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1"/>
  </p:notesMasterIdLst>
  <p:sldIdLst>
    <p:sldId id="897" r:id="rId5"/>
    <p:sldId id="903" r:id="rId6"/>
    <p:sldId id="2849" r:id="rId7"/>
    <p:sldId id="2850" r:id="rId8"/>
    <p:sldId id="2848" r:id="rId9"/>
    <p:sldId id="2840" r:id="rId10"/>
    <p:sldId id="900" r:id="rId11"/>
    <p:sldId id="2846" r:id="rId12"/>
    <p:sldId id="898" r:id="rId13"/>
    <p:sldId id="2833" r:id="rId14"/>
    <p:sldId id="2836" r:id="rId15"/>
    <p:sldId id="2837" r:id="rId16"/>
    <p:sldId id="780" r:id="rId17"/>
    <p:sldId id="920" r:id="rId18"/>
    <p:sldId id="2838" r:id="rId19"/>
    <p:sldId id="926" r:id="rId20"/>
    <p:sldId id="788" r:id="rId21"/>
    <p:sldId id="262" r:id="rId22"/>
    <p:sldId id="921" r:id="rId23"/>
    <p:sldId id="923" r:id="rId24"/>
    <p:sldId id="263" r:id="rId25"/>
    <p:sldId id="784" r:id="rId26"/>
    <p:sldId id="2835" r:id="rId27"/>
    <p:sldId id="2834" r:id="rId28"/>
    <p:sldId id="2841" r:id="rId29"/>
    <p:sldId id="2842" r:id="rId30"/>
    <p:sldId id="2839" r:id="rId31"/>
    <p:sldId id="2843" r:id="rId32"/>
    <p:sldId id="866" r:id="rId33"/>
    <p:sldId id="787" r:id="rId34"/>
    <p:sldId id="755" r:id="rId35"/>
    <p:sldId id="840" r:id="rId36"/>
    <p:sldId id="841" r:id="rId37"/>
    <p:sldId id="766" r:id="rId38"/>
    <p:sldId id="864" r:id="rId39"/>
    <p:sldId id="259" r:id="rId40"/>
    <p:sldId id="865" r:id="rId41"/>
    <p:sldId id="858" r:id="rId42"/>
    <p:sldId id="857" r:id="rId43"/>
    <p:sldId id="2844" r:id="rId44"/>
    <p:sldId id="817" r:id="rId45"/>
    <p:sldId id="917" r:id="rId46"/>
    <p:sldId id="918" r:id="rId47"/>
    <p:sldId id="904" r:id="rId48"/>
    <p:sldId id="906" r:id="rId49"/>
    <p:sldId id="916" r:id="rId50"/>
    <p:sldId id="822" r:id="rId51"/>
    <p:sldId id="895" r:id="rId52"/>
    <p:sldId id="2847" r:id="rId53"/>
    <p:sldId id="886" r:id="rId54"/>
    <p:sldId id="871" r:id="rId55"/>
    <p:sldId id="873" r:id="rId56"/>
    <p:sldId id="832" r:id="rId57"/>
    <p:sldId id="889" r:id="rId58"/>
    <p:sldId id="894" r:id="rId59"/>
    <p:sldId id="872" r:id="rId60"/>
    <p:sldId id="892" r:id="rId61"/>
    <p:sldId id="912" r:id="rId62"/>
    <p:sldId id="913" r:id="rId63"/>
    <p:sldId id="2845" r:id="rId64"/>
    <p:sldId id="915" r:id="rId65"/>
    <p:sldId id="878" r:id="rId66"/>
    <p:sldId id="881" r:id="rId67"/>
    <p:sldId id="891" r:id="rId68"/>
    <p:sldId id="883" r:id="rId69"/>
    <p:sldId id="888"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252A56E-B8B3-88EA-5BD2-7C44244B89E7}" name="Cristina Martins Rodrigues" initials="CMR" userId="Cristina Martins Rodrigues"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joern.usadel" initials="bj" lastIdx="29" clrIdx="0">
    <p:extLst>
      <p:ext uri="{19B8F6BF-5375-455C-9EA6-DF929625EA0E}">
        <p15:presenceInfo xmlns:p15="http://schemas.microsoft.com/office/powerpoint/2012/main" userId="S::bjoern.usadel_gmail.com#ext#@csb488.onmicrosoft.com::8f737865-c89e-45bf-8d0e-d5f925177d3d" providerId="AD"/>
      </p:ext>
    </p:extLst>
  </p:cmAuthor>
  <p:cmAuthor id="2" name="dsuchod" initials="ds" lastIdx="10" clrIdx="1">
    <p:extLst>
      <p:ext uri="{19B8F6BF-5375-455C-9EA6-DF929625EA0E}">
        <p15:presenceInfo xmlns:p15="http://schemas.microsoft.com/office/powerpoint/2012/main" userId="S::dsuchod_rz.uni-freiburg.de#ext#@csb488.onmicrosoft.com::9983768e-f601-45b9-88f1-11aabc05fd5d" providerId="AD"/>
      </p:ext>
    </p:extLst>
  </p:cmAuthor>
  <p:cmAuthor id="3" name="Jens Krüger" initials="JK" lastIdx="4" clrIdx="2">
    <p:extLst>
      <p:ext uri="{19B8F6BF-5375-455C-9EA6-DF929625EA0E}">
        <p15:presenceInfo xmlns:p15="http://schemas.microsoft.com/office/powerpoint/2012/main" userId="S::jens.krueger.hpcc_outlook.de#ext#@csb488.onmicrosoft.com::c4610508-795e-4661-a4d8-bc86e46dcf19" providerId="AD"/>
      </p:ext>
    </p:extLst>
  </p:cmAuthor>
  <p:cmAuthor id="4" name="Timo Mühlhaus" initials="TM" lastIdx="1" clrIdx="3">
    <p:extLst>
      <p:ext uri="{19B8F6BF-5375-455C-9EA6-DF929625EA0E}">
        <p15:presenceInfo xmlns:p15="http://schemas.microsoft.com/office/powerpoint/2012/main" userId="1b6b3aba618dad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1F1F"/>
    <a:srgbClr val="6C4F00"/>
    <a:srgbClr val="FFC000"/>
    <a:srgbClr val="595959"/>
    <a:srgbClr val="FFFFFF"/>
    <a:srgbClr val="0BB5DD"/>
    <a:srgbClr val="0684A2"/>
    <a:srgbClr val="4584B6"/>
    <a:srgbClr val="512BD4"/>
    <a:srgbClr val="F9D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C68FFC-AD42-4C04-ABEA-A189FD8D91EA}" v="52" dt="2024-04-07T16:16:26.036"/>
    <p1510:client id="{9474362A-F329-4D6E-BDE7-F61DBA5ED742}" v="2355" dt="2024-04-08T09:57:31.131"/>
    <p1510:client id="{ABCBB403-173A-49F3-A32D-3E0B33151A40}" v="5" dt="2024-04-08T06:40:26.882"/>
    <p1510:client id="{FC0D47B9-C2D6-412F-81F2-795DFFFEEEE0}" v="53" dt="2024-04-08T09:26:42.0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inrich Lukas Weil" userId="8de1357be3ba42a7" providerId="LiveId" clId="{34C27E6F-76E5-48A4-8837-0BBAFCF16386}"/>
    <pc:docChg chg="undo custSel addSld delSld modSld sldOrd">
      <pc:chgData name="Heinrich Lukas Weil" userId="8de1357be3ba42a7" providerId="LiveId" clId="{34C27E6F-76E5-48A4-8837-0BBAFCF16386}" dt="2023-11-28T11:51:38.186" v="654" actId="47"/>
      <pc:docMkLst>
        <pc:docMk/>
      </pc:docMkLst>
      <pc:sldChg chg="del">
        <pc:chgData name="Heinrich Lukas Weil" userId="8de1357be3ba42a7" providerId="LiveId" clId="{34C27E6F-76E5-48A4-8837-0BBAFCF16386}" dt="2023-11-27T15:41:32.404" v="0" actId="47"/>
        <pc:sldMkLst>
          <pc:docMk/>
          <pc:sldMk cId="2467389795" sldId="256"/>
        </pc:sldMkLst>
      </pc:sldChg>
      <pc:sldChg chg="del">
        <pc:chgData name="Heinrich Lukas Weil" userId="8de1357be3ba42a7" providerId="LiveId" clId="{34C27E6F-76E5-48A4-8837-0BBAFCF16386}" dt="2023-11-27T15:41:32.404" v="0" actId="47"/>
        <pc:sldMkLst>
          <pc:docMk/>
          <pc:sldMk cId="843665594" sldId="803"/>
        </pc:sldMkLst>
      </pc:sldChg>
      <pc:sldChg chg="modSp mod">
        <pc:chgData name="Heinrich Lukas Weil" userId="8de1357be3ba42a7" providerId="LiveId" clId="{34C27E6F-76E5-48A4-8837-0BBAFCF16386}" dt="2023-11-27T16:06:31.158" v="319" actId="14100"/>
        <pc:sldMkLst>
          <pc:docMk/>
          <pc:sldMk cId="616028957" sldId="822"/>
        </pc:sldMkLst>
        <pc:spChg chg="mod">
          <ac:chgData name="Heinrich Lukas Weil" userId="8de1357be3ba42a7" providerId="LiveId" clId="{34C27E6F-76E5-48A4-8837-0BBAFCF16386}" dt="2023-11-27T16:06:31.158" v="319" actId="14100"/>
          <ac:spMkLst>
            <pc:docMk/>
            <pc:sldMk cId="616028957" sldId="822"/>
            <ac:spMk id="5" creationId="{EA0B53EE-3646-8C76-7445-3F2D7C3E036B}"/>
          </ac:spMkLst>
        </pc:spChg>
        <pc:spChg chg="mod">
          <ac:chgData name="Heinrich Lukas Weil" userId="8de1357be3ba42a7" providerId="LiveId" clId="{34C27E6F-76E5-48A4-8837-0BBAFCF16386}" dt="2023-11-27T16:06:12.638" v="305" actId="20577"/>
          <ac:spMkLst>
            <pc:docMk/>
            <pc:sldMk cId="616028957" sldId="822"/>
            <ac:spMk id="76" creationId="{E4FD99A9-43F4-4BA4-B2FD-DFDC2C45B583}"/>
          </ac:spMkLst>
        </pc:spChg>
      </pc:sldChg>
      <pc:sldChg chg="del">
        <pc:chgData name="Heinrich Lukas Weil" userId="8de1357be3ba42a7" providerId="LiveId" clId="{34C27E6F-76E5-48A4-8837-0BBAFCF16386}" dt="2023-11-27T15:41:32.404" v="0" actId="47"/>
        <pc:sldMkLst>
          <pc:docMk/>
          <pc:sldMk cId="2163780701" sldId="866"/>
        </pc:sldMkLst>
      </pc:sldChg>
      <pc:sldChg chg="mod modShow">
        <pc:chgData name="Heinrich Lukas Weil" userId="8de1357be3ba42a7" providerId="LiveId" clId="{34C27E6F-76E5-48A4-8837-0BBAFCF16386}" dt="2023-11-27T16:15:14.529" v="653" actId="729"/>
        <pc:sldMkLst>
          <pc:docMk/>
          <pc:sldMk cId="1207333871" sldId="871"/>
        </pc:sldMkLst>
      </pc:sldChg>
      <pc:sldChg chg="mod modShow">
        <pc:chgData name="Heinrich Lukas Weil" userId="8de1357be3ba42a7" providerId="LiveId" clId="{34C27E6F-76E5-48A4-8837-0BBAFCF16386}" dt="2023-11-27T16:15:14.529" v="653" actId="729"/>
        <pc:sldMkLst>
          <pc:docMk/>
          <pc:sldMk cId="223818482" sldId="872"/>
        </pc:sldMkLst>
      </pc:sldChg>
      <pc:sldChg chg="mod modShow">
        <pc:chgData name="Heinrich Lukas Weil" userId="8de1357be3ba42a7" providerId="LiveId" clId="{34C27E6F-76E5-48A4-8837-0BBAFCF16386}" dt="2023-11-27T16:15:14.529" v="653" actId="729"/>
        <pc:sldMkLst>
          <pc:docMk/>
          <pc:sldMk cId="1613149294" sldId="873"/>
        </pc:sldMkLst>
      </pc:sldChg>
      <pc:sldChg chg="del mod modShow">
        <pc:chgData name="Heinrich Lukas Weil" userId="8de1357be3ba42a7" providerId="LiveId" clId="{34C27E6F-76E5-48A4-8837-0BBAFCF16386}" dt="2023-11-28T11:51:38.186" v="654" actId="47"/>
        <pc:sldMkLst>
          <pc:docMk/>
          <pc:sldMk cId="930145257" sldId="875"/>
        </pc:sldMkLst>
      </pc:sldChg>
      <pc:sldChg chg="del">
        <pc:chgData name="Heinrich Lukas Weil" userId="8de1357be3ba42a7" providerId="LiveId" clId="{34C27E6F-76E5-48A4-8837-0BBAFCF16386}" dt="2023-11-27T15:41:44.858" v="2" actId="47"/>
        <pc:sldMkLst>
          <pc:docMk/>
          <pc:sldMk cId="2423888700" sldId="876"/>
        </pc:sldMkLst>
      </pc:sldChg>
      <pc:sldChg chg="del">
        <pc:chgData name="Heinrich Lukas Weil" userId="8de1357be3ba42a7" providerId="LiveId" clId="{34C27E6F-76E5-48A4-8837-0BBAFCF16386}" dt="2023-11-27T15:41:32.404" v="0" actId="47"/>
        <pc:sldMkLst>
          <pc:docMk/>
          <pc:sldMk cId="853723322" sldId="880"/>
        </pc:sldMkLst>
      </pc:sldChg>
      <pc:sldChg chg="add del ord">
        <pc:chgData name="Heinrich Lukas Weil" userId="8de1357be3ba42a7" providerId="LiveId" clId="{34C27E6F-76E5-48A4-8837-0BBAFCF16386}" dt="2023-11-27T16:14:46.524" v="649" actId="47"/>
        <pc:sldMkLst>
          <pc:docMk/>
          <pc:sldMk cId="4213076484" sldId="883"/>
        </pc:sldMkLst>
      </pc:sldChg>
      <pc:sldChg chg="del">
        <pc:chgData name="Heinrich Lukas Weil" userId="8de1357be3ba42a7" providerId="LiveId" clId="{34C27E6F-76E5-48A4-8837-0BBAFCF16386}" dt="2023-11-27T15:41:34.515" v="1" actId="47"/>
        <pc:sldMkLst>
          <pc:docMk/>
          <pc:sldMk cId="3803464579" sldId="884"/>
        </pc:sldMkLst>
      </pc:sldChg>
      <pc:sldChg chg="mod modShow">
        <pc:chgData name="Heinrich Lukas Weil" userId="8de1357be3ba42a7" providerId="LiveId" clId="{34C27E6F-76E5-48A4-8837-0BBAFCF16386}" dt="2023-11-27T16:15:14.529" v="653" actId="729"/>
        <pc:sldMkLst>
          <pc:docMk/>
          <pc:sldMk cId="455359888" sldId="886"/>
        </pc:sldMkLst>
      </pc:sldChg>
      <pc:sldChg chg="del">
        <pc:chgData name="Heinrich Lukas Weil" userId="8de1357be3ba42a7" providerId="LiveId" clId="{34C27E6F-76E5-48A4-8837-0BBAFCF16386}" dt="2023-11-27T16:03:55.841" v="235" actId="47"/>
        <pc:sldMkLst>
          <pc:docMk/>
          <pc:sldMk cId="67447610" sldId="887"/>
        </pc:sldMkLst>
      </pc:sldChg>
      <pc:sldChg chg="addSp delSp modSp mod">
        <pc:chgData name="Heinrich Lukas Weil" userId="8de1357be3ba42a7" providerId="LiveId" clId="{34C27E6F-76E5-48A4-8837-0BBAFCF16386}" dt="2023-11-27T16:09:30.549" v="646" actId="1035"/>
        <pc:sldMkLst>
          <pc:docMk/>
          <pc:sldMk cId="2712385115" sldId="889"/>
        </pc:sldMkLst>
        <pc:spChg chg="mod">
          <ac:chgData name="Heinrich Lukas Weil" userId="8de1357be3ba42a7" providerId="LiveId" clId="{34C27E6F-76E5-48A4-8837-0BBAFCF16386}" dt="2023-11-27T15:53:37.701" v="145"/>
          <ac:spMkLst>
            <pc:docMk/>
            <pc:sldMk cId="2712385115" sldId="889"/>
            <ac:spMk id="4" creationId="{95440EB5-C9EF-AFD1-3FA7-49B63CBE6EE7}"/>
          </ac:spMkLst>
        </pc:spChg>
        <pc:spChg chg="mod">
          <ac:chgData name="Heinrich Lukas Weil" userId="8de1357be3ba42a7" providerId="LiveId" clId="{34C27E6F-76E5-48A4-8837-0BBAFCF16386}" dt="2023-11-27T16:09:25.464" v="638" actId="1035"/>
          <ac:spMkLst>
            <pc:docMk/>
            <pc:sldMk cId="2712385115" sldId="889"/>
            <ac:spMk id="7" creationId="{7E6887F0-2C56-E096-C88A-FBCF3803BC06}"/>
          </ac:spMkLst>
        </pc:spChg>
        <pc:spChg chg="mod">
          <ac:chgData name="Heinrich Lukas Weil" userId="8de1357be3ba42a7" providerId="LiveId" clId="{34C27E6F-76E5-48A4-8837-0BBAFCF16386}" dt="2023-11-27T15:53:37.701" v="145"/>
          <ac:spMkLst>
            <pc:docMk/>
            <pc:sldMk cId="2712385115" sldId="889"/>
            <ac:spMk id="10" creationId="{A9160280-E6B5-D32A-627A-BAE22C725FD8}"/>
          </ac:spMkLst>
        </pc:spChg>
        <pc:spChg chg="mod">
          <ac:chgData name="Heinrich Lukas Weil" userId="8de1357be3ba42a7" providerId="LiveId" clId="{34C27E6F-76E5-48A4-8837-0BBAFCF16386}" dt="2023-11-27T16:09:25.464" v="638" actId="1035"/>
          <ac:spMkLst>
            <pc:docMk/>
            <pc:sldMk cId="2712385115" sldId="889"/>
            <ac:spMk id="11" creationId="{D899A4CD-062C-8CF4-C361-FC08A381DC19}"/>
          </ac:spMkLst>
        </pc:spChg>
        <pc:spChg chg="mod">
          <ac:chgData name="Heinrich Lukas Weil" userId="8de1357be3ba42a7" providerId="LiveId" clId="{34C27E6F-76E5-48A4-8837-0BBAFCF16386}" dt="2023-11-27T16:09:25.464" v="638" actId="1035"/>
          <ac:spMkLst>
            <pc:docMk/>
            <pc:sldMk cId="2712385115" sldId="889"/>
            <ac:spMk id="13" creationId="{D3A669BC-FB7F-363B-991A-9000DB09F52C}"/>
          </ac:spMkLst>
        </pc:spChg>
        <pc:spChg chg="mod">
          <ac:chgData name="Heinrich Lukas Weil" userId="8de1357be3ba42a7" providerId="LiveId" clId="{34C27E6F-76E5-48A4-8837-0BBAFCF16386}" dt="2023-11-27T16:09:25.464" v="638" actId="1035"/>
          <ac:spMkLst>
            <pc:docMk/>
            <pc:sldMk cId="2712385115" sldId="889"/>
            <ac:spMk id="15" creationId="{952C80AD-0A7F-8EBC-DE26-3C78411586F9}"/>
          </ac:spMkLst>
        </pc:spChg>
        <pc:spChg chg="mod">
          <ac:chgData name="Heinrich Lukas Weil" userId="8de1357be3ba42a7" providerId="LiveId" clId="{34C27E6F-76E5-48A4-8837-0BBAFCF16386}" dt="2023-11-27T16:09:25.464" v="638" actId="1035"/>
          <ac:spMkLst>
            <pc:docMk/>
            <pc:sldMk cId="2712385115" sldId="889"/>
            <ac:spMk id="17" creationId="{EC053A30-7035-EE36-69BB-A0BA846DCE4D}"/>
          </ac:spMkLst>
        </pc:spChg>
        <pc:spChg chg="mod">
          <ac:chgData name="Heinrich Lukas Weil" userId="8de1357be3ba42a7" providerId="LiveId" clId="{34C27E6F-76E5-48A4-8837-0BBAFCF16386}" dt="2023-11-27T16:09:25.464" v="638" actId="1035"/>
          <ac:spMkLst>
            <pc:docMk/>
            <pc:sldMk cId="2712385115" sldId="889"/>
            <ac:spMk id="19" creationId="{EC7C8C61-E67F-BA45-E5AD-6C7BC3BED285}"/>
          </ac:spMkLst>
        </pc:spChg>
        <pc:spChg chg="mod">
          <ac:chgData name="Heinrich Lukas Weil" userId="8de1357be3ba42a7" providerId="LiveId" clId="{34C27E6F-76E5-48A4-8837-0BBAFCF16386}" dt="2023-11-27T16:09:25.464" v="638" actId="1035"/>
          <ac:spMkLst>
            <pc:docMk/>
            <pc:sldMk cId="2712385115" sldId="889"/>
            <ac:spMk id="21" creationId="{9C74B549-170A-6A9A-63D2-FBD88D2043B4}"/>
          </ac:spMkLst>
        </pc:spChg>
        <pc:spChg chg="mod">
          <ac:chgData name="Heinrich Lukas Weil" userId="8de1357be3ba42a7" providerId="LiveId" clId="{34C27E6F-76E5-48A4-8837-0BBAFCF16386}" dt="2023-11-27T15:53:37.701" v="145"/>
          <ac:spMkLst>
            <pc:docMk/>
            <pc:sldMk cId="2712385115" sldId="889"/>
            <ac:spMk id="22" creationId="{C11CC12A-A29C-2414-350A-2FBAD7B1D273}"/>
          </ac:spMkLst>
        </pc:spChg>
        <pc:spChg chg="mod">
          <ac:chgData name="Heinrich Lukas Weil" userId="8de1357be3ba42a7" providerId="LiveId" clId="{34C27E6F-76E5-48A4-8837-0BBAFCF16386}" dt="2023-11-27T16:09:25.464" v="638" actId="1035"/>
          <ac:spMkLst>
            <pc:docMk/>
            <pc:sldMk cId="2712385115" sldId="889"/>
            <ac:spMk id="24" creationId="{5841164B-B176-2C5E-5C51-ECBFD4D6BF5C}"/>
          </ac:spMkLst>
        </pc:spChg>
        <pc:spChg chg="mod">
          <ac:chgData name="Heinrich Lukas Weil" userId="8de1357be3ba42a7" providerId="LiveId" clId="{34C27E6F-76E5-48A4-8837-0BBAFCF16386}" dt="2023-11-27T16:09:25.464" v="638" actId="1035"/>
          <ac:spMkLst>
            <pc:docMk/>
            <pc:sldMk cId="2712385115" sldId="889"/>
            <ac:spMk id="25" creationId="{986ED449-D89D-593F-80C4-3856D57B4A6A}"/>
          </ac:spMkLst>
        </pc:spChg>
        <pc:spChg chg="mod">
          <ac:chgData name="Heinrich Lukas Weil" userId="8de1357be3ba42a7" providerId="LiveId" clId="{34C27E6F-76E5-48A4-8837-0BBAFCF16386}" dt="2023-11-27T16:09:25.464" v="638" actId="1035"/>
          <ac:spMkLst>
            <pc:docMk/>
            <pc:sldMk cId="2712385115" sldId="889"/>
            <ac:spMk id="26" creationId="{FB091FD8-8D59-7052-9834-1567F0234311}"/>
          </ac:spMkLst>
        </pc:spChg>
        <pc:spChg chg="mod">
          <ac:chgData name="Heinrich Lukas Weil" userId="8de1357be3ba42a7" providerId="LiveId" clId="{34C27E6F-76E5-48A4-8837-0BBAFCF16386}" dt="2023-11-27T16:09:25.464" v="638" actId="1035"/>
          <ac:spMkLst>
            <pc:docMk/>
            <pc:sldMk cId="2712385115" sldId="889"/>
            <ac:spMk id="39" creationId="{EC261611-4F19-6C82-8FDE-309B2FEABA34}"/>
          </ac:spMkLst>
        </pc:spChg>
        <pc:spChg chg="mod">
          <ac:chgData name="Heinrich Lukas Weil" userId="8de1357be3ba42a7" providerId="LiveId" clId="{34C27E6F-76E5-48A4-8837-0BBAFCF16386}" dt="2023-11-27T15:53:37.701" v="145"/>
          <ac:spMkLst>
            <pc:docMk/>
            <pc:sldMk cId="2712385115" sldId="889"/>
            <ac:spMk id="44" creationId="{FEEE28BC-F65C-8AEF-09A3-4A30D47EDE6F}"/>
          </ac:spMkLst>
        </pc:spChg>
        <pc:spChg chg="mod">
          <ac:chgData name="Heinrich Lukas Weil" userId="8de1357be3ba42a7" providerId="LiveId" clId="{34C27E6F-76E5-48A4-8837-0BBAFCF16386}" dt="2023-11-27T15:53:37.701" v="145"/>
          <ac:spMkLst>
            <pc:docMk/>
            <pc:sldMk cId="2712385115" sldId="889"/>
            <ac:spMk id="48" creationId="{775D49A6-A68B-11FA-C14D-2147A3064FCC}"/>
          </ac:spMkLst>
        </pc:spChg>
        <pc:spChg chg="mod">
          <ac:chgData name="Heinrich Lukas Weil" userId="8de1357be3ba42a7" providerId="LiveId" clId="{34C27E6F-76E5-48A4-8837-0BBAFCF16386}" dt="2023-11-27T15:53:37.701" v="145"/>
          <ac:spMkLst>
            <pc:docMk/>
            <pc:sldMk cId="2712385115" sldId="889"/>
            <ac:spMk id="49" creationId="{102EEE6A-75D2-56B5-5212-7350FC176AFA}"/>
          </ac:spMkLst>
        </pc:spChg>
        <pc:spChg chg="mod">
          <ac:chgData name="Heinrich Lukas Weil" userId="8de1357be3ba42a7" providerId="LiveId" clId="{34C27E6F-76E5-48A4-8837-0BBAFCF16386}" dt="2023-11-27T15:53:37.701" v="145"/>
          <ac:spMkLst>
            <pc:docMk/>
            <pc:sldMk cId="2712385115" sldId="889"/>
            <ac:spMk id="52" creationId="{27838353-401C-F6A1-FC42-319D277DA86A}"/>
          </ac:spMkLst>
        </pc:spChg>
        <pc:spChg chg="mod">
          <ac:chgData name="Heinrich Lukas Weil" userId="8de1357be3ba42a7" providerId="LiveId" clId="{34C27E6F-76E5-48A4-8837-0BBAFCF16386}" dt="2023-11-27T15:53:37.701" v="145"/>
          <ac:spMkLst>
            <pc:docMk/>
            <pc:sldMk cId="2712385115" sldId="889"/>
            <ac:spMk id="57" creationId="{3A6A9CEF-D01A-28D4-6C6A-12BEAD524DC2}"/>
          </ac:spMkLst>
        </pc:spChg>
        <pc:spChg chg="mod">
          <ac:chgData name="Heinrich Lukas Weil" userId="8de1357be3ba42a7" providerId="LiveId" clId="{34C27E6F-76E5-48A4-8837-0BBAFCF16386}" dt="2023-11-27T15:53:37.701" v="145"/>
          <ac:spMkLst>
            <pc:docMk/>
            <pc:sldMk cId="2712385115" sldId="889"/>
            <ac:spMk id="60" creationId="{A5FD9FCA-2548-B2AD-DAA5-0CB28AD3F8BB}"/>
          </ac:spMkLst>
        </pc:spChg>
        <pc:spChg chg="mod">
          <ac:chgData name="Heinrich Lukas Weil" userId="8de1357be3ba42a7" providerId="LiveId" clId="{34C27E6F-76E5-48A4-8837-0BBAFCF16386}" dt="2023-11-27T15:53:37.701" v="145"/>
          <ac:spMkLst>
            <pc:docMk/>
            <pc:sldMk cId="2712385115" sldId="889"/>
            <ac:spMk id="61" creationId="{7E405613-6C11-A18D-951F-7DDFBC01D953}"/>
          </ac:spMkLst>
        </pc:spChg>
        <pc:spChg chg="mod">
          <ac:chgData name="Heinrich Lukas Weil" userId="8de1357be3ba42a7" providerId="LiveId" clId="{34C27E6F-76E5-48A4-8837-0BBAFCF16386}" dt="2023-11-27T15:53:37.701" v="145"/>
          <ac:spMkLst>
            <pc:docMk/>
            <pc:sldMk cId="2712385115" sldId="889"/>
            <ac:spMk id="64" creationId="{58EDFC6A-7A1B-459E-D376-2B7EA19FFB6C}"/>
          </ac:spMkLst>
        </pc:spChg>
        <pc:spChg chg="mod">
          <ac:chgData name="Heinrich Lukas Weil" userId="8de1357be3ba42a7" providerId="LiveId" clId="{34C27E6F-76E5-48A4-8837-0BBAFCF16386}" dt="2023-11-27T15:53:37.701" v="145"/>
          <ac:spMkLst>
            <pc:docMk/>
            <pc:sldMk cId="2712385115" sldId="889"/>
            <ac:spMk id="65" creationId="{270EB527-645F-63D0-0333-1880FE603C2C}"/>
          </ac:spMkLst>
        </pc:spChg>
        <pc:spChg chg="mod">
          <ac:chgData name="Heinrich Lukas Weil" userId="8de1357be3ba42a7" providerId="LiveId" clId="{34C27E6F-76E5-48A4-8837-0BBAFCF16386}" dt="2023-11-27T15:53:37.701" v="145"/>
          <ac:spMkLst>
            <pc:docMk/>
            <pc:sldMk cId="2712385115" sldId="889"/>
            <ac:spMk id="68" creationId="{00D56F89-FBF5-F472-F1FB-6984BD8DB488}"/>
          </ac:spMkLst>
        </pc:spChg>
        <pc:spChg chg="mod">
          <ac:chgData name="Heinrich Lukas Weil" userId="8de1357be3ba42a7" providerId="LiveId" clId="{34C27E6F-76E5-48A4-8837-0BBAFCF16386}" dt="2023-11-27T15:53:37.701" v="145"/>
          <ac:spMkLst>
            <pc:docMk/>
            <pc:sldMk cId="2712385115" sldId="889"/>
            <ac:spMk id="77" creationId="{208BE0D4-44C6-B15B-3B0B-505556A2B18B}"/>
          </ac:spMkLst>
        </pc:spChg>
        <pc:spChg chg="mod">
          <ac:chgData name="Heinrich Lukas Weil" userId="8de1357be3ba42a7" providerId="LiveId" clId="{34C27E6F-76E5-48A4-8837-0BBAFCF16386}" dt="2023-11-27T15:53:37.701" v="145"/>
          <ac:spMkLst>
            <pc:docMk/>
            <pc:sldMk cId="2712385115" sldId="889"/>
            <ac:spMk id="83" creationId="{3AB2EC2D-8B8C-72A4-8AFB-6981F7FE737C}"/>
          </ac:spMkLst>
        </pc:spChg>
        <pc:spChg chg="mod">
          <ac:chgData name="Heinrich Lukas Weil" userId="8de1357be3ba42a7" providerId="LiveId" clId="{34C27E6F-76E5-48A4-8837-0BBAFCF16386}" dt="2023-11-27T15:53:37.701" v="145"/>
          <ac:spMkLst>
            <pc:docMk/>
            <pc:sldMk cId="2712385115" sldId="889"/>
            <ac:spMk id="85" creationId="{6D45B8EA-38D3-6A28-A145-D3BCC858CCF4}"/>
          </ac:spMkLst>
        </pc:spChg>
        <pc:spChg chg="mod">
          <ac:chgData name="Heinrich Lukas Weil" userId="8de1357be3ba42a7" providerId="LiveId" clId="{34C27E6F-76E5-48A4-8837-0BBAFCF16386}" dt="2023-11-27T15:53:37.701" v="145"/>
          <ac:spMkLst>
            <pc:docMk/>
            <pc:sldMk cId="2712385115" sldId="889"/>
            <ac:spMk id="86" creationId="{583DF9BA-8216-D205-0DCE-5994B1D0CE40}"/>
          </ac:spMkLst>
        </pc:spChg>
        <pc:spChg chg="mod">
          <ac:chgData name="Heinrich Lukas Weil" userId="8de1357be3ba42a7" providerId="LiveId" clId="{34C27E6F-76E5-48A4-8837-0BBAFCF16386}" dt="2023-11-27T15:53:37.701" v="145"/>
          <ac:spMkLst>
            <pc:docMk/>
            <pc:sldMk cId="2712385115" sldId="889"/>
            <ac:spMk id="94" creationId="{57BDDC7D-DF80-26A3-277E-606EFA987F8E}"/>
          </ac:spMkLst>
        </pc:spChg>
        <pc:spChg chg="mod">
          <ac:chgData name="Heinrich Lukas Weil" userId="8de1357be3ba42a7" providerId="LiveId" clId="{34C27E6F-76E5-48A4-8837-0BBAFCF16386}" dt="2023-11-27T15:53:37.701" v="145"/>
          <ac:spMkLst>
            <pc:docMk/>
            <pc:sldMk cId="2712385115" sldId="889"/>
            <ac:spMk id="95" creationId="{48A155B2-42A5-EE81-6F78-66E91C4BEFE0}"/>
          </ac:spMkLst>
        </pc:spChg>
        <pc:spChg chg="mod">
          <ac:chgData name="Heinrich Lukas Weil" userId="8de1357be3ba42a7" providerId="LiveId" clId="{34C27E6F-76E5-48A4-8837-0BBAFCF16386}" dt="2023-11-27T15:53:37.701" v="145"/>
          <ac:spMkLst>
            <pc:docMk/>
            <pc:sldMk cId="2712385115" sldId="889"/>
            <ac:spMk id="99" creationId="{7E024A02-ECC8-1E06-D565-564637865FF8}"/>
          </ac:spMkLst>
        </pc:spChg>
        <pc:spChg chg="mod">
          <ac:chgData name="Heinrich Lukas Weil" userId="8de1357be3ba42a7" providerId="LiveId" clId="{34C27E6F-76E5-48A4-8837-0BBAFCF16386}" dt="2023-11-27T15:53:37.701" v="145"/>
          <ac:spMkLst>
            <pc:docMk/>
            <pc:sldMk cId="2712385115" sldId="889"/>
            <ac:spMk id="103" creationId="{CD405744-3D08-BC6E-463B-D5ADFD5AEBFE}"/>
          </ac:spMkLst>
        </pc:spChg>
        <pc:spChg chg="mod">
          <ac:chgData name="Heinrich Lukas Weil" userId="8de1357be3ba42a7" providerId="LiveId" clId="{34C27E6F-76E5-48A4-8837-0BBAFCF16386}" dt="2023-11-27T15:53:37.701" v="145"/>
          <ac:spMkLst>
            <pc:docMk/>
            <pc:sldMk cId="2712385115" sldId="889"/>
            <ac:spMk id="111" creationId="{2670BCB5-50F2-1C8C-4569-BC0533F5E77F}"/>
          </ac:spMkLst>
        </pc:spChg>
        <pc:spChg chg="mod">
          <ac:chgData name="Heinrich Lukas Weil" userId="8de1357be3ba42a7" providerId="LiveId" clId="{34C27E6F-76E5-48A4-8837-0BBAFCF16386}" dt="2023-11-27T15:53:37.701" v="145"/>
          <ac:spMkLst>
            <pc:docMk/>
            <pc:sldMk cId="2712385115" sldId="889"/>
            <ac:spMk id="112" creationId="{D8D1DAAC-3CC6-B64D-9EC2-89F6ED6AD91B}"/>
          </ac:spMkLst>
        </pc:spChg>
        <pc:spChg chg="mod">
          <ac:chgData name="Heinrich Lukas Weil" userId="8de1357be3ba42a7" providerId="LiveId" clId="{34C27E6F-76E5-48A4-8837-0BBAFCF16386}" dt="2023-11-27T15:53:37.701" v="145"/>
          <ac:spMkLst>
            <pc:docMk/>
            <pc:sldMk cId="2712385115" sldId="889"/>
            <ac:spMk id="113" creationId="{91D42581-13E2-127C-C223-B799986C8CC4}"/>
          </ac:spMkLst>
        </pc:spChg>
        <pc:spChg chg="mod">
          <ac:chgData name="Heinrich Lukas Weil" userId="8de1357be3ba42a7" providerId="LiveId" clId="{34C27E6F-76E5-48A4-8837-0BBAFCF16386}" dt="2023-11-27T15:53:37.701" v="145"/>
          <ac:spMkLst>
            <pc:docMk/>
            <pc:sldMk cId="2712385115" sldId="889"/>
            <ac:spMk id="114" creationId="{DC1ECC73-A498-A439-8AC1-49E8C40F52E6}"/>
          </ac:spMkLst>
        </pc:spChg>
        <pc:spChg chg="mod">
          <ac:chgData name="Heinrich Lukas Weil" userId="8de1357be3ba42a7" providerId="LiveId" clId="{34C27E6F-76E5-48A4-8837-0BBAFCF16386}" dt="2023-11-27T15:53:37.701" v="145"/>
          <ac:spMkLst>
            <pc:docMk/>
            <pc:sldMk cId="2712385115" sldId="889"/>
            <ac:spMk id="125" creationId="{A0682B82-03FB-BC93-0085-62104C7DFFFB}"/>
          </ac:spMkLst>
        </pc:spChg>
        <pc:spChg chg="mod">
          <ac:chgData name="Heinrich Lukas Weil" userId="8de1357be3ba42a7" providerId="LiveId" clId="{34C27E6F-76E5-48A4-8837-0BBAFCF16386}" dt="2023-11-27T15:53:37.701" v="145"/>
          <ac:spMkLst>
            <pc:docMk/>
            <pc:sldMk cId="2712385115" sldId="889"/>
            <ac:spMk id="126" creationId="{0695901A-6BB7-25A2-CBE7-4FB078AF3B07}"/>
          </ac:spMkLst>
        </pc:spChg>
        <pc:spChg chg="mod">
          <ac:chgData name="Heinrich Lukas Weil" userId="8de1357be3ba42a7" providerId="LiveId" clId="{34C27E6F-76E5-48A4-8837-0BBAFCF16386}" dt="2023-11-27T15:53:37.701" v="145"/>
          <ac:spMkLst>
            <pc:docMk/>
            <pc:sldMk cId="2712385115" sldId="889"/>
            <ac:spMk id="127" creationId="{71B0482F-FF9B-1670-500A-90E5500F49EA}"/>
          </ac:spMkLst>
        </pc:spChg>
        <pc:spChg chg="mod">
          <ac:chgData name="Heinrich Lukas Weil" userId="8de1357be3ba42a7" providerId="LiveId" clId="{34C27E6F-76E5-48A4-8837-0BBAFCF16386}" dt="2023-11-27T15:53:37.701" v="145"/>
          <ac:spMkLst>
            <pc:docMk/>
            <pc:sldMk cId="2712385115" sldId="889"/>
            <ac:spMk id="128" creationId="{31CB2382-5DD7-239B-7406-B19BB2D3ACEA}"/>
          </ac:spMkLst>
        </pc:spChg>
        <pc:spChg chg="mod">
          <ac:chgData name="Heinrich Lukas Weil" userId="8de1357be3ba42a7" providerId="LiveId" clId="{34C27E6F-76E5-48A4-8837-0BBAFCF16386}" dt="2023-11-27T15:53:37.701" v="145"/>
          <ac:spMkLst>
            <pc:docMk/>
            <pc:sldMk cId="2712385115" sldId="889"/>
            <ac:spMk id="129" creationId="{6092E58E-8774-6589-9F93-28A4864C8D9A}"/>
          </ac:spMkLst>
        </pc:spChg>
        <pc:spChg chg="mod">
          <ac:chgData name="Heinrich Lukas Weil" userId="8de1357be3ba42a7" providerId="LiveId" clId="{34C27E6F-76E5-48A4-8837-0BBAFCF16386}" dt="2023-11-27T15:53:37.701" v="145"/>
          <ac:spMkLst>
            <pc:docMk/>
            <pc:sldMk cId="2712385115" sldId="889"/>
            <ac:spMk id="130" creationId="{7E096FD6-5ACA-2441-1F88-6414C0771474}"/>
          </ac:spMkLst>
        </pc:spChg>
        <pc:spChg chg="mod">
          <ac:chgData name="Heinrich Lukas Weil" userId="8de1357be3ba42a7" providerId="LiveId" clId="{34C27E6F-76E5-48A4-8837-0BBAFCF16386}" dt="2023-11-27T15:53:37.701" v="145"/>
          <ac:spMkLst>
            <pc:docMk/>
            <pc:sldMk cId="2712385115" sldId="889"/>
            <ac:spMk id="131" creationId="{025DF867-C225-BC6D-2D08-BB0E5EC68494}"/>
          </ac:spMkLst>
        </pc:spChg>
        <pc:spChg chg="mod">
          <ac:chgData name="Heinrich Lukas Weil" userId="8de1357be3ba42a7" providerId="LiveId" clId="{34C27E6F-76E5-48A4-8837-0BBAFCF16386}" dt="2023-11-27T15:53:37.701" v="145"/>
          <ac:spMkLst>
            <pc:docMk/>
            <pc:sldMk cId="2712385115" sldId="889"/>
            <ac:spMk id="132" creationId="{FC6E08DF-A8E9-8D2E-B00C-64438F6CA1CB}"/>
          </ac:spMkLst>
        </pc:spChg>
        <pc:spChg chg="mod">
          <ac:chgData name="Heinrich Lukas Weil" userId="8de1357be3ba42a7" providerId="LiveId" clId="{34C27E6F-76E5-48A4-8837-0BBAFCF16386}" dt="2023-11-27T15:53:37.701" v="145"/>
          <ac:spMkLst>
            <pc:docMk/>
            <pc:sldMk cId="2712385115" sldId="889"/>
            <ac:spMk id="133" creationId="{0DD704B8-AC1D-F9D8-99D9-47A3451A0E40}"/>
          </ac:spMkLst>
        </pc:spChg>
        <pc:spChg chg="mod">
          <ac:chgData name="Heinrich Lukas Weil" userId="8de1357be3ba42a7" providerId="LiveId" clId="{34C27E6F-76E5-48A4-8837-0BBAFCF16386}" dt="2023-11-27T15:53:37.701" v="145"/>
          <ac:spMkLst>
            <pc:docMk/>
            <pc:sldMk cId="2712385115" sldId="889"/>
            <ac:spMk id="134" creationId="{F65BA623-976C-888C-17F7-74D5E1E126FD}"/>
          </ac:spMkLst>
        </pc:spChg>
        <pc:spChg chg="mod">
          <ac:chgData name="Heinrich Lukas Weil" userId="8de1357be3ba42a7" providerId="LiveId" clId="{34C27E6F-76E5-48A4-8837-0BBAFCF16386}" dt="2023-11-27T15:53:37.701" v="145"/>
          <ac:spMkLst>
            <pc:docMk/>
            <pc:sldMk cId="2712385115" sldId="889"/>
            <ac:spMk id="135" creationId="{172D9036-3EA2-20AB-E327-42D2FA598AD9}"/>
          </ac:spMkLst>
        </pc:spChg>
        <pc:spChg chg="mod">
          <ac:chgData name="Heinrich Lukas Weil" userId="8de1357be3ba42a7" providerId="LiveId" clId="{34C27E6F-76E5-48A4-8837-0BBAFCF16386}" dt="2023-11-27T15:53:37.701" v="145"/>
          <ac:spMkLst>
            <pc:docMk/>
            <pc:sldMk cId="2712385115" sldId="889"/>
            <ac:spMk id="136" creationId="{4FA36837-7539-B9C9-ABC5-2D70235A674E}"/>
          </ac:spMkLst>
        </pc:spChg>
        <pc:spChg chg="mod">
          <ac:chgData name="Heinrich Lukas Weil" userId="8de1357be3ba42a7" providerId="LiveId" clId="{34C27E6F-76E5-48A4-8837-0BBAFCF16386}" dt="2023-11-27T15:53:37.701" v="145"/>
          <ac:spMkLst>
            <pc:docMk/>
            <pc:sldMk cId="2712385115" sldId="889"/>
            <ac:spMk id="137" creationId="{21FEC615-A42E-E128-4906-91C4E3ECFB25}"/>
          </ac:spMkLst>
        </pc:spChg>
        <pc:spChg chg="mod">
          <ac:chgData name="Heinrich Lukas Weil" userId="8de1357be3ba42a7" providerId="LiveId" clId="{34C27E6F-76E5-48A4-8837-0BBAFCF16386}" dt="2023-11-27T15:53:37.701" v="145"/>
          <ac:spMkLst>
            <pc:docMk/>
            <pc:sldMk cId="2712385115" sldId="889"/>
            <ac:spMk id="138" creationId="{55FC25D9-6C4F-CD5C-2D5D-8A13A73FF8E4}"/>
          </ac:spMkLst>
        </pc:spChg>
        <pc:spChg chg="mod">
          <ac:chgData name="Heinrich Lukas Weil" userId="8de1357be3ba42a7" providerId="LiveId" clId="{34C27E6F-76E5-48A4-8837-0BBAFCF16386}" dt="2023-11-27T15:53:37.701" v="145"/>
          <ac:spMkLst>
            <pc:docMk/>
            <pc:sldMk cId="2712385115" sldId="889"/>
            <ac:spMk id="139" creationId="{26EAC547-9003-88BB-B07E-1ED4C4BF7397}"/>
          </ac:spMkLst>
        </pc:spChg>
        <pc:spChg chg="mod">
          <ac:chgData name="Heinrich Lukas Weil" userId="8de1357be3ba42a7" providerId="LiveId" clId="{34C27E6F-76E5-48A4-8837-0BBAFCF16386}" dt="2023-11-27T15:53:37.701" v="145"/>
          <ac:spMkLst>
            <pc:docMk/>
            <pc:sldMk cId="2712385115" sldId="889"/>
            <ac:spMk id="140" creationId="{8B8C7003-33FF-210C-0903-AC2BF61A8299}"/>
          </ac:spMkLst>
        </pc:spChg>
        <pc:spChg chg="mod">
          <ac:chgData name="Heinrich Lukas Weil" userId="8de1357be3ba42a7" providerId="LiveId" clId="{34C27E6F-76E5-48A4-8837-0BBAFCF16386}" dt="2023-11-27T15:53:37.701" v="145"/>
          <ac:spMkLst>
            <pc:docMk/>
            <pc:sldMk cId="2712385115" sldId="889"/>
            <ac:spMk id="141" creationId="{75E8956E-73EA-DB91-FE53-B84D0BA48BC2}"/>
          </ac:spMkLst>
        </pc:spChg>
        <pc:spChg chg="mod">
          <ac:chgData name="Heinrich Lukas Weil" userId="8de1357be3ba42a7" providerId="LiveId" clId="{34C27E6F-76E5-48A4-8837-0BBAFCF16386}" dt="2023-11-27T15:53:37.701" v="145"/>
          <ac:spMkLst>
            <pc:docMk/>
            <pc:sldMk cId="2712385115" sldId="889"/>
            <ac:spMk id="142" creationId="{8883F371-A0FA-51C8-02C0-379BBC70CA15}"/>
          </ac:spMkLst>
        </pc:spChg>
        <pc:spChg chg="mod">
          <ac:chgData name="Heinrich Lukas Weil" userId="8de1357be3ba42a7" providerId="LiveId" clId="{34C27E6F-76E5-48A4-8837-0BBAFCF16386}" dt="2023-11-27T15:53:37.701" v="145"/>
          <ac:spMkLst>
            <pc:docMk/>
            <pc:sldMk cId="2712385115" sldId="889"/>
            <ac:spMk id="143" creationId="{CB65374A-AE25-14FE-89D1-A61E66346905}"/>
          </ac:spMkLst>
        </pc:spChg>
        <pc:spChg chg="mod">
          <ac:chgData name="Heinrich Lukas Weil" userId="8de1357be3ba42a7" providerId="LiveId" clId="{34C27E6F-76E5-48A4-8837-0BBAFCF16386}" dt="2023-11-27T15:53:37.701" v="145"/>
          <ac:spMkLst>
            <pc:docMk/>
            <pc:sldMk cId="2712385115" sldId="889"/>
            <ac:spMk id="144" creationId="{7DE1DA8A-5DC1-FFDE-1F7F-115D6C493827}"/>
          </ac:spMkLst>
        </pc:spChg>
        <pc:spChg chg="mod">
          <ac:chgData name="Heinrich Lukas Weil" userId="8de1357be3ba42a7" providerId="LiveId" clId="{34C27E6F-76E5-48A4-8837-0BBAFCF16386}" dt="2023-11-27T15:53:37.701" v="145"/>
          <ac:spMkLst>
            <pc:docMk/>
            <pc:sldMk cId="2712385115" sldId="889"/>
            <ac:spMk id="145" creationId="{C7206F8B-EEA0-A248-0E78-B6B0980D1B62}"/>
          </ac:spMkLst>
        </pc:spChg>
        <pc:spChg chg="mod">
          <ac:chgData name="Heinrich Lukas Weil" userId="8de1357be3ba42a7" providerId="LiveId" clId="{34C27E6F-76E5-48A4-8837-0BBAFCF16386}" dt="2023-11-27T15:53:37.701" v="145"/>
          <ac:spMkLst>
            <pc:docMk/>
            <pc:sldMk cId="2712385115" sldId="889"/>
            <ac:spMk id="146" creationId="{77363C9E-A760-B6B3-E07E-7C8137CB3AE9}"/>
          </ac:spMkLst>
        </pc:spChg>
        <pc:spChg chg="mod">
          <ac:chgData name="Heinrich Lukas Weil" userId="8de1357be3ba42a7" providerId="LiveId" clId="{34C27E6F-76E5-48A4-8837-0BBAFCF16386}" dt="2023-11-27T15:53:37.701" v="145"/>
          <ac:spMkLst>
            <pc:docMk/>
            <pc:sldMk cId="2712385115" sldId="889"/>
            <ac:spMk id="147" creationId="{ED4B5018-AB1F-B461-C0DE-62DB29B86524}"/>
          </ac:spMkLst>
        </pc:spChg>
        <pc:spChg chg="mod">
          <ac:chgData name="Heinrich Lukas Weil" userId="8de1357be3ba42a7" providerId="LiveId" clId="{34C27E6F-76E5-48A4-8837-0BBAFCF16386}" dt="2023-11-27T15:53:37.701" v="145"/>
          <ac:spMkLst>
            <pc:docMk/>
            <pc:sldMk cId="2712385115" sldId="889"/>
            <ac:spMk id="148" creationId="{B2A018B4-5D7E-1596-A53F-454C7EFA8E20}"/>
          </ac:spMkLst>
        </pc:spChg>
        <pc:spChg chg="mod">
          <ac:chgData name="Heinrich Lukas Weil" userId="8de1357be3ba42a7" providerId="LiveId" clId="{34C27E6F-76E5-48A4-8837-0BBAFCF16386}" dt="2023-11-27T15:53:37.701" v="145"/>
          <ac:spMkLst>
            <pc:docMk/>
            <pc:sldMk cId="2712385115" sldId="889"/>
            <ac:spMk id="149" creationId="{DF695FC1-789E-91A8-A03B-92E35C415FDA}"/>
          </ac:spMkLst>
        </pc:spChg>
        <pc:spChg chg="mod">
          <ac:chgData name="Heinrich Lukas Weil" userId="8de1357be3ba42a7" providerId="LiveId" clId="{34C27E6F-76E5-48A4-8837-0BBAFCF16386}" dt="2023-11-27T15:53:37.701" v="145"/>
          <ac:spMkLst>
            <pc:docMk/>
            <pc:sldMk cId="2712385115" sldId="889"/>
            <ac:spMk id="150" creationId="{F2EF95A2-F406-CF32-D3A1-59C0EC564419}"/>
          </ac:spMkLst>
        </pc:spChg>
        <pc:spChg chg="mod">
          <ac:chgData name="Heinrich Lukas Weil" userId="8de1357be3ba42a7" providerId="LiveId" clId="{34C27E6F-76E5-48A4-8837-0BBAFCF16386}" dt="2023-11-27T15:53:37.701" v="145"/>
          <ac:spMkLst>
            <pc:docMk/>
            <pc:sldMk cId="2712385115" sldId="889"/>
            <ac:spMk id="151" creationId="{2B2D31EC-2C5B-7445-24FC-DBE919E8797C}"/>
          </ac:spMkLst>
        </pc:spChg>
        <pc:spChg chg="mod">
          <ac:chgData name="Heinrich Lukas Weil" userId="8de1357be3ba42a7" providerId="LiveId" clId="{34C27E6F-76E5-48A4-8837-0BBAFCF16386}" dt="2023-11-27T15:53:37.701" v="145"/>
          <ac:spMkLst>
            <pc:docMk/>
            <pc:sldMk cId="2712385115" sldId="889"/>
            <ac:spMk id="152" creationId="{5C5DFECE-1397-6EE3-0F41-FF9F3ABBC37D}"/>
          </ac:spMkLst>
        </pc:spChg>
        <pc:spChg chg="mod">
          <ac:chgData name="Heinrich Lukas Weil" userId="8de1357be3ba42a7" providerId="LiveId" clId="{34C27E6F-76E5-48A4-8837-0BBAFCF16386}" dt="2023-11-27T15:53:37.701" v="145"/>
          <ac:spMkLst>
            <pc:docMk/>
            <pc:sldMk cId="2712385115" sldId="889"/>
            <ac:spMk id="153" creationId="{BC858E0E-2FD4-868B-42EA-4FADA3D0323C}"/>
          </ac:spMkLst>
        </pc:spChg>
        <pc:spChg chg="mod">
          <ac:chgData name="Heinrich Lukas Weil" userId="8de1357be3ba42a7" providerId="LiveId" clId="{34C27E6F-76E5-48A4-8837-0BBAFCF16386}" dt="2023-11-27T15:53:37.701" v="145"/>
          <ac:spMkLst>
            <pc:docMk/>
            <pc:sldMk cId="2712385115" sldId="889"/>
            <ac:spMk id="154" creationId="{A2A3F033-5D51-9141-5DD9-D7B711D1F7B0}"/>
          </ac:spMkLst>
        </pc:spChg>
        <pc:spChg chg="mod">
          <ac:chgData name="Heinrich Lukas Weil" userId="8de1357be3ba42a7" providerId="LiveId" clId="{34C27E6F-76E5-48A4-8837-0BBAFCF16386}" dt="2023-11-27T15:53:37.701" v="145"/>
          <ac:spMkLst>
            <pc:docMk/>
            <pc:sldMk cId="2712385115" sldId="889"/>
            <ac:spMk id="157" creationId="{0A783C0B-9733-1738-8D01-E54BA062E8FD}"/>
          </ac:spMkLst>
        </pc:spChg>
        <pc:spChg chg="mod">
          <ac:chgData name="Heinrich Lukas Weil" userId="8de1357be3ba42a7" providerId="LiveId" clId="{34C27E6F-76E5-48A4-8837-0BBAFCF16386}" dt="2023-11-27T15:53:37.701" v="145"/>
          <ac:spMkLst>
            <pc:docMk/>
            <pc:sldMk cId="2712385115" sldId="889"/>
            <ac:spMk id="158" creationId="{8AF89849-9433-359F-DC4D-2AD3ED406178}"/>
          </ac:spMkLst>
        </pc:spChg>
        <pc:spChg chg="mod">
          <ac:chgData name="Heinrich Lukas Weil" userId="8de1357be3ba42a7" providerId="LiveId" clId="{34C27E6F-76E5-48A4-8837-0BBAFCF16386}" dt="2023-11-27T15:53:37.701" v="145"/>
          <ac:spMkLst>
            <pc:docMk/>
            <pc:sldMk cId="2712385115" sldId="889"/>
            <ac:spMk id="159" creationId="{1F73A441-58A7-A200-693E-9801C9F4D728}"/>
          </ac:spMkLst>
        </pc:spChg>
        <pc:spChg chg="mod">
          <ac:chgData name="Heinrich Lukas Weil" userId="8de1357be3ba42a7" providerId="LiveId" clId="{34C27E6F-76E5-48A4-8837-0BBAFCF16386}" dt="2023-11-27T15:53:37.701" v="145"/>
          <ac:spMkLst>
            <pc:docMk/>
            <pc:sldMk cId="2712385115" sldId="889"/>
            <ac:spMk id="160" creationId="{E6C99C93-2111-93C0-9B28-ED63433947AB}"/>
          </ac:spMkLst>
        </pc:spChg>
        <pc:spChg chg="mod">
          <ac:chgData name="Heinrich Lukas Weil" userId="8de1357be3ba42a7" providerId="LiveId" clId="{34C27E6F-76E5-48A4-8837-0BBAFCF16386}" dt="2023-11-27T15:53:37.701" v="145"/>
          <ac:spMkLst>
            <pc:docMk/>
            <pc:sldMk cId="2712385115" sldId="889"/>
            <ac:spMk id="161" creationId="{1392F477-BC11-1120-726C-D8A831F020E1}"/>
          </ac:spMkLst>
        </pc:spChg>
        <pc:spChg chg="mod">
          <ac:chgData name="Heinrich Lukas Weil" userId="8de1357be3ba42a7" providerId="LiveId" clId="{34C27E6F-76E5-48A4-8837-0BBAFCF16386}" dt="2023-11-27T15:53:37.701" v="145"/>
          <ac:spMkLst>
            <pc:docMk/>
            <pc:sldMk cId="2712385115" sldId="889"/>
            <ac:spMk id="162" creationId="{B19AA3C1-607B-2BC2-8EAA-D77DDF3B23A9}"/>
          </ac:spMkLst>
        </pc:spChg>
        <pc:spChg chg="mod">
          <ac:chgData name="Heinrich Lukas Weil" userId="8de1357be3ba42a7" providerId="LiveId" clId="{34C27E6F-76E5-48A4-8837-0BBAFCF16386}" dt="2023-11-27T15:53:37.701" v="145"/>
          <ac:spMkLst>
            <pc:docMk/>
            <pc:sldMk cId="2712385115" sldId="889"/>
            <ac:spMk id="163" creationId="{D4E3813E-3B58-D76D-3988-3BDA285CCFA6}"/>
          </ac:spMkLst>
        </pc:spChg>
        <pc:spChg chg="mod">
          <ac:chgData name="Heinrich Lukas Weil" userId="8de1357be3ba42a7" providerId="LiveId" clId="{34C27E6F-76E5-48A4-8837-0BBAFCF16386}" dt="2023-11-27T15:53:37.701" v="145"/>
          <ac:spMkLst>
            <pc:docMk/>
            <pc:sldMk cId="2712385115" sldId="889"/>
            <ac:spMk id="164" creationId="{F8D2D517-4751-AEDF-A699-16606947A8E1}"/>
          </ac:spMkLst>
        </pc:spChg>
        <pc:spChg chg="mod">
          <ac:chgData name="Heinrich Lukas Weil" userId="8de1357be3ba42a7" providerId="LiveId" clId="{34C27E6F-76E5-48A4-8837-0BBAFCF16386}" dt="2023-11-27T15:53:37.701" v="145"/>
          <ac:spMkLst>
            <pc:docMk/>
            <pc:sldMk cId="2712385115" sldId="889"/>
            <ac:spMk id="165" creationId="{392E72AC-72D0-60B9-4062-5EAD0506C787}"/>
          </ac:spMkLst>
        </pc:spChg>
        <pc:spChg chg="mod">
          <ac:chgData name="Heinrich Lukas Weil" userId="8de1357be3ba42a7" providerId="LiveId" clId="{34C27E6F-76E5-48A4-8837-0BBAFCF16386}" dt="2023-11-27T15:53:37.701" v="145"/>
          <ac:spMkLst>
            <pc:docMk/>
            <pc:sldMk cId="2712385115" sldId="889"/>
            <ac:spMk id="166" creationId="{29099A1F-880E-184B-9411-4E07B42CB2D7}"/>
          </ac:spMkLst>
        </pc:spChg>
        <pc:spChg chg="mod">
          <ac:chgData name="Heinrich Lukas Weil" userId="8de1357be3ba42a7" providerId="LiveId" clId="{34C27E6F-76E5-48A4-8837-0BBAFCF16386}" dt="2023-11-27T15:53:37.701" v="145"/>
          <ac:spMkLst>
            <pc:docMk/>
            <pc:sldMk cId="2712385115" sldId="889"/>
            <ac:spMk id="167" creationId="{912C9557-ED8B-1AB6-FE9D-F960C38C1CA1}"/>
          </ac:spMkLst>
        </pc:spChg>
        <pc:spChg chg="mod">
          <ac:chgData name="Heinrich Lukas Weil" userId="8de1357be3ba42a7" providerId="LiveId" clId="{34C27E6F-76E5-48A4-8837-0BBAFCF16386}" dt="2023-11-27T15:53:37.701" v="145"/>
          <ac:spMkLst>
            <pc:docMk/>
            <pc:sldMk cId="2712385115" sldId="889"/>
            <ac:spMk id="168" creationId="{9BF9118C-45AD-16DB-E9D9-7E5A6CDB74CA}"/>
          </ac:spMkLst>
        </pc:spChg>
        <pc:spChg chg="mod">
          <ac:chgData name="Heinrich Lukas Weil" userId="8de1357be3ba42a7" providerId="LiveId" clId="{34C27E6F-76E5-48A4-8837-0BBAFCF16386}" dt="2023-11-27T15:53:37.701" v="145"/>
          <ac:spMkLst>
            <pc:docMk/>
            <pc:sldMk cId="2712385115" sldId="889"/>
            <ac:spMk id="169" creationId="{399A5E4E-2492-4D94-EB74-1EBE80E0B64B}"/>
          </ac:spMkLst>
        </pc:spChg>
        <pc:spChg chg="mod">
          <ac:chgData name="Heinrich Lukas Weil" userId="8de1357be3ba42a7" providerId="LiveId" clId="{34C27E6F-76E5-48A4-8837-0BBAFCF16386}" dt="2023-11-27T15:53:37.701" v="145"/>
          <ac:spMkLst>
            <pc:docMk/>
            <pc:sldMk cId="2712385115" sldId="889"/>
            <ac:spMk id="170" creationId="{30B788B8-85FB-8531-992D-9477FC9793C9}"/>
          </ac:spMkLst>
        </pc:spChg>
        <pc:spChg chg="mod">
          <ac:chgData name="Heinrich Lukas Weil" userId="8de1357be3ba42a7" providerId="LiveId" clId="{34C27E6F-76E5-48A4-8837-0BBAFCF16386}" dt="2023-11-27T15:53:37.701" v="145"/>
          <ac:spMkLst>
            <pc:docMk/>
            <pc:sldMk cId="2712385115" sldId="889"/>
            <ac:spMk id="171" creationId="{96227EAE-1D18-2257-36C3-17ECB9E74540}"/>
          </ac:spMkLst>
        </pc:spChg>
        <pc:spChg chg="mod">
          <ac:chgData name="Heinrich Lukas Weil" userId="8de1357be3ba42a7" providerId="LiveId" clId="{34C27E6F-76E5-48A4-8837-0BBAFCF16386}" dt="2023-11-27T15:53:37.701" v="145"/>
          <ac:spMkLst>
            <pc:docMk/>
            <pc:sldMk cId="2712385115" sldId="889"/>
            <ac:spMk id="176" creationId="{42995C72-1255-44BF-8207-213D769C7150}"/>
          </ac:spMkLst>
        </pc:spChg>
        <pc:spChg chg="mod">
          <ac:chgData name="Heinrich Lukas Weil" userId="8de1357be3ba42a7" providerId="LiveId" clId="{34C27E6F-76E5-48A4-8837-0BBAFCF16386}" dt="2023-11-27T15:53:37.701" v="145"/>
          <ac:spMkLst>
            <pc:docMk/>
            <pc:sldMk cId="2712385115" sldId="889"/>
            <ac:spMk id="177" creationId="{93698E15-D77C-CDA1-704E-EF29D7A10CB2}"/>
          </ac:spMkLst>
        </pc:spChg>
        <pc:spChg chg="mod">
          <ac:chgData name="Heinrich Lukas Weil" userId="8de1357be3ba42a7" providerId="LiveId" clId="{34C27E6F-76E5-48A4-8837-0BBAFCF16386}" dt="2023-11-27T15:53:37.701" v="145"/>
          <ac:spMkLst>
            <pc:docMk/>
            <pc:sldMk cId="2712385115" sldId="889"/>
            <ac:spMk id="182" creationId="{98849B2F-5CB7-72E4-E5AA-D5696F347439}"/>
          </ac:spMkLst>
        </pc:spChg>
        <pc:spChg chg="mod">
          <ac:chgData name="Heinrich Lukas Weil" userId="8de1357be3ba42a7" providerId="LiveId" clId="{34C27E6F-76E5-48A4-8837-0BBAFCF16386}" dt="2023-11-27T15:53:37.701" v="145"/>
          <ac:spMkLst>
            <pc:docMk/>
            <pc:sldMk cId="2712385115" sldId="889"/>
            <ac:spMk id="183" creationId="{400FF31E-44D5-6217-EF24-487AFBA5864A}"/>
          </ac:spMkLst>
        </pc:spChg>
        <pc:spChg chg="mod">
          <ac:chgData name="Heinrich Lukas Weil" userId="8de1357be3ba42a7" providerId="LiveId" clId="{34C27E6F-76E5-48A4-8837-0BBAFCF16386}" dt="2023-11-27T15:53:37.701" v="145"/>
          <ac:spMkLst>
            <pc:docMk/>
            <pc:sldMk cId="2712385115" sldId="889"/>
            <ac:spMk id="184" creationId="{0D408EB9-C38B-F498-1BE2-E723009E971E}"/>
          </ac:spMkLst>
        </pc:spChg>
        <pc:spChg chg="mod">
          <ac:chgData name="Heinrich Lukas Weil" userId="8de1357be3ba42a7" providerId="LiveId" clId="{34C27E6F-76E5-48A4-8837-0BBAFCF16386}" dt="2023-11-27T15:53:37.701" v="145"/>
          <ac:spMkLst>
            <pc:docMk/>
            <pc:sldMk cId="2712385115" sldId="889"/>
            <ac:spMk id="190" creationId="{E2FA0CAB-9D0E-1150-D790-5F66BB53EAC1}"/>
          </ac:spMkLst>
        </pc:spChg>
        <pc:spChg chg="mod">
          <ac:chgData name="Heinrich Lukas Weil" userId="8de1357be3ba42a7" providerId="LiveId" clId="{34C27E6F-76E5-48A4-8837-0BBAFCF16386}" dt="2023-11-27T15:53:37.701" v="145"/>
          <ac:spMkLst>
            <pc:docMk/>
            <pc:sldMk cId="2712385115" sldId="889"/>
            <ac:spMk id="193" creationId="{861F5607-460B-ED2B-6BBF-088ABE8D1123}"/>
          </ac:spMkLst>
        </pc:spChg>
        <pc:spChg chg="mod">
          <ac:chgData name="Heinrich Lukas Weil" userId="8de1357be3ba42a7" providerId="LiveId" clId="{34C27E6F-76E5-48A4-8837-0BBAFCF16386}" dt="2023-11-27T15:53:37.701" v="145"/>
          <ac:spMkLst>
            <pc:docMk/>
            <pc:sldMk cId="2712385115" sldId="889"/>
            <ac:spMk id="196" creationId="{885D6BBD-7343-2CD0-A809-6BB4C94D8BC8}"/>
          </ac:spMkLst>
        </pc:spChg>
        <pc:spChg chg="mod">
          <ac:chgData name="Heinrich Lukas Weil" userId="8de1357be3ba42a7" providerId="LiveId" clId="{34C27E6F-76E5-48A4-8837-0BBAFCF16386}" dt="2023-11-27T15:53:37.701" v="145"/>
          <ac:spMkLst>
            <pc:docMk/>
            <pc:sldMk cId="2712385115" sldId="889"/>
            <ac:spMk id="199" creationId="{5D9670EE-8566-EEF8-8390-4DF0D6D65362}"/>
          </ac:spMkLst>
        </pc:spChg>
        <pc:spChg chg="mod">
          <ac:chgData name="Heinrich Lukas Weil" userId="8de1357be3ba42a7" providerId="LiveId" clId="{34C27E6F-76E5-48A4-8837-0BBAFCF16386}" dt="2023-11-27T15:53:37.701" v="145"/>
          <ac:spMkLst>
            <pc:docMk/>
            <pc:sldMk cId="2712385115" sldId="889"/>
            <ac:spMk id="200" creationId="{ECD59999-4DEA-06B9-A127-B32A3FCBC3A2}"/>
          </ac:spMkLst>
        </pc:spChg>
        <pc:spChg chg="add mod">
          <ac:chgData name="Heinrich Lukas Weil" userId="8de1357be3ba42a7" providerId="LiveId" clId="{34C27E6F-76E5-48A4-8837-0BBAFCF16386}" dt="2023-11-27T15:59:15.307" v="229" actId="1035"/>
          <ac:spMkLst>
            <pc:docMk/>
            <pc:sldMk cId="2712385115" sldId="889"/>
            <ac:spMk id="203" creationId="{925BE610-02AC-CD49-7774-5407BD7EC931}"/>
          </ac:spMkLst>
        </pc:spChg>
        <pc:spChg chg="mod">
          <ac:chgData name="Heinrich Lukas Weil" userId="8de1357be3ba42a7" providerId="LiveId" clId="{34C27E6F-76E5-48A4-8837-0BBAFCF16386}" dt="2023-11-27T15:57:07.171" v="199"/>
          <ac:spMkLst>
            <pc:docMk/>
            <pc:sldMk cId="2712385115" sldId="889"/>
            <ac:spMk id="211" creationId="{DC735838-E5FD-AF4B-0DE9-C101580BC8D1}"/>
          </ac:spMkLst>
        </pc:spChg>
        <pc:spChg chg="mod">
          <ac:chgData name="Heinrich Lukas Weil" userId="8de1357be3ba42a7" providerId="LiveId" clId="{34C27E6F-76E5-48A4-8837-0BBAFCF16386}" dt="2023-11-27T15:57:07.171" v="199"/>
          <ac:spMkLst>
            <pc:docMk/>
            <pc:sldMk cId="2712385115" sldId="889"/>
            <ac:spMk id="212" creationId="{6DE74CC2-DCF9-BA6E-4726-28B3DC408499}"/>
          </ac:spMkLst>
        </pc:spChg>
        <pc:spChg chg="mod">
          <ac:chgData name="Heinrich Lukas Weil" userId="8de1357be3ba42a7" providerId="LiveId" clId="{34C27E6F-76E5-48A4-8837-0BBAFCF16386}" dt="2023-11-27T15:57:07.171" v="199"/>
          <ac:spMkLst>
            <pc:docMk/>
            <pc:sldMk cId="2712385115" sldId="889"/>
            <ac:spMk id="213" creationId="{A3B6DD45-183A-961A-EDEE-3799720C64D8}"/>
          </ac:spMkLst>
        </pc:spChg>
        <pc:spChg chg="mod">
          <ac:chgData name="Heinrich Lukas Weil" userId="8de1357be3ba42a7" providerId="LiveId" clId="{34C27E6F-76E5-48A4-8837-0BBAFCF16386}" dt="2023-11-27T15:57:07.171" v="199"/>
          <ac:spMkLst>
            <pc:docMk/>
            <pc:sldMk cId="2712385115" sldId="889"/>
            <ac:spMk id="214" creationId="{6237F950-8C05-E5AB-67A0-8A181036EC4E}"/>
          </ac:spMkLst>
        </pc:spChg>
        <pc:spChg chg="mod">
          <ac:chgData name="Heinrich Lukas Weil" userId="8de1357be3ba42a7" providerId="LiveId" clId="{34C27E6F-76E5-48A4-8837-0BBAFCF16386}" dt="2023-11-27T15:57:07.171" v="199"/>
          <ac:spMkLst>
            <pc:docMk/>
            <pc:sldMk cId="2712385115" sldId="889"/>
            <ac:spMk id="215" creationId="{A332375A-79A0-F00E-05C8-1FF8504D9300}"/>
          </ac:spMkLst>
        </pc:spChg>
        <pc:spChg chg="mod">
          <ac:chgData name="Heinrich Lukas Weil" userId="8de1357be3ba42a7" providerId="LiveId" clId="{34C27E6F-76E5-48A4-8837-0BBAFCF16386}" dt="2023-11-27T15:57:52.084" v="207"/>
          <ac:spMkLst>
            <pc:docMk/>
            <pc:sldMk cId="2712385115" sldId="889"/>
            <ac:spMk id="217" creationId="{13C76A43-380A-C356-D6B5-3397E71B7B94}"/>
          </ac:spMkLst>
        </pc:spChg>
        <pc:spChg chg="mod">
          <ac:chgData name="Heinrich Lukas Weil" userId="8de1357be3ba42a7" providerId="LiveId" clId="{34C27E6F-76E5-48A4-8837-0BBAFCF16386}" dt="2023-11-27T15:57:52.084" v="207"/>
          <ac:spMkLst>
            <pc:docMk/>
            <pc:sldMk cId="2712385115" sldId="889"/>
            <ac:spMk id="218" creationId="{1B95B587-25BC-1B7E-520C-0816028552B9}"/>
          </ac:spMkLst>
        </pc:spChg>
        <pc:spChg chg="mod">
          <ac:chgData name="Heinrich Lukas Weil" userId="8de1357be3ba42a7" providerId="LiveId" clId="{34C27E6F-76E5-48A4-8837-0BBAFCF16386}" dt="2023-11-27T15:57:52.084" v="207"/>
          <ac:spMkLst>
            <pc:docMk/>
            <pc:sldMk cId="2712385115" sldId="889"/>
            <ac:spMk id="221" creationId="{3C5D5E43-6084-5CFD-02CB-4C03CF85F5BC}"/>
          </ac:spMkLst>
        </pc:spChg>
        <pc:spChg chg="mod">
          <ac:chgData name="Heinrich Lukas Weil" userId="8de1357be3ba42a7" providerId="LiveId" clId="{34C27E6F-76E5-48A4-8837-0BBAFCF16386}" dt="2023-11-27T15:57:52.084" v="207"/>
          <ac:spMkLst>
            <pc:docMk/>
            <pc:sldMk cId="2712385115" sldId="889"/>
            <ac:spMk id="222" creationId="{4B106B5C-5DA7-A597-D2AB-24DB983A7407}"/>
          </ac:spMkLst>
        </pc:spChg>
        <pc:spChg chg="mod">
          <ac:chgData name="Heinrich Lukas Weil" userId="8de1357be3ba42a7" providerId="LiveId" clId="{34C27E6F-76E5-48A4-8837-0BBAFCF16386}" dt="2023-11-27T15:57:52.084" v="207"/>
          <ac:spMkLst>
            <pc:docMk/>
            <pc:sldMk cId="2712385115" sldId="889"/>
            <ac:spMk id="223" creationId="{80025537-BEB3-0535-87EF-CCFE509E7857}"/>
          </ac:spMkLst>
        </pc:spChg>
        <pc:spChg chg="add mod">
          <ac:chgData name="Heinrich Lukas Weil" userId="8de1357be3ba42a7" providerId="LiveId" clId="{34C27E6F-76E5-48A4-8837-0BBAFCF16386}" dt="2023-11-27T16:09:30.549" v="646" actId="1035"/>
          <ac:spMkLst>
            <pc:docMk/>
            <pc:sldMk cId="2712385115" sldId="889"/>
            <ac:spMk id="232" creationId="{F2F0683A-B016-0EE9-A9F0-DE61802338D6}"/>
          </ac:spMkLst>
        </pc:spChg>
        <pc:grpChg chg="add del mod">
          <ac:chgData name="Heinrich Lukas Weil" userId="8de1357be3ba42a7" providerId="LiveId" clId="{34C27E6F-76E5-48A4-8837-0BBAFCF16386}" dt="2023-11-27T15:53:39.248" v="146"/>
          <ac:grpSpMkLst>
            <pc:docMk/>
            <pc:sldMk cId="2712385115" sldId="889"/>
            <ac:grpSpMk id="3" creationId="{4CBC3362-C0B2-865D-155E-0CB530A862D5}"/>
          </ac:grpSpMkLst>
        </pc:grpChg>
        <pc:grpChg chg="mod">
          <ac:chgData name="Heinrich Lukas Weil" userId="8de1357be3ba42a7" providerId="LiveId" clId="{34C27E6F-76E5-48A4-8837-0BBAFCF16386}" dt="2023-11-27T15:53:37.701" v="145"/>
          <ac:grpSpMkLst>
            <pc:docMk/>
            <pc:sldMk cId="2712385115" sldId="889"/>
            <ac:grpSpMk id="5" creationId="{0F847F53-B02F-8E27-D132-F3E1E95D3AA8}"/>
          </ac:grpSpMkLst>
        </pc:grpChg>
        <pc:grpChg chg="mod">
          <ac:chgData name="Heinrich Lukas Weil" userId="8de1357be3ba42a7" providerId="LiveId" clId="{34C27E6F-76E5-48A4-8837-0BBAFCF16386}" dt="2023-11-27T15:53:37.701" v="145"/>
          <ac:grpSpMkLst>
            <pc:docMk/>
            <pc:sldMk cId="2712385115" sldId="889"/>
            <ac:grpSpMk id="8" creationId="{F583276F-8106-EF9D-D62E-11C568550770}"/>
          </ac:grpSpMkLst>
        </pc:grpChg>
        <pc:grpChg chg="mod">
          <ac:chgData name="Heinrich Lukas Weil" userId="8de1357be3ba42a7" providerId="LiveId" clId="{34C27E6F-76E5-48A4-8837-0BBAFCF16386}" dt="2023-11-27T15:53:37.701" v="145"/>
          <ac:grpSpMkLst>
            <pc:docMk/>
            <pc:sldMk cId="2712385115" sldId="889"/>
            <ac:grpSpMk id="12" creationId="{E480D1EA-73A8-26C1-6BB8-2B84B2D4A16A}"/>
          </ac:grpSpMkLst>
        </pc:grpChg>
        <pc:grpChg chg="mod">
          <ac:chgData name="Heinrich Lukas Weil" userId="8de1357be3ba42a7" providerId="LiveId" clId="{34C27E6F-76E5-48A4-8837-0BBAFCF16386}" dt="2023-11-27T15:53:37.701" v="145"/>
          <ac:grpSpMkLst>
            <pc:docMk/>
            <pc:sldMk cId="2712385115" sldId="889"/>
            <ac:grpSpMk id="14" creationId="{BBA024B9-5427-3CD7-A1E4-4B5D126EDDB2}"/>
          </ac:grpSpMkLst>
        </pc:grpChg>
        <pc:grpChg chg="mod">
          <ac:chgData name="Heinrich Lukas Weil" userId="8de1357be3ba42a7" providerId="LiveId" clId="{34C27E6F-76E5-48A4-8837-0BBAFCF16386}" dt="2023-11-27T16:09:25.464" v="638" actId="1035"/>
          <ac:grpSpMkLst>
            <pc:docMk/>
            <pc:sldMk cId="2712385115" sldId="889"/>
            <ac:grpSpMk id="27" creationId="{70D30D2F-9342-BA2E-C3C9-C90CD153BB8B}"/>
          </ac:grpSpMkLst>
        </pc:grpChg>
        <pc:grpChg chg="mod">
          <ac:chgData name="Heinrich Lukas Weil" userId="8de1357be3ba42a7" providerId="LiveId" clId="{34C27E6F-76E5-48A4-8837-0BBAFCF16386}" dt="2023-11-27T15:53:37.701" v="145"/>
          <ac:grpSpMkLst>
            <pc:docMk/>
            <pc:sldMk cId="2712385115" sldId="889"/>
            <ac:grpSpMk id="45" creationId="{770CFD8F-2DD0-130D-B055-94B41B994A9D}"/>
          </ac:grpSpMkLst>
        </pc:grpChg>
        <pc:grpChg chg="mod">
          <ac:chgData name="Heinrich Lukas Weil" userId="8de1357be3ba42a7" providerId="LiveId" clId="{34C27E6F-76E5-48A4-8837-0BBAFCF16386}" dt="2023-11-27T15:53:37.701" v="145"/>
          <ac:grpSpMkLst>
            <pc:docMk/>
            <pc:sldMk cId="2712385115" sldId="889"/>
            <ac:grpSpMk id="47" creationId="{6E934E8F-6CD5-146E-6F58-98846795DAB5}"/>
          </ac:grpSpMkLst>
        </pc:grpChg>
        <pc:grpChg chg="mod">
          <ac:chgData name="Heinrich Lukas Weil" userId="8de1357be3ba42a7" providerId="LiveId" clId="{34C27E6F-76E5-48A4-8837-0BBAFCF16386}" dt="2023-11-27T15:53:37.701" v="145"/>
          <ac:grpSpMkLst>
            <pc:docMk/>
            <pc:sldMk cId="2712385115" sldId="889"/>
            <ac:grpSpMk id="50" creationId="{A9295612-0FA5-A603-E709-EB9ADF8CA984}"/>
          </ac:grpSpMkLst>
        </pc:grpChg>
        <pc:grpChg chg="mod">
          <ac:chgData name="Heinrich Lukas Weil" userId="8de1357be3ba42a7" providerId="LiveId" clId="{34C27E6F-76E5-48A4-8837-0BBAFCF16386}" dt="2023-11-27T15:53:37.701" v="145"/>
          <ac:grpSpMkLst>
            <pc:docMk/>
            <pc:sldMk cId="2712385115" sldId="889"/>
            <ac:grpSpMk id="51" creationId="{6C2A6A4E-EDEA-E211-5060-DCDF19AE6AC2}"/>
          </ac:grpSpMkLst>
        </pc:grpChg>
        <pc:grpChg chg="mod">
          <ac:chgData name="Heinrich Lukas Weil" userId="8de1357be3ba42a7" providerId="LiveId" clId="{34C27E6F-76E5-48A4-8837-0BBAFCF16386}" dt="2023-11-27T15:53:37.701" v="145"/>
          <ac:grpSpMkLst>
            <pc:docMk/>
            <pc:sldMk cId="2712385115" sldId="889"/>
            <ac:grpSpMk id="59" creationId="{A9513280-9F2A-C660-9601-C06E9FFEFFF5}"/>
          </ac:grpSpMkLst>
        </pc:grpChg>
        <pc:grpChg chg="mod">
          <ac:chgData name="Heinrich Lukas Weil" userId="8de1357be3ba42a7" providerId="LiveId" clId="{34C27E6F-76E5-48A4-8837-0BBAFCF16386}" dt="2023-11-27T15:53:37.701" v="145"/>
          <ac:grpSpMkLst>
            <pc:docMk/>
            <pc:sldMk cId="2712385115" sldId="889"/>
            <ac:grpSpMk id="63" creationId="{35A67098-81BA-1271-25DB-307BC87DD56E}"/>
          </ac:grpSpMkLst>
        </pc:grpChg>
        <pc:grpChg chg="mod">
          <ac:chgData name="Heinrich Lukas Weil" userId="8de1357be3ba42a7" providerId="LiveId" clId="{34C27E6F-76E5-48A4-8837-0BBAFCF16386}" dt="2023-11-27T15:53:37.701" v="145"/>
          <ac:grpSpMkLst>
            <pc:docMk/>
            <pc:sldMk cId="2712385115" sldId="889"/>
            <ac:grpSpMk id="66" creationId="{EDA55A15-F167-CE7D-9ECB-06A1F251FF70}"/>
          </ac:grpSpMkLst>
        </pc:grpChg>
        <pc:grpChg chg="mod">
          <ac:chgData name="Heinrich Lukas Weil" userId="8de1357be3ba42a7" providerId="LiveId" clId="{34C27E6F-76E5-48A4-8837-0BBAFCF16386}" dt="2023-11-27T15:53:37.701" v="145"/>
          <ac:grpSpMkLst>
            <pc:docMk/>
            <pc:sldMk cId="2712385115" sldId="889"/>
            <ac:grpSpMk id="67" creationId="{71C4DEC5-4EA3-DC05-3DA9-1A0186BB9B59}"/>
          </ac:grpSpMkLst>
        </pc:grpChg>
        <pc:grpChg chg="mod">
          <ac:chgData name="Heinrich Lukas Weil" userId="8de1357be3ba42a7" providerId="LiveId" clId="{34C27E6F-76E5-48A4-8837-0BBAFCF16386}" dt="2023-11-27T15:53:37.701" v="145"/>
          <ac:grpSpMkLst>
            <pc:docMk/>
            <pc:sldMk cId="2712385115" sldId="889"/>
            <ac:grpSpMk id="80" creationId="{5317D791-12D3-4D3E-906A-28EC79573E72}"/>
          </ac:grpSpMkLst>
        </pc:grpChg>
        <pc:grpChg chg="mod">
          <ac:chgData name="Heinrich Lukas Weil" userId="8de1357be3ba42a7" providerId="LiveId" clId="{34C27E6F-76E5-48A4-8837-0BBAFCF16386}" dt="2023-11-27T15:53:37.701" v="145"/>
          <ac:grpSpMkLst>
            <pc:docMk/>
            <pc:sldMk cId="2712385115" sldId="889"/>
            <ac:grpSpMk id="81" creationId="{D1B508E9-1C6A-8769-C429-E9301A16FAED}"/>
          </ac:grpSpMkLst>
        </pc:grpChg>
        <pc:grpChg chg="mod">
          <ac:chgData name="Heinrich Lukas Weil" userId="8de1357be3ba42a7" providerId="LiveId" clId="{34C27E6F-76E5-48A4-8837-0BBAFCF16386}" dt="2023-11-27T15:53:37.701" v="145"/>
          <ac:grpSpMkLst>
            <pc:docMk/>
            <pc:sldMk cId="2712385115" sldId="889"/>
            <ac:grpSpMk id="82" creationId="{E760A693-F8FF-710F-8CA4-6E383E1F194D}"/>
          </ac:grpSpMkLst>
        </pc:grpChg>
        <pc:grpChg chg="mod">
          <ac:chgData name="Heinrich Lukas Weil" userId="8de1357be3ba42a7" providerId="LiveId" clId="{34C27E6F-76E5-48A4-8837-0BBAFCF16386}" dt="2023-11-27T15:53:37.701" v="145"/>
          <ac:grpSpMkLst>
            <pc:docMk/>
            <pc:sldMk cId="2712385115" sldId="889"/>
            <ac:grpSpMk id="91" creationId="{089F4DDA-8C9C-5060-5705-8F6A8E4EB927}"/>
          </ac:grpSpMkLst>
        </pc:grpChg>
        <pc:grpChg chg="mod">
          <ac:chgData name="Heinrich Lukas Weil" userId="8de1357be3ba42a7" providerId="LiveId" clId="{34C27E6F-76E5-48A4-8837-0BBAFCF16386}" dt="2023-11-27T15:53:37.701" v="145"/>
          <ac:grpSpMkLst>
            <pc:docMk/>
            <pc:sldMk cId="2712385115" sldId="889"/>
            <ac:grpSpMk id="92" creationId="{C80A971E-7573-9686-ECE5-C17EAE5D510C}"/>
          </ac:grpSpMkLst>
        </pc:grpChg>
        <pc:grpChg chg="mod">
          <ac:chgData name="Heinrich Lukas Weil" userId="8de1357be3ba42a7" providerId="LiveId" clId="{34C27E6F-76E5-48A4-8837-0BBAFCF16386}" dt="2023-11-27T15:53:37.701" v="145"/>
          <ac:grpSpMkLst>
            <pc:docMk/>
            <pc:sldMk cId="2712385115" sldId="889"/>
            <ac:grpSpMk id="93" creationId="{10D13A0D-6CAD-644C-9A62-11A8ABD832D6}"/>
          </ac:grpSpMkLst>
        </pc:grpChg>
        <pc:grpChg chg="mod">
          <ac:chgData name="Heinrich Lukas Weil" userId="8de1357be3ba42a7" providerId="LiveId" clId="{34C27E6F-76E5-48A4-8837-0BBAFCF16386}" dt="2023-11-27T15:53:37.701" v="145"/>
          <ac:grpSpMkLst>
            <pc:docMk/>
            <pc:sldMk cId="2712385115" sldId="889"/>
            <ac:grpSpMk id="96" creationId="{26715FCD-E737-C096-1DDE-10D2D8E66D57}"/>
          </ac:grpSpMkLst>
        </pc:grpChg>
        <pc:grpChg chg="mod">
          <ac:chgData name="Heinrich Lukas Weil" userId="8de1357be3ba42a7" providerId="LiveId" clId="{34C27E6F-76E5-48A4-8837-0BBAFCF16386}" dt="2023-11-27T15:53:37.701" v="145"/>
          <ac:grpSpMkLst>
            <pc:docMk/>
            <pc:sldMk cId="2712385115" sldId="889"/>
            <ac:grpSpMk id="102" creationId="{D83B209A-3B01-D808-33D7-69005116228C}"/>
          </ac:grpSpMkLst>
        </pc:grpChg>
        <pc:grpChg chg="mod">
          <ac:chgData name="Heinrich Lukas Weil" userId="8de1357be3ba42a7" providerId="LiveId" clId="{34C27E6F-76E5-48A4-8837-0BBAFCF16386}" dt="2023-11-27T15:53:37.701" v="145"/>
          <ac:grpSpMkLst>
            <pc:docMk/>
            <pc:sldMk cId="2712385115" sldId="889"/>
            <ac:grpSpMk id="106" creationId="{F694ACB4-FE99-7DE4-A63E-F90C5A7FFDFE}"/>
          </ac:grpSpMkLst>
        </pc:grpChg>
        <pc:grpChg chg="mod">
          <ac:chgData name="Heinrich Lukas Weil" userId="8de1357be3ba42a7" providerId="LiveId" clId="{34C27E6F-76E5-48A4-8837-0BBAFCF16386}" dt="2023-11-27T15:53:37.701" v="145"/>
          <ac:grpSpMkLst>
            <pc:docMk/>
            <pc:sldMk cId="2712385115" sldId="889"/>
            <ac:grpSpMk id="107" creationId="{B10E00C4-5E00-7949-4920-FFA2020F7A97}"/>
          </ac:grpSpMkLst>
        </pc:grpChg>
        <pc:grpChg chg="mod">
          <ac:chgData name="Heinrich Lukas Weil" userId="8de1357be3ba42a7" providerId="LiveId" clId="{34C27E6F-76E5-48A4-8837-0BBAFCF16386}" dt="2023-11-27T15:53:37.701" v="145"/>
          <ac:grpSpMkLst>
            <pc:docMk/>
            <pc:sldMk cId="2712385115" sldId="889"/>
            <ac:grpSpMk id="108" creationId="{B55869A1-249E-C4CB-AEC9-7A381CF31906}"/>
          </ac:grpSpMkLst>
        </pc:grpChg>
        <pc:grpChg chg="mod">
          <ac:chgData name="Heinrich Lukas Weil" userId="8de1357be3ba42a7" providerId="LiveId" clId="{34C27E6F-76E5-48A4-8837-0BBAFCF16386}" dt="2023-11-27T15:53:37.701" v="145"/>
          <ac:grpSpMkLst>
            <pc:docMk/>
            <pc:sldMk cId="2712385115" sldId="889"/>
            <ac:grpSpMk id="186" creationId="{F6078789-40CB-2E1A-4951-F4963B95BE98}"/>
          </ac:grpSpMkLst>
        </pc:grpChg>
        <pc:grpChg chg="mod">
          <ac:chgData name="Heinrich Lukas Weil" userId="8de1357be3ba42a7" providerId="LiveId" clId="{34C27E6F-76E5-48A4-8837-0BBAFCF16386}" dt="2023-11-27T15:53:37.701" v="145"/>
          <ac:grpSpMkLst>
            <pc:docMk/>
            <pc:sldMk cId="2712385115" sldId="889"/>
            <ac:grpSpMk id="187" creationId="{D8C3B90A-41C2-5B56-3912-D553C54E4778}"/>
          </ac:grpSpMkLst>
        </pc:grpChg>
        <pc:grpChg chg="mod">
          <ac:chgData name="Heinrich Lukas Weil" userId="8de1357be3ba42a7" providerId="LiveId" clId="{34C27E6F-76E5-48A4-8837-0BBAFCF16386}" dt="2023-11-27T15:53:37.701" v="145"/>
          <ac:grpSpMkLst>
            <pc:docMk/>
            <pc:sldMk cId="2712385115" sldId="889"/>
            <ac:grpSpMk id="188" creationId="{C18B145C-29D0-E1F6-579F-9F2FB3DA5BC2}"/>
          </ac:grpSpMkLst>
        </pc:grpChg>
        <pc:grpChg chg="mod">
          <ac:chgData name="Heinrich Lukas Weil" userId="8de1357be3ba42a7" providerId="LiveId" clId="{34C27E6F-76E5-48A4-8837-0BBAFCF16386}" dt="2023-11-27T15:53:37.701" v="145"/>
          <ac:grpSpMkLst>
            <pc:docMk/>
            <pc:sldMk cId="2712385115" sldId="889"/>
            <ac:grpSpMk id="189" creationId="{4C2683F2-9DBB-C7FC-E844-E2CD92DB9C60}"/>
          </ac:grpSpMkLst>
        </pc:grpChg>
        <pc:grpChg chg="add mod">
          <ac:chgData name="Heinrich Lukas Weil" userId="8de1357be3ba42a7" providerId="LiveId" clId="{34C27E6F-76E5-48A4-8837-0BBAFCF16386}" dt="2023-11-27T16:09:25.464" v="638" actId="1035"/>
          <ac:grpSpMkLst>
            <pc:docMk/>
            <pc:sldMk cId="2712385115" sldId="889"/>
            <ac:grpSpMk id="205" creationId="{058D6B5B-6DCE-504E-4FBF-38FA595326CA}"/>
          </ac:grpSpMkLst>
        </pc:grpChg>
        <pc:grpChg chg="add mod">
          <ac:chgData name="Heinrich Lukas Weil" userId="8de1357be3ba42a7" providerId="LiveId" clId="{34C27E6F-76E5-48A4-8837-0BBAFCF16386}" dt="2023-11-27T16:09:25.464" v="638" actId="1035"/>
          <ac:grpSpMkLst>
            <pc:docMk/>
            <pc:sldMk cId="2712385115" sldId="889"/>
            <ac:grpSpMk id="210" creationId="{B2B5384C-54CB-E538-37E4-45E23A1B2BFD}"/>
          </ac:grpSpMkLst>
        </pc:grpChg>
        <pc:grpChg chg="add mod ord">
          <ac:chgData name="Heinrich Lukas Weil" userId="8de1357be3ba42a7" providerId="LiveId" clId="{34C27E6F-76E5-48A4-8837-0BBAFCF16386}" dt="2023-11-27T16:09:25.464" v="638" actId="1035"/>
          <ac:grpSpMkLst>
            <pc:docMk/>
            <pc:sldMk cId="2712385115" sldId="889"/>
            <ac:grpSpMk id="216" creationId="{28AA1316-33AD-7ED4-8779-6B196C5556A4}"/>
          </ac:grpSpMkLst>
        </pc:grpChg>
        <pc:picChg chg="mod">
          <ac:chgData name="Heinrich Lukas Weil" userId="8de1357be3ba42a7" providerId="LiveId" clId="{34C27E6F-76E5-48A4-8837-0BBAFCF16386}" dt="2023-11-27T15:53:37.701" v="145"/>
          <ac:picMkLst>
            <pc:docMk/>
            <pc:sldMk cId="2712385115" sldId="889"/>
            <ac:picMk id="6" creationId="{6051FF82-888F-52A3-5289-798EFAEBF3A9}"/>
          </ac:picMkLst>
        </pc:picChg>
        <pc:picChg chg="mod">
          <ac:chgData name="Heinrich Lukas Weil" userId="8de1357be3ba42a7" providerId="LiveId" clId="{34C27E6F-76E5-48A4-8837-0BBAFCF16386}" dt="2023-11-27T15:53:37.701" v="145"/>
          <ac:picMkLst>
            <pc:docMk/>
            <pc:sldMk cId="2712385115" sldId="889"/>
            <ac:picMk id="9" creationId="{248A0928-1BCD-21A9-FB1F-05BC0953EA03}"/>
          </ac:picMkLst>
        </pc:picChg>
        <pc:picChg chg="mod">
          <ac:chgData name="Heinrich Lukas Weil" userId="8de1357be3ba42a7" providerId="LiveId" clId="{34C27E6F-76E5-48A4-8837-0BBAFCF16386}" dt="2023-11-27T15:53:37.701" v="145"/>
          <ac:picMkLst>
            <pc:docMk/>
            <pc:sldMk cId="2712385115" sldId="889"/>
            <ac:picMk id="20" creationId="{7591A851-4C9E-9251-6024-D6F0C8E62186}"/>
          </ac:picMkLst>
        </pc:picChg>
        <pc:picChg chg="mod">
          <ac:chgData name="Heinrich Lukas Weil" userId="8de1357be3ba42a7" providerId="LiveId" clId="{34C27E6F-76E5-48A4-8837-0BBAFCF16386}" dt="2023-11-27T15:53:37.701" v="145"/>
          <ac:picMkLst>
            <pc:docMk/>
            <pc:sldMk cId="2712385115" sldId="889"/>
            <ac:picMk id="43" creationId="{3F3B98EE-9EFE-74FF-0A26-BC3860A9E93B}"/>
          </ac:picMkLst>
        </pc:picChg>
        <pc:picChg chg="mod">
          <ac:chgData name="Heinrich Lukas Weil" userId="8de1357be3ba42a7" providerId="LiveId" clId="{34C27E6F-76E5-48A4-8837-0BBAFCF16386}" dt="2023-11-27T15:53:37.701" v="145"/>
          <ac:picMkLst>
            <pc:docMk/>
            <pc:sldMk cId="2712385115" sldId="889"/>
            <ac:picMk id="46" creationId="{C8AE26C2-5634-5239-431A-4D59574AEB61}"/>
          </ac:picMkLst>
        </pc:picChg>
        <pc:picChg chg="mod">
          <ac:chgData name="Heinrich Lukas Weil" userId="8de1357be3ba42a7" providerId="LiveId" clId="{34C27E6F-76E5-48A4-8837-0BBAFCF16386}" dt="2023-11-27T15:53:37.701" v="145"/>
          <ac:picMkLst>
            <pc:docMk/>
            <pc:sldMk cId="2712385115" sldId="889"/>
            <ac:picMk id="58" creationId="{405EEF11-FCCE-3D65-F7ED-D15DA1AB6FB1}"/>
          </ac:picMkLst>
        </pc:picChg>
        <pc:picChg chg="mod">
          <ac:chgData name="Heinrich Lukas Weil" userId="8de1357be3ba42a7" providerId="LiveId" clId="{34C27E6F-76E5-48A4-8837-0BBAFCF16386}" dt="2023-11-27T15:53:37.701" v="145"/>
          <ac:picMkLst>
            <pc:docMk/>
            <pc:sldMk cId="2712385115" sldId="889"/>
            <ac:picMk id="62" creationId="{82BDF13E-D5E1-8946-1018-F06A8439E57D}"/>
          </ac:picMkLst>
        </pc:picChg>
        <pc:picChg chg="mod">
          <ac:chgData name="Heinrich Lukas Weil" userId="8de1357be3ba42a7" providerId="LiveId" clId="{34C27E6F-76E5-48A4-8837-0BBAFCF16386}" dt="2023-11-27T15:53:37.701" v="145"/>
          <ac:picMkLst>
            <pc:docMk/>
            <pc:sldMk cId="2712385115" sldId="889"/>
            <ac:picMk id="69" creationId="{7B675D33-587F-A2DD-C94C-F565057E9984}"/>
          </ac:picMkLst>
        </pc:picChg>
        <pc:picChg chg="mod">
          <ac:chgData name="Heinrich Lukas Weil" userId="8de1357be3ba42a7" providerId="LiveId" clId="{34C27E6F-76E5-48A4-8837-0BBAFCF16386}" dt="2023-11-27T15:53:37.701" v="145"/>
          <ac:picMkLst>
            <pc:docMk/>
            <pc:sldMk cId="2712385115" sldId="889"/>
            <ac:picMk id="70" creationId="{C71A203E-42DB-DE2E-2BF2-09E7E5EB29A9}"/>
          </ac:picMkLst>
        </pc:picChg>
        <pc:picChg chg="mod">
          <ac:chgData name="Heinrich Lukas Weil" userId="8de1357be3ba42a7" providerId="LiveId" clId="{34C27E6F-76E5-48A4-8837-0BBAFCF16386}" dt="2023-11-27T15:53:37.701" v="145"/>
          <ac:picMkLst>
            <pc:docMk/>
            <pc:sldMk cId="2712385115" sldId="889"/>
            <ac:picMk id="78" creationId="{F6BB8C7E-1246-E5C1-9D2A-28C2FED96DD2}"/>
          </ac:picMkLst>
        </pc:picChg>
        <pc:picChg chg="mod">
          <ac:chgData name="Heinrich Lukas Weil" userId="8de1357be3ba42a7" providerId="LiveId" clId="{34C27E6F-76E5-48A4-8837-0BBAFCF16386}" dt="2023-11-27T15:53:37.701" v="145"/>
          <ac:picMkLst>
            <pc:docMk/>
            <pc:sldMk cId="2712385115" sldId="889"/>
            <ac:picMk id="79" creationId="{3C847133-0339-BAE1-1C9D-122A188FB992}"/>
          </ac:picMkLst>
        </pc:picChg>
        <pc:picChg chg="mod">
          <ac:chgData name="Heinrich Lukas Weil" userId="8de1357be3ba42a7" providerId="LiveId" clId="{34C27E6F-76E5-48A4-8837-0BBAFCF16386}" dt="2023-11-27T15:53:37.701" v="145"/>
          <ac:picMkLst>
            <pc:docMk/>
            <pc:sldMk cId="2712385115" sldId="889"/>
            <ac:picMk id="84" creationId="{8B969264-D556-E747-D6B3-39F0D363F233}"/>
          </ac:picMkLst>
        </pc:picChg>
        <pc:picChg chg="mod">
          <ac:chgData name="Heinrich Lukas Weil" userId="8de1357be3ba42a7" providerId="LiveId" clId="{34C27E6F-76E5-48A4-8837-0BBAFCF16386}" dt="2023-11-27T15:53:37.701" v="145"/>
          <ac:picMkLst>
            <pc:docMk/>
            <pc:sldMk cId="2712385115" sldId="889"/>
            <ac:picMk id="100" creationId="{53589BA1-BD47-A7D2-C635-95EBAB55D1BA}"/>
          </ac:picMkLst>
        </pc:picChg>
        <pc:picChg chg="mod">
          <ac:chgData name="Heinrich Lukas Weil" userId="8de1357be3ba42a7" providerId="LiveId" clId="{34C27E6F-76E5-48A4-8837-0BBAFCF16386}" dt="2023-11-27T15:53:37.701" v="145"/>
          <ac:picMkLst>
            <pc:docMk/>
            <pc:sldMk cId="2712385115" sldId="889"/>
            <ac:picMk id="101" creationId="{9E7DF14C-FFA7-29F0-152D-0C3A3F6BCAC8}"/>
          </ac:picMkLst>
        </pc:picChg>
        <pc:picChg chg="mod">
          <ac:chgData name="Heinrich Lukas Weil" userId="8de1357be3ba42a7" providerId="LiveId" clId="{34C27E6F-76E5-48A4-8837-0BBAFCF16386}" dt="2023-11-27T15:53:37.701" v="145"/>
          <ac:picMkLst>
            <pc:docMk/>
            <pc:sldMk cId="2712385115" sldId="889"/>
            <ac:picMk id="104" creationId="{CB0CA61E-B5BD-2D5E-40A9-BADDDF093E47}"/>
          </ac:picMkLst>
        </pc:picChg>
        <pc:picChg chg="mod">
          <ac:chgData name="Heinrich Lukas Weil" userId="8de1357be3ba42a7" providerId="LiveId" clId="{34C27E6F-76E5-48A4-8837-0BBAFCF16386}" dt="2023-11-27T15:53:37.701" v="145"/>
          <ac:picMkLst>
            <pc:docMk/>
            <pc:sldMk cId="2712385115" sldId="889"/>
            <ac:picMk id="105" creationId="{E0D1C6E7-AB41-6722-E019-68F7D0DD2990}"/>
          </ac:picMkLst>
        </pc:picChg>
        <pc:picChg chg="mod">
          <ac:chgData name="Heinrich Lukas Weil" userId="8de1357be3ba42a7" providerId="LiveId" clId="{34C27E6F-76E5-48A4-8837-0BBAFCF16386}" dt="2023-11-27T15:53:37.701" v="145"/>
          <ac:picMkLst>
            <pc:docMk/>
            <pc:sldMk cId="2712385115" sldId="889"/>
            <ac:picMk id="185" creationId="{A20C0B5A-0D71-F729-3153-E916FA791C61}"/>
          </ac:picMkLst>
        </pc:picChg>
        <pc:picChg chg="add del mod">
          <ac:chgData name="Heinrich Lukas Weil" userId="8de1357be3ba42a7" providerId="LiveId" clId="{34C27E6F-76E5-48A4-8837-0BBAFCF16386}" dt="2023-11-27T15:53:50.361" v="154"/>
          <ac:picMkLst>
            <pc:docMk/>
            <pc:sldMk cId="2712385115" sldId="889"/>
            <ac:picMk id="201" creationId="{53E64B1E-4CDD-BF81-32A6-61D11769E51D}"/>
          </ac:picMkLst>
        </pc:picChg>
        <pc:picChg chg="add mod">
          <ac:chgData name="Heinrich Lukas Weil" userId="8de1357be3ba42a7" providerId="LiveId" clId="{34C27E6F-76E5-48A4-8837-0BBAFCF16386}" dt="2023-11-27T16:09:25.464" v="638" actId="1035"/>
          <ac:picMkLst>
            <pc:docMk/>
            <pc:sldMk cId="2712385115" sldId="889"/>
            <ac:picMk id="202" creationId="{016116B1-75CE-7173-24DA-2BBC6DCDF2CE}"/>
          </ac:picMkLst>
        </pc:picChg>
        <pc:picChg chg="add mod">
          <ac:chgData name="Heinrich Lukas Weil" userId="8de1357be3ba42a7" providerId="LiveId" clId="{34C27E6F-76E5-48A4-8837-0BBAFCF16386}" dt="2023-11-27T15:54:29.697" v="166" actId="164"/>
          <ac:picMkLst>
            <pc:docMk/>
            <pc:sldMk cId="2712385115" sldId="889"/>
            <ac:picMk id="204" creationId="{90B31E58-EA48-4781-7587-A44BF8E8B581}"/>
          </ac:picMkLst>
        </pc:picChg>
        <pc:picChg chg="add mod ord">
          <ac:chgData name="Heinrich Lukas Weil" userId="8de1357be3ba42a7" providerId="LiveId" clId="{34C27E6F-76E5-48A4-8837-0BBAFCF16386}" dt="2023-11-27T16:09:25.464" v="638" actId="1035"/>
          <ac:picMkLst>
            <pc:docMk/>
            <pc:sldMk cId="2712385115" sldId="889"/>
            <ac:picMk id="207" creationId="{948B4F4F-DB9D-3887-0BAC-C23A3BA972EA}"/>
          </ac:picMkLst>
        </pc:picChg>
        <pc:picChg chg="add mod">
          <ac:chgData name="Heinrich Lukas Weil" userId="8de1357be3ba42a7" providerId="LiveId" clId="{34C27E6F-76E5-48A4-8837-0BBAFCF16386}" dt="2023-11-27T16:09:25.464" v="638" actId="1035"/>
          <ac:picMkLst>
            <pc:docMk/>
            <pc:sldMk cId="2712385115" sldId="889"/>
            <ac:picMk id="209" creationId="{003B66E4-C011-E353-4A66-DA9B2147E8FD}"/>
          </ac:picMkLst>
        </pc:picChg>
        <pc:picChg chg="add mod ord">
          <ac:chgData name="Heinrich Lukas Weil" userId="8de1357be3ba42a7" providerId="LiveId" clId="{34C27E6F-76E5-48A4-8837-0BBAFCF16386}" dt="2023-11-27T16:09:25.464" v="638" actId="1035"/>
          <ac:picMkLst>
            <pc:docMk/>
            <pc:sldMk cId="2712385115" sldId="889"/>
            <ac:picMk id="231" creationId="{AD206981-3BE6-A7FE-03C0-4721D707C031}"/>
          </ac:picMkLst>
        </pc:picChg>
        <pc:cxnChg chg="mod">
          <ac:chgData name="Heinrich Lukas Weil" userId="8de1357be3ba42a7" providerId="LiveId" clId="{34C27E6F-76E5-48A4-8837-0BBAFCF16386}" dt="2023-11-27T15:53:37.701" v="145"/>
          <ac:cxnSpMkLst>
            <pc:docMk/>
            <pc:sldMk cId="2712385115" sldId="889"/>
            <ac:cxnSpMk id="16" creationId="{3CFF729F-2E35-8982-5995-ED1724DD7D11}"/>
          </ac:cxnSpMkLst>
        </pc:cxnChg>
        <pc:cxnChg chg="mod">
          <ac:chgData name="Heinrich Lukas Weil" userId="8de1357be3ba42a7" providerId="LiveId" clId="{34C27E6F-76E5-48A4-8837-0BBAFCF16386}" dt="2023-11-27T15:53:37.701" v="145"/>
          <ac:cxnSpMkLst>
            <pc:docMk/>
            <pc:sldMk cId="2712385115" sldId="889"/>
            <ac:cxnSpMk id="18" creationId="{97C1E087-B06B-DEA4-FC9A-5969193B55AA}"/>
          </ac:cxnSpMkLst>
        </pc:cxnChg>
        <pc:cxnChg chg="mod">
          <ac:chgData name="Heinrich Lukas Weil" userId="8de1357be3ba42a7" providerId="LiveId" clId="{34C27E6F-76E5-48A4-8837-0BBAFCF16386}" dt="2023-11-27T15:53:37.701" v="145"/>
          <ac:cxnSpMkLst>
            <pc:docMk/>
            <pc:sldMk cId="2712385115" sldId="889"/>
            <ac:cxnSpMk id="23" creationId="{0D26ADC1-17CE-8E74-4922-FCFE0456314B}"/>
          </ac:cxnSpMkLst>
        </pc:cxnChg>
        <pc:cxnChg chg="mod">
          <ac:chgData name="Heinrich Lukas Weil" userId="8de1357be3ba42a7" providerId="LiveId" clId="{34C27E6F-76E5-48A4-8837-0BBAFCF16386}" dt="2023-11-27T16:09:25.464" v="638" actId="1035"/>
          <ac:cxnSpMkLst>
            <pc:docMk/>
            <pc:sldMk cId="2712385115" sldId="889"/>
            <ac:cxnSpMk id="40" creationId="{8739AD34-4E14-830A-4369-3DC7605D6511}"/>
          </ac:cxnSpMkLst>
        </pc:cxnChg>
        <pc:cxnChg chg="mod">
          <ac:chgData name="Heinrich Lukas Weil" userId="8de1357be3ba42a7" providerId="LiveId" clId="{34C27E6F-76E5-48A4-8837-0BBAFCF16386}" dt="2023-11-27T16:09:25.464" v="638" actId="1035"/>
          <ac:cxnSpMkLst>
            <pc:docMk/>
            <pc:sldMk cId="2712385115" sldId="889"/>
            <ac:cxnSpMk id="41" creationId="{4CA31259-75C6-CFD0-53B8-2273195BAA7C}"/>
          </ac:cxnSpMkLst>
        </pc:cxnChg>
        <pc:cxnChg chg="mod">
          <ac:chgData name="Heinrich Lukas Weil" userId="8de1357be3ba42a7" providerId="LiveId" clId="{34C27E6F-76E5-48A4-8837-0BBAFCF16386}" dt="2023-11-27T15:53:37.701" v="145"/>
          <ac:cxnSpMkLst>
            <pc:docMk/>
            <pc:sldMk cId="2712385115" sldId="889"/>
            <ac:cxnSpMk id="42" creationId="{E6CE12E2-46AD-290A-CD85-3FD0866D92E9}"/>
          </ac:cxnSpMkLst>
        </pc:cxnChg>
        <pc:cxnChg chg="mod">
          <ac:chgData name="Heinrich Lukas Weil" userId="8de1357be3ba42a7" providerId="LiveId" clId="{34C27E6F-76E5-48A4-8837-0BBAFCF16386}" dt="2023-11-27T15:53:37.701" v="145"/>
          <ac:cxnSpMkLst>
            <pc:docMk/>
            <pc:sldMk cId="2712385115" sldId="889"/>
            <ac:cxnSpMk id="53" creationId="{26FC117A-ADB7-76FB-036E-769CF8830C23}"/>
          </ac:cxnSpMkLst>
        </pc:cxnChg>
        <pc:cxnChg chg="mod">
          <ac:chgData name="Heinrich Lukas Weil" userId="8de1357be3ba42a7" providerId="LiveId" clId="{34C27E6F-76E5-48A4-8837-0BBAFCF16386}" dt="2023-11-27T15:53:37.701" v="145"/>
          <ac:cxnSpMkLst>
            <pc:docMk/>
            <pc:sldMk cId="2712385115" sldId="889"/>
            <ac:cxnSpMk id="54" creationId="{50672214-54E0-F180-6C67-2F96EBA7B71C}"/>
          </ac:cxnSpMkLst>
        </pc:cxnChg>
        <pc:cxnChg chg="mod">
          <ac:chgData name="Heinrich Lukas Weil" userId="8de1357be3ba42a7" providerId="LiveId" clId="{34C27E6F-76E5-48A4-8837-0BBAFCF16386}" dt="2023-11-27T15:53:37.701" v="145"/>
          <ac:cxnSpMkLst>
            <pc:docMk/>
            <pc:sldMk cId="2712385115" sldId="889"/>
            <ac:cxnSpMk id="55" creationId="{6B23C4DB-E3A0-E735-B35A-D8D52CB58726}"/>
          </ac:cxnSpMkLst>
        </pc:cxnChg>
        <pc:cxnChg chg="mod">
          <ac:chgData name="Heinrich Lukas Weil" userId="8de1357be3ba42a7" providerId="LiveId" clId="{34C27E6F-76E5-48A4-8837-0BBAFCF16386}" dt="2023-11-27T15:53:37.701" v="145"/>
          <ac:cxnSpMkLst>
            <pc:docMk/>
            <pc:sldMk cId="2712385115" sldId="889"/>
            <ac:cxnSpMk id="56" creationId="{AF487A12-A927-F35F-E038-1B00361DB329}"/>
          </ac:cxnSpMkLst>
        </pc:cxnChg>
        <pc:cxnChg chg="mod">
          <ac:chgData name="Heinrich Lukas Weil" userId="8de1357be3ba42a7" providerId="LiveId" clId="{34C27E6F-76E5-48A4-8837-0BBAFCF16386}" dt="2023-11-27T15:53:37.701" v="145"/>
          <ac:cxnSpMkLst>
            <pc:docMk/>
            <pc:sldMk cId="2712385115" sldId="889"/>
            <ac:cxnSpMk id="71" creationId="{CC737241-A689-0A61-DBE7-386779622331}"/>
          </ac:cxnSpMkLst>
        </pc:cxnChg>
        <pc:cxnChg chg="mod">
          <ac:chgData name="Heinrich Lukas Weil" userId="8de1357be3ba42a7" providerId="LiveId" clId="{34C27E6F-76E5-48A4-8837-0BBAFCF16386}" dt="2023-11-27T15:53:37.701" v="145"/>
          <ac:cxnSpMkLst>
            <pc:docMk/>
            <pc:sldMk cId="2712385115" sldId="889"/>
            <ac:cxnSpMk id="72" creationId="{33A2B71B-4EA0-2F4A-0CCF-0CA8241D22F4}"/>
          </ac:cxnSpMkLst>
        </pc:cxnChg>
        <pc:cxnChg chg="mod">
          <ac:chgData name="Heinrich Lukas Weil" userId="8de1357be3ba42a7" providerId="LiveId" clId="{34C27E6F-76E5-48A4-8837-0BBAFCF16386}" dt="2023-11-27T15:53:37.701" v="145"/>
          <ac:cxnSpMkLst>
            <pc:docMk/>
            <pc:sldMk cId="2712385115" sldId="889"/>
            <ac:cxnSpMk id="73" creationId="{F8594236-23F2-9B49-BF57-C226F2588B18}"/>
          </ac:cxnSpMkLst>
        </pc:cxnChg>
        <pc:cxnChg chg="mod">
          <ac:chgData name="Heinrich Lukas Weil" userId="8de1357be3ba42a7" providerId="LiveId" clId="{34C27E6F-76E5-48A4-8837-0BBAFCF16386}" dt="2023-11-27T15:53:37.701" v="145"/>
          <ac:cxnSpMkLst>
            <pc:docMk/>
            <pc:sldMk cId="2712385115" sldId="889"/>
            <ac:cxnSpMk id="74" creationId="{CC0A6CD0-7499-CBF4-A93B-8BBC41C423C7}"/>
          </ac:cxnSpMkLst>
        </pc:cxnChg>
        <pc:cxnChg chg="mod">
          <ac:chgData name="Heinrich Lukas Weil" userId="8de1357be3ba42a7" providerId="LiveId" clId="{34C27E6F-76E5-48A4-8837-0BBAFCF16386}" dt="2023-11-27T15:53:37.701" v="145"/>
          <ac:cxnSpMkLst>
            <pc:docMk/>
            <pc:sldMk cId="2712385115" sldId="889"/>
            <ac:cxnSpMk id="75" creationId="{EF88F336-32C6-ADFD-4C3B-BB38651429A6}"/>
          </ac:cxnSpMkLst>
        </pc:cxnChg>
        <pc:cxnChg chg="mod">
          <ac:chgData name="Heinrich Lukas Weil" userId="8de1357be3ba42a7" providerId="LiveId" clId="{34C27E6F-76E5-48A4-8837-0BBAFCF16386}" dt="2023-11-27T15:53:37.701" v="145"/>
          <ac:cxnSpMkLst>
            <pc:docMk/>
            <pc:sldMk cId="2712385115" sldId="889"/>
            <ac:cxnSpMk id="76" creationId="{E2E95DBB-E9CF-C9C9-3904-F9A0F28A65C3}"/>
          </ac:cxnSpMkLst>
        </pc:cxnChg>
        <pc:cxnChg chg="mod">
          <ac:chgData name="Heinrich Lukas Weil" userId="8de1357be3ba42a7" providerId="LiveId" clId="{34C27E6F-76E5-48A4-8837-0BBAFCF16386}" dt="2023-11-27T15:53:37.701" v="145"/>
          <ac:cxnSpMkLst>
            <pc:docMk/>
            <pc:sldMk cId="2712385115" sldId="889"/>
            <ac:cxnSpMk id="87" creationId="{D514E2E2-7D0F-00BC-9C98-EC817CBC8685}"/>
          </ac:cxnSpMkLst>
        </pc:cxnChg>
        <pc:cxnChg chg="mod">
          <ac:chgData name="Heinrich Lukas Weil" userId="8de1357be3ba42a7" providerId="LiveId" clId="{34C27E6F-76E5-48A4-8837-0BBAFCF16386}" dt="2023-11-27T15:53:37.701" v="145"/>
          <ac:cxnSpMkLst>
            <pc:docMk/>
            <pc:sldMk cId="2712385115" sldId="889"/>
            <ac:cxnSpMk id="88" creationId="{22004F1B-4E40-A7E6-9A74-17E1B56AC38F}"/>
          </ac:cxnSpMkLst>
        </pc:cxnChg>
        <pc:cxnChg chg="mod">
          <ac:chgData name="Heinrich Lukas Weil" userId="8de1357be3ba42a7" providerId="LiveId" clId="{34C27E6F-76E5-48A4-8837-0BBAFCF16386}" dt="2023-11-27T15:53:37.701" v="145"/>
          <ac:cxnSpMkLst>
            <pc:docMk/>
            <pc:sldMk cId="2712385115" sldId="889"/>
            <ac:cxnSpMk id="89" creationId="{D90DC86D-2633-DBDF-3C18-4437B41CA82A}"/>
          </ac:cxnSpMkLst>
        </pc:cxnChg>
        <pc:cxnChg chg="mod">
          <ac:chgData name="Heinrich Lukas Weil" userId="8de1357be3ba42a7" providerId="LiveId" clId="{34C27E6F-76E5-48A4-8837-0BBAFCF16386}" dt="2023-11-27T15:53:37.701" v="145"/>
          <ac:cxnSpMkLst>
            <pc:docMk/>
            <pc:sldMk cId="2712385115" sldId="889"/>
            <ac:cxnSpMk id="90" creationId="{7DD79342-BA03-2775-38E2-5F88DEBB7925}"/>
          </ac:cxnSpMkLst>
        </pc:cxnChg>
        <pc:cxnChg chg="mod">
          <ac:chgData name="Heinrich Lukas Weil" userId="8de1357be3ba42a7" providerId="LiveId" clId="{34C27E6F-76E5-48A4-8837-0BBAFCF16386}" dt="2023-11-27T15:53:37.701" v="145"/>
          <ac:cxnSpMkLst>
            <pc:docMk/>
            <pc:sldMk cId="2712385115" sldId="889"/>
            <ac:cxnSpMk id="97" creationId="{C271251A-14A0-FB31-8F03-3989E7A3E71E}"/>
          </ac:cxnSpMkLst>
        </pc:cxnChg>
        <pc:cxnChg chg="mod">
          <ac:chgData name="Heinrich Lukas Weil" userId="8de1357be3ba42a7" providerId="LiveId" clId="{34C27E6F-76E5-48A4-8837-0BBAFCF16386}" dt="2023-11-27T15:53:37.701" v="145"/>
          <ac:cxnSpMkLst>
            <pc:docMk/>
            <pc:sldMk cId="2712385115" sldId="889"/>
            <ac:cxnSpMk id="98" creationId="{A5505E4A-6D47-2856-E85A-DBE9241A5F3A}"/>
          </ac:cxnSpMkLst>
        </pc:cxnChg>
        <pc:cxnChg chg="mod">
          <ac:chgData name="Heinrich Lukas Weil" userId="8de1357be3ba42a7" providerId="LiveId" clId="{34C27E6F-76E5-48A4-8837-0BBAFCF16386}" dt="2023-11-27T15:53:37.701" v="145"/>
          <ac:cxnSpMkLst>
            <pc:docMk/>
            <pc:sldMk cId="2712385115" sldId="889"/>
            <ac:cxnSpMk id="109" creationId="{3A7AB925-4CFB-DB51-28FB-0B27508EC90D}"/>
          </ac:cxnSpMkLst>
        </pc:cxnChg>
        <pc:cxnChg chg="mod">
          <ac:chgData name="Heinrich Lukas Weil" userId="8de1357be3ba42a7" providerId="LiveId" clId="{34C27E6F-76E5-48A4-8837-0BBAFCF16386}" dt="2023-11-27T15:53:37.701" v="145"/>
          <ac:cxnSpMkLst>
            <pc:docMk/>
            <pc:sldMk cId="2712385115" sldId="889"/>
            <ac:cxnSpMk id="110" creationId="{1025A7EF-210A-762E-B5E0-0152AA49A3BF}"/>
          </ac:cxnSpMkLst>
        </pc:cxnChg>
        <pc:cxnChg chg="mod">
          <ac:chgData name="Heinrich Lukas Weil" userId="8de1357be3ba42a7" providerId="LiveId" clId="{34C27E6F-76E5-48A4-8837-0BBAFCF16386}" dt="2023-11-27T15:53:37.701" v="145"/>
          <ac:cxnSpMkLst>
            <pc:docMk/>
            <pc:sldMk cId="2712385115" sldId="889"/>
            <ac:cxnSpMk id="115" creationId="{CAE481C1-FC8C-6ED3-A51C-2115B71BC38C}"/>
          </ac:cxnSpMkLst>
        </pc:cxnChg>
        <pc:cxnChg chg="mod">
          <ac:chgData name="Heinrich Lukas Weil" userId="8de1357be3ba42a7" providerId="LiveId" clId="{34C27E6F-76E5-48A4-8837-0BBAFCF16386}" dt="2023-11-27T15:53:37.701" v="145"/>
          <ac:cxnSpMkLst>
            <pc:docMk/>
            <pc:sldMk cId="2712385115" sldId="889"/>
            <ac:cxnSpMk id="116" creationId="{C1CBCD1B-4EB4-430D-F750-BD0FFC93EC07}"/>
          </ac:cxnSpMkLst>
        </pc:cxnChg>
        <pc:cxnChg chg="mod">
          <ac:chgData name="Heinrich Lukas Weil" userId="8de1357be3ba42a7" providerId="LiveId" clId="{34C27E6F-76E5-48A4-8837-0BBAFCF16386}" dt="2023-11-27T15:53:37.701" v="145"/>
          <ac:cxnSpMkLst>
            <pc:docMk/>
            <pc:sldMk cId="2712385115" sldId="889"/>
            <ac:cxnSpMk id="117" creationId="{8413012E-96EB-1DFB-9780-C6A3AD1A3D1D}"/>
          </ac:cxnSpMkLst>
        </pc:cxnChg>
        <pc:cxnChg chg="mod">
          <ac:chgData name="Heinrich Lukas Weil" userId="8de1357be3ba42a7" providerId="LiveId" clId="{34C27E6F-76E5-48A4-8837-0BBAFCF16386}" dt="2023-11-27T15:53:37.701" v="145"/>
          <ac:cxnSpMkLst>
            <pc:docMk/>
            <pc:sldMk cId="2712385115" sldId="889"/>
            <ac:cxnSpMk id="118" creationId="{A8BA4FF1-FD05-0AEB-422E-B3A0B2678C6D}"/>
          </ac:cxnSpMkLst>
        </pc:cxnChg>
        <pc:cxnChg chg="mod">
          <ac:chgData name="Heinrich Lukas Weil" userId="8de1357be3ba42a7" providerId="LiveId" clId="{34C27E6F-76E5-48A4-8837-0BBAFCF16386}" dt="2023-11-27T15:53:37.701" v="145"/>
          <ac:cxnSpMkLst>
            <pc:docMk/>
            <pc:sldMk cId="2712385115" sldId="889"/>
            <ac:cxnSpMk id="119" creationId="{BA55E5E5-1B86-144D-2353-311917CCDB26}"/>
          </ac:cxnSpMkLst>
        </pc:cxnChg>
        <pc:cxnChg chg="mod">
          <ac:chgData name="Heinrich Lukas Weil" userId="8de1357be3ba42a7" providerId="LiveId" clId="{34C27E6F-76E5-48A4-8837-0BBAFCF16386}" dt="2023-11-27T15:53:37.701" v="145"/>
          <ac:cxnSpMkLst>
            <pc:docMk/>
            <pc:sldMk cId="2712385115" sldId="889"/>
            <ac:cxnSpMk id="120" creationId="{7B9BFD2A-1D55-9794-7B64-09CFBF2E922F}"/>
          </ac:cxnSpMkLst>
        </pc:cxnChg>
        <pc:cxnChg chg="mod">
          <ac:chgData name="Heinrich Lukas Weil" userId="8de1357be3ba42a7" providerId="LiveId" clId="{34C27E6F-76E5-48A4-8837-0BBAFCF16386}" dt="2023-11-27T15:53:37.701" v="145"/>
          <ac:cxnSpMkLst>
            <pc:docMk/>
            <pc:sldMk cId="2712385115" sldId="889"/>
            <ac:cxnSpMk id="121" creationId="{AF99FA04-18FB-B67E-DAB6-052F251B803D}"/>
          </ac:cxnSpMkLst>
        </pc:cxnChg>
        <pc:cxnChg chg="mod">
          <ac:chgData name="Heinrich Lukas Weil" userId="8de1357be3ba42a7" providerId="LiveId" clId="{34C27E6F-76E5-48A4-8837-0BBAFCF16386}" dt="2023-11-27T15:53:37.701" v="145"/>
          <ac:cxnSpMkLst>
            <pc:docMk/>
            <pc:sldMk cId="2712385115" sldId="889"/>
            <ac:cxnSpMk id="122" creationId="{92AAD352-FF62-D99D-DA47-A6F89C793EF0}"/>
          </ac:cxnSpMkLst>
        </pc:cxnChg>
        <pc:cxnChg chg="mod">
          <ac:chgData name="Heinrich Lukas Weil" userId="8de1357be3ba42a7" providerId="LiveId" clId="{34C27E6F-76E5-48A4-8837-0BBAFCF16386}" dt="2023-11-27T15:53:37.701" v="145"/>
          <ac:cxnSpMkLst>
            <pc:docMk/>
            <pc:sldMk cId="2712385115" sldId="889"/>
            <ac:cxnSpMk id="123" creationId="{9EBF9810-D1C3-38D3-D228-A62E5158EB72}"/>
          </ac:cxnSpMkLst>
        </pc:cxnChg>
        <pc:cxnChg chg="mod">
          <ac:chgData name="Heinrich Lukas Weil" userId="8de1357be3ba42a7" providerId="LiveId" clId="{34C27E6F-76E5-48A4-8837-0BBAFCF16386}" dt="2023-11-27T15:53:37.701" v="145"/>
          <ac:cxnSpMkLst>
            <pc:docMk/>
            <pc:sldMk cId="2712385115" sldId="889"/>
            <ac:cxnSpMk id="124" creationId="{7F1B736A-577F-0C16-3E9B-487960412628}"/>
          </ac:cxnSpMkLst>
        </pc:cxnChg>
        <pc:cxnChg chg="mod">
          <ac:chgData name="Heinrich Lukas Weil" userId="8de1357be3ba42a7" providerId="LiveId" clId="{34C27E6F-76E5-48A4-8837-0BBAFCF16386}" dt="2023-11-27T15:53:37.701" v="145"/>
          <ac:cxnSpMkLst>
            <pc:docMk/>
            <pc:sldMk cId="2712385115" sldId="889"/>
            <ac:cxnSpMk id="155" creationId="{573A7E72-D7EF-57E0-8C18-E29418CD5940}"/>
          </ac:cxnSpMkLst>
        </pc:cxnChg>
        <pc:cxnChg chg="mod">
          <ac:chgData name="Heinrich Lukas Weil" userId="8de1357be3ba42a7" providerId="LiveId" clId="{34C27E6F-76E5-48A4-8837-0BBAFCF16386}" dt="2023-11-27T15:53:37.701" v="145"/>
          <ac:cxnSpMkLst>
            <pc:docMk/>
            <pc:sldMk cId="2712385115" sldId="889"/>
            <ac:cxnSpMk id="156" creationId="{9C10CAD9-CE2B-FF7D-CF83-2E3608C761C4}"/>
          </ac:cxnSpMkLst>
        </pc:cxnChg>
        <pc:cxnChg chg="mod">
          <ac:chgData name="Heinrich Lukas Weil" userId="8de1357be3ba42a7" providerId="LiveId" clId="{34C27E6F-76E5-48A4-8837-0BBAFCF16386}" dt="2023-11-27T15:53:37.701" v="145"/>
          <ac:cxnSpMkLst>
            <pc:docMk/>
            <pc:sldMk cId="2712385115" sldId="889"/>
            <ac:cxnSpMk id="172" creationId="{C6A1C642-7B19-CAA2-D9D9-FBA336A05A9C}"/>
          </ac:cxnSpMkLst>
        </pc:cxnChg>
        <pc:cxnChg chg="mod">
          <ac:chgData name="Heinrich Lukas Weil" userId="8de1357be3ba42a7" providerId="LiveId" clId="{34C27E6F-76E5-48A4-8837-0BBAFCF16386}" dt="2023-11-27T15:53:37.701" v="145"/>
          <ac:cxnSpMkLst>
            <pc:docMk/>
            <pc:sldMk cId="2712385115" sldId="889"/>
            <ac:cxnSpMk id="173" creationId="{DFA34888-7FE0-5350-D406-A6C8CE787715}"/>
          </ac:cxnSpMkLst>
        </pc:cxnChg>
        <pc:cxnChg chg="mod">
          <ac:chgData name="Heinrich Lukas Weil" userId="8de1357be3ba42a7" providerId="LiveId" clId="{34C27E6F-76E5-48A4-8837-0BBAFCF16386}" dt="2023-11-27T15:53:37.701" v="145"/>
          <ac:cxnSpMkLst>
            <pc:docMk/>
            <pc:sldMk cId="2712385115" sldId="889"/>
            <ac:cxnSpMk id="174" creationId="{511CA8AD-1964-072B-2953-8B108940F5C1}"/>
          </ac:cxnSpMkLst>
        </pc:cxnChg>
        <pc:cxnChg chg="mod">
          <ac:chgData name="Heinrich Lukas Weil" userId="8de1357be3ba42a7" providerId="LiveId" clId="{34C27E6F-76E5-48A4-8837-0BBAFCF16386}" dt="2023-11-27T15:53:37.701" v="145"/>
          <ac:cxnSpMkLst>
            <pc:docMk/>
            <pc:sldMk cId="2712385115" sldId="889"/>
            <ac:cxnSpMk id="175" creationId="{C1ABD56B-CC3B-ADAE-B9B3-C8E7A6D58D0C}"/>
          </ac:cxnSpMkLst>
        </pc:cxnChg>
        <pc:cxnChg chg="mod">
          <ac:chgData name="Heinrich Lukas Weil" userId="8de1357be3ba42a7" providerId="LiveId" clId="{34C27E6F-76E5-48A4-8837-0BBAFCF16386}" dt="2023-11-27T15:53:37.701" v="145"/>
          <ac:cxnSpMkLst>
            <pc:docMk/>
            <pc:sldMk cId="2712385115" sldId="889"/>
            <ac:cxnSpMk id="178" creationId="{4A749D51-E822-92F8-FE60-7C5FDE0F8A4F}"/>
          </ac:cxnSpMkLst>
        </pc:cxnChg>
        <pc:cxnChg chg="mod">
          <ac:chgData name="Heinrich Lukas Weil" userId="8de1357be3ba42a7" providerId="LiveId" clId="{34C27E6F-76E5-48A4-8837-0BBAFCF16386}" dt="2023-11-27T15:53:37.701" v="145"/>
          <ac:cxnSpMkLst>
            <pc:docMk/>
            <pc:sldMk cId="2712385115" sldId="889"/>
            <ac:cxnSpMk id="179" creationId="{2738E3AF-0F8D-E50C-69CE-6DBC925BBAB8}"/>
          </ac:cxnSpMkLst>
        </pc:cxnChg>
        <pc:cxnChg chg="mod">
          <ac:chgData name="Heinrich Lukas Weil" userId="8de1357be3ba42a7" providerId="LiveId" clId="{34C27E6F-76E5-48A4-8837-0BBAFCF16386}" dt="2023-11-27T15:53:37.701" v="145"/>
          <ac:cxnSpMkLst>
            <pc:docMk/>
            <pc:sldMk cId="2712385115" sldId="889"/>
            <ac:cxnSpMk id="180" creationId="{93C7D288-E6B6-77B5-6AD2-941A1886A5AF}"/>
          </ac:cxnSpMkLst>
        </pc:cxnChg>
        <pc:cxnChg chg="mod">
          <ac:chgData name="Heinrich Lukas Weil" userId="8de1357be3ba42a7" providerId="LiveId" clId="{34C27E6F-76E5-48A4-8837-0BBAFCF16386}" dt="2023-11-27T15:53:37.701" v="145"/>
          <ac:cxnSpMkLst>
            <pc:docMk/>
            <pc:sldMk cId="2712385115" sldId="889"/>
            <ac:cxnSpMk id="181" creationId="{92F18C83-BFCE-CEBF-A15D-7F9951594931}"/>
          </ac:cxnSpMkLst>
        </pc:cxnChg>
        <pc:cxnChg chg="mod">
          <ac:chgData name="Heinrich Lukas Weil" userId="8de1357be3ba42a7" providerId="LiveId" clId="{34C27E6F-76E5-48A4-8837-0BBAFCF16386}" dt="2023-11-27T15:53:37.701" v="145"/>
          <ac:cxnSpMkLst>
            <pc:docMk/>
            <pc:sldMk cId="2712385115" sldId="889"/>
            <ac:cxnSpMk id="191" creationId="{3EF153F0-1B4D-9728-2F51-0B79EB3E1324}"/>
          </ac:cxnSpMkLst>
        </pc:cxnChg>
        <pc:cxnChg chg="mod">
          <ac:chgData name="Heinrich Lukas Weil" userId="8de1357be3ba42a7" providerId="LiveId" clId="{34C27E6F-76E5-48A4-8837-0BBAFCF16386}" dt="2023-11-27T15:53:37.701" v="145"/>
          <ac:cxnSpMkLst>
            <pc:docMk/>
            <pc:sldMk cId="2712385115" sldId="889"/>
            <ac:cxnSpMk id="192" creationId="{3EF504E1-75D6-9F00-A053-2103150A096C}"/>
          </ac:cxnSpMkLst>
        </pc:cxnChg>
        <pc:cxnChg chg="mod">
          <ac:chgData name="Heinrich Lukas Weil" userId="8de1357be3ba42a7" providerId="LiveId" clId="{34C27E6F-76E5-48A4-8837-0BBAFCF16386}" dt="2023-11-27T15:53:37.701" v="145"/>
          <ac:cxnSpMkLst>
            <pc:docMk/>
            <pc:sldMk cId="2712385115" sldId="889"/>
            <ac:cxnSpMk id="194" creationId="{BC022F57-E0D1-3E17-3329-D26BEBF1E44C}"/>
          </ac:cxnSpMkLst>
        </pc:cxnChg>
        <pc:cxnChg chg="mod">
          <ac:chgData name="Heinrich Lukas Weil" userId="8de1357be3ba42a7" providerId="LiveId" clId="{34C27E6F-76E5-48A4-8837-0BBAFCF16386}" dt="2023-11-27T15:53:37.701" v="145"/>
          <ac:cxnSpMkLst>
            <pc:docMk/>
            <pc:sldMk cId="2712385115" sldId="889"/>
            <ac:cxnSpMk id="195" creationId="{B90263F1-4BC2-A550-BFED-DD29DEB1AA48}"/>
          </ac:cxnSpMkLst>
        </pc:cxnChg>
        <pc:cxnChg chg="mod">
          <ac:chgData name="Heinrich Lukas Weil" userId="8de1357be3ba42a7" providerId="LiveId" clId="{34C27E6F-76E5-48A4-8837-0BBAFCF16386}" dt="2023-11-27T15:53:37.701" v="145"/>
          <ac:cxnSpMkLst>
            <pc:docMk/>
            <pc:sldMk cId="2712385115" sldId="889"/>
            <ac:cxnSpMk id="197" creationId="{ADA259F5-DC55-7334-A2B8-DF99B168F3DA}"/>
          </ac:cxnSpMkLst>
        </pc:cxnChg>
        <pc:cxnChg chg="mod">
          <ac:chgData name="Heinrich Lukas Weil" userId="8de1357be3ba42a7" providerId="LiveId" clId="{34C27E6F-76E5-48A4-8837-0BBAFCF16386}" dt="2023-11-27T15:53:37.701" v="145"/>
          <ac:cxnSpMkLst>
            <pc:docMk/>
            <pc:sldMk cId="2712385115" sldId="889"/>
            <ac:cxnSpMk id="198" creationId="{31C52602-59B6-52B7-2188-D8941F3F524C}"/>
          </ac:cxnSpMkLst>
        </pc:cxnChg>
        <pc:cxnChg chg="mod">
          <ac:chgData name="Heinrich Lukas Weil" userId="8de1357be3ba42a7" providerId="LiveId" clId="{34C27E6F-76E5-48A4-8837-0BBAFCF16386}" dt="2023-11-27T15:57:52.084" v="207"/>
          <ac:cxnSpMkLst>
            <pc:docMk/>
            <pc:sldMk cId="2712385115" sldId="889"/>
            <ac:cxnSpMk id="219" creationId="{919716C5-F1A6-22A1-D15A-DDA1543F757C}"/>
          </ac:cxnSpMkLst>
        </pc:cxnChg>
        <pc:cxnChg chg="mod">
          <ac:chgData name="Heinrich Lukas Weil" userId="8de1357be3ba42a7" providerId="LiveId" clId="{34C27E6F-76E5-48A4-8837-0BBAFCF16386}" dt="2023-11-27T15:57:52.084" v="207"/>
          <ac:cxnSpMkLst>
            <pc:docMk/>
            <pc:sldMk cId="2712385115" sldId="889"/>
            <ac:cxnSpMk id="220" creationId="{3673E646-E8C6-06DC-A773-A759BBB47F1E}"/>
          </ac:cxnSpMkLst>
        </pc:cxnChg>
        <pc:cxnChg chg="mod">
          <ac:chgData name="Heinrich Lukas Weil" userId="8de1357be3ba42a7" providerId="LiveId" clId="{34C27E6F-76E5-48A4-8837-0BBAFCF16386}" dt="2023-11-27T15:57:52.084" v="207"/>
          <ac:cxnSpMkLst>
            <pc:docMk/>
            <pc:sldMk cId="2712385115" sldId="889"/>
            <ac:cxnSpMk id="224" creationId="{2219D415-336E-0301-143C-E45290BF30B9}"/>
          </ac:cxnSpMkLst>
        </pc:cxnChg>
        <pc:cxnChg chg="mod">
          <ac:chgData name="Heinrich Lukas Weil" userId="8de1357be3ba42a7" providerId="LiveId" clId="{34C27E6F-76E5-48A4-8837-0BBAFCF16386}" dt="2023-11-27T15:57:52.084" v="207"/>
          <ac:cxnSpMkLst>
            <pc:docMk/>
            <pc:sldMk cId="2712385115" sldId="889"/>
            <ac:cxnSpMk id="225" creationId="{D981A0AD-6A49-A3B8-670E-8B39D99B27BD}"/>
          </ac:cxnSpMkLst>
        </pc:cxnChg>
        <pc:cxnChg chg="mod">
          <ac:chgData name="Heinrich Lukas Weil" userId="8de1357be3ba42a7" providerId="LiveId" clId="{34C27E6F-76E5-48A4-8837-0BBAFCF16386}" dt="2023-11-27T15:57:52.084" v="207"/>
          <ac:cxnSpMkLst>
            <pc:docMk/>
            <pc:sldMk cId="2712385115" sldId="889"/>
            <ac:cxnSpMk id="226" creationId="{C3610E3D-6E3E-631D-BEE6-F1F86F038337}"/>
          </ac:cxnSpMkLst>
        </pc:cxnChg>
        <pc:cxnChg chg="mod">
          <ac:chgData name="Heinrich Lukas Weil" userId="8de1357be3ba42a7" providerId="LiveId" clId="{34C27E6F-76E5-48A4-8837-0BBAFCF16386}" dt="2023-11-27T15:57:52.084" v="207"/>
          <ac:cxnSpMkLst>
            <pc:docMk/>
            <pc:sldMk cId="2712385115" sldId="889"/>
            <ac:cxnSpMk id="227" creationId="{529A3E0A-91FD-CC40-97ED-2DFC6E3CDED6}"/>
          </ac:cxnSpMkLst>
        </pc:cxnChg>
        <pc:cxnChg chg="mod">
          <ac:chgData name="Heinrich Lukas Weil" userId="8de1357be3ba42a7" providerId="LiveId" clId="{34C27E6F-76E5-48A4-8837-0BBAFCF16386}" dt="2023-11-27T15:57:52.084" v="207"/>
          <ac:cxnSpMkLst>
            <pc:docMk/>
            <pc:sldMk cId="2712385115" sldId="889"/>
            <ac:cxnSpMk id="228" creationId="{87FA0FC4-08E7-CBE4-8433-BCD56DFEEBD9}"/>
          </ac:cxnSpMkLst>
        </pc:cxnChg>
        <pc:cxnChg chg="mod">
          <ac:chgData name="Heinrich Lukas Weil" userId="8de1357be3ba42a7" providerId="LiveId" clId="{34C27E6F-76E5-48A4-8837-0BBAFCF16386}" dt="2023-11-27T15:57:52.084" v="207"/>
          <ac:cxnSpMkLst>
            <pc:docMk/>
            <pc:sldMk cId="2712385115" sldId="889"/>
            <ac:cxnSpMk id="229" creationId="{BE06589D-41A9-FA89-2141-9149A2D28C90}"/>
          </ac:cxnSpMkLst>
        </pc:cxnChg>
      </pc:sldChg>
      <pc:sldChg chg="del">
        <pc:chgData name="Heinrich Lukas Weil" userId="8de1357be3ba42a7" providerId="LiveId" clId="{34C27E6F-76E5-48A4-8837-0BBAFCF16386}" dt="2023-11-27T15:41:54.024" v="3" actId="47"/>
        <pc:sldMkLst>
          <pc:docMk/>
          <pc:sldMk cId="463367318" sldId="890"/>
        </pc:sldMkLst>
      </pc:sldChg>
      <pc:sldChg chg="addSp delSp modSp mod">
        <pc:chgData name="Heinrich Lukas Weil" userId="8de1357be3ba42a7" providerId="LiveId" clId="{34C27E6F-76E5-48A4-8837-0BBAFCF16386}" dt="2023-11-27T15:44:35.221" v="54"/>
        <pc:sldMkLst>
          <pc:docMk/>
          <pc:sldMk cId="4190799123" sldId="891"/>
        </pc:sldMkLst>
        <pc:spChg chg="mod">
          <ac:chgData name="Heinrich Lukas Weil" userId="8de1357be3ba42a7" providerId="LiveId" clId="{34C27E6F-76E5-48A4-8837-0BBAFCF16386}" dt="2023-11-27T15:44:35.221" v="54"/>
          <ac:spMkLst>
            <pc:docMk/>
            <pc:sldMk cId="4190799123" sldId="891"/>
            <ac:spMk id="2" creationId="{0D1F9C4C-D54C-9430-8031-8B67AC51EFB0}"/>
          </ac:spMkLst>
        </pc:spChg>
        <pc:spChg chg="add del">
          <ac:chgData name="Heinrich Lukas Weil" userId="8de1357be3ba42a7" providerId="LiveId" clId="{34C27E6F-76E5-48A4-8837-0BBAFCF16386}" dt="2023-11-27T15:42:57.150" v="26" actId="478"/>
          <ac:spMkLst>
            <pc:docMk/>
            <pc:sldMk cId="4190799123" sldId="891"/>
            <ac:spMk id="3" creationId="{D2795694-BF39-F150-B4DE-8DDFAA2B7C3B}"/>
          </ac:spMkLst>
        </pc:spChg>
        <pc:spChg chg="mod topLvl">
          <ac:chgData name="Heinrich Lukas Weil" userId="8de1357be3ba42a7" providerId="LiveId" clId="{34C27E6F-76E5-48A4-8837-0BBAFCF16386}" dt="2023-11-27T15:42:51.767" v="19" actId="165"/>
          <ac:spMkLst>
            <pc:docMk/>
            <pc:sldMk cId="4190799123" sldId="891"/>
            <ac:spMk id="8" creationId="{CF11E685-F529-ECC9-330F-8596530DEC64}"/>
          </ac:spMkLst>
        </pc:spChg>
        <pc:spChg chg="mod topLvl">
          <ac:chgData name="Heinrich Lukas Weil" userId="8de1357be3ba42a7" providerId="LiveId" clId="{34C27E6F-76E5-48A4-8837-0BBAFCF16386}" dt="2023-11-27T15:42:51.767" v="19" actId="165"/>
          <ac:spMkLst>
            <pc:docMk/>
            <pc:sldMk cId="4190799123" sldId="891"/>
            <ac:spMk id="9" creationId="{DA201395-4EF9-1253-5283-5B64BBA8ABDD}"/>
          </ac:spMkLst>
        </pc:spChg>
        <pc:spChg chg="mod topLvl">
          <ac:chgData name="Heinrich Lukas Weil" userId="8de1357be3ba42a7" providerId="LiveId" clId="{34C27E6F-76E5-48A4-8837-0BBAFCF16386}" dt="2023-11-27T15:42:51.767" v="19" actId="165"/>
          <ac:spMkLst>
            <pc:docMk/>
            <pc:sldMk cId="4190799123" sldId="891"/>
            <ac:spMk id="10" creationId="{1977702A-FDD1-9179-2DAA-42E1C726B01B}"/>
          </ac:spMkLst>
        </pc:spChg>
        <pc:spChg chg="mod topLvl">
          <ac:chgData name="Heinrich Lukas Weil" userId="8de1357be3ba42a7" providerId="LiveId" clId="{34C27E6F-76E5-48A4-8837-0BBAFCF16386}" dt="2023-11-27T15:42:51.767" v="19" actId="165"/>
          <ac:spMkLst>
            <pc:docMk/>
            <pc:sldMk cId="4190799123" sldId="891"/>
            <ac:spMk id="11" creationId="{26D3FAFB-8899-557A-4E31-277000DCBDCD}"/>
          </ac:spMkLst>
        </pc:spChg>
        <pc:spChg chg="mod">
          <ac:chgData name="Heinrich Lukas Weil" userId="8de1357be3ba42a7" providerId="LiveId" clId="{34C27E6F-76E5-48A4-8837-0BBAFCF16386}" dt="2023-11-27T15:42:51.767" v="19" actId="165"/>
          <ac:spMkLst>
            <pc:docMk/>
            <pc:sldMk cId="4190799123" sldId="891"/>
            <ac:spMk id="13" creationId="{1B690CEE-28A6-4764-3F9D-FA20F69881BD}"/>
          </ac:spMkLst>
        </pc:spChg>
        <pc:spChg chg="mod">
          <ac:chgData name="Heinrich Lukas Weil" userId="8de1357be3ba42a7" providerId="LiveId" clId="{34C27E6F-76E5-48A4-8837-0BBAFCF16386}" dt="2023-11-27T15:42:51.767" v="19" actId="165"/>
          <ac:spMkLst>
            <pc:docMk/>
            <pc:sldMk cId="4190799123" sldId="891"/>
            <ac:spMk id="14" creationId="{152E1172-34E2-610E-CB3B-9EE3EC8C8C1F}"/>
          </ac:spMkLst>
        </pc:spChg>
        <pc:spChg chg="mod">
          <ac:chgData name="Heinrich Lukas Weil" userId="8de1357be3ba42a7" providerId="LiveId" clId="{34C27E6F-76E5-48A4-8837-0BBAFCF16386}" dt="2023-11-27T15:42:51.767" v="19" actId="165"/>
          <ac:spMkLst>
            <pc:docMk/>
            <pc:sldMk cId="4190799123" sldId="891"/>
            <ac:spMk id="15" creationId="{8582F854-EC1E-9771-905F-4A26D47F2E9C}"/>
          </ac:spMkLst>
        </pc:spChg>
        <pc:spChg chg="mod">
          <ac:chgData name="Heinrich Lukas Weil" userId="8de1357be3ba42a7" providerId="LiveId" clId="{34C27E6F-76E5-48A4-8837-0BBAFCF16386}" dt="2023-11-27T15:42:51.767" v="19" actId="165"/>
          <ac:spMkLst>
            <pc:docMk/>
            <pc:sldMk cId="4190799123" sldId="891"/>
            <ac:spMk id="16" creationId="{57A8152D-732E-6094-B309-D8F87A30A74A}"/>
          </ac:spMkLst>
        </pc:spChg>
        <pc:spChg chg="mod">
          <ac:chgData name="Heinrich Lukas Weil" userId="8de1357be3ba42a7" providerId="LiveId" clId="{34C27E6F-76E5-48A4-8837-0BBAFCF16386}" dt="2023-11-27T15:42:51.767" v="19" actId="165"/>
          <ac:spMkLst>
            <pc:docMk/>
            <pc:sldMk cId="4190799123" sldId="891"/>
            <ac:spMk id="17" creationId="{3AD484B3-3E33-2F24-48F9-C57D55AB68DB}"/>
          </ac:spMkLst>
        </pc:spChg>
        <pc:spChg chg="mod">
          <ac:chgData name="Heinrich Lukas Weil" userId="8de1357be3ba42a7" providerId="LiveId" clId="{34C27E6F-76E5-48A4-8837-0BBAFCF16386}" dt="2023-11-27T15:42:51.767" v="19" actId="165"/>
          <ac:spMkLst>
            <pc:docMk/>
            <pc:sldMk cId="4190799123" sldId="891"/>
            <ac:spMk id="18" creationId="{EBCD8574-C28A-3F2A-85CA-4BA2C9EF86E0}"/>
          </ac:spMkLst>
        </pc:spChg>
        <pc:spChg chg="mod">
          <ac:chgData name="Heinrich Lukas Weil" userId="8de1357be3ba42a7" providerId="LiveId" clId="{34C27E6F-76E5-48A4-8837-0BBAFCF16386}" dt="2023-11-27T15:42:51.767" v="19" actId="165"/>
          <ac:spMkLst>
            <pc:docMk/>
            <pc:sldMk cId="4190799123" sldId="891"/>
            <ac:spMk id="19" creationId="{331F4BBE-B3B3-AB57-86D4-8A8AFC8EFDA1}"/>
          </ac:spMkLst>
        </pc:spChg>
        <pc:spChg chg="mod">
          <ac:chgData name="Heinrich Lukas Weil" userId="8de1357be3ba42a7" providerId="LiveId" clId="{34C27E6F-76E5-48A4-8837-0BBAFCF16386}" dt="2023-11-27T15:42:51.767" v="19" actId="165"/>
          <ac:spMkLst>
            <pc:docMk/>
            <pc:sldMk cId="4190799123" sldId="891"/>
            <ac:spMk id="20" creationId="{58934345-5C62-60CA-7DA5-66CDA42B5AB1}"/>
          </ac:spMkLst>
        </pc:spChg>
        <pc:spChg chg="mod">
          <ac:chgData name="Heinrich Lukas Weil" userId="8de1357be3ba42a7" providerId="LiveId" clId="{34C27E6F-76E5-48A4-8837-0BBAFCF16386}" dt="2023-11-27T15:42:51.767" v="19" actId="165"/>
          <ac:spMkLst>
            <pc:docMk/>
            <pc:sldMk cId="4190799123" sldId="891"/>
            <ac:spMk id="21" creationId="{8471803B-CC1E-72D6-8975-C89CD3A66B76}"/>
          </ac:spMkLst>
        </pc:spChg>
        <pc:spChg chg="mod">
          <ac:chgData name="Heinrich Lukas Weil" userId="8de1357be3ba42a7" providerId="LiveId" clId="{34C27E6F-76E5-48A4-8837-0BBAFCF16386}" dt="2023-11-27T15:42:51.767" v="19" actId="165"/>
          <ac:spMkLst>
            <pc:docMk/>
            <pc:sldMk cId="4190799123" sldId="891"/>
            <ac:spMk id="22" creationId="{25C49E97-B629-9B88-0B53-AFB6DAAF83B3}"/>
          </ac:spMkLst>
        </pc:spChg>
        <pc:spChg chg="mod">
          <ac:chgData name="Heinrich Lukas Weil" userId="8de1357be3ba42a7" providerId="LiveId" clId="{34C27E6F-76E5-48A4-8837-0BBAFCF16386}" dt="2023-11-27T15:42:51.767" v="19" actId="165"/>
          <ac:spMkLst>
            <pc:docMk/>
            <pc:sldMk cId="4190799123" sldId="891"/>
            <ac:spMk id="23" creationId="{9F1C992B-50CC-ACCD-AAF1-CB328528F512}"/>
          </ac:spMkLst>
        </pc:spChg>
        <pc:spChg chg="mod">
          <ac:chgData name="Heinrich Lukas Weil" userId="8de1357be3ba42a7" providerId="LiveId" clId="{34C27E6F-76E5-48A4-8837-0BBAFCF16386}" dt="2023-11-27T15:42:51.767" v="19" actId="165"/>
          <ac:spMkLst>
            <pc:docMk/>
            <pc:sldMk cId="4190799123" sldId="891"/>
            <ac:spMk id="24" creationId="{421D115E-7CA7-FB40-A713-3136278767B9}"/>
          </ac:spMkLst>
        </pc:spChg>
        <pc:spChg chg="mod">
          <ac:chgData name="Heinrich Lukas Weil" userId="8de1357be3ba42a7" providerId="LiveId" clId="{34C27E6F-76E5-48A4-8837-0BBAFCF16386}" dt="2023-11-27T15:42:51.767" v="19" actId="165"/>
          <ac:spMkLst>
            <pc:docMk/>
            <pc:sldMk cId="4190799123" sldId="891"/>
            <ac:spMk id="25" creationId="{B4D6043A-7425-0BE1-0C7F-6C98F3AA3335}"/>
          </ac:spMkLst>
        </pc:spChg>
        <pc:spChg chg="mod">
          <ac:chgData name="Heinrich Lukas Weil" userId="8de1357be3ba42a7" providerId="LiveId" clId="{34C27E6F-76E5-48A4-8837-0BBAFCF16386}" dt="2023-11-27T15:42:51.767" v="19" actId="165"/>
          <ac:spMkLst>
            <pc:docMk/>
            <pc:sldMk cId="4190799123" sldId="891"/>
            <ac:spMk id="26" creationId="{4EFF0CEB-D253-8760-BF13-90C07329ADD7}"/>
          </ac:spMkLst>
        </pc:spChg>
        <pc:spChg chg="mod">
          <ac:chgData name="Heinrich Lukas Weil" userId="8de1357be3ba42a7" providerId="LiveId" clId="{34C27E6F-76E5-48A4-8837-0BBAFCF16386}" dt="2023-11-27T15:42:51.767" v="19" actId="165"/>
          <ac:spMkLst>
            <pc:docMk/>
            <pc:sldMk cId="4190799123" sldId="891"/>
            <ac:spMk id="27" creationId="{48BC0ECC-080E-E687-6AD5-A49945BEF17D}"/>
          </ac:spMkLst>
        </pc:spChg>
        <pc:spChg chg="mod">
          <ac:chgData name="Heinrich Lukas Weil" userId="8de1357be3ba42a7" providerId="LiveId" clId="{34C27E6F-76E5-48A4-8837-0BBAFCF16386}" dt="2023-11-27T15:42:51.767" v="19" actId="165"/>
          <ac:spMkLst>
            <pc:docMk/>
            <pc:sldMk cId="4190799123" sldId="891"/>
            <ac:spMk id="28" creationId="{1C3715F6-8972-1F71-597E-8AFBE40AB299}"/>
          </ac:spMkLst>
        </pc:spChg>
        <pc:spChg chg="mod">
          <ac:chgData name="Heinrich Lukas Weil" userId="8de1357be3ba42a7" providerId="LiveId" clId="{34C27E6F-76E5-48A4-8837-0BBAFCF16386}" dt="2023-11-27T15:42:51.767" v="19" actId="165"/>
          <ac:spMkLst>
            <pc:docMk/>
            <pc:sldMk cId="4190799123" sldId="891"/>
            <ac:spMk id="29" creationId="{C5DA012F-3448-ED69-B456-1E2E86455059}"/>
          </ac:spMkLst>
        </pc:spChg>
        <pc:spChg chg="mod">
          <ac:chgData name="Heinrich Lukas Weil" userId="8de1357be3ba42a7" providerId="LiveId" clId="{34C27E6F-76E5-48A4-8837-0BBAFCF16386}" dt="2023-11-27T15:42:51.767" v="19" actId="165"/>
          <ac:spMkLst>
            <pc:docMk/>
            <pc:sldMk cId="4190799123" sldId="891"/>
            <ac:spMk id="31" creationId="{6908957E-81D1-46FA-E2EB-869A2CF8C20D}"/>
          </ac:spMkLst>
        </pc:spChg>
        <pc:spChg chg="mod">
          <ac:chgData name="Heinrich Lukas Weil" userId="8de1357be3ba42a7" providerId="LiveId" clId="{34C27E6F-76E5-48A4-8837-0BBAFCF16386}" dt="2023-11-27T15:42:51.767" v="19" actId="165"/>
          <ac:spMkLst>
            <pc:docMk/>
            <pc:sldMk cId="4190799123" sldId="891"/>
            <ac:spMk id="32" creationId="{A4586C84-7A20-7714-1FF6-A66D9E17B081}"/>
          </ac:spMkLst>
        </pc:spChg>
        <pc:spChg chg="mod">
          <ac:chgData name="Heinrich Lukas Weil" userId="8de1357be3ba42a7" providerId="LiveId" clId="{34C27E6F-76E5-48A4-8837-0BBAFCF16386}" dt="2023-11-27T15:42:51.767" v="19" actId="165"/>
          <ac:spMkLst>
            <pc:docMk/>
            <pc:sldMk cId="4190799123" sldId="891"/>
            <ac:spMk id="33" creationId="{16BA7019-9B4C-5A50-ED46-EC8C69CAADED}"/>
          </ac:spMkLst>
        </pc:spChg>
        <pc:spChg chg="mod">
          <ac:chgData name="Heinrich Lukas Weil" userId="8de1357be3ba42a7" providerId="LiveId" clId="{34C27E6F-76E5-48A4-8837-0BBAFCF16386}" dt="2023-11-27T15:42:51.767" v="19" actId="165"/>
          <ac:spMkLst>
            <pc:docMk/>
            <pc:sldMk cId="4190799123" sldId="891"/>
            <ac:spMk id="34" creationId="{90C30653-21F8-E40E-0629-A1BB0EC0191A}"/>
          </ac:spMkLst>
        </pc:spChg>
        <pc:spChg chg="mod">
          <ac:chgData name="Heinrich Lukas Weil" userId="8de1357be3ba42a7" providerId="LiveId" clId="{34C27E6F-76E5-48A4-8837-0BBAFCF16386}" dt="2023-11-27T15:42:51.767" v="19" actId="165"/>
          <ac:spMkLst>
            <pc:docMk/>
            <pc:sldMk cId="4190799123" sldId="891"/>
            <ac:spMk id="35" creationId="{EF577654-D0FD-CBBF-0AD6-14E0BAE259D0}"/>
          </ac:spMkLst>
        </pc:spChg>
        <pc:spChg chg="mod">
          <ac:chgData name="Heinrich Lukas Weil" userId="8de1357be3ba42a7" providerId="LiveId" clId="{34C27E6F-76E5-48A4-8837-0BBAFCF16386}" dt="2023-11-27T15:42:51.767" v="19" actId="165"/>
          <ac:spMkLst>
            <pc:docMk/>
            <pc:sldMk cId="4190799123" sldId="891"/>
            <ac:spMk id="36" creationId="{32CEB7A2-BC39-5ED5-F860-E372AF2C8048}"/>
          </ac:spMkLst>
        </pc:spChg>
        <pc:spChg chg="mod">
          <ac:chgData name="Heinrich Lukas Weil" userId="8de1357be3ba42a7" providerId="LiveId" clId="{34C27E6F-76E5-48A4-8837-0BBAFCF16386}" dt="2023-11-27T15:42:51.767" v="19" actId="165"/>
          <ac:spMkLst>
            <pc:docMk/>
            <pc:sldMk cId="4190799123" sldId="891"/>
            <ac:spMk id="37" creationId="{1854D5B4-8D82-3FC8-CE75-0EC35F7A2913}"/>
          </ac:spMkLst>
        </pc:spChg>
        <pc:spChg chg="mod">
          <ac:chgData name="Heinrich Lukas Weil" userId="8de1357be3ba42a7" providerId="LiveId" clId="{34C27E6F-76E5-48A4-8837-0BBAFCF16386}" dt="2023-11-27T15:42:51.767" v="19" actId="165"/>
          <ac:spMkLst>
            <pc:docMk/>
            <pc:sldMk cId="4190799123" sldId="891"/>
            <ac:spMk id="38" creationId="{055A3E6F-05D3-3233-9390-B81BA72689C6}"/>
          </ac:spMkLst>
        </pc:spChg>
        <pc:spChg chg="mod">
          <ac:chgData name="Heinrich Lukas Weil" userId="8de1357be3ba42a7" providerId="LiveId" clId="{34C27E6F-76E5-48A4-8837-0BBAFCF16386}" dt="2023-11-27T15:42:51.767" v="19" actId="165"/>
          <ac:spMkLst>
            <pc:docMk/>
            <pc:sldMk cId="4190799123" sldId="891"/>
            <ac:spMk id="39" creationId="{BC7F34DB-E24A-5678-3B4E-40C817BDD88F}"/>
          </ac:spMkLst>
        </pc:spChg>
        <pc:spChg chg="mod">
          <ac:chgData name="Heinrich Lukas Weil" userId="8de1357be3ba42a7" providerId="LiveId" clId="{34C27E6F-76E5-48A4-8837-0BBAFCF16386}" dt="2023-11-27T15:42:51.767" v="19" actId="165"/>
          <ac:spMkLst>
            <pc:docMk/>
            <pc:sldMk cId="4190799123" sldId="891"/>
            <ac:spMk id="40" creationId="{DC6ABC25-6BFC-95F1-6D45-59EC6B41E65A}"/>
          </ac:spMkLst>
        </pc:spChg>
        <pc:spChg chg="mod">
          <ac:chgData name="Heinrich Lukas Weil" userId="8de1357be3ba42a7" providerId="LiveId" clId="{34C27E6F-76E5-48A4-8837-0BBAFCF16386}" dt="2023-11-27T15:42:51.767" v="19" actId="165"/>
          <ac:spMkLst>
            <pc:docMk/>
            <pc:sldMk cId="4190799123" sldId="891"/>
            <ac:spMk id="41" creationId="{618951C5-B0DB-2109-7DB0-C462511868E3}"/>
          </ac:spMkLst>
        </pc:spChg>
        <pc:spChg chg="mod">
          <ac:chgData name="Heinrich Lukas Weil" userId="8de1357be3ba42a7" providerId="LiveId" clId="{34C27E6F-76E5-48A4-8837-0BBAFCF16386}" dt="2023-11-27T15:42:51.767" v="19" actId="165"/>
          <ac:spMkLst>
            <pc:docMk/>
            <pc:sldMk cId="4190799123" sldId="891"/>
            <ac:spMk id="42" creationId="{E7ED9CF3-E10F-2F6E-9A03-FFB00BDCB4D1}"/>
          </ac:spMkLst>
        </pc:spChg>
        <pc:spChg chg="mod">
          <ac:chgData name="Heinrich Lukas Weil" userId="8de1357be3ba42a7" providerId="LiveId" clId="{34C27E6F-76E5-48A4-8837-0BBAFCF16386}" dt="2023-11-27T15:42:51.767" v="19" actId="165"/>
          <ac:spMkLst>
            <pc:docMk/>
            <pc:sldMk cId="4190799123" sldId="891"/>
            <ac:spMk id="43" creationId="{A8B7FD06-39C3-8832-1442-FE78821F1AA0}"/>
          </ac:spMkLst>
        </pc:spChg>
        <pc:spChg chg="mod">
          <ac:chgData name="Heinrich Lukas Weil" userId="8de1357be3ba42a7" providerId="LiveId" clId="{34C27E6F-76E5-48A4-8837-0BBAFCF16386}" dt="2023-11-27T15:42:51.767" v="19" actId="165"/>
          <ac:spMkLst>
            <pc:docMk/>
            <pc:sldMk cId="4190799123" sldId="891"/>
            <ac:spMk id="44" creationId="{B645FEA4-9083-77B0-B59E-F181BDCB764B}"/>
          </ac:spMkLst>
        </pc:spChg>
        <pc:spChg chg="mod">
          <ac:chgData name="Heinrich Lukas Weil" userId="8de1357be3ba42a7" providerId="LiveId" clId="{34C27E6F-76E5-48A4-8837-0BBAFCF16386}" dt="2023-11-27T15:42:51.767" v="19" actId="165"/>
          <ac:spMkLst>
            <pc:docMk/>
            <pc:sldMk cId="4190799123" sldId="891"/>
            <ac:spMk id="45" creationId="{CBCD0EE0-6957-95FF-75ED-691A7F5BB509}"/>
          </ac:spMkLst>
        </pc:spChg>
        <pc:spChg chg="mod">
          <ac:chgData name="Heinrich Lukas Weil" userId="8de1357be3ba42a7" providerId="LiveId" clId="{34C27E6F-76E5-48A4-8837-0BBAFCF16386}" dt="2023-11-27T15:43:33.720" v="43" actId="207"/>
          <ac:spMkLst>
            <pc:docMk/>
            <pc:sldMk cId="4190799123" sldId="891"/>
            <ac:spMk id="50" creationId="{9C37C5BD-28D5-9B5A-234D-AAC14B5BB011}"/>
          </ac:spMkLst>
        </pc:spChg>
        <pc:spChg chg="mod">
          <ac:chgData name="Heinrich Lukas Weil" userId="8de1357be3ba42a7" providerId="LiveId" clId="{34C27E6F-76E5-48A4-8837-0BBAFCF16386}" dt="2023-11-27T15:43:33.720" v="43" actId="207"/>
          <ac:spMkLst>
            <pc:docMk/>
            <pc:sldMk cId="4190799123" sldId="891"/>
            <ac:spMk id="51" creationId="{739B51B6-A5ED-ACF9-A29A-23846AACDD12}"/>
          </ac:spMkLst>
        </pc:spChg>
        <pc:spChg chg="mod">
          <ac:chgData name="Heinrich Lukas Weil" userId="8de1357be3ba42a7" providerId="LiveId" clId="{34C27E6F-76E5-48A4-8837-0BBAFCF16386}" dt="2023-11-27T15:43:33.720" v="43" actId="207"/>
          <ac:spMkLst>
            <pc:docMk/>
            <pc:sldMk cId="4190799123" sldId="891"/>
            <ac:spMk id="52" creationId="{72FB6823-817B-0D43-C970-4F9436A9733F}"/>
          </ac:spMkLst>
        </pc:spChg>
        <pc:spChg chg="mod">
          <ac:chgData name="Heinrich Lukas Weil" userId="8de1357be3ba42a7" providerId="LiveId" clId="{34C27E6F-76E5-48A4-8837-0BBAFCF16386}" dt="2023-11-27T15:43:33.720" v="43" actId="207"/>
          <ac:spMkLst>
            <pc:docMk/>
            <pc:sldMk cId="4190799123" sldId="891"/>
            <ac:spMk id="53" creationId="{16D4B014-E883-4538-8A6F-9C7F554A56E4}"/>
          </ac:spMkLst>
        </pc:spChg>
        <pc:spChg chg="mod">
          <ac:chgData name="Heinrich Lukas Weil" userId="8de1357be3ba42a7" providerId="LiveId" clId="{34C27E6F-76E5-48A4-8837-0BBAFCF16386}" dt="2023-11-27T15:43:33.720" v="43" actId="207"/>
          <ac:spMkLst>
            <pc:docMk/>
            <pc:sldMk cId="4190799123" sldId="891"/>
            <ac:spMk id="55" creationId="{76A4D264-64C0-E16E-3A2F-77ADF32B427A}"/>
          </ac:spMkLst>
        </pc:spChg>
        <pc:spChg chg="mod">
          <ac:chgData name="Heinrich Lukas Weil" userId="8de1357be3ba42a7" providerId="LiveId" clId="{34C27E6F-76E5-48A4-8837-0BBAFCF16386}" dt="2023-11-27T15:43:33.720" v="43" actId="207"/>
          <ac:spMkLst>
            <pc:docMk/>
            <pc:sldMk cId="4190799123" sldId="891"/>
            <ac:spMk id="56" creationId="{E01AABC4-56CA-C685-B852-BBE25B31EB0A}"/>
          </ac:spMkLst>
        </pc:spChg>
        <pc:spChg chg="mod">
          <ac:chgData name="Heinrich Lukas Weil" userId="8de1357be3ba42a7" providerId="LiveId" clId="{34C27E6F-76E5-48A4-8837-0BBAFCF16386}" dt="2023-11-27T15:43:33.720" v="43" actId="207"/>
          <ac:spMkLst>
            <pc:docMk/>
            <pc:sldMk cId="4190799123" sldId="891"/>
            <ac:spMk id="57" creationId="{AF08CED1-1AF3-79A4-BB44-9048E5AA1B01}"/>
          </ac:spMkLst>
        </pc:spChg>
        <pc:spChg chg="mod">
          <ac:chgData name="Heinrich Lukas Weil" userId="8de1357be3ba42a7" providerId="LiveId" clId="{34C27E6F-76E5-48A4-8837-0BBAFCF16386}" dt="2023-11-27T15:43:33.720" v="43" actId="207"/>
          <ac:spMkLst>
            <pc:docMk/>
            <pc:sldMk cId="4190799123" sldId="891"/>
            <ac:spMk id="58" creationId="{4FD85CA5-BF3E-55AF-7A1E-04C2289FEFA9}"/>
          </ac:spMkLst>
        </pc:spChg>
        <pc:spChg chg="mod">
          <ac:chgData name="Heinrich Lukas Weil" userId="8de1357be3ba42a7" providerId="LiveId" clId="{34C27E6F-76E5-48A4-8837-0BBAFCF16386}" dt="2023-11-27T15:43:33.720" v="43" actId="207"/>
          <ac:spMkLst>
            <pc:docMk/>
            <pc:sldMk cId="4190799123" sldId="891"/>
            <ac:spMk id="59" creationId="{1F64F2B8-4182-19E9-2D5F-02CD845689C8}"/>
          </ac:spMkLst>
        </pc:spChg>
        <pc:spChg chg="mod">
          <ac:chgData name="Heinrich Lukas Weil" userId="8de1357be3ba42a7" providerId="LiveId" clId="{34C27E6F-76E5-48A4-8837-0BBAFCF16386}" dt="2023-11-27T15:43:33.720" v="43" actId="207"/>
          <ac:spMkLst>
            <pc:docMk/>
            <pc:sldMk cId="4190799123" sldId="891"/>
            <ac:spMk id="60" creationId="{8A668F04-C340-466D-E1B3-363B9B893C0F}"/>
          </ac:spMkLst>
        </pc:spChg>
        <pc:spChg chg="mod">
          <ac:chgData name="Heinrich Lukas Weil" userId="8de1357be3ba42a7" providerId="LiveId" clId="{34C27E6F-76E5-48A4-8837-0BBAFCF16386}" dt="2023-11-27T15:43:33.720" v="43" actId="207"/>
          <ac:spMkLst>
            <pc:docMk/>
            <pc:sldMk cId="4190799123" sldId="891"/>
            <ac:spMk id="61" creationId="{9879A7AE-505B-C9AC-F6F1-47AB162D7C1F}"/>
          </ac:spMkLst>
        </pc:spChg>
        <pc:spChg chg="mod">
          <ac:chgData name="Heinrich Lukas Weil" userId="8de1357be3ba42a7" providerId="LiveId" clId="{34C27E6F-76E5-48A4-8837-0BBAFCF16386}" dt="2023-11-27T15:43:33.720" v="43" actId="207"/>
          <ac:spMkLst>
            <pc:docMk/>
            <pc:sldMk cId="4190799123" sldId="891"/>
            <ac:spMk id="62" creationId="{3F784330-7BBF-716D-E752-59BEBEB441F2}"/>
          </ac:spMkLst>
        </pc:spChg>
        <pc:spChg chg="mod">
          <ac:chgData name="Heinrich Lukas Weil" userId="8de1357be3ba42a7" providerId="LiveId" clId="{34C27E6F-76E5-48A4-8837-0BBAFCF16386}" dt="2023-11-27T15:43:33.720" v="43" actId="207"/>
          <ac:spMkLst>
            <pc:docMk/>
            <pc:sldMk cId="4190799123" sldId="891"/>
            <ac:spMk id="63" creationId="{B2C1A6F8-A681-DB85-D2CE-0F39B2771FD1}"/>
          </ac:spMkLst>
        </pc:spChg>
        <pc:spChg chg="mod">
          <ac:chgData name="Heinrich Lukas Weil" userId="8de1357be3ba42a7" providerId="LiveId" clId="{34C27E6F-76E5-48A4-8837-0BBAFCF16386}" dt="2023-11-27T15:43:33.720" v="43" actId="207"/>
          <ac:spMkLst>
            <pc:docMk/>
            <pc:sldMk cId="4190799123" sldId="891"/>
            <ac:spMk id="64" creationId="{581332F8-9CD8-50B6-4575-AA4800ED1CCF}"/>
          </ac:spMkLst>
        </pc:spChg>
        <pc:spChg chg="mod">
          <ac:chgData name="Heinrich Lukas Weil" userId="8de1357be3ba42a7" providerId="LiveId" clId="{34C27E6F-76E5-48A4-8837-0BBAFCF16386}" dt="2023-11-27T15:43:33.720" v="43" actId="207"/>
          <ac:spMkLst>
            <pc:docMk/>
            <pc:sldMk cId="4190799123" sldId="891"/>
            <ac:spMk id="65" creationId="{398B236C-4A94-A361-CF70-3CD44ECB2297}"/>
          </ac:spMkLst>
        </pc:spChg>
        <pc:spChg chg="mod">
          <ac:chgData name="Heinrich Lukas Weil" userId="8de1357be3ba42a7" providerId="LiveId" clId="{34C27E6F-76E5-48A4-8837-0BBAFCF16386}" dt="2023-11-27T15:43:33.720" v="43" actId="207"/>
          <ac:spMkLst>
            <pc:docMk/>
            <pc:sldMk cId="4190799123" sldId="891"/>
            <ac:spMk id="66" creationId="{1ACC3B6C-42E4-3AAE-7AF8-6A57CE3340C7}"/>
          </ac:spMkLst>
        </pc:spChg>
        <pc:spChg chg="mod">
          <ac:chgData name="Heinrich Lukas Weil" userId="8de1357be3ba42a7" providerId="LiveId" clId="{34C27E6F-76E5-48A4-8837-0BBAFCF16386}" dt="2023-11-27T15:43:33.720" v="43" actId="207"/>
          <ac:spMkLst>
            <pc:docMk/>
            <pc:sldMk cId="4190799123" sldId="891"/>
            <ac:spMk id="67" creationId="{7BD45316-FE86-B561-F873-ADAB066E1D4A}"/>
          </ac:spMkLst>
        </pc:spChg>
        <pc:spChg chg="mod">
          <ac:chgData name="Heinrich Lukas Weil" userId="8de1357be3ba42a7" providerId="LiveId" clId="{34C27E6F-76E5-48A4-8837-0BBAFCF16386}" dt="2023-11-27T15:43:33.720" v="43" actId="207"/>
          <ac:spMkLst>
            <pc:docMk/>
            <pc:sldMk cId="4190799123" sldId="891"/>
            <ac:spMk id="68" creationId="{5AC27FB4-70FB-E9EA-74F8-3E64C736EAF6}"/>
          </ac:spMkLst>
        </pc:spChg>
        <pc:spChg chg="mod">
          <ac:chgData name="Heinrich Lukas Weil" userId="8de1357be3ba42a7" providerId="LiveId" clId="{34C27E6F-76E5-48A4-8837-0BBAFCF16386}" dt="2023-11-27T15:43:33.720" v="43" actId="207"/>
          <ac:spMkLst>
            <pc:docMk/>
            <pc:sldMk cId="4190799123" sldId="891"/>
            <ac:spMk id="69" creationId="{89E2F1D1-D0D7-8827-16BB-5464ED8192C1}"/>
          </ac:spMkLst>
        </pc:spChg>
        <pc:spChg chg="mod">
          <ac:chgData name="Heinrich Lukas Weil" userId="8de1357be3ba42a7" providerId="LiveId" clId="{34C27E6F-76E5-48A4-8837-0BBAFCF16386}" dt="2023-11-27T15:43:33.720" v="43" actId="207"/>
          <ac:spMkLst>
            <pc:docMk/>
            <pc:sldMk cId="4190799123" sldId="891"/>
            <ac:spMk id="70" creationId="{39A7822A-5171-AACD-660B-2E11D83233D5}"/>
          </ac:spMkLst>
        </pc:spChg>
        <pc:spChg chg="mod">
          <ac:chgData name="Heinrich Lukas Weil" userId="8de1357be3ba42a7" providerId="LiveId" clId="{34C27E6F-76E5-48A4-8837-0BBAFCF16386}" dt="2023-11-27T15:43:33.720" v="43" actId="207"/>
          <ac:spMkLst>
            <pc:docMk/>
            <pc:sldMk cId="4190799123" sldId="891"/>
            <ac:spMk id="71" creationId="{D448E0BF-9133-59F7-A151-A2FB3433D410}"/>
          </ac:spMkLst>
        </pc:spChg>
        <pc:spChg chg="mod">
          <ac:chgData name="Heinrich Lukas Weil" userId="8de1357be3ba42a7" providerId="LiveId" clId="{34C27E6F-76E5-48A4-8837-0BBAFCF16386}" dt="2023-11-27T15:43:33.720" v="43" actId="207"/>
          <ac:spMkLst>
            <pc:docMk/>
            <pc:sldMk cId="4190799123" sldId="891"/>
            <ac:spMk id="73" creationId="{79F9E734-F07C-ED7A-0EEB-128C07AACBD1}"/>
          </ac:spMkLst>
        </pc:spChg>
        <pc:spChg chg="mod">
          <ac:chgData name="Heinrich Lukas Weil" userId="8de1357be3ba42a7" providerId="LiveId" clId="{34C27E6F-76E5-48A4-8837-0BBAFCF16386}" dt="2023-11-27T15:43:33.720" v="43" actId="207"/>
          <ac:spMkLst>
            <pc:docMk/>
            <pc:sldMk cId="4190799123" sldId="891"/>
            <ac:spMk id="74" creationId="{ADD9552F-A52D-AB81-819E-711C61612CCB}"/>
          </ac:spMkLst>
        </pc:spChg>
        <pc:spChg chg="mod">
          <ac:chgData name="Heinrich Lukas Weil" userId="8de1357be3ba42a7" providerId="LiveId" clId="{34C27E6F-76E5-48A4-8837-0BBAFCF16386}" dt="2023-11-27T15:43:33.720" v="43" actId="207"/>
          <ac:spMkLst>
            <pc:docMk/>
            <pc:sldMk cId="4190799123" sldId="891"/>
            <ac:spMk id="75" creationId="{CFEF1C76-3EB3-9973-125F-181536436CF9}"/>
          </ac:spMkLst>
        </pc:spChg>
        <pc:spChg chg="mod">
          <ac:chgData name="Heinrich Lukas Weil" userId="8de1357be3ba42a7" providerId="LiveId" clId="{34C27E6F-76E5-48A4-8837-0BBAFCF16386}" dt="2023-11-27T15:43:33.720" v="43" actId="207"/>
          <ac:spMkLst>
            <pc:docMk/>
            <pc:sldMk cId="4190799123" sldId="891"/>
            <ac:spMk id="76" creationId="{F3E4482B-B9F4-BAD5-7336-C849E908090B}"/>
          </ac:spMkLst>
        </pc:spChg>
        <pc:spChg chg="mod">
          <ac:chgData name="Heinrich Lukas Weil" userId="8de1357be3ba42a7" providerId="LiveId" clId="{34C27E6F-76E5-48A4-8837-0BBAFCF16386}" dt="2023-11-27T15:43:33.720" v="43" actId="207"/>
          <ac:spMkLst>
            <pc:docMk/>
            <pc:sldMk cId="4190799123" sldId="891"/>
            <ac:spMk id="77" creationId="{94E47CC8-45AF-4043-D9AD-F1E217496F09}"/>
          </ac:spMkLst>
        </pc:spChg>
        <pc:spChg chg="mod">
          <ac:chgData name="Heinrich Lukas Weil" userId="8de1357be3ba42a7" providerId="LiveId" clId="{34C27E6F-76E5-48A4-8837-0BBAFCF16386}" dt="2023-11-27T15:43:33.720" v="43" actId="207"/>
          <ac:spMkLst>
            <pc:docMk/>
            <pc:sldMk cId="4190799123" sldId="891"/>
            <ac:spMk id="78" creationId="{1838A530-86EC-7255-66C5-BA55106A0F53}"/>
          </ac:spMkLst>
        </pc:spChg>
        <pc:spChg chg="mod">
          <ac:chgData name="Heinrich Lukas Weil" userId="8de1357be3ba42a7" providerId="LiveId" clId="{34C27E6F-76E5-48A4-8837-0BBAFCF16386}" dt="2023-11-27T15:43:33.720" v="43" actId="207"/>
          <ac:spMkLst>
            <pc:docMk/>
            <pc:sldMk cId="4190799123" sldId="891"/>
            <ac:spMk id="79" creationId="{E99A56F7-BB23-2D8A-4755-6F6E08ACCBE7}"/>
          </ac:spMkLst>
        </pc:spChg>
        <pc:spChg chg="mod">
          <ac:chgData name="Heinrich Lukas Weil" userId="8de1357be3ba42a7" providerId="LiveId" clId="{34C27E6F-76E5-48A4-8837-0BBAFCF16386}" dt="2023-11-27T15:43:33.720" v="43" actId="207"/>
          <ac:spMkLst>
            <pc:docMk/>
            <pc:sldMk cId="4190799123" sldId="891"/>
            <ac:spMk id="80" creationId="{09F81BB2-4B4B-4689-9E4B-459D599E2570}"/>
          </ac:spMkLst>
        </pc:spChg>
        <pc:spChg chg="mod">
          <ac:chgData name="Heinrich Lukas Weil" userId="8de1357be3ba42a7" providerId="LiveId" clId="{34C27E6F-76E5-48A4-8837-0BBAFCF16386}" dt="2023-11-27T15:43:33.720" v="43" actId="207"/>
          <ac:spMkLst>
            <pc:docMk/>
            <pc:sldMk cId="4190799123" sldId="891"/>
            <ac:spMk id="81" creationId="{F11013D6-592A-A16D-7972-58D1A4A574B4}"/>
          </ac:spMkLst>
        </pc:spChg>
        <pc:spChg chg="mod">
          <ac:chgData name="Heinrich Lukas Weil" userId="8de1357be3ba42a7" providerId="LiveId" clId="{34C27E6F-76E5-48A4-8837-0BBAFCF16386}" dt="2023-11-27T15:43:33.720" v="43" actId="207"/>
          <ac:spMkLst>
            <pc:docMk/>
            <pc:sldMk cId="4190799123" sldId="891"/>
            <ac:spMk id="82" creationId="{E7BBEF8A-AF74-25B1-4C7C-56B8D2323D59}"/>
          </ac:spMkLst>
        </pc:spChg>
        <pc:spChg chg="mod">
          <ac:chgData name="Heinrich Lukas Weil" userId="8de1357be3ba42a7" providerId="LiveId" clId="{34C27E6F-76E5-48A4-8837-0BBAFCF16386}" dt="2023-11-27T15:43:33.720" v="43" actId="207"/>
          <ac:spMkLst>
            <pc:docMk/>
            <pc:sldMk cId="4190799123" sldId="891"/>
            <ac:spMk id="83" creationId="{91233FE1-7A2D-6309-09A8-749DEB6F2643}"/>
          </ac:spMkLst>
        </pc:spChg>
        <pc:spChg chg="mod">
          <ac:chgData name="Heinrich Lukas Weil" userId="8de1357be3ba42a7" providerId="LiveId" clId="{34C27E6F-76E5-48A4-8837-0BBAFCF16386}" dt="2023-11-27T15:43:33.720" v="43" actId="207"/>
          <ac:spMkLst>
            <pc:docMk/>
            <pc:sldMk cId="4190799123" sldId="891"/>
            <ac:spMk id="84" creationId="{328A148F-192A-DE72-B0E5-F7BEB75EA5B2}"/>
          </ac:spMkLst>
        </pc:spChg>
        <pc:spChg chg="mod">
          <ac:chgData name="Heinrich Lukas Weil" userId="8de1357be3ba42a7" providerId="LiveId" clId="{34C27E6F-76E5-48A4-8837-0BBAFCF16386}" dt="2023-11-27T15:43:33.720" v="43" actId="207"/>
          <ac:spMkLst>
            <pc:docMk/>
            <pc:sldMk cId="4190799123" sldId="891"/>
            <ac:spMk id="85" creationId="{89A1568F-1AF8-FA00-92A0-7FFB0E135A74}"/>
          </ac:spMkLst>
        </pc:spChg>
        <pc:spChg chg="mod">
          <ac:chgData name="Heinrich Lukas Weil" userId="8de1357be3ba42a7" providerId="LiveId" clId="{34C27E6F-76E5-48A4-8837-0BBAFCF16386}" dt="2023-11-27T15:43:33.720" v="43" actId="207"/>
          <ac:spMkLst>
            <pc:docMk/>
            <pc:sldMk cId="4190799123" sldId="891"/>
            <ac:spMk id="86" creationId="{A32F40A5-1788-0345-1170-E5267216C48C}"/>
          </ac:spMkLst>
        </pc:spChg>
        <pc:spChg chg="mod">
          <ac:chgData name="Heinrich Lukas Weil" userId="8de1357be3ba42a7" providerId="LiveId" clId="{34C27E6F-76E5-48A4-8837-0BBAFCF16386}" dt="2023-11-27T15:43:33.720" v="43" actId="207"/>
          <ac:spMkLst>
            <pc:docMk/>
            <pc:sldMk cId="4190799123" sldId="891"/>
            <ac:spMk id="87" creationId="{3A4A5075-1E85-C2E1-C3DC-5C84552C9764}"/>
          </ac:spMkLst>
        </pc:spChg>
        <pc:grpChg chg="add del mod">
          <ac:chgData name="Heinrich Lukas Weil" userId="8de1357be3ba42a7" providerId="LiveId" clId="{34C27E6F-76E5-48A4-8837-0BBAFCF16386}" dt="2023-11-27T15:42:52.062" v="20" actId="1076"/>
          <ac:grpSpMkLst>
            <pc:docMk/>
            <pc:sldMk cId="4190799123" sldId="891"/>
            <ac:grpSpMk id="6" creationId="{885152C9-EB1E-CFA1-1464-E4D96214B9DD}"/>
          </ac:grpSpMkLst>
        </pc:grpChg>
        <pc:grpChg chg="add del mod topLvl">
          <ac:chgData name="Heinrich Lukas Weil" userId="8de1357be3ba42a7" providerId="LiveId" clId="{34C27E6F-76E5-48A4-8837-0BBAFCF16386}" dt="2023-11-27T15:42:51.767" v="19" actId="165"/>
          <ac:grpSpMkLst>
            <pc:docMk/>
            <pc:sldMk cId="4190799123" sldId="891"/>
            <ac:grpSpMk id="7" creationId="{53929CC1-BBDB-7867-DA1B-AEFDCF76BC48}"/>
          </ac:grpSpMkLst>
        </pc:grpChg>
        <pc:grpChg chg="mod topLvl">
          <ac:chgData name="Heinrich Lukas Weil" userId="8de1357be3ba42a7" providerId="LiveId" clId="{34C27E6F-76E5-48A4-8837-0BBAFCF16386}" dt="2023-11-27T15:42:51.767" v="19" actId="165"/>
          <ac:grpSpMkLst>
            <pc:docMk/>
            <pc:sldMk cId="4190799123" sldId="891"/>
            <ac:grpSpMk id="12" creationId="{501E3F7E-436C-0C8D-DAA0-0D80B22DC8D2}"/>
          </ac:grpSpMkLst>
        </pc:grpChg>
        <pc:grpChg chg="mod topLvl">
          <ac:chgData name="Heinrich Lukas Weil" userId="8de1357be3ba42a7" providerId="LiveId" clId="{34C27E6F-76E5-48A4-8837-0BBAFCF16386}" dt="2023-11-27T15:42:51.767" v="19" actId="165"/>
          <ac:grpSpMkLst>
            <pc:docMk/>
            <pc:sldMk cId="4190799123" sldId="891"/>
            <ac:grpSpMk id="30" creationId="{CC78CE62-F698-4D87-306C-02FE0DB4B014}"/>
          </ac:grpSpMkLst>
        </pc:grpChg>
        <pc:grpChg chg="mod">
          <ac:chgData name="Heinrich Lukas Weil" userId="8de1357be3ba42a7" providerId="LiveId" clId="{34C27E6F-76E5-48A4-8837-0BBAFCF16386}" dt="2023-11-27T15:43:34.096" v="44" actId="1076"/>
          <ac:grpSpMkLst>
            <pc:docMk/>
            <pc:sldMk cId="4190799123" sldId="891"/>
            <ac:grpSpMk id="48" creationId="{2D68F5D3-670D-42CB-6EF6-0642ECA675BA}"/>
          </ac:grpSpMkLst>
        </pc:grpChg>
        <pc:grpChg chg="mod">
          <ac:chgData name="Heinrich Lukas Weil" userId="8de1357be3ba42a7" providerId="LiveId" clId="{34C27E6F-76E5-48A4-8837-0BBAFCF16386}" dt="2023-11-27T15:43:13.684" v="29" actId="27803"/>
          <ac:grpSpMkLst>
            <pc:docMk/>
            <pc:sldMk cId="4190799123" sldId="891"/>
            <ac:grpSpMk id="49" creationId="{C912C40C-F37D-A21E-75EC-7F173BD07C7E}"/>
          </ac:grpSpMkLst>
        </pc:grpChg>
        <pc:grpChg chg="mod">
          <ac:chgData name="Heinrich Lukas Weil" userId="8de1357be3ba42a7" providerId="LiveId" clId="{34C27E6F-76E5-48A4-8837-0BBAFCF16386}" dt="2023-11-27T15:43:13.684" v="29" actId="27803"/>
          <ac:grpSpMkLst>
            <pc:docMk/>
            <pc:sldMk cId="4190799123" sldId="891"/>
            <ac:grpSpMk id="54" creationId="{E2CE768A-DA2B-851B-8200-4F1368663AEE}"/>
          </ac:grpSpMkLst>
        </pc:grpChg>
        <pc:grpChg chg="mod">
          <ac:chgData name="Heinrich Lukas Weil" userId="8de1357be3ba42a7" providerId="LiveId" clId="{34C27E6F-76E5-48A4-8837-0BBAFCF16386}" dt="2023-11-27T15:43:13.684" v="29" actId="27803"/>
          <ac:grpSpMkLst>
            <pc:docMk/>
            <pc:sldMk cId="4190799123" sldId="891"/>
            <ac:grpSpMk id="72" creationId="{87EAC930-FD44-4D7E-06F4-E0A92AF35343}"/>
          </ac:grpSpMkLst>
        </pc:grpChg>
        <pc:picChg chg="add del mod">
          <ac:chgData name="Heinrich Lukas Weil" userId="8de1357be3ba42a7" providerId="LiveId" clId="{34C27E6F-76E5-48A4-8837-0BBAFCF16386}" dt="2023-11-27T15:42:55.951" v="25"/>
          <ac:picMkLst>
            <pc:docMk/>
            <pc:sldMk cId="4190799123" sldId="891"/>
            <ac:picMk id="5" creationId="{FFF1D30D-123F-7B5F-FC4D-34A8A765243E}"/>
          </ac:picMkLst>
        </pc:picChg>
        <pc:picChg chg="add del mod">
          <ac:chgData name="Heinrich Lukas Weil" userId="8de1357be3ba42a7" providerId="LiveId" clId="{34C27E6F-76E5-48A4-8837-0BBAFCF16386}" dt="2023-11-27T15:43:35.270" v="47"/>
          <ac:picMkLst>
            <pc:docMk/>
            <pc:sldMk cId="4190799123" sldId="891"/>
            <ac:picMk id="47" creationId="{C0246166-581D-372E-5899-C7C3DD0678F5}"/>
          </ac:picMkLst>
        </pc:picChg>
        <pc:picChg chg="add mod modCrop">
          <ac:chgData name="Heinrich Lukas Weil" userId="8de1357be3ba42a7" providerId="LiveId" clId="{34C27E6F-76E5-48A4-8837-0BBAFCF16386}" dt="2023-11-27T15:44:15.088" v="53" actId="1076"/>
          <ac:picMkLst>
            <pc:docMk/>
            <pc:sldMk cId="4190799123" sldId="891"/>
            <ac:picMk id="89" creationId="{EDA997DB-3D1A-2BEF-6727-67B4A0CE296A}"/>
          </ac:picMkLst>
        </pc:picChg>
      </pc:sldChg>
      <pc:sldChg chg="addSp delSp modSp new mod ord">
        <pc:chgData name="Heinrich Lukas Weil" userId="8de1357be3ba42a7" providerId="LiveId" clId="{34C27E6F-76E5-48A4-8837-0BBAFCF16386}" dt="2023-11-27T16:15:04.088" v="652"/>
        <pc:sldMkLst>
          <pc:docMk/>
          <pc:sldMk cId="3327878847" sldId="892"/>
        </pc:sldMkLst>
        <pc:spChg chg="mod">
          <ac:chgData name="Heinrich Lukas Weil" userId="8de1357be3ba42a7" providerId="LiveId" clId="{34C27E6F-76E5-48A4-8837-0BBAFCF16386}" dt="2023-11-27T15:46:15.924" v="77" actId="20577"/>
          <ac:spMkLst>
            <pc:docMk/>
            <pc:sldMk cId="3327878847" sldId="892"/>
            <ac:spMk id="2" creationId="{97F9A30E-F908-48C2-C670-5A137B7C6B48}"/>
          </ac:spMkLst>
        </pc:spChg>
        <pc:spChg chg="del">
          <ac:chgData name="Heinrich Lukas Weil" userId="8de1357be3ba42a7" providerId="LiveId" clId="{34C27E6F-76E5-48A4-8837-0BBAFCF16386}" dt="2023-11-27T15:46:18.115" v="78" actId="478"/>
          <ac:spMkLst>
            <pc:docMk/>
            <pc:sldMk cId="3327878847" sldId="892"/>
            <ac:spMk id="3" creationId="{69D9C3D7-374A-F85B-848F-3EA485FFF31C}"/>
          </ac:spMkLst>
        </pc:spChg>
        <pc:picChg chg="add del mod">
          <ac:chgData name="Heinrich Lukas Weil" userId="8de1357be3ba42a7" providerId="LiveId" clId="{34C27E6F-76E5-48A4-8837-0BBAFCF16386}" dt="2023-11-27T15:46:22.091" v="82" actId="478"/>
          <ac:picMkLst>
            <pc:docMk/>
            <pc:sldMk cId="3327878847" sldId="892"/>
            <ac:picMk id="5" creationId="{3EA023A8-7584-9855-1F3C-9342B54B5BC5}"/>
          </ac:picMkLst>
        </pc:picChg>
        <pc:picChg chg="add mod modCrop">
          <ac:chgData name="Heinrich Lukas Weil" userId="8de1357be3ba42a7" providerId="LiveId" clId="{34C27E6F-76E5-48A4-8837-0BBAFCF16386}" dt="2023-11-27T15:46:35.657" v="90" actId="1076"/>
          <ac:picMkLst>
            <pc:docMk/>
            <pc:sldMk cId="3327878847" sldId="892"/>
            <ac:picMk id="7" creationId="{E7C57E0E-6B23-8D60-5568-AA46E0EC7187}"/>
          </ac:picMkLst>
        </pc:picChg>
      </pc:sldChg>
      <pc:sldChg chg="addSp delSp modSp new mod">
        <pc:chgData name="Heinrich Lukas Weil" userId="8de1357be3ba42a7" providerId="LiveId" clId="{34C27E6F-76E5-48A4-8837-0BBAFCF16386}" dt="2023-11-27T15:47:46.994" v="123" actId="1076"/>
        <pc:sldMkLst>
          <pc:docMk/>
          <pc:sldMk cId="453365991" sldId="893"/>
        </pc:sldMkLst>
        <pc:spChg chg="mod">
          <ac:chgData name="Heinrich Lukas Weil" userId="8de1357be3ba42a7" providerId="LiveId" clId="{34C27E6F-76E5-48A4-8837-0BBAFCF16386}" dt="2023-11-27T15:47:25.917" v="115" actId="20577"/>
          <ac:spMkLst>
            <pc:docMk/>
            <pc:sldMk cId="453365991" sldId="893"/>
            <ac:spMk id="2" creationId="{FE72964D-D555-8EE6-D35A-5C4165E488C1}"/>
          </ac:spMkLst>
        </pc:spChg>
        <pc:spChg chg="del">
          <ac:chgData name="Heinrich Lukas Weil" userId="8de1357be3ba42a7" providerId="LiveId" clId="{34C27E6F-76E5-48A4-8837-0BBAFCF16386}" dt="2023-11-27T15:47:34.246" v="116"/>
          <ac:spMkLst>
            <pc:docMk/>
            <pc:sldMk cId="453365991" sldId="893"/>
            <ac:spMk id="3" creationId="{7B0DFB5F-A3DC-A116-8582-93CD628AB2A9}"/>
          </ac:spMkLst>
        </pc:spChg>
        <pc:picChg chg="add mod modCrop">
          <ac:chgData name="Heinrich Lukas Weil" userId="8de1357be3ba42a7" providerId="LiveId" clId="{34C27E6F-76E5-48A4-8837-0BBAFCF16386}" dt="2023-11-27T15:47:46.994" v="123" actId="1076"/>
          <ac:picMkLst>
            <pc:docMk/>
            <pc:sldMk cId="453365991" sldId="893"/>
            <ac:picMk id="5" creationId="{D3F99437-2B9D-2B16-8B12-BC4EFD88A86A}"/>
          </ac:picMkLst>
        </pc:picChg>
      </pc:sldChg>
      <pc:sldChg chg="addSp delSp modSp new mod">
        <pc:chgData name="Heinrich Lukas Weil" userId="8de1357be3ba42a7" providerId="LiveId" clId="{34C27E6F-76E5-48A4-8837-0BBAFCF16386}" dt="2023-11-27T15:49:49.161" v="144" actId="1076"/>
        <pc:sldMkLst>
          <pc:docMk/>
          <pc:sldMk cId="1217311861" sldId="894"/>
        </pc:sldMkLst>
        <pc:spChg chg="mod">
          <ac:chgData name="Heinrich Lukas Weil" userId="8de1357be3ba42a7" providerId="LiveId" clId="{34C27E6F-76E5-48A4-8837-0BBAFCF16386}" dt="2023-11-27T15:49:08.496" v="132" actId="20577"/>
          <ac:spMkLst>
            <pc:docMk/>
            <pc:sldMk cId="1217311861" sldId="894"/>
            <ac:spMk id="2" creationId="{71965DF8-3EC2-9651-2B07-67FD7ECD570D}"/>
          </ac:spMkLst>
        </pc:spChg>
        <pc:spChg chg="del">
          <ac:chgData name="Heinrich Lukas Weil" userId="8de1357be3ba42a7" providerId="LiveId" clId="{34C27E6F-76E5-48A4-8837-0BBAFCF16386}" dt="2023-11-27T15:49:09.736" v="133" actId="478"/>
          <ac:spMkLst>
            <pc:docMk/>
            <pc:sldMk cId="1217311861" sldId="894"/>
            <ac:spMk id="3" creationId="{75D2F238-D2A6-8625-D803-3997F002C943}"/>
          </ac:spMkLst>
        </pc:spChg>
        <pc:picChg chg="add del mod">
          <ac:chgData name="Heinrich Lukas Weil" userId="8de1357be3ba42a7" providerId="LiveId" clId="{34C27E6F-76E5-48A4-8837-0BBAFCF16386}" dt="2023-11-27T15:49:25.152" v="139" actId="478"/>
          <ac:picMkLst>
            <pc:docMk/>
            <pc:sldMk cId="1217311861" sldId="894"/>
            <ac:picMk id="5" creationId="{FC173B85-8265-1F74-5C9D-BCA04484444F}"/>
          </ac:picMkLst>
        </pc:picChg>
        <pc:picChg chg="add mod">
          <ac:chgData name="Heinrich Lukas Weil" userId="8de1357be3ba42a7" providerId="LiveId" clId="{34C27E6F-76E5-48A4-8837-0BBAFCF16386}" dt="2023-11-27T15:49:49.161" v="144" actId="1076"/>
          <ac:picMkLst>
            <pc:docMk/>
            <pc:sldMk cId="1217311861" sldId="894"/>
            <ac:picMk id="7" creationId="{8C0C7B33-52DD-A467-CD63-87305568CA2C}"/>
          </ac:picMkLst>
        </pc:picChg>
      </pc:sldChg>
      <pc:sldChg chg="add del">
        <pc:chgData name="Heinrich Lukas Weil" userId="8de1357be3ba42a7" providerId="LiveId" clId="{34C27E6F-76E5-48A4-8837-0BBAFCF16386}" dt="2023-11-27T16:14:48.122" v="650" actId="47"/>
        <pc:sldMkLst>
          <pc:docMk/>
          <pc:sldMk cId="3712099345" sldId="895"/>
        </pc:sldMkLst>
      </pc:sldChg>
    </pc:docChg>
  </pc:docChgLst>
  <pc:docChgLst>
    <pc:chgData name="bjoern.usadel" userId="S::bjoern.usadel_gmail.com#ext#@csb488.onmicrosoft.com::8f737865-c89e-45bf-8d0e-d5f925177d3d" providerId="AD" clId="Web-{8E19DAD1-2540-4B1C-8CD9-AF08391E3B6C}"/>
    <pc:docChg chg="modSld">
      <pc:chgData name="bjoern.usadel" userId="S::bjoern.usadel_gmail.com#ext#@csb488.onmicrosoft.com::8f737865-c89e-45bf-8d0e-d5f925177d3d" providerId="AD" clId="Web-{8E19DAD1-2540-4B1C-8CD9-AF08391E3B6C}" dt="2020-09-18T16:01:23.192" v="750" actId="1076"/>
      <pc:docMkLst>
        <pc:docMk/>
      </pc:docMkLst>
      <pc:sldChg chg="addCm">
        <pc:chgData name="bjoern.usadel" userId="S::bjoern.usadel_gmail.com#ext#@csb488.onmicrosoft.com::8f737865-c89e-45bf-8d0e-d5f925177d3d" providerId="AD" clId="Web-{8E19DAD1-2540-4B1C-8CD9-AF08391E3B6C}" dt="2020-09-18T15:34:52.531" v="726"/>
        <pc:sldMkLst>
          <pc:docMk/>
          <pc:sldMk cId="2944914829" sldId="260"/>
        </pc:sldMkLst>
      </pc:sldChg>
      <pc:sldChg chg="addSp modSp addCm delCm">
        <pc:chgData name="bjoern.usadel" userId="S::bjoern.usadel_gmail.com#ext#@csb488.onmicrosoft.com::8f737865-c89e-45bf-8d0e-d5f925177d3d" providerId="AD" clId="Web-{8E19DAD1-2540-4B1C-8CD9-AF08391E3B6C}" dt="2020-09-18T14:59:09.582" v="694"/>
        <pc:sldMkLst>
          <pc:docMk/>
          <pc:sldMk cId="2377123924" sldId="262"/>
        </pc:sldMkLst>
        <pc:spChg chg="add mod">
          <ac:chgData name="bjoern.usadel" userId="S::bjoern.usadel_gmail.com#ext#@csb488.onmicrosoft.com::8f737865-c89e-45bf-8d0e-d5f925177d3d" providerId="AD" clId="Web-{8E19DAD1-2540-4B1C-8CD9-AF08391E3B6C}" dt="2020-09-18T14:57:29.846" v="691" actId="1076"/>
          <ac:spMkLst>
            <pc:docMk/>
            <pc:sldMk cId="2377123924" sldId="262"/>
            <ac:spMk id="2" creationId="{4FC23C69-2038-4E71-9D49-5D4C71D6EC74}"/>
          </ac:spMkLst>
        </pc:spChg>
        <pc:spChg chg="mod">
          <ac:chgData name="bjoern.usadel" userId="S::bjoern.usadel_gmail.com#ext#@csb488.onmicrosoft.com::8f737865-c89e-45bf-8d0e-d5f925177d3d" providerId="AD" clId="Web-{8E19DAD1-2540-4B1C-8CD9-AF08391E3B6C}" dt="2020-09-18T14:57:21.409" v="690" actId="1076"/>
          <ac:spMkLst>
            <pc:docMk/>
            <pc:sldMk cId="2377123924" sldId="262"/>
            <ac:spMk id="396" creationId="{00000000-0000-0000-0000-000000000000}"/>
          </ac:spMkLst>
        </pc:spChg>
      </pc:sldChg>
      <pc:sldChg chg="addCm">
        <pc:chgData name="bjoern.usadel" userId="S::bjoern.usadel_gmail.com#ext#@csb488.onmicrosoft.com::8f737865-c89e-45bf-8d0e-d5f925177d3d" providerId="AD" clId="Web-{8E19DAD1-2540-4B1C-8CD9-AF08391E3B6C}" dt="2020-09-18T15:14:55.953" v="722"/>
        <pc:sldMkLst>
          <pc:docMk/>
          <pc:sldMk cId="0" sldId="273"/>
        </pc:sldMkLst>
      </pc:sldChg>
      <pc:sldChg chg="modSp">
        <pc:chgData name="bjoern.usadel" userId="S::bjoern.usadel_gmail.com#ext#@csb488.onmicrosoft.com::8f737865-c89e-45bf-8d0e-d5f925177d3d" providerId="AD" clId="Web-{8E19DAD1-2540-4B1C-8CD9-AF08391E3B6C}" dt="2020-09-18T14:55:49.939" v="564" actId="20577"/>
        <pc:sldMkLst>
          <pc:docMk/>
          <pc:sldMk cId="3038501308" sldId="493"/>
        </pc:sldMkLst>
        <pc:spChg chg="mod">
          <ac:chgData name="bjoern.usadel" userId="S::bjoern.usadel_gmail.com#ext#@csb488.onmicrosoft.com::8f737865-c89e-45bf-8d0e-d5f925177d3d" providerId="AD" clId="Web-{8E19DAD1-2540-4B1C-8CD9-AF08391E3B6C}" dt="2020-09-18T14:55:49.939" v="564" actId="20577"/>
          <ac:spMkLst>
            <pc:docMk/>
            <pc:sldMk cId="3038501308" sldId="493"/>
            <ac:spMk id="30" creationId="{D65E2D16-7929-4CA3-9374-66D85CE2254F}"/>
          </ac:spMkLst>
        </pc:spChg>
      </pc:sldChg>
      <pc:sldChg chg="addSp delSp modSp addCm">
        <pc:chgData name="bjoern.usadel" userId="S::bjoern.usadel_gmail.com#ext#@csb488.onmicrosoft.com::8f737865-c89e-45bf-8d0e-d5f925177d3d" providerId="AD" clId="Web-{8E19DAD1-2540-4B1C-8CD9-AF08391E3B6C}" dt="2020-09-18T15:53:09.061" v="738" actId="1076"/>
        <pc:sldMkLst>
          <pc:docMk/>
          <pc:sldMk cId="3320716746" sldId="494"/>
        </pc:sldMkLst>
        <pc:spChg chg="mod">
          <ac:chgData name="bjoern.usadel" userId="S::bjoern.usadel_gmail.com#ext#@csb488.onmicrosoft.com::8f737865-c89e-45bf-8d0e-d5f925177d3d" providerId="AD" clId="Web-{8E19DAD1-2540-4B1C-8CD9-AF08391E3B6C}" dt="2020-09-18T15:03:38.414" v="704" actId="1076"/>
          <ac:spMkLst>
            <pc:docMk/>
            <pc:sldMk cId="3320716746" sldId="494"/>
            <ac:spMk id="3" creationId="{05B3F69F-DAA2-4E8C-A407-31F8C9754F4C}"/>
          </ac:spMkLst>
        </pc:spChg>
        <pc:spChg chg="add del mod">
          <ac:chgData name="bjoern.usadel" userId="S::bjoern.usadel_gmail.com#ext#@csb488.onmicrosoft.com::8f737865-c89e-45bf-8d0e-d5f925177d3d" providerId="AD" clId="Web-{8E19DAD1-2540-4B1C-8CD9-AF08391E3B6C}" dt="2020-09-18T15:02:32.225" v="697"/>
          <ac:spMkLst>
            <pc:docMk/>
            <pc:sldMk cId="3320716746" sldId="494"/>
            <ac:spMk id="5" creationId="{EE8649EC-ABDF-43A0-9A17-31F7A81D124B}"/>
          </ac:spMkLst>
        </pc:spChg>
        <pc:spChg chg="mod">
          <ac:chgData name="bjoern.usadel" userId="S::bjoern.usadel_gmail.com#ext#@csb488.onmicrosoft.com::8f737865-c89e-45bf-8d0e-d5f925177d3d" providerId="AD" clId="Web-{8E19DAD1-2540-4B1C-8CD9-AF08391E3B6C}" dt="2020-09-18T15:03:49.523" v="712" actId="1076"/>
          <ac:spMkLst>
            <pc:docMk/>
            <pc:sldMk cId="3320716746" sldId="494"/>
            <ac:spMk id="25" creationId="{AF5FA625-9AF2-49F8-BEEC-BA618A1B44B4}"/>
          </ac:spMkLst>
        </pc:spChg>
        <pc:spChg chg="mod">
          <ac:chgData name="bjoern.usadel" userId="S::bjoern.usadel_gmail.com#ext#@csb488.onmicrosoft.com::8f737865-c89e-45bf-8d0e-d5f925177d3d" providerId="AD" clId="Web-{8E19DAD1-2540-4B1C-8CD9-AF08391E3B6C}" dt="2020-09-18T15:03:49.539" v="716" actId="1076"/>
          <ac:spMkLst>
            <pc:docMk/>
            <pc:sldMk cId="3320716746" sldId="494"/>
            <ac:spMk id="86" creationId="{51CC1B5F-64B9-418A-8A59-808349961A47}"/>
          </ac:spMkLst>
        </pc:spChg>
        <pc:grpChg chg="mod">
          <ac:chgData name="bjoern.usadel" userId="S::bjoern.usadel_gmail.com#ext#@csb488.onmicrosoft.com::8f737865-c89e-45bf-8d0e-d5f925177d3d" providerId="AD" clId="Web-{8E19DAD1-2540-4B1C-8CD9-AF08391E3B6C}" dt="2020-09-18T15:03:49.476" v="706" actId="1076"/>
          <ac:grpSpMkLst>
            <pc:docMk/>
            <pc:sldMk cId="3320716746" sldId="494"/>
            <ac:grpSpMk id="13" creationId="{442B766F-6F66-4DC8-9704-D15780F4685A}"/>
          </ac:grpSpMkLst>
        </pc:grpChg>
        <pc:grpChg chg="mod">
          <ac:chgData name="bjoern.usadel" userId="S::bjoern.usadel_gmail.com#ext#@csb488.onmicrosoft.com::8f737865-c89e-45bf-8d0e-d5f925177d3d" providerId="AD" clId="Web-{8E19DAD1-2540-4B1C-8CD9-AF08391E3B6C}" dt="2020-09-18T15:03:49.508" v="710" actId="1076"/>
          <ac:grpSpMkLst>
            <pc:docMk/>
            <pc:sldMk cId="3320716746" sldId="494"/>
            <ac:grpSpMk id="15" creationId="{E5B06822-E975-48A9-81AF-AF7D760089A7}"/>
          </ac:grpSpMkLst>
        </pc:grpChg>
        <pc:grpChg chg="mod">
          <ac:chgData name="bjoern.usadel" userId="S::bjoern.usadel_gmail.com#ext#@csb488.onmicrosoft.com::8f737865-c89e-45bf-8d0e-d5f925177d3d" providerId="AD" clId="Web-{8E19DAD1-2540-4B1C-8CD9-AF08391E3B6C}" dt="2020-09-18T15:03:49.476" v="707" actId="1076"/>
          <ac:grpSpMkLst>
            <pc:docMk/>
            <pc:sldMk cId="3320716746" sldId="494"/>
            <ac:grpSpMk id="16" creationId="{319AF432-9F7D-447F-9344-54606967DA5B}"/>
          </ac:grpSpMkLst>
        </pc:grpChg>
        <pc:grpChg chg="mod">
          <ac:chgData name="bjoern.usadel" userId="S::bjoern.usadel_gmail.com#ext#@csb488.onmicrosoft.com::8f737865-c89e-45bf-8d0e-d5f925177d3d" providerId="AD" clId="Web-{8E19DAD1-2540-4B1C-8CD9-AF08391E3B6C}" dt="2020-09-18T15:03:49.492" v="709" actId="1076"/>
          <ac:grpSpMkLst>
            <pc:docMk/>
            <pc:sldMk cId="3320716746" sldId="494"/>
            <ac:grpSpMk id="17" creationId="{82F890B4-62A3-4DFC-81A0-399E92A54235}"/>
          </ac:grpSpMkLst>
        </pc:grpChg>
        <pc:grpChg chg="mod">
          <ac:chgData name="bjoern.usadel" userId="S::bjoern.usadel_gmail.com#ext#@csb488.onmicrosoft.com::8f737865-c89e-45bf-8d0e-d5f925177d3d" providerId="AD" clId="Web-{8E19DAD1-2540-4B1C-8CD9-AF08391E3B6C}" dt="2020-09-18T15:03:49.492" v="708" actId="1076"/>
          <ac:grpSpMkLst>
            <pc:docMk/>
            <pc:sldMk cId="3320716746" sldId="494"/>
            <ac:grpSpMk id="18" creationId="{59A12EA3-E223-4195-8C4F-BBEB6DF0DF27}"/>
          </ac:grpSpMkLst>
        </pc:grpChg>
        <pc:grpChg chg="mod">
          <ac:chgData name="bjoern.usadel" userId="S::bjoern.usadel_gmail.com#ext#@csb488.onmicrosoft.com::8f737865-c89e-45bf-8d0e-d5f925177d3d" providerId="AD" clId="Web-{8E19DAD1-2540-4B1C-8CD9-AF08391E3B6C}" dt="2020-09-18T15:03:49.508" v="711" actId="1076"/>
          <ac:grpSpMkLst>
            <pc:docMk/>
            <pc:sldMk cId="3320716746" sldId="494"/>
            <ac:grpSpMk id="26" creationId="{82847956-58CD-479B-8301-670821F1AD95}"/>
          </ac:grpSpMkLst>
        </pc:grpChg>
        <pc:picChg chg="add del mod">
          <ac:chgData name="bjoern.usadel" userId="S::bjoern.usadel_gmail.com#ext#@csb488.onmicrosoft.com::8f737865-c89e-45bf-8d0e-d5f925177d3d" providerId="AD" clId="Web-{8E19DAD1-2540-4B1C-8CD9-AF08391E3B6C}" dt="2020-09-18T15:03:29.539" v="700"/>
          <ac:picMkLst>
            <pc:docMk/>
            <pc:sldMk cId="3320716746" sldId="494"/>
            <ac:picMk id="10" creationId="{B0B192B6-99DB-41DB-BF00-1F82F27F97E7}"/>
          </ac:picMkLst>
        </pc:picChg>
        <pc:picChg chg="add del mod">
          <ac:chgData name="bjoern.usadel" userId="S::bjoern.usadel_gmail.com#ext#@csb488.onmicrosoft.com::8f737865-c89e-45bf-8d0e-d5f925177d3d" providerId="AD" clId="Web-{8E19DAD1-2540-4B1C-8CD9-AF08391E3B6C}" dt="2020-09-18T15:51:31.841" v="728"/>
          <ac:picMkLst>
            <pc:docMk/>
            <pc:sldMk cId="3320716746" sldId="494"/>
            <ac:picMk id="19" creationId="{7372AFE7-0D24-4A48-A52C-B77352E11FFB}"/>
          </ac:picMkLst>
        </pc:picChg>
        <pc:picChg chg="add del mod">
          <ac:chgData name="bjoern.usadel" userId="S::bjoern.usadel_gmail.com#ext#@csb488.onmicrosoft.com::8f737865-c89e-45bf-8d0e-d5f925177d3d" providerId="AD" clId="Web-{8E19DAD1-2540-4B1C-8CD9-AF08391E3B6C}" dt="2020-09-18T15:51:52.825" v="734"/>
          <ac:picMkLst>
            <pc:docMk/>
            <pc:sldMk cId="3320716746" sldId="494"/>
            <ac:picMk id="20" creationId="{8DD52F7D-E89F-4631-BAD3-30001C61663E}"/>
          </ac:picMkLst>
        </pc:picChg>
        <pc:picChg chg="add mod">
          <ac:chgData name="bjoern.usadel" userId="S::bjoern.usadel_gmail.com#ext#@csb488.onmicrosoft.com::8f737865-c89e-45bf-8d0e-d5f925177d3d" providerId="AD" clId="Web-{8E19DAD1-2540-4B1C-8CD9-AF08391E3B6C}" dt="2020-09-18T15:53:09.061" v="738" actId="1076"/>
          <ac:picMkLst>
            <pc:docMk/>
            <pc:sldMk cId="3320716746" sldId="494"/>
            <ac:picMk id="21" creationId="{A6AED32F-C289-4AC1-8F31-35A0672EC1A0}"/>
          </ac:picMkLst>
        </pc:picChg>
        <pc:picChg chg="mod">
          <ac:chgData name="bjoern.usadel" userId="S::bjoern.usadel_gmail.com#ext#@csb488.onmicrosoft.com::8f737865-c89e-45bf-8d0e-d5f925177d3d" providerId="AD" clId="Web-{8E19DAD1-2540-4B1C-8CD9-AF08391E3B6C}" dt="2020-09-18T15:03:49.461" v="705" actId="1076"/>
          <ac:picMkLst>
            <pc:docMk/>
            <pc:sldMk cId="3320716746" sldId="494"/>
            <ac:picMk id="85" creationId="{A09EA118-D464-4CD6-8CC8-E36FA1F1D671}"/>
          </ac:picMkLst>
        </pc:picChg>
        <pc:cxnChg chg="mod">
          <ac:chgData name="bjoern.usadel" userId="S::bjoern.usadel_gmail.com#ext#@csb488.onmicrosoft.com::8f737865-c89e-45bf-8d0e-d5f925177d3d" providerId="AD" clId="Web-{8E19DAD1-2540-4B1C-8CD9-AF08391E3B6C}" dt="2020-09-18T15:03:49.523" v="713" actId="1076"/>
          <ac:cxnSpMkLst>
            <pc:docMk/>
            <pc:sldMk cId="3320716746" sldId="494"/>
            <ac:cxnSpMk id="76" creationId="{DAF9BBCF-1FE4-44AC-9429-50456081974C}"/>
          </ac:cxnSpMkLst>
        </pc:cxnChg>
        <pc:cxnChg chg="mod">
          <ac:chgData name="bjoern.usadel" userId="S::bjoern.usadel_gmail.com#ext#@csb488.onmicrosoft.com::8f737865-c89e-45bf-8d0e-d5f925177d3d" providerId="AD" clId="Web-{8E19DAD1-2540-4B1C-8CD9-AF08391E3B6C}" dt="2020-09-18T15:03:49.523" v="714" actId="1076"/>
          <ac:cxnSpMkLst>
            <pc:docMk/>
            <pc:sldMk cId="3320716746" sldId="494"/>
            <ac:cxnSpMk id="77" creationId="{939A9A0F-A2D9-4D9A-88E2-4FFC1D15AC0C}"/>
          </ac:cxnSpMkLst>
        </pc:cxnChg>
        <pc:cxnChg chg="mod">
          <ac:chgData name="bjoern.usadel" userId="S::bjoern.usadel_gmail.com#ext#@csb488.onmicrosoft.com::8f737865-c89e-45bf-8d0e-d5f925177d3d" providerId="AD" clId="Web-{8E19DAD1-2540-4B1C-8CD9-AF08391E3B6C}" dt="2020-09-18T15:03:49.539" v="715" actId="1076"/>
          <ac:cxnSpMkLst>
            <pc:docMk/>
            <pc:sldMk cId="3320716746" sldId="494"/>
            <ac:cxnSpMk id="78" creationId="{8C6BADC9-9546-48B2-B00C-12156CA9C486}"/>
          </ac:cxnSpMkLst>
        </pc:cxnChg>
      </pc:sldChg>
      <pc:sldChg chg="addCm">
        <pc:chgData name="bjoern.usadel" userId="S::bjoern.usadel_gmail.com#ext#@csb488.onmicrosoft.com::8f737865-c89e-45bf-8d0e-d5f925177d3d" providerId="AD" clId="Web-{8E19DAD1-2540-4B1C-8CD9-AF08391E3B6C}" dt="2020-09-18T15:11:28.857" v="721"/>
        <pc:sldMkLst>
          <pc:docMk/>
          <pc:sldMk cId="3414426793" sldId="498"/>
        </pc:sldMkLst>
      </pc:sldChg>
      <pc:sldChg chg="addCm">
        <pc:chgData name="bjoern.usadel" userId="S::bjoern.usadel_gmail.com#ext#@csb488.onmicrosoft.com::8f737865-c89e-45bf-8d0e-d5f925177d3d" providerId="AD" clId="Web-{8E19DAD1-2540-4B1C-8CD9-AF08391E3B6C}" dt="2020-09-18T14:43:01.382" v="2"/>
        <pc:sldMkLst>
          <pc:docMk/>
          <pc:sldMk cId="2829780714" sldId="503"/>
        </pc:sldMkLst>
      </pc:sldChg>
      <pc:sldChg chg="addCm">
        <pc:chgData name="bjoern.usadel" userId="S::bjoern.usadel_gmail.com#ext#@csb488.onmicrosoft.com::8f737865-c89e-45bf-8d0e-d5f925177d3d" providerId="AD" clId="Web-{8E19DAD1-2540-4B1C-8CD9-AF08391E3B6C}" dt="2020-09-18T14:41:57.803" v="1"/>
        <pc:sldMkLst>
          <pc:docMk/>
          <pc:sldMk cId="182875212" sldId="508"/>
        </pc:sldMkLst>
      </pc:sldChg>
      <pc:sldChg chg="addCm">
        <pc:chgData name="bjoern.usadel" userId="S::bjoern.usadel_gmail.com#ext#@csb488.onmicrosoft.com::8f737865-c89e-45bf-8d0e-d5f925177d3d" providerId="AD" clId="Web-{8E19DAD1-2540-4B1C-8CD9-AF08391E3B6C}" dt="2020-09-18T14:43:30.711" v="3"/>
        <pc:sldMkLst>
          <pc:docMk/>
          <pc:sldMk cId="4134573613" sldId="509"/>
        </pc:sldMkLst>
      </pc:sldChg>
      <pc:sldChg chg="addSp modSp">
        <pc:chgData name="bjoern.usadel" userId="S::bjoern.usadel_gmail.com#ext#@csb488.onmicrosoft.com::8f737865-c89e-45bf-8d0e-d5f925177d3d" providerId="AD" clId="Web-{8E19DAD1-2540-4B1C-8CD9-AF08391E3B6C}" dt="2020-09-18T14:56:35.971" v="606" actId="1076"/>
        <pc:sldMkLst>
          <pc:docMk/>
          <pc:sldMk cId="2347394911" sldId="518"/>
        </pc:sldMkLst>
        <pc:spChg chg="add mod">
          <ac:chgData name="bjoern.usadel" userId="S::bjoern.usadel_gmail.com#ext#@csb488.onmicrosoft.com::8f737865-c89e-45bf-8d0e-d5f925177d3d" providerId="AD" clId="Web-{8E19DAD1-2540-4B1C-8CD9-AF08391E3B6C}" dt="2020-09-18T14:56:35.971" v="606" actId="1076"/>
          <ac:spMkLst>
            <pc:docMk/>
            <pc:sldMk cId="2347394911" sldId="518"/>
            <ac:spMk id="3" creationId="{9F66ED86-45FB-46F0-AAD4-2742657B18FA}"/>
          </ac:spMkLst>
        </pc:spChg>
      </pc:sldChg>
      <pc:sldChg chg="modSp">
        <pc:chgData name="bjoern.usadel" userId="S::bjoern.usadel_gmail.com#ext#@csb488.onmicrosoft.com::8f737865-c89e-45bf-8d0e-d5f925177d3d" providerId="AD" clId="Web-{8E19DAD1-2540-4B1C-8CD9-AF08391E3B6C}" dt="2020-09-18T14:44:05.867" v="5" actId="1076"/>
        <pc:sldMkLst>
          <pc:docMk/>
          <pc:sldMk cId="2212530618" sldId="533"/>
        </pc:sldMkLst>
        <pc:grpChg chg="mod">
          <ac:chgData name="bjoern.usadel" userId="S::bjoern.usadel_gmail.com#ext#@csb488.onmicrosoft.com::8f737865-c89e-45bf-8d0e-d5f925177d3d" providerId="AD" clId="Web-{8E19DAD1-2540-4B1C-8CD9-AF08391E3B6C}" dt="2020-09-18T14:44:05.867" v="5" actId="1076"/>
          <ac:grpSpMkLst>
            <pc:docMk/>
            <pc:sldMk cId="2212530618" sldId="533"/>
            <ac:grpSpMk id="87" creationId="{1305231A-5888-4EBF-B1E5-6F37E38B42DA}"/>
          </ac:grpSpMkLst>
        </pc:grpChg>
      </pc:sldChg>
      <pc:sldChg chg="addSp delSp modSp">
        <pc:chgData name="bjoern.usadel" userId="S::bjoern.usadel_gmail.com#ext#@csb488.onmicrosoft.com::8f737865-c89e-45bf-8d0e-d5f925177d3d" providerId="AD" clId="Web-{8E19DAD1-2540-4B1C-8CD9-AF08391E3B6C}" dt="2020-09-18T14:48:55.543" v="289" actId="20577"/>
        <pc:sldMkLst>
          <pc:docMk/>
          <pc:sldMk cId="1974375533" sldId="540"/>
        </pc:sldMkLst>
        <pc:spChg chg="mod">
          <ac:chgData name="bjoern.usadel" userId="S::bjoern.usadel_gmail.com#ext#@csb488.onmicrosoft.com::8f737865-c89e-45bf-8d0e-d5f925177d3d" providerId="AD" clId="Web-{8E19DAD1-2540-4B1C-8CD9-AF08391E3B6C}" dt="2020-09-18T14:48:55.543" v="289" actId="20577"/>
          <ac:spMkLst>
            <pc:docMk/>
            <pc:sldMk cId="1974375533" sldId="540"/>
            <ac:spMk id="156" creationId="{82DB868D-F433-40C2-98E6-66820AF712CF}"/>
          </ac:spMkLst>
        </pc:spChg>
        <pc:grpChg chg="mod">
          <ac:chgData name="bjoern.usadel" userId="S::bjoern.usadel_gmail.com#ext#@csb488.onmicrosoft.com::8f737865-c89e-45bf-8d0e-d5f925177d3d" providerId="AD" clId="Web-{8E19DAD1-2540-4B1C-8CD9-AF08391E3B6C}" dt="2020-09-18T14:45:08.696" v="48" actId="1076"/>
          <ac:grpSpMkLst>
            <pc:docMk/>
            <pc:sldMk cId="1974375533" sldId="540"/>
            <ac:grpSpMk id="3" creationId="{498C8676-8C1C-4BB2-A6A3-1E3C2B5E95D4}"/>
          </ac:grpSpMkLst>
        </pc:grpChg>
        <pc:picChg chg="add del mod">
          <ac:chgData name="bjoern.usadel" userId="S::bjoern.usadel_gmail.com#ext#@csb488.onmicrosoft.com::8f737865-c89e-45bf-8d0e-d5f925177d3d" providerId="AD" clId="Web-{8E19DAD1-2540-4B1C-8CD9-AF08391E3B6C}" dt="2020-09-18T14:48:51.043" v="286"/>
          <ac:picMkLst>
            <pc:docMk/>
            <pc:sldMk cId="1974375533" sldId="540"/>
            <ac:picMk id="4" creationId="{1F37AADB-72BC-4927-9F2D-C32BF822332D}"/>
          </ac:picMkLst>
        </pc:picChg>
      </pc:sldChg>
      <pc:sldChg chg="addSp delSp modSp addCm">
        <pc:chgData name="bjoern.usadel" userId="S::bjoern.usadel_gmail.com#ext#@csb488.onmicrosoft.com::8f737865-c89e-45bf-8d0e-d5f925177d3d" providerId="AD" clId="Web-{8E19DAD1-2540-4B1C-8CD9-AF08391E3B6C}" dt="2020-09-18T16:01:23.192" v="750" actId="1076"/>
        <pc:sldMkLst>
          <pc:docMk/>
          <pc:sldMk cId="469352381" sldId="542"/>
        </pc:sldMkLst>
        <pc:spChg chg="mod">
          <ac:chgData name="bjoern.usadel" userId="S::bjoern.usadel_gmail.com#ext#@csb488.onmicrosoft.com::8f737865-c89e-45bf-8d0e-d5f925177d3d" providerId="AD" clId="Web-{8E19DAD1-2540-4B1C-8CD9-AF08391E3B6C}" dt="2020-09-18T14:52:21.014" v="435" actId="1076"/>
          <ac:spMkLst>
            <pc:docMk/>
            <pc:sldMk cId="469352381" sldId="542"/>
            <ac:spMk id="84" creationId="{76BB74A4-8616-4C34-AE71-070130F50BF8}"/>
          </ac:spMkLst>
        </pc:spChg>
        <pc:spChg chg="mod">
          <ac:chgData name="bjoern.usadel" userId="S::bjoern.usadel_gmail.com#ext#@csb488.onmicrosoft.com::8f737865-c89e-45bf-8d0e-d5f925177d3d" providerId="AD" clId="Web-{8E19DAD1-2540-4B1C-8CD9-AF08391E3B6C}" dt="2020-09-18T14:51:36.998" v="407" actId="1076"/>
          <ac:spMkLst>
            <pc:docMk/>
            <pc:sldMk cId="469352381" sldId="542"/>
            <ac:spMk id="156" creationId="{82DB868D-F433-40C2-98E6-66820AF712CF}"/>
          </ac:spMkLst>
        </pc:spChg>
        <pc:picChg chg="add del mod">
          <ac:chgData name="bjoern.usadel" userId="S::bjoern.usadel_gmail.com#ext#@csb488.onmicrosoft.com::8f737865-c89e-45bf-8d0e-d5f925177d3d" providerId="AD" clId="Web-{8E19DAD1-2540-4B1C-8CD9-AF08391E3B6C}" dt="2020-09-18T15:58:08.033" v="742"/>
          <ac:picMkLst>
            <pc:docMk/>
            <pc:sldMk cId="469352381" sldId="542"/>
            <ac:picMk id="4" creationId="{0765E776-8924-4C72-8CC5-F7F39A9E2975}"/>
          </ac:picMkLst>
        </pc:picChg>
        <pc:picChg chg="add del mod">
          <ac:chgData name="bjoern.usadel" userId="S::bjoern.usadel_gmail.com#ext#@csb488.onmicrosoft.com::8f737865-c89e-45bf-8d0e-d5f925177d3d" providerId="AD" clId="Web-{8E19DAD1-2540-4B1C-8CD9-AF08391E3B6C}" dt="2020-09-18T15:59:34.222" v="745"/>
          <ac:picMkLst>
            <pc:docMk/>
            <pc:sldMk cId="469352381" sldId="542"/>
            <ac:picMk id="6" creationId="{B7D6CE6B-047D-4E2C-8A3A-7573CE9CB909}"/>
          </ac:picMkLst>
        </pc:picChg>
        <pc:picChg chg="add del mod">
          <ac:chgData name="bjoern.usadel" userId="S::bjoern.usadel_gmail.com#ext#@csb488.onmicrosoft.com::8f737865-c89e-45bf-8d0e-d5f925177d3d" providerId="AD" clId="Web-{8E19DAD1-2540-4B1C-8CD9-AF08391E3B6C}" dt="2020-09-18T16:01:16.864" v="748"/>
          <ac:picMkLst>
            <pc:docMk/>
            <pc:sldMk cId="469352381" sldId="542"/>
            <ac:picMk id="9" creationId="{3C428B45-B67E-43A1-B7DC-CCF0AD900FDD}"/>
          </ac:picMkLst>
        </pc:picChg>
        <pc:picChg chg="add mod">
          <ac:chgData name="bjoern.usadel" userId="S::bjoern.usadel_gmail.com#ext#@csb488.onmicrosoft.com::8f737865-c89e-45bf-8d0e-d5f925177d3d" providerId="AD" clId="Web-{8E19DAD1-2540-4B1C-8CD9-AF08391E3B6C}" dt="2020-09-18T16:01:23.192" v="750" actId="1076"/>
          <ac:picMkLst>
            <pc:docMk/>
            <pc:sldMk cId="469352381" sldId="542"/>
            <ac:picMk id="11" creationId="{C74AF491-30FC-4967-99C8-BA64B457D103}"/>
          </ac:picMkLst>
        </pc:picChg>
      </pc:sldChg>
      <pc:sldChg chg="modSp addCm">
        <pc:chgData name="bjoern.usadel" userId="S::bjoern.usadel_gmail.com#ext#@csb488.onmicrosoft.com::8f737865-c89e-45bf-8d0e-d5f925177d3d" providerId="AD" clId="Web-{8E19DAD1-2540-4B1C-8CD9-AF08391E3B6C}" dt="2020-09-18T14:54:38.766" v="451"/>
        <pc:sldMkLst>
          <pc:docMk/>
          <pc:sldMk cId="531445010" sldId="565"/>
        </pc:sldMkLst>
        <pc:spChg chg="mod">
          <ac:chgData name="bjoern.usadel" userId="S::bjoern.usadel_gmail.com#ext#@csb488.onmicrosoft.com::8f737865-c89e-45bf-8d0e-d5f925177d3d" providerId="AD" clId="Web-{8E19DAD1-2540-4B1C-8CD9-AF08391E3B6C}" dt="2020-09-18T14:54:08.625" v="449" actId="20577"/>
          <ac:spMkLst>
            <pc:docMk/>
            <pc:sldMk cId="531445010" sldId="565"/>
            <ac:spMk id="5" creationId="{E8B94690-4208-434E-920D-0E1AA654FDD7}"/>
          </ac:spMkLst>
        </pc:spChg>
      </pc:sldChg>
      <pc:sldChg chg="addCm">
        <pc:chgData name="bjoern.usadel" userId="S::bjoern.usadel_gmail.com#ext#@csb488.onmicrosoft.com::8f737865-c89e-45bf-8d0e-d5f925177d3d" providerId="AD" clId="Web-{8E19DAD1-2540-4B1C-8CD9-AF08391E3B6C}" dt="2020-09-18T15:18:16.034" v="724"/>
        <pc:sldMkLst>
          <pc:docMk/>
          <pc:sldMk cId="771196137" sldId="570"/>
        </pc:sldMkLst>
      </pc:sldChg>
      <pc:sldChg chg="addCm">
        <pc:chgData name="bjoern.usadel" userId="S::bjoern.usadel_gmail.com#ext#@csb488.onmicrosoft.com::8f737865-c89e-45bf-8d0e-d5f925177d3d" providerId="AD" clId="Web-{8E19DAD1-2540-4B1C-8CD9-AF08391E3B6C}" dt="2020-09-18T15:16:29.173" v="723"/>
        <pc:sldMkLst>
          <pc:docMk/>
          <pc:sldMk cId="3376649540" sldId="571"/>
        </pc:sldMkLst>
      </pc:sldChg>
    </pc:docChg>
  </pc:docChgLst>
  <pc:docChgLst>
    <pc:chgData name="bjoern.usadel" userId="S::bjoern.usadel_gmail.com#ext#@csb488.onmicrosoft.com::8f737865-c89e-45bf-8d0e-d5f925177d3d" providerId="AD" clId="Web-{D3CE4207-A0A4-4167-BBC6-9FA928B4FC43}"/>
    <pc:docChg chg="addSld delSld modSld">
      <pc:chgData name="bjoern.usadel" userId="S::bjoern.usadel_gmail.com#ext#@csb488.onmicrosoft.com::8f737865-c89e-45bf-8d0e-d5f925177d3d" providerId="AD" clId="Web-{D3CE4207-A0A4-4167-BBC6-9FA928B4FC43}" dt="2020-09-20T15:52:45.415" v="158" actId="20577"/>
      <pc:docMkLst>
        <pc:docMk/>
      </pc:docMkLst>
      <pc:sldChg chg="delCm">
        <pc:chgData name="bjoern.usadel" userId="S::bjoern.usadel_gmail.com#ext#@csb488.onmicrosoft.com::8f737865-c89e-45bf-8d0e-d5f925177d3d" providerId="AD" clId="Web-{D3CE4207-A0A4-4167-BBC6-9FA928B4FC43}" dt="2020-09-20T15:50:38.413" v="133"/>
        <pc:sldMkLst>
          <pc:docMk/>
          <pc:sldMk cId="531445010" sldId="565"/>
        </pc:sldMkLst>
      </pc:sldChg>
      <pc:sldChg chg="modSp">
        <pc:chgData name="bjoern.usadel" userId="S::bjoern.usadel_gmail.com#ext#@csb488.onmicrosoft.com::8f737865-c89e-45bf-8d0e-d5f925177d3d" providerId="AD" clId="Web-{D3CE4207-A0A4-4167-BBC6-9FA928B4FC43}" dt="2020-09-20T15:52:45.415" v="157" actId="20577"/>
        <pc:sldMkLst>
          <pc:docMk/>
          <pc:sldMk cId="2108246234" sldId="606"/>
        </pc:sldMkLst>
        <pc:spChg chg="mod">
          <ac:chgData name="bjoern.usadel" userId="S::bjoern.usadel_gmail.com#ext#@csb488.onmicrosoft.com::8f737865-c89e-45bf-8d0e-d5f925177d3d" providerId="AD" clId="Web-{D3CE4207-A0A4-4167-BBC6-9FA928B4FC43}" dt="2020-09-20T15:52:45.415" v="157" actId="20577"/>
          <ac:spMkLst>
            <pc:docMk/>
            <pc:sldMk cId="2108246234" sldId="606"/>
            <ac:spMk id="3" creationId="{49AFC3AC-6444-4DE0-985C-9DD7F370806C}"/>
          </ac:spMkLst>
        </pc:spChg>
        <pc:spChg chg="mod">
          <ac:chgData name="bjoern.usadel" userId="S::bjoern.usadel_gmail.com#ext#@csb488.onmicrosoft.com::8f737865-c89e-45bf-8d0e-d5f925177d3d" providerId="AD" clId="Web-{D3CE4207-A0A4-4167-BBC6-9FA928B4FC43}" dt="2020-09-20T15:52:01.930" v="138" actId="20577"/>
          <ac:spMkLst>
            <pc:docMk/>
            <pc:sldMk cId="2108246234" sldId="606"/>
            <ac:spMk id="4" creationId="{01FA68AA-A040-4745-846B-BB25AAA363D9}"/>
          </ac:spMkLst>
        </pc:spChg>
        <pc:spChg chg="mod">
          <ac:chgData name="bjoern.usadel" userId="S::bjoern.usadel_gmail.com#ext#@csb488.onmicrosoft.com::8f737865-c89e-45bf-8d0e-d5f925177d3d" providerId="AD" clId="Web-{D3CE4207-A0A4-4167-BBC6-9FA928B4FC43}" dt="2020-09-20T15:52:37.915" v="152" actId="20577"/>
          <ac:spMkLst>
            <pc:docMk/>
            <pc:sldMk cId="2108246234" sldId="606"/>
            <ac:spMk id="5" creationId="{10FBB16F-E2F9-4950-8ECB-E8232E7AA2A1}"/>
          </ac:spMkLst>
        </pc:spChg>
      </pc:sldChg>
      <pc:sldChg chg="delCm">
        <pc:chgData name="bjoern.usadel" userId="S::bjoern.usadel_gmail.com#ext#@csb488.onmicrosoft.com::8f737865-c89e-45bf-8d0e-d5f925177d3d" providerId="AD" clId="Web-{D3CE4207-A0A4-4167-BBC6-9FA928B4FC43}" dt="2020-09-20T15:49:01.849" v="132"/>
        <pc:sldMkLst>
          <pc:docMk/>
          <pc:sldMk cId="2566089036" sldId="607"/>
        </pc:sldMkLst>
      </pc:sldChg>
      <pc:sldChg chg="addSp delSp modSp del">
        <pc:chgData name="bjoern.usadel" userId="S::bjoern.usadel_gmail.com#ext#@csb488.onmicrosoft.com::8f737865-c89e-45bf-8d0e-d5f925177d3d" providerId="AD" clId="Web-{D3CE4207-A0A4-4167-BBC6-9FA928B4FC43}" dt="2020-09-20T15:20:43.746" v="28"/>
        <pc:sldMkLst>
          <pc:docMk/>
          <pc:sldMk cId="2864691242" sldId="612"/>
        </pc:sldMkLst>
        <pc:spChg chg="del topLvl">
          <ac:chgData name="bjoern.usadel" userId="S::bjoern.usadel_gmail.com#ext#@csb488.onmicrosoft.com::8f737865-c89e-45bf-8d0e-d5f925177d3d" providerId="AD" clId="Web-{D3CE4207-A0A4-4167-BBC6-9FA928B4FC43}" dt="2020-09-20T15:19:28.042" v="0"/>
          <ac:spMkLst>
            <pc:docMk/>
            <pc:sldMk cId="2864691242" sldId="612"/>
            <ac:spMk id="5" creationId="{6497A850-76F4-4E64-986A-A1533C6CCB08}"/>
          </ac:spMkLst>
        </pc:spChg>
        <pc:grpChg chg="add mod">
          <ac:chgData name="bjoern.usadel" userId="S::bjoern.usadel_gmail.com#ext#@csb488.onmicrosoft.com::8f737865-c89e-45bf-8d0e-d5f925177d3d" providerId="AD" clId="Web-{D3CE4207-A0A4-4167-BBC6-9FA928B4FC43}" dt="2020-09-20T15:19:41.948" v="3" actId="1076"/>
          <ac:grpSpMkLst>
            <pc:docMk/>
            <pc:sldMk cId="2864691242" sldId="612"/>
            <ac:grpSpMk id="2" creationId="{3F65EC17-88D8-4C6D-B549-F2756C75D994}"/>
          </ac:grpSpMkLst>
        </pc:grpChg>
        <pc:grpChg chg="mod">
          <ac:chgData name="bjoern.usadel" userId="S::bjoern.usadel_gmail.com#ext#@csb488.onmicrosoft.com::8f737865-c89e-45bf-8d0e-d5f925177d3d" providerId="AD" clId="Web-{D3CE4207-A0A4-4167-BBC6-9FA928B4FC43}" dt="2020-09-20T15:19:45.682" v="4" actId="1076"/>
          <ac:grpSpMkLst>
            <pc:docMk/>
            <pc:sldMk cId="2864691242" sldId="612"/>
            <ac:grpSpMk id="8" creationId="{85B99941-291F-4DC8-A364-19E987BBF675}"/>
          </ac:grpSpMkLst>
        </pc:grpChg>
        <pc:grpChg chg="del topLvl">
          <ac:chgData name="bjoern.usadel" userId="S::bjoern.usadel_gmail.com#ext#@csb488.onmicrosoft.com::8f737865-c89e-45bf-8d0e-d5f925177d3d" providerId="AD" clId="Web-{D3CE4207-A0A4-4167-BBC6-9FA928B4FC43}" dt="2020-09-20T15:19:35.682" v="2"/>
          <ac:grpSpMkLst>
            <pc:docMk/>
            <pc:sldMk cId="2864691242" sldId="612"/>
            <ac:grpSpMk id="12" creationId="{078B5246-C20E-4FA5-BDFC-C04DEEA5677C}"/>
          </ac:grpSpMkLst>
        </pc:grpChg>
        <pc:grpChg chg="del">
          <ac:chgData name="bjoern.usadel" userId="S::bjoern.usadel_gmail.com#ext#@csb488.onmicrosoft.com::8f737865-c89e-45bf-8d0e-d5f925177d3d" providerId="AD" clId="Web-{D3CE4207-A0A4-4167-BBC6-9FA928B4FC43}" dt="2020-09-20T15:19:28.042" v="0"/>
          <ac:grpSpMkLst>
            <pc:docMk/>
            <pc:sldMk cId="2864691242" sldId="612"/>
            <ac:grpSpMk id="13" creationId="{211CF902-E500-4E0C-97E4-E6CC4AF42F03}"/>
          </ac:grpSpMkLst>
        </pc:grpChg>
      </pc:sldChg>
      <pc:sldChg chg="addSp delSp modSp add replId">
        <pc:chgData name="bjoern.usadel" userId="S::bjoern.usadel_gmail.com#ext#@csb488.onmicrosoft.com::8f737865-c89e-45bf-8d0e-d5f925177d3d" providerId="AD" clId="Web-{D3CE4207-A0A4-4167-BBC6-9FA928B4FC43}" dt="2020-09-20T15:29:38.988" v="131" actId="20577"/>
        <pc:sldMkLst>
          <pc:docMk/>
          <pc:sldMk cId="1495117758" sldId="613"/>
        </pc:sldMkLst>
        <pc:spChg chg="add mod">
          <ac:chgData name="bjoern.usadel" userId="S::bjoern.usadel_gmail.com#ext#@csb488.onmicrosoft.com::8f737865-c89e-45bf-8d0e-d5f925177d3d" providerId="AD" clId="Web-{D3CE4207-A0A4-4167-BBC6-9FA928B4FC43}" dt="2020-09-20T15:29:38.988" v="131" actId="20577"/>
          <ac:spMkLst>
            <pc:docMk/>
            <pc:sldMk cId="1495117758" sldId="613"/>
            <ac:spMk id="2" creationId="{A8DF8093-E4CE-4C76-81F2-3EF8CD22D111}"/>
          </ac:spMkLst>
        </pc:spChg>
        <pc:spChg chg="add mod">
          <ac:chgData name="bjoern.usadel" userId="S::bjoern.usadel_gmail.com#ext#@csb488.onmicrosoft.com::8f737865-c89e-45bf-8d0e-d5f925177d3d" providerId="AD" clId="Web-{D3CE4207-A0A4-4167-BBC6-9FA928B4FC43}" dt="2020-09-20T15:20:18.683" v="11" actId="1076"/>
          <ac:spMkLst>
            <pc:docMk/>
            <pc:sldMk cId="1495117758" sldId="613"/>
            <ac:spMk id="6" creationId="{7F7367AE-D1A0-49CC-8351-17A05F38E1A1}"/>
          </ac:spMkLst>
        </pc:spChg>
        <pc:spChg chg="mod">
          <ac:chgData name="bjoern.usadel" userId="S::bjoern.usadel_gmail.com#ext#@csb488.onmicrosoft.com::8f737865-c89e-45bf-8d0e-d5f925177d3d" providerId="AD" clId="Web-{D3CE4207-A0A4-4167-BBC6-9FA928B4FC43}" dt="2020-09-20T15:21:58.934" v="74" actId="1076"/>
          <ac:spMkLst>
            <pc:docMk/>
            <pc:sldMk cId="1495117758" sldId="613"/>
            <ac:spMk id="8" creationId="{680C90E5-B254-4FB1-B12C-C3A4C6CA8EC4}"/>
          </ac:spMkLst>
        </pc:spChg>
        <pc:spChg chg="mod">
          <ac:chgData name="bjoern.usadel" userId="S::bjoern.usadel_gmail.com#ext#@csb488.onmicrosoft.com::8f737865-c89e-45bf-8d0e-d5f925177d3d" providerId="AD" clId="Web-{D3CE4207-A0A4-4167-BBC6-9FA928B4FC43}" dt="2020-09-20T15:21:44.122" v="68" actId="20577"/>
          <ac:spMkLst>
            <pc:docMk/>
            <pc:sldMk cId="1495117758" sldId="613"/>
            <ac:spMk id="22" creationId="{BC7D6AA2-028D-4C4A-BD72-1C409851D70B}"/>
          </ac:spMkLst>
        </pc:spChg>
        <pc:spChg chg="del">
          <ac:chgData name="bjoern.usadel" userId="S::bjoern.usadel_gmail.com#ext#@csb488.onmicrosoft.com::8f737865-c89e-45bf-8d0e-d5f925177d3d" providerId="AD" clId="Web-{D3CE4207-A0A4-4167-BBC6-9FA928B4FC43}" dt="2020-09-20T15:20:15.839" v="9"/>
          <ac:spMkLst>
            <pc:docMk/>
            <pc:sldMk cId="1495117758" sldId="613"/>
            <ac:spMk id="39" creationId="{CBC3090E-4893-4718-80D2-B54ED0C6CB80}"/>
          </ac:spMkLst>
        </pc:spChg>
        <pc:spChg chg="del">
          <ac:chgData name="bjoern.usadel" userId="S::bjoern.usadel_gmail.com#ext#@csb488.onmicrosoft.com::8f737865-c89e-45bf-8d0e-d5f925177d3d" providerId="AD" clId="Web-{D3CE4207-A0A4-4167-BBC6-9FA928B4FC43}" dt="2020-09-20T15:20:06.402" v="6"/>
          <ac:spMkLst>
            <pc:docMk/>
            <pc:sldMk cId="1495117758" sldId="613"/>
            <ac:spMk id="40" creationId="{A2595772-A001-4F30-8E0E-B183814630C8}"/>
          </ac:spMkLst>
        </pc:spChg>
        <pc:spChg chg="mod">
          <ac:chgData name="bjoern.usadel" userId="S::bjoern.usadel_gmail.com#ext#@csb488.onmicrosoft.com::8f737865-c89e-45bf-8d0e-d5f925177d3d" providerId="AD" clId="Web-{D3CE4207-A0A4-4167-BBC6-9FA928B4FC43}" dt="2020-09-20T15:22:20.497" v="106" actId="1076"/>
          <ac:spMkLst>
            <pc:docMk/>
            <pc:sldMk cId="1495117758" sldId="613"/>
            <ac:spMk id="41" creationId="{CEE846A0-11F2-4429-9AE9-185B647D46B4}"/>
          </ac:spMkLst>
        </pc:spChg>
        <pc:spChg chg="mod">
          <ac:chgData name="bjoern.usadel" userId="S::bjoern.usadel_gmail.com#ext#@csb488.onmicrosoft.com::8f737865-c89e-45bf-8d0e-d5f925177d3d" providerId="AD" clId="Web-{D3CE4207-A0A4-4167-BBC6-9FA928B4FC43}" dt="2020-09-20T15:23:52.499" v="116" actId="20577"/>
          <ac:spMkLst>
            <pc:docMk/>
            <pc:sldMk cId="1495117758" sldId="613"/>
            <ac:spMk id="158" creationId="{0495AE25-BAE2-4BCD-A0BD-88E73DE6CDC0}"/>
          </ac:spMkLst>
        </pc:spChg>
        <pc:grpChg chg="mod">
          <ac:chgData name="bjoern.usadel" userId="S::bjoern.usadel_gmail.com#ext#@csb488.onmicrosoft.com::8f737865-c89e-45bf-8d0e-d5f925177d3d" providerId="AD" clId="Web-{D3CE4207-A0A4-4167-BBC6-9FA928B4FC43}" dt="2020-09-20T15:21:22.621" v="29" actId="1076"/>
          <ac:grpSpMkLst>
            <pc:docMk/>
            <pc:sldMk cId="1495117758" sldId="613"/>
            <ac:grpSpMk id="14" creationId="{C25B52BC-B28F-4E06-9131-1754EACF8E33}"/>
          </ac:grpSpMkLst>
        </pc:grpChg>
        <pc:grpChg chg="del mod">
          <ac:chgData name="bjoern.usadel" userId="S::bjoern.usadel_gmail.com#ext#@csb488.onmicrosoft.com::8f737865-c89e-45bf-8d0e-d5f925177d3d" providerId="AD" clId="Web-{D3CE4207-A0A4-4167-BBC6-9FA928B4FC43}" dt="2020-09-20T15:22:21.982" v="107"/>
          <ac:grpSpMkLst>
            <pc:docMk/>
            <pc:sldMk cId="1495117758" sldId="613"/>
            <ac:grpSpMk id="42" creationId="{446D6E43-6C26-4EA5-B86F-AE3DBBF47FBA}"/>
          </ac:grpSpMkLst>
        </pc:grpChg>
        <pc:grpChg chg="del mod">
          <ac:chgData name="bjoern.usadel" userId="S::bjoern.usadel_gmail.com#ext#@csb488.onmicrosoft.com::8f737865-c89e-45bf-8d0e-d5f925177d3d" providerId="AD" clId="Web-{D3CE4207-A0A4-4167-BBC6-9FA928B4FC43}" dt="2020-09-20T15:22:29.779" v="109"/>
          <ac:grpSpMkLst>
            <pc:docMk/>
            <pc:sldMk cId="1495117758" sldId="613"/>
            <ac:grpSpMk id="68" creationId="{AAE7C162-987E-4379-9111-F7E599F300A0}"/>
          </ac:grpSpMkLst>
        </pc:grpChg>
        <pc:picChg chg="add del mod">
          <ac:chgData name="bjoern.usadel" userId="S::bjoern.usadel_gmail.com#ext#@csb488.onmicrosoft.com::8f737865-c89e-45bf-8d0e-d5f925177d3d" providerId="AD" clId="Web-{D3CE4207-A0A4-4167-BBC6-9FA928B4FC43}" dt="2020-09-20T15:25:20.062" v="119"/>
          <ac:picMkLst>
            <pc:docMk/>
            <pc:sldMk cId="1495117758" sldId="613"/>
            <ac:picMk id="10" creationId="{2F5EDC3B-D46A-4C79-8C2C-2A31060DCDE0}"/>
          </ac:picMkLst>
        </pc:picChg>
        <pc:picChg chg="add mod">
          <ac:chgData name="bjoern.usadel" userId="S::bjoern.usadel_gmail.com#ext#@csb488.onmicrosoft.com::8f737865-c89e-45bf-8d0e-d5f925177d3d" providerId="AD" clId="Web-{D3CE4207-A0A4-4167-BBC6-9FA928B4FC43}" dt="2020-09-20T15:25:24.359" v="120" actId="1076"/>
          <ac:picMkLst>
            <pc:docMk/>
            <pc:sldMk cId="1495117758" sldId="613"/>
            <ac:picMk id="21" creationId="{FE30E380-A984-4822-855A-D8B15C002DA8}"/>
          </ac:picMkLst>
        </pc:picChg>
        <pc:picChg chg="add del mod">
          <ac:chgData name="bjoern.usadel" userId="S::bjoern.usadel_gmail.com#ext#@csb488.onmicrosoft.com::8f737865-c89e-45bf-8d0e-d5f925177d3d" providerId="AD" clId="Web-{D3CE4207-A0A4-4167-BBC6-9FA928B4FC43}" dt="2020-09-20T15:27:01.892" v="123"/>
          <ac:picMkLst>
            <pc:docMk/>
            <pc:sldMk cId="1495117758" sldId="613"/>
            <ac:picMk id="43" creationId="{6E843670-3895-4942-8349-46E18B40223D}"/>
          </ac:picMkLst>
        </pc:picChg>
        <pc:picChg chg="add mod">
          <ac:chgData name="bjoern.usadel" userId="S::bjoern.usadel_gmail.com#ext#@csb488.onmicrosoft.com::8f737865-c89e-45bf-8d0e-d5f925177d3d" providerId="AD" clId="Web-{D3CE4207-A0A4-4167-BBC6-9FA928B4FC43}" dt="2020-09-20T15:29:24.300" v="129" actId="1076"/>
          <ac:picMkLst>
            <pc:docMk/>
            <pc:sldMk cId="1495117758" sldId="613"/>
            <ac:picMk id="162" creationId="{5D2E8989-B59A-451D-A81C-FF9ED69B537A}"/>
          </ac:picMkLst>
        </pc:picChg>
        <pc:cxnChg chg="mod">
          <ac:chgData name="bjoern.usadel" userId="S::bjoern.usadel_gmail.com#ext#@csb488.onmicrosoft.com::8f737865-c89e-45bf-8d0e-d5f925177d3d" providerId="AD" clId="Web-{D3CE4207-A0A4-4167-BBC6-9FA928B4FC43}" dt="2020-09-20T15:22:21.982" v="107"/>
          <ac:cxnSpMkLst>
            <pc:docMk/>
            <pc:sldMk cId="1495117758" sldId="613"/>
            <ac:cxnSpMk id="63" creationId="{085515E1-10DF-4DBE-A0C8-EEB88A0C1BB9}"/>
          </ac:cxnSpMkLst>
        </pc:cxnChg>
        <pc:cxnChg chg="mod">
          <ac:chgData name="bjoern.usadel" userId="S::bjoern.usadel_gmail.com#ext#@csb488.onmicrosoft.com::8f737865-c89e-45bf-8d0e-d5f925177d3d" providerId="AD" clId="Web-{D3CE4207-A0A4-4167-BBC6-9FA928B4FC43}" dt="2020-09-20T15:22:21.982" v="107"/>
          <ac:cxnSpMkLst>
            <pc:docMk/>
            <pc:sldMk cId="1495117758" sldId="613"/>
            <ac:cxnSpMk id="66" creationId="{783C0759-BEE1-4C52-A805-C1E1A4533696}"/>
          </ac:cxnSpMkLst>
        </pc:cxnChg>
        <pc:cxnChg chg="mod">
          <ac:chgData name="bjoern.usadel" userId="S::bjoern.usadel_gmail.com#ext#@csb488.onmicrosoft.com::8f737865-c89e-45bf-8d0e-d5f925177d3d" providerId="AD" clId="Web-{D3CE4207-A0A4-4167-BBC6-9FA928B4FC43}" dt="2020-09-20T15:22:29.779" v="109"/>
          <ac:cxnSpMkLst>
            <pc:docMk/>
            <pc:sldMk cId="1495117758" sldId="613"/>
            <ac:cxnSpMk id="81" creationId="{E3A52510-E293-4757-A95D-EC815D0A66B9}"/>
          </ac:cxnSpMkLst>
        </pc:cxnChg>
        <pc:cxnChg chg="mod">
          <ac:chgData name="bjoern.usadel" userId="S::bjoern.usadel_gmail.com#ext#@csb488.onmicrosoft.com::8f737865-c89e-45bf-8d0e-d5f925177d3d" providerId="AD" clId="Web-{D3CE4207-A0A4-4167-BBC6-9FA928B4FC43}" dt="2020-09-20T15:22:29.779" v="109"/>
          <ac:cxnSpMkLst>
            <pc:docMk/>
            <pc:sldMk cId="1495117758" sldId="613"/>
            <ac:cxnSpMk id="101" creationId="{118087F8-871A-421A-866D-919AFB787E24}"/>
          </ac:cxnSpMkLst>
        </pc:cxnChg>
        <pc:cxnChg chg="mod">
          <ac:chgData name="bjoern.usadel" userId="S::bjoern.usadel_gmail.com#ext#@csb488.onmicrosoft.com::8f737865-c89e-45bf-8d0e-d5f925177d3d" providerId="AD" clId="Web-{D3CE4207-A0A4-4167-BBC6-9FA928B4FC43}" dt="2020-09-20T15:22:29.779" v="109"/>
          <ac:cxnSpMkLst>
            <pc:docMk/>
            <pc:sldMk cId="1495117758" sldId="613"/>
            <ac:cxnSpMk id="104" creationId="{A04FA9A0-0A68-4767-A3C5-FA98FB0DD04E}"/>
          </ac:cxnSpMkLst>
        </pc:cxnChg>
      </pc:sldChg>
    </pc:docChg>
  </pc:docChgLst>
  <pc:docChgLst>
    <pc:chgData name="dsuchod" userId="S::dsuchod_rz.uni-freiburg.de#ext#@csb488.onmicrosoft.com::9983768e-f601-45b9-88f1-11aabc05fd5d" providerId="AD" clId="Web-{C4B76AB7-5D5F-4214-82EA-2A84BB535FA1}"/>
    <pc:docChg chg="modSld">
      <pc:chgData name="dsuchod" userId="S::dsuchod_rz.uni-freiburg.de#ext#@csb488.onmicrosoft.com::9983768e-f601-45b9-88f1-11aabc05fd5d" providerId="AD" clId="Web-{C4B76AB7-5D5F-4214-82EA-2A84BB535FA1}" dt="2020-09-20T08:20:15.325" v="104" actId="20577"/>
      <pc:docMkLst>
        <pc:docMk/>
      </pc:docMkLst>
      <pc:sldChg chg="modSp">
        <pc:chgData name="dsuchod" userId="S::dsuchod_rz.uni-freiburg.de#ext#@csb488.onmicrosoft.com::9983768e-f601-45b9-88f1-11aabc05fd5d" providerId="AD" clId="Web-{C4B76AB7-5D5F-4214-82EA-2A84BB535FA1}" dt="2020-09-20T08:20:15.325" v="103" actId="20577"/>
        <pc:sldMkLst>
          <pc:docMk/>
          <pc:sldMk cId="3071122155" sldId="553"/>
        </pc:sldMkLst>
        <pc:spChg chg="mod">
          <ac:chgData name="dsuchod" userId="S::dsuchod_rz.uni-freiburg.de#ext#@csb488.onmicrosoft.com::9983768e-f601-45b9-88f1-11aabc05fd5d" providerId="AD" clId="Web-{C4B76AB7-5D5F-4214-82EA-2A84BB535FA1}" dt="2020-09-20T08:13:32.687" v="4" actId="20577"/>
          <ac:spMkLst>
            <pc:docMk/>
            <pc:sldMk cId="3071122155" sldId="553"/>
            <ac:spMk id="2" creationId="{3C8E6E3E-6A6F-41E9-82FA-121ED49F0451}"/>
          </ac:spMkLst>
        </pc:spChg>
        <pc:spChg chg="mod">
          <ac:chgData name="dsuchod" userId="S::dsuchod_rz.uni-freiburg.de#ext#@csb488.onmicrosoft.com::9983768e-f601-45b9-88f1-11aabc05fd5d" providerId="AD" clId="Web-{C4B76AB7-5D5F-4214-82EA-2A84BB535FA1}" dt="2020-09-20T08:20:15.325" v="103" actId="20577"/>
          <ac:spMkLst>
            <pc:docMk/>
            <pc:sldMk cId="3071122155" sldId="553"/>
            <ac:spMk id="3" creationId="{4E7B8E0C-BC23-4714-9604-6648BBA0ED81}"/>
          </ac:spMkLst>
        </pc:spChg>
      </pc:sldChg>
    </pc:docChg>
  </pc:docChgLst>
  <pc:docChgLst>
    <pc:chgData name="bjoern.usadel" userId="S::bjoern.usadel_gmail.com#ext#@csb488.onmicrosoft.com::8f737865-c89e-45bf-8d0e-d5f925177d3d" providerId="AD" clId="Web-{D0BC967B-1534-4DD2-80C7-9D1E5BA65F4C}"/>
    <pc:docChg chg="addSld modSld">
      <pc:chgData name="bjoern.usadel" userId="S::bjoern.usadel_gmail.com#ext#@csb488.onmicrosoft.com::8f737865-c89e-45bf-8d0e-d5f925177d3d" providerId="AD" clId="Web-{D0BC967B-1534-4DD2-80C7-9D1E5BA65F4C}" dt="2020-09-19T13:53:02.163" v="693"/>
      <pc:docMkLst>
        <pc:docMk/>
      </pc:docMkLst>
      <pc:sldChg chg="modSp">
        <pc:chgData name="bjoern.usadel" userId="S::bjoern.usadel_gmail.com#ext#@csb488.onmicrosoft.com::8f737865-c89e-45bf-8d0e-d5f925177d3d" providerId="AD" clId="Web-{D0BC967B-1534-4DD2-80C7-9D1E5BA65F4C}" dt="2020-09-19T13:43:18.515" v="302" actId="1076"/>
        <pc:sldMkLst>
          <pc:docMk/>
          <pc:sldMk cId="2377123924" sldId="262"/>
        </pc:sldMkLst>
        <pc:spChg chg="mod">
          <ac:chgData name="bjoern.usadel" userId="S::bjoern.usadel_gmail.com#ext#@csb488.onmicrosoft.com::8f737865-c89e-45bf-8d0e-d5f925177d3d" providerId="AD" clId="Web-{D0BC967B-1534-4DD2-80C7-9D1E5BA65F4C}" dt="2020-09-19T13:43:14.578" v="300" actId="20577"/>
          <ac:spMkLst>
            <pc:docMk/>
            <pc:sldMk cId="2377123924" sldId="262"/>
            <ac:spMk id="2" creationId="{4FC23C69-2038-4E71-9D49-5D4C71D6EC74}"/>
          </ac:spMkLst>
        </pc:spChg>
        <pc:spChg chg="mod">
          <ac:chgData name="bjoern.usadel" userId="S::bjoern.usadel_gmail.com#ext#@csb488.onmicrosoft.com::8f737865-c89e-45bf-8d0e-d5f925177d3d" providerId="AD" clId="Web-{D0BC967B-1534-4DD2-80C7-9D1E5BA65F4C}" dt="2020-09-19T13:43:18.515" v="302" actId="1076"/>
          <ac:spMkLst>
            <pc:docMk/>
            <pc:sldMk cId="2377123924" sldId="262"/>
            <ac:spMk id="397" creationId="{00000000-0000-0000-0000-000000000000}"/>
          </ac:spMkLst>
        </pc:spChg>
      </pc:sldChg>
      <pc:sldChg chg="addCm">
        <pc:chgData name="bjoern.usadel" userId="S::bjoern.usadel_gmail.com#ext#@csb488.onmicrosoft.com::8f737865-c89e-45bf-8d0e-d5f925177d3d" providerId="AD" clId="Web-{D0BC967B-1534-4DD2-80C7-9D1E5BA65F4C}" dt="2020-09-19T13:34:15.009" v="204"/>
        <pc:sldMkLst>
          <pc:docMk/>
          <pc:sldMk cId="3384132276" sldId="271"/>
        </pc:sldMkLst>
      </pc:sldChg>
      <pc:sldChg chg="modSp">
        <pc:chgData name="bjoern.usadel" userId="S::bjoern.usadel_gmail.com#ext#@csb488.onmicrosoft.com::8f737865-c89e-45bf-8d0e-d5f925177d3d" providerId="AD" clId="Web-{D0BC967B-1534-4DD2-80C7-9D1E5BA65F4C}" dt="2020-09-19T13:47:27.784" v="344" actId="14100"/>
        <pc:sldMkLst>
          <pc:docMk/>
          <pc:sldMk cId="0" sldId="275"/>
        </pc:sldMkLst>
        <pc:spChg chg="mod">
          <ac:chgData name="bjoern.usadel" userId="S::bjoern.usadel_gmail.com#ext#@csb488.onmicrosoft.com::8f737865-c89e-45bf-8d0e-d5f925177d3d" providerId="AD" clId="Web-{D0BC967B-1534-4DD2-80C7-9D1E5BA65F4C}" dt="2020-09-19T13:47:27.784" v="344" actId="14100"/>
          <ac:spMkLst>
            <pc:docMk/>
            <pc:sldMk cId="0" sldId="275"/>
            <ac:spMk id="301" creationId="{00000000-0000-0000-0000-000000000000}"/>
          </ac:spMkLst>
        </pc:spChg>
      </pc:sldChg>
      <pc:sldChg chg="modSp delCm">
        <pc:chgData name="bjoern.usadel" userId="S::bjoern.usadel_gmail.com#ext#@csb488.onmicrosoft.com::8f737865-c89e-45bf-8d0e-d5f925177d3d" providerId="AD" clId="Web-{D0BC967B-1534-4DD2-80C7-9D1E5BA65F4C}" dt="2020-09-19T13:43:37.484" v="304" actId="1076"/>
        <pc:sldMkLst>
          <pc:docMk/>
          <pc:sldMk cId="3320716746" sldId="494"/>
        </pc:sldMkLst>
        <pc:spChg chg="mod">
          <ac:chgData name="bjoern.usadel" userId="S::bjoern.usadel_gmail.com#ext#@csb488.onmicrosoft.com::8f737865-c89e-45bf-8d0e-d5f925177d3d" providerId="AD" clId="Web-{D0BC967B-1534-4DD2-80C7-9D1E5BA65F4C}" dt="2020-09-19T13:43:33.140" v="303" actId="1076"/>
          <ac:spMkLst>
            <pc:docMk/>
            <pc:sldMk cId="3320716746" sldId="494"/>
            <ac:spMk id="86" creationId="{51CC1B5F-64B9-418A-8A59-808349961A47}"/>
          </ac:spMkLst>
        </pc:spChg>
        <pc:picChg chg="mod">
          <ac:chgData name="bjoern.usadel" userId="S::bjoern.usadel_gmail.com#ext#@csb488.onmicrosoft.com::8f737865-c89e-45bf-8d0e-d5f925177d3d" providerId="AD" clId="Web-{D0BC967B-1534-4DD2-80C7-9D1E5BA65F4C}" dt="2020-09-19T13:43:37.484" v="304" actId="1076"/>
          <ac:picMkLst>
            <pc:docMk/>
            <pc:sldMk cId="3320716746" sldId="494"/>
            <ac:picMk id="21" creationId="{A6AED32F-C289-4AC1-8F31-35A0672EC1A0}"/>
          </ac:picMkLst>
        </pc:picChg>
      </pc:sldChg>
      <pc:sldChg chg="delCm">
        <pc:chgData name="bjoern.usadel" userId="S::bjoern.usadel_gmail.com#ext#@csb488.onmicrosoft.com::8f737865-c89e-45bf-8d0e-d5f925177d3d" providerId="AD" clId="Web-{D0BC967B-1534-4DD2-80C7-9D1E5BA65F4C}" dt="2020-09-19T13:44:48.407" v="309"/>
        <pc:sldMkLst>
          <pc:docMk/>
          <pc:sldMk cId="3414426793" sldId="498"/>
        </pc:sldMkLst>
      </pc:sldChg>
      <pc:sldChg chg="addCm">
        <pc:chgData name="bjoern.usadel" userId="S::bjoern.usadel_gmail.com#ext#@csb488.onmicrosoft.com::8f737865-c89e-45bf-8d0e-d5f925177d3d" providerId="AD" clId="Web-{D0BC967B-1534-4DD2-80C7-9D1E5BA65F4C}" dt="2020-09-19T13:26:52.645" v="17"/>
        <pc:sldMkLst>
          <pc:docMk/>
          <pc:sldMk cId="4134573613" sldId="509"/>
        </pc:sldMkLst>
      </pc:sldChg>
      <pc:sldChg chg="addCm">
        <pc:chgData name="bjoern.usadel" userId="S::bjoern.usadel_gmail.com#ext#@csb488.onmicrosoft.com::8f737865-c89e-45bf-8d0e-d5f925177d3d" providerId="AD" clId="Web-{D0BC967B-1534-4DD2-80C7-9D1E5BA65F4C}" dt="2020-09-19T13:31:50.695" v="198"/>
        <pc:sldMkLst>
          <pc:docMk/>
          <pc:sldMk cId="2226398919" sldId="517"/>
        </pc:sldMkLst>
      </pc:sldChg>
      <pc:sldChg chg="addSp modSp">
        <pc:chgData name="bjoern.usadel" userId="S::bjoern.usadel_gmail.com#ext#@csb488.onmicrosoft.com::8f737865-c89e-45bf-8d0e-d5f925177d3d" providerId="AD" clId="Web-{D0BC967B-1534-4DD2-80C7-9D1E5BA65F4C}" dt="2020-09-19T13:30:48.694" v="195" actId="20577"/>
        <pc:sldMkLst>
          <pc:docMk/>
          <pc:sldMk cId="3088830816" sldId="521"/>
        </pc:sldMkLst>
        <pc:spChg chg="add mod">
          <ac:chgData name="bjoern.usadel" userId="S::bjoern.usadel_gmail.com#ext#@csb488.onmicrosoft.com::8f737865-c89e-45bf-8d0e-d5f925177d3d" providerId="AD" clId="Web-{D0BC967B-1534-4DD2-80C7-9D1E5BA65F4C}" dt="2020-09-19T13:30:48.694" v="195" actId="20577"/>
          <ac:spMkLst>
            <pc:docMk/>
            <pc:sldMk cId="3088830816" sldId="521"/>
            <ac:spMk id="3" creationId="{2ED18492-FE60-4C94-9F11-0CCB047F17E0}"/>
          </ac:spMkLst>
        </pc:spChg>
        <pc:spChg chg="mod">
          <ac:chgData name="bjoern.usadel" userId="S::bjoern.usadel_gmail.com#ext#@csb488.onmicrosoft.com::8f737865-c89e-45bf-8d0e-d5f925177d3d" providerId="AD" clId="Web-{D0BC967B-1534-4DD2-80C7-9D1E5BA65F4C}" dt="2020-09-19T13:29:59.443" v="110" actId="1076"/>
          <ac:spMkLst>
            <pc:docMk/>
            <pc:sldMk cId="3088830816" sldId="521"/>
            <ac:spMk id="92" creationId="{B9DD28FC-A110-4B8A-B247-30EA00889EBE}"/>
          </ac:spMkLst>
        </pc:spChg>
      </pc:sldChg>
      <pc:sldChg chg="modSp addCm">
        <pc:chgData name="bjoern.usadel" userId="S::bjoern.usadel_gmail.com#ext#@csb488.onmicrosoft.com::8f737865-c89e-45bf-8d0e-d5f925177d3d" providerId="AD" clId="Web-{D0BC967B-1534-4DD2-80C7-9D1E5BA65F4C}" dt="2020-09-19T13:33:28.852" v="203"/>
        <pc:sldMkLst>
          <pc:docMk/>
          <pc:sldMk cId="3170677561" sldId="526"/>
        </pc:sldMkLst>
        <pc:spChg chg="mod">
          <ac:chgData name="bjoern.usadel" userId="S::bjoern.usadel_gmail.com#ext#@csb488.onmicrosoft.com::8f737865-c89e-45bf-8d0e-d5f925177d3d" providerId="AD" clId="Web-{D0BC967B-1534-4DD2-80C7-9D1E5BA65F4C}" dt="2020-09-19T13:32:53.758" v="201" actId="20577"/>
          <ac:spMkLst>
            <pc:docMk/>
            <pc:sldMk cId="3170677561" sldId="526"/>
            <ac:spMk id="106" creationId="{0818479C-7493-47CD-B236-5E4A2C1075DA}"/>
          </ac:spMkLst>
        </pc:spChg>
      </pc:sldChg>
      <pc:sldChg chg="modSp addCm">
        <pc:chgData name="bjoern.usadel" userId="S::bjoern.usadel_gmail.com#ext#@csb488.onmicrosoft.com::8f737865-c89e-45bf-8d0e-d5f925177d3d" providerId="AD" clId="Web-{D0BC967B-1534-4DD2-80C7-9D1E5BA65F4C}" dt="2020-09-19T13:47:01.034" v="342" actId="20577"/>
        <pc:sldMkLst>
          <pc:docMk/>
          <pc:sldMk cId="1823276327" sldId="531"/>
        </pc:sldMkLst>
        <pc:spChg chg="mod">
          <ac:chgData name="bjoern.usadel" userId="S::bjoern.usadel_gmail.com#ext#@csb488.onmicrosoft.com::8f737865-c89e-45bf-8d0e-d5f925177d3d" providerId="AD" clId="Web-{D0BC967B-1534-4DD2-80C7-9D1E5BA65F4C}" dt="2020-09-19T13:46:19.674" v="321" actId="20577"/>
          <ac:spMkLst>
            <pc:docMk/>
            <pc:sldMk cId="1823276327" sldId="531"/>
            <ac:spMk id="205" creationId="{25A9AC6B-8011-4CB2-AB0E-A1C494B20F74}"/>
          </ac:spMkLst>
        </pc:spChg>
        <pc:spChg chg="mod">
          <ac:chgData name="bjoern.usadel" userId="S::bjoern.usadel_gmail.com#ext#@csb488.onmicrosoft.com::8f737865-c89e-45bf-8d0e-d5f925177d3d" providerId="AD" clId="Web-{D0BC967B-1534-4DD2-80C7-9D1E5BA65F4C}" dt="2020-09-19T13:46:23.361" v="324" actId="20577"/>
          <ac:spMkLst>
            <pc:docMk/>
            <pc:sldMk cId="1823276327" sldId="531"/>
            <ac:spMk id="206" creationId="{B9EE4720-593E-4053-87AF-AEC9C8457765}"/>
          </ac:spMkLst>
        </pc:spChg>
        <pc:spChg chg="mod">
          <ac:chgData name="bjoern.usadel" userId="S::bjoern.usadel_gmail.com#ext#@csb488.onmicrosoft.com::8f737865-c89e-45bf-8d0e-d5f925177d3d" providerId="AD" clId="Web-{D0BC967B-1534-4DD2-80C7-9D1E5BA65F4C}" dt="2020-09-19T13:46:26.736" v="326" actId="20577"/>
          <ac:spMkLst>
            <pc:docMk/>
            <pc:sldMk cId="1823276327" sldId="531"/>
            <ac:spMk id="209" creationId="{E687976A-A87B-4A65-9A14-09197055CABB}"/>
          </ac:spMkLst>
        </pc:spChg>
        <pc:spChg chg="mod">
          <ac:chgData name="bjoern.usadel" userId="S::bjoern.usadel_gmail.com#ext#@csb488.onmicrosoft.com::8f737865-c89e-45bf-8d0e-d5f925177d3d" providerId="AD" clId="Web-{D0BC967B-1534-4DD2-80C7-9D1E5BA65F4C}" dt="2020-09-19T13:47:01.034" v="342" actId="20577"/>
          <ac:spMkLst>
            <pc:docMk/>
            <pc:sldMk cId="1823276327" sldId="531"/>
            <ac:spMk id="691" creationId="{01A9B872-82B5-44F1-AA2B-0ED4F9E47B0C}"/>
          </ac:spMkLst>
        </pc:spChg>
      </pc:sldChg>
      <pc:sldChg chg="addSp delSp modSp">
        <pc:chgData name="bjoern.usadel" userId="S::bjoern.usadel_gmail.com#ext#@csb488.onmicrosoft.com::8f737865-c89e-45bf-8d0e-d5f925177d3d" providerId="AD" clId="Web-{D0BC967B-1534-4DD2-80C7-9D1E5BA65F4C}" dt="2020-09-19T13:38:04.605" v="234"/>
        <pc:sldMkLst>
          <pc:docMk/>
          <pc:sldMk cId="1974375533" sldId="540"/>
        </pc:sldMkLst>
        <pc:spChg chg="del topLvl">
          <ac:chgData name="bjoern.usadel" userId="S::bjoern.usadel_gmail.com#ext#@csb488.onmicrosoft.com::8f737865-c89e-45bf-8d0e-d5f925177d3d" providerId="AD" clId="Web-{D0BC967B-1534-4DD2-80C7-9D1E5BA65F4C}" dt="2020-09-19T13:37:30.605" v="217"/>
          <ac:spMkLst>
            <pc:docMk/>
            <pc:sldMk cId="1974375533" sldId="540"/>
            <ac:spMk id="84" creationId="{BC601DB4-431D-4E3F-9E1D-4E8C0A657FE2}"/>
          </ac:spMkLst>
        </pc:spChg>
        <pc:spChg chg="del topLvl">
          <ac:chgData name="bjoern.usadel" userId="S::bjoern.usadel_gmail.com#ext#@csb488.onmicrosoft.com::8f737865-c89e-45bf-8d0e-d5f925177d3d" providerId="AD" clId="Web-{D0BC967B-1534-4DD2-80C7-9D1E5BA65F4C}" dt="2020-09-19T13:37:35.386" v="220"/>
          <ac:spMkLst>
            <pc:docMk/>
            <pc:sldMk cId="1974375533" sldId="540"/>
            <ac:spMk id="87" creationId="{645DE1ED-FD75-4C8D-AFC9-D4DC9EA1AD3C}"/>
          </ac:spMkLst>
        </pc:spChg>
        <pc:spChg chg="del topLvl">
          <ac:chgData name="bjoern.usadel" userId="S::bjoern.usadel_gmail.com#ext#@csb488.onmicrosoft.com::8f737865-c89e-45bf-8d0e-d5f925177d3d" providerId="AD" clId="Web-{D0BC967B-1534-4DD2-80C7-9D1E5BA65F4C}" dt="2020-09-19T13:37:36.761" v="221"/>
          <ac:spMkLst>
            <pc:docMk/>
            <pc:sldMk cId="1974375533" sldId="540"/>
            <ac:spMk id="88" creationId="{1EE4C58E-631E-4F16-9591-EB426908D0F4}"/>
          </ac:spMkLst>
        </pc:spChg>
        <pc:spChg chg="del topLvl">
          <ac:chgData name="bjoern.usadel" userId="S::bjoern.usadel_gmail.com#ext#@csb488.onmicrosoft.com::8f737865-c89e-45bf-8d0e-d5f925177d3d" providerId="AD" clId="Web-{D0BC967B-1534-4DD2-80C7-9D1E5BA65F4C}" dt="2020-09-19T13:37:40.793" v="225"/>
          <ac:spMkLst>
            <pc:docMk/>
            <pc:sldMk cId="1974375533" sldId="540"/>
            <ac:spMk id="90" creationId="{6B940728-D6BB-4528-B269-651B7A3B1486}"/>
          </ac:spMkLst>
        </pc:spChg>
        <pc:spChg chg="del topLvl">
          <ac:chgData name="bjoern.usadel" userId="S::bjoern.usadel_gmail.com#ext#@csb488.onmicrosoft.com::8f737865-c89e-45bf-8d0e-d5f925177d3d" providerId="AD" clId="Web-{D0BC967B-1534-4DD2-80C7-9D1E5BA65F4C}" dt="2020-09-19T13:38:00.824" v="232"/>
          <ac:spMkLst>
            <pc:docMk/>
            <pc:sldMk cId="1974375533" sldId="540"/>
            <ac:spMk id="93" creationId="{E595FB08-4AB3-464D-BBAF-7B1B8E1840F9}"/>
          </ac:spMkLst>
        </pc:spChg>
        <pc:spChg chg="del topLvl">
          <ac:chgData name="bjoern.usadel" userId="S::bjoern.usadel_gmail.com#ext#@csb488.onmicrosoft.com::8f737865-c89e-45bf-8d0e-d5f925177d3d" providerId="AD" clId="Web-{D0BC967B-1534-4DD2-80C7-9D1E5BA65F4C}" dt="2020-09-19T13:37:59.699" v="231"/>
          <ac:spMkLst>
            <pc:docMk/>
            <pc:sldMk cId="1974375533" sldId="540"/>
            <ac:spMk id="94" creationId="{2A63DA36-0DBD-4848-822D-1C5F20DF637A}"/>
          </ac:spMkLst>
        </pc:spChg>
        <pc:spChg chg="del topLvl">
          <ac:chgData name="bjoern.usadel" userId="S::bjoern.usadel_gmail.com#ext#@csb488.onmicrosoft.com::8f737865-c89e-45bf-8d0e-d5f925177d3d" providerId="AD" clId="Web-{D0BC967B-1534-4DD2-80C7-9D1E5BA65F4C}" dt="2020-09-19T13:38:01.918" v="233"/>
          <ac:spMkLst>
            <pc:docMk/>
            <pc:sldMk cId="1974375533" sldId="540"/>
            <ac:spMk id="100" creationId="{47E21150-FF04-4F22-92C8-3A674109C2CC}"/>
          </ac:spMkLst>
        </pc:spChg>
        <pc:spChg chg="del topLvl">
          <ac:chgData name="bjoern.usadel" userId="S::bjoern.usadel_gmail.com#ext#@csb488.onmicrosoft.com::8f737865-c89e-45bf-8d0e-d5f925177d3d" providerId="AD" clId="Web-{D0BC967B-1534-4DD2-80C7-9D1E5BA65F4C}" dt="2020-09-19T13:37:33.777" v="218"/>
          <ac:spMkLst>
            <pc:docMk/>
            <pc:sldMk cId="1974375533" sldId="540"/>
            <ac:spMk id="103" creationId="{20A66B6F-A2D5-4174-B9CB-47DB8CDBF3D6}"/>
          </ac:spMkLst>
        </pc:spChg>
        <pc:spChg chg="del topLvl">
          <ac:chgData name="bjoern.usadel" userId="S::bjoern.usadel_gmail.com#ext#@csb488.onmicrosoft.com::8f737865-c89e-45bf-8d0e-d5f925177d3d" providerId="AD" clId="Web-{D0BC967B-1534-4DD2-80C7-9D1E5BA65F4C}" dt="2020-09-19T13:37:28.042" v="216"/>
          <ac:spMkLst>
            <pc:docMk/>
            <pc:sldMk cId="1974375533" sldId="540"/>
            <ac:spMk id="109" creationId="{77815DDC-C4C2-489E-81C2-28FEA55039E0}"/>
          </ac:spMkLst>
        </pc:spChg>
        <pc:grpChg chg="mod">
          <ac:chgData name="bjoern.usadel" userId="S::bjoern.usadel_gmail.com#ext#@csb488.onmicrosoft.com::8f737865-c89e-45bf-8d0e-d5f925177d3d" providerId="AD" clId="Web-{D0BC967B-1534-4DD2-80C7-9D1E5BA65F4C}" dt="2020-09-19T13:37:52.543" v="229" actId="1076"/>
          <ac:grpSpMkLst>
            <pc:docMk/>
            <pc:sldMk cId="1974375533" sldId="540"/>
            <ac:grpSpMk id="3" creationId="{498C8676-8C1C-4BB2-A6A3-1E3C2B5E95D4}"/>
          </ac:grpSpMkLst>
        </pc:grpChg>
        <pc:grpChg chg="add del mod">
          <ac:chgData name="bjoern.usadel" userId="S::bjoern.usadel_gmail.com#ext#@csb488.onmicrosoft.com::8f737865-c89e-45bf-8d0e-d5f925177d3d" providerId="AD" clId="Web-{D0BC967B-1534-4DD2-80C7-9D1E5BA65F4C}" dt="2020-09-19T13:37:23.230" v="215"/>
          <ac:grpSpMkLst>
            <pc:docMk/>
            <pc:sldMk cId="1974375533" sldId="540"/>
            <ac:grpSpMk id="4" creationId="{0521B68F-D5CD-49FF-8B8E-806DC50477F3}"/>
          </ac:grpSpMkLst>
        </pc:grpChg>
        <pc:grpChg chg="del mod topLvl">
          <ac:chgData name="bjoern.usadel" userId="S::bjoern.usadel_gmail.com#ext#@csb488.onmicrosoft.com::8f737865-c89e-45bf-8d0e-d5f925177d3d" providerId="AD" clId="Web-{D0BC967B-1534-4DD2-80C7-9D1E5BA65F4C}" dt="2020-09-19T13:38:04.605" v="234"/>
          <ac:grpSpMkLst>
            <pc:docMk/>
            <pc:sldMk cId="1974375533" sldId="540"/>
            <ac:grpSpMk id="86" creationId="{5D3279D5-83C6-43F4-9B29-2F3886DFA383}"/>
          </ac:grpSpMkLst>
        </pc:grpChg>
        <pc:grpChg chg="del topLvl">
          <ac:chgData name="bjoern.usadel" userId="S::bjoern.usadel_gmail.com#ext#@csb488.onmicrosoft.com::8f737865-c89e-45bf-8d0e-d5f925177d3d" providerId="AD" clId="Web-{D0BC967B-1534-4DD2-80C7-9D1E5BA65F4C}" dt="2020-09-19T13:37:34.636" v="219"/>
          <ac:grpSpMkLst>
            <pc:docMk/>
            <pc:sldMk cId="1974375533" sldId="540"/>
            <ac:grpSpMk id="91" creationId="{0934143F-7EF8-434A-999A-C349E2721BA3}"/>
          </ac:grpSpMkLst>
        </pc:grpChg>
        <pc:grpChg chg="del topLvl">
          <ac:chgData name="bjoern.usadel" userId="S::bjoern.usadel_gmail.com#ext#@csb488.onmicrosoft.com::8f737865-c89e-45bf-8d0e-d5f925177d3d" providerId="AD" clId="Web-{D0BC967B-1534-4DD2-80C7-9D1E5BA65F4C}" dt="2020-09-19T13:37:37.558" v="222"/>
          <ac:grpSpMkLst>
            <pc:docMk/>
            <pc:sldMk cId="1974375533" sldId="540"/>
            <ac:grpSpMk id="110" creationId="{F9186EDB-3371-4C96-9736-32C64FED57E6}"/>
          </ac:grpSpMkLst>
        </pc:grpChg>
        <pc:grpChg chg="del topLvl">
          <ac:chgData name="bjoern.usadel" userId="S::bjoern.usadel_gmail.com#ext#@csb488.onmicrosoft.com::8f737865-c89e-45bf-8d0e-d5f925177d3d" providerId="AD" clId="Web-{D0BC967B-1534-4DD2-80C7-9D1E5BA65F4C}" dt="2020-09-19T13:37:38.496" v="223"/>
          <ac:grpSpMkLst>
            <pc:docMk/>
            <pc:sldMk cId="1974375533" sldId="540"/>
            <ac:grpSpMk id="118" creationId="{B2C4C39E-9E92-46D9-8F18-73F8D1BC99A3}"/>
          </ac:grpSpMkLst>
        </pc:grpChg>
        <pc:grpChg chg="del topLvl">
          <ac:chgData name="bjoern.usadel" userId="S::bjoern.usadel_gmail.com#ext#@csb488.onmicrosoft.com::8f737865-c89e-45bf-8d0e-d5f925177d3d" providerId="AD" clId="Web-{D0BC967B-1534-4DD2-80C7-9D1E5BA65F4C}" dt="2020-09-19T13:37:39.589" v="224"/>
          <ac:grpSpMkLst>
            <pc:docMk/>
            <pc:sldMk cId="1974375533" sldId="540"/>
            <ac:grpSpMk id="119" creationId="{03BE91D4-99CD-4DFB-910C-1DD45EE8328E}"/>
          </ac:grpSpMkLst>
        </pc:grpChg>
      </pc:sldChg>
      <pc:sldChg chg="addSp delSp modSp addCm delCm">
        <pc:chgData name="bjoern.usadel" userId="S::bjoern.usadel_gmail.com#ext#@csb488.onmicrosoft.com::8f737865-c89e-45bf-8d0e-d5f925177d3d" providerId="AD" clId="Web-{D0BC967B-1534-4DD2-80C7-9D1E5BA65F4C}" dt="2020-09-19T13:41:52.827" v="297" actId="1076"/>
        <pc:sldMkLst>
          <pc:docMk/>
          <pc:sldMk cId="469352381" sldId="542"/>
        </pc:sldMkLst>
        <pc:spChg chg="del mod">
          <ac:chgData name="bjoern.usadel" userId="S::bjoern.usadel_gmail.com#ext#@csb488.onmicrosoft.com::8f737865-c89e-45bf-8d0e-d5f925177d3d" providerId="AD" clId="Web-{D0BC967B-1534-4DD2-80C7-9D1E5BA65F4C}" dt="2020-09-19T13:36:18.932" v="212"/>
          <ac:spMkLst>
            <pc:docMk/>
            <pc:sldMk cId="469352381" sldId="542"/>
            <ac:spMk id="84" creationId="{76BB74A4-8616-4C34-AE71-070130F50BF8}"/>
          </ac:spMkLst>
        </pc:spChg>
        <pc:spChg chg="add mod">
          <ac:chgData name="bjoern.usadel" userId="S::bjoern.usadel_gmail.com#ext#@csb488.onmicrosoft.com::8f737865-c89e-45bf-8d0e-d5f925177d3d" providerId="AD" clId="Web-{D0BC967B-1534-4DD2-80C7-9D1E5BA65F4C}" dt="2020-09-19T13:40:37.201" v="291" actId="1076"/>
          <ac:spMkLst>
            <pc:docMk/>
            <pc:sldMk cId="469352381" sldId="542"/>
            <ac:spMk id="87" creationId="{25CFBC73-6584-4C47-AD6F-CF1F532F2566}"/>
          </ac:spMkLst>
        </pc:spChg>
        <pc:spChg chg="mod">
          <ac:chgData name="bjoern.usadel" userId="S::bjoern.usadel_gmail.com#ext#@csb488.onmicrosoft.com::8f737865-c89e-45bf-8d0e-d5f925177d3d" providerId="AD" clId="Web-{D0BC967B-1534-4DD2-80C7-9D1E5BA65F4C}" dt="2020-09-19T13:41:52.827" v="297" actId="1076"/>
          <ac:spMkLst>
            <pc:docMk/>
            <pc:sldMk cId="469352381" sldId="542"/>
            <ac:spMk id="156" creationId="{82DB868D-F433-40C2-98E6-66820AF712CF}"/>
          </ac:spMkLst>
        </pc:spChg>
        <pc:picChg chg="add mod">
          <ac:chgData name="bjoern.usadel" userId="S::bjoern.usadel_gmail.com#ext#@csb488.onmicrosoft.com::8f737865-c89e-45bf-8d0e-d5f925177d3d" providerId="AD" clId="Web-{D0BC967B-1534-4DD2-80C7-9D1E5BA65F4C}" dt="2020-09-19T13:41:47.061" v="296" actId="1076"/>
          <ac:picMkLst>
            <pc:docMk/>
            <pc:sldMk cId="469352381" sldId="542"/>
            <ac:picMk id="4" creationId="{E8D3F926-ABAD-488A-A94C-C63AB0AF08CD}"/>
          </ac:picMkLst>
        </pc:picChg>
        <pc:picChg chg="del">
          <ac:chgData name="bjoern.usadel" userId="S::bjoern.usadel_gmail.com#ext#@csb488.onmicrosoft.com::8f737865-c89e-45bf-8d0e-d5f925177d3d" providerId="AD" clId="Web-{D0BC967B-1534-4DD2-80C7-9D1E5BA65F4C}" dt="2020-09-19T13:36:16.979" v="210"/>
          <ac:picMkLst>
            <pc:docMk/>
            <pc:sldMk cId="469352381" sldId="542"/>
            <ac:picMk id="11" creationId="{C74AF491-30FC-4967-99C8-BA64B457D103}"/>
          </ac:picMkLst>
        </pc:picChg>
      </pc:sldChg>
      <pc:sldChg chg="addCm">
        <pc:chgData name="bjoern.usadel" userId="S::bjoern.usadel_gmail.com#ext#@csb488.onmicrosoft.com::8f737865-c89e-45bf-8d0e-d5f925177d3d" providerId="AD" clId="Web-{D0BC967B-1534-4DD2-80C7-9D1E5BA65F4C}" dt="2020-09-19T13:45:41.173" v="311"/>
        <pc:sldMkLst>
          <pc:docMk/>
          <pc:sldMk cId="4221746319" sldId="557"/>
        </pc:sldMkLst>
      </pc:sldChg>
      <pc:sldChg chg="modSp">
        <pc:chgData name="bjoern.usadel" userId="S::bjoern.usadel_gmail.com#ext#@csb488.onmicrosoft.com::8f737865-c89e-45bf-8d0e-d5f925177d3d" providerId="AD" clId="Web-{D0BC967B-1534-4DD2-80C7-9D1E5BA65F4C}" dt="2020-09-19T13:24:56.768" v="16" actId="1076"/>
        <pc:sldMkLst>
          <pc:docMk/>
          <pc:sldMk cId="2835841131" sldId="576"/>
        </pc:sldMkLst>
        <pc:spChg chg="mod">
          <ac:chgData name="bjoern.usadel" userId="S::bjoern.usadel_gmail.com#ext#@csb488.onmicrosoft.com::8f737865-c89e-45bf-8d0e-d5f925177d3d" providerId="AD" clId="Web-{D0BC967B-1534-4DD2-80C7-9D1E5BA65F4C}" dt="2020-09-19T13:24:56.768" v="16" actId="1076"/>
          <ac:spMkLst>
            <pc:docMk/>
            <pc:sldMk cId="2835841131" sldId="576"/>
            <ac:spMk id="3" creationId="{F5425FE7-ADBC-4400-BA89-6E940AA78373}"/>
          </ac:spMkLst>
        </pc:spChg>
      </pc:sldChg>
      <pc:sldChg chg="modSp">
        <pc:chgData name="bjoern.usadel" userId="S::bjoern.usadel_gmail.com#ext#@csb488.onmicrosoft.com::8f737865-c89e-45bf-8d0e-d5f925177d3d" providerId="AD" clId="Web-{D0BC967B-1534-4DD2-80C7-9D1E5BA65F4C}" dt="2020-09-19T13:27:22.301" v="22" actId="20577"/>
        <pc:sldMkLst>
          <pc:docMk/>
          <pc:sldMk cId="1041305563" sldId="577"/>
        </pc:sldMkLst>
        <pc:spChg chg="mod">
          <ac:chgData name="bjoern.usadel" userId="S::bjoern.usadel_gmail.com#ext#@csb488.onmicrosoft.com::8f737865-c89e-45bf-8d0e-d5f925177d3d" providerId="AD" clId="Web-{D0BC967B-1534-4DD2-80C7-9D1E5BA65F4C}" dt="2020-09-19T13:27:22.301" v="22" actId="20577"/>
          <ac:spMkLst>
            <pc:docMk/>
            <pc:sldMk cId="1041305563" sldId="577"/>
            <ac:spMk id="69" creationId="{D82BE1F1-8606-459C-8FF0-4D987047DDF3}"/>
          </ac:spMkLst>
        </pc:spChg>
      </pc:sldChg>
      <pc:sldChg chg="modSp">
        <pc:chgData name="bjoern.usadel" userId="S::bjoern.usadel_gmail.com#ext#@csb488.onmicrosoft.com::8f737865-c89e-45bf-8d0e-d5f925177d3d" providerId="AD" clId="Web-{D0BC967B-1534-4DD2-80C7-9D1E5BA65F4C}" dt="2020-09-19T13:44:37.126" v="307" actId="20577"/>
        <pc:sldMkLst>
          <pc:docMk/>
          <pc:sldMk cId="2897223236" sldId="578"/>
        </pc:sldMkLst>
        <pc:spChg chg="mod">
          <ac:chgData name="bjoern.usadel" userId="S::bjoern.usadel_gmail.com#ext#@csb488.onmicrosoft.com::8f737865-c89e-45bf-8d0e-d5f925177d3d" providerId="AD" clId="Web-{D0BC967B-1534-4DD2-80C7-9D1E5BA65F4C}" dt="2020-09-19T13:44:37.126" v="307" actId="20577"/>
          <ac:spMkLst>
            <pc:docMk/>
            <pc:sldMk cId="2897223236" sldId="578"/>
            <ac:spMk id="3" creationId="{916D58B5-8415-483A-832F-FD6D9A6E9161}"/>
          </ac:spMkLst>
        </pc:spChg>
      </pc:sldChg>
      <pc:sldChg chg="modSp">
        <pc:chgData name="bjoern.usadel" userId="S::bjoern.usadel_gmail.com#ext#@csb488.onmicrosoft.com::8f737865-c89e-45bf-8d0e-d5f925177d3d" providerId="AD" clId="Web-{D0BC967B-1534-4DD2-80C7-9D1E5BA65F4C}" dt="2020-09-19T13:46:07.502" v="318" actId="20577"/>
        <pc:sldMkLst>
          <pc:docMk/>
          <pc:sldMk cId="3239487764" sldId="603"/>
        </pc:sldMkLst>
        <pc:spChg chg="mod">
          <ac:chgData name="bjoern.usadel" userId="S::bjoern.usadel_gmail.com#ext#@csb488.onmicrosoft.com::8f737865-c89e-45bf-8d0e-d5f925177d3d" providerId="AD" clId="Web-{D0BC967B-1534-4DD2-80C7-9D1E5BA65F4C}" dt="2020-09-19T13:46:07.502" v="318" actId="20577"/>
          <ac:spMkLst>
            <pc:docMk/>
            <pc:sldMk cId="3239487764" sldId="603"/>
            <ac:spMk id="147" creationId="{E9B1A7A5-589F-4D23-8C5B-3B36038CD76B}"/>
          </ac:spMkLst>
        </pc:spChg>
      </pc:sldChg>
      <pc:sldChg chg="modSp new addCm">
        <pc:chgData name="bjoern.usadel" userId="S::bjoern.usadel_gmail.com#ext#@csb488.onmicrosoft.com::8f737865-c89e-45bf-8d0e-d5f925177d3d" providerId="AD" clId="Web-{D0BC967B-1534-4DD2-80C7-9D1E5BA65F4C}" dt="2020-09-19T13:53:02.163" v="693"/>
        <pc:sldMkLst>
          <pc:docMk/>
          <pc:sldMk cId="2566089036" sldId="607"/>
        </pc:sldMkLst>
        <pc:spChg chg="mod">
          <ac:chgData name="bjoern.usadel" userId="S::bjoern.usadel_gmail.com#ext#@csb488.onmicrosoft.com::8f737865-c89e-45bf-8d0e-d5f925177d3d" providerId="AD" clId="Web-{D0BC967B-1534-4DD2-80C7-9D1E5BA65F4C}" dt="2020-09-19T13:51:32.974" v="691" actId="20577"/>
          <ac:spMkLst>
            <pc:docMk/>
            <pc:sldMk cId="2566089036" sldId="607"/>
            <ac:spMk id="2" creationId="{35B1C956-1838-4C42-B055-D3843A4B4BA5}"/>
          </ac:spMkLst>
        </pc:spChg>
        <pc:spChg chg="mod">
          <ac:chgData name="bjoern.usadel" userId="S::bjoern.usadel_gmail.com#ext#@csb488.onmicrosoft.com::8f737865-c89e-45bf-8d0e-d5f925177d3d" providerId="AD" clId="Web-{D0BC967B-1534-4DD2-80C7-9D1E5BA65F4C}" dt="2020-09-19T13:51:26.318" v="689" actId="20577"/>
          <ac:spMkLst>
            <pc:docMk/>
            <pc:sldMk cId="2566089036" sldId="607"/>
            <ac:spMk id="3" creationId="{BD1801AB-E109-4E6C-BCA8-A0DA277C1BFE}"/>
          </ac:spMkLst>
        </pc:spChg>
      </pc:sldChg>
    </pc:docChg>
  </pc:docChgLst>
  <pc:docChgLst>
    <pc:chgData name="Timo Mühlhaus" userId="1b6b3aba618dadac" providerId="LiveId" clId="{3E5CECD0-357E-4040-9E96-4E0D3BB9512D}"/>
    <pc:docChg chg="modSld">
      <pc:chgData name="Timo Mühlhaus" userId="1b6b3aba618dadac" providerId="LiveId" clId="{3E5CECD0-357E-4040-9E96-4E0D3BB9512D}" dt="2023-06-09T07:01:39.513" v="1" actId="165"/>
      <pc:docMkLst>
        <pc:docMk/>
      </pc:docMkLst>
      <pc:sldChg chg="delSp modSp">
        <pc:chgData name="Timo Mühlhaus" userId="1b6b3aba618dadac" providerId="LiveId" clId="{3E5CECD0-357E-4040-9E96-4E0D3BB9512D}" dt="2023-06-09T07:00:48.822" v="0" actId="165"/>
        <pc:sldMkLst>
          <pc:docMk/>
          <pc:sldMk cId="2012920072" sldId="703"/>
        </pc:sldMkLst>
        <pc:spChg chg="mod topLvl">
          <ac:chgData name="Timo Mühlhaus" userId="1b6b3aba618dadac" providerId="LiveId" clId="{3E5CECD0-357E-4040-9E96-4E0D3BB9512D}" dt="2023-06-09T07:00:48.822" v="0" actId="165"/>
          <ac:spMkLst>
            <pc:docMk/>
            <pc:sldMk cId="2012920072" sldId="703"/>
            <ac:spMk id="5" creationId="{7FC385AC-D7B7-47E1-8170-31432FF28190}"/>
          </ac:spMkLst>
        </pc:spChg>
        <pc:spChg chg="mod topLvl">
          <ac:chgData name="Timo Mühlhaus" userId="1b6b3aba618dadac" providerId="LiveId" clId="{3E5CECD0-357E-4040-9E96-4E0D3BB9512D}" dt="2023-06-09T07:00:48.822" v="0" actId="165"/>
          <ac:spMkLst>
            <pc:docMk/>
            <pc:sldMk cId="2012920072" sldId="703"/>
            <ac:spMk id="8" creationId="{6B2520E6-25E0-42E6-A469-11362F757B2E}"/>
          </ac:spMkLst>
        </pc:spChg>
        <pc:spChg chg="mod topLvl">
          <ac:chgData name="Timo Mühlhaus" userId="1b6b3aba618dadac" providerId="LiveId" clId="{3E5CECD0-357E-4040-9E96-4E0D3BB9512D}" dt="2023-06-09T07:00:48.822" v="0" actId="165"/>
          <ac:spMkLst>
            <pc:docMk/>
            <pc:sldMk cId="2012920072" sldId="703"/>
            <ac:spMk id="9" creationId="{C0EF9246-E792-4BDB-A95E-ABC93F3D991D}"/>
          </ac:spMkLst>
        </pc:spChg>
        <pc:spChg chg="mod topLvl">
          <ac:chgData name="Timo Mühlhaus" userId="1b6b3aba618dadac" providerId="LiveId" clId="{3E5CECD0-357E-4040-9E96-4E0D3BB9512D}" dt="2023-06-09T07:00:48.822" v="0" actId="165"/>
          <ac:spMkLst>
            <pc:docMk/>
            <pc:sldMk cId="2012920072" sldId="703"/>
            <ac:spMk id="10" creationId="{AFA3093D-8939-4838-80B5-4DFAB2314111}"/>
          </ac:spMkLst>
        </pc:spChg>
        <pc:spChg chg="mod topLvl">
          <ac:chgData name="Timo Mühlhaus" userId="1b6b3aba618dadac" providerId="LiveId" clId="{3E5CECD0-357E-4040-9E96-4E0D3BB9512D}" dt="2023-06-09T07:00:48.822" v="0" actId="165"/>
          <ac:spMkLst>
            <pc:docMk/>
            <pc:sldMk cId="2012920072" sldId="703"/>
            <ac:spMk id="11" creationId="{EE316F81-CF77-4511-8C34-6E9247EA111F}"/>
          </ac:spMkLst>
        </pc:spChg>
        <pc:spChg chg="mod topLvl">
          <ac:chgData name="Timo Mühlhaus" userId="1b6b3aba618dadac" providerId="LiveId" clId="{3E5CECD0-357E-4040-9E96-4E0D3BB9512D}" dt="2023-06-09T07:00:48.822" v="0" actId="165"/>
          <ac:spMkLst>
            <pc:docMk/>
            <pc:sldMk cId="2012920072" sldId="703"/>
            <ac:spMk id="13" creationId="{A2C67789-9CE1-4B4B-8A50-E6486B9DC4E9}"/>
          </ac:spMkLst>
        </pc:spChg>
        <pc:spChg chg="mod topLvl">
          <ac:chgData name="Timo Mühlhaus" userId="1b6b3aba618dadac" providerId="LiveId" clId="{3E5CECD0-357E-4040-9E96-4E0D3BB9512D}" dt="2023-06-09T07:00:48.822" v="0" actId="165"/>
          <ac:spMkLst>
            <pc:docMk/>
            <pc:sldMk cId="2012920072" sldId="703"/>
            <ac:spMk id="14" creationId="{2A4F3F51-6049-4F9E-B584-EC9DB205B12B}"/>
          </ac:spMkLst>
        </pc:spChg>
        <pc:spChg chg="mod topLvl">
          <ac:chgData name="Timo Mühlhaus" userId="1b6b3aba618dadac" providerId="LiveId" clId="{3E5CECD0-357E-4040-9E96-4E0D3BB9512D}" dt="2023-06-09T07:00:48.822" v="0" actId="165"/>
          <ac:spMkLst>
            <pc:docMk/>
            <pc:sldMk cId="2012920072" sldId="703"/>
            <ac:spMk id="16" creationId="{B34E7DD1-173E-4E40-982B-4CC0D4DADF6A}"/>
          </ac:spMkLst>
        </pc:spChg>
        <pc:spChg chg="mod topLvl">
          <ac:chgData name="Timo Mühlhaus" userId="1b6b3aba618dadac" providerId="LiveId" clId="{3E5CECD0-357E-4040-9E96-4E0D3BB9512D}" dt="2023-06-09T07:00:48.822" v="0" actId="165"/>
          <ac:spMkLst>
            <pc:docMk/>
            <pc:sldMk cId="2012920072" sldId="703"/>
            <ac:spMk id="17" creationId="{6A62FA19-3BBB-4968-82B2-31037D273D6B}"/>
          </ac:spMkLst>
        </pc:spChg>
        <pc:spChg chg="mod">
          <ac:chgData name="Timo Mühlhaus" userId="1b6b3aba618dadac" providerId="LiveId" clId="{3E5CECD0-357E-4040-9E96-4E0D3BB9512D}" dt="2023-06-09T07:00:48.822" v="0" actId="165"/>
          <ac:spMkLst>
            <pc:docMk/>
            <pc:sldMk cId="2012920072" sldId="703"/>
            <ac:spMk id="39" creationId="{0D71937C-4F24-4F4F-9366-91431BE05131}"/>
          </ac:spMkLst>
        </pc:spChg>
        <pc:spChg chg="mod">
          <ac:chgData name="Timo Mühlhaus" userId="1b6b3aba618dadac" providerId="LiveId" clId="{3E5CECD0-357E-4040-9E96-4E0D3BB9512D}" dt="2023-06-09T07:00:48.822" v="0" actId="165"/>
          <ac:spMkLst>
            <pc:docMk/>
            <pc:sldMk cId="2012920072" sldId="703"/>
            <ac:spMk id="41" creationId="{ADC2AA1A-4FF6-4737-BDA0-79F99E3B2EBC}"/>
          </ac:spMkLst>
        </pc:spChg>
        <pc:spChg chg="mod">
          <ac:chgData name="Timo Mühlhaus" userId="1b6b3aba618dadac" providerId="LiveId" clId="{3E5CECD0-357E-4040-9E96-4E0D3BB9512D}" dt="2023-06-09T07:00:48.822" v="0" actId="165"/>
          <ac:spMkLst>
            <pc:docMk/>
            <pc:sldMk cId="2012920072" sldId="703"/>
            <ac:spMk id="42" creationId="{038FFE78-6AE0-4965-8A35-DFB1C9F1A537}"/>
          </ac:spMkLst>
        </pc:spChg>
        <pc:spChg chg="mod">
          <ac:chgData name="Timo Mühlhaus" userId="1b6b3aba618dadac" providerId="LiveId" clId="{3E5CECD0-357E-4040-9E96-4E0D3BB9512D}" dt="2023-06-09T07:00:48.822" v="0" actId="165"/>
          <ac:spMkLst>
            <pc:docMk/>
            <pc:sldMk cId="2012920072" sldId="703"/>
            <ac:spMk id="43" creationId="{290F35B6-81DA-43DF-9672-34FA9EC1BCC0}"/>
          </ac:spMkLst>
        </pc:spChg>
        <pc:spChg chg="mod">
          <ac:chgData name="Timo Mühlhaus" userId="1b6b3aba618dadac" providerId="LiveId" clId="{3E5CECD0-357E-4040-9E96-4E0D3BB9512D}" dt="2023-06-09T07:00:48.822" v="0" actId="165"/>
          <ac:spMkLst>
            <pc:docMk/>
            <pc:sldMk cId="2012920072" sldId="703"/>
            <ac:spMk id="45" creationId="{C65BC840-E14F-4834-AFCE-D03578FFEC8F}"/>
          </ac:spMkLst>
        </pc:spChg>
        <pc:spChg chg="mod">
          <ac:chgData name="Timo Mühlhaus" userId="1b6b3aba618dadac" providerId="LiveId" clId="{3E5CECD0-357E-4040-9E96-4E0D3BB9512D}" dt="2023-06-09T07:00:48.822" v="0" actId="165"/>
          <ac:spMkLst>
            <pc:docMk/>
            <pc:sldMk cId="2012920072" sldId="703"/>
            <ac:spMk id="46" creationId="{89820AC0-33D6-4D04-942E-DFB9DB88D009}"/>
          </ac:spMkLst>
        </pc:spChg>
        <pc:spChg chg="mod">
          <ac:chgData name="Timo Mühlhaus" userId="1b6b3aba618dadac" providerId="LiveId" clId="{3E5CECD0-357E-4040-9E96-4E0D3BB9512D}" dt="2023-06-09T07:00:48.822" v="0" actId="165"/>
          <ac:spMkLst>
            <pc:docMk/>
            <pc:sldMk cId="2012920072" sldId="703"/>
            <ac:spMk id="59" creationId="{2C2EE671-7A3E-46E3-9C95-D0F3AA1A055C}"/>
          </ac:spMkLst>
        </pc:spChg>
        <pc:spChg chg="mod">
          <ac:chgData name="Timo Mühlhaus" userId="1b6b3aba618dadac" providerId="LiveId" clId="{3E5CECD0-357E-4040-9E96-4E0D3BB9512D}" dt="2023-06-09T07:00:48.822" v="0" actId="165"/>
          <ac:spMkLst>
            <pc:docMk/>
            <pc:sldMk cId="2012920072" sldId="703"/>
            <ac:spMk id="60" creationId="{A5C7C607-218C-4EFC-86FF-265FEDB058D4}"/>
          </ac:spMkLst>
        </pc:spChg>
        <pc:spChg chg="mod">
          <ac:chgData name="Timo Mühlhaus" userId="1b6b3aba618dadac" providerId="LiveId" clId="{3E5CECD0-357E-4040-9E96-4E0D3BB9512D}" dt="2023-06-09T07:00:48.822" v="0" actId="165"/>
          <ac:spMkLst>
            <pc:docMk/>
            <pc:sldMk cId="2012920072" sldId="703"/>
            <ac:spMk id="61" creationId="{5370D1BB-43E6-41D4-860A-80026DFF744C}"/>
          </ac:spMkLst>
        </pc:spChg>
        <pc:spChg chg="mod">
          <ac:chgData name="Timo Mühlhaus" userId="1b6b3aba618dadac" providerId="LiveId" clId="{3E5CECD0-357E-4040-9E96-4E0D3BB9512D}" dt="2023-06-09T07:00:48.822" v="0" actId="165"/>
          <ac:spMkLst>
            <pc:docMk/>
            <pc:sldMk cId="2012920072" sldId="703"/>
            <ac:spMk id="62" creationId="{ADC52C18-E793-48C6-9226-7CC39EBB2C4F}"/>
          </ac:spMkLst>
        </pc:spChg>
        <pc:spChg chg="mod">
          <ac:chgData name="Timo Mühlhaus" userId="1b6b3aba618dadac" providerId="LiveId" clId="{3E5CECD0-357E-4040-9E96-4E0D3BB9512D}" dt="2023-06-09T07:00:48.822" v="0" actId="165"/>
          <ac:spMkLst>
            <pc:docMk/>
            <pc:sldMk cId="2012920072" sldId="703"/>
            <ac:spMk id="94" creationId="{315AD5CC-B270-4D5B-805F-7ED644FF8EC5}"/>
          </ac:spMkLst>
        </pc:spChg>
        <pc:spChg chg="mod">
          <ac:chgData name="Timo Mühlhaus" userId="1b6b3aba618dadac" providerId="LiveId" clId="{3E5CECD0-357E-4040-9E96-4E0D3BB9512D}" dt="2023-06-09T07:00:48.822" v="0" actId="165"/>
          <ac:spMkLst>
            <pc:docMk/>
            <pc:sldMk cId="2012920072" sldId="703"/>
            <ac:spMk id="95" creationId="{0E092EDB-7A9B-449A-8BC4-94F3318B7683}"/>
          </ac:spMkLst>
        </pc:spChg>
        <pc:spChg chg="mod">
          <ac:chgData name="Timo Mühlhaus" userId="1b6b3aba618dadac" providerId="LiveId" clId="{3E5CECD0-357E-4040-9E96-4E0D3BB9512D}" dt="2023-06-09T07:00:48.822" v="0" actId="165"/>
          <ac:spMkLst>
            <pc:docMk/>
            <pc:sldMk cId="2012920072" sldId="703"/>
            <ac:spMk id="96" creationId="{C9050506-7D15-4EA6-B0CB-A7AF8BC645E9}"/>
          </ac:spMkLst>
        </pc:spChg>
        <pc:spChg chg="mod">
          <ac:chgData name="Timo Mühlhaus" userId="1b6b3aba618dadac" providerId="LiveId" clId="{3E5CECD0-357E-4040-9E96-4E0D3BB9512D}" dt="2023-06-09T07:00:48.822" v="0" actId="165"/>
          <ac:spMkLst>
            <pc:docMk/>
            <pc:sldMk cId="2012920072" sldId="703"/>
            <ac:spMk id="98" creationId="{C77463CB-7A71-4666-86AA-9EC0B84B18C6}"/>
          </ac:spMkLst>
        </pc:spChg>
        <pc:spChg chg="mod">
          <ac:chgData name="Timo Mühlhaus" userId="1b6b3aba618dadac" providerId="LiveId" clId="{3E5CECD0-357E-4040-9E96-4E0D3BB9512D}" dt="2023-06-09T07:00:48.822" v="0" actId="165"/>
          <ac:spMkLst>
            <pc:docMk/>
            <pc:sldMk cId="2012920072" sldId="703"/>
            <ac:spMk id="101" creationId="{2F78552E-6AD6-4A30-A335-D82A499EC9CE}"/>
          </ac:spMkLst>
        </pc:spChg>
        <pc:spChg chg="mod">
          <ac:chgData name="Timo Mühlhaus" userId="1b6b3aba618dadac" providerId="LiveId" clId="{3E5CECD0-357E-4040-9E96-4E0D3BB9512D}" dt="2023-06-09T07:00:48.822" v="0" actId="165"/>
          <ac:spMkLst>
            <pc:docMk/>
            <pc:sldMk cId="2012920072" sldId="703"/>
            <ac:spMk id="102" creationId="{B9A99E67-CBDD-430A-B7C1-352DA3E4FEDE}"/>
          </ac:spMkLst>
        </pc:spChg>
        <pc:spChg chg="mod">
          <ac:chgData name="Timo Mühlhaus" userId="1b6b3aba618dadac" providerId="LiveId" clId="{3E5CECD0-357E-4040-9E96-4E0D3BB9512D}" dt="2023-06-09T07:00:48.822" v="0" actId="165"/>
          <ac:spMkLst>
            <pc:docMk/>
            <pc:sldMk cId="2012920072" sldId="703"/>
            <ac:spMk id="103" creationId="{98D92334-6C76-4E08-828B-89EE3CE647E5}"/>
          </ac:spMkLst>
        </pc:spChg>
        <pc:spChg chg="mod">
          <ac:chgData name="Timo Mühlhaus" userId="1b6b3aba618dadac" providerId="LiveId" clId="{3E5CECD0-357E-4040-9E96-4E0D3BB9512D}" dt="2023-06-09T07:00:48.822" v="0" actId="165"/>
          <ac:spMkLst>
            <pc:docMk/>
            <pc:sldMk cId="2012920072" sldId="703"/>
            <ac:spMk id="104" creationId="{2A416B6C-C17B-46E2-BF69-747B1CB3F32B}"/>
          </ac:spMkLst>
        </pc:spChg>
        <pc:spChg chg="mod">
          <ac:chgData name="Timo Mühlhaus" userId="1b6b3aba618dadac" providerId="LiveId" clId="{3E5CECD0-357E-4040-9E96-4E0D3BB9512D}" dt="2023-06-09T07:00:48.822" v="0" actId="165"/>
          <ac:spMkLst>
            <pc:docMk/>
            <pc:sldMk cId="2012920072" sldId="703"/>
            <ac:spMk id="105" creationId="{A9E7680A-B51B-4AF2-AEB0-7711FDFF17E8}"/>
          </ac:spMkLst>
        </pc:spChg>
        <pc:spChg chg="mod">
          <ac:chgData name="Timo Mühlhaus" userId="1b6b3aba618dadac" providerId="LiveId" clId="{3E5CECD0-357E-4040-9E96-4E0D3BB9512D}" dt="2023-06-09T07:00:48.822" v="0" actId="165"/>
          <ac:spMkLst>
            <pc:docMk/>
            <pc:sldMk cId="2012920072" sldId="703"/>
            <ac:spMk id="106" creationId="{2A94424C-DD08-487C-8491-F026A16BED30}"/>
          </ac:spMkLst>
        </pc:spChg>
        <pc:spChg chg="mod">
          <ac:chgData name="Timo Mühlhaus" userId="1b6b3aba618dadac" providerId="LiveId" clId="{3E5CECD0-357E-4040-9E96-4E0D3BB9512D}" dt="2023-06-09T07:00:48.822" v="0" actId="165"/>
          <ac:spMkLst>
            <pc:docMk/>
            <pc:sldMk cId="2012920072" sldId="703"/>
            <ac:spMk id="107" creationId="{2DE0BD4E-98FD-4ED2-9D5D-EBF36173AE44}"/>
          </ac:spMkLst>
        </pc:spChg>
        <pc:spChg chg="mod">
          <ac:chgData name="Timo Mühlhaus" userId="1b6b3aba618dadac" providerId="LiveId" clId="{3E5CECD0-357E-4040-9E96-4E0D3BB9512D}" dt="2023-06-09T07:00:48.822" v="0" actId="165"/>
          <ac:spMkLst>
            <pc:docMk/>
            <pc:sldMk cId="2012920072" sldId="703"/>
            <ac:spMk id="110" creationId="{77493B30-D871-4759-AEDB-3EF56892F859}"/>
          </ac:spMkLst>
        </pc:spChg>
        <pc:spChg chg="mod">
          <ac:chgData name="Timo Mühlhaus" userId="1b6b3aba618dadac" providerId="LiveId" clId="{3E5CECD0-357E-4040-9E96-4E0D3BB9512D}" dt="2023-06-09T07:00:48.822" v="0" actId="165"/>
          <ac:spMkLst>
            <pc:docMk/>
            <pc:sldMk cId="2012920072" sldId="703"/>
            <ac:spMk id="111" creationId="{495821AA-94B7-4ECA-A72B-BC24AED0853D}"/>
          </ac:spMkLst>
        </pc:spChg>
        <pc:spChg chg="mod">
          <ac:chgData name="Timo Mühlhaus" userId="1b6b3aba618dadac" providerId="LiveId" clId="{3E5CECD0-357E-4040-9E96-4E0D3BB9512D}" dt="2023-06-09T07:00:48.822" v="0" actId="165"/>
          <ac:spMkLst>
            <pc:docMk/>
            <pc:sldMk cId="2012920072" sldId="703"/>
            <ac:spMk id="112" creationId="{D5326C29-DB07-4BD0-A897-E6E58F904A05}"/>
          </ac:spMkLst>
        </pc:spChg>
        <pc:spChg chg="mod">
          <ac:chgData name="Timo Mühlhaus" userId="1b6b3aba618dadac" providerId="LiveId" clId="{3E5CECD0-357E-4040-9E96-4E0D3BB9512D}" dt="2023-06-09T07:00:48.822" v="0" actId="165"/>
          <ac:spMkLst>
            <pc:docMk/>
            <pc:sldMk cId="2012920072" sldId="703"/>
            <ac:spMk id="113" creationId="{2A93CA18-1BD6-4284-B1C8-0271F69F1594}"/>
          </ac:spMkLst>
        </pc:spChg>
        <pc:spChg chg="mod">
          <ac:chgData name="Timo Mühlhaus" userId="1b6b3aba618dadac" providerId="LiveId" clId="{3E5CECD0-357E-4040-9E96-4E0D3BB9512D}" dt="2023-06-09T07:00:48.822" v="0" actId="165"/>
          <ac:spMkLst>
            <pc:docMk/>
            <pc:sldMk cId="2012920072" sldId="703"/>
            <ac:spMk id="114" creationId="{704D23A7-C2A6-4466-AC30-5908A53ECC44}"/>
          </ac:spMkLst>
        </pc:spChg>
        <pc:spChg chg="mod">
          <ac:chgData name="Timo Mühlhaus" userId="1b6b3aba618dadac" providerId="LiveId" clId="{3E5CECD0-357E-4040-9E96-4E0D3BB9512D}" dt="2023-06-09T07:00:48.822" v="0" actId="165"/>
          <ac:spMkLst>
            <pc:docMk/>
            <pc:sldMk cId="2012920072" sldId="703"/>
            <ac:spMk id="115" creationId="{5EC169D1-E1BD-483A-B9A5-ED2F92614633}"/>
          </ac:spMkLst>
        </pc:spChg>
        <pc:spChg chg="mod">
          <ac:chgData name="Timo Mühlhaus" userId="1b6b3aba618dadac" providerId="LiveId" clId="{3E5CECD0-357E-4040-9E96-4E0D3BB9512D}" dt="2023-06-09T07:00:48.822" v="0" actId="165"/>
          <ac:spMkLst>
            <pc:docMk/>
            <pc:sldMk cId="2012920072" sldId="703"/>
            <ac:spMk id="116" creationId="{E560B7DD-D9E7-415A-8AD7-3A9355790A7B}"/>
          </ac:spMkLst>
        </pc:spChg>
        <pc:spChg chg="mod">
          <ac:chgData name="Timo Mühlhaus" userId="1b6b3aba618dadac" providerId="LiveId" clId="{3E5CECD0-357E-4040-9E96-4E0D3BB9512D}" dt="2023-06-09T07:00:48.822" v="0" actId="165"/>
          <ac:spMkLst>
            <pc:docMk/>
            <pc:sldMk cId="2012920072" sldId="703"/>
            <ac:spMk id="117" creationId="{50CD0AE4-328D-4847-B887-51DF00D620B3}"/>
          </ac:spMkLst>
        </pc:spChg>
        <pc:spChg chg="mod">
          <ac:chgData name="Timo Mühlhaus" userId="1b6b3aba618dadac" providerId="LiveId" clId="{3E5CECD0-357E-4040-9E96-4E0D3BB9512D}" dt="2023-06-09T07:00:48.822" v="0" actId="165"/>
          <ac:spMkLst>
            <pc:docMk/>
            <pc:sldMk cId="2012920072" sldId="703"/>
            <ac:spMk id="119" creationId="{C35FE479-6904-42D2-ABEE-68425C039920}"/>
          </ac:spMkLst>
        </pc:spChg>
        <pc:spChg chg="mod">
          <ac:chgData name="Timo Mühlhaus" userId="1b6b3aba618dadac" providerId="LiveId" clId="{3E5CECD0-357E-4040-9E96-4E0D3BB9512D}" dt="2023-06-09T07:00:48.822" v="0" actId="165"/>
          <ac:spMkLst>
            <pc:docMk/>
            <pc:sldMk cId="2012920072" sldId="703"/>
            <ac:spMk id="120" creationId="{4A89A2E2-7C7F-474F-8E3A-DE06D570BE35}"/>
          </ac:spMkLst>
        </pc:spChg>
        <pc:spChg chg="mod">
          <ac:chgData name="Timo Mühlhaus" userId="1b6b3aba618dadac" providerId="LiveId" clId="{3E5CECD0-357E-4040-9E96-4E0D3BB9512D}" dt="2023-06-09T07:00:48.822" v="0" actId="165"/>
          <ac:spMkLst>
            <pc:docMk/>
            <pc:sldMk cId="2012920072" sldId="703"/>
            <ac:spMk id="121" creationId="{AE7C84BB-729F-4540-A8A8-1B72CEE4C1D4}"/>
          </ac:spMkLst>
        </pc:spChg>
        <pc:spChg chg="mod">
          <ac:chgData name="Timo Mühlhaus" userId="1b6b3aba618dadac" providerId="LiveId" clId="{3E5CECD0-357E-4040-9E96-4E0D3BB9512D}" dt="2023-06-09T07:00:48.822" v="0" actId="165"/>
          <ac:spMkLst>
            <pc:docMk/>
            <pc:sldMk cId="2012920072" sldId="703"/>
            <ac:spMk id="122" creationId="{D5CBEAE3-ACCB-4088-A209-E34A7EAD63B0}"/>
          </ac:spMkLst>
        </pc:spChg>
        <pc:spChg chg="mod">
          <ac:chgData name="Timo Mühlhaus" userId="1b6b3aba618dadac" providerId="LiveId" clId="{3E5CECD0-357E-4040-9E96-4E0D3BB9512D}" dt="2023-06-09T07:00:48.822" v="0" actId="165"/>
          <ac:spMkLst>
            <pc:docMk/>
            <pc:sldMk cId="2012920072" sldId="703"/>
            <ac:spMk id="123" creationId="{75861F97-09AD-498C-AC6B-88A96BDD5381}"/>
          </ac:spMkLst>
        </pc:spChg>
        <pc:spChg chg="mod">
          <ac:chgData name="Timo Mühlhaus" userId="1b6b3aba618dadac" providerId="LiveId" clId="{3E5CECD0-357E-4040-9E96-4E0D3BB9512D}" dt="2023-06-09T07:00:48.822" v="0" actId="165"/>
          <ac:spMkLst>
            <pc:docMk/>
            <pc:sldMk cId="2012920072" sldId="703"/>
            <ac:spMk id="124" creationId="{95485DF3-1BAE-42D3-B767-7DB779E6B282}"/>
          </ac:spMkLst>
        </pc:spChg>
        <pc:spChg chg="mod">
          <ac:chgData name="Timo Mühlhaus" userId="1b6b3aba618dadac" providerId="LiveId" clId="{3E5CECD0-357E-4040-9E96-4E0D3BB9512D}" dt="2023-06-09T07:00:48.822" v="0" actId="165"/>
          <ac:spMkLst>
            <pc:docMk/>
            <pc:sldMk cId="2012920072" sldId="703"/>
            <ac:spMk id="125" creationId="{22C83643-EA04-4651-94A5-EE1D08033AA2}"/>
          </ac:spMkLst>
        </pc:spChg>
        <pc:spChg chg="mod">
          <ac:chgData name="Timo Mühlhaus" userId="1b6b3aba618dadac" providerId="LiveId" clId="{3E5CECD0-357E-4040-9E96-4E0D3BB9512D}" dt="2023-06-09T07:00:48.822" v="0" actId="165"/>
          <ac:spMkLst>
            <pc:docMk/>
            <pc:sldMk cId="2012920072" sldId="703"/>
            <ac:spMk id="126" creationId="{E09F3609-AF97-478E-BE12-BF6860A70C9B}"/>
          </ac:spMkLst>
        </pc:spChg>
        <pc:spChg chg="mod">
          <ac:chgData name="Timo Mühlhaus" userId="1b6b3aba618dadac" providerId="LiveId" clId="{3E5CECD0-357E-4040-9E96-4E0D3BB9512D}" dt="2023-06-09T07:00:48.822" v="0" actId="165"/>
          <ac:spMkLst>
            <pc:docMk/>
            <pc:sldMk cId="2012920072" sldId="703"/>
            <ac:spMk id="127" creationId="{2AE7CE61-092B-4A8A-9C1A-8AF8FE84CE0E}"/>
          </ac:spMkLst>
        </pc:spChg>
        <pc:spChg chg="mod">
          <ac:chgData name="Timo Mühlhaus" userId="1b6b3aba618dadac" providerId="LiveId" clId="{3E5CECD0-357E-4040-9E96-4E0D3BB9512D}" dt="2023-06-09T07:00:48.822" v="0" actId="165"/>
          <ac:spMkLst>
            <pc:docMk/>
            <pc:sldMk cId="2012920072" sldId="703"/>
            <ac:spMk id="128" creationId="{4BAAEE80-2980-4AC4-A5A9-F63D3453C726}"/>
          </ac:spMkLst>
        </pc:spChg>
        <pc:spChg chg="mod">
          <ac:chgData name="Timo Mühlhaus" userId="1b6b3aba618dadac" providerId="LiveId" clId="{3E5CECD0-357E-4040-9E96-4E0D3BB9512D}" dt="2023-06-09T07:00:48.822" v="0" actId="165"/>
          <ac:spMkLst>
            <pc:docMk/>
            <pc:sldMk cId="2012920072" sldId="703"/>
            <ac:spMk id="129" creationId="{E1FB809B-A50E-44B0-BA05-3015E94A10E3}"/>
          </ac:spMkLst>
        </pc:spChg>
        <pc:spChg chg="mod">
          <ac:chgData name="Timo Mühlhaus" userId="1b6b3aba618dadac" providerId="LiveId" clId="{3E5CECD0-357E-4040-9E96-4E0D3BB9512D}" dt="2023-06-09T07:00:48.822" v="0" actId="165"/>
          <ac:spMkLst>
            <pc:docMk/>
            <pc:sldMk cId="2012920072" sldId="703"/>
            <ac:spMk id="130" creationId="{ACB3B5B1-C8F4-44BA-BA77-C6934136BB8C}"/>
          </ac:spMkLst>
        </pc:spChg>
        <pc:spChg chg="mod">
          <ac:chgData name="Timo Mühlhaus" userId="1b6b3aba618dadac" providerId="LiveId" clId="{3E5CECD0-357E-4040-9E96-4E0D3BB9512D}" dt="2023-06-09T07:00:48.822" v="0" actId="165"/>
          <ac:spMkLst>
            <pc:docMk/>
            <pc:sldMk cId="2012920072" sldId="703"/>
            <ac:spMk id="131" creationId="{DB830AC3-FD36-4707-8372-D00BE8388E5C}"/>
          </ac:spMkLst>
        </pc:spChg>
        <pc:spChg chg="mod">
          <ac:chgData name="Timo Mühlhaus" userId="1b6b3aba618dadac" providerId="LiveId" clId="{3E5CECD0-357E-4040-9E96-4E0D3BB9512D}" dt="2023-06-09T07:00:48.822" v="0" actId="165"/>
          <ac:spMkLst>
            <pc:docMk/>
            <pc:sldMk cId="2012920072" sldId="703"/>
            <ac:spMk id="132" creationId="{D9E0F5E6-FC9F-46BC-A90A-DE8C7C827044}"/>
          </ac:spMkLst>
        </pc:spChg>
        <pc:spChg chg="mod">
          <ac:chgData name="Timo Mühlhaus" userId="1b6b3aba618dadac" providerId="LiveId" clId="{3E5CECD0-357E-4040-9E96-4E0D3BB9512D}" dt="2023-06-09T07:00:48.822" v="0" actId="165"/>
          <ac:spMkLst>
            <pc:docMk/>
            <pc:sldMk cId="2012920072" sldId="703"/>
            <ac:spMk id="133" creationId="{C733816F-D174-4E74-8089-D4826A850CA7}"/>
          </ac:spMkLst>
        </pc:spChg>
        <pc:spChg chg="mod">
          <ac:chgData name="Timo Mühlhaus" userId="1b6b3aba618dadac" providerId="LiveId" clId="{3E5CECD0-357E-4040-9E96-4E0D3BB9512D}" dt="2023-06-09T07:00:48.822" v="0" actId="165"/>
          <ac:spMkLst>
            <pc:docMk/>
            <pc:sldMk cId="2012920072" sldId="703"/>
            <ac:spMk id="134" creationId="{BA728926-2410-414A-B6D5-1F698D7DB023}"/>
          </ac:spMkLst>
        </pc:spChg>
        <pc:spChg chg="mod">
          <ac:chgData name="Timo Mühlhaus" userId="1b6b3aba618dadac" providerId="LiveId" clId="{3E5CECD0-357E-4040-9E96-4E0D3BB9512D}" dt="2023-06-09T07:00:48.822" v="0" actId="165"/>
          <ac:spMkLst>
            <pc:docMk/>
            <pc:sldMk cId="2012920072" sldId="703"/>
            <ac:spMk id="135" creationId="{54F8708D-FF4F-4EBD-A028-346750AB4078}"/>
          </ac:spMkLst>
        </pc:spChg>
        <pc:spChg chg="mod">
          <ac:chgData name="Timo Mühlhaus" userId="1b6b3aba618dadac" providerId="LiveId" clId="{3E5CECD0-357E-4040-9E96-4E0D3BB9512D}" dt="2023-06-09T07:00:48.822" v="0" actId="165"/>
          <ac:spMkLst>
            <pc:docMk/>
            <pc:sldMk cId="2012920072" sldId="703"/>
            <ac:spMk id="136" creationId="{44AA152C-CDD9-4482-B96E-D9FBE86379F0}"/>
          </ac:spMkLst>
        </pc:spChg>
        <pc:spChg chg="mod">
          <ac:chgData name="Timo Mühlhaus" userId="1b6b3aba618dadac" providerId="LiveId" clId="{3E5CECD0-357E-4040-9E96-4E0D3BB9512D}" dt="2023-06-09T07:00:48.822" v="0" actId="165"/>
          <ac:spMkLst>
            <pc:docMk/>
            <pc:sldMk cId="2012920072" sldId="703"/>
            <ac:spMk id="137" creationId="{18FA9F68-C182-48F9-85CA-CA1E1D724C76}"/>
          </ac:spMkLst>
        </pc:spChg>
        <pc:spChg chg="mod">
          <ac:chgData name="Timo Mühlhaus" userId="1b6b3aba618dadac" providerId="LiveId" clId="{3E5CECD0-357E-4040-9E96-4E0D3BB9512D}" dt="2023-06-09T07:00:48.822" v="0" actId="165"/>
          <ac:spMkLst>
            <pc:docMk/>
            <pc:sldMk cId="2012920072" sldId="703"/>
            <ac:spMk id="138" creationId="{B278C804-1454-4E0A-8B55-36FACF41BD5A}"/>
          </ac:spMkLst>
        </pc:spChg>
        <pc:spChg chg="mod">
          <ac:chgData name="Timo Mühlhaus" userId="1b6b3aba618dadac" providerId="LiveId" clId="{3E5CECD0-357E-4040-9E96-4E0D3BB9512D}" dt="2023-06-09T07:00:48.822" v="0" actId="165"/>
          <ac:spMkLst>
            <pc:docMk/>
            <pc:sldMk cId="2012920072" sldId="703"/>
            <ac:spMk id="139" creationId="{504050C0-CD14-4583-9DB8-050F1D8BBAEA}"/>
          </ac:spMkLst>
        </pc:spChg>
        <pc:spChg chg="mod">
          <ac:chgData name="Timo Mühlhaus" userId="1b6b3aba618dadac" providerId="LiveId" clId="{3E5CECD0-357E-4040-9E96-4E0D3BB9512D}" dt="2023-06-09T07:00:48.822" v="0" actId="165"/>
          <ac:spMkLst>
            <pc:docMk/>
            <pc:sldMk cId="2012920072" sldId="703"/>
            <ac:spMk id="140" creationId="{521E657A-5BD0-428F-BD1E-814821CBBFFE}"/>
          </ac:spMkLst>
        </pc:spChg>
        <pc:spChg chg="mod">
          <ac:chgData name="Timo Mühlhaus" userId="1b6b3aba618dadac" providerId="LiveId" clId="{3E5CECD0-357E-4040-9E96-4E0D3BB9512D}" dt="2023-06-09T07:00:48.822" v="0" actId="165"/>
          <ac:spMkLst>
            <pc:docMk/>
            <pc:sldMk cId="2012920072" sldId="703"/>
            <ac:spMk id="141" creationId="{E2F0D4D0-6376-4462-9A67-5C088885C5D4}"/>
          </ac:spMkLst>
        </pc:spChg>
        <pc:spChg chg="mod">
          <ac:chgData name="Timo Mühlhaus" userId="1b6b3aba618dadac" providerId="LiveId" clId="{3E5CECD0-357E-4040-9E96-4E0D3BB9512D}" dt="2023-06-09T07:00:48.822" v="0" actId="165"/>
          <ac:spMkLst>
            <pc:docMk/>
            <pc:sldMk cId="2012920072" sldId="703"/>
            <ac:spMk id="142" creationId="{DC9C4504-451A-4894-ADE1-E2E9096F0864}"/>
          </ac:spMkLst>
        </pc:spChg>
        <pc:spChg chg="mod">
          <ac:chgData name="Timo Mühlhaus" userId="1b6b3aba618dadac" providerId="LiveId" clId="{3E5CECD0-357E-4040-9E96-4E0D3BB9512D}" dt="2023-06-09T07:00:48.822" v="0" actId="165"/>
          <ac:spMkLst>
            <pc:docMk/>
            <pc:sldMk cId="2012920072" sldId="703"/>
            <ac:spMk id="143" creationId="{589D2584-0012-4B0F-BD81-9DDB918B685C}"/>
          </ac:spMkLst>
        </pc:spChg>
        <pc:spChg chg="mod">
          <ac:chgData name="Timo Mühlhaus" userId="1b6b3aba618dadac" providerId="LiveId" clId="{3E5CECD0-357E-4040-9E96-4E0D3BB9512D}" dt="2023-06-09T07:00:48.822" v="0" actId="165"/>
          <ac:spMkLst>
            <pc:docMk/>
            <pc:sldMk cId="2012920072" sldId="703"/>
            <ac:spMk id="144" creationId="{1F3557C9-7119-4488-A1DB-58A8985282CA}"/>
          </ac:spMkLst>
        </pc:spChg>
        <pc:spChg chg="mod">
          <ac:chgData name="Timo Mühlhaus" userId="1b6b3aba618dadac" providerId="LiveId" clId="{3E5CECD0-357E-4040-9E96-4E0D3BB9512D}" dt="2023-06-09T07:00:48.822" v="0" actId="165"/>
          <ac:spMkLst>
            <pc:docMk/>
            <pc:sldMk cId="2012920072" sldId="703"/>
            <ac:spMk id="145" creationId="{415E1011-3FA9-49ED-A353-1F4166C93F61}"/>
          </ac:spMkLst>
        </pc:spChg>
        <pc:spChg chg="mod">
          <ac:chgData name="Timo Mühlhaus" userId="1b6b3aba618dadac" providerId="LiveId" clId="{3E5CECD0-357E-4040-9E96-4E0D3BB9512D}" dt="2023-06-09T07:00:48.822" v="0" actId="165"/>
          <ac:spMkLst>
            <pc:docMk/>
            <pc:sldMk cId="2012920072" sldId="703"/>
            <ac:spMk id="146" creationId="{F961F602-3785-4071-8967-A549E5029F2C}"/>
          </ac:spMkLst>
        </pc:spChg>
        <pc:spChg chg="mod">
          <ac:chgData name="Timo Mühlhaus" userId="1b6b3aba618dadac" providerId="LiveId" clId="{3E5CECD0-357E-4040-9E96-4E0D3BB9512D}" dt="2023-06-09T07:00:48.822" v="0" actId="165"/>
          <ac:spMkLst>
            <pc:docMk/>
            <pc:sldMk cId="2012920072" sldId="703"/>
            <ac:spMk id="147" creationId="{258CCFFC-CCC5-436D-95E6-B5E3BA510FFE}"/>
          </ac:spMkLst>
        </pc:spChg>
        <pc:spChg chg="mod">
          <ac:chgData name="Timo Mühlhaus" userId="1b6b3aba618dadac" providerId="LiveId" clId="{3E5CECD0-357E-4040-9E96-4E0D3BB9512D}" dt="2023-06-09T07:00:48.822" v="0" actId="165"/>
          <ac:spMkLst>
            <pc:docMk/>
            <pc:sldMk cId="2012920072" sldId="703"/>
            <ac:spMk id="148" creationId="{EA552F3E-FDBC-4C08-907F-4E49FC16269C}"/>
          </ac:spMkLst>
        </pc:spChg>
        <pc:spChg chg="mod">
          <ac:chgData name="Timo Mühlhaus" userId="1b6b3aba618dadac" providerId="LiveId" clId="{3E5CECD0-357E-4040-9E96-4E0D3BB9512D}" dt="2023-06-09T07:00:48.822" v="0" actId="165"/>
          <ac:spMkLst>
            <pc:docMk/>
            <pc:sldMk cId="2012920072" sldId="703"/>
            <ac:spMk id="149" creationId="{40F70C66-9E69-4301-9182-C5D94C36B444}"/>
          </ac:spMkLst>
        </pc:spChg>
        <pc:spChg chg="mod">
          <ac:chgData name="Timo Mühlhaus" userId="1b6b3aba618dadac" providerId="LiveId" clId="{3E5CECD0-357E-4040-9E96-4E0D3BB9512D}" dt="2023-06-09T07:00:48.822" v="0" actId="165"/>
          <ac:spMkLst>
            <pc:docMk/>
            <pc:sldMk cId="2012920072" sldId="703"/>
            <ac:spMk id="150" creationId="{B49212CF-B72D-4416-B1E1-B8D19044621C}"/>
          </ac:spMkLst>
        </pc:spChg>
        <pc:spChg chg="mod">
          <ac:chgData name="Timo Mühlhaus" userId="1b6b3aba618dadac" providerId="LiveId" clId="{3E5CECD0-357E-4040-9E96-4E0D3BB9512D}" dt="2023-06-09T07:00:48.822" v="0" actId="165"/>
          <ac:spMkLst>
            <pc:docMk/>
            <pc:sldMk cId="2012920072" sldId="703"/>
            <ac:spMk id="151" creationId="{03F17495-BC5A-40B8-8BE7-70D0EA641AB8}"/>
          </ac:spMkLst>
        </pc:spChg>
        <pc:spChg chg="mod">
          <ac:chgData name="Timo Mühlhaus" userId="1b6b3aba618dadac" providerId="LiveId" clId="{3E5CECD0-357E-4040-9E96-4E0D3BB9512D}" dt="2023-06-09T07:00:48.822" v="0" actId="165"/>
          <ac:spMkLst>
            <pc:docMk/>
            <pc:sldMk cId="2012920072" sldId="703"/>
            <ac:spMk id="152" creationId="{3BB2181E-1D7E-470B-8756-624092722066}"/>
          </ac:spMkLst>
        </pc:spChg>
        <pc:spChg chg="mod">
          <ac:chgData name="Timo Mühlhaus" userId="1b6b3aba618dadac" providerId="LiveId" clId="{3E5CECD0-357E-4040-9E96-4E0D3BB9512D}" dt="2023-06-09T07:00:48.822" v="0" actId="165"/>
          <ac:spMkLst>
            <pc:docMk/>
            <pc:sldMk cId="2012920072" sldId="703"/>
            <ac:spMk id="153" creationId="{E793DB63-DEE0-4179-9BAB-39A8261B7D3C}"/>
          </ac:spMkLst>
        </pc:spChg>
        <pc:spChg chg="mod">
          <ac:chgData name="Timo Mühlhaus" userId="1b6b3aba618dadac" providerId="LiveId" clId="{3E5CECD0-357E-4040-9E96-4E0D3BB9512D}" dt="2023-06-09T07:00:48.822" v="0" actId="165"/>
          <ac:spMkLst>
            <pc:docMk/>
            <pc:sldMk cId="2012920072" sldId="703"/>
            <ac:spMk id="154" creationId="{FEBB83AF-D9B0-4511-A92F-3C654E4BCC04}"/>
          </ac:spMkLst>
        </pc:spChg>
        <pc:spChg chg="mod">
          <ac:chgData name="Timo Mühlhaus" userId="1b6b3aba618dadac" providerId="LiveId" clId="{3E5CECD0-357E-4040-9E96-4E0D3BB9512D}" dt="2023-06-09T07:00:48.822" v="0" actId="165"/>
          <ac:spMkLst>
            <pc:docMk/>
            <pc:sldMk cId="2012920072" sldId="703"/>
            <ac:spMk id="155" creationId="{0DAA6795-EBFA-44C3-81F5-08F2C5EAAD5E}"/>
          </ac:spMkLst>
        </pc:spChg>
        <pc:spChg chg="mod">
          <ac:chgData name="Timo Mühlhaus" userId="1b6b3aba618dadac" providerId="LiveId" clId="{3E5CECD0-357E-4040-9E96-4E0D3BB9512D}" dt="2023-06-09T07:00:48.822" v="0" actId="165"/>
          <ac:spMkLst>
            <pc:docMk/>
            <pc:sldMk cId="2012920072" sldId="703"/>
            <ac:spMk id="156" creationId="{B88202A4-075B-40CB-ADB9-41B9277E1ED3}"/>
          </ac:spMkLst>
        </pc:spChg>
        <pc:grpChg chg="del">
          <ac:chgData name="Timo Mühlhaus" userId="1b6b3aba618dadac" providerId="LiveId" clId="{3E5CECD0-357E-4040-9E96-4E0D3BB9512D}" dt="2023-06-09T07:00:48.822" v="0" actId="165"/>
          <ac:grpSpMkLst>
            <pc:docMk/>
            <pc:sldMk cId="2012920072" sldId="703"/>
            <ac:grpSpMk id="3" creationId="{18B99FFB-49F4-40B5-BD02-9FC5D549D802}"/>
          </ac:grpSpMkLst>
        </pc:grpChg>
        <pc:grpChg chg="mod topLvl">
          <ac:chgData name="Timo Mühlhaus" userId="1b6b3aba618dadac" providerId="LiveId" clId="{3E5CECD0-357E-4040-9E96-4E0D3BB9512D}" dt="2023-06-09T07:00:48.822" v="0" actId="165"/>
          <ac:grpSpMkLst>
            <pc:docMk/>
            <pc:sldMk cId="2012920072" sldId="703"/>
            <ac:grpSpMk id="6" creationId="{5938AE0D-239E-4B8A-9649-B291DCEDC0DE}"/>
          </ac:grpSpMkLst>
        </pc:grpChg>
        <pc:grpChg chg="mod topLvl">
          <ac:chgData name="Timo Mühlhaus" userId="1b6b3aba618dadac" providerId="LiveId" clId="{3E5CECD0-357E-4040-9E96-4E0D3BB9512D}" dt="2023-06-09T07:00:48.822" v="0" actId="165"/>
          <ac:grpSpMkLst>
            <pc:docMk/>
            <pc:sldMk cId="2012920072" sldId="703"/>
            <ac:grpSpMk id="7" creationId="{62094E52-AB82-4C6D-8AD3-A62B04569C5A}"/>
          </ac:grpSpMkLst>
        </pc:grpChg>
        <pc:grpChg chg="mod topLvl">
          <ac:chgData name="Timo Mühlhaus" userId="1b6b3aba618dadac" providerId="LiveId" clId="{3E5CECD0-357E-4040-9E96-4E0D3BB9512D}" dt="2023-06-09T07:00:48.822" v="0" actId="165"/>
          <ac:grpSpMkLst>
            <pc:docMk/>
            <pc:sldMk cId="2012920072" sldId="703"/>
            <ac:grpSpMk id="12" creationId="{13313584-346B-4BCF-BE3A-E13EE1986334}"/>
          </ac:grpSpMkLst>
        </pc:grpChg>
        <pc:grpChg chg="mod topLvl">
          <ac:chgData name="Timo Mühlhaus" userId="1b6b3aba618dadac" providerId="LiveId" clId="{3E5CECD0-357E-4040-9E96-4E0D3BB9512D}" dt="2023-06-09T07:00:48.822" v="0" actId="165"/>
          <ac:grpSpMkLst>
            <pc:docMk/>
            <pc:sldMk cId="2012920072" sldId="703"/>
            <ac:grpSpMk id="15" creationId="{E9715317-4E4C-459D-AC10-EAC69A14F642}"/>
          </ac:grpSpMkLst>
        </pc:grpChg>
        <pc:grpChg chg="mod topLvl">
          <ac:chgData name="Timo Mühlhaus" userId="1b6b3aba618dadac" providerId="LiveId" clId="{3E5CECD0-357E-4040-9E96-4E0D3BB9512D}" dt="2023-06-09T07:00:48.822" v="0" actId="165"/>
          <ac:grpSpMkLst>
            <pc:docMk/>
            <pc:sldMk cId="2012920072" sldId="703"/>
            <ac:grpSpMk id="25" creationId="{C8C0A150-A9C6-427D-BD3A-8DADF8041B1B}"/>
          </ac:grpSpMkLst>
        </pc:grpChg>
        <pc:grpChg chg="mod topLvl">
          <ac:chgData name="Timo Mühlhaus" userId="1b6b3aba618dadac" providerId="LiveId" clId="{3E5CECD0-357E-4040-9E96-4E0D3BB9512D}" dt="2023-06-09T07:00:48.822" v="0" actId="165"/>
          <ac:grpSpMkLst>
            <pc:docMk/>
            <pc:sldMk cId="2012920072" sldId="703"/>
            <ac:grpSpMk id="32" creationId="{45ACC534-9644-421B-B1F7-16F0BF85F0D7}"/>
          </ac:grpSpMkLst>
        </pc:grpChg>
        <pc:grpChg chg="mod topLvl">
          <ac:chgData name="Timo Mühlhaus" userId="1b6b3aba618dadac" providerId="LiveId" clId="{3E5CECD0-357E-4040-9E96-4E0D3BB9512D}" dt="2023-06-09T07:00:48.822" v="0" actId="165"/>
          <ac:grpSpMkLst>
            <pc:docMk/>
            <pc:sldMk cId="2012920072" sldId="703"/>
            <ac:grpSpMk id="34" creationId="{0A501063-EC41-4B6E-8D31-8997154EECAD}"/>
          </ac:grpSpMkLst>
        </pc:grpChg>
        <pc:grpChg chg="mod topLvl">
          <ac:chgData name="Timo Mühlhaus" userId="1b6b3aba618dadac" providerId="LiveId" clId="{3E5CECD0-357E-4040-9E96-4E0D3BB9512D}" dt="2023-06-09T07:00:48.822" v="0" actId="165"/>
          <ac:grpSpMkLst>
            <pc:docMk/>
            <pc:sldMk cId="2012920072" sldId="703"/>
            <ac:grpSpMk id="35" creationId="{648AD82A-F0A8-4283-BEF8-5A963AC51506}"/>
          </ac:grpSpMkLst>
        </pc:grpChg>
        <pc:grpChg chg="mod">
          <ac:chgData name="Timo Mühlhaus" userId="1b6b3aba618dadac" providerId="LiveId" clId="{3E5CECD0-357E-4040-9E96-4E0D3BB9512D}" dt="2023-06-09T07:00:48.822" v="0" actId="165"/>
          <ac:grpSpMkLst>
            <pc:docMk/>
            <pc:sldMk cId="2012920072" sldId="703"/>
            <ac:grpSpMk id="40" creationId="{D108E8F3-FD07-4B1F-BC52-F526DC00393E}"/>
          </ac:grpSpMkLst>
        </pc:grpChg>
        <pc:grpChg chg="mod">
          <ac:chgData name="Timo Mühlhaus" userId="1b6b3aba618dadac" providerId="LiveId" clId="{3E5CECD0-357E-4040-9E96-4E0D3BB9512D}" dt="2023-06-09T07:00:48.822" v="0" actId="165"/>
          <ac:grpSpMkLst>
            <pc:docMk/>
            <pc:sldMk cId="2012920072" sldId="703"/>
            <ac:grpSpMk id="44" creationId="{38899F1B-66E1-4462-B461-D7B9815D9676}"/>
          </ac:grpSpMkLst>
        </pc:grpChg>
        <pc:grpChg chg="mod">
          <ac:chgData name="Timo Mühlhaus" userId="1b6b3aba618dadac" providerId="LiveId" clId="{3E5CECD0-357E-4040-9E96-4E0D3BB9512D}" dt="2023-06-09T07:00:48.822" v="0" actId="165"/>
          <ac:grpSpMkLst>
            <pc:docMk/>
            <pc:sldMk cId="2012920072" sldId="703"/>
            <ac:grpSpMk id="100" creationId="{444D0877-6B1E-4252-86B1-D5FDA4CF77AC}"/>
          </ac:grpSpMkLst>
        </pc:grpChg>
        <pc:grpChg chg="mod">
          <ac:chgData name="Timo Mühlhaus" userId="1b6b3aba618dadac" providerId="LiveId" clId="{3E5CECD0-357E-4040-9E96-4E0D3BB9512D}" dt="2023-06-09T07:00:48.822" v="0" actId="165"/>
          <ac:grpSpMkLst>
            <pc:docMk/>
            <pc:sldMk cId="2012920072" sldId="703"/>
            <ac:grpSpMk id="108" creationId="{D6FC5D83-56AB-4800-91F2-48E2FDF0A84B}"/>
          </ac:grpSpMkLst>
        </pc:grpChg>
        <pc:grpChg chg="mod">
          <ac:chgData name="Timo Mühlhaus" userId="1b6b3aba618dadac" providerId="LiveId" clId="{3E5CECD0-357E-4040-9E96-4E0D3BB9512D}" dt="2023-06-09T07:00:48.822" v="0" actId="165"/>
          <ac:grpSpMkLst>
            <pc:docMk/>
            <pc:sldMk cId="2012920072" sldId="703"/>
            <ac:grpSpMk id="109" creationId="{5DFF3942-4A93-43E8-AD25-238AE842A691}"/>
          </ac:grpSpMkLst>
        </pc:grpChg>
        <pc:grpChg chg="mod">
          <ac:chgData name="Timo Mühlhaus" userId="1b6b3aba618dadac" providerId="LiveId" clId="{3E5CECD0-357E-4040-9E96-4E0D3BB9512D}" dt="2023-06-09T07:00:48.822" v="0" actId="165"/>
          <ac:grpSpMkLst>
            <pc:docMk/>
            <pc:sldMk cId="2012920072" sldId="703"/>
            <ac:grpSpMk id="118" creationId="{A52AF339-F4DB-43F5-8F1F-0586D267E078}"/>
          </ac:grpSpMkLst>
        </pc:grpChg>
        <pc:picChg chg="mod topLvl">
          <ac:chgData name="Timo Mühlhaus" userId="1b6b3aba618dadac" providerId="LiveId" clId="{3E5CECD0-357E-4040-9E96-4E0D3BB9512D}" dt="2023-06-09T07:00:48.822" v="0" actId="165"/>
          <ac:picMkLst>
            <pc:docMk/>
            <pc:sldMk cId="2012920072" sldId="703"/>
            <ac:picMk id="36" creationId="{5C19D0FE-433A-471E-891A-9497766334FD}"/>
          </ac:picMkLst>
        </pc:picChg>
        <pc:picChg chg="mod">
          <ac:chgData name="Timo Mühlhaus" userId="1b6b3aba618dadac" providerId="LiveId" clId="{3E5CECD0-357E-4040-9E96-4E0D3BB9512D}" dt="2023-06-09T07:00:48.822" v="0" actId="165"/>
          <ac:picMkLst>
            <pc:docMk/>
            <pc:sldMk cId="2012920072" sldId="703"/>
            <ac:picMk id="97" creationId="{E4C4A81C-6963-4A99-9CA3-A5A299DCD574}"/>
          </ac:picMkLst>
        </pc:picChg>
        <pc:picChg chg="mod">
          <ac:chgData name="Timo Mühlhaus" userId="1b6b3aba618dadac" providerId="LiveId" clId="{3E5CECD0-357E-4040-9E96-4E0D3BB9512D}" dt="2023-06-09T07:00:48.822" v="0" actId="165"/>
          <ac:picMkLst>
            <pc:docMk/>
            <pc:sldMk cId="2012920072" sldId="703"/>
            <ac:picMk id="99" creationId="{16DF38C3-9D7F-43DB-88F1-501679306853}"/>
          </ac:picMkLst>
        </pc:picChg>
      </pc:sldChg>
      <pc:sldChg chg="delSp modSp">
        <pc:chgData name="Timo Mühlhaus" userId="1b6b3aba618dadac" providerId="LiveId" clId="{3E5CECD0-357E-4040-9E96-4E0D3BB9512D}" dt="2023-06-09T07:01:39.513" v="1" actId="165"/>
        <pc:sldMkLst>
          <pc:docMk/>
          <pc:sldMk cId="285456006" sldId="840"/>
        </pc:sldMkLst>
        <pc:spChg chg="mod">
          <ac:chgData name="Timo Mühlhaus" userId="1b6b3aba618dadac" providerId="LiveId" clId="{3E5CECD0-357E-4040-9E96-4E0D3BB9512D}" dt="2023-06-09T07:01:39.513" v="1" actId="165"/>
          <ac:spMkLst>
            <pc:docMk/>
            <pc:sldMk cId="285456006" sldId="840"/>
            <ac:spMk id="35" creationId="{DE95BA0A-4A0B-40F7-944F-D535159C1576}"/>
          </ac:spMkLst>
        </pc:spChg>
        <pc:spChg chg="mod">
          <ac:chgData name="Timo Mühlhaus" userId="1b6b3aba618dadac" providerId="LiveId" clId="{3E5CECD0-357E-4040-9E96-4E0D3BB9512D}" dt="2023-06-09T07:01:39.513" v="1" actId="165"/>
          <ac:spMkLst>
            <pc:docMk/>
            <pc:sldMk cId="285456006" sldId="840"/>
            <ac:spMk id="36" creationId="{712A5914-37A6-40F5-8699-C43AC0CC926E}"/>
          </ac:spMkLst>
        </pc:spChg>
        <pc:spChg chg="mod">
          <ac:chgData name="Timo Mühlhaus" userId="1b6b3aba618dadac" providerId="LiveId" clId="{3E5CECD0-357E-4040-9E96-4E0D3BB9512D}" dt="2023-06-09T07:01:39.513" v="1" actId="165"/>
          <ac:spMkLst>
            <pc:docMk/>
            <pc:sldMk cId="285456006" sldId="840"/>
            <ac:spMk id="37" creationId="{22EF94F2-6047-437F-95CA-4A6C246CFD07}"/>
          </ac:spMkLst>
        </pc:spChg>
        <pc:spChg chg="mod">
          <ac:chgData name="Timo Mühlhaus" userId="1b6b3aba618dadac" providerId="LiveId" clId="{3E5CECD0-357E-4040-9E96-4E0D3BB9512D}" dt="2023-06-09T07:01:39.513" v="1" actId="165"/>
          <ac:spMkLst>
            <pc:docMk/>
            <pc:sldMk cId="285456006" sldId="840"/>
            <ac:spMk id="38" creationId="{A1E3DE37-9EE9-4C1C-A854-21F1D8110629}"/>
          </ac:spMkLst>
        </pc:spChg>
        <pc:spChg chg="mod">
          <ac:chgData name="Timo Mühlhaus" userId="1b6b3aba618dadac" providerId="LiveId" clId="{3E5CECD0-357E-4040-9E96-4E0D3BB9512D}" dt="2023-06-09T07:01:39.513" v="1" actId="165"/>
          <ac:spMkLst>
            <pc:docMk/>
            <pc:sldMk cId="285456006" sldId="840"/>
            <ac:spMk id="39" creationId="{49E797DB-C8A5-47BE-BD94-49F828BA2498}"/>
          </ac:spMkLst>
        </pc:spChg>
        <pc:spChg chg="mod">
          <ac:chgData name="Timo Mühlhaus" userId="1b6b3aba618dadac" providerId="LiveId" clId="{3E5CECD0-357E-4040-9E96-4E0D3BB9512D}" dt="2023-06-09T07:01:39.513" v="1" actId="165"/>
          <ac:spMkLst>
            <pc:docMk/>
            <pc:sldMk cId="285456006" sldId="840"/>
            <ac:spMk id="40" creationId="{9697E4E2-F6F7-4BD4-ADE6-CF974C851951}"/>
          </ac:spMkLst>
        </pc:spChg>
        <pc:spChg chg="mod">
          <ac:chgData name="Timo Mühlhaus" userId="1b6b3aba618dadac" providerId="LiveId" clId="{3E5CECD0-357E-4040-9E96-4E0D3BB9512D}" dt="2023-06-09T07:01:39.513" v="1" actId="165"/>
          <ac:spMkLst>
            <pc:docMk/>
            <pc:sldMk cId="285456006" sldId="840"/>
            <ac:spMk id="42" creationId="{C01A2B5B-15A3-41B9-80C8-0AC41981C88B}"/>
          </ac:spMkLst>
        </pc:spChg>
        <pc:spChg chg="mod">
          <ac:chgData name="Timo Mühlhaus" userId="1b6b3aba618dadac" providerId="LiveId" clId="{3E5CECD0-357E-4040-9E96-4E0D3BB9512D}" dt="2023-06-09T07:01:39.513" v="1" actId="165"/>
          <ac:spMkLst>
            <pc:docMk/>
            <pc:sldMk cId="285456006" sldId="840"/>
            <ac:spMk id="45" creationId="{2890BB4E-1769-4672-B0A3-280F942026BB}"/>
          </ac:spMkLst>
        </pc:spChg>
        <pc:spChg chg="mod">
          <ac:chgData name="Timo Mühlhaus" userId="1b6b3aba618dadac" providerId="LiveId" clId="{3E5CECD0-357E-4040-9E96-4E0D3BB9512D}" dt="2023-06-09T07:01:39.513" v="1" actId="165"/>
          <ac:spMkLst>
            <pc:docMk/>
            <pc:sldMk cId="285456006" sldId="840"/>
            <ac:spMk id="48" creationId="{817B37ED-BF53-4F6E-94A2-601F5764BC6C}"/>
          </ac:spMkLst>
        </pc:spChg>
        <pc:grpChg chg="del">
          <ac:chgData name="Timo Mühlhaus" userId="1b6b3aba618dadac" providerId="LiveId" clId="{3E5CECD0-357E-4040-9E96-4E0D3BB9512D}" dt="2023-06-09T07:01:39.513" v="1" actId="165"/>
          <ac:grpSpMkLst>
            <pc:docMk/>
            <pc:sldMk cId="285456006" sldId="840"/>
            <ac:grpSpMk id="28" creationId="{07C9A1E3-415E-4A58-AF5F-C82FF0C726B5}"/>
          </ac:grpSpMkLst>
        </pc:grpChg>
        <pc:grpChg chg="mod topLvl">
          <ac:chgData name="Timo Mühlhaus" userId="1b6b3aba618dadac" providerId="LiveId" clId="{3E5CECD0-357E-4040-9E96-4E0D3BB9512D}" dt="2023-06-09T07:01:39.513" v="1" actId="165"/>
          <ac:grpSpMkLst>
            <pc:docMk/>
            <pc:sldMk cId="285456006" sldId="840"/>
            <ac:grpSpMk id="29" creationId="{83FA4325-F01B-41EB-B863-421B8EA2E159}"/>
          </ac:grpSpMkLst>
        </pc:grpChg>
        <pc:grpChg chg="mod topLvl">
          <ac:chgData name="Timo Mühlhaus" userId="1b6b3aba618dadac" providerId="LiveId" clId="{3E5CECD0-357E-4040-9E96-4E0D3BB9512D}" dt="2023-06-09T07:01:39.513" v="1" actId="165"/>
          <ac:grpSpMkLst>
            <pc:docMk/>
            <pc:sldMk cId="285456006" sldId="840"/>
            <ac:grpSpMk id="30" creationId="{D0866C71-7029-4429-8641-141C1BBA241A}"/>
          </ac:grpSpMkLst>
        </pc:grpChg>
        <pc:grpChg chg="mod topLvl">
          <ac:chgData name="Timo Mühlhaus" userId="1b6b3aba618dadac" providerId="LiveId" clId="{3E5CECD0-357E-4040-9E96-4E0D3BB9512D}" dt="2023-06-09T07:01:39.513" v="1" actId="165"/>
          <ac:grpSpMkLst>
            <pc:docMk/>
            <pc:sldMk cId="285456006" sldId="840"/>
            <ac:grpSpMk id="31" creationId="{B0F7E61D-C905-4A02-A77F-E37AA2182C28}"/>
          </ac:grpSpMkLst>
        </pc:grpChg>
        <pc:grpChg chg="mod">
          <ac:chgData name="Timo Mühlhaus" userId="1b6b3aba618dadac" providerId="LiveId" clId="{3E5CECD0-357E-4040-9E96-4E0D3BB9512D}" dt="2023-06-09T07:01:39.513" v="1" actId="165"/>
          <ac:grpSpMkLst>
            <pc:docMk/>
            <pc:sldMk cId="285456006" sldId="840"/>
            <ac:grpSpMk id="43" creationId="{CECBDDDD-5905-4BE2-9077-1BB7B9EC07EA}"/>
          </ac:grpSpMkLst>
        </pc:grpChg>
        <pc:grpChg chg="mod">
          <ac:chgData name="Timo Mühlhaus" userId="1b6b3aba618dadac" providerId="LiveId" clId="{3E5CECD0-357E-4040-9E96-4E0D3BB9512D}" dt="2023-06-09T07:01:39.513" v="1" actId="165"/>
          <ac:grpSpMkLst>
            <pc:docMk/>
            <pc:sldMk cId="285456006" sldId="840"/>
            <ac:grpSpMk id="44" creationId="{193104AF-974E-4383-BF12-926F608D0545}"/>
          </ac:grpSpMkLst>
        </pc:grpChg>
        <pc:picChg chg="mod">
          <ac:chgData name="Timo Mühlhaus" userId="1b6b3aba618dadac" providerId="LiveId" clId="{3E5CECD0-357E-4040-9E96-4E0D3BB9512D}" dt="2023-06-09T07:01:39.513" v="1" actId="165"/>
          <ac:picMkLst>
            <pc:docMk/>
            <pc:sldMk cId="285456006" sldId="840"/>
            <ac:picMk id="34" creationId="{6D0B8830-1FE9-4BBD-9599-4420936A8D03}"/>
          </ac:picMkLst>
        </pc:picChg>
        <pc:picChg chg="mod">
          <ac:chgData name="Timo Mühlhaus" userId="1b6b3aba618dadac" providerId="LiveId" clId="{3E5CECD0-357E-4040-9E96-4E0D3BB9512D}" dt="2023-06-09T07:01:39.513" v="1" actId="165"/>
          <ac:picMkLst>
            <pc:docMk/>
            <pc:sldMk cId="285456006" sldId="840"/>
            <ac:picMk id="41" creationId="{B284F59D-FA68-4B2E-978C-34EA00C58848}"/>
          </ac:picMkLst>
        </pc:picChg>
        <pc:picChg chg="mod">
          <ac:chgData name="Timo Mühlhaus" userId="1b6b3aba618dadac" providerId="LiveId" clId="{3E5CECD0-357E-4040-9E96-4E0D3BB9512D}" dt="2023-06-09T07:01:39.513" v="1" actId="165"/>
          <ac:picMkLst>
            <pc:docMk/>
            <pc:sldMk cId="285456006" sldId="840"/>
            <ac:picMk id="52" creationId="{53D058DB-CBE0-47CD-9589-7A0773A6DFF8}"/>
          </ac:picMkLst>
        </pc:picChg>
        <pc:picChg chg="mod">
          <ac:chgData name="Timo Mühlhaus" userId="1b6b3aba618dadac" providerId="LiveId" clId="{3E5CECD0-357E-4040-9E96-4E0D3BB9512D}" dt="2023-06-09T07:01:39.513" v="1" actId="165"/>
          <ac:picMkLst>
            <pc:docMk/>
            <pc:sldMk cId="285456006" sldId="840"/>
            <ac:picMk id="56" creationId="{D4050BBE-5ADF-4CFF-A93A-A8F398FFDB32}"/>
          </ac:picMkLst>
        </pc:picChg>
        <pc:picChg chg="mod">
          <ac:chgData name="Timo Mühlhaus" userId="1b6b3aba618dadac" providerId="LiveId" clId="{3E5CECD0-357E-4040-9E96-4E0D3BB9512D}" dt="2023-06-09T07:01:39.513" v="1" actId="165"/>
          <ac:picMkLst>
            <pc:docMk/>
            <pc:sldMk cId="285456006" sldId="840"/>
            <ac:picMk id="57" creationId="{EB0A198A-CD74-4961-85D1-353D0D93A69B}"/>
          </ac:picMkLst>
        </pc:picChg>
        <pc:cxnChg chg="mod topLvl">
          <ac:chgData name="Timo Mühlhaus" userId="1b6b3aba618dadac" providerId="LiveId" clId="{3E5CECD0-357E-4040-9E96-4E0D3BB9512D}" dt="2023-06-09T07:01:39.513" v="1" actId="165"/>
          <ac:cxnSpMkLst>
            <pc:docMk/>
            <pc:sldMk cId="285456006" sldId="840"/>
            <ac:cxnSpMk id="32" creationId="{F28442D3-27FF-4708-B852-8AAA664753C8}"/>
          </ac:cxnSpMkLst>
        </pc:cxnChg>
        <pc:cxnChg chg="mod topLvl">
          <ac:chgData name="Timo Mühlhaus" userId="1b6b3aba618dadac" providerId="LiveId" clId="{3E5CECD0-357E-4040-9E96-4E0D3BB9512D}" dt="2023-06-09T07:01:39.513" v="1" actId="165"/>
          <ac:cxnSpMkLst>
            <pc:docMk/>
            <pc:sldMk cId="285456006" sldId="840"/>
            <ac:cxnSpMk id="33" creationId="{2AB2A43E-30D3-43DD-BCB5-C1B06853B35F}"/>
          </ac:cxnSpMkLst>
        </pc:cxnChg>
      </pc:sldChg>
    </pc:docChg>
  </pc:docChgLst>
  <pc:docChgLst>
    <pc:chgData name="bjoern.usadel" userId="S::bjoern.usadel_gmail.com#ext#@csb488.onmicrosoft.com::8f737865-c89e-45bf-8d0e-d5f925177d3d" providerId="AD" clId="Web-{34B63ACA-DDFD-4E2A-AC8E-A07CC759FC52}"/>
    <pc:docChg chg="modSld sldOrd">
      <pc:chgData name="bjoern.usadel" userId="S::bjoern.usadel_gmail.com#ext#@csb488.onmicrosoft.com::8f737865-c89e-45bf-8d0e-d5f925177d3d" providerId="AD" clId="Web-{34B63ACA-DDFD-4E2A-AC8E-A07CC759FC52}" dt="2020-09-20T13:18:04.469" v="50" actId="20577"/>
      <pc:docMkLst>
        <pc:docMk/>
      </pc:docMkLst>
      <pc:sldChg chg="modSp ord">
        <pc:chgData name="bjoern.usadel" userId="S::bjoern.usadel_gmail.com#ext#@csb488.onmicrosoft.com::8f737865-c89e-45bf-8d0e-d5f925177d3d" providerId="AD" clId="Web-{34B63ACA-DDFD-4E2A-AC8E-A07CC759FC52}" dt="2020-09-20T13:18:04.454" v="49" actId="20577"/>
        <pc:sldMkLst>
          <pc:docMk/>
          <pc:sldMk cId="1705002107" sldId="567"/>
        </pc:sldMkLst>
        <pc:spChg chg="mod">
          <ac:chgData name="bjoern.usadel" userId="S::bjoern.usadel_gmail.com#ext#@csb488.onmicrosoft.com::8f737865-c89e-45bf-8d0e-d5f925177d3d" providerId="AD" clId="Web-{34B63ACA-DDFD-4E2A-AC8E-A07CC759FC52}" dt="2020-09-20T13:17:04.496" v="36" actId="20577"/>
          <ac:spMkLst>
            <pc:docMk/>
            <pc:sldMk cId="1705002107" sldId="567"/>
            <ac:spMk id="2" creationId="{FC528F2D-AC72-4EF3-8BBA-2BF2BD14DB91}"/>
          </ac:spMkLst>
        </pc:spChg>
        <pc:spChg chg="mod">
          <ac:chgData name="bjoern.usadel" userId="S::bjoern.usadel_gmail.com#ext#@csb488.onmicrosoft.com::8f737865-c89e-45bf-8d0e-d5f925177d3d" providerId="AD" clId="Web-{34B63ACA-DDFD-4E2A-AC8E-A07CC759FC52}" dt="2020-09-20T13:18:04.454" v="49" actId="20577"/>
          <ac:spMkLst>
            <pc:docMk/>
            <pc:sldMk cId="1705002107" sldId="567"/>
            <ac:spMk id="3" creationId="{08911444-053F-4E53-BBCB-D13411EC4A28}"/>
          </ac:spMkLst>
        </pc:spChg>
      </pc:sldChg>
    </pc:docChg>
  </pc:docChgLst>
  <pc:docChgLst>
    <pc:chgData name="dsuchod" userId="S::dsuchod_rz.uni-freiburg.de#ext#@csb488.onmicrosoft.com::9983768e-f601-45b9-88f1-11aabc05fd5d" providerId="AD" clId="Web-{A8280709-5F4E-4A6E-B343-001F82ED2EEB}"/>
    <pc:docChg chg="modSld">
      <pc:chgData name="dsuchod" userId="S::dsuchod_rz.uni-freiburg.de#ext#@csb488.onmicrosoft.com::9983768e-f601-45b9-88f1-11aabc05fd5d" providerId="AD" clId="Web-{A8280709-5F4E-4A6E-B343-001F82ED2EEB}" dt="2020-09-18T15:40:07.764" v="668" actId="1076"/>
      <pc:docMkLst>
        <pc:docMk/>
      </pc:docMkLst>
      <pc:sldChg chg="addCm modCm">
        <pc:chgData name="dsuchod" userId="S::dsuchod_rz.uni-freiburg.de#ext#@csb488.onmicrosoft.com::9983768e-f601-45b9-88f1-11aabc05fd5d" providerId="AD" clId="Web-{A8280709-5F4E-4A6E-B343-001F82ED2EEB}" dt="2020-09-18T15:23:07.637" v="635"/>
        <pc:sldMkLst>
          <pc:docMk/>
          <pc:sldMk cId="2944914829" sldId="260"/>
        </pc:sldMkLst>
      </pc:sldChg>
      <pc:sldChg chg="modSp">
        <pc:chgData name="dsuchod" userId="S::dsuchod_rz.uni-freiburg.de#ext#@csb488.onmicrosoft.com::9983768e-f601-45b9-88f1-11aabc05fd5d" providerId="AD" clId="Web-{A8280709-5F4E-4A6E-B343-001F82ED2EEB}" dt="2020-09-18T12:13:02.130" v="12" actId="20577"/>
        <pc:sldMkLst>
          <pc:docMk/>
          <pc:sldMk cId="3127436354" sldId="504"/>
        </pc:sldMkLst>
        <pc:spChg chg="mod">
          <ac:chgData name="dsuchod" userId="S::dsuchod_rz.uni-freiburg.de#ext#@csb488.onmicrosoft.com::9983768e-f601-45b9-88f1-11aabc05fd5d" providerId="AD" clId="Web-{A8280709-5F4E-4A6E-B343-001F82ED2EEB}" dt="2020-09-18T12:13:02.130" v="12" actId="20577"/>
          <ac:spMkLst>
            <pc:docMk/>
            <pc:sldMk cId="3127436354" sldId="504"/>
            <ac:spMk id="5" creationId="{E8B94690-4208-434E-920D-0E1AA654FDD7}"/>
          </ac:spMkLst>
        </pc:spChg>
      </pc:sldChg>
      <pc:sldChg chg="addSp modSp">
        <pc:chgData name="dsuchod" userId="S::dsuchod_rz.uni-freiburg.de#ext#@csb488.onmicrosoft.com::9983768e-f601-45b9-88f1-11aabc05fd5d" providerId="AD" clId="Web-{A8280709-5F4E-4A6E-B343-001F82ED2EEB}" dt="2020-09-18T15:40:07.764" v="668" actId="1076"/>
        <pc:sldMkLst>
          <pc:docMk/>
          <pc:sldMk cId="1507891514" sldId="554"/>
        </pc:sldMkLst>
        <pc:spChg chg="add mod">
          <ac:chgData name="dsuchod" userId="S::dsuchod_rz.uni-freiburg.de#ext#@csb488.onmicrosoft.com::9983768e-f601-45b9-88f1-11aabc05fd5d" providerId="AD" clId="Web-{A8280709-5F4E-4A6E-B343-001F82ED2EEB}" dt="2020-09-18T15:38:15.668" v="641" actId="1076"/>
          <ac:spMkLst>
            <pc:docMk/>
            <pc:sldMk cId="1507891514" sldId="554"/>
            <ac:spMk id="3" creationId="{49AFC3AC-6444-4DE0-985C-9DD7F370806C}"/>
          </ac:spMkLst>
        </pc:spChg>
        <pc:spChg chg="add mod">
          <ac:chgData name="dsuchod" userId="S::dsuchod_rz.uni-freiburg.de#ext#@csb488.onmicrosoft.com::9983768e-f601-45b9-88f1-11aabc05fd5d" providerId="AD" clId="Web-{A8280709-5F4E-4A6E-B343-001F82ED2EEB}" dt="2020-09-18T15:40:07.764" v="668" actId="1076"/>
          <ac:spMkLst>
            <pc:docMk/>
            <pc:sldMk cId="1507891514" sldId="554"/>
            <ac:spMk id="4" creationId="{01FA68AA-A040-4745-846B-BB25AAA363D9}"/>
          </ac:spMkLst>
        </pc:spChg>
        <pc:cxnChg chg="mod">
          <ac:chgData name="dsuchod" userId="S::dsuchod_rz.uni-freiburg.de#ext#@csb488.onmicrosoft.com::9983768e-f601-45b9-88f1-11aabc05fd5d" providerId="AD" clId="Web-{A8280709-5F4E-4A6E-B343-001F82ED2EEB}" dt="2020-09-18T15:38:37.465" v="644" actId="14100"/>
          <ac:cxnSpMkLst>
            <pc:docMk/>
            <pc:sldMk cId="1507891514" sldId="554"/>
            <ac:cxnSpMk id="9" creationId="{C6F5344D-2107-4D41-9BD6-67476679FAEA}"/>
          </ac:cxnSpMkLst>
        </pc:cxnChg>
      </pc:sldChg>
      <pc:sldChg chg="modSp">
        <pc:chgData name="dsuchod" userId="S::dsuchod_rz.uni-freiburg.de#ext#@csb488.onmicrosoft.com::9983768e-f601-45b9-88f1-11aabc05fd5d" providerId="AD" clId="Web-{A8280709-5F4E-4A6E-B343-001F82ED2EEB}" dt="2020-09-18T15:39:35.576" v="645" actId="20577"/>
        <pc:sldMkLst>
          <pc:docMk/>
          <pc:sldMk cId="1300831346" sldId="563"/>
        </pc:sldMkLst>
        <pc:spChg chg="mod">
          <ac:chgData name="dsuchod" userId="S::dsuchod_rz.uni-freiburg.de#ext#@csb488.onmicrosoft.com::9983768e-f601-45b9-88f1-11aabc05fd5d" providerId="AD" clId="Web-{A8280709-5F4E-4A6E-B343-001F82ED2EEB}" dt="2020-09-18T15:39:35.576" v="645" actId="20577"/>
          <ac:spMkLst>
            <pc:docMk/>
            <pc:sldMk cId="1300831346" sldId="563"/>
            <ac:spMk id="5" creationId="{E8B94690-4208-434E-920D-0E1AA654FDD7}"/>
          </ac:spMkLst>
        </pc:spChg>
        <pc:spChg chg="mod">
          <ac:chgData name="dsuchod" userId="S::dsuchod_rz.uni-freiburg.de#ext#@csb488.onmicrosoft.com::9983768e-f601-45b9-88f1-11aabc05fd5d" providerId="AD" clId="Web-{A8280709-5F4E-4A6E-B343-001F82ED2EEB}" dt="2020-09-18T12:29:46.807" v="292" actId="20577"/>
          <ac:spMkLst>
            <pc:docMk/>
            <pc:sldMk cId="1300831346" sldId="563"/>
            <ac:spMk id="89" creationId="{DAE241F2-58A7-4CFF-BB71-BC73E717772D}"/>
          </ac:spMkLst>
        </pc:spChg>
      </pc:sldChg>
      <pc:sldChg chg="modSp">
        <pc:chgData name="dsuchod" userId="S::dsuchod_rz.uni-freiburg.de#ext#@csb488.onmicrosoft.com::9983768e-f601-45b9-88f1-11aabc05fd5d" providerId="AD" clId="Web-{A8280709-5F4E-4A6E-B343-001F82ED2EEB}" dt="2020-09-18T15:39:52.545" v="664" actId="20577"/>
        <pc:sldMkLst>
          <pc:docMk/>
          <pc:sldMk cId="147217599" sldId="564"/>
        </pc:sldMkLst>
        <pc:spChg chg="mod">
          <ac:chgData name="dsuchod" userId="S::dsuchod_rz.uni-freiburg.de#ext#@csb488.onmicrosoft.com::9983768e-f601-45b9-88f1-11aabc05fd5d" providerId="AD" clId="Web-{A8280709-5F4E-4A6E-B343-001F82ED2EEB}" dt="2020-09-18T15:39:52.545" v="664" actId="20577"/>
          <ac:spMkLst>
            <pc:docMk/>
            <pc:sldMk cId="147217599" sldId="564"/>
            <ac:spMk id="5" creationId="{E8B94690-4208-434E-920D-0E1AA654FDD7}"/>
          </ac:spMkLst>
        </pc:spChg>
        <pc:spChg chg="mod">
          <ac:chgData name="dsuchod" userId="S::dsuchod_rz.uni-freiburg.de#ext#@csb488.onmicrosoft.com::9983768e-f601-45b9-88f1-11aabc05fd5d" providerId="AD" clId="Web-{A8280709-5F4E-4A6E-B343-001F82ED2EEB}" dt="2020-09-18T12:29:26.197" v="291" actId="20577"/>
          <ac:spMkLst>
            <pc:docMk/>
            <pc:sldMk cId="147217599" sldId="564"/>
            <ac:spMk id="89" creationId="{DAE241F2-58A7-4CFF-BB71-BC73E717772D}"/>
          </ac:spMkLst>
        </pc:spChg>
        <pc:spChg chg="mod">
          <ac:chgData name="dsuchod" userId="S::dsuchod_rz.uni-freiburg.de#ext#@csb488.onmicrosoft.com::9983768e-f601-45b9-88f1-11aabc05fd5d" providerId="AD" clId="Web-{A8280709-5F4E-4A6E-B343-001F82ED2EEB}" dt="2020-09-18T12:30:42.198" v="295" actId="20577"/>
          <ac:spMkLst>
            <pc:docMk/>
            <pc:sldMk cId="147217599" sldId="564"/>
            <ac:spMk id="90" creationId="{B0B724F8-D84A-41FD-A56B-02C3494EE7F7}"/>
          </ac:spMkLst>
        </pc:spChg>
      </pc:sldChg>
      <pc:sldChg chg="modSp">
        <pc:chgData name="dsuchod" userId="S::dsuchod_rz.uni-freiburg.de#ext#@csb488.onmicrosoft.com::9983768e-f601-45b9-88f1-11aabc05fd5d" providerId="AD" clId="Web-{A8280709-5F4E-4A6E-B343-001F82ED2EEB}" dt="2020-09-18T13:08:14.981" v="494" actId="20577"/>
        <pc:sldMkLst>
          <pc:docMk/>
          <pc:sldMk cId="531445010" sldId="565"/>
        </pc:sldMkLst>
        <pc:spChg chg="mod">
          <ac:chgData name="dsuchod" userId="S::dsuchod_rz.uni-freiburg.de#ext#@csb488.onmicrosoft.com::9983768e-f601-45b9-88f1-11aabc05fd5d" providerId="AD" clId="Web-{A8280709-5F4E-4A6E-B343-001F82ED2EEB}" dt="2020-09-18T13:08:14.981" v="494" actId="20577"/>
          <ac:spMkLst>
            <pc:docMk/>
            <pc:sldMk cId="531445010" sldId="565"/>
            <ac:spMk id="5" creationId="{E8B94690-4208-434E-920D-0E1AA654FDD7}"/>
          </ac:spMkLst>
        </pc:spChg>
        <pc:spChg chg="mod">
          <ac:chgData name="dsuchod" userId="S::dsuchod_rz.uni-freiburg.de#ext#@csb488.onmicrosoft.com::9983768e-f601-45b9-88f1-11aabc05fd5d" providerId="AD" clId="Web-{A8280709-5F4E-4A6E-B343-001F82ED2EEB}" dt="2020-09-18T12:32:54.982" v="298" actId="20577"/>
          <ac:spMkLst>
            <pc:docMk/>
            <pc:sldMk cId="531445010" sldId="565"/>
            <ac:spMk id="91" creationId="{197BF38A-49ED-41C3-A589-9FBEFDC88C61}"/>
          </ac:spMkLst>
        </pc:spChg>
      </pc:sldChg>
      <pc:sldChg chg="addSp delSp modSp">
        <pc:chgData name="dsuchod" userId="S::dsuchod_rz.uni-freiburg.de#ext#@csb488.onmicrosoft.com::9983768e-f601-45b9-88f1-11aabc05fd5d" providerId="AD" clId="Web-{A8280709-5F4E-4A6E-B343-001F82ED2EEB}" dt="2020-09-18T15:17:26.523" v="630" actId="20577"/>
        <pc:sldMkLst>
          <pc:docMk/>
          <pc:sldMk cId="0" sldId="566"/>
        </pc:sldMkLst>
        <pc:spChg chg="mod">
          <ac:chgData name="dsuchod" userId="S::dsuchod_rz.uni-freiburg.de#ext#@csb488.onmicrosoft.com::9983768e-f601-45b9-88f1-11aabc05fd5d" providerId="AD" clId="Web-{A8280709-5F4E-4A6E-B343-001F82ED2EEB}" dt="2020-09-18T15:17:26.523" v="630" actId="20577"/>
          <ac:spMkLst>
            <pc:docMk/>
            <pc:sldMk cId="0" sldId="566"/>
            <ac:spMk id="624" creationId="{00000000-0000-0000-0000-000000000000}"/>
          </ac:spMkLst>
        </pc:spChg>
        <pc:picChg chg="add del mod">
          <ac:chgData name="dsuchod" userId="S::dsuchod_rz.uni-freiburg.de#ext#@csb488.onmicrosoft.com::9983768e-f601-45b9-88f1-11aabc05fd5d" providerId="AD" clId="Web-{A8280709-5F4E-4A6E-B343-001F82ED2EEB}" dt="2020-09-18T12:40:24.932" v="304"/>
          <ac:picMkLst>
            <pc:docMk/>
            <pc:sldMk cId="0" sldId="566"/>
            <ac:picMk id="2" creationId="{70E44824-9B36-4587-8127-98196ADF7696}"/>
          </ac:picMkLst>
        </pc:picChg>
        <pc:picChg chg="add mod">
          <ac:chgData name="dsuchod" userId="S::dsuchod_rz.uni-freiburg.de#ext#@csb488.onmicrosoft.com::9983768e-f601-45b9-88f1-11aabc05fd5d" providerId="AD" clId="Web-{A8280709-5F4E-4A6E-B343-001F82ED2EEB}" dt="2020-09-18T12:41:49.433" v="310" actId="14100"/>
          <ac:picMkLst>
            <pc:docMk/>
            <pc:sldMk cId="0" sldId="566"/>
            <ac:picMk id="3" creationId="{B62E11B7-9CA1-4AA0-8F4C-18EF66923907}"/>
          </ac:picMkLst>
        </pc:picChg>
      </pc:sldChg>
    </pc:docChg>
  </pc:docChgLst>
  <pc:docChgLst>
    <pc:chgData name="Timo Mühlhaus" userId="1b6b3aba618dadac" providerId="LiveId" clId="{625949B3-EF57-426A-9555-1466E9A14C16}"/>
    <pc:docChg chg="modSld">
      <pc:chgData name="Timo Mühlhaus" userId="1b6b3aba618dadac" providerId="LiveId" clId="{625949B3-EF57-426A-9555-1466E9A14C16}" dt="2022-03-22T19:57:17.514" v="2" actId="165"/>
      <pc:docMkLst>
        <pc:docMk/>
      </pc:docMkLst>
      <pc:sldChg chg="addSp modSp">
        <pc:chgData name="Timo Mühlhaus" userId="1b6b3aba618dadac" providerId="LiveId" clId="{625949B3-EF57-426A-9555-1466E9A14C16}" dt="2022-03-01T06:18:38.490" v="0" actId="164"/>
        <pc:sldMkLst>
          <pc:docMk/>
          <pc:sldMk cId="1823276327" sldId="612"/>
        </pc:sldMkLst>
        <pc:grpChg chg="add mod">
          <ac:chgData name="Timo Mühlhaus" userId="1b6b3aba618dadac" providerId="LiveId" clId="{625949B3-EF57-426A-9555-1466E9A14C16}" dt="2022-03-01T06:18:38.490" v="0" actId="164"/>
          <ac:grpSpMkLst>
            <pc:docMk/>
            <pc:sldMk cId="1823276327" sldId="612"/>
            <ac:grpSpMk id="3" creationId="{6A63109D-A0BD-470A-BC1E-D51B543F016A}"/>
          </ac:grpSpMkLst>
        </pc:grpChg>
        <pc:grpChg chg="mod">
          <ac:chgData name="Timo Mühlhaus" userId="1b6b3aba618dadac" providerId="LiveId" clId="{625949B3-EF57-426A-9555-1466E9A14C16}" dt="2022-03-01T06:18:38.490" v="0" actId="164"/>
          <ac:grpSpMkLst>
            <pc:docMk/>
            <pc:sldMk cId="1823276327" sldId="612"/>
            <ac:grpSpMk id="655" creationId="{BFC23BF8-00B4-473C-8027-A660830DF68E}"/>
          </ac:grpSpMkLst>
        </pc:grpChg>
        <pc:grpChg chg="mod">
          <ac:chgData name="Timo Mühlhaus" userId="1b6b3aba618dadac" providerId="LiveId" clId="{625949B3-EF57-426A-9555-1466E9A14C16}" dt="2022-03-01T06:18:38.490" v="0" actId="164"/>
          <ac:grpSpMkLst>
            <pc:docMk/>
            <pc:sldMk cId="1823276327" sldId="612"/>
            <ac:grpSpMk id="656" creationId="{61F0861B-0886-4651-BE30-C040BE1B9CBD}"/>
          </ac:grpSpMkLst>
        </pc:grpChg>
        <pc:grpChg chg="mod">
          <ac:chgData name="Timo Mühlhaus" userId="1b6b3aba618dadac" providerId="LiveId" clId="{625949B3-EF57-426A-9555-1466E9A14C16}" dt="2022-03-01T06:18:38.490" v="0" actId="164"/>
          <ac:grpSpMkLst>
            <pc:docMk/>
            <pc:sldMk cId="1823276327" sldId="612"/>
            <ac:grpSpMk id="657" creationId="{C427780E-2D80-4206-9266-ED0D6E1AA1AD}"/>
          </ac:grpSpMkLst>
        </pc:grpChg>
      </pc:sldChg>
      <pc:sldChg chg="addSp modSp">
        <pc:chgData name="Timo Mühlhaus" userId="1b6b3aba618dadac" providerId="LiveId" clId="{625949B3-EF57-426A-9555-1466E9A14C16}" dt="2022-03-22T19:56:58.243" v="1" actId="164"/>
        <pc:sldMkLst>
          <pc:docMk/>
          <pc:sldMk cId="55777107" sldId="671"/>
        </pc:sldMkLst>
        <pc:spChg chg="mod">
          <ac:chgData name="Timo Mühlhaus" userId="1b6b3aba618dadac" providerId="LiveId" clId="{625949B3-EF57-426A-9555-1466E9A14C16}" dt="2022-03-22T19:56:58.243" v="1" actId="164"/>
          <ac:spMkLst>
            <pc:docMk/>
            <pc:sldMk cId="55777107" sldId="671"/>
            <ac:spMk id="5" creationId="{C65A5125-38E2-410C-B9E8-5D5BFFA5601A}"/>
          </ac:spMkLst>
        </pc:spChg>
        <pc:spChg chg="mod">
          <ac:chgData name="Timo Mühlhaus" userId="1b6b3aba618dadac" providerId="LiveId" clId="{625949B3-EF57-426A-9555-1466E9A14C16}" dt="2022-03-22T19:56:58.243" v="1" actId="164"/>
          <ac:spMkLst>
            <pc:docMk/>
            <pc:sldMk cId="55777107" sldId="671"/>
            <ac:spMk id="7" creationId="{FFE2C23B-1C34-49ED-849F-074CFF196D12}"/>
          </ac:spMkLst>
        </pc:spChg>
        <pc:grpChg chg="add mod">
          <ac:chgData name="Timo Mühlhaus" userId="1b6b3aba618dadac" providerId="LiveId" clId="{625949B3-EF57-426A-9555-1466E9A14C16}" dt="2022-03-22T19:56:58.243" v="1" actId="164"/>
          <ac:grpSpMkLst>
            <pc:docMk/>
            <pc:sldMk cId="55777107" sldId="671"/>
            <ac:grpSpMk id="3" creationId="{A48B6CD8-871F-4992-A177-80CE5AC1D6EF}"/>
          </ac:grpSpMkLst>
        </pc:grpChg>
        <pc:grpChg chg="mod">
          <ac:chgData name="Timo Mühlhaus" userId="1b6b3aba618dadac" providerId="LiveId" clId="{625949B3-EF57-426A-9555-1466E9A14C16}" dt="2022-03-22T19:56:58.243" v="1" actId="164"/>
          <ac:grpSpMkLst>
            <pc:docMk/>
            <pc:sldMk cId="55777107" sldId="671"/>
            <ac:grpSpMk id="6" creationId="{0AC7ACC0-7A8D-407B-8511-BC9F280F979B}"/>
          </ac:grpSpMkLst>
        </pc:grpChg>
        <pc:picChg chg="mod">
          <ac:chgData name="Timo Mühlhaus" userId="1b6b3aba618dadac" providerId="LiveId" clId="{625949B3-EF57-426A-9555-1466E9A14C16}" dt="2022-03-22T19:56:58.243" v="1" actId="164"/>
          <ac:picMkLst>
            <pc:docMk/>
            <pc:sldMk cId="55777107" sldId="671"/>
            <ac:picMk id="30" creationId="{47FE7BCF-9975-416C-91D3-AFB8B041F3AE}"/>
          </ac:picMkLst>
        </pc:picChg>
      </pc:sldChg>
      <pc:sldChg chg="delSp modSp">
        <pc:chgData name="Timo Mühlhaus" userId="1b6b3aba618dadac" providerId="LiveId" clId="{625949B3-EF57-426A-9555-1466E9A14C16}" dt="2022-03-22T19:57:17.514" v="2" actId="165"/>
        <pc:sldMkLst>
          <pc:docMk/>
          <pc:sldMk cId="2759465877" sldId="704"/>
        </pc:sldMkLst>
        <pc:spChg chg="mod topLvl">
          <ac:chgData name="Timo Mühlhaus" userId="1b6b3aba618dadac" providerId="LiveId" clId="{625949B3-EF57-426A-9555-1466E9A14C16}" dt="2022-03-22T19:57:17.514" v="2" actId="165"/>
          <ac:spMkLst>
            <pc:docMk/>
            <pc:sldMk cId="2759465877" sldId="704"/>
            <ac:spMk id="5" creationId="{7FC385AC-D7B7-47E1-8170-31432FF28190}"/>
          </ac:spMkLst>
        </pc:spChg>
        <pc:spChg chg="mod topLvl">
          <ac:chgData name="Timo Mühlhaus" userId="1b6b3aba618dadac" providerId="LiveId" clId="{625949B3-EF57-426A-9555-1466E9A14C16}" dt="2022-03-22T19:57:17.514" v="2" actId="165"/>
          <ac:spMkLst>
            <pc:docMk/>
            <pc:sldMk cId="2759465877" sldId="704"/>
            <ac:spMk id="8" creationId="{6B2520E6-25E0-42E6-A469-11362F757B2E}"/>
          </ac:spMkLst>
        </pc:spChg>
        <pc:spChg chg="mod topLvl">
          <ac:chgData name="Timo Mühlhaus" userId="1b6b3aba618dadac" providerId="LiveId" clId="{625949B3-EF57-426A-9555-1466E9A14C16}" dt="2022-03-22T19:57:17.514" v="2" actId="165"/>
          <ac:spMkLst>
            <pc:docMk/>
            <pc:sldMk cId="2759465877" sldId="704"/>
            <ac:spMk id="9" creationId="{C0EF9246-E792-4BDB-A95E-ABC93F3D991D}"/>
          </ac:spMkLst>
        </pc:spChg>
        <pc:spChg chg="mod topLvl">
          <ac:chgData name="Timo Mühlhaus" userId="1b6b3aba618dadac" providerId="LiveId" clId="{625949B3-EF57-426A-9555-1466E9A14C16}" dt="2022-03-22T19:57:17.514" v="2" actId="165"/>
          <ac:spMkLst>
            <pc:docMk/>
            <pc:sldMk cId="2759465877" sldId="704"/>
            <ac:spMk id="10" creationId="{AFA3093D-8939-4838-80B5-4DFAB2314111}"/>
          </ac:spMkLst>
        </pc:spChg>
        <pc:spChg chg="mod topLvl">
          <ac:chgData name="Timo Mühlhaus" userId="1b6b3aba618dadac" providerId="LiveId" clId="{625949B3-EF57-426A-9555-1466E9A14C16}" dt="2022-03-22T19:57:17.514" v="2" actId="165"/>
          <ac:spMkLst>
            <pc:docMk/>
            <pc:sldMk cId="2759465877" sldId="704"/>
            <ac:spMk id="11" creationId="{EE316F81-CF77-4511-8C34-6E9247EA111F}"/>
          </ac:spMkLst>
        </pc:spChg>
        <pc:spChg chg="mod topLvl">
          <ac:chgData name="Timo Mühlhaus" userId="1b6b3aba618dadac" providerId="LiveId" clId="{625949B3-EF57-426A-9555-1466E9A14C16}" dt="2022-03-22T19:57:17.514" v="2" actId="165"/>
          <ac:spMkLst>
            <pc:docMk/>
            <pc:sldMk cId="2759465877" sldId="704"/>
            <ac:spMk id="13" creationId="{A2C67789-9CE1-4B4B-8A50-E6486B9DC4E9}"/>
          </ac:spMkLst>
        </pc:spChg>
        <pc:spChg chg="mod topLvl">
          <ac:chgData name="Timo Mühlhaus" userId="1b6b3aba618dadac" providerId="LiveId" clId="{625949B3-EF57-426A-9555-1466E9A14C16}" dt="2022-03-22T19:57:17.514" v="2" actId="165"/>
          <ac:spMkLst>
            <pc:docMk/>
            <pc:sldMk cId="2759465877" sldId="704"/>
            <ac:spMk id="14" creationId="{2A4F3F51-6049-4F9E-B584-EC9DB205B12B}"/>
          </ac:spMkLst>
        </pc:spChg>
        <pc:spChg chg="mod topLvl">
          <ac:chgData name="Timo Mühlhaus" userId="1b6b3aba618dadac" providerId="LiveId" clId="{625949B3-EF57-426A-9555-1466E9A14C16}" dt="2022-03-22T19:57:17.514" v="2" actId="165"/>
          <ac:spMkLst>
            <pc:docMk/>
            <pc:sldMk cId="2759465877" sldId="704"/>
            <ac:spMk id="16" creationId="{B34E7DD1-173E-4E40-982B-4CC0D4DADF6A}"/>
          </ac:spMkLst>
        </pc:spChg>
        <pc:spChg chg="mod topLvl">
          <ac:chgData name="Timo Mühlhaus" userId="1b6b3aba618dadac" providerId="LiveId" clId="{625949B3-EF57-426A-9555-1466E9A14C16}" dt="2022-03-22T19:57:17.514" v="2" actId="165"/>
          <ac:spMkLst>
            <pc:docMk/>
            <pc:sldMk cId="2759465877" sldId="704"/>
            <ac:spMk id="17" creationId="{6A62FA19-3BBB-4968-82B2-31037D273D6B}"/>
          </ac:spMkLst>
        </pc:spChg>
        <pc:spChg chg="mod">
          <ac:chgData name="Timo Mühlhaus" userId="1b6b3aba618dadac" providerId="LiveId" clId="{625949B3-EF57-426A-9555-1466E9A14C16}" dt="2022-03-22T19:57:17.514" v="2" actId="165"/>
          <ac:spMkLst>
            <pc:docMk/>
            <pc:sldMk cId="2759465877" sldId="704"/>
            <ac:spMk id="39" creationId="{0D71937C-4F24-4F4F-9366-91431BE05131}"/>
          </ac:spMkLst>
        </pc:spChg>
        <pc:spChg chg="mod">
          <ac:chgData name="Timo Mühlhaus" userId="1b6b3aba618dadac" providerId="LiveId" clId="{625949B3-EF57-426A-9555-1466E9A14C16}" dt="2022-03-22T19:57:17.514" v="2" actId="165"/>
          <ac:spMkLst>
            <pc:docMk/>
            <pc:sldMk cId="2759465877" sldId="704"/>
            <ac:spMk id="41" creationId="{ADC2AA1A-4FF6-4737-BDA0-79F99E3B2EBC}"/>
          </ac:spMkLst>
        </pc:spChg>
        <pc:spChg chg="mod">
          <ac:chgData name="Timo Mühlhaus" userId="1b6b3aba618dadac" providerId="LiveId" clId="{625949B3-EF57-426A-9555-1466E9A14C16}" dt="2022-03-22T19:57:17.514" v="2" actId="165"/>
          <ac:spMkLst>
            <pc:docMk/>
            <pc:sldMk cId="2759465877" sldId="704"/>
            <ac:spMk id="42" creationId="{038FFE78-6AE0-4965-8A35-DFB1C9F1A537}"/>
          </ac:spMkLst>
        </pc:spChg>
        <pc:spChg chg="mod">
          <ac:chgData name="Timo Mühlhaus" userId="1b6b3aba618dadac" providerId="LiveId" clId="{625949B3-EF57-426A-9555-1466E9A14C16}" dt="2022-03-22T19:57:17.514" v="2" actId="165"/>
          <ac:spMkLst>
            <pc:docMk/>
            <pc:sldMk cId="2759465877" sldId="704"/>
            <ac:spMk id="43" creationId="{290F35B6-81DA-43DF-9672-34FA9EC1BCC0}"/>
          </ac:spMkLst>
        </pc:spChg>
        <pc:spChg chg="mod">
          <ac:chgData name="Timo Mühlhaus" userId="1b6b3aba618dadac" providerId="LiveId" clId="{625949B3-EF57-426A-9555-1466E9A14C16}" dt="2022-03-22T19:57:17.514" v="2" actId="165"/>
          <ac:spMkLst>
            <pc:docMk/>
            <pc:sldMk cId="2759465877" sldId="704"/>
            <ac:spMk id="45" creationId="{C65BC840-E14F-4834-AFCE-D03578FFEC8F}"/>
          </ac:spMkLst>
        </pc:spChg>
        <pc:spChg chg="mod">
          <ac:chgData name="Timo Mühlhaus" userId="1b6b3aba618dadac" providerId="LiveId" clId="{625949B3-EF57-426A-9555-1466E9A14C16}" dt="2022-03-22T19:57:17.514" v="2" actId="165"/>
          <ac:spMkLst>
            <pc:docMk/>
            <pc:sldMk cId="2759465877" sldId="704"/>
            <ac:spMk id="46" creationId="{89820AC0-33D6-4D04-942E-DFB9DB88D009}"/>
          </ac:spMkLst>
        </pc:spChg>
        <pc:spChg chg="mod">
          <ac:chgData name="Timo Mühlhaus" userId="1b6b3aba618dadac" providerId="LiveId" clId="{625949B3-EF57-426A-9555-1466E9A14C16}" dt="2022-03-22T19:57:17.514" v="2" actId="165"/>
          <ac:spMkLst>
            <pc:docMk/>
            <pc:sldMk cId="2759465877" sldId="704"/>
            <ac:spMk id="59" creationId="{2C2EE671-7A3E-46E3-9C95-D0F3AA1A055C}"/>
          </ac:spMkLst>
        </pc:spChg>
        <pc:spChg chg="mod">
          <ac:chgData name="Timo Mühlhaus" userId="1b6b3aba618dadac" providerId="LiveId" clId="{625949B3-EF57-426A-9555-1466E9A14C16}" dt="2022-03-22T19:57:17.514" v="2" actId="165"/>
          <ac:spMkLst>
            <pc:docMk/>
            <pc:sldMk cId="2759465877" sldId="704"/>
            <ac:spMk id="60" creationId="{A5C7C607-218C-4EFC-86FF-265FEDB058D4}"/>
          </ac:spMkLst>
        </pc:spChg>
        <pc:spChg chg="mod">
          <ac:chgData name="Timo Mühlhaus" userId="1b6b3aba618dadac" providerId="LiveId" clId="{625949B3-EF57-426A-9555-1466E9A14C16}" dt="2022-03-22T19:57:17.514" v="2" actId="165"/>
          <ac:spMkLst>
            <pc:docMk/>
            <pc:sldMk cId="2759465877" sldId="704"/>
            <ac:spMk id="61" creationId="{5370D1BB-43E6-41D4-860A-80026DFF744C}"/>
          </ac:spMkLst>
        </pc:spChg>
        <pc:spChg chg="mod">
          <ac:chgData name="Timo Mühlhaus" userId="1b6b3aba618dadac" providerId="LiveId" clId="{625949B3-EF57-426A-9555-1466E9A14C16}" dt="2022-03-22T19:57:17.514" v="2" actId="165"/>
          <ac:spMkLst>
            <pc:docMk/>
            <pc:sldMk cId="2759465877" sldId="704"/>
            <ac:spMk id="62" creationId="{ADC52C18-E793-48C6-9226-7CC39EBB2C4F}"/>
          </ac:spMkLst>
        </pc:spChg>
        <pc:spChg chg="mod">
          <ac:chgData name="Timo Mühlhaus" userId="1b6b3aba618dadac" providerId="LiveId" clId="{625949B3-EF57-426A-9555-1466E9A14C16}" dt="2022-03-22T19:57:17.514" v="2" actId="165"/>
          <ac:spMkLst>
            <pc:docMk/>
            <pc:sldMk cId="2759465877" sldId="704"/>
            <ac:spMk id="94" creationId="{315AD5CC-B270-4D5B-805F-7ED644FF8EC5}"/>
          </ac:spMkLst>
        </pc:spChg>
        <pc:spChg chg="mod">
          <ac:chgData name="Timo Mühlhaus" userId="1b6b3aba618dadac" providerId="LiveId" clId="{625949B3-EF57-426A-9555-1466E9A14C16}" dt="2022-03-22T19:57:17.514" v="2" actId="165"/>
          <ac:spMkLst>
            <pc:docMk/>
            <pc:sldMk cId="2759465877" sldId="704"/>
            <ac:spMk id="95" creationId="{0E092EDB-7A9B-449A-8BC4-94F3318B7683}"/>
          </ac:spMkLst>
        </pc:spChg>
        <pc:spChg chg="mod">
          <ac:chgData name="Timo Mühlhaus" userId="1b6b3aba618dadac" providerId="LiveId" clId="{625949B3-EF57-426A-9555-1466E9A14C16}" dt="2022-03-22T19:57:17.514" v="2" actId="165"/>
          <ac:spMkLst>
            <pc:docMk/>
            <pc:sldMk cId="2759465877" sldId="704"/>
            <ac:spMk id="96" creationId="{C9050506-7D15-4EA6-B0CB-A7AF8BC645E9}"/>
          </ac:spMkLst>
        </pc:spChg>
        <pc:spChg chg="mod">
          <ac:chgData name="Timo Mühlhaus" userId="1b6b3aba618dadac" providerId="LiveId" clId="{625949B3-EF57-426A-9555-1466E9A14C16}" dt="2022-03-22T19:57:17.514" v="2" actId="165"/>
          <ac:spMkLst>
            <pc:docMk/>
            <pc:sldMk cId="2759465877" sldId="704"/>
            <ac:spMk id="98" creationId="{C77463CB-7A71-4666-86AA-9EC0B84B18C6}"/>
          </ac:spMkLst>
        </pc:spChg>
        <pc:spChg chg="mod">
          <ac:chgData name="Timo Mühlhaus" userId="1b6b3aba618dadac" providerId="LiveId" clId="{625949B3-EF57-426A-9555-1466E9A14C16}" dt="2022-03-22T19:57:17.514" v="2" actId="165"/>
          <ac:spMkLst>
            <pc:docMk/>
            <pc:sldMk cId="2759465877" sldId="704"/>
            <ac:spMk id="101" creationId="{2F78552E-6AD6-4A30-A335-D82A499EC9CE}"/>
          </ac:spMkLst>
        </pc:spChg>
        <pc:spChg chg="mod">
          <ac:chgData name="Timo Mühlhaus" userId="1b6b3aba618dadac" providerId="LiveId" clId="{625949B3-EF57-426A-9555-1466E9A14C16}" dt="2022-03-22T19:57:17.514" v="2" actId="165"/>
          <ac:spMkLst>
            <pc:docMk/>
            <pc:sldMk cId="2759465877" sldId="704"/>
            <ac:spMk id="102" creationId="{B9A99E67-CBDD-430A-B7C1-352DA3E4FEDE}"/>
          </ac:spMkLst>
        </pc:spChg>
        <pc:spChg chg="mod">
          <ac:chgData name="Timo Mühlhaus" userId="1b6b3aba618dadac" providerId="LiveId" clId="{625949B3-EF57-426A-9555-1466E9A14C16}" dt="2022-03-22T19:57:17.514" v="2" actId="165"/>
          <ac:spMkLst>
            <pc:docMk/>
            <pc:sldMk cId="2759465877" sldId="704"/>
            <ac:spMk id="103" creationId="{98D92334-6C76-4E08-828B-89EE3CE647E5}"/>
          </ac:spMkLst>
        </pc:spChg>
        <pc:spChg chg="mod">
          <ac:chgData name="Timo Mühlhaus" userId="1b6b3aba618dadac" providerId="LiveId" clId="{625949B3-EF57-426A-9555-1466E9A14C16}" dt="2022-03-22T19:57:17.514" v="2" actId="165"/>
          <ac:spMkLst>
            <pc:docMk/>
            <pc:sldMk cId="2759465877" sldId="704"/>
            <ac:spMk id="104" creationId="{2A416B6C-C17B-46E2-BF69-747B1CB3F32B}"/>
          </ac:spMkLst>
        </pc:spChg>
        <pc:spChg chg="mod">
          <ac:chgData name="Timo Mühlhaus" userId="1b6b3aba618dadac" providerId="LiveId" clId="{625949B3-EF57-426A-9555-1466E9A14C16}" dt="2022-03-22T19:57:17.514" v="2" actId="165"/>
          <ac:spMkLst>
            <pc:docMk/>
            <pc:sldMk cId="2759465877" sldId="704"/>
            <ac:spMk id="105" creationId="{A9E7680A-B51B-4AF2-AEB0-7711FDFF17E8}"/>
          </ac:spMkLst>
        </pc:spChg>
        <pc:spChg chg="mod">
          <ac:chgData name="Timo Mühlhaus" userId="1b6b3aba618dadac" providerId="LiveId" clId="{625949B3-EF57-426A-9555-1466E9A14C16}" dt="2022-03-22T19:57:17.514" v="2" actId="165"/>
          <ac:spMkLst>
            <pc:docMk/>
            <pc:sldMk cId="2759465877" sldId="704"/>
            <ac:spMk id="106" creationId="{2A94424C-DD08-487C-8491-F026A16BED30}"/>
          </ac:spMkLst>
        </pc:spChg>
        <pc:spChg chg="mod">
          <ac:chgData name="Timo Mühlhaus" userId="1b6b3aba618dadac" providerId="LiveId" clId="{625949B3-EF57-426A-9555-1466E9A14C16}" dt="2022-03-22T19:57:17.514" v="2" actId="165"/>
          <ac:spMkLst>
            <pc:docMk/>
            <pc:sldMk cId="2759465877" sldId="704"/>
            <ac:spMk id="107" creationId="{2DE0BD4E-98FD-4ED2-9D5D-EBF36173AE44}"/>
          </ac:spMkLst>
        </pc:spChg>
        <pc:spChg chg="mod">
          <ac:chgData name="Timo Mühlhaus" userId="1b6b3aba618dadac" providerId="LiveId" clId="{625949B3-EF57-426A-9555-1466E9A14C16}" dt="2022-03-22T19:57:17.514" v="2" actId="165"/>
          <ac:spMkLst>
            <pc:docMk/>
            <pc:sldMk cId="2759465877" sldId="704"/>
            <ac:spMk id="110" creationId="{77493B30-D871-4759-AEDB-3EF56892F859}"/>
          </ac:spMkLst>
        </pc:spChg>
        <pc:spChg chg="mod">
          <ac:chgData name="Timo Mühlhaus" userId="1b6b3aba618dadac" providerId="LiveId" clId="{625949B3-EF57-426A-9555-1466E9A14C16}" dt="2022-03-22T19:57:17.514" v="2" actId="165"/>
          <ac:spMkLst>
            <pc:docMk/>
            <pc:sldMk cId="2759465877" sldId="704"/>
            <ac:spMk id="111" creationId="{495821AA-94B7-4ECA-A72B-BC24AED0853D}"/>
          </ac:spMkLst>
        </pc:spChg>
        <pc:spChg chg="mod">
          <ac:chgData name="Timo Mühlhaus" userId="1b6b3aba618dadac" providerId="LiveId" clId="{625949B3-EF57-426A-9555-1466E9A14C16}" dt="2022-03-22T19:57:17.514" v="2" actId="165"/>
          <ac:spMkLst>
            <pc:docMk/>
            <pc:sldMk cId="2759465877" sldId="704"/>
            <ac:spMk id="112" creationId="{D5326C29-DB07-4BD0-A897-E6E58F904A05}"/>
          </ac:spMkLst>
        </pc:spChg>
        <pc:spChg chg="mod">
          <ac:chgData name="Timo Mühlhaus" userId="1b6b3aba618dadac" providerId="LiveId" clId="{625949B3-EF57-426A-9555-1466E9A14C16}" dt="2022-03-22T19:57:17.514" v="2" actId="165"/>
          <ac:spMkLst>
            <pc:docMk/>
            <pc:sldMk cId="2759465877" sldId="704"/>
            <ac:spMk id="113" creationId="{2A93CA18-1BD6-4284-B1C8-0271F69F1594}"/>
          </ac:spMkLst>
        </pc:spChg>
        <pc:spChg chg="mod">
          <ac:chgData name="Timo Mühlhaus" userId="1b6b3aba618dadac" providerId="LiveId" clId="{625949B3-EF57-426A-9555-1466E9A14C16}" dt="2022-03-22T19:57:17.514" v="2" actId="165"/>
          <ac:spMkLst>
            <pc:docMk/>
            <pc:sldMk cId="2759465877" sldId="704"/>
            <ac:spMk id="114" creationId="{704D23A7-C2A6-4466-AC30-5908A53ECC44}"/>
          </ac:spMkLst>
        </pc:spChg>
        <pc:spChg chg="mod">
          <ac:chgData name="Timo Mühlhaus" userId="1b6b3aba618dadac" providerId="LiveId" clId="{625949B3-EF57-426A-9555-1466E9A14C16}" dt="2022-03-22T19:57:17.514" v="2" actId="165"/>
          <ac:spMkLst>
            <pc:docMk/>
            <pc:sldMk cId="2759465877" sldId="704"/>
            <ac:spMk id="115" creationId="{5EC169D1-E1BD-483A-B9A5-ED2F92614633}"/>
          </ac:spMkLst>
        </pc:spChg>
        <pc:spChg chg="mod">
          <ac:chgData name="Timo Mühlhaus" userId="1b6b3aba618dadac" providerId="LiveId" clId="{625949B3-EF57-426A-9555-1466E9A14C16}" dt="2022-03-22T19:57:17.514" v="2" actId="165"/>
          <ac:spMkLst>
            <pc:docMk/>
            <pc:sldMk cId="2759465877" sldId="704"/>
            <ac:spMk id="116" creationId="{E560B7DD-D9E7-415A-8AD7-3A9355790A7B}"/>
          </ac:spMkLst>
        </pc:spChg>
        <pc:spChg chg="mod">
          <ac:chgData name="Timo Mühlhaus" userId="1b6b3aba618dadac" providerId="LiveId" clId="{625949B3-EF57-426A-9555-1466E9A14C16}" dt="2022-03-22T19:57:17.514" v="2" actId="165"/>
          <ac:spMkLst>
            <pc:docMk/>
            <pc:sldMk cId="2759465877" sldId="704"/>
            <ac:spMk id="117" creationId="{50CD0AE4-328D-4847-B887-51DF00D620B3}"/>
          </ac:spMkLst>
        </pc:spChg>
        <pc:spChg chg="mod">
          <ac:chgData name="Timo Mühlhaus" userId="1b6b3aba618dadac" providerId="LiveId" clId="{625949B3-EF57-426A-9555-1466E9A14C16}" dt="2022-03-22T19:57:17.514" v="2" actId="165"/>
          <ac:spMkLst>
            <pc:docMk/>
            <pc:sldMk cId="2759465877" sldId="704"/>
            <ac:spMk id="119" creationId="{C35FE479-6904-42D2-ABEE-68425C039920}"/>
          </ac:spMkLst>
        </pc:spChg>
        <pc:spChg chg="mod">
          <ac:chgData name="Timo Mühlhaus" userId="1b6b3aba618dadac" providerId="LiveId" clId="{625949B3-EF57-426A-9555-1466E9A14C16}" dt="2022-03-22T19:57:17.514" v="2" actId="165"/>
          <ac:spMkLst>
            <pc:docMk/>
            <pc:sldMk cId="2759465877" sldId="704"/>
            <ac:spMk id="120" creationId="{4A89A2E2-7C7F-474F-8E3A-DE06D570BE35}"/>
          </ac:spMkLst>
        </pc:spChg>
        <pc:spChg chg="mod">
          <ac:chgData name="Timo Mühlhaus" userId="1b6b3aba618dadac" providerId="LiveId" clId="{625949B3-EF57-426A-9555-1466E9A14C16}" dt="2022-03-22T19:57:17.514" v="2" actId="165"/>
          <ac:spMkLst>
            <pc:docMk/>
            <pc:sldMk cId="2759465877" sldId="704"/>
            <ac:spMk id="121" creationId="{AE7C84BB-729F-4540-A8A8-1B72CEE4C1D4}"/>
          </ac:spMkLst>
        </pc:spChg>
        <pc:spChg chg="mod">
          <ac:chgData name="Timo Mühlhaus" userId="1b6b3aba618dadac" providerId="LiveId" clId="{625949B3-EF57-426A-9555-1466E9A14C16}" dt="2022-03-22T19:57:17.514" v="2" actId="165"/>
          <ac:spMkLst>
            <pc:docMk/>
            <pc:sldMk cId="2759465877" sldId="704"/>
            <ac:spMk id="122" creationId="{D5CBEAE3-ACCB-4088-A209-E34A7EAD63B0}"/>
          </ac:spMkLst>
        </pc:spChg>
        <pc:spChg chg="mod">
          <ac:chgData name="Timo Mühlhaus" userId="1b6b3aba618dadac" providerId="LiveId" clId="{625949B3-EF57-426A-9555-1466E9A14C16}" dt="2022-03-22T19:57:17.514" v="2" actId="165"/>
          <ac:spMkLst>
            <pc:docMk/>
            <pc:sldMk cId="2759465877" sldId="704"/>
            <ac:spMk id="123" creationId="{75861F97-09AD-498C-AC6B-88A96BDD5381}"/>
          </ac:spMkLst>
        </pc:spChg>
        <pc:spChg chg="mod">
          <ac:chgData name="Timo Mühlhaus" userId="1b6b3aba618dadac" providerId="LiveId" clId="{625949B3-EF57-426A-9555-1466E9A14C16}" dt="2022-03-22T19:57:17.514" v="2" actId="165"/>
          <ac:spMkLst>
            <pc:docMk/>
            <pc:sldMk cId="2759465877" sldId="704"/>
            <ac:spMk id="124" creationId="{95485DF3-1BAE-42D3-B767-7DB779E6B282}"/>
          </ac:spMkLst>
        </pc:spChg>
        <pc:spChg chg="mod">
          <ac:chgData name="Timo Mühlhaus" userId="1b6b3aba618dadac" providerId="LiveId" clId="{625949B3-EF57-426A-9555-1466E9A14C16}" dt="2022-03-22T19:57:17.514" v="2" actId="165"/>
          <ac:spMkLst>
            <pc:docMk/>
            <pc:sldMk cId="2759465877" sldId="704"/>
            <ac:spMk id="125" creationId="{22C83643-EA04-4651-94A5-EE1D08033AA2}"/>
          </ac:spMkLst>
        </pc:spChg>
        <pc:spChg chg="mod">
          <ac:chgData name="Timo Mühlhaus" userId="1b6b3aba618dadac" providerId="LiveId" clId="{625949B3-EF57-426A-9555-1466E9A14C16}" dt="2022-03-22T19:57:17.514" v="2" actId="165"/>
          <ac:spMkLst>
            <pc:docMk/>
            <pc:sldMk cId="2759465877" sldId="704"/>
            <ac:spMk id="126" creationId="{E09F3609-AF97-478E-BE12-BF6860A70C9B}"/>
          </ac:spMkLst>
        </pc:spChg>
        <pc:spChg chg="mod">
          <ac:chgData name="Timo Mühlhaus" userId="1b6b3aba618dadac" providerId="LiveId" clId="{625949B3-EF57-426A-9555-1466E9A14C16}" dt="2022-03-22T19:57:17.514" v="2" actId="165"/>
          <ac:spMkLst>
            <pc:docMk/>
            <pc:sldMk cId="2759465877" sldId="704"/>
            <ac:spMk id="127" creationId="{2AE7CE61-092B-4A8A-9C1A-8AF8FE84CE0E}"/>
          </ac:spMkLst>
        </pc:spChg>
        <pc:spChg chg="mod">
          <ac:chgData name="Timo Mühlhaus" userId="1b6b3aba618dadac" providerId="LiveId" clId="{625949B3-EF57-426A-9555-1466E9A14C16}" dt="2022-03-22T19:57:17.514" v="2" actId="165"/>
          <ac:spMkLst>
            <pc:docMk/>
            <pc:sldMk cId="2759465877" sldId="704"/>
            <ac:spMk id="128" creationId="{4BAAEE80-2980-4AC4-A5A9-F63D3453C726}"/>
          </ac:spMkLst>
        </pc:spChg>
        <pc:spChg chg="mod">
          <ac:chgData name="Timo Mühlhaus" userId="1b6b3aba618dadac" providerId="LiveId" clId="{625949B3-EF57-426A-9555-1466E9A14C16}" dt="2022-03-22T19:57:17.514" v="2" actId="165"/>
          <ac:spMkLst>
            <pc:docMk/>
            <pc:sldMk cId="2759465877" sldId="704"/>
            <ac:spMk id="129" creationId="{E1FB809B-A50E-44B0-BA05-3015E94A10E3}"/>
          </ac:spMkLst>
        </pc:spChg>
        <pc:spChg chg="mod">
          <ac:chgData name="Timo Mühlhaus" userId="1b6b3aba618dadac" providerId="LiveId" clId="{625949B3-EF57-426A-9555-1466E9A14C16}" dt="2022-03-22T19:57:17.514" v="2" actId="165"/>
          <ac:spMkLst>
            <pc:docMk/>
            <pc:sldMk cId="2759465877" sldId="704"/>
            <ac:spMk id="130" creationId="{ACB3B5B1-C8F4-44BA-BA77-C6934136BB8C}"/>
          </ac:spMkLst>
        </pc:spChg>
        <pc:spChg chg="mod">
          <ac:chgData name="Timo Mühlhaus" userId="1b6b3aba618dadac" providerId="LiveId" clId="{625949B3-EF57-426A-9555-1466E9A14C16}" dt="2022-03-22T19:57:17.514" v="2" actId="165"/>
          <ac:spMkLst>
            <pc:docMk/>
            <pc:sldMk cId="2759465877" sldId="704"/>
            <ac:spMk id="131" creationId="{DB830AC3-FD36-4707-8372-D00BE8388E5C}"/>
          </ac:spMkLst>
        </pc:spChg>
        <pc:spChg chg="mod">
          <ac:chgData name="Timo Mühlhaus" userId="1b6b3aba618dadac" providerId="LiveId" clId="{625949B3-EF57-426A-9555-1466E9A14C16}" dt="2022-03-22T19:57:17.514" v="2" actId="165"/>
          <ac:spMkLst>
            <pc:docMk/>
            <pc:sldMk cId="2759465877" sldId="704"/>
            <ac:spMk id="132" creationId="{D9E0F5E6-FC9F-46BC-A90A-DE8C7C827044}"/>
          </ac:spMkLst>
        </pc:spChg>
        <pc:spChg chg="mod">
          <ac:chgData name="Timo Mühlhaus" userId="1b6b3aba618dadac" providerId="LiveId" clId="{625949B3-EF57-426A-9555-1466E9A14C16}" dt="2022-03-22T19:57:17.514" v="2" actId="165"/>
          <ac:spMkLst>
            <pc:docMk/>
            <pc:sldMk cId="2759465877" sldId="704"/>
            <ac:spMk id="133" creationId="{C733816F-D174-4E74-8089-D4826A850CA7}"/>
          </ac:spMkLst>
        </pc:spChg>
        <pc:spChg chg="mod">
          <ac:chgData name="Timo Mühlhaus" userId="1b6b3aba618dadac" providerId="LiveId" clId="{625949B3-EF57-426A-9555-1466E9A14C16}" dt="2022-03-22T19:57:17.514" v="2" actId="165"/>
          <ac:spMkLst>
            <pc:docMk/>
            <pc:sldMk cId="2759465877" sldId="704"/>
            <ac:spMk id="134" creationId="{BA728926-2410-414A-B6D5-1F698D7DB023}"/>
          </ac:spMkLst>
        </pc:spChg>
        <pc:spChg chg="mod">
          <ac:chgData name="Timo Mühlhaus" userId="1b6b3aba618dadac" providerId="LiveId" clId="{625949B3-EF57-426A-9555-1466E9A14C16}" dt="2022-03-22T19:57:17.514" v="2" actId="165"/>
          <ac:spMkLst>
            <pc:docMk/>
            <pc:sldMk cId="2759465877" sldId="704"/>
            <ac:spMk id="135" creationId="{54F8708D-FF4F-4EBD-A028-346750AB4078}"/>
          </ac:spMkLst>
        </pc:spChg>
        <pc:spChg chg="mod">
          <ac:chgData name="Timo Mühlhaus" userId="1b6b3aba618dadac" providerId="LiveId" clId="{625949B3-EF57-426A-9555-1466E9A14C16}" dt="2022-03-22T19:57:17.514" v="2" actId="165"/>
          <ac:spMkLst>
            <pc:docMk/>
            <pc:sldMk cId="2759465877" sldId="704"/>
            <ac:spMk id="136" creationId="{44AA152C-CDD9-4482-B96E-D9FBE86379F0}"/>
          </ac:spMkLst>
        </pc:spChg>
        <pc:spChg chg="mod">
          <ac:chgData name="Timo Mühlhaus" userId="1b6b3aba618dadac" providerId="LiveId" clId="{625949B3-EF57-426A-9555-1466E9A14C16}" dt="2022-03-22T19:57:17.514" v="2" actId="165"/>
          <ac:spMkLst>
            <pc:docMk/>
            <pc:sldMk cId="2759465877" sldId="704"/>
            <ac:spMk id="137" creationId="{18FA9F68-C182-48F9-85CA-CA1E1D724C76}"/>
          </ac:spMkLst>
        </pc:spChg>
        <pc:spChg chg="mod">
          <ac:chgData name="Timo Mühlhaus" userId="1b6b3aba618dadac" providerId="LiveId" clId="{625949B3-EF57-426A-9555-1466E9A14C16}" dt="2022-03-22T19:57:17.514" v="2" actId="165"/>
          <ac:spMkLst>
            <pc:docMk/>
            <pc:sldMk cId="2759465877" sldId="704"/>
            <ac:spMk id="138" creationId="{B278C804-1454-4E0A-8B55-36FACF41BD5A}"/>
          </ac:spMkLst>
        </pc:spChg>
        <pc:spChg chg="mod">
          <ac:chgData name="Timo Mühlhaus" userId="1b6b3aba618dadac" providerId="LiveId" clId="{625949B3-EF57-426A-9555-1466E9A14C16}" dt="2022-03-22T19:57:17.514" v="2" actId="165"/>
          <ac:spMkLst>
            <pc:docMk/>
            <pc:sldMk cId="2759465877" sldId="704"/>
            <ac:spMk id="139" creationId="{504050C0-CD14-4583-9DB8-050F1D8BBAEA}"/>
          </ac:spMkLst>
        </pc:spChg>
        <pc:spChg chg="mod">
          <ac:chgData name="Timo Mühlhaus" userId="1b6b3aba618dadac" providerId="LiveId" clId="{625949B3-EF57-426A-9555-1466E9A14C16}" dt="2022-03-22T19:57:17.514" v="2" actId="165"/>
          <ac:spMkLst>
            <pc:docMk/>
            <pc:sldMk cId="2759465877" sldId="704"/>
            <ac:spMk id="140" creationId="{521E657A-5BD0-428F-BD1E-814821CBBFFE}"/>
          </ac:spMkLst>
        </pc:spChg>
        <pc:spChg chg="mod">
          <ac:chgData name="Timo Mühlhaus" userId="1b6b3aba618dadac" providerId="LiveId" clId="{625949B3-EF57-426A-9555-1466E9A14C16}" dt="2022-03-22T19:57:17.514" v="2" actId="165"/>
          <ac:spMkLst>
            <pc:docMk/>
            <pc:sldMk cId="2759465877" sldId="704"/>
            <ac:spMk id="141" creationId="{E2F0D4D0-6376-4462-9A67-5C088885C5D4}"/>
          </ac:spMkLst>
        </pc:spChg>
        <pc:spChg chg="mod">
          <ac:chgData name="Timo Mühlhaus" userId="1b6b3aba618dadac" providerId="LiveId" clId="{625949B3-EF57-426A-9555-1466E9A14C16}" dt="2022-03-22T19:57:17.514" v="2" actId="165"/>
          <ac:spMkLst>
            <pc:docMk/>
            <pc:sldMk cId="2759465877" sldId="704"/>
            <ac:spMk id="142" creationId="{DC9C4504-451A-4894-ADE1-E2E9096F0864}"/>
          </ac:spMkLst>
        </pc:spChg>
        <pc:spChg chg="mod">
          <ac:chgData name="Timo Mühlhaus" userId="1b6b3aba618dadac" providerId="LiveId" clId="{625949B3-EF57-426A-9555-1466E9A14C16}" dt="2022-03-22T19:57:17.514" v="2" actId="165"/>
          <ac:spMkLst>
            <pc:docMk/>
            <pc:sldMk cId="2759465877" sldId="704"/>
            <ac:spMk id="143" creationId="{589D2584-0012-4B0F-BD81-9DDB918B685C}"/>
          </ac:spMkLst>
        </pc:spChg>
        <pc:spChg chg="mod">
          <ac:chgData name="Timo Mühlhaus" userId="1b6b3aba618dadac" providerId="LiveId" clId="{625949B3-EF57-426A-9555-1466E9A14C16}" dt="2022-03-22T19:57:17.514" v="2" actId="165"/>
          <ac:spMkLst>
            <pc:docMk/>
            <pc:sldMk cId="2759465877" sldId="704"/>
            <ac:spMk id="144" creationId="{1F3557C9-7119-4488-A1DB-58A8985282CA}"/>
          </ac:spMkLst>
        </pc:spChg>
        <pc:spChg chg="mod">
          <ac:chgData name="Timo Mühlhaus" userId="1b6b3aba618dadac" providerId="LiveId" clId="{625949B3-EF57-426A-9555-1466E9A14C16}" dt="2022-03-22T19:57:17.514" v="2" actId="165"/>
          <ac:spMkLst>
            <pc:docMk/>
            <pc:sldMk cId="2759465877" sldId="704"/>
            <ac:spMk id="145" creationId="{415E1011-3FA9-49ED-A353-1F4166C93F61}"/>
          </ac:spMkLst>
        </pc:spChg>
        <pc:spChg chg="mod">
          <ac:chgData name="Timo Mühlhaus" userId="1b6b3aba618dadac" providerId="LiveId" clId="{625949B3-EF57-426A-9555-1466E9A14C16}" dt="2022-03-22T19:57:17.514" v="2" actId="165"/>
          <ac:spMkLst>
            <pc:docMk/>
            <pc:sldMk cId="2759465877" sldId="704"/>
            <ac:spMk id="146" creationId="{F961F602-3785-4071-8967-A549E5029F2C}"/>
          </ac:spMkLst>
        </pc:spChg>
        <pc:spChg chg="mod">
          <ac:chgData name="Timo Mühlhaus" userId="1b6b3aba618dadac" providerId="LiveId" clId="{625949B3-EF57-426A-9555-1466E9A14C16}" dt="2022-03-22T19:57:17.514" v="2" actId="165"/>
          <ac:spMkLst>
            <pc:docMk/>
            <pc:sldMk cId="2759465877" sldId="704"/>
            <ac:spMk id="147" creationId="{258CCFFC-CCC5-436D-95E6-B5E3BA510FFE}"/>
          </ac:spMkLst>
        </pc:spChg>
        <pc:spChg chg="mod">
          <ac:chgData name="Timo Mühlhaus" userId="1b6b3aba618dadac" providerId="LiveId" clId="{625949B3-EF57-426A-9555-1466E9A14C16}" dt="2022-03-22T19:57:17.514" v="2" actId="165"/>
          <ac:spMkLst>
            <pc:docMk/>
            <pc:sldMk cId="2759465877" sldId="704"/>
            <ac:spMk id="148" creationId="{EA552F3E-FDBC-4C08-907F-4E49FC16269C}"/>
          </ac:spMkLst>
        </pc:spChg>
        <pc:spChg chg="mod">
          <ac:chgData name="Timo Mühlhaus" userId="1b6b3aba618dadac" providerId="LiveId" clId="{625949B3-EF57-426A-9555-1466E9A14C16}" dt="2022-03-22T19:57:17.514" v="2" actId="165"/>
          <ac:spMkLst>
            <pc:docMk/>
            <pc:sldMk cId="2759465877" sldId="704"/>
            <ac:spMk id="149" creationId="{40F70C66-9E69-4301-9182-C5D94C36B444}"/>
          </ac:spMkLst>
        </pc:spChg>
        <pc:spChg chg="mod">
          <ac:chgData name="Timo Mühlhaus" userId="1b6b3aba618dadac" providerId="LiveId" clId="{625949B3-EF57-426A-9555-1466E9A14C16}" dt="2022-03-22T19:57:17.514" v="2" actId="165"/>
          <ac:spMkLst>
            <pc:docMk/>
            <pc:sldMk cId="2759465877" sldId="704"/>
            <ac:spMk id="150" creationId="{B49212CF-B72D-4416-B1E1-B8D19044621C}"/>
          </ac:spMkLst>
        </pc:spChg>
        <pc:spChg chg="mod">
          <ac:chgData name="Timo Mühlhaus" userId="1b6b3aba618dadac" providerId="LiveId" clId="{625949B3-EF57-426A-9555-1466E9A14C16}" dt="2022-03-22T19:57:17.514" v="2" actId="165"/>
          <ac:spMkLst>
            <pc:docMk/>
            <pc:sldMk cId="2759465877" sldId="704"/>
            <ac:spMk id="151" creationId="{03F17495-BC5A-40B8-8BE7-70D0EA641AB8}"/>
          </ac:spMkLst>
        </pc:spChg>
        <pc:spChg chg="mod">
          <ac:chgData name="Timo Mühlhaus" userId="1b6b3aba618dadac" providerId="LiveId" clId="{625949B3-EF57-426A-9555-1466E9A14C16}" dt="2022-03-22T19:57:17.514" v="2" actId="165"/>
          <ac:spMkLst>
            <pc:docMk/>
            <pc:sldMk cId="2759465877" sldId="704"/>
            <ac:spMk id="152" creationId="{3BB2181E-1D7E-470B-8756-624092722066}"/>
          </ac:spMkLst>
        </pc:spChg>
        <pc:spChg chg="mod">
          <ac:chgData name="Timo Mühlhaus" userId="1b6b3aba618dadac" providerId="LiveId" clId="{625949B3-EF57-426A-9555-1466E9A14C16}" dt="2022-03-22T19:57:17.514" v="2" actId="165"/>
          <ac:spMkLst>
            <pc:docMk/>
            <pc:sldMk cId="2759465877" sldId="704"/>
            <ac:spMk id="153" creationId="{E793DB63-DEE0-4179-9BAB-39A8261B7D3C}"/>
          </ac:spMkLst>
        </pc:spChg>
        <pc:spChg chg="mod">
          <ac:chgData name="Timo Mühlhaus" userId="1b6b3aba618dadac" providerId="LiveId" clId="{625949B3-EF57-426A-9555-1466E9A14C16}" dt="2022-03-22T19:57:17.514" v="2" actId="165"/>
          <ac:spMkLst>
            <pc:docMk/>
            <pc:sldMk cId="2759465877" sldId="704"/>
            <ac:spMk id="154" creationId="{FEBB83AF-D9B0-4511-A92F-3C654E4BCC04}"/>
          </ac:spMkLst>
        </pc:spChg>
        <pc:spChg chg="mod">
          <ac:chgData name="Timo Mühlhaus" userId="1b6b3aba618dadac" providerId="LiveId" clId="{625949B3-EF57-426A-9555-1466E9A14C16}" dt="2022-03-22T19:57:17.514" v="2" actId="165"/>
          <ac:spMkLst>
            <pc:docMk/>
            <pc:sldMk cId="2759465877" sldId="704"/>
            <ac:spMk id="155" creationId="{0DAA6795-EBFA-44C3-81F5-08F2C5EAAD5E}"/>
          </ac:spMkLst>
        </pc:spChg>
        <pc:spChg chg="mod">
          <ac:chgData name="Timo Mühlhaus" userId="1b6b3aba618dadac" providerId="LiveId" clId="{625949B3-EF57-426A-9555-1466E9A14C16}" dt="2022-03-22T19:57:17.514" v="2" actId="165"/>
          <ac:spMkLst>
            <pc:docMk/>
            <pc:sldMk cId="2759465877" sldId="704"/>
            <ac:spMk id="156" creationId="{B88202A4-075B-40CB-ADB9-41B9277E1ED3}"/>
          </ac:spMkLst>
        </pc:spChg>
        <pc:grpChg chg="del">
          <ac:chgData name="Timo Mühlhaus" userId="1b6b3aba618dadac" providerId="LiveId" clId="{625949B3-EF57-426A-9555-1466E9A14C16}" dt="2022-03-22T19:57:17.514" v="2" actId="165"/>
          <ac:grpSpMkLst>
            <pc:docMk/>
            <pc:sldMk cId="2759465877" sldId="704"/>
            <ac:grpSpMk id="3" creationId="{B974324C-C98F-40BA-AB6C-E0F017A782C8}"/>
          </ac:grpSpMkLst>
        </pc:grpChg>
        <pc:grpChg chg="mod topLvl">
          <ac:chgData name="Timo Mühlhaus" userId="1b6b3aba618dadac" providerId="LiveId" clId="{625949B3-EF57-426A-9555-1466E9A14C16}" dt="2022-03-22T19:57:17.514" v="2" actId="165"/>
          <ac:grpSpMkLst>
            <pc:docMk/>
            <pc:sldMk cId="2759465877" sldId="704"/>
            <ac:grpSpMk id="6" creationId="{5938AE0D-239E-4B8A-9649-B291DCEDC0DE}"/>
          </ac:grpSpMkLst>
        </pc:grpChg>
        <pc:grpChg chg="mod topLvl">
          <ac:chgData name="Timo Mühlhaus" userId="1b6b3aba618dadac" providerId="LiveId" clId="{625949B3-EF57-426A-9555-1466E9A14C16}" dt="2022-03-22T19:57:17.514" v="2" actId="165"/>
          <ac:grpSpMkLst>
            <pc:docMk/>
            <pc:sldMk cId="2759465877" sldId="704"/>
            <ac:grpSpMk id="7" creationId="{62094E52-AB82-4C6D-8AD3-A62B04569C5A}"/>
          </ac:grpSpMkLst>
        </pc:grpChg>
        <pc:grpChg chg="mod topLvl">
          <ac:chgData name="Timo Mühlhaus" userId="1b6b3aba618dadac" providerId="LiveId" clId="{625949B3-EF57-426A-9555-1466E9A14C16}" dt="2022-03-22T19:57:17.514" v="2" actId="165"/>
          <ac:grpSpMkLst>
            <pc:docMk/>
            <pc:sldMk cId="2759465877" sldId="704"/>
            <ac:grpSpMk id="12" creationId="{13313584-346B-4BCF-BE3A-E13EE1986334}"/>
          </ac:grpSpMkLst>
        </pc:grpChg>
        <pc:grpChg chg="mod topLvl">
          <ac:chgData name="Timo Mühlhaus" userId="1b6b3aba618dadac" providerId="LiveId" clId="{625949B3-EF57-426A-9555-1466E9A14C16}" dt="2022-03-22T19:57:17.514" v="2" actId="165"/>
          <ac:grpSpMkLst>
            <pc:docMk/>
            <pc:sldMk cId="2759465877" sldId="704"/>
            <ac:grpSpMk id="15" creationId="{E9715317-4E4C-459D-AC10-EAC69A14F642}"/>
          </ac:grpSpMkLst>
        </pc:grpChg>
        <pc:grpChg chg="mod topLvl">
          <ac:chgData name="Timo Mühlhaus" userId="1b6b3aba618dadac" providerId="LiveId" clId="{625949B3-EF57-426A-9555-1466E9A14C16}" dt="2022-03-22T19:57:17.514" v="2" actId="165"/>
          <ac:grpSpMkLst>
            <pc:docMk/>
            <pc:sldMk cId="2759465877" sldId="704"/>
            <ac:grpSpMk id="25" creationId="{C8C0A150-A9C6-427D-BD3A-8DADF8041B1B}"/>
          </ac:grpSpMkLst>
        </pc:grpChg>
        <pc:grpChg chg="mod topLvl">
          <ac:chgData name="Timo Mühlhaus" userId="1b6b3aba618dadac" providerId="LiveId" clId="{625949B3-EF57-426A-9555-1466E9A14C16}" dt="2022-03-22T19:57:17.514" v="2" actId="165"/>
          <ac:grpSpMkLst>
            <pc:docMk/>
            <pc:sldMk cId="2759465877" sldId="704"/>
            <ac:grpSpMk id="32" creationId="{45ACC534-9644-421B-B1F7-16F0BF85F0D7}"/>
          </ac:grpSpMkLst>
        </pc:grpChg>
        <pc:grpChg chg="mod topLvl">
          <ac:chgData name="Timo Mühlhaus" userId="1b6b3aba618dadac" providerId="LiveId" clId="{625949B3-EF57-426A-9555-1466E9A14C16}" dt="2022-03-22T19:57:17.514" v="2" actId="165"/>
          <ac:grpSpMkLst>
            <pc:docMk/>
            <pc:sldMk cId="2759465877" sldId="704"/>
            <ac:grpSpMk id="34" creationId="{0A501063-EC41-4B6E-8D31-8997154EECAD}"/>
          </ac:grpSpMkLst>
        </pc:grpChg>
        <pc:grpChg chg="mod topLvl">
          <ac:chgData name="Timo Mühlhaus" userId="1b6b3aba618dadac" providerId="LiveId" clId="{625949B3-EF57-426A-9555-1466E9A14C16}" dt="2022-03-22T19:57:17.514" v="2" actId="165"/>
          <ac:grpSpMkLst>
            <pc:docMk/>
            <pc:sldMk cId="2759465877" sldId="704"/>
            <ac:grpSpMk id="35" creationId="{648AD82A-F0A8-4283-BEF8-5A963AC51506}"/>
          </ac:grpSpMkLst>
        </pc:grpChg>
        <pc:grpChg chg="mod">
          <ac:chgData name="Timo Mühlhaus" userId="1b6b3aba618dadac" providerId="LiveId" clId="{625949B3-EF57-426A-9555-1466E9A14C16}" dt="2022-03-22T19:57:17.514" v="2" actId="165"/>
          <ac:grpSpMkLst>
            <pc:docMk/>
            <pc:sldMk cId="2759465877" sldId="704"/>
            <ac:grpSpMk id="40" creationId="{D108E8F3-FD07-4B1F-BC52-F526DC00393E}"/>
          </ac:grpSpMkLst>
        </pc:grpChg>
        <pc:grpChg chg="mod">
          <ac:chgData name="Timo Mühlhaus" userId="1b6b3aba618dadac" providerId="LiveId" clId="{625949B3-EF57-426A-9555-1466E9A14C16}" dt="2022-03-22T19:57:17.514" v="2" actId="165"/>
          <ac:grpSpMkLst>
            <pc:docMk/>
            <pc:sldMk cId="2759465877" sldId="704"/>
            <ac:grpSpMk id="44" creationId="{38899F1B-66E1-4462-B461-D7B9815D9676}"/>
          </ac:grpSpMkLst>
        </pc:grpChg>
        <pc:grpChg chg="mod">
          <ac:chgData name="Timo Mühlhaus" userId="1b6b3aba618dadac" providerId="LiveId" clId="{625949B3-EF57-426A-9555-1466E9A14C16}" dt="2022-03-22T19:57:17.514" v="2" actId="165"/>
          <ac:grpSpMkLst>
            <pc:docMk/>
            <pc:sldMk cId="2759465877" sldId="704"/>
            <ac:grpSpMk id="100" creationId="{444D0877-6B1E-4252-86B1-D5FDA4CF77AC}"/>
          </ac:grpSpMkLst>
        </pc:grpChg>
        <pc:grpChg chg="mod">
          <ac:chgData name="Timo Mühlhaus" userId="1b6b3aba618dadac" providerId="LiveId" clId="{625949B3-EF57-426A-9555-1466E9A14C16}" dt="2022-03-22T19:57:17.514" v="2" actId="165"/>
          <ac:grpSpMkLst>
            <pc:docMk/>
            <pc:sldMk cId="2759465877" sldId="704"/>
            <ac:grpSpMk id="108" creationId="{D6FC5D83-56AB-4800-91F2-48E2FDF0A84B}"/>
          </ac:grpSpMkLst>
        </pc:grpChg>
        <pc:grpChg chg="mod">
          <ac:chgData name="Timo Mühlhaus" userId="1b6b3aba618dadac" providerId="LiveId" clId="{625949B3-EF57-426A-9555-1466E9A14C16}" dt="2022-03-22T19:57:17.514" v="2" actId="165"/>
          <ac:grpSpMkLst>
            <pc:docMk/>
            <pc:sldMk cId="2759465877" sldId="704"/>
            <ac:grpSpMk id="109" creationId="{5DFF3942-4A93-43E8-AD25-238AE842A691}"/>
          </ac:grpSpMkLst>
        </pc:grpChg>
        <pc:grpChg chg="mod">
          <ac:chgData name="Timo Mühlhaus" userId="1b6b3aba618dadac" providerId="LiveId" clId="{625949B3-EF57-426A-9555-1466E9A14C16}" dt="2022-03-22T19:57:17.514" v="2" actId="165"/>
          <ac:grpSpMkLst>
            <pc:docMk/>
            <pc:sldMk cId="2759465877" sldId="704"/>
            <ac:grpSpMk id="118" creationId="{A52AF339-F4DB-43F5-8F1F-0586D267E078}"/>
          </ac:grpSpMkLst>
        </pc:grpChg>
        <pc:picChg chg="mod topLvl">
          <ac:chgData name="Timo Mühlhaus" userId="1b6b3aba618dadac" providerId="LiveId" clId="{625949B3-EF57-426A-9555-1466E9A14C16}" dt="2022-03-22T19:57:17.514" v="2" actId="165"/>
          <ac:picMkLst>
            <pc:docMk/>
            <pc:sldMk cId="2759465877" sldId="704"/>
            <ac:picMk id="36" creationId="{5C19D0FE-433A-471E-891A-9497766334FD}"/>
          </ac:picMkLst>
        </pc:picChg>
        <pc:picChg chg="mod">
          <ac:chgData name="Timo Mühlhaus" userId="1b6b3aba618dadac" providerId="LiveId" clId="{625949B3-EF57-426A-9555-1466E9A14C16}" dt="2022-03-22T19:57:17.514" v="2" actId="165"/>
          <ac:picMkLst>
            <pc:docMk/>
            <pc:sldMk cId="2759465877" sldId="704"/>
            <ac:picMk id="97" creationId="{E4C4A81C-6963-4A99-9CA3-A5A299DCD574}"/>
          </ac:picMkLst>
        </pc:picChg>
        <pc:picChg chg="mod">
          <ac:chgData name="Timo Mühlhaus" userId="1b6b3aba618dadac" providerId="LiveId" clId="{625949B3-EF57-426A-9555-1466E9A14C16}" dt="2022-03-22T19:57:17.514" v="2" actId="165"/>
          <ac:picMkLst>
            <pc:docMk/>
            <pc:sldMk cId="2759465877" sldId="704"/>
            <ac:picMk id="99" creationId="{16DF38C3-9D7F-43DB-88F1-501679306853}"/>
          </ac:picMkLst>
        </pc:picChg>
      </pc:sldChg>
    </pc:docChg>
  </pc:docChgLst>
  <pc:docChgLst>
    <pc:chgData name="Timo Mühlhaus" userId="1b6b3aba618dadac" providerId="LiveId" clId="{F27D69E2-F2B4-40E5-8594-EDFD3AFC4FF1}"/>
    <pc:docChg chg="undo redo custSel addSld delSld modSld sldOrd">
      <pc:chgData name="Timo Mühlhaus" userId="1b6b3aba618dadac" providerId="LiveId" clId="{F27D69E2-F2B4-40E5-8594-EDFD3AFC4FF1}" dt="2021-02-09T15:08:47.583" v="2925" actId="1076"/>
      <pc:docMkLst>
        <pc:docMk/>
      </pc:docMkLst>
      <pc:sldChg chg="addSp delSp modSp mod">
        <pc:chgData name="Timo Mühlhaus" userId="1b6b3aba618dadac" providerId="LiveId" clId="{F27D69E2-F2B4-40E5-8594-EDFD3AFC4FF1}" dt="2021-02-09T08:29:01.234" v="1699" actId="1076"/>
        <pc:sldMkLst>
          <pc:docMk/>
          <pc:sldMk cId="3114332903" sldId="256"/>
        </pc:sldMkLst>
        <pc:spChg chg="add mod">
          <ac:chgData name="Timo Mühlhaus" userId="1b6b3aba618dadac" providerId="LiveId" clId="{F27D69E2-F2B4-40E5-8594-EDFD3AFC4FF1}" dt="2021-02-09T07:38:49.637" v="872" actId="1076"/>
          <ac:spMkLst>
            <pc:docMk/>
            <pc:sldMk cId="3114332903" sldId="256"/>
            <ac:spMk id="75" creationId="{6893099C-F3A5-4707-A2C9-83F731029CC9}"/>
          </ac:spMkLst>
        </pc:spChg>
        <pc:spChg chg="add mod">
          <ac:chgData name="Timo Mühlhaus" userId="1b6b3aba618dadac" providerId="LiveId" clId="{F27D69E2-F2B4-40E5-8594-EDFD3AFC4FF1}" dt="2021-02-09T08:29:01.234" v="1699" actId="1076"/>
          <ac:spMkLst>
            <pc:docMk/>
            <pc:sldMk cId="3114332903" sldId="256"/>
            <ac:spMk id="76" creationId="{1DAFC3C2-0242-4E9E-8475-C283F70187A9}"/>
          </ac:spMkLst>
        </pc:spChg>
        <pc:grpChg chg="mod">
          <ac:chgData name="Timo Mühlhaus" userId="1b6b3aba618dadac" providerId="LiveId" clId="{F27D69E2-F2B4-40E5-8594-EDFD3AFC4FF1}" dt="2021-02-09T07:38:54.758" v="873" actId="1076"/>
          <ac:grpSpMkLst>
            <pc:docMk/>
            <pc:sldMk cId="3114332903" sldId="256"/>
            <ac:grpSpMk id="21" creationId="{73E91443-78DF-4AD0-ABBC-F5A81F70598C}"/>
          </ac:grpSpMkLst>
        </pc:grpChg>
        <pc:picChg chg="del">
          <ac:chgData name="Timo Mühlhaus" userId="1b6b3aba618dadac" providerId="LiveId" clId="{F27D69E2-F2B4-40E5-8594-EDFD3AFC4FF1}" dt="2021-02-09T07:37:50.264" v="815" actId="478"/>
          <ac:picMkLst>
            <pc:docMk/>
            <pc:sldMk cId="3114332903" sldId="256"/>
            <ac:picMk id="74" creationId="{B12A1E8A-4D85-4E8E-B8D5-D5584F87EDC4}"/>
          </ac:picMkLst>
        </pc:picChg>
      </pc:sldChg>
      <pc:sldChg chg="addSp delSp modSp del mod">
        <pc:chgData name="Timo Mühlhaus" userId="1b6b3aba618dadac" providerId="LiveId" clId="{F27D69E2-F2B4-40E5-8594-EDFD3AFC4FF1}" dt="2021-02-09T09:14:19.709" v="2068" actId="47"/>
        <pc:sldMkLst>
          <pc:docMk/>
          <pc:sldMk cId="3511324360" sldId="258"/>
        </pc:sldMkLst>
        <pc:spChg chg="add mod">
          <ac:chgData name="Timo Mühlhaus" userId="1b6b3aba618dadac" providerId="LiveId" clId="{F27D69E2-F2B4-40E5-8594-EDFD3AFC4FF1}" dt="2021-02-08T19:14:17.248" v="82" actId="20577"/>
          <ac:spMkLst>
            <pc:docMk/>
            <pc:sldMk cId="3511324360" sldId="258"/>
            <ac:spMk id="2" creationId="{B8FF52FC-995C-4B7B-999E-B8B855797D1D}"/>
          </ac:spMkLst>
        </pc:spChg>
        <pc:spChg chg="add mod">
          <ac:chgData name="Timo Mühlhaus" userId="1b6b3aba618dadac" providerId="LiveId" clId="{F27D69E2-F2B4-40E5-8594-EDFD3AFC4FF1}" dt="2021-02-08T19:15:54.883" v="99" actId="1076"/>
          <ac:spMkLst>
            <pc:docMk/>
            <pc:sldMk cId="3511324360" sldId="258"/>
            <ac:spMk id="3" creationId="{EB316187-23B4-4D01-8A3A-1AEB0619E634}"/>
          </ac:spMkLst>
        </pc:spChg>
        <pc:spChg chg="add mod">
          <ac:chgData name="Timo Mühlhaus" userId="1b6b3aba618dadac" providerId="LiveId" clId="{F27D69E2-F2B4-40E5-8594-EDFD3AFC4FF1}" dt="2021-02-08T19:14:02.240" v="76" actId="20577"/>
          <ac:spMkLst>
            <pc:docMk/>
            <pc:sldMk cId="3511324360" sldId="258"/>
            <ac:spMk id="164" creationId="{56336A89-9EDF-4BB2-B14E-322FA7136B79}"/>
          </ac:spMkLst>
        </pc:spChg>
        <pc:spChg chg="add del mod">
          <ac:chgData name="Timo Mühlhaus" userId="1b6b3aba618dadac" providerId="LiveId" clId="{F27D69E2-F2B4-40E5-8594-EDFD3AFC4FF1}" dt="2021-02-09T08:55:27.321" v="1803" actId="478"/>
          <ac:spMkLst>
            <pc:docMk/>
            <pc:sldMk cId="3511324360" sldId="258"/>
            <ac:spMk id="165" creationId="{C16476C7-3452-4939-BC23-10676D773E3B}"/>
          </ac:spMkLst>
        </pc:spChg>
        <pc:spChg chg="add mod">
          <ac:chgData name="Timo Mühlhaus" userId="1b6b3aba618dadac" providerId="LiveId" clId="{F27D69E2-F2B4-40E5-8594-EDFD3AFC4FF1}" dt="2021-02-08T19:15:49.441" v="98" actId="1076"/>
          <ac:spMkLst>
            <pc:docMk/>
            <pc:sldMk cId="3511324360" sldId="258"/>
            <ac:spMk id="166" creationId="{36BA962E-A214-4EBC-AA7A-957B17385C5A}"/>
          </ac:spMkLst>
        </pc:spChg>
        <pc:spChg chg="del">
          <ac:chgData name="Timo Mühlhaus" userId="1b6b3aba618dadac" providerId="LiveId" clId="{F27D69E2-F2B4-40E5-8594-EDFD3AFC4FF1}" dt="2021-02-09T08:55:30.968" v="1805" actId="478"/>
          <ac:spMkLst>
            <pc:docMk/>
            <pc:sldMk cId="3511324360" sldId="258"/>
            <ac:spMk id="566" creationId="{95B1D73A-74A8-417F-89BE-D2E26D379B50}"/>
          </ac:spMkLst>
        </pc:spChg>
        <pc:spChg chg="del">
          <ac:chgData name="Timo Mühlhaus" userId="1b6b3aba618dadac" providerId="LiveId" clId="{F27D69E2-F2B4-40E5-8594-EDFD3AFC4FF1}" dt="2021-02-09T08:55:24.082" v="1802" actId="478"/>
          <ac:spMkLst>
            <pc:docMk/>
            <pc:sldMk cId="3511324360" sldId="258"/>
            <ac:spMk id="570" creationId="{FDBFBDE1-1271-46E3-8844-84DFD3C392E8}"/>
          </ac:spMkLst>
        </pc:spChg>
        <pc:spChg chg="del">
          <ac:chgData name="Timo Mühlhaus" userId="1b6b3aba618dadac" providerId="LiveId" clId="{F27D69E2-F2B4-40E5-8594-EDFD3AFC4FF1}" dt="2021-02-09T08:55:22.597" v="1801" actId="478"/>
          <ac:spMkLst>
            <pc:docMk/>
            <pc:sldMk cId="3511324360" sldId="258"/>
            <ac:spMk id="572" creationId="{D162E63B-DBBE-4E10-B2A7-679D9035C073}"/>
          </ac:spMkLst>
        </pc:spChg>
        <pc:spChg chg="del">
          <ac:chgData name="Timo Mühlhaus" userId="1b6b3aba618dadac" providerId="LiveId" clId="{F27D69E2-F2B4-40E5-8594-EDFD3AFC4FF1}" dt="2021-02-09T08:55:29.542" v="1804" actId="478"/>
          <ac:spMkLst>
            <pc:docMk/>
            <pc:sldMk cId="3511324360" sldId="258"/>
            <ac:spMk id="573" creationId="{F35329CF-B169-445D-B966-446C584E0312}"/>
          </ac:spMkLst>
        </pc:spChg>
      </pc:sldChg>
      <pc:sldChg chg="ord delCm modCm modNotesTx">
        <pc:chgData name="Timo Mühlhaus" userId="1b6b3aba618dadac" providerId="LiveId" clId="{F27D69E2-F2B4-40E5-8594-EDFD3AFC4FF1}" dt="2021-02-09T10:50:20.378" v="2278" actId="1592"/>
        <pc:sldMkLst>
          <pc:docMk/>
          <pc:sldMk cId="2944914829" sldId="260"/>
        </pc:sldMkLst>
      </pc:sldChg>
      <pc:sldChg chg="addSp delSp modSp add del mod">
        <pc:chgData name="Timo Mühlhaus" userId="1b6b3aba618dadac" providerId="LiveId" clId="{F27D69E2-F2B4-40E5-8594-EDFD3AFC4FF1}" dt="2021-02-09T08:02:04.641" v="1462" actId="47"/>
        <pc:sldMkLst>
          <pc:docMk/>
          <pc:sldMk cId="2484013606" sldId="486"/>
        </pc:sldMkLst>
        <pc:spChg chg="mod">
          <ac:chgData name="Timo Mühlhaus" userId="1b6b3aba618dadac" providerId="LiveId" clId="{F27D69E2-F2B4-40E5-8594-EDFD3AFC4FF1}" dt="2021-02-09T08:00:50.363" v="1391" actId="1036"/>
          <ac:spMkLst>
            <pc:docMk/>
            <pc:sldMk cId="2484013606" sldId="486"/>
            <ac:spMk id="8" creationId="{69A2A40D-8954-4A89-8387-C16E15F0D099}"/>
          </ac:spMkLst>
        </pc:spChg>
        <pc:spChg chg="mod">
          <ac:chgData name="Timo Mühlhaus" userId="1b6b3aba618dadac" providerId="LiveId" clId="{F27D69E2-F2B4-40E5-8594-EDFD3AFC4FF1}" dt="2021-02-09T07:52:10.500" v="1109" actId="1038"/>
          <ac:spMkLst>
            <pc:docMk/>
            <pc:sldMk cId="2484013606" sldId="486"/>
            <ac:spMk id="10" creationId="{7136AEB3-1C51-4329-BE90-1CDC05628604}"/>
          </ac:spMkLst>
        </pc:spChg>
        <pc:spChg chg="mod">
          <ac:chgData name="Timo Mühlhaus" userId="1b6b3aba618dadac" providerId="LiveId" clId="{F27D69E2-F2B4-40E5-8594-EDFD3AFC4FF1}" dt="2021-02-09T07:51:50.318" v="1090" actId="13822"/>
          <ac:spMkLst>
            <pc:docMk/>
            <pc:sldMk cId="2484013606" sldId="486"/>
            <ac:spMk id="11" creationId="{7B867FEB-843B-4E4D-8B75-B05EFE551C9A}"/>
          </ac:spMkLst>
        </pc:spChg>
        <pc:spChg chg="add mod">
          <ac:chgData name="Timo Mühlhaus" userId="1b6b3aba618dadac" providerId="LiveId" clId="{F27D69E2-F2B4-40E5-8594-EDFD3AFC4FF1}" dt="2021-02-09T08:00:50.363" v="1391" actId="1036"/>
          <ac:spMkLst>
            <pc:docMk/>
            <pc:sldMk cId="2484013606" sldId="486"/>
            <ac:spMk id="13" creationId="{377EC55A-791D-46C1-8C34-024654572AB9}"/>
          </ac:spMkLst>
        </pc:spChg>
        <pc:spChg chg="add mod">
          <ac:chgData name="Timo Mühlhaus" userId="1b6b3aba618dadac" providerId="LiveId" clId="{F27D69E2-F2B4-40E5-8594-EDFD3AFC4FF1}" dt="2021-02-09T08:00:50.363" v="1391" actId="1036"/>
          <ac:spMkLst>
            <pc:docMk/>
            <pc:sldMk cId="2484013606" sldId="486"/>
            <ac:spMk id="14" creationId="{57B1F8E2-3D92-4923-9F64-F588BB1E59EF}"/>
          </ac:spMkLst>
        </pc:spChg>
        <pc:spChg chg="mod">
          <ac:chgData name="Timo Mühlhaus" userId="1b6b3aba618dadac" providerId="LiveId" clId="{F27D69E2-F2B4-40E5-8594-EDFD3AFC4FF1}" dt="2021-02-09T07:51:06.176" v="1079" actId="165"/>
          <ac:spMkLst>
            <pc:docMk/>
            <pc:sldMk cId="2484013606" sldId="486"/>
            <ac:spMk id="30" creationId="{D32C438B-FCE7-448A-9767-DAC45FD5E29C}"/>
          </ac:spMkLst>
        </pc:spChg>
        <pc:spChg chg="mod">
          <ac:chgData name="Timo Mühlhaus" userId="1b6b3aba618dadac" providerId="LiveId" clId="{F27D69E2-F2B4-40E5-8594-EDFD3AFC4FF1}" dt="2021-02-09T07:51:06.176" v="1079" actId="165"/>
          <ac:spMkLst>
            <pc:docMk/>
            <pc:sldMk cId="2484013606" sldId="486"/>
            <ac:spMk id="34" creationId="{E2CCDA27-EA6B-4177-A7D5-E2752C0EDEBC}"/>
          </ac:spMkLst>
        </pc:spChg>
        <pc:spChg chg="mod">
          <ac:chgData name="Timo Mühlhaus" userId="1b6b3aba618dadac" providerId="LiveId" clId="{F27D69E2-F2B4-40E5-8594-EDFD3AFC4FF1}" dt="2021-02-09T07:51:06.176" v="1079" actId="165"/>
          <ac:spMkLst>
            <pc:docMk/>
            <pc:sldMk cId="2484013606" sldId="486"/>
            <ac:spMk id="38" creationId="{2A986C6A-A27A-4103-B8E2-3823466DAE0D}"/>
          </ac:spMkLst>
        </pc:spChg>
        <pc:spChg chg="mod">
          <ac:chgData name="Timo Mühlhaus" userId="1b6b3aba618dadac" providerId="LiveId" clId="{F27D69E2-F2B4-40E5-8594-EDFD3AFC4FF1}" dt="2021-02-09T07:51:06.176" v="1079" actId="165"/>
          <ac:spMkLst>
            <pc:docMk/>
            <pc:sldMk cId="2484013606" sldId="486"/>
            <ac:spMk id="39" creationId="{48D9E1DA-5E57-45C7-8637-2883816A8B88}"/>
          </ac:spMkLst>
        </pc:spChg>
        <pc:spChg chg="mod topLvl">
          <ac:chgData name="Timo Mühlhaus" userId="1b6b3aba618dadac" providerId="LiveId" clId="{F27D69E2-F2B4-40E5-8594-EDFD3AFC4FF1}" dt="2021-02-09T08:00:50.363" v="1391" actId="1036"/>
          <ac:spMkLst>
            <pc:docMk/>
            <pc:sldMk cId="2484013606" sldId="486"/>
            <ac:spMk id="40" creationId="{C656BB87-56B5-46F6-A1DF-1B28E41E76EC}"/>
          </ac:spMkLst>
        </pc:spChg>
        <pc:spChg chg="mod">
          <ac:chgData name="Timo Mühlhaus" userId="1b6b3aba618dadac" providerId="LiveId" clId="{F27D69E2-F2B4-40E5-8594-EDFD3AFC4FF1}" dt="2021-02-09T07:51:06.176" v="1079" actId="165"/>
          <ac:spMkLst>
            <pc:docMk/>
            <pc:sldMk cId="2484013606" sldId="486"/>
            <ac:spMk id="41" creationId="{45B17FC9-2176-4ECD-8E68-F51204D9244E}"/>
          </ac:spMkLst>
        </pc:spChg>
        <pc:spChg chg="mod">
          <ac:chgData name="Timo Mühlhaus" userId="1b6b3aba618dadac" providerId="LiveId" clId="{F27D69E2-F2B4-40E5-8594-EDFD3AFC4FF1}" dt="2021-02-09T07:51:06.176" v="1079" actId="165"/>
          <ac:spMkLst>
            <pc:docMk/>
            <pc:sldMk cId="2484013606" sldId="486"/>
            <ac:spMk id="42" creationId="{BCC4CED6-1393-41BE-BB37-8ECD20CCACA2}"/>
          </ac:spMkLst>
        </pc:spChg>
        <pc:spChg chg="mod">
          <ac:chgData name="Timo Mühlhaus" userId="1b6b3aba618dadac" providerId="LiveId" clId="{F27D69E2-F2B4-40E5-8594-EDFD3AFC4FF1}" dt="2021-02-09T07:51:06.176" v="1079" actId="165"/>
          <ac:spMkLst>
            <pc:docMk/>
            <pc:sldMk cId="2484013606" sldId="486"/>
            <ac:spMk id="43" creationId="{CD89A324-58CA-4330-89AF-59F9A4FAA5C6}"/>
          </ac:spMkLst>
        </pc:spChg>
        <pc:spChg chg="mod">
          <ac:chgData name="Timo Mühlhaus" userId="1b6b3aba618dadac" providerId="LiveId" clId="{F27D69E2-F2B4-40E5-8594-EDFD3AFC4FF1}" dt="2021-02-09T08:00:50.363" v="1391" actId="1036"/>
          <ac:spMkLst>
            <pc:docMk/>
            <pc:sldMk cId="2484013606" sldId="486"/>
            <ac:spMk id="44" creationId="{D3C5D648-666E-435E-9F3C-8D29C42F3A3A}"/>
          </ac:spMkLst>
        </pc:spChg>
        <pc:spChg chg="del mod">
          <ac:chgData name="Timo Mühlhaus" userId="1b6b3aba618dadac" providerId="LiveId" clId="{F27D69E2-F2B4-40E5-8594-EDFD3AFC4FF1}" dt="2021-02-09T08:00:43.964" v="1368" actId="478"/>
          <ac:spMkLst>
            <pc:docMk/>
            <pc:sldMk cId="2484013606" sldId="486"/>
            <ac:spMk id="45" creationId="{F8CE1E5D-E69D-4D8F-AA5B-1BDE1D2A35C0}"/>
          </ac:spMkLst>
        </pc:spChg>
        <pc:spChg chg="mod topLvl">
          <ac:chgData name="Timo Mühlhaus" userId="1b6b3aba618dadac" providerId="LiveId" clId="{F27D69E2-F2B4-40E5-8594-EDFD3AFC4FF1}" dt="2021-02-09T08:00:50.363" v="1391" actId="1036"/>
          <ac:spMkLst>
            <pc:docMk/>
            <pc:sldMk cId="2484013606" sldId="486"/>
            <ac:spMk id="46" creationId="{0201F04E-BA37-4C54-B00E-71CB2ED9E9A5}"/>
          </ac:spMkLst>
        </pc:spChg>
        <pc:spChg chg="add mod">
          <ac:chgData name="Timo Mühlhaus" userId="1b6b3aba618dadac" providerId="LiveId" clId="{F27D69E2-F2B4-40E5-8594-EDFD3AFC4FF1}" dt="2021-02-09T08:00:50.363" v="1391" actId="1036"/>
          <ac:spMkLst>
            <pc:docMk/>
            <pc:sldMk cId="2484013606" sldId="486"/>
            <ac:spMk id="51" creationId="{32A9B623-0FA7-41DA-9D7D-578B6B49C435}"/>
          </ac:spMkLst>
        </pc:spChg>
        <pc:spChg chg="mod topLvl">
          <ac:chgData name="Timo Mühlhaus" userId="1b6b3aba618dadac" providerId="LiveId" clId="{F27D69E2-F2B4-40E5-8594-EDFD3AFC4FF1}" dt="2021-02-09T08:00:50.363" v="1391" actId="1036"/>
          <ac:spMkLst>
            <pc:docMk/>
            <pc:sldMk cId="2484013606" sldId="486"/>
            <ac:spMk id="52" creationId="{4B7770BF-DE9A-4211-B4CB-D04CA247196E}"/>
          </ac:spMkLst>
        </pc:spChg>
        <pc:spChg chg="mod">
          <ac:chgData name="Timo Mühlhaus" userId="1b6b3aba618dadac" providerId="LiveId" clId="{F27D69E2-F2B4-40E5-8594-EDFD3AFC4FF1}" dt="2021-02-09T08:00:41.989" v="1367" actId="1076"/>
          <ac:spMkLst>
            <pc:docMk/>
            <pc:sldMk cId="2484013606" sldId="486"/>
            <ac:spMk id="53" creationId="{AE0B0D57-AD38-414B-B4F2-ECB42D917E4D}"/>
          </ac:spMkLst>
        </pc:spChg>
        <pc:spChg chg="add mod">
          <ac:chgData name="Timo Mühlhaus" userId="1b6b3aba618dadac" providerId="LiveId" clId="{F27D69E2-F2B4-40E5-8594-EDFD3AFC4FF1}" dt="2021-02-09T08:00:50.363" v="1391" actId="1036"/>
          <ac:spMkLst>
            <pc:docMk/>
            <pc:sldMk cId="2484013606" sldId="486"/>
            <ac:spMk id="54" creationId="{9D258DDE-C548-4EC2-A773-FB8C4D3E6B01}"/>
          </ac:spMkLst>
        </pc:spChg>
        <pc:spChg chg="add mod">
          <ac:chgData name="Timo Mühlhaus" userId="1b6b3aba618dadac" providerId="LiveId" clId="{F27D69E2-F2B4-40E5-8594-EDFD3AFC4FF1}" dt="2021-02-09T08:00:50.363" v="1391" actId="1036"/>
          <ac:spMkLst>
            <pc:docMk/>
            <pc:sldMk cId="2484013606" sldId="486"/>
            <ac:spMk id="55" creationId="{7347FA33-6446-4919-A432-3959E7DBA902}"/>
          </ac:spMkLst>
        </pc:spChg>
        <pc:spChg chg="add mod">
          <ac:chgData name="Timo Mühlhaus" userId="1b6b3aba618dadac" providerId="LiveId" clId="{F27D69E2-F2B4-40E5-8594-EDFD3AFC4FF1}" dt="2021-02-09T08:00:50.363" v="1391" actId="1036"/>
          <ac:spMkLst>
            <pc:docMk/>
            <pc:sldMk cId="2484013606" sldId="486"/>
            <ac:spMk id="56" creationId="{CFB21F02-56A8-42C9-A656-1DD8299148C3}"/>
          </ac:spMkLst>
        </pc:spChg>
        <pc:spChg chg="add mod">
          <ac:chgData name="Timo Mühlhaus" userId="1b6b3aba618dadac" providerId="LiveId" clId="{F27D69E2-F2B4-40E5-8594-EDFD3AFC4FF1}" dt="2021-02-09T08:00:50.363" v="1391" actId="1036"/>
          <ac:spMkLst>
            <pc:docMk/>
            <pc:sldMk cId="2484013606" sldId="486"/>
            <ac:spMk id="57" creationId="{CD562740-5D4D-4DA5-A9AC-50EB7FE30599}"/>
          </ac:spMkLst>
        </pc:spChg>
        <pc:spChg chg="mod">
          <ac:chgData name="Timo Mühlhaus" userId="1b6b3aba618dadac" providerId="LiveId" clId="{F27D69E2-F2B4-40E5-8594-EDFD3AFC4FF1}" dt="2021-02-09T07:51:06.176" v="1079" actId="165"/>
          <ac:spMkLst>
            <pc:docMk/>
            <pc:sldMk cId="2484013606" sldId="486"/>
            <ac:spMk id="65" creationId="{D60300A0-ECDD-4786-B7F0-8525E07C696A}"/>
          </ac:spMkLst>
        </pc:spChg>
        <pc:spChg chg="mod">
          <ac:chgData name="Timo Mühlhaus" userId="1b6b3aba618dadac" providerId="LiveId" clId="{F27D69E2-F2B4-40E5-8594-EDFD3AFC4FF1}" dt="2021-02-09T07:51:06.176" v="1079" actId="165"/>
          <ac:spMkLst>
            <pc:docMk/>
            <pc:sldMk cId="2484013606" sldId="486"/>
            <ac:spMk id="66" creationId="{1183346A-D5E0-4FF5-802A-E9CC17251F0C}"/>
          </ac:spMkLst>
        </pc:spChg>
        <pc:spChg chg="mod">
          <ac:chgData name="Timo Mühlhaus" userId="1b6b3aba618dadac" providerId="LiveId" clId="{F27D69E2-F2B4-40E5-8594-EDFD3AFC4FF1}" dt="2021-02-09T07:51:06.176" v="1079" actId="165"/>
          <ac:spMkLst>
            <pc:docMk/>
            <pc:sldMk cId="2484013606" sldId="486"/>
            <ac:spMk id="69" creationId="{388B8A69-9179-4485-8832-9FDDCAD4FF47}"/>
          </ac:spMkLst>
        </pc:spChg>
        <pc:spChg chg="mod">
          <ac:chgData name="Timo Mühlhaus" userId="1b6b3aba618dadac" providerId="LiveId" clId="{F27D69E2-F2B4-40E5-8594-EDFD3AFC4FF1}" dt="2021-02-09T07:51:06.176" v="1079" actId="165"/>
          <ac:spMkLst>
            <pc:docMk/>
            <pc:sldMk cId="2484013606" sldId="486"/>
            <ac:spMk id="72" creationId="{88326ABB-3A41-47BD-9551-6AC7E570AE57}"/>
          </ac:spMkLst>
        </pc:spChg>
        <pc:spChg chg="mod">
          <ac:chgData name="Timo Mühlhaus" userId="1b6b3aba618dadac" providerId="LiveId" clId="{F27D69E2-F2B4-40E5-8594-EDFD3AFC4FF1}" dt="2021-02-09T07:51:06.176" v="1079" actId="165"/>
          <ac:spMkLst>
            <pc:docMk/>
            <pc:sldMk cId="2484013606" sldId="486"/>
            <ac:spMk id="75" creationId="{EBB84E11-3EFF-4A16-98C9-C32BDBA978F1}"/>
          </ac:spMkLst>
        </pc:spChg>
        <pc:spChg chg="mod">
          <ac:chgData name="Timo Mühlhaus" userId="1b6b3aba618dadac" providerId="LiveId" clId="{F27D69E2-F2B4-40E5-8594-EDFD3AFC4FF1}" dt="2021-02-09T07:51:06.176" v="1079" actId="165"/>
          <ac:spMkLst>
            <pc:docMk/>
            <pc:sldMk cId="2484013606" sldId="486"/>
            <ac:spMk id="76" creationId="{790D2952-1368-4F2B-9CFD-20AF96EB320A}"/>
          </ac:spMkLst>
        </pc:spChg>
        <pc:spChg chg="mod">
          <ac:chgData name="Timo Mühlhaus" userId="1b6b3aba618dadac" providerId="LiveId" clId="{F27D69E2-F2B4-40E5-8594-EDFD3AFC4FF1}" dt="2021-02-09T07:51:06.176" v="1079" actId="165"/>
          <ac:spMkLst>
            <pc:docMk/>
            <pc:sldMk cId="2484013606" sldId="486"/>
            <ac:spMk id="77" creationId="{A650CA88-1B8A-404E-A20A-3EFF42A8294E}"/>
          </ac:spMkLst>
        </pc:spChg>
        <pc:spChg chg="mod">
          <ac:chgData name="Timo Mühlhaus" userId="1b6b3aba618dadac" providerId="LiveId" clId="{F27D69E2-F2B4-40E5-8594-EDFD3AFC4FF1}" dt="2021-02-09T07:51:06.176" v="1079" actId="165"/>
          <ac:spMkLst>
            <pc:docMk/>
            <pc:sldMk cId="2484013606" sldId="486"/>
            <ac:spMk id="80" creationId="{914C925E-3ABC-4EE2-9D36-A7D56A93E2B9}"/>
          </ac:spMkLst>
        </pc:spChg>
        <pc:spChg chg="mod">
          <ac:chgData name="Timo Mühlhaus" userId="1b6b3aba618dadac" providerId="LiveId" clId="{F27D69E2-F2B4-40E5-8594-EDFD3AFC4FF1}" dt="2021-02-09T07:51:06.176" v="1079" actId="165"/>
          <ac:spMkLst>
            <pc:docMk/>
            <pc:sldMk cId="2484013606" sldId="486"/>
            <ac:spMk id="81" creationId="{090690A6-3B75-4FBF-AD17-5227AAF5A512}"/>
          </ac:spMkLst>
        </pc:spChg>
        <pc:spChg chg="mod">
          <ac:chgData name="Timo Mühlhaus" userId="1b6b3aba618dadac" providerId="LiveId" clId="{F27D69E2-F2B4-40E5-8594-EDFD3AFC4FF1}" dt="2021-02-09T07:51:06.176" v="1079" actId="165"/>
          <ac:spMkLst>
            <pc:docMk/>
            <pc:sldMk cId="2484013606" sldId="486"/>
            <ac:spMk id="82" creationId="{71EBE8B8-151D-4BF9-BB9E-8A4D8EDE60E8}"/>
          </ac:spMkLst>
        </pc:spChg>
        <pc:spChg chg="add mod">
          <ac:chgData name="Timo Mühlhaus" userId="1b6b3aba618dadac" providerId="LiveId" clId="{F27D69E2-F2B4-40E5-8594-EDFD3AFC4FF1}" dt="2021-02-09T08:00:50.363" v="1391" actId="1036"/>
          <ac:spMkLst>
            <pc:docMk/>
            <pc:sldMk cId="2484013606" sldId="486"/>
            <ac:spMk id="83" creationId="{68B98529-AD5B-443D-9F63-522367D0B05E}"/>
          </ac:spMkLst>
        </pc:spChg>
        <pc:spChg chg="add mod">
          <ac:chgData name="Timo Mühlhaus" userId="1b6b3aba618dadac" providerId="LiveId" clId="{F27D69E2-F2B4-40E5-8594-EDFD3AFC4FF1}" dt="2021-02-09T08:00:50.363" v="1391" actId="1036"/>
          <ac:spMkLst>
            <pc:docMk/>
            <pc:sldMk cId="2484013606" sldId="486"/>
            <ac:spMk id="84" creationId="{FE012BF2-8DEC-48E7-9A5A-7A3045AE58CE}"/>
          </ac:spMkLst>
        </pc:spChg>
        <pc:spChg chg="add mod">
          <ac:chgData name="Timo Mühlhaus" userId="1b6b3aba618dadac" providerId="LiveId" clId="{F27D69E2-F2B4-40E5-8594-EDFD3AFC4FF1}" dt="2021-02-09T08:00:50.363" v="1391" actId="1036"/>
          <ac:spMkLst>
            <pc:docMk/>
            <pc:sldMk cId="2484013606" sldId="486"/>
            <ac:spMk id="85" creationId="{07C412E7-9BC3-41C2-A502-47CD99793922}"/>
          </ac:spMkLst>
        </pc:spChg>
        <pc:spChg chg="add mod">
          <ac:chgData name="Timo Mühlhaus" userId="1b6b3aba618dadac" providerId="LiveId" clId="{F27D69E2-F2B4-40E5-8594-EDFD3AFC4FF1}" dt="2021-02-09T08:00:50.363" v="1391" actId="1036"/>
          <ac:spMkLst>
            <pc:docMk/>
            <pc:sldMk cId="2484013606" sldId="486"/>
            <ac:spMk id="86" creationId="{78BBFC64-F5D2-4664-8E9F-CAE96966D913}"/>
          </ac:spMkLst>
        </pc:spChg>
        <pc:spChg chg="add del mod">
          <ac:chgData name="Timo Mühlhaus" userId="1b6b3aba618dadac" providerId="LiveId" clId="{F27D69E2-F2B4-40E5-8594-EDFD3AFC4FF1}" dt="2021-02-09T08:00:35.142" v="1365" actId="478"/>
          <ac:spMkLst>
            <pc:docMk/>
            <pc:sldMk cId="2484013606" sldId="486"/>
            <ac:spMk id="87" creationId="{80165215-5313-4FF2-AE4B-49813D8BB2E0}"/>
          </ac:spMkLst>
        </pc:spChg>
        <pc:spChg chg="add del mod">
          <ac:chgData name="Timo Mühlhaus" userId="1b6b3aba618dadac" providerId="LiveId" clId="{F27D69E2-F2B4-40E5-8594-EDFD3AFC4FF1}" dt="2021-02-09T08:00:32.753" v="1364" actId="478"/>
          <ac:spMkLst>
            <pc:docMk/>
            <pc:sldMk cId="2484013606" sldId="486"/>
            <ac:spMk id="88" creationId="{B64733F7-3599-4096-8C5F-780D93D02740}"/>
          </ac:spMkLst>
        </pc:spChg>
        <pc:grpChg chg="del">
          <ac:chgData name="Timo Mühlhaus" userId="1b6b3aba618dadac" providerId="LiveId" clId="{F27D69E2-F2B4-40E5-8594-EDFD3AFC4FF1}" dt="2021-02-09T07:51:06.176" v="1079" actId="165"/>
          <ac:grpSpMkLst>
            <pc:docMk/>
            <pc:sldMk cId="2484013606" sldId="486"/>
            <ac:grpSpMk id="2" creationId="{E97A2B39-0F37-4B39-A3CC-6370CF4790DD}"/>
          </ac:grpSpMkLst>
        </pc:grpChg>
        <pc:grpChg chg="mod">
          <ac:chgData name="Timo Mühlhaus" userId="1b6b3aba618dadac" providerId="LiveId" clId="{F27D69E2-F2B4-40E5-8594-EDFD3AFC4FF1}" dt="2021-02-09T08:00:50.363" v="1391" actId="1036"/>
          <ac:grpSpMkLst>
            <pc:docMk/>
            <pc:sldMk cId="2484013606" sldId="486"/>
            <ac:grpSpMk id="9" creationId="{CE52981E-6636-4A0C-B4D3-A7A774C831AA}"/>
          </ac:grpSpMkLst>
        </pc:grpChg>
        <pc:grpChg chg="del mod topLvl">
          <ac:chgData name="Timo Mühlhaus" userId="1b6b3aba618dadac" providerId="LiveId" clId="{F27D69E2-F2B4-40E5-8594-EDFD3AFC4FF1}" dt="2021-02-09T07:51:46.653" v="1089" actId="478"/>
          <ac:grpSpMkLst>
            <pc:docMk/>
            <pc:sldMk cId="2484013606" sldId="486"/>
            <ac:grpSpMk id="29" creationId="{77E34118-7591-4A2D-A7DF-CE6401FFF27E}"/>
          </ac:grpSpMkLst>
        </pc:grpChg>
        <pc:grpChg chg="del mod topLvl">
          <ac:chgData name="Timo Mühlhaus" userId="1b6b3aba618dadac" providerId="LiveId" clId="{F27D69E2-F2B4-40E5-8594-EDFD3AFC4FF1}" dt="2021-02-09T07:53:55.510" v="1201" actId="478"/>
          <ac:grpSpMkLst>
            <pc:docMk/>
            <pc:sldMk cId="2484013606" sldId="486"/>
            <ac:grpSpMk id="58" creationId="{8025EF11-0EC7-446D-90EF-D83ECD0EB9C5}"/>
          </ac:grpSpMkLst>
        </pc:grpChg>
        <pc:grpChg chg="mod">
          <ac:chgData name="Timo Mühlhaus" userId="1b6b3aba618dadac" providerId="LiveId" clId="{F27D69E2-F2B4-40E5-8594-EDFD3AFC4FF1}" dt="2021-02-09T07:51:06.176" v="1079" actId="165"/>
          <ac:grpSpMkLst>
            <pc:docMk/>
            <pc:sldMk cId="2484013606" sldId="486"/>
            <ac:grpSpMk id="59" creationId="{4968EBF7-E00F-4DF4-BE2F-CD9C4E9B3751}"/>
          </ac:grpSpMkLst>
        </pc:grpChg>
        <pc:grpChg chg="mod">
          <ac:chgData name="Timo Mühlhaus" userId="1b6b3aba618dadac" providerId="LiveId" clId="{F27D69E2-F2B4-40E5-8594-EDFD3AFC4FF1}" dt="2021-02-09T07:51:06.176" v="1079" actId="165"/>
          <ac:grpSpMkLst>
            <pc:docMk/>
            <pc:sldMk cId="2484013606" sldId="486"/>
            <ac:grpSpMk id="60" creationId="{E9B4EDBF-DD56-4320-9614-5F165C32FF74}"/>
          </ac:grpSpMkLst>
        </pc:grpChg>
        <pc:grpChg chg="mod">
          <ac:chgData name="Timo Mühlhaus" userId="1b6b3aba618dadac" providerId="LiveId" clId="{F27D69E2-F2B4-40E5-8594-EDFD3AFC4FF1}" dt="2021-02-09T07:51:06.176" v="1079" actId="165"/>
          <ac:grpSpMkLst>
            <pc:docMk/>
            <pc:sldMk cId="2484013606" sldId="486"/>
            <ac:grpSpMk id="61" creationId="{8991EF61-5831-4EEE-8445-62D606DDEDE7}"/>
          </ac:grpSpMkLst>
        </pc:grpChg>
        <pc:grpChg chg="mod">
          <ac:chgData name="Timo Mühlhaus" userId="1b6b3aba618dadac" providerId="LiveId" clId="{F27D69E2-F2B4-40E5-8594-EDFD3AFC4FF1}" dt="2021-02-09T07:51:06.176" v="1079" actId="165"/>
          <ac:grpSpMkLst>
            <pc:docMk/>
            <pc:sldMk cId="2484013606" sldId="486"/>
            <ac:grpSpMk id="62" creationId="{3F308196-906C-4222-825B-EE252142A627}"/>
          </ac:grpSpMkLst>
        </pc:grpChg>
        <pc:grpChg chg="mod">
          <ac:chgData name="Timo Mühlhaus" userId="1b6b3aba618dadac" providerId="LiveId" clId="{F27D69E2-F2B4-40E5-8594-EDFD3AFC4FF1}" dt="2021-02-09T07:51:06.176" v="1079" actId="165"/>
          <ac:grpSpMkLst>
            <pc:docMk/>
            <pc:sldMk cId="2484013606" sldId="486"/>
            <ac:grpSpMk id="63" creationId="{07CCC323-7E66-4CB4-855E-E416E26C0C37}"/>
          </ac:grpSpMkLst>
        </pc:grpChg>
        <pc:grpChg chg="mod">
          <ac:chgData name="Timo Mühlhaus" userId="1b6b3aba618dadac" providerId="LiveId" clId="{F27D69E2-F2B4-40E5-8594-EDFD3AFC4FF1}" dt="2021-02-09T07:51:06.176" v="1079" actId="165"/>
          <ac:grpSpMkLst>
            <pc:docMk/>
            <pc:sldMk cId="2484013606" sldId="486"/>
            <ac:grpSpMk id="64" creationId="{DFA026B2-E08C-4DFE-B824-65E77EA69E1A}"/>
          </ac:grpSpMkLst>
        </pc:grpChg>
        <pc:picChg chg="add del mod">
          <ac:chgData name="Timo Mühlhaus" userId="1b6b3aba618dadac" providerId="LiveId" clId="{F27D69E2-F2B4-40E5-8594-EDFD3AFC4FF1}" dt="2021-02-09T07:51:18.203" v="1082" actId="27803"/>
          <ac:picMkLst>
            <pc:docMk/>
            <pc:sldMk cId="2484013606" sldId="486"/>
            <ac:picMk id="5" creationId="{CE52981E-6636-4A0C-B4D3-A7A774C831AA}"/>
          </ac:picMkLst>
        </pc:picChg>
        <pc:picChg chg="add del mod">
          <ac:chgData name="Timo Mühlhaus" userId="1b6b3aba618dadac" providerId="LiveId" clId="{F27D69E2-F2B4-40E5-8594-EDFD3AFC4FF1}" dt="2021-02-09T07:51:13.793" v="1081" actId="27803"/>
          <ac:picMkLst>
            <pc:docMk/>
            <pc:sldMk cId="2484013606" sldId="486"/>
            <ac:picMk id="7" creationId="{69A2A40D-8954-4A89-8387-C16E15F0D099}"/>
          </ac:picMkLst>
        </pc:picChg>
        <pc:cxnChg chg="mod">
          <ac:chgData name="Timo Mühlhaus" userId="1b6b3aba618dadac" providerId="LiveId" clId="{F27D69E2-F2B4-40E5-8594-EDFD3AFC4FF1}" dt="2021-02-09T07:51:06.176" v="1079" actId="165"/>
          <ac:cxnSpMkLst>
            <pc:docMk/>
            <pc:sldMk cId="2484013606" sldId="486"/>
            <ac:cxnSpMk id="67" creationId="{A2A3E0E1-FA98-4700-9B6E-4AB0F25B68F3}"/>
          </ac:cxnSpMkLst>
        </pc:cxnChg>
        <pc:cxnChg chg="mod">
          <ac:chgData name="Timo Mühlhaus" userId="1b6b3aba618dadac" providerId="LiveId" clId="{F27D69E2-F2B4-40E5-8594-EDFD3AFC4FF1}" dt="2021-02-09T07:51:06.176" v="1079" actId="165"/>
          <ac:cxnSpMkLst>
            <pc:docMk/>
            <pc:sldMk cId="2484013606" sldId="486"/>
            <ac:cxnSpMk id="68" creationId="{0FBD2D65-0DA2-4643-9465-4D9E83AC1F1A}"/>
          </ac:cxnSpMkLst>
        </pc:cxnChg>
        <pc:cxnChg chg="mod">
          <ac:chgData name="Timo Mühlhaus" userId="1b6b3aba618dadac" providerId="LiveId" clId="{F27D69E2-F2B4-40E5-8594-EDFD3AFC4FF1}" dt="2021-02-09T07:53:55.510" v="1201" actId="478"/>
          <ac:cxnSpMkLst>
            <pc:docMk/>
            <pc:sldMk cId="2484013606" sldId="486"/>
            <ac:cxnSpMk id="70" creationId="{4CAFEA48-A817-49E4-939D-D10920C347B6}"/>
          </ac:cxnSpMkLst>
        </pc:cxnChg>
        <pc:cxnChg chg="mod">
          <ac:chgData name="Timo Mühlhaus" userId="1b6b3aba618dadac" providerId="LiveId" clId="{F27D69E2-F2B4-40E5-8594-EDFD3AFC4FF1}" dt="2021-02-09T07:51:06.176" v="1079" actId="165"/>
          <ac:cxnSpMkLst>
            <pc:docMk/>
            <pc:sldMk cId="2484013606" sldId="486"/>
            <ac:cxnSpMk id="71" creationId="{B946BC5E-C03A-4E35-A675-C349B3945569}"/>
          </ac:cxnSpMkLst>
        </pc:cxnChg>
        <pc:cxnChg chg="mod">
          <ac:chgData name="Timo Mühlhaus" userId="1b6b3aba618dadac" providerId="LiveId" clId="{F27D69E2-F2B4-40E5-8594-EDFD3AFC4FF1}" dt="2021-02-09T07:53:55.510" v="1201" actId="478"/>
          <ac:cxnSpMkLst>
            <pc:docMk/>
            <pc:sldMk cId="2484013606" sldId="486"/>
            <ac:cxnSpMk id="73" creationId="{A4C8061F-2547-4B74-846A-7F0EFCC2B633}"/>
          </ac:cxnSpMkLst>
        </pc:cxnChg>
        <pc:cxnChg chg="mod">
          <ac:chgData name="Timo Mühlhaus" userId="1b6b3aba618dadac" providerId="LiveId" clId="{F27D69E2-F2B4-40E5-8594-EDFD3AFC4FF1}" dt="2021-02-09T07:51:06.176" v="1079" actId="165"/>
          <ac:cxnSpMkLst>
            <pc:docMk/>
            <pc:sldMk cId="2484013606" sldId="486"/>
            <ac:cxnSpMk id="74" creationId="{B12A1204-3E08-46E0-B1C4-8003E1C1337A}"/>
          </ac:cxnSpMkLst>
        </pc:cxnChg>
        <pc:cxnChg chg="mod">
          <ac:chgData name="Timo Mühlhaus" userId="1b6b3aba618dadac" providerId="LiveId" clId="{F27D69E2-F2B4-40E5-8594-EDFD3AFC4FF1}" dt="2021-02-09T07:51:06.176" v="1079" actId="165"/>
          <ac:cxnSpMkLst>
            <pc:docMk/>
            <pc:sldMk cId="2484013606" sldId="486"/>
            <ac:cxnSpMk id="78" creationId="{EB3ACD2A-A0C5-4A81-A29C-CDA156314A25}"/>
          </ac:cxnSpMkLst>
        </pc:cxnChg>
        <pc:cxnChg chg="mod">
          <ac:chgData name="Timo Mühlhaus" userId="1b6b3aba618dadac" providerId="LiveId" clId="{F27D69E2-F2B4-40E5-8594-EDFD3AFC4FF1}" dt="2021-02-09T07:51:06.176" v="1079" actId="165"/>
          <ac:cxnSpMkLst>
            <pc:docMk/>
            <pc:sldMk cId="2484013606" sldId="486"/>
            <ac:cxnSpMk id="79" creationId="{C094B147-9209-47A9-A0D7-82D1BF232AD1}"/>
          </ac:cxnSpMkLst>
        </pc:cxnChg>
      </pc:sldChg>
      <pc:sldChg chg="addSp delSp modSp add mod modNotesTx">
        <pc:chgData name="Timo Mühlhaus" userId="1b6b3aba618dadac" providerId="LiveId" clId="{F27D69E2-F2B4-40E5-8594-EDFD3AFC4FF1}" dt="2021-02-09T12:39:11.695" v="2638" actId="20577"/>
        <pc:sldMkLst>
          <pc:docMk/>
          <pc:sldMk cId="3017775643" sldId="495"/>
        </pc:sldMkLst>
        <pc:spChg chg="add mod">
          <ac:chgData name="Timo Mühlhaus" userId="1b6b3aba618dadac" providerId="LiveId" clId="{F27D69E2-F2B4-40E5-8594-EDFD3AFC4FF1}" dt="2021-02-09T12:37:48.865" v="2628" actId="1076"/>
          <ac:spMkLst>
            <pc:docMk/>
            <pc:sldMk cId="3017775643" sldId="495"/>
            <ac:spMk id="20" creationId="{4C4ED632-1827-416A-A947-B2309034B7EB}"/>
          </ac:spMkLst>
        </pc:spChg>
        <pc:spChg chg="del">
          <ac:chgData name="Timo Mühlhaus" userId="1b6b3aba618dadac" providerId="LiveId" clId="{F27D69E2-F2B4-40E5-8594-EDFD3AFC4FF1}" dt="2021-02-09T08:17:31.979" v="1523" actId="478"/>
          <ac:spMkLst>
            <pc:docMk/>
            <pc:sldMk cId="3017775643" sldId="495"/>
            <ac:spMk id="25" creationId="{AF5FA625-9AF2-49F8-BEEC-BA618A1B44B4}"/>
          </ac:spMkLst>
        </pc:spChg>
        <pc:spChg chg="mod">
          <ac:chgData name="Timo Mühlhaus" userId="1b6b3aba618dadac" providerId="LiveId" clId="{F27D69E2-F2B4-40E5-8594-EDFD3AFC4FF1}" dt="2021-02-09T11:31:48.889" v="2404" actId="164"/>
          <ac:spMkLst>
            <pc:docMk/>
            <pc:sldMk cId="3017775643" sldId="495"/>
            <ac:spMk id="79" creationId="{92B1B2B8-8E80-4377-988B-9453E9A47B46}"/>
          </ac:spMkLst>
        </pc:spChg>
        <pc:spChg chg="mod">
          <ac:chgData name="Timo Mühlhaus" userId="1b6b3aba618dadac" providerId="LiveId" clId="{F27D69E2-F2B4-40E5-8594-EDFD3AFC4FF1}" dt="2021-02-09T08:17:57.806" v="1544"/>
          <ac:spMkLst>
            <pc:docMk/>
            <pc:sldMk cId="3017775643" sldId="495"/>
            <ac:spMk id="84" creationId="{A4C5FFA5-9FCC-4ED1-B39C-45A950F6C43C}"/>
          </ac:spMkLst>
        </pc:spChg>
        <pc:spChg chg="mod">
          <ac:chgData name="Timo Mühlhaus" userId="1b6b3aba618dadac" providerId="LiveId" clId="{F27D69E2-F2B4-40E5-8594-EDFD3AFC4FF1}" dt="2021-02-09T11:31:48.889" v="2404" actId="164"/>
          <ac:spMkLst>
            <pc:docMk/>
            <pc:sldMk cId="3017775643" sldId="495"/>
            <ac:spMk id="85" creationId="{3DFF3CDF-A3BB-4330-A991-FC8917DF9C94}"/>
          </ac:spMkLst>
        </pc:spChg>
        <pc:spChg chg="mod">
          <ac:chgData name="Timo Mühlhaus" userId="1b6b3aba618dadac" providerId="LiveId" clId="{F27D69E2-F2B4-40E5-8594-EDFD3AFC4FF1}" dt="2021-02-09T11:31:48.889" v="2404" actId="164"/>
          <ac:spMkLst>
            <pc:docMk/>
            <pc:sldMk cId="3017775643" sldId="495"/>
            <ac:spMk id="86" creationId="{E2282BC6-F43C-4A0B-8C9D-EDE12BEF54F0}"/>
          </ac:spMkLst>
        </pc:spChg>
        <pc:spChg chg="mod">
          <ac:chgData name="Timo Mühlhaus" userId="1b6b3aba618dadac" providerId="LiveId" clId="{F27D69E2-F2B4-40E5-8594-EDFD3AFC4FF1}" dt="2021-02-09T11:31:48.889" v="2404" actId="164"/>
          <ac:spMkLst>
            <pc:docMk/>
            <pc:sldMk cId="3017775643" sldId="495"/>
            <ac:spMk id="87" creationId="{B7420788-725D-48D7-B9AF-DFAB996ACF71}"/>
          </ac:spMkLst>
        </pc:spChg>
        <pc:spChg chg="mod">
          <ac:chgData name="Timo Mühlhaus" userId="1b6b3aba618dadac" providerId="LiveId" clId="{F27D69E2-F2B4-40E5-8594-EDFD3AFC4FF1}" dt="2021-02-09T11:31:48.889" v="2404" actId="164"/>
          <ac:spMkLst>
            <pc:docMk/>
            <pc:sldMk cId="3017775643" sldId="495"/>
            <ac:spMk id="88" creationId="{241EB2A0-7C85-442F-B066-AE635775D6E5}"/>
          </ac:spMkLst>
        </pc:spChg>
        <pc:spChg chg="mod">
          <ac:chgData name="Timo Mühlhaus" userId="1b6b3aba618dadac" providerId="LiveId" clId="{F27D69E2-F2B4-40E5-8594-EDFD3AFC4FF1}" dt="2021-02-09T11:31:48.889" v="2404" actId="164"/>
          <ac:spMkLst>
            <pc:docMk/>
            <pc:sldMk cId="3017775643" sldId="495"/>
            <ac:spMk id="89" creationId="{2A0A7458-89B9-4E81-BBC6-66E819697670}"/>
          </ac:spMkLst>
        </pc:spChg>
        <pc:spChg chg="mod">
          <ac:chgData name="Timo Mühlhaus" userId="1b6b3aba618dadac" providerId="LiveId" clId="{F27D69E2-F2B4-40E5-8594-EDFD3AFC4FF1}" dt="2021-02-09T08:17:57.806" v="1544"/>
          <ac:spMkLst>
            <pc:docMk/>
            <pc:sldMk cId="3017775643" sldId="495"/>
            <ac:spMk id="90" creationId="{D963DA0E-990D-4319-ADC0-D42F3D88ADCC}"/>
          </ac:spMkLst>
        </pc:spChg>
        <pc:spChg chg="mod">
          <ac:chgData name="Timo Mühlhaus" userId="1b6b3aba618dadac" providerId="LiveId" clId="{F27D69E2-F2B4-40E5-8594-EDFD3AFC4FF1}" dt="2021-02-09T08:17:57.806" v="1544"/>
          <ac:spMkLst>
            <pc:docMk/>
            <pc:sldMk cId="3017775643" sldId="495"/>
            <ac:spMk id="91" creationId="{8A8B7CAA-4881-4E93-8B3D-18F9FEE61C0F}"/>
          </ac:spMkLst>
        </pc:spChg>
        <pc:spChg chg="mod">
          <ac:chgData name="Timo Mühlhaus" userId="1b6b3aba618dadac" providerId="LiveId" clId="{F27D69E2-F2B4-40E5-8594-EDFD3AFC4FF1}" dt="2021-02-09T08:17:57.806" v="1544"/>
          <ac:spMkLst>
            <pc:docMk/>
            <pc:sldMk cId="3017775643" sldId="495"/>
            <ac:spMk id="92" creationId="{12EB5195-89FD-42E3-8784-A122EA230DAF}"/>
          </ac:spMkLst>
        </pc:spChg>
        <pc:spChg chg="mod">
          <ac:chgData name="Timo Mühlhaus" userId="1b6b3aba618dadac" providerId="LiveId" clId="{F27D69E2-F2B4-40E5-8594-EDFD3AFC4FF1}" dt="2021-02-09T08:17:57.806" v="1544"/>
          <ac:spMkLst>
            <pc:docMk/>
            <pc:sldMk cId="3017775643" sldId="495"/>
            <ac:spMk id="95" creationId="{34E083AE-08FD-4C4F-A1D5-C3188C98A96A}"/>
          </ac:spMkLst>
        </pc:spChg>
        <pc:spChg chg="mod">
          <ac:chgData name="Timo Mühlhaus" userId="1b6b3aba618dadac" providerId="LiveId" clId="{F27D69E2-F2B4-40E5-8594-EDFD3AFC4FF1}" dt="2021-02-09T08:17:57.806" v="1544"/>
          <ac:spMkLst>
            <pc:docMk/>
            <pc:sldMk cId="3017775643" sldId="495"/>
            <ac:spMk id="96" creationId="{4B3B6419-EFA8-48EF-A005-E38768522E8D}"/>
          </ac:spMkLst>
        </pc:spChg>
        <pc:spChg chg="mod">
          <ac:chgData name="Timo Mühlhaus" userId="1b6b3aba618dadac" providerId="LiveId" clId="{F27D69E2-F2B4-40E5-8594-EDFD3AFC4FF1}" dt="2021-02-09T08:17:57.806" v="1544"/>
          <ac:spMkLst>
            <pc:docMk/>
            <pc:sldMk cId="3017775643" sldId="495"/>
            <ac:spMk id="97" creationId="{AD8DACD3-A146-4C75-B9AB-BA9814CD5973}"/>
          </ac:spMkLst>
        </pc:spChg>
        <pc:spChg chg="mod">
          <ac:chgData name="Timo Mühlhaus" userId="1b6b3aba618dadac" providerId="LiveId" clId="{F27D69E2-F2B4-40E5-8594-EDFD3AFC4FF1}" dt="2021-02-09T08:17:57.806" v="1544"/>
          <ac:spMkLst>
            <pc:docMk/>
            <pc:sldMk cId="3017775643" sldId="495"/>
            <ac:spMk id="98" creationId="{EB1974FE-48AA-44B5-8960-035376004433}"/>
          </ac:spMkLst>
        </pc:spChg>
        <pc:spChg chg="mod">
          <ac:chgData name="Timo Mühlhaus" userId="1b6b3aba618dadac" providerId="LiveId" clId="{F27D69E2-F2B4-40E5-8594-EDFD3AFC4FF1}" dt="2021-02-09T08:17:57.806" v="1544"/>
          <ac:spMkLst>
            <pc:docMk/>
            <pc:sldMk cId="3017775643" sldId="495"/>
            <ac:spMk id="99" creationId="{DE8AE6D2-DDE9-43DC-A789-9D86B8A6D4B5}"/>
          </ac:spMkLst>
        </pc:spChg>
        <pc:spChg chg="mod">
          <ac:chgData name="Timo Mühlhaus" userId="1b6b3aba618dadac" providerId="LiveId" clId="{F27D69E2-F2B4-40E5-8594-EDFD3AFC4FF1}" dt="2021-02-09T08:17:57.806" v="1544"/>
          <ac:spMkLst>
            <pc:docMk/>
            <pc:sldMk cId="3017775643" sldId="495"/>
            <ac:spMk id="100" creationId="{A89C4AA8-89C1-454C-964C-EFAAEAF4EB7B}"/>
          </ac:spMkLst>
        </pc:spChg>
        <pc:spChg chg="mod">
          <ac:chgData name="Timo Mühlhaus" userId="1b6b3aba618dadac" providerId="LiveId" clId="{F27D69E2-F2B4-40E5-8594-EDFD3AFC4FF1}" dt="2021-02-09T08:17:57.806" v="1544"/>
          <ac:spMkLst>
            <pc:docMk/>
            <pc:sldMk cId="3017775643" sldId="495"/>
            <ac:spMk id="101" creationId="{84B725BB-942E-46E3-B3A5-A698286197AE}"/>
          </ac:spMkLst>
        </pc:spChg>
        <pc:spChg chg="mod">
          <ac:chgData name="Timo Mühlhaus" userId="1b6b3aba618dadac" providerId="LiveId" clId="{F27D69E2-F2B4-40E5-8594-EDFD3AFC4FF1}" dt="2021-02-09T08:17:57.806" v="1544"/>
          <ac:spMkLst>
            <pc:docMk/>
            <pc:sldMk cId="3017775643" sldId="495"/>
            <ac:spMk id="102" creationId="{A2B42405-FB48-48AE-9E09-C883D8A77409}"/>
          </ac:spMkLst>
        </pc:spChg>
        <pc:spChg chg="mod">
          <ac:chgData name="Timo Mühlhaus" userId="1b6b3aba618dadac" providerId="LiveId" clId="{F27D69E2-F2B4-40E5-8594-EDFD3AFC4FF1}" dt="2021-02-09T08:17:57.806" v="1544"/>
          <ac:spMkLst>
            <pc:docMk/>
            <pc:sldMk cId="3017775643" sldId="495"/>
            <ac:spMk id="103" creationId="{62EC8FE7-60C0-4A30-B3F4-C181C1513D72}"/>
          </ac:spMkLst>
        </pc:spChg>
        <pc:spChg chg="mod">
          <ac:chgData name="Timo Mühlhaus" userId="1b6b3aba618dadac" providerId="LiveId" clId="{F27D69E2-F2B4-40E5-8594-EDFD3AFC4FF1}" dt="2021-02-09T08:17:57.806" v="1544"/>
          <ac:spMkLst>
            <pc:docMk/>
            <pc:sldMk cId="3017775643" sldId="495"/>
            <ac:spMk id="104" creationId="{B055548F-B6DE-4275-9ABA-1E0384B9BE32}"/>
          </ac:spMkLst>
        </pc:spChg>
        <pc:spChg chg="mod">
          <ac:chgData name="Timo Mühlhaus" userId="1b6b3aba618dadac" providerId="LiveId" clId="{F27D69E2-F2B4-40E5-8594-EDFD3AFC4FF1}" dt="2021-02-09T08:17:57.806" v="1544"/>
          <ac:spMkLst>
            <pc:docMk/>
            <pc:sldMk cId="3017775643" sldId="495"/>
            <ac:spMk id="105" creationId="{83ECE917-FA75-404A-B955-2946F64D648A}"/>
          </ac:spMkLst>
        </pc:spChg>
        <pc:spChg chg="mod topLvl">
          <ac:chgData name="Timo Mühlhaus" userId="1b6b3aba618dadac" providerId="LiveId" clId="{F27D69E2-F2B4-40E5-8594-EDFD3AFC4FF1}" dt="2021-02-09T08:29:19.203" v="1700" actId="165"/>
          <ac:spMkLst>
            <pc:docMk/>
            <pc:sldMk cId="3017775643" sldId="495"/>
            <ac:spMk id="111" creationId="{E08D3710-8586-4D15-AA55-E53766F30F4D}"/>
          </ac:spMkLst>
        </pc:spChg>
        <pc:spChg chg="del mod">
          <ac:chgData name="Timo Mühlhaus" userId="1b6b3aba618dadac" providerId="LiveId" clId="{F27D69E2-F2B4-40E5-8594-EDFD3AFC4FF1}" dt="2021-02-09T08:18:16.369" v="1550" actId="478"/>
          <ac:spMkLst>
            <pc:docMk/>
            <pc:sldMk cId="3017775643" sldId="495"/>
            <ac:spMk id="112" creationId="{A36A0D24-4180-4BC6-8153-67D6D91668D5}"/>
          </ac:spMkLst>
        </pc:spChg>
        <pc:spChg chg="del mod">
          <ac:chgData name="Timo Mühlhaus" userId="1b6b3aba618dadac" providerId="LiveId" clId="{F27D69E2-F2B4-40E5-8594-EDFD3AFC4FF1}" dt="2021-02-09T08:18:17.758" v="1551" actId="478"/>
          <ac:spMkLst>
            <pc:docMk/>
            <pc:sldMk cId="3017775643" sldId="495"/>
            <ac:spMk id="113" creationId="{AE47588D-EFCB-4FF9-ACDF-F6F21C23AB40}"/>
          </ac:spMkLst>
        </pc:spChg>
        <pc:spChg chg="del mod">
          <ac:chgData name="Timo Mühlhaus" userId="1b6b3aba618dadac" providerId="LiveId" clId="{F27D69E2-F2B4-40E5-8594-EDFD3AFC4FF1}" dt="2021-02-09T08:18:14.849" v="1549" actId="478"/>
          <ac:spMkLst>
            <pc:docMk/>
            <pc:sldMk cId="3017775643" sldId="495"/>
            <ac:spMk id="114" creationId="{39F1FC6B-8EED-4A9A-9981-D36213629FBC}"/>
          </ac:spMkLst>
        </pc:spChg>
        <pc:spChg chg="mod">
          <ac:chgData name="Timo Mühlhaus" userId="1b6b3aba618dadac" providerId="LiveId" clId="{F27D69E2-F2B4-40E5-8594-EDFD3AFC4FF1}" dt="2021-02-09T08:29:19.203" v="1700" actId="165"/>
          <ac:spMkLst>
            <pc:docMk/>
            <pc:sldMk cId="3017775643" sldId="495"/>
            <ac:spMk id="117" creationId="{EF47974D-B82B-4B52-AAAC-84C7705D602F}"/>
          </ac:spMkLst>
        </pc:spChg>
        <pc:spChg chg="mod">
          <ac:chgData name="Timo Mühlhaus" userId="1b6b3aba618dadac" providerId="LiveId" clId="{F27D69E2-F2B4-40E5-8594-EDFD3AFC4FF1}" dt="2021-02-09T08:29:19.203" v="1700" actId="165"/>
          <ac:spMkLst>
            <pc:docMk/>
            <pc:sldMk cId="3017775643" sldId="495"/>
            <ac:spMk id="118" creationId="{BAB279A1-463A-4B49-8C3F-1D57D768FE98}"/>
          </ac:spMkLst>
        </pc:spChg>
        <pc:spChg chg="del mod">
          <ac:chgData name="Timo Mühlhaus" userId="1b6b3aba618dadac" providerId="LiveId" clId="{F27D69E2-F2B4-40E5-8594-EDFD3AFC4FF1}" dt="2021-02-09T08:18:21.633" v="1552" actId="478"/>
          <ac:spMkLst>
            <pc:docMk/>
            <pc:sldMk cId="3017775643" sldId="495"/>
            <ac:spMk id="119" creationId="{8D5734AF-33B3-40FF-903E-0669D0948298}"/>
          </ac:spMkLst>
        </pc:spChg>
        <pc:spChg chg="mod">
          <ac:chgData name="Timo Mühlhaus" userId="1b6b3aba618dadac" providerId="LiveId" clId="{F27D69E2-F2B4-40E5-8594-EDFD3AFC4FF1}" dt="2021-02-09T08:29:19.203" v="1700" actId="165"/>
          <ac:spMkLst>
            <pc:docMk/>
            <pc:sldMk cId="3017775643" sldId="495"/>
            <ac:spMk id="120" creationId="{E089424C-60DF-447E-ACFB-C8CD510EC2AC}"/>
          </ac:spMkLst>
        </pc:spChg>
        <pc:spChg chg="mod">
          <ac:chgData name="Timo Mühlhaus" userId="1b6b3aba618dadac" providerId="LiveId" clId="{F27D69E2-F2B4-40E5-8594-EDFD3AFC4FF1}" dt="2021-02-09T08:29:19.203" v="1700" actId="165"/>
          <ac:spMkLst>
            <pc:docMk/>
            <pc:sldMk cId="3017775643" sldId="495"/>
            <ac:spMk id="121" creationId="{9B3E9DD1-27AB-4030-BA31-7EB1E92E0BE2}"/>
          </ac:spMkLst>
        </pc:spChg>
        <pc:spChg chg="mod">
          <ac:chgData name="Timo Mühlhaus" userId="1b6b3aba618dadac" providerId="LiveId" clId="{F27D69E2-F2B4-40E5-8594-EDFD3AFC4FF1}" dt="2021-02-09T08:29:19.203" v="1700" actId="165"/>
          <ac:spMkLst>
            <pc:docMk/>
            <pc:sldMk cId="3017775643" sldId="495"/>
            <ac:spMk id="122" creationId="{C2427CED-2220-459E-B77B-C78DB75E113D}"/>
          </ac:spMkLst>
        </pc:spChg>
        <pc:spChg chg="mod">
          <ac:chgData name="Timo Mühlhaus" userId="1b6b3aba618dadac" providerId="LiveId" clId="{F27D69E2-F2B4-40E5-8594-EDFD3AFC4FF1}" dt="2021-02-09T08:29:19.203" v="1700" actId="165"/>
          <ac:spMkLst>
            <pc:docMk/>
            <pc:sldMk cId="3017775643" sldId="495"/>
            <ac:spMk id="123" creationId="{55F28D42-1D49-4FE0-B628-A959E9239C94}"/>
          </ac:spMkLst>
        </pc:spChg>
        <pc:spChg chg="mod">
          <ac:chgData name="Timo Mühlhaus" userId="1b6b3aba618dadac" providerId="LiveId" clId="{F27D69E2-F2B4-40E5-8594-EDFD3AFC4FF1}" dt="2021-02-09T08:29:19.203" v="1700" actId="165"/>
          <ac:spMkLst>
            <pc:docMk/>
            <pc:sldMk cId="3017775643" sldId="495"/>
            <ac:spMk id="124" creationId="{097193CD-830B-4BC1-A2AD-7FFFA03BBCC6}"/>
          </ac:spMkLst>
        </pc:spChg>
        <pc:spChg chg="mod">
          <ac:chgData name="Timo Mühlhaus" userId="1b6b3aba618dadac" providerId="LiveId" clId="{F27D69E2-F2B4-40E5-8594-EDFD3AFC4FF1}" dt="2021-02-09T08:29:19.203" v="1700" actId="165"/>
          <ac:spMkLst>
            <pc:docMk/>
            <pc:sldMk cId="3017775643" sldId="495"/>
            <ac:spMk id="125" creationId="{F2592548-FA39-417C-9702-F5CC1C5965DA}"/>
          </ac:spMkLst>
        </pc:spChg>
        <pc:spChg chg="mod">
          <ac:chgData name="Timo Mühlhaus" userId="1b6b3aba618dadac" providerId="LiveId" clId="{F27D69E2-F2B4-40E5-8594-EDFD3AFC4FF1}" dt="2021-02-09T08:29:19.203" v="1700" actId="165"/>
          <ac:spMkLst>
            <pc:docMk/>
            <pc:sldMk cId="3017775643" sldId="495"/>
            <ac:spMk id="126" creationId="{5951F24B-314F-41D7-A616-E36007F154C6}"/>
          </ac:spMkLst>
        </pc:spChg>
        <pc:spChg chg="mod">
          <ac:chgData name="Timo Mühlhaus" userId="1b6b3aba618dadac" providerId="LiveId" clId="{F27D69E2-F2B4-40E5-8594-EDFD3AFC4FF1}" dt="2021-02-09T08:29:19.203" v="1700" actId="165"/>
          <ac:spMkLst>
            <pc:docMk/>
            <pc:sldMk cId="3017775643" sldId="495"/>
            <ac:spMk id="127" creationId="{3BEB9E85-7062-4E6D-9E90-6AB4E93ACF29}"/>
          </ac:spMkLst>
        </pc:spChg>
        <pc:spChg chg="add mod">
          <ac:chgData name="Timo Mühlhaus" userId="1b6b3aba618dadac" providerId="LiveId" clId="{F27D69E2-F2B4-40E5-8594-EDFD3AFC4FF1}" dt="2021-02-09T12:39:11.695" v="2638" actId="20577"/>
          <ac:spMkLst>
            <pc:docMk/>
            <pc:sldMk cId="3017775643" sldId="495"/>
            <ac:spMk id="130" creationId="{44DDC2EF-0181-45EB-AE49-BC5E3FA01222}"/>
          </ac:spMkLst>
        </pc:spChg>
        <pc:grpChg chg="add mod topLvl">
          <ac:chgData name="Timo Mühlhaus" userId="1b6b3aba618dadac" providerId="LiveId" clId="{F27D69E2-F2B4-40E5-8594-EDFD3AFC4FF1}" dt="2021-02-09T11:32:58.305" v="2427" actId="1038"/>
          <ac:grpSpMkLst>
            <pc:docMk/>
            <pc:sldMk cId="3017775643" sldId="495"/>
            <ac:grpSpMk id="10" creationId="{D672EE38-E16E-46D1-AB17-E20880C25F4A}"/>
          </ac:grpSpMkLst>
        </pc:grpChg>
        <pc:grpChg chg="del">
          <ac:chgData name="Timo Mühlhaus" userId="1b6b3aba618dadac" providerId="LiveId" clId="{F27D69E2-F2B4-40E5-8594-EDFD3AFC4FF1}" dt="2021-02-09T08:17:29.320" v="1521" actId="478"/>
          <ac:grpSpMkLst>
            <pc:docMk/>
            <pc:sldMk cId="3017775643" sldId="495"/>
            <ac:grpSpMk id="13" creationId="{442B766F-6F66-4DC8-9704-D15780F4685A}"/>
          </ac:grpSpMkLst>
        </pc:grpChg>
        <pc:grpChg chg="del">
          <ac:chgData name="Timo Mühlhaus" userId="1b6b3aba618dadac" providerId="LiveId" clId="{F27D69E2-F2B4-40E5-8594-EDFD3AFC4FF1}" dt="2021-02-09T08:17:27.195" v="1519" actId="478"/>
          <ac:grpSpMkLst>
            <pc:docMk/>
            <pc:sldMk cId="3017775643" sldId="495"/>
            <ac:grpSpMk id="15" creationId="{E5B06822-E975-48A9-81AF-AF7D760089A7}"/>
          </ac:grpSpMkLst>
        </pc:grpChg>
        <pc:grpChg chg="del">
          <ac:chgData name="Timo Mühlhaus" userId="1b6b3aba618dadac" providerId="LiveId" clId="{F27D69E2-F2B4-40E5-8594-EDFD3AFC4FF1}" dt="2021-02-09T08:17:28.503" v="1520" actId="478"/>
          <ac:grpSpMkLst>
            <pc:docMk/>
            <pc:sldMk cId="3017775643" sldId="495"/>
            <ac:grpSpMk id="16" creationId="{319AF432-9F7D-447F-9344-54606967DA5B}"/>
          </ac:grpSpMkLst>
        </pc:grpChg>
        <pc:grpChg chg="del">
          <ac:chgData name="Timo Mühlhaus" userId="1b6b3aba618dadac" providerId="LiveId" clId="{F27D69E2-F2B4-40E5-8594-EDFD3AFC4FF1}" dt="2021-02-09T08:17:26.281" v="1518" actId="478"/>
          <ac:grpSpMkLst>
            <pc:docMk/>
            <pc:sldMk cId="3017775643" sldId="495"/>
            <ac:grpSpMk id="17" creationId="{82F890B4-62A3-4DFC-81A0-399E92A54235}"/>
          </ac:grpSpMkLst>
        </pc:grpChg>
        <pc:grpChg chg="del">
          <ac:chgData name="Timo Mühlhaus" userId="1b6b3aba618dadac" providerId="LiveId" clId="{F27D69E2-F2B4-40E5-8594-EDFD3AFC4FF1}" dt="2021-02-09T08:17:30.993" v="1522" actId="478"/>
          <ac:grpSpMkLst>
            <pc:docMk/>
            <pc:sldMk cId="3017775643" sldId="495"/>
            <ac:grpSpMk id="18" creationId="{59A12EA3-E223-4195-8C4F-BBEB6DF0DF27}"/>
          </ac:grpSpMkLst>
        </pc:grpChg>
        <pc:grpChg chg="add del mod">
          <ac:chgData name="Timo Mühlhaus" userId="1b6b3aba618dadac" providerId="LiveId" clId="{F27D69E2-F2B4-40E5-8594-EDFD3AFC4FF1}" dt="2021-02-09T08:29:19.203" v="1700" actId="165"/>
          <ac:grpSpMkLst>
            <pc:docMk/>
            <pc:sldMk cId="3017775643" sldId="495"/>
            <ac:grpSpMk id="19" creationId="{8982AF08-247F-46B2-A5C6-BA15B16630BB}"/>
          </ac:grpSpMkLst>
        </pc:grpChg>
        <pc:grpChg chg="add mod">
          <ac:chgData name="Timo Mühlhaus" userId="1b6b3aba618dadac" providerId="LiveId" clId="{F27D69E2-F2B4-40E5-8594-EDFD3AFC4FF1}" dt="2021-02-09T11:32:53.526" v="2418" actId="1037"/>
          <ac:grpSpMkLst>
            <pc:docMk/>
            <pc:sldMk cId="3017775643" sldId="495"/>
            <ac:grpSpMk id="21" creationId="{88DB97BF-136C-49D2-A8B0-41AB39C55F73}"/>
          </ac:grpSpMkLst>
        </pc:grpChg>
        <pc:grpChg chg="add mod">
          <ac:chgData name="Timo Mühlhaus" userId="1b6b3aba618dadac" providerId="LiveId" clId="{F27D69E2-F2B4-40E5-8594-EDFD3AFC4FF1}" dt="2021-02-09T11:31:48.889" v="2404" actId="164"/>
          <ac:grpSpMkLst>
            <pc:docMk/>
            <pc:sldMk cId="3017775643" sldId="495"/>
            <ac:grpSpMk id="22" creationId="{3B75A2EE-C335-48EF-87AA-A03D736DCF14}"/>
          </ac:grpSpMkLst>
        </pc:grpChg>
        <pc:grpChg chg="del">
          <ac:chgData name="Timo Mühlhaus" userId="1b6b3aba618dadac" providerId="LiveId" clId="{F27D69E2-F2B4-40E5-8594-EDFD3AFC4FF1}" dt="2021-02-09T08:17:23.535" v="1517" actId="478"/>
          <ac:grpSpMkLst>
            <pc:docMk/>
            <pc:sldMk cId="3017775643" sldId="495"/>
            <ac:grpSpMk id="26" creationId="{82847956-58CD-479B-8301-670821F1AD95}"/>
          </ac:grpSpMkLst>
        </pc:grpChg>
        <pc:grpChg chg="mod">
          <ac:chgData name="Timo Mühlhaus" userId="1b6b3aba618dadac" providerId="LiveId" clId="{F27D69E2-F2B4-40E5-8594-EDFD3AFC4FF1}" dt="2021-02-09T11:32:09.743" v="2405" actId="1076"/>
          <ac:grpSpMkLst>
            <pc:docMk/>
            <pc:sldMk cId="3017775643" sldId="495"/>
            <ac:grpSpMk id="50" creationId="{A011CC94-C5D0-415B-BA3C-32D028151C25}"/>
          </ac:grpSpMkLst>
        </pc:grpChg>
        <pc:grpChg chg="add del mod">
          <ac:chgData name="Timo Mühlhaus" userId="1b6b3aba618dadac" providerId="LiveId" clId="{F27D69E2-F2B4-40E5-8594-EDFD3AFC4FF1}" dt="2021-02-09T08:17:59.813" v="1545"/>
          <ac:grpSpMkLst>
            <pc:docMk/>
            <pc:sldMk cId="3017775643" sldId="495"/>
            <ac:grpSpMk id="80" creationId="{64A4D329-1668-4B5D-84E2-50390E4B2ED4}"/>
          </ac:grpSpMkLst>
        </pc:grpChg>
        <pc:grpChg chg="mod">
          <ac:chgData name="Timo Mühlhaus" userId="1b6b3aba618dadac" providerId="LiveId" clId="{F27D69E2-F2B4-40E5-8594-EDFD3AFC4FF1}" dt="2021-02-09T08:17:57.806" v="1544"/>
          <ac:grpSpMkLst>
            <pc:docMk/>
            <pc:sldMk cId="3017775643" sldId="495"/>
            <ac:grpSpMk id="81" creationId="{D3F51C42-171C-4275-B75A-C4B8708597BD}"/>
          </ac:grpSpMkLst>
        </pc:grpChg>
        <pc:grpChg chg="mod">
          <ac:chgData name="Timo Mühlhaus" userId="1b6b3aba618dadac" providerId="LiveId" clId="{F27D69E2-F2B4-40E5-8594-EDFD3AFC4FF1}" dt="2021-02-09T08:17:57.806" v="1544"/>
          <ac:grpSpMkLst>
            <pc:docMk/>
            <pc:sldMk cId="3017775643" sldId="495"/>
            <ac:grpSpMk id="82" creationId="{D1F83C5C-8AA7-4B3F-98AF-9B71E11E79EA}"/>
          </ac:grpSpMkLst>
        </pc:grpChg>
        <pc:grpChg chg="mod">
          <ac:chgData name="Timo Mühlhaus" userId="1b6b3aba618dadac" providerId="LiveId" clId="{F27D69E2-F2B4-40E5-8594-EDFD3AFC4FF1}" dt="2021-02-09T08:17:57.806" v="1544"/>
          <ac:grpSpMkLst>
            <pc:docMk/>
            <pc:sldMk cId="3017775643" sldId="495"/>
            <ac:grpSpMk id="94" creationId="{E612E40A-C697-478F-B05D-675334CE766A}"/>
          </ac:grpSpMkLst>
        </pc:grpChg>
        <pc:grpChg chg="add del mod">
          <ac:chgData name="Timo Mühlhaus" userId="1b6b3aba618dadac" providerId="LiveId" clId="{F27D69E2-F2B4-40E5-8594-EDFD3AFC4FF1}" dt="2021-02-09T08:22:34.949" v="1560" actId="165"/>
          <ac:grpSpMkLst>
            <pc:docMk/>
            <pc:sldMk cId="3017775643" sldId="495"/>
            <ac:grpSpMk id="107" creationId="{1B342BD4-7C9A-460D-9DDD-9018FD87AD0F}"/>
          </ac:grpSpMkLst>
        </pc:grpChg>
        <pc:grpChg chg="mod topLvl">
          <ac:chgData name="Timo Mühlhaus" userId="1b6b3aba618dadac" providerId="LiveId" clId="{F27D69E2-F2B4-40E5-8594-EDFD3AFC4FF1}" dt="2021-02-09T08:29:19.203" v="1700" actId="165"/>
          <ac:grpSpMkLst>
            <pc:docMk/>
            <pc:sldMk cId="3017775643" sldId="495"/>
            <ac:grpSpMk id="108" creationId="{11CC8421-F19D-49CE-ADF3-70A584F29A10}"/>
          </ac:grpSpMkLst>
        </pc:grpChg>
        <pc:grpChg chg="mod topLvl">
          <ac:chgData name="Timo Mühlhaus" userId="1b6b3aba618dadac" providerId="LiveId" clId="{F27D69E2-F2B4-40E5-8594-EDFD3AFC4FF1}" dt="2021-02-09T11:32:58.305" v="2427" actId="1038"/>
          <ac:grpSpMkLst>
            <pc:docMk/>
            <pc:sldMk cId="3017775643" sldId="495"/>
            <ac:grpSpMk id="109" creationId="{C7817D94-70D3-4532-B611-9F3BD7B55C96}"/>
          </ac:grpSpMkLst>
        </pc:grpChg>
        <pc:grpChg chg="mod">
          <ac:chgData name="Timo Mühlhaus" userId="1b6b3aba618dadac" providerId="LiveId" clId="{F27D69E2-F2B4-40E5-8594-EDFD3AFC4FF1}" dt="2021-02-09T08:29:19.203" v="1700" actId="165"/>
          <ac:grpSpMkLst>
            <pc:docMk/>
            <pc:sldMk cId="3017775643" sldId="495"/>
            <ac:grpSpMk id="116" creationId="{20BF2B9C-AC21-4BD4-94CF-F03A05B7C85E}"/>
          </ac:grpSpMkLst>
        </pc:grpChg>
        <pc:picChg chg="add mod topLvl">
          <ac:chgData name="Timo Mühlhaus" userId="1b6b3aba618dadac" providerId="LiveId" clId="{F27D69E2-F2B4-40E5-8594-EDFD3AFC4FF1}" dt="2021-02-09T11:32:58.305" v="2427" actId="1038"/>
          <ac:picMkLst>
            <pc:docMk/>
            <pc:sldMk cId="3017775643" sldId="495"/>
            <ac:picMk id="5" creationId="{624D6417-848D-4751-8562-B0717DA00C57}"/>
          </ac:picMkLst>
        </pc:picChg>
        <pc:picChg chg="mod">
          <ac:chgData name="Timo Mühlhaus" userId="1b6b3aba618dadac" providerId="LiveId" clId="{F27D69E2-F2B4-40E5-8594-EDFD3AFC4FF1}" dt="2021-02-09T08:17:57.806" v="1544"/>
          <ac:picMkLst>
            <pc:docMk/>
            <pc:sldMk cId="3017775643" sldId="495"/>
            <ac:picMk id="83" creationId="{C3B3D8B0-852E-4693-AD77-471AAAC8647D}"/>
          </ac:picMkLst>
        </pc:picChg>
        <pc:picChg chg="mod">
          <ac:chgData name="Timo Mühlhaus" userId="1b6b3aba618dadac" providerId="LiveId" clId="{F27D69E2-F2B4-40E5-8594-EDFD3AFC4FF1}" dt="2021-02-09T08:17:57.806" v="1544"/>
          <ac:picMkLst>
            <pc:docMk/>
            <pc:sldMk cId="3017775643" sldId="495"/>
            <ac:picMk id="93" creationId="{EB478D54-801E-468F-957A-36E2A9A3F767}"/>
          </ac:picMkLst>
        </pc:picChg>
        <pc:picChg chg="mod">
          <ac:chgData name="Timo Mühlhaus" userId="1b6b3aba618dadac" providerId="LiveId" clId="{F27D69E2-F2B4-40E5-8594-EDFD3AFC4FF1}" dt="2021-02-09T08:17:57.806" v="1544"/>
          <ac:picMkLst>
            <pc:docMk/>
            <pc:sldMk cId="3017775643" sldId="495"/>
            <ac:picMk id="106" creationId="{3C6F1861-6D97-4E87-BA8A-6105F3CE085C}"/>
          </ac:picMkLst>
        </pc:picChg>
        <pc:picChg chg="del mod topLvl">
          <ac:chgData name="Timo Mühlhaus" userId="1b6b3aba618dadac" providerId="LiveId" clId="{F27D69E2-F2B4-40E5-8594-EDFD3AFC4FF1}" dt="2021-02-09T08:26:28.268" v="1614" actId="478"/>
          <ac:picMkLst>
            <pc:docMk/>
            <pc:sldMk cId="3017775643" sldId="495"/>
            <ac:picMk id="110" creationId="{F0D4F7CC-2338-4867-AD95-6D6406334770}"/>
          </ac:picMkLst>
        </pc:picChg>
        <pc:picChg chg="mod modCrop">
          <ac:chgData name="Timo Mühlhaus" userId="1b6b3aba618dadac" providerId="LiveId" clId="{F27D69E2-F2B4-40E5-8594-EDFD3AFC4FF1}" dt="2021-02-09T08:29:19.203" v="1700" actId="165"/>
          <ac:picMkLst>
            <pc:docMk/>
            <pc:sldMk cId="3017775643" sldId="495"/>
            <ac:picMk id="115" creationId="{D8CCC99B-00EC-44C9-9C53-D966C9A7EDDD}"/>
          </ac:picMkLst>
        </pc:picChg>
        <pc:picChg chg="mod">
          <ac:chgData name="Timo Mühlhaus" userId="1b6b3aba618dadac" providerId="LiveId" clId="{F27D69E2-F2B4-40E5-8594-EDFD3AFC4FF1}" dt="2021-02-09T08:29:19.203" v="1700" actId="165"/>
          <ac:picMkLst>
            <pc:docMk/>
            <pc:sldMk cId="3017775643" sldId="495"/>
            <ac:picMk id="128" creationId="{9D9502DB-1C4C-4B02-8D50-E844A8529D85}"/>
          </ac:picMkLst>
        </pc:picChg>
        <pc:picChg chg="add mod ord">
          <ac:chgData name="Timo Mühlhaus" userId="1b6b3aba618dadac" providerId="LiveId" clId="{F27D69E2-F2B4-40E5-8594-EDFD3AFC4FF1}" dt="2021-02-09T11:32:53.526" v="2418" actId="1037"/>
          <ac:picMkLst>
            <pc:docMk/>
            <pc:sldMk cId="3017775643" sldId="495"/>
            <ac:picMk id="129" creationId="{72D4D9F3-3B48-46CD-A77D-9E1A3EDFBB13}"/>
          </ac:picMkLst>
        </pc:picChg>
        <pc:picChg chg="add mod">
          <ac:chgData name="Timo Mühlhaus" userId="1b6b3aba618dadac" providerId="LiveId" clId="{F27D69E2-F2B4-40E5-8594-EDFD3AFC4FF1}" dt="2021-02-09T11:32:53.526" v="2418" actId="1037"/>
          <ac:picMkLst>
            <pc:docMk/>
            <pc:sldMk cId="3017775643" sldId="495"/>
            <ac:picMk id="131" creationId="{6200862C-7E0E-45A9-81DE-E9FCA617FC68}"/>
          </ac:picMkLst>
        </pc:picChg>
        <pc:picChg chg="add mod">
          <ac:chgData name="Timo Mühlhaus" userId="1b6b3aba618dadac" providerId="LiveId" clId="{F27D69E2-F2B4-40E5-8594-EDFD3AFC4FF1}" dt="2021-02-09T11:32:53.526" v="2418" actId="1037"/>
          <ac:picMkLst>
            <pc:docMk/>
            <pc:sldMk cId="3017775643" sldId="495"/>
            <ac:picMk id="132" creationId="{1A20A14D-D28F-49BF-AD08-4720F9E71B50}"/>
          </ac:picMkLst>
        </pc:picChg>
        <pc:picChg chg="add mod">
          <ac:chgData name="Timo Mühlhaus" userId="1b6b3aba618dadac" providerId="LiveId" clId="{F27D69E2-F2B4-40E5-8594-EDFD3AFC4FF1}" dt="2021-02-09T11:32:53.526" v="2418" actId="1037"/>
          <ac:picMkLst>
            <pc:docMk/>
            <pc:sldMk cId="3017775643" sldId="495"/>
            <ac:picMk id="133" creationId="{7C3A2B0C-DB69-40F1-80A7-5CE1F185D57A}"/>
          </ac:picMkLst>
        </pc:picChg>
        <pc:picChg chg="add mod">
          <ac:chgData name="Timo Mühlhaus" userId="1b6b3aba618dadac" providerId="LiveId" clId="{F27D69E2-F2B4-40E5-8594-EDFD3AFC4FF1}" dt="2021-02-09T11:32:53.526" v="2418" actId="1037"/>
          <ac:picMkLst>
            <pc:docMk/>
            <pc:sldMk cId="3017775643" sldId="495"/>
            <ac:picMk id="1026" creationId="{D10D36AC-D9AD-40C0-AD80-07898844E40E}"/>
          </ac:picMkLst>
        </pc:picChg>
        <pc:picChg chg="add del mod">
          <ac:chgData name="Timo Mühlhaus" userId="1b6b3aba618dadac" providerId="LiveId" clId="{F27D69E2-F2B4-40E5-8594-EDFD3AFC4FF1}" dt="2021-02-09T11:32:53.526" v="2418" actId="1037"/>
          <ac:picMkLst>
            <pc:docMk/>
            <pc:sldMk cId="3017775643" sldId="495"/>
            <ac:picMk id="1028" creationId="{416A1A70-F244-4ECC-B9ED-B2C5DC09B8CB}"/>
          </ac:picMkLst>
        </pc:picChg>
        <pc:picChg chg="add del mod">
          <ac:chgData name="Timo Mühlhaus" userId="1b6b3aba618dadac" providerId="LiveId" clId="{F27D69E2-F2B4-40E5-8594-EDFD3AFC4FF1}" dt="2021-02-09T11:32:53.526" v="2418" actId="1037"/>
          <ac:picMkLst>
            <pc:docMk/>
            <pc:sldMk cId="3017775643" sldId="495"/>
            <ac:picMk id="1030" creationId="{245CDF1F-9558-4558-ABE5-6FD5543EF412}"/>
          </ac:picMkLst>
        </pc:picChg>
        <pc:picChg chg="add del mod">
          <ac:chgData name="Timo Mühlhaus" userId="1b6b3aba618dadac" providerId="LiveId" clId="{F27D69E2-F2B4-40E5-8594-EDFD3AFC4FF1}" dt="2021-02-09T11:09:56.421" v="2388" actId="478"/>
          <ac:picMkLst>
            <pc:docMk/>
            <pc:sldMk cId="3017775643" sldId="495"/>
            <ac:picMk id="1032" creationId="{65799E55-ABD4-462E-9561-3800C6FB8BFA}"/>
          </ac:picMkLst>
        </pc:picChg>
        <pc:cxnChg chg="mod">
          <ac:chgData name="Timo Mühlhaus" userId="1b6b3aba618dadac" providerId="LiveId" clId="{F27D69E2-F2B4-40E5-8594-EDFD3AFC4FF1}" dt="2021-02-09T08:17:29.320" v="1521" actId="478"/>
          <ac:cxnSpMkLst>
            <pc:docMk/>
            <pc:sldMk cId="3017775643" sldId="495"/>
            <ac:cxnSpMk id="4" creationId="{C158B39A-396C-4F0D-B6B1-93E68F77D0FA}"/>
          </ac:cxnSpMkLst>
        </pc:cxnChg>
        <pc:cxnChg chg="mod">
          <ac:chgData name="Timo Mühlhaus" userId="1b6b3aba618dadac" providerId="LiveId" clId="{F27D69E2-F2B4-40E5-8594-EDFD3AFC4FF1}" dt="2021-02-09T08:17:28.503" v="1520" actId="478"/>
          <ac:cxnSpMkLst>
            <pc:docMk/>
            <pc:sldMk cId="3017775643" sldId="495"/>
            <ac:cxnSpMk id="32" creationId="{F8303697-3D4F-4EB2-A834-EEAFF626C852}"/>
          </ac:cxnSpMkLst>
        </pc:cxnChg>
        <pc:cxnChg chg="del mod">
          <ac:chgData name="Timo Mühlhaus" userId="1b6b3aba618dadac" providerId="LiveId" clId="{F27D69E2-F2B4-40E5-8594-EDFD3AFC4FF1}" dt="2021-02-09T11:32:29.182" v="2407" actId="21"/>
          <ac:cxnSpMkLst>
            <pc:docMk/>
            <pc:sldMk cId="3017775643" sldId="495"/>
            <ac:cxnSpMk id="76" creationId="{DAF9BBCF-1FE4-44AC-9429-50456081974C}"/>
          </ac:cxnSpMkLst>
        </pc:cxnChg>
        <pc:cxnChg chg="mod">
          <ac:chgData name="Timo Mühlhaus" userId="1b6b3aba618dadac" providerId="LiveId" clId="{F27D69E2-F2B4-40E5-8594-EDFD3AFC4FF1}" dt="2021-02-09T12:37:52.253" v="2629" actId="1076"/>
          <ac:cxnSpMkLst>
            <pc:docMk/>
            <pc:sldMk cId="3017775643" sldId="495"/>
            <ac:cxnSpMk id="77" creationId="{939A9A0F-A2D9-4D9A-88E2-4FFC1D15AC0C}"/>
          </ac:cxnSpMkLst>
        </pc:cxnChg>
        <pc:cxnChg chg="mod">
          <ac:chgData name="Timo Mühlhaus" userId="1b6b3aba618dadac" providerId="LiveId" clId="{F27D69E2-F2B4-40E5-8594-EDFD3AFC4FF1}" dt="2021-02-09T12:37:59.101" v="2631" actId="14100"/>
          <ac:cxnSpMkLst>
            <pc:docMk/>
            <pc:sldMk cId="3017775643" sldId="495"/>
            <ac:cxnSpMk id="78" creationId="{8C6BADC9-9546-48B2-B00C-12156CA9C486}"/>
          </ac:cxnSpMkLst>
        </pc:cxnChg>
        <pc:cxnChg chg="add mod">
          <ac:chgData name="Timo Mühlhaus" userId="1b6b3aba618dadac" providerId="LiveId" clId="{F27D69E2-F2B4-40E5-8594-EDFD3AFC4FF1}" dt="2021-02-09T11:32:33.737" v="2409" actId="1076"/>
          <ac:cxnSpMkLst>
            <pc:docMk/>
            <pc:sldMk cId="3017775643" sldId="495"/>
            <ac:cxnSpMk id="134" creationId="{79850798-45AD-4278-B932-205126FFA1F0}"/>
          </ac:cxnSpMkLst>
        </pc:cxnChg>
      </pc:sldChg>
      <pc:sldChg chg="ord">
        <pc:chgData name="Timo Mühlhaus" userId="1b6b3aba618dadac" providerId="LiveId" clId="{F27D69E2-F2B4-40E5-8594-EDFD3AFC4FF1}" dt="2021-02-09T07:42:39.357" v="1046"/>
        <pc:sldMkLst>
          <pc:docMk/>
          <pc:sldMk cId="2829780714" sldId="503"/>
        </pc:sldMkLst>
      </pc:sldChg>
      <pc:sldChg chg="del">
        <pc:chgData name="Timo Mühlhaus" userId="1b6b3aba618dadac" providerId="LiveId" clId="{F27D69E2-F2B4-40E5-8594-EDFD3AFC4FF1}" dt="2021-02-09T07:37:28.763" v="813" actId="47"/>
        <pc:sldMkLst>
          <pc:docMk/>
          <pc:sldMk cId="182875212" sldId="508"/>
        </pc:sldMkLst>
      </pc:sldChg>
      <pc:sldChg chg="ord">
        <pc:chgData name="Timo Mühlhaus" userId="1b6b3aba618dadac" providerId="LiveId" clId="{F27D69E2-F2B4-40E5-8594-EDFD3AFC4FF1}" dt="2021-02-09T07:37:26.944" v="812"/>
        <pc:sldMkLst>
          <pc:docMk/>
          <pc:sldMk cId="4134573613" sldId="509"/>
        </pc:sldMkLst>
      </pc:sldChg>
      <pc:sldChg chg="del">
        <pc:chgData name="Timo Mühlhaus" userId="1b6b3aba618dadac" providerId="LiveId" clId="{F27D69E2-F2B4-40E5-8594-EDFD3AFC4FF1}" dt="2021-02-09T07:43:01.248" v="1047" actId="47"/>
        <pc:sldMkLst>
          <pc:docMk/>
          <pc:sldMk cId="2226398919" sldId="517"/>
        </pc:sldMkLst>
      </pc:sldChg>
      <pc:sldChg chg="del">
        <pc:chgData name="Timo Mühlhaus" userId="1b6b3aba618dadac" providerId="LiveId" clId="{F27D69E2-F2B4-40E5-8594-EDFD3AFC4FF1}" dt="2021-02-09T07:43:01.248" v="1047" actId="47"/>
        <pc:sldMkLst>
          <pc:docMk/>
          <pc:sldMk cId="3088830816" sldId="521"/>
        </pc:sldMkLst>
      </pc:sldChg>
      <pc:sldChg chg="del">
        <pc:chgData name="Timo Mühlhaus" userId="1b6b3aba618dadac" providerId="LiveId" clId="{F27D69E2-F2B4-40E5-8594-EDFD3AFC4FF1}" dt="2021-02-09T07:43:01.248" v="1047" actId="47"/>
        <pc:sldMkLst>
          <pc:docMk/>
          <pc:sldMk cId="4200268708" sldId="522"/>
        </pc:sldMkLst>
      </pc:sldChg>
      <pc:sldChg chg="ord">
        <pc:chgData name="Timo Mühlhaus" userId="1b6b3aba618dadac" providerId="LiveId" clId="{F27D69E2-F2B4-40E5-8594-EDFD3AFC4FF1}" dt="2021-02-09T09:24:38.907" v="2186"/>
        <pc:sldMkLst>
          <pc:docMk/>
          <pc:sldMk cId="937581977" sldId="523"/>
        </pc:sldMkLst>
      </pc:sldChg>
      <pc:sldChg chg="del">
        <pc:chgData name="Timo Mühlhaus" userId="1b6b3aba618dadac" providerId="LiveId" clId="{F27D69E2-F2B4-40E5-8594-EDFD3AFC4FF1}" dt="2021-02-09T07:43:01.248" v="1047" actId="47"/>
        <pc:sldMkLst>
          <pc:docMk/>
          <pc:sldMk cId="3672062225" sldId="529"/>
        </pc:sldMkLst>
      </pc:sldChg>
      <pc:sldChg chg="del">
        <pc:chgData name="Timo Mühlhaus" userId="1b6b3aba618dadac" providerId="LiveId" clId="{F27D69E2-F2B4-40E5-8594-EDFD3AFC4FF1}" dt="2021-02-09T07:43:01.248" v="1047" actId="47"/>
        <pc:sldMkLst>
          <pc:docMk/>
          <pc:sldMk cId="2036752745" sldId="530"/>
        </pc:sldMkLst>
      </pc:sldChg>
      <pc:sldChg chg="modSp mod">
        <pc:chgData name="Timo Mühlhaus" userId="1b6b3aba618dadac" providerId="LiveId" clId="{F27D69E2-F2B4-40E5-8594-EDFD3AFC4FF1}" dt="2021-02-09T14:46:29.170" v="2829" actId="14100"/>
        <pc:sldMkLst>
          <pc:docMk/>
          <pc:sldMk cId="2212530618" sldId="533"/>
        </pc:sldMkLst>
        <pc:spChg chg="mod">
          <ac:chgData name="Timo Mühlhaus" userId="1b6b3aba618dadac" providerId="LiveId" clId="{F27D69E2-F2B4-40E5-8594-EDFD3AFC4FF1}" dt="2021-02-09T08:17:12.645" v="1516" actId="1076"/>
          <ac:spMkLst>
            <pc:docMk/>
            <pc:sldMk cId="2212530618" sldId="533"/>
            <ac:spMk id="77" creationId="{009F02BD-24BF-427B-9DC2-182881D51771}"/>
          </ac:spMkLst>
        </pc:spChg>
        <pc:spChg chg="mod">
          <ac:chgData name="Timo Mühlhaus" userId="1b6b3aba618dadac" providerId="LiveId" clId="{F27D69E2-F2B4-40E5-8594-EDFD3AFC4FF1}" dt="2021-02-09T14:46:15.353" v="2826" actId="1037"/>
          <ac:spMkLst>
            <pc:docMk/>
            <pc:sldMk cId="2212530618" sldId="533"/>
            <ac:spMk id="114" creationId="{CB38D727-0EEB-4EB8-B655-61F4A2245E9A}"/>
          </ac:spMkLst>
        </pc:spChg>
        <pc:spChg chg="mod">
          <ac:chgData name="Timo Mühlhaus" userId="1b6b3aba618dadac" providerId="LiveId" clId="{F27D69E2-F2B4-40E5-8594-EDFD3AFC4FF1}" dt="2021-02-09T14:46:15.353" v="2826" actId="1037"/>
          <ac:spMkLst>
            <pc:docMk/>
            <pc:sldMk cId="2212530618" sldId="533"/>
            <ac:spMk id="115" creationId="{BB526E3C-9700-4394-8AC7-77B15B7DD166}"/>
          </ac:spMkLst>
        </pc:spChg>
        <pc:spChg chg="mod">
          <ac:chgData name="Timo Mühlhaus" userId="1b6b3aba618dadac" providerId="LiveId" clId="{F27D69E2-F2B4-40E5-8594-EDFD3AFC4FF1}" dt="2021-02-09T14:46:15.353" v="2826" actId="1037"/>
          <ac:spMkLst>
            <pc:docMk/>
            <pc:sldMk cId="2212530618" sldId="533"/>
            <ac:spMk id="116" creationId="{679809CF-DB4F-4C2F-BA3C-4E01CE8469FB}"/>
          </ac:spMkLst>
        </pc:spChg>
        <pc:spChg chg="mod">
          <ac:chgData name="Timo Mühlhaus" userId="1b6b3aba618dadac" providerId="LiveId" clId="{F27D69E2-F2B4-40E5-8594-EDFD3AFC4FF1}" dt="2021-02-09T14:46:29.170" v="2829" actId="14100"/>
          <ac:spMkLst>
            <pc:docMk/>
            <pc:sldMk cId="2212530618" sldId="533"/>
            <ac:spMk id="117" creationId="{B769A7E5-9F93-4D1A-BB1F-1165833F0DC2}"/>
          </ac:spMkLst>
        </pc:spChg>
        <pc:spChg chg="mod">
          <ac:chgData name="Timo Mühlhaus" userId="1b6b3aba618dadac" providerId="LiveId" clId="{F27D69E2-F2B4-40E5-8594-EDFD3AFC4FF1}" dt="2021-02-09T14:46:15.353" v="2826" actId="1037"/>
          <ac:spMkLst>
            <pc:docMk/>
            <pc:sldMk cId="2212530618" sldId="533"/>
            <ac:spMk id="138" creationId="{5EC5DAAC-04D3-486F-ACBD-43B890F78523}"/>
          </ac:spMkLst>
        </pc:spChg>
      </pc:sldChg>
      <pc:sldChg chg="delSp modSp mod modNotesTx">
        <pc:chgData name="Timo Mühlhaus" userId="1b6b3aba618dadac" providerId="LiveId" clId="{F27D69E2-F2B4-40E5-8594-EDFD3AFC4FF1}" dt="2021-02-09T10:52:52.506" v="2279" actId="6549"/>
        <pc:sldMkLst>
          <pc:docMk/>
          <pc:sldMk cId="1974375533" sldId="540"/>
        </pc:sldMkLst>
        <pc:spChg chg="del">
          <ac:chgData name="Timo Mühlhaus" userId="1b6b3aba618dadac" providerId="LiveId" clId="{F27D69E2-F2B4-40E5-8594-EDFD3AFC4FF1}" dt="2021-02-09T08:24:06.981" v="1576" actId="478"/>
          <ac:spMkLst>
            <pc:docMk/>
            <pc:sldMk cId="1974375533" sldId="540"/>
            <ac:spMk id="36" creationId="{0FC2E0AD-1DE2-41B5-B758-E195412CEE2F}"/>
          </ac:spMkLst>
        </pc:spChg>
        <pc:spChg chg="del">
          <ac:chgData name="Timo Mühlhaus" userId="1b6b3aba618dadac" providerId="LiveId" clId="{F27D69E2-F2B4-40E5-8594-EDFD3AFC4FF1}" dt="2021-02-09T08:24:08.141" v="1577" actId="478"/>
          <ac:spMkLst>
            <pc:docMk/>
            <pc:sldMk cId="1974375533" sldId="540"/>
            <ac:spMk id="37" creationId="{2EE54519-3C2F-4099-A00C-03116EA0EE00}"/>
          </ac:spMkLst>
        </pc:spChg>
        <pc:spChg chg="del">
          <ac:chgData name="Timo Mühlhaus" userId="1b6b3aba618dadac" providerId="LiveId" clId="{F27D69E2-F2B4-40E5-8594-EDFD3AFC4FF1}" dt="2021-02-09T08:24:03.349" v="1574" actId="478"/>
          <ac:spMkLst>
            <pc:docMk/>
            <pc:sldMk cId="1974375533" sldId="540"/>
            <ac:spMk id="38" creationId="{2CB46489-8D56-40D1-B9D4-A673348A6965}"/>
          </ac:spMkLst>
        </pc:spChg>
        <pc:spChg chg="mod">
          <ac:chgData name="Timo Mühlhaus" userId="1b6b3aba618dadac" providerId="LiveId" clId="{F27D69E2-F2B4-40E5-8594-EDFD3AFC4FF1}" dt="2021-02-09T08:24:26.432" v="1608" actId="20577"/>
          <ac:spMkLst>
            <pc:docMk/>
            <pc:sldMk cId="1974375533" sldId="540"/>
            <ac:spMk id="82" creationId="{43ED8CBA-107D-49F6-BD6A-5B7178227157}"/>
          </ac:spMkLst>
        </pc:spChg>
        <pc:spChg chg="mod">
          <ac:chgData name="Timo Mühlhaus" userId="1b6b3aba618dadac" providerId="LiveId" clId="{F27D69E2-F2B4-40E5-8594-EDFD3AFC4FF1}" dt="2021-02-09T08:24:35.071" v="1609" actId="20577"/>
          <ac:spMkLst>
            <pc:docMk/>
            <pc:sldMk cId="1974375533" sldId="540"/>
            <ac:spMk id="156" creationId="{82DB868D-F433-40C2-98E6-66820AF712CF}"/>
          </ac:spMkLst>
        </pc:spChg>
        <pc:spChg chg="del">
          <ac:chgData name="Timo Mühlhaus" userId="1b6b3aba618dadac" providerId="LiveId" clId="{F27D69E2-F2B4-40E5-8594-EDFD3AFC4FF1}" dt="2021-02-09T08:24:04.908" v="1575" actId="478"/>
          <ac:spMkLst>
            <pc:docMk/>
            <pc:sldMk cId="1974375533" sldId="540"/>
            <ac:spMk id="158" creationId="{C51FC1F3-3B46-420C-B2AA-745F758309CA}"/>
          </ac:spMkLst>
        </pc:spChg>
      </pc:sldChg>
      <pc:sldChg chg="del">
        <pc:chgData name="Timo Mühlhaus" userId="1b6b3aba618dadac" providerId="LiveId" clId="{F27D69E2-F2B4-40E5-8594-EDFD3AFC4FF1}" dt="2021-02-09T07:43:01.248" v="1047" actId="47"/>
        <pc:sldMkLst>
          <pc:docMk/>
          <pc:sldMk cId="3322981495" sldId="544"/>
        </pc:sldMkLst>
      </pc:sldChg>
      <pc:sldChg chg="addSp delSp modSp add mod">
        <pc:chgData name="Timo Mühlhaus" userId="1b6b3aba618dadac" providerId="LiveId" clId="{F27D69E2-F2B4-40E5-8594-EDFD3AFC4FF1}" dt="2021-02-09T15:08:47.583" v="2925" actId="1076"/>
        <pc:sldMkLst>
          <pc:docMk/>
          <pc:sldMk cId="3071122155" sldId="553"/>
        </pc:sldMkLst>
        <pc:spChg chg="mod">
          <ac:chgData name="Timo Mühlhaus" userId="1b6b3aba618dadac" providerId="LiveId" clId="{F27D69E2-F2B4-40E5-8594-EDFD3AFC4FF1}" dt="2021-02-09T09:26:29.502" v="2193"/>
          <ac:spMkLst>
            <pc:docMk/>
            <pc:sldMk cId="3071122155" sldId="553"/>
            <ac:spMk id="2" creationId="{3C8E6E3E-6A6F-41E9-82FA-121ED49F0451}"/>
          </ac:spMkLst>
        </pc:spChg>
        <pc:spChg chg="del">
          <ac:chgData name="Timo Mühlhaus" userId="1b6b3aba618dadac" providerId="LiveId" clId="{F27D69E2-F2B4-40E5-8594-EDFD3AFC4FF1}" dt="2021-02-09T09:25:13.727" v="2189" actId="478"/>
          <ac:spMkLst>
            <pc:docMk/>
            <pc:sldMk cId="3071122155" sldId="553"/>
            <ac:spMk id="3" creationId="{4E7B8E0C-BC23-4714-9604-6648BBA0ED81}"/>
          </ac:spMkLst>
        </pc:spChg>
        <pc:spChg chg="add mod">
          <ac:chgData name="Timo Mühlhaus" userId="1b6b3aba618dadac" providerId="LiveId" clId="{F27D69E2-F2B4-40E5-8594-EDFD3AFC4FF1}" dt="2021-02-09T15:08:40.810" v="2923" actId="1076"/>
          <ac:spMkLst>
            <pc:docMk/>
            <pc:sldMk cId="3071122155" sldId="553"/>
            <ac:spMk id="3" creationId="{C5A752B1-14A3-4C04-84A6-572CC0F5C3E3}"/>
          </ac:spMkLst>
        </pc:spChg>
        <pc:spChg chg="add del mod">
          <ac:chgData name="Timo Mühlhaus" userId="1b6b3aba618dadac" providerId="LiveId" clId="{F27D69E2-F2B4-40E5-8594-EDFD3AFC4FF1}" dt="2021-02-09T09:26:37.138" v="2195" actId="478"/>
          <ac:spMkLst>
            <pc:docMk/>
            <pc:sldMk cId="3071122155" sldId="553"/>
            <ac:spMk id="9" creationId="{D91496E2-B742-4963-8A26-B78D9464A1CD}"/>
          </ac:spMkLst>
        </pc:spChg>
        <pc:spChg chg="mod">
          <ac:chgData name="Timo Mühlhaus" userId="1b6b3aba618dadac" providerId="LiveId" clId="{F27D69E2-F2B4-40E5-8594-EDFD3AFC4FF1}" dt="2021-02-09T12:20:13.599" v="2438" actId="1076"/>
          <ac:spMkLst>
            <pc:docMk/>
            <pc:sldMk cId="3071122155" sldId="553"/>
            <ac:spMk id="14" creationId="{AD59143D-A5ED-4C81-B44E-5324A34DE322}"/>
          </ac:spMkLst>
        </pc:spChg>
        <pc:spChg chg="mod">
          <ac:chgData name="Timo Mühlhaus" userId="1b6b3aba618dadac" providerId="LiveId" clId="{F27D69E2-F2B4-40E5-8594-EDFD3AFC4FF1}" dt="2021-02-09T12:20:13.599" v="2438" actId="1076"/>
          <ac:spMkLst>
            <pc:docMk/>
            <pc:sldMk cId="3071122155" sldId="553"/>
            <ac:spMk id="15" creationId="{1C5F17A7-8640-4D18-A2B8-BADFF4C50CD1}"/>
          </ac:spMkLst>
        </pc:spChg>
        <pc:spChg chg="mod">
          <ac:chgData name="Timo Mühlhaus" userId="1b6b3aba618dadac" providerId="LiveId" clId="{F27D69E2-F2B4-40E5-8594-EDFD3AFC4FF1}" dt="2021-02-09T12:20:13.599" v="2438" actId="1076"/>
          <ac:spMkLst>
            <pc:docMk/>
            <pc:sldMk cId="3071122155" sldId="553"/>
            <ac:spMk id="16" creationId="{B5CC9EF8-9237-48D1-8190-AE15C051DE07}"/>
          </ac:spMkLst>
        </pc:spChg>
        <pc:spChg chg="mod">
          <ac:chgData name="Timo Mühlhaus" userId="1b6b3aba618dadac" providerId="LiveId" clId="{F27D69E2-F2B4-40E5-8594-EDFD3AFC4FF1}" dt="2021-02-09T12:20:13.599" v="2438" actId="1076"/>
          <ac:spMkLst>
            <pc:docMk/>
            <pc:sldMk cId="3071122155" sldId="553"/>
            <ac:spMk id="17" creationId="{DE60A40B-2D12-4D88-8585-1D4E9F1D4542}"/>
          </ac:spMkLst>
        </pc:spChg>
        <pc:spChg chg="mod">
          <ac:chgData name="Timo Mühlhaus" userId="1b6b3aba618dadac" providerId="LiveId" clId="{F27D69E2-F2B4-40E5-8594-EDFD3AFC4FF1}" dt="2021-02-09T12:20:13.599" v="2438" actId="1076"/>
          <ac:spMkLst>
            <pc:docMk/>
            <pc:sldMk cId="3071122155" sldId="553"/>
            <ac:spMk id="18" creationId="{878A845A-E356-4BA1-9EB3-86F812F0C66A}"/>
          </ac:spMkLst>
        </pc:spChg>
        <pc:spChg chg="mod">
          <ac:chgData name="Timo Mühlhaus" userId="1b6b3aba618dadac" providerId="LiveId" clId="{F27D69E2-F2B4-40E5-8594-EDFD3AFC4FF1}" dt="2021-02-09T12:20:13.599" v="2438" actId="1076"/>
          <ac:spMkLst>
            <pc:docMk/>
            <pc:sldMk cId="3071122155" sldId="553"/>
            <ac:spMk id="19" creationId="{B8209193-05BE-4242-B76A-6142563B774C}"/>
          </ac:spMkLst>
        </pc:spChg>
        <pc:spChg chg="mod">
          <ac:chgData name="Timo Mühlhaus" userId="1b6b3aba618dadac" providerId="LiveId" clId="{F27D69E2-F2B4-40E5-8594-EDFD3AFC4FF1}" dt="2021-02-09T12:20:13.599" v="2438" actId="1076"/>
          <ac:spMkLst>
            <pc:docMk/>
            <pc:sldMk cId="3071122155" sldId="553"/>
            <ac:spMk id="20" creationId="{2D4C12B2-3F05-4F41-B892-1A9DD6747D8C}"/>
          </ac:spMkLst>
        </pc:spChg>
        <pc:spChg chg="mod">
          <ac:chgData name="Timo Mühlhaus" userId="1b6b3aba618dadac" providerId="LiveId" clId="{F27D69E2-F2B4-40E5-8594-EDFD3AFC4FF1}" dt="2021-02-09T12:20:13.599" v="2438" actId="1076"/>
          <ac:spMkLst>
            <pc:docMk/>
            <pc:sldMk cId="3071122155" sldId="553"/>
            <ac:spMk id="21" creationId="{01624133-E7A4-46F3-A538-3AD231693CFB}"/>
          </ac:spMkLst>
        </pc:spChg>
        <pc:spChg chg="mod">
          <ac:chgData name="Timo Mühlhaus" userId="1b6b3aba618dadac" providerId="LiveId" clId="{F27D69E2-F2B4-40E5-8594-EDFD3AFC4FF1}" dt="2021-02-09T12:20:13.599" v="2438" actId="1076"/>
          <ac:spMkLst>
            <pc:docMk/>
            <pc:sldMk cId="3071122155" sldId="553"/>
            <ac:spMk id="22" creationId="{F8BC67F4-3A40-4AA6-832D-0336FE264B53}"/>
          </ac:spMkLst>
        </pc:spChg>
        <pc:spChg chg="add del mod">
          <ac:chgData name="Timo Mühlhaus" userId="1b6b3aba618dadac" providerId="LiveId" clId="{F27D69E2-F2B4-40E5-8594-EDFD3AFC4FF1}" dt="2021-02-09T12:30:25.757" v="2551" actId="478"/>
          <ac:spMkLst>
            <pc:docMk/>
            <pc:sldMk cId="3071122155" sldId="553"/>
            <ac:spMk id="24" creationId="{1E53CD07-FA0C-47DA-99D1-BD5D8A138118}"/>
          </ac:spMkLst>
        </pc:spChg>
        <pc:spChg chg="add mod">
          <ac:chgData name="Timo Mühlhaus" userId="1b6b3aba618dadac" providerId="LiveId" clId="{F27D69E2-F2B4-40E5-8594-EDFD3AFC4FF1}" dt="2021-02-09T15:08:36.515" v="2922" actId="1076"/>
          <ac:spMkLst>
            <pc:docMk/>
            <pc:sldMk cId="3071122155" sldId="553"/>
            <ac:spMk id="26" creationId="{996A6CF6-8DD3-4CE9-BA3C-744892840930}"/>
          </ac:spMkLst>
        </pc:spChg>
        <pc:spChg chg="add mod">
          <ac:chgData name="Timo Mühlhaus" userId="1b6b3aba618dadac" providerId="LiveId" clId="{F27D69E2-F2B4-40E5-8594-EDFD3AFC4FF1}" dt="2021-02-09T14:41:25.143" v="2786" actId="1076"/>
          <ac:spMkLst>
            <pc:docMk/>
            <pc:sldMk cId="3071122155" sldId="553"/>
            <ac:spMk id="27" creationId="{77E7BDA6-7A51-4154-AAD1-6962EE9598D7}"/>
          </ac:spMkLst>
        </pc:spChg>
        <pc:spChg chg="add mod">
          <ac:chgData name="Timo Mühlhaus" userId="1b6b3aba618dadac" providerId="LiveId" clId="{F27D69E2-F2B4-40E5-8594-EDFD3AFC4FF1}" dt="2021-02-09T14:41:35.106" v="2788" actId="1076"/>
          <ac:spMkLst>
            <pc:docMk/>
            <pc:sldMk cId="3071122155" sldId="553"/>
            <ac:spMk id="30" creationId="{694F1637-94CB-4748-AA11-BA8CC517C1B0}"/>
          </ac:spMkLst>
        </pc:spChg>
        <pc:spChg chg="add del">
          <ac:chgData name="Timo Mühlhaus" userId="1b6b3aba618dadac" providerId="LiveId" clId="{F27D69E2-F2B4-40E5-8594-EDFD3AFC4FF1}" dt="2021-02-09T14:38:11.787" v="2731" actId="22"/>
          <ac:spMkLst>
            <pc:docMk/>
            <pc:sldMk cId="3071122155" sldId="553"/>
            <ac:spMk id="31" creationId="{B31902EB-C567-44E8-9A3F-82A192566900}"/>
          </ac:spMkLst>
        </pc:spChg>
        <pc:spChg chg="add mod">
          <ac:chgData name="Timo Mühlhaus" userId="1b6b3aba618dadac" providerId="LiveId" clId="{F27D69E2-F2B4-40E5-8594-EDFD3AFC4FF1}" dt="2021-02-09T15:08:44.999" v="2924" actId="1076"/>
          <ac:spMkLst>
            <pc:docMk/>
            <pc:sldMk cId="3071122155" sldId="553"/>
            <ac:spMk id="33" creationId="{DE70BFD1-F02B-4A5F-8C5D-E63EFABA03FA}"/>
          </ac:spMkLst>
        </pc:spChg>
        <pc:grpChg chg="add mod">
          <ac:chgData name="Timo Mühlhaus" userId="1b6b3aba618dadac" providerId="LiveId" clId="{F27D69E2-F2B4-40E5-8594-EDFD3AFC4FF1}" dt="2021-02-09T14:46:18.458" v="2828" actId="1076"/>
          <ac:grpSpMkLst>
            <pc:docMk/>
            <pc:sldMk cId="3071122155" sldId="553"/>
            <ac:grpSpMk id="11" creationId="{FBEE5E45-8803-4C16-8175-2D1A54D95AB5}"/>
          </ac:grpSpMkLst>
        </pc:grpChg>
        <pc:grpChg chg="mod">
          <ac:chgData name="Timo Mühlhaus" userId="1b6b3aba618dadac" providerId="LiveId" clId="{F27D69E2-F2B4-40E5-8594-EDFD3AFC4FF1}" dt="2021-02-09T12:20:13.599" v="2438" actId="1076"/>
          <ac:grpSpMkLst>
            <pc:docMk/>
            <pc:sldMk cId="3071122155" sldId="553"/>
            <ac:grpSpMk id="13" creationId="{3994B141-0D79-4076-A110-21317F88E690}"/>
          </ac:grpSpMkLst>
        </pc:grpChg>
        <pc:picChg chg="add mod">
          <ac:chgData name="Timo Mühlhaus" userId="1b6b3aba618dadac" providerId="LiveId" clId="{F27D69E2-F2B4-40E5-8594-EDFD3AFC4FF1}" dt="2021-02-09T14:42:03.506" v="2795" actId="1076"/>
          <ac:picMkLst>
            <pc:docMk/>
            <pc:sldMk cId="3071122155" sldId="553"/>
            <ac:picMk id="10" creationId="{E83490AE-5280-4021-B4AA-48F4829E2F71}"/>
          </ac:picMkLst>
        </pc:picChg>
        <pc:picChg chg="mod">
          <ac:chgData name="Timo Mühlhaus" userId="1b6b3aba618dadac" providerId="LiveId" clId="{F27D69E2-F2B4-40E5-8594-EDFD3AFC4FF1}" dt="2021-02-09T12:20:13.599" v="2438" actId="1076"/>
          <ac:picMkLst>
            <pc:docMk/>
            <pc:sldMk cId="3071122155" sldId="553"/>
            <ac:picMk id="12" creationId="{10B54353-EC5F-4F80-A1F8-398F3E6FE54C}"/>
          </ac:picMkLst>
        </pc:picChg>
        <pc:picChg chg="add mod modCrop">
          <ac:chgData name="Timo Mühlhaus" userId="1b6b3aba618dadac" providerId="LiveId" clId="{F27D69E2-F2B4-40E5-8594-EDFD3AFC4FF1}" dt="2021-02-09T15:08:44.999" v="2924" actId="1076"/>
          <ac:picMkLst>
            <pc:docMk/>
            <pc:sldMk cId="3071122155" sldId="553"/>
            <ac:picMk id="23" creationId="{06F0B16B-1C03-47DC-9078-A61D25E11676}"/>
          </ac:picMkLst>
        </pc:picChg>
        <pc:picChg chg="add del mod">
          <ac:chgData name="Timo Mühlhaus" userId="1b6b3aba618dadac" providerId="LiveId" clId="{F27D69E2-F2B4-40E5-8594-EDFD3AFC4FF1}" dt="2021-02-09T09:42:22.359" v="2229" actId="478"/>
          <ac:picMkLst>
            <pc:docMk/>
            <pc:sldMk cId="3071122155" sldId="553"/>
            <ac:picMk id="23" creationId="{93D80589-F90C-497C-83E9-32405CAB6E7C}"/>
          </ac:picMkLst>
        </pc:picChg>
        <pc:picChg chg="add del mod">
          <ac:chgData name="Timo Mühlhaus" userId="1b6b3aba618dadac" providerId="LiveId" clId="{F27D69E2-F2B4-40E5-8594-EDFD3AFC4FF1}" dt="2021-02-09T09:43:32.590" v="2240" actId="478"/>
          <ac:picMkLst>
            <pc:docMk/>
            <pc:sldMk cId="3071122155" sldId="553"/>
            <ac:picMk id="25" creationId="{F83C00C3-91DF-499B-9EE1-4FC27732C6CF}"/>
          </ac:picMkLst>
        </pc:picChg>
        <pc:picChg chg="add del mod">
          <ac:chgData name="Timo Mühlhaus" userId="1b6b3aba618dadac" providerId="LiveId" clId="{F27D69E2-F2B4-40E5-8594-EDFD3AFC4FF1}" dt="2021-02-09T09:44:06.503" v="2248" actId="478"/>
          <ac:picMkLst>
            <pc:docMk/>
            <pc:sldMk cId="3071122155" sldId="553"/>
            <ac:picMk id="27" creationId="{6CA6A346-CA28-45A2-AA88-ACC58E4AE3CE}"/>
          </ac:picMkLst>
        </pc:picChg>
        <pc:picChg chg="add mod">
          <ac:chgData name="Timo Mühlhaus" userId="1b6b3aba618dadac" providerId="LiveId" clId="{F27D69E2-F2B4-40E5-8594-EDFD3AFC4FF1}" dt="2021-02-09T15:08:47.583" v="2925" actId="1076"/>
          <ac:picMkLst>
            <pc:docMk/>
            <pc:sldMk cId="3071122155" sldId="553"/>
            <ac:picMk id="29" creationId="{E7FED35C-372D-4FBD-95E5-398D7C625464}"/>
          </ac:picMkLst>
        </pc:picChg>
        <pc:picChg chg="add mod">
          <ac:chgData name="Timo Mühlhaus" userId="1b6b3aba618dadac" providerId="LiveId" clId="{F27D69E2-F2B4-40E5-8594-EDFD3AFC4FF1}" dt="2021-02-09T15:08:40.810" v="2923" actId="1076"/>
          <ac:picMkLst>
            <pc:docMk/>
            <pc:sldMk cId="3071122155" sldId="553"/>
            <ac:picMk id="1026" creationId="{0BD028D1-F758-48FC-87E6-B537A94E8487}"/>
          </ac:picMkLst>
        </pc:picChg>
        <pc:picChg chg="add mod">
          <ac:chgData name="Timo Mühlhaus" userId="1b6b3aba618dadac" providerId="LiveId" clId="{F27D69E2-F2B4-40E5-8594-EDFD3AFC4FF1}" dt="2021-02-09T15:08:36.515" v="2922" actId="1076"/>
          <ac:picMkLst>
            <pc:docMk/>
            <pc:sldMk cId="3071122155" sldId="553"/>
            <ac:picMk id="1028" creationId="{087F9B62-BC57-4EF8-A3A4-E62863CD550C}"/>
          </ac:picMkLst>
        </pc:picChg>
        <pc:picChg chg="add mod">
          <ac:chgData name="Timo Mühlhaus" userId="1b6b3aba618dadac" providerId="LiveId" clId="{F27D69E2-F2B4-40E5-8594-EDFD3AFC4FF1}" dt="2021-02-09T14:41:25.143" v="2786" actId="1076"/>
          <ac:picMkLst>
            <pc:docMk/>
            <pc:sldMk cId="3071122155" sldId="553"/>
            <ac:picMk id="1030" creationId="{22E98EF6-15CB-4D02-9344-2E59623C5638}"/>
          </ac:picMkLst>
        </pc:picChg>
        <pc:picChg chg="add mod">
          <ac:chgData name="Timo Mühlhaus" userId="1b6b3aba618dadac" providerId="LiveId" clId="{F27D69E2-F2B4-40E5-8594-EDFD3AFC4FF1}" dt="2021-02-09T14:41:35.106" v="2788" actId="1076"/>
          <ac:picMkLst>
            <pc:docMk/>
            <pc:sldMk cId="3071122155" sldId="553"/>
            <ac:picMk id="1032" creationId="{725C2C0D-FDC3-464F-AAA5-DEC7A3A029AB}"/>
          </ac:picMkLst>
        </pc:picChg>
      </pc:sldChg>
      <pc:sldChg chg="delSp modSp del">
        <pc:chgData name="Timo Mühlhaus" userId="1b6b3aba618dadac" providerId="LiveId" clId="{F27D69E2-F2B4-40E5-8594-EDFD3AFC4FF1}" dt="2021-02-09T07:43:01.248" v="1047" actId="47"/>
        <pc:sldMkLst>
          <pc:docMk/>
          <pc:sldMk cId="1061542890" sldId="556"/>
        </pc:sldMkLst>
        <pc:spChg chg="mod">
          <ac:chgData name="Timo Mühlhaus" userId="1b6b3aba618dadac" providerId="LiveId" clId="{F27D69E2-F2B4-40E5-8594-EDFD3AFC4FF1}" dt="2021-02-08T19:18:48.264" v="131" actId="165"/>
          <ac:spMkLst>
            <pc:docMk/>
            <pc:sldMk cId="1061542890" sldId="556"/>
            <ac:spMk id="70" creationId="{6E2EE91C-BD2A-4D91-A18A-02659A71A66E}"/>
          </ac:spMkLst>
        </pc:spChg>
        <pc:spChg chg="mod">
          <ac:chgData name="Timo Mühlhaus" userId="1b6b3aba618dadac" providerId="LiveId" clId="{F27D69E2-F2B4-40E5-8594-EDFD3AFC4FF1}" dt="2021-02-08T19:18:48.264" v="131" actId="165"/>
          <ac:spMkLst>
            <pc:docMk/>
            <pc:sldMk cId="1061542890" sldId="556"/>
            <ac:spMk id="71" creationId="{D59DB0D0-55D0-4D0F-B734-730EE4C6D612}"/>
          </ac:spMkLst>
        </pc:spChg>
        <pc:spChg chg="mod">
          <ac:chgData name="Timo Mühlhaus" userId="1b6b3aba618dadac" providerId="LiveId" clId="{F27D69E2-F2B4-40E5-8594-EDFD3AFC4FF1}" dt="2021-02-08T19:18:48.264" v="131" actId="165"/>
          <ac:spMkLst>
            <pc:docMk/>
            <pc:sldMk cId="1061542890" sldId="556"/>
            <ac:spMk id="74" creationId="{D0BBD7DD-64FA-4F09-8F3F-2123FD30398C}"/>
          </ac:spMkLst>
        </pc:spChg>
        <pc:spChg chg="mod">
          <ac:chgData name="Timo Mühlhaus" userId="1b6b3aba618dadac" providerId="LiveId" clId="{F27D69E2-F2B4-40E5-8594-EDFD3AFC4FF1}" dt="2021-02-08T19:18:48.264" v="131" actId="165"/>
          <ac:spMkLst>
            <pc:docMk/>
            <pc:sldMk cId="1061542890" sldId="556"/>
            <ac:spMk id="77" creationId="{CD5AE660-6AC8-4C1C-A1E5-DD898D17346B}"/>
          </ac:spMkLst>
        </pc:spChg>
        <pc:spChg chg="mod">
          <ac:chgData name="Timo Mühlhaus" userId="1b6b3aba618dadac" providerId="LiveId" clId="{F27D69E2-F2B4-40E5-8594-EDFD3AFC4FF1}" dt="2021-02-08T19:18:48.264" v="131" actId="165"/>
          <ac:spMkLst>
            <pc:docMk/>
            <pc:sldMk cId="1061542890" sldId="556"/>
            <ac:spMk id="80" creationId="{2D845686-A6AD-4540-B515-D3E3664DC150}"/>
          </ac:spMkLst>
        </pc:spChg>
        <pc:spChg chg="mod">
          <ac:chgData name="Timo Mühlhaus" userId="1b6b3aba618dadac" providerId="LiveId" clId="{F27D69E2-F2B4-40E5-8594-EDFD3AFC4FF1}" dt="2021-02-08T19:18:48.264" v="131" actId="165"/>
          <ac:spMkLst>
            <pc:docMk/>
            <pc:sldMk cId="1061542890" sldId="556"/>
            <ac:spMk id="81" creationId="{2FD13DFA-8CD8-4CE8-A313-D4093BD1B978}"/>
          </ac:spMkLst>
        </pc:spChg>
        <pc:spChg chg="mod">
          <ac:chgData name="Timo Mühlhaus" userId="1b6b3aba618dadac" providerId="LiveId" clId="{F27D69E2-F2B4-40E5-8594-EDFD3AFC4FF1}" dt="2021-02-08T19:18:48.264" v="131" actId="165"/>
          <ac:spMkLst>
            <pc:docMk/>
            <pc:sldMk cId="1061542890" sldId="556"/>
            <ac:spMk id="82" creationId="{2F342919-FD55-46B2-B5EC-F92BDEC30995}"/>
          </ac:spMkLst>
        </pc:spChg>
        <pc:spChg chg="mod">
          <ac:chgData name="Timo Mühlhaus" userId="1b6b3aba618dadac" providerId="LiveId" clId="{F27D69E2-F2B4-40E5-8594-EDFD3AFC4FF1}" dt="2021-02-08T19:18:48.264" v="131" actId="165"/>
          <ac:spMkLst>
            <pc:docMk/>
            <pc:sldMk cId="1061542890" sldId="556"/>
            <ac:spMk id="85" creationId="{E0E2EDA9-9A84-47FB-B65F-088A7BBC7CF4}"/>
          </ac:spMkLst>
        </pc:spChg>
        <pc:spChg chg="mod">
          <ac:chgData name="Timo Mühlhaus" userId="1b6b3aba618dadac" providerId="LiveId" clId="{F27D69E2-F2B4-40E5-8594-EDFD3AFC4FF1}" dt="2021-02-08T19:18:48.264" v="131" actId="165"/>
          <ac:spMkLst>
            <pc:docMk/>
            <pc:sldMk cId="1061542890" sldId="556"/>
            <ac:spMk id="86" creationId="{89F2577F-C421-4EE6-981A-87374CFF4BEC}"/>
          </ac:spMkLst>
        </pc:spChg>
        <pc:spChg chg="mod">
          <ac:chgData name="Timo Mühlhaus" userId="1b6b3aba618dadac" providerId="LiveId" clId="{F27D69E2-F2B4-40E5-8594-EDFD3AFC4FF1}" dt="2021-02-08T19:18:48.264" v="131" actId="165"/>
          <ac:spMkLst>
            <pc:docMk/>
            <pc:sldMk cId="1061542890" sldId="556"/>
            <ac:spMk id="87" creationId="{88FE0CB6-3ACF-46C7-B60D-B2CFBED6314D}"/>
          </ac:spMkLst>
        </pc:spChg>
        <pc:spChg chg="mod topLvl">
          <ac:chgData name="Timo Mühlhaus" userId="1b6b3aba618dadac" providerId="LiveId" clId="{F27D69E2-F2B4-40E5-8594-EDFD3AFC4FF1}" dt="2021-02-08T19:18:48.264" v="131" actId="165"/>
          <ac:spMkLst>
            <pc:docMk/>
            <pc:sldMk cId="1061542890" sldId="556"/>
            <ac:spMk id="88" creationId="{AA6A99D0-C5B0-47C1-B680-1651C25F8BA1}"/>
          </ac:spMkLst>
        </pc:spChg>
        <pc:spChg chg="mod topLvl">
          <ac:chgData name="Timo Mühlhaus" userId="1b6b3aba618dadac" providerId="LiveId" clId="{F27D69E2-F2B4-40E5-8594-EDFD3AFC4FF1}" dt="2021-02-08T19:18:48.264" v="131" actId="165"/>
          <ac:spMkLst>
            <pc:docMk/>
            <pc:sldMk cId="1061542890" sldId="556"/>
            <ac:spMk id="89" creationId="{3D743E31-90DA-42BE-A30A-886F76A26740}"/>
          </ac:spMkLst>
        </pc:spChg>
        <pc:spChg chg="mod topLvl">
          <ac:chgData name="Timo Mühlhaus" userId="1b6b3aba618dadac" providerId="LiveId" clId="{F27D69E2-F2B4-40E5-8594-EDFD3AFC4FF1}" dt="2021-02-08T19:18:48.264" v="131" actId="165"/>
          <ac:spMkLst>
            <pc:docMk/>
            <pc:sldMk cId="1061542890" sldId="556"/>
            <ac:spMk id="90" creationId="{3AA3CC36-F9FE-4548-A619-4E31F5FFDA18}"/>
          </ac:spMkLst>
        </pc:spChg>
        <pc:spChg chg="mod topLvl">
          <ac:chgData name="Timo Mühlhaus" userId="1b6b3aba618dadac" providerId="LiveId" clId="{F27D69E2-F2B4-40E5-8594-EDFD3AFC4FF1}" dt="2021-02-08T19:18:48.264" v="131" actId="165"/>
          <ac:spMkLst>
            <pc:docMk/>
            <pc:sldMk cId="1061542890" sldId="556"/>
            <ac:spMk id="91" creationId="{D656F494-309F-4F5B-831E-12FDC6A52DEA}"/>
          </ac:spMkLst>
        </pc:spChg>
        <pc:spChg chg="mod topLvl">
          <ac:chgData name="Timo Mühlhaus" userId="1b6b3aba618dadac" providerId="LiveId" clId="{F27D69E2-F2B4-40E5-8594-EDFD3AFC4FF1}" dt="2021-02-08T19:18:48.264" v="131" actId="165"/>
          <ac:spMkLst>
            <pc:docMk/>
            <pc:sldMk cId="1061542890" sldId="556"/>
            <ac:spMk id="92" creationId="{B7E802BD-7050-4E65-B57A-574657CB26A5}"/>
          </ac:spMkLst>
        </pc:spChg>
        <pc:spChg chg="mod topLvl">
          <ac:chgData name="Timo Mühlhaus" userId="1b6b3aba618dadac" providerId="LiveId" clId="{F27D69E2-F2B4-40E5-8594-EDFD3AFC4FF1}" dt="2021-02-08T19:18:48.264" v="131" actId="165"/>
          <ac:spMkLst>
            <pc:docMk/>
            <pc:sldMk cId="1061542890" sldId="556"/>
            <ac:spMk id="93" creationId="{92804A1D-2E1B-4A4E-92F7-5143FE77988F}"/>
          </ac:spMkLst>
        </pc:spChg>
        <pc:grpChg chg="del">
          <ac:chgData name="Timo Mühlhaus" userId="1b6b3aba618dadac" providerId="LiveId" clId="{F27D69E2-F2B4-40E5-8594-EDFD3AFC4FF1}" dt="2021-02-08T19:18:48.264" v="131" actId="165"/>
          <ac:grpSpMkLst>
            <pc:docMk/>
            <pc:sldMk cId="1061542890" sldId="556"/>
            <ac:grpSpMk id="17" creationId="{ACC232AC-CAAF-4E53-AAA6-0DCB0FDA28C0}"/>
          </ac:grpSpMkLst>
        </pc:grpChg>
        <pc:grpChg chg="mod topLvl">
          <ac:chgData name="Timo Mühlhaus" userId="1b6b3aba618dadac" providerId="LiveId" clId="{F27D69E2-F2B4-40E5-8594-EDFD3AFC4FF1}" dt="2021-02-08T19:18:48.264" v="131" actId="165"/>
          <ac:grpSpMkLst>
            <pc:docMk/>
            <pc:sldMk cId="1061542890" sldId="556"/>
            <ac:grpSpMk id="63" creationId="{CA57F145-A014-4F07-85B0-29FFDE7E056C}"/>
          </ac:grpSpMkLst>
        </pc:grpChg>
        <pc:grpChg chg="mod">
          <ac:chgData name="Timo Mühlhaus" userId="1b6b3aba618dadac" providerId="LiveId" clId="{F27D69E2-F2B4-40E5-8594-EDFD3AFC4FF1}" dt="2021-02-08T19:18:48.264" v="131" actId="165"/>
          <ac:grpSpMkLst>
            <pc:docMk/>
            <pc:sldMk cId="1061542890" sldId="556"/>
            <ac:grpSpMk id="64" creationId="{508B486B-F1C7-4603-8981-3DFA84A307D8}"/>
          </ac:grpSpMkLst>
        </pc:grpChg>
        <pc:grpChg chg="mod">
          <ac:chgData name="Timo Mühlhaus" userId="1b6b3aba618dadac" providerId="LiveId" clId="{F27D69E2-F2B4-40E5-8594-EDFD3AFC4FF1}" dt="2021-02-08T19:18:48.264" v="131" actId="165"/>
          <ac:grpSpMkLst>
            <pc:docMk/>
            <pc:sldMk cId="1061542890" sldId="556"/>
            <ac:grpSpMk id="65" creationId="{D7B5FBA5-C283-4972-A073-B0F6506AF4CF}"/>
          </ac:grpSpMkLst>
        </pc:grpChg>
        <pc:grpChg chg="mod">
          <ac:chgData name="Timo Mühlhaus" userId="1b6b3aba618dadac" providerId="LiveId" clId="{F27D69E2-F2B4-40E5-8594-EDFD3AFC4FF1}" dt="2021-02-08T19:18:48.264" v="131" actId="165"/>
          <ac:grpSpMkLst>
            <pc:docMk/>
            <pc:sldMk cId="1061542890" sldId="556"/>
            <ac:grpSpMk id="66" creationId="{067A07A1-9BAB-4F08-A648-EA1325C2BBF4}"/>
          </ac:grpSpMkLst>
        </pc:grpChg>
        <pc:grpChg chg="mod">
          <ac:chgData name="Timo Mühlhaus" userId="1b6b3aba618dadac" providerId="LiveId" clId="{F27D69E2-F2B4-40E5-8594-EDFD3AFC4FF1}" dt="2021-02-08T19:18:48.264" v="131" actId="165"/>
          <ac:grpSpMkLst>
            <pc:docMk/>
            <pc:sldMk cId="1061542890" sldId="556"/>
            <ac:grpSpMk id="67" creationId="{30155C06-AE39-43B6-B379-02EAE6BB0575}"/>
          </ac:grpSpMkLst>
        </pc:grpChg>
        <pc:grpChg chg="mod">
          <ac:chgData name="Timo Mühlhaus" userId="1b6b3aba618dadac" providerId="LiveId" clId="{F27D69E2-F2B4-40E5-8594-EDFD3AFC4FF1}" dt="2021-02-08T19:18:48.264" v="131" actId="165"/>
          <ac:grpSpMkLst>
            <pc:docMk/>
            <pc:sldMk cId="1061542890" sldId="556"/>
            <ac:grpSpMk id="68" creationId="{7AFF7470-CE78-4688-ABC4-94ABA7CF27B7}"/>
          </ac:grpSpMkLst>
        </pc:grpChg>
        <pc:grpChg chg="mod">
          <ac:chgData name="Timo Mühlhaus" userId="1b6b3aba618dadac" providerId="LiveId" clId="{F27D69E2-F2B4-40E5-8594-EDFD3AFC4FF1}" dt="2021-02-08T19:18:48.264" v="131" actId="165"/>
          <ac:grpSpMkLst>
            <pc:docMk/>
            <pc:sldMk cId="1061542890" sldId="556"/>
            <ac:grpSpMk id="69" creationId="{F0D8D4CF-6AA2-41F6-8C76-D23765A3D7BD}"/>
          </ac:grpSpMkLst>
        </pc:grpChg>
        <pc:cxnChg chg="mod">
          <ac:chgData name="Timo Mühlhaus" userId="1b6b3aba618dadac" providerId="LiveId" clId="{F27D69E2-F2B4-40E5-8594-EDFD3AFC4FF1}" dt="2021-02-08T19:18:48.264" v="131" actId="165"/>
          <ac:cxnSpMkLst>
            <pc:docMk/>
            <pc:sldMk cId="1061542890" sldId="556"/>
            <ac:cxnSpMk id="72" creationId="{2CB3D6CF-49C6-40C2-B2BF-3DA394C7FD7F}"/>
          </ac:cxnSpMkLst>
        </pc:cxnChg>
        <pc:cxnChg chg="mod">
          <ac:chgData name="Timo Mühlhaus" userId="1b6b3aba618dadac" providerId="LiveId" clId="{F27D69E2-F2B4-40E5-8594-EDFD3AFC4FF1}" dt="2021-02-08T19:18:48.264" v="131" actId="165"/>
          <ac:cxnSpMkLst>
            <pc:docMk/>
            <pc:sldMk cId="1061542890" sldId="556"/>
            <ac:cxnSpMk id="73" creationId="{654ACDB7-583B-4DF5-96AE-0099F425BE04}"/>
          </ac:cxnSpMkLst>
        </pc:cxnChg>
        <pc:cxnChg chg="mod">
          <ac:chgData name="Timo Mühlhaus" userId="1b6b3aba618dadac" providerId="LiveId" clId="{F27D69E2-F2B4-40E5-8594-EDFD3AFC4FF1}" dt="2021-02-08T19:18:48.264" v="131" actId="165"/>
          <ac:cxnSpMkLst>
            <pc:docMk/>
            <pc:sldMk cId="1061542890" sldId="556"/>
            <ac:cxnSpMk id="75" creationId="{C7C7425B-2EEB-42B6-80A5-3502F7C539DD}"/>
          </ac:cxnSpMkLst>
        </pc:cxnChg>
        <pc:cxnChg chg="mod">
          <ac:chgData name="Timo Mühlhaus" userId="1b6b3aba618dadac" providerId="LiveId" clId="{F27D69E2-F2B4-40E5-8594-EDFD3AFC4FF1}" dt="2021-02-08T19:18:48.264" v="131" actId="165"/>
          <ac:cxnSpMkLst>
            <pc:docMk/>
            <pc:sldMk cId="1061542890" sldId="556"/>
            <ac:cxnSpMk id="76" creationId="{67CAD556-50A1-4A80-8F09-C682ADC93B8E}"/>
          </ac:cxnSpMkLst>
        </pc:cxnChg>
        <pc:cxnChg chg="mod">
          <ac:chgData name="Timo Mühlhaus" userId="1b6b3aba618dadac" providerId="LiveId" clId="{F27D69E2-F2B4-40E5-8594-EDFD3AFC4FF1}" dt="2021-02-08T19:18:48.264" v="131" actId="165"/>
          <ac:cxnSpMkLst>
            <pc:docMk/>
            <pc:sldMk cId="1061542890" sldId="556"/>
            <ac:cxnSpMk id="78" creationId="{8D1B5DF2-707C-4C42-9423-B4EB69ECB89B}"/>
          </ac:cxnSpMkLst>
        </pc:cxnChg>
        <pc:cxnChg chg="mod">
          <ac:chgData name="Timo Mühlhaus" userId="1b6b3aba618dadac" providerId="LiveId" clId="{F27D69E2-F2B4-40E5-8594-EDFD3AFC4FF1}" dt="2021-02-08T19:18:48.264" v="131" actId="165"/>
          <ac:cxnSpMkLst>
            <pc:docMk/>
            <pc:sldMk cId="1061542890" sldId="556"/>
            <ac:cxnSpMk id="79" creationId="{1C6ACF39-CFA5-4612-9CDC-0465D9ABE266}"/>
          </ac:cxnSpMkLst>
        </pc:cxnChg>
        <pc:cxnChg chg="mod">
          <ac:chgData name="Timo Mühlhaus" userId="1b6b3aba618dadac" providerId="LiveId" clId="{F27D69E2-F2B4-40E5-8594-EDFD3AFC4FF1}" dt="2021-02-08T19:18:48.264" v="131" actId="165"/>
          <ac:cxnSpMkLst>
            <pc:docMk/>
            <pc:sldMk cId="1061542890" sldId="556"/>
            <ac:cxnSpMk id="83" creationId="{A4AF2BC1-0C5D-43A8-9897-9EA68DE6ECEE}"/>
          </ac:cxnSpMkLst>
        </pc:cxnChg>
        <pc:cxnChg chg="mod">
          <ac:chgData name="Timo Mühlhaus" userId="1b6b3aba618dadac" providerId="LiveId" clId="{F27D69E2-F2B4-40E5-8594-EDFD3AFC4FF1}" dt="2021-02-08T19:18:48.264" v="131" actId="165"/>
          <ac:cxnSpMkLst>
            <pc:docMk/>
            <pc:sldMk cId="1061542890" sldId="556"/>
            <ac:cxnSpMk id="84" creationId="{9EBFD024-9157-4E63-A27C-9BF3B10F15FE}"/>
          </ac:cxnSpMkLst>
        </pc:cxnChg>
      </pc:sldChg>
      <pc:sldChg chg="ord">
        <pc:chgData name="Timo Mühlhaus" userId="1b6b3aba618dadac" providerId="LiveId" clId="{F27D69E2-F2B4-40E5-8594-EDFD3AFC4FF1}" dt="2021-02-09T07:39:15.518" v="875"/>
        <pc:sldMkLst>
          <pc:docMk/>
          <pc:sldMk cId="689199237" sldId="568"/>
        </pc:sldMkLst>
      </pc:sldChg>
      <pc:sldChg chg="del">
        <pc:chgData name="Timo Mühlhaus" userId="1b6b3aba618dadac" providerId="LiveId" clId="{F27D69E2-F2B4-40E5-8594-EDFD3AFC4FF1}" dt="2021-02-09T07:43:01.248" v="1047" actId="47"/>
        <pc:sldMkLst>
          <pc:docMk/>
          <pc:sldMk cId="594028128" sldId="569"/>
        </pc:sldMkLst>
      </pc:sldChg>
      <pc:sldChg chg="ord">
        <pc:chgData name="Timo Mühlhaus" userId="1b6b3aba618dadac" providerId="LiveId" clId="{F27D69E2-F2B4-40E5-8594-EDFD3AFC4FF1}" dt="2021-02-09T07:42:05.766" v="1018"/>
        <pc:sldMkLst>
          <pc:docMk/>
          <pc:sldMk cId="771196137" sldId="570"/>
        </pc:sldMkLst>
      </pc:sldChg>
      <pc:sldChg chg="modSp mod ord">
        <pc:chgData name="Timo Mühlhaus" userId="1b6b3aba618dadac" providerId="LiveId" clId="{F27D69E2-F2B4-40E5-8594-EDFD3AFC4FF1}" dt="2021-02-09T08:06:24.757" v="1484"/>
        <pc:sldMkLst>
          <pc:docMk/>
          <pc:sldMk cId="3376649540" sldId="571"/>
        </pc:sldMkLst>
        <pc:spChg chg="mod">
          <ac:chgData name="Timo Mühlhaus" userId="1b6b3aba618dadac" providerId="LiveId" clId="{F27D69E2-F2B4-40E5-8594-EDFD3AFC4FF1}" dt="2021-02-09T08:06:21.183" v="1482" actId="20577"/>
          <ac:spMkLst>
            <pc:docMk/>
            <pc:sldMk cId="3376649540" sldId="571"/>
            <ac:spMk id="2" creationId="{14C813A4-1678-4F7B-B8FF-A607CF84E5BE}"/>
          </ac:spMkLst>
        </pc:spChg>
        <pc:spChg chg="mod">
          <ac:chgData name="Timo Mühlhaus" userId="1b6b3aba618dadac" providerId="LiveId" clId="{F27D69E2-F2B4-40E5-8594-EDFD3AFC4FF1}" dt="2021-02-09T08:02:42.530" v="1467" actId="1076"/>
          <ac:spMkLst>
            <pc:docMk/>
            <pc:sldMk cId="3376649540" sldId="571"/>
            <ac:spMk id="4" creationId="{7B232817-5B70-46DA-8CA1-2056C78E00A8}"/>
          </ac:spMkLst>
        </pc:spChg>
      </pc:sldChg>
      <pc:sldChg chg="ord">
        <pc:chgData name="Timo Mühlhaus" userId="1b6b3aba618dadac" providerId="LiveId" clId="{F27D69E2-F2B4-40E5-8594-EDFD3AFC4FF1}" dt="2021-02-09T07:42:05.766" v="1018"/>
        <pc:sldMkLst>
          <pc:docMk/>
          <pc:sldMk cId="3444011119" sldId="574"/>
        </pc:sldMkLst>
      </pc:sldChg>
      <pc:sldChg chg="del">
        <pc:chgData name="Timo Mühlhaus" userId="1b6b3aba618dadac" providerId="LiveId" clId="{F27D69E2-F2B4-40E5-8594-EDFD3AFC4FF1}" dt="2021-02-09T07:43:01.248" v="1047" actId="47"/>
        <pc:sldMkLst>
          <pc:docMk/>
          <pc:sldMk cId="1041305563" sldId="577"/>
        </pc:sldMkLst>
      </pc:sldChg>
      <pc:sldChg chg="ord">
        <pc:chgData name="Timo Mühlhaus" userId="1b6b3aba618dadac" providerId="LiveId" clId="{F27D69E2-F2B4-40E5-8594-EDFD3AFC4FF1}" dt="2021-02-09T08:08:02.966" v="1491"/>
        <pc:sldMkLst>
          <pc:docMk/>
          <pc:sldMk cId="265787465" sldId="580"/>
        </pc:sldMkLst>
      </pc:sldChg>
      <pc:sldChg chg="delSp modSp">
        <pc:chgData name="Timo Mühlhaus" userId="1b6b3aba618dadac" providerId="LiveId" clId="{F27D69E2-F2B4-40E5-8594-EDFD3AFC4FF1}" dt="2021-02-09T09:11:00.344" v="1982" actId="165"/>
        <pc:sldMkLst>
          <pc:docMk/>
          <pc:sldMk cId="2276116518" sldId="581"/>
        </pc:sldMkLst>
        <pc:spChg chg="mod">
          <ac:chgData name="Timo Mühlhaus" userId="1b6b3aba618dadac" providerId="LiveId" clId="{F27D69E2-F2B4-40E5-8594-EDFD3AFC4FF1}" dt="2021-02-09T09:11:00.344" v="1982" actId="165"/>
          <ac:spMkLst>
            <pc:docMk/>
            <pc:sldMk cId="2276116518" sldId="581"/>
            <ac:spMk id="6" creationId="{342800BF-A0DC-461E-BAE8-A9473E72D08A}"/>
          </ac:spMkLst>
        </pc:spChg>
        <pc:spChg chg="mod">
          <ac:chgData name="Timo Mühlhaus" userId="1b6b3aba618dadac" providerId="LiveId" clId="{F27D69E2-F2B4-40E5-8594-EDFD3AFC4FF1}" dt="2021-02-09T09:11:00.344" v="1982" actId="165"/>
          <ac:spMkLst>
            <pc:docMk/>
            <pc:sldMk cId="2276116518" sldId="581"/>
            <ac:spMk id="9" creationId="{34ECB587-797C-4F3D-8C4F-9EE7D1DA18E7}"/>
          </ac:spMkLst>
        </pc:spChg>
        <pc:spChg chg="mod">
          <ac:chgData name="Timo Mühlhaus" userId="1b6b3aba618dadac" providerId="LiveId" clId="{F27D69E2-F2B4-40E5-8594-EDFD3AFC4FF1}" dt="2021-02-09T09:11:00.344" v="1982" actId="165"/>
          <ac:spMkLst>
            <pc:docMk/>
            <pc:sldMk cId="2276116518" sldId="581"/>
            <ac:spMk id="10" creationId="{793E5A93-EBA7-4463-81D3-4927EF1C3213}"/>
          </ac:spMkLst>
        </pc:spChg>
        <pc:spChg chg="mod">
          <ac:chgData name="Timo Mühlhaus" userId="1b6b3aba618dadac" providerId="LiveId" clId="{F27D69E2-F2B4-40E5-8594-EDFD3AFC4FF1}" dt="2021-02-09T09:11:00.344" v="1982" actId="165"/>
          <ac:spMkLst>
            <pc:docMk/>
            <pc:sldMk cId="2276116518" sldId="581"/>
            <ac:spMk id="11" creationId="{2E16FD52-7708-41A7-BBC9-1420865F315D}"/>
          </ac:spMkLst>
        </pc:spChg>
        <pc:spChg chg="mod">
          <ac:chgData name="Timo Mühlhaus" userId="1b6b3aba618dadac" providerId="LiveId" clId="{F27D69E2-F2B4-40E5-8594-EDFD3AFC4FF1}" dt="2021-02-09T09:11:00.344" v="1982" actId="165"/>
          <ac:spMkLst>
            <pc:docMk/>
            <pc:sldMk cId="2276116518" sldId="581"/>
            <ac:spMk id="13" creationId="{CF7DBB6B-FED2-4E7E-A774-138D370D7B60}"/>
          </ac:spMkLst>
        </pc:spChg>
        <pc:spChg chg="mod">
          <ac:chgData name="Timo Mühlhaus" userId="1b6b3aba618dadac" providerId="LiveId" clId="{F27D69E2-F2B4-40E5-8594-EDFD3AFC4FF1}" dt="2021-02-09T09:11:00.344" v="1982" actId="165"/>
          <ac:spMkLst>
            <pc:docMk/>
            <pc:sldMk cId="2276116518" sldId="581"/>
            <ac:spMk id="14" creationId="{0C257A07-6638-4B63-9982-D4CC1D184109}"/>
          </ac:spMkLst>
        </pc:spChg>
        <pc:spChg chg="mod">
          <ac:chgData name="Timo Mühlhaus" userId="1b6b3aba618dadac" providerId="LiveId" clId="{F27D69E2-F2B4-40E5-8594-EDFD3AFC4FF1}" dt="2021-02-09T09:11:00.344" v="1982" actId="165"/>
          <ac:spMkLst>
            <pc:docMk/>
            <pc:sldMk cId="2276116518" sldId="581"/>
            <ac:spMk id="15" creationId="{8E953027-4CCC-44CF-8D6D-49CB43A7C30F}"/>
          </ac:spMkLst>
        </pc:spChg>
        <pc:spChg chg="mod">
          <ac:chgData name="Timo Mühlhaus" userId="1b6b3aba618dadac" providerId="LiveId" clId="{F27D69E2-F2B4-40E5-8594-EDFD3AFC4FF1}" dt="2021-02-09T09:11:00.344" v="1982" actId="165"/>
          <ac:spMkLst>
            <pc:docMk/>
            <pc:sldMk cId="2276116518" sldId="581"/>
            <ac:spMk id="16" creationId="{AA62ACD2-8740-4201-910C-D2A00042C54D}"/>
          </ac:spMkLst>
        </pc:spChg>
        <pc:spChg chg="mod">
          <ac:chgData name="Timo Mühlhaus" userId="1b6b3aba618dadac" providerId="LiveId" clId="{F27D69E2-F2B4-40E5-8594-EDFD3AFC4FF1}" dt="2021-02-09T09:11:00.344" v="1982" actId="165"/>
          <ac:spMkLst>
            <pc:docMk/>
            <pc:sldMk cId="2276116518" sldId="581"/>
            <ac:spMk id="17" creationId="{DC8EE2D6-FC86-4B43-B19F-772ED09A2E12}"/>
          </ac:spMkLst>
        </pc:spChg>
        <pc:spChg chg="mod">
          <ac:chgData name="Timo Mühlhaus" userId="1b6b3aba618dadac" providerId="LiveId" clId="{F27D69E2-F2B4-40E5-8594-EDFD3AFC4FF1}" dt="2021-02-09T09:11:00.344" v="1982" actId="165"/>
          <ac:spMkLst>
            <pc:docMk/>
            <pc:sldMk cId="2276116518" sldId="581"/>
            <ac:spMk id="18" creationId="{F23534B9-6AEE-4F27-8AF5-BA2D7E96B9AA}"/>
          </ac:spMkLst>
        </pc:spChg>
        <pc:spChg chg="mod">
          <ac:chgData name="Timo Mühlhaus" userId="1b6b3aba618dadac" providerId="LiveId" clId="{F27D69E2-F2B4-40E5-8594-EDFD3AFC4FF1}" dt="2021-02-09T09:11:00.344" v="1982" actId="165"/>
          <ac:spMkLst>
            <pc:docMk/>
            <pc:sldMk cId="2276116518" sldId="581"/>
            <ac:spMk id="19" creationId="{B2FFB356-1B60-440F-8163-55550E50A663}"/>
          </ac:spMkLst>
        </pc:spChg>
        <pc:spChg chg="mod">
          <ac:chgData name="Timo Mühlhaus" userId="1b6b3aba618dadac" providerId="LiveId" clId="{F27D69E2-F2B4-40E5-8594-EDFD3AFC4FF1}" dt="2021-02-09T09:11:00.344" v="1982" actId="165"/>
          <ac:spMkLst>
            <pc:docMk/>
            <pc:sldMk cId="2276116518" sldId="581"/>
            <ac:spMk id="20" creationId="{27731A93-1A48-404F-B128-28640526EFEB}"/>
          </ac:spMkLst>
        </pc:spChg>
        <pc:spChg chg="mod">
          <ac:chgData name="Timo Mühlhaus" userId="1b6b3aba618dadac" providerId="LiveId" clId="{F27D69E2-F2B4-40E5-8594-EDFD3AFC4FF1}" dt="2021-02-09T09:11:00.344" v="1982" actId="165"/>
          <ac:spMkLst>
            <pc:docMk/>
            <pc:sldMk cId="2276116518" sldId="581"/>
            <ac:spMk id="21" creationId="{61916566-BC2E-4B14-9D4C-9B23BC0BDADA}"/>
          </ac:spMkLst>
        </pc:spChg>
        <pc:spChg chg="mod">
          <ac:chgData name="Timo Mühlhaus" userId="1b6b3aba618dadac" providerId="LiveId" clId="{F27D69E2-F2B4-40E5-8594-EDFD3AFC4FF1}" dt="2021-02-09T09:11:00.344" v="1982" actId="165"/>
          <ac:spMkLst>
            <pc:docMk/>
            <pc:sldMk cId="2276116518" sldId="581"/>
            <ac:spMk id="22" creationId="{8833E21C-D5A1-427F-B816-1689F25CAC3B}"/>
          </ac:spMkLst>
        </pc:spChg>
        <pc:spChg chg="mod">
          <ac:chgData name="Timo Mühlhaus" userId="1b6b3aba618dadac" providerId="LiveId" clId="{F27D69E2-F2B4-40E5-8594-EDFD3AFC4FF1}" dt="2021-02-09T09:11:00.344" v="1982" actId="165"/>
          <ac:spMkLst>
            <pc:docMk/>
            <pc:sldMk cId="2276116518" sldId="581"/>
            <ac:spMk id="23" creationId="{E0CC00E8-2642-4EF2-A4A8-D24D3C64E170}"/>
          </ac:spMkLst>
        </pc:spChg>
        <pc:spChg chg="mod">
          <ac:chgData name="Timo Mühlhaus" userId="1b6b3aba618dadac" providerId="LiveId" clId="{F27D69E2-F2B4-40E5-8594-EDFD3AFC4FF1}" dt="2021-02-09T09:11:00.344" v="1982" actId="165"/>
          <ac:spMkLst>
            <pc:docMk/>
            <pc:sldMk cId="2276116518" sldId="581"/>
            <ac:spMk id="24" creationId="{4CFF051A-693B-4D17-B653-F52A32B62991}"/>
          </ac:spMkLst>
        </pc:spChg>
        <pc:spChg chg="mod">
          <ac:chgData name="Timo Mühlhaus" userId="1b6b3aba618dadac" providerId="LiveId" clId="{F27D69E2-F2B4-40E5-8594-EDFD3AFC4FF1}" dt="2021-02-09T09:11:00.344" v="1982" actId="165"/>
          <ac:spMkLst>
            <pc:docMk/>
            <pc:sldMk cId="2276116518" sldId="581"/>
            <ac:spMk id="25" creationId="{4B944910-555E-40D1-A64A-44D75A90DA38}"/>
          </ac:spMkLst>
        </pc:spChg>
        <pc:spChg chg="mod">
          <ac:chgData name="Timo Mühlhaus" userId="1b6b3aba618dadac" providerId="LiveId" clId="{F27D69E2-F2B4-40E5-8594-EDFD3AFC4FF1}" dt="2021-02-09T09:11:00.344" v="1982" actId="165"/>
          <ac:spMkLst>
            <pc:docMk/>
            <pc:sldMk cId="2276116518" sldId="581"/>
            <ac:spMk id="26" creationId="{75760D17-51E4-4B6E-B459-3E63850C8B05}"/>
          </ac:spMkLst>
        </pc:spChg>
        <pc:spChg chg="mod">
          <ac:chgData name="Timo Mühlhaus" userId="1b6b3aba618dadac" providerId="LiveId" clId="{F27D69E2-F2B4-40E5-8594-EDFD3AFC4FF1}" dt="2021-02-09T09:11:00.344" v="1982" actId="165"/>
          <ac:spMkLst>
            <pc:docMk/>
            <pc:sldMk cId="2276116518" sldId="581"/>
            <ac:spMk id="39" creationId="{F27DAE9E-B7EC-45FB-9175-42DC4AD5EA9B}"/>
          </ac:spMkLst>
        </pc:spChg>
        <pc:spChg chg="mod">
          <ac:chgData name="Timo Mühlhaus" userId="1b6b3aba618dadac" providerId="LiveId" clId="{F27D69E2-F2B4-40E5-8594-EDFD3AFC4FF1}" dt="2021-02-09T09:11:00.344" v="1982" actId="165"/>
          <ac:spMkLst>
            <pc:docMk/>
            <pc:sldMk cId="2276116518" sldId="581"/>
            <ac:spMk id="49" creationId="{890C0B4C-E249-4E67-8A23-816AA09B4A91}"/>
          </ac:spMkLst>
        </pc:spChg>
        <pc:spChg chg="mod">
          <ac:chgData name="Timo Mühlhaus" userId="1b6b3aba618dadac" providerId="LiveId" clId="{F27D69E2-F2B4-40E5-8594-EDFD3AFC4FF1}" dt="2021-02-09T09:11:00.344" v="1982" actId="165"/>
          <ac:spMkLst>
            <pc:docMk/>
            <pc:sldMk cId="2276116518" sldId="581"/>
            <ac:spMk id="51" creationId="{63AEDD28-888B-4EFC-BBE3-B8EF37A2590E}"/>
          </ac:spMkLst>
        </pc:spChg>
        <pc:spChg chg="mod">
          <ac:chgData name="Timo Mühlhaus" userId="1b6b3aba618dadac" providerId="LiveId" clId="{F27D69E2-F2B4-40E5-8594-EDFD3AFC4FF1}" dt="2021-02-09T09:11:00.344" v="1982" actId="165"/>
          <ac:spMkLst>
            <pc:docMk/>
            <pc:sldMk cId="2276116518" sldId="581"/>
            <ac:spMk id="52" creationId="{0BA9117D-077C-49CE-B985-9F5E022B801B}"/>
          </ac:spMkLst>
        </pc:spChg>
        <pc:spChg chg="mod">
          <ac:chgData name="Timo Mühlhaus" userId="1b6b3aba618dadac" providerId="LiveId" clId="{F27D69E2-F2B4-40E5-8594-EDFD3AFC4FF1}" dt="2021-02-09T09:11:00.344" v="1982" actId="165"/>
          <ac:spMkLst>
            <pc:docMk/>
            <pc:sldMk cId="2276116518" sldId="581"/>
            <ac:spMk id="53" creationId="{9E2EEAD1-30D2-4798-928A-4A7AA2721971}"/>
          </ac:spMkLst>
        </pc:spChg>
        <pc:spChg chg="mod">
          <ac:chgData name="Timo Mühlhaus" userId="1b6b3aba618dadac" providerId="LiveId" clId="{F27D69E2-F2B4-40E5-8594-EDFD3AFC4FF1}" dt="2021-02-09T09:11:00.344" v="1982" actId="165"/>
          <ac:spMkLst>
            <pc:docMk/>
            <pc:sldMk cId="2276116518" sldId="581"/>
            <ac:spMk id="54" creationId="{F6D0784F-51AC-4F2A-A874-366BAF26200A}"/>
          </ac:spMkLst>
        </pc:spChg>
        <pc:spChg chg="mod">
          <ac:chgData name="Timo Mühlhaus" userId="1b6b3aba618dadac" providerId="LiveId" clId="{F27D69E2-F2B4-40E5-8594-EDFD3AFC4FF1}" dt="2021-02-09T09:11:00.344" v="1982" actId="165"/>
          <ac:spMkLst>
            <pc:docMk/>
            <pc:sldMk cId="2276116518" sldId="581"/>
            <ac:spMk id="56" creationId="{6B06E4BE-7D37-48AA-A4BD-EACD767FB10C}"/>
          </ac:spMkLst>
        </pc:spChg>
        <pc:spChg chg="mod">
          <ac:chgData name="Timo Mühlhaus" userId="1b6b3aba618dadac" providerId="LiveId" clId="{F27D69E2-F2B4-40E5-8594-EDFD3AFC4FF1}" dt="2021-02-09T09:11:00.344" v="1982" actId="165"/>
          <ac:spMkLst>
            <pc:docMk/>
            <pc:sldMk cId="2276116518" sldId="581"/>
            <ac:spMk id="57" creationId="{4C57905D-E263-4D83-A93B-F87931DEA198}"/>
          </ac:spMkLst>
        </pc:spChg>
        <pc:spChg chg="mod">
          <ac:chgData name="Timo Mühlhaus" userId="1b6b3aba618dadac" providerId="LiveId" clId="{F27D69E2-F2B4-40E5-8594-EDFD3AFC4FF1}" dt="2021-02-09T09:11:00.344" v="1982" actId="165"/>
          <ac:spMkLst>
            <pc:docMk/>
            <pc:sldMk cId="2276116518" sldId="581"/>
            <ac:spMk id="58" creationId="{9728943A-5AB6-4909-8DB3-CBF0B5AA4B95}"/>
          </ac:spMkLst>
        </pc:spChg>
        <pc:spChg chg="mod">
          <ac:chgData name="Timo Mühlhaus" userId="1b6b3aba618dadac" providerId="LiveId" clId="{F27D69E2-F2B4-40E5-8594-EDFD3AFC4FF1}" dt="2021-02-09T09:11:00.344" v="1982" actId="165"/>
          <ac:spMkLst>
            <pc:docMk/>
            <pc:sldMk cId="2276116518" sldId="581"/>
            <ac:spMk id="59" creationId="{137AB480-087F-48B9-AD57-E96D81065943}"/>
          </ac:spMkLst>
        </pc:spChg>
        <pc:spChg chg="mod">
          <ac:chgData name="Timo Mühlhaus" userId="1b6b3aba618dadac" providerId="LiveId" clId="{F27D69E2-F2B4-40E5-8594-EDFD3AFC4FF1}" dt="2021-02-09T09:11:00.344" v="1982" actId="165"/>
          <ac:spMkLst>
            <pc:docMk/>
            <pc:sldMk cId="2276116518" sldId="581"/>
            <ac:spMk id="60" creationId="{303B619F-6C60-42E7-B26B-EAE24303D02E}"/>
          </ac:spMkLst>
        </pc:spChg>
        <pc:spChg chg="mod">
          <ac:chgData name="Timo Mühlhaus" userId="1b6b3aba618dadac" providerId="LiveId" clId="{F27D69E2-F2B4-40E5-8594-EDFD3AFC4FF1}" dt="2021-02-09T09:11:00.344" v="1982" actId="165"/>
          <ac:spMkLst>
            <pc:docMk/>
            <pc:sldMk cId="2276116518" sldId="581"/>
            <ac:spMk id="61" creationId="{7E430E06-5B11-4158-9757-26D73D93FDD5}"/>
          </ac:spMkLst>
        </pc:spChg>
        <pc:spChg chg="mod">
          <ac:chgData name="Timo Mühlhaus" userId="1b6b3aba618dadac" providerId="LiveId" clId="{F27D69E2-F2B4-40E5-8594-EDFD3AFC4FF1}" dt="2021-02-09T09:11:00.344" v="1982" actId="165"/>
          <ac:spMkLst>
            <pc:docMk/>
            <pc:sldMk cId="2276116518" sldId="581"/>
            <ac:spMk id="62" creationId="{DE28FBFF-BC6F-4C37-BC4E-06F4DBCA5BA8}"/>
          </ac:spMkLst>
        </pc:spChg>
        <pc:spChg chg="mod">
          <ac:chgData name="Timo Mühlhaus" userId="1b6b3aba618dadac" providerId="LiveId" clId="{F27D69E2-F2B4-40E5-8594-EDFD3AFC4FF1}" dt="2021-02-09T09:11:00.344" v="1982" actId="165"/>
          <ac:spMkLst>
            <pc:docMk/>
            <pc:sldMk cId="2276116518" sldId="581"/>
            <ac:spMk id="63" creationId="{746C9E2D-CEF6-4740-8F94-BD27EBD77783}"/>
          </ac:spMkLst>
        </pc:spChg>
        <pc:spChg chg="mod">
          <ac:chgData name="Timo Mühlhaus" userId="1b6b3aba618dadac" providerId="LiveId" clId="{F27D69E2-F2B4-40E5-8594-EDFD3AFC4FF1}" dt="2021-02-09T09:11:00.344" v="1982" actId="165"/>
          <ac:spMkLst>
            <pc:docMk/>
            <pc:sldMk cId="2276116518" sldId="581"/>
            <ac:spMk id="64" creationId="{1B59C43B-58D0-4D7C-B9B0-D29BFC38FD8B}"/>
          </ac:spMkLst>
        </pc:spChg>
        <pc:spChg chg="mod">
          <ac:chgData name="Timo Mühlhaus" userId="1b6b3aba618dadac" providerId="LiveId" clId="{F27D69E2-F2B4-40E5-8594-EDFD3AFC4FF1}" dt="2021-02-09T09:11:00.344" v="1982" actId="165"/>
          <ac:spMkLst>
            <pc:docMk/>
            <pc:sldMk cId="2276116518" sldId="581"/>
            <ac:spMk id="65" creationId="{9C873621-B38E-4E0F-8F4E-94A0B27510D8}"/>
          </ac:spMkLst>
        </pc:spChg>
        <pc:spChg chg="mod">
          <ac:chgData name="Timo Mühlhaus" userId="1b6b3aba618dadac" providerId="LiveId" clId="{F27D69E2-F2B4-40E5-8594-EDFD3AFC4FF1}" dt="2021-02-09T09:11:00.344" v="1982" actId="165"/>
          <ac:spMkLst>
            <pc:docMk/>
            <pc:sldMk cId="2276116518" sldId="581"/>
            <ac:spMk id="66" creationId="{5F5B6E90-9C82-4C8E-94EC-381041BB520E}"/>
          </ac:spMkLst>
        </pc:spChg>
        <pc:spChg chg="mod">
          <ac:chgData name="Timo Mühlhaus" userId="1b6b3aba618dadac" providerId="LiveId" clId="{F27D69E2-F2B4-40E5-8594-EDFD3AFC4FF1}" dt="2021-02-09T09:11:00.344" v="1982" actId="165"/>
          <ac:spMkLst>
            <pc:docMk/>
            <pc:sldMk cId="2276116518" sldId="581"/>
            <ac:spMk id="67" creationId="{EE00C54A-BAAD-4521-8234-3A55038F5459}"/>
          </ac:spMkLst>
        </pc:spChg>
        <pc:spChg chg="mod topLvl">
          <ac:chgData name="Timo Mühlhaus" userId="1b6b3aba618dadac" providerId="LiveId" clId="{F27D69E2-F2B4-40E5-8594-EDFD3AFC4FF1}" dt="2021-02-09T09:11:00.344" v="1982" actId="165"/>
          <ac:spMkLst>
            <pc:docMk/>
            <pc:sldMk cId="2276116518" sldId="581"/>
            <ac:spMk id="69" creationId="{175BD8AB-B542-44DF-84B6-B3C30DCFFFDE}"/>
          </ac:spMkLst>
        </pc:spChg>
        <pc:spChg chg="mod">
          <ac:chgData name="Timo Mühlhaus" userId="1b6b3aba618dadac" providerId="LiveId" clId="{F27D69E2-F2B4-40E5-8594-EDFD3AFC4FF1}" dt="2021-02-09T09:11:00.344" v="1982" actId="165"/>
          <ac:spMkLst>
            <pc:docMk/>
            <pc:sldMk cId="2276116518" sldId="581"/>
            <ac:spMk id="71" creationId="{140B0813-7E20-4F07-8678-F1B6B5933764}"/>
          </ac:spMkLst>
        </pc:spChg>
        <pc:spChg chg="mod">
          <ac:chgData name="Timo Mühlhaus" userId="1b6b3aba618dadac" providerId="LiveId" clId="{F27D69E2-F2B4-40E5-8594-EDFD3AFC4FF1}" dt="2021-02-09T09:11:00.344" v="1982" actId="165"/>
          <ac:spMkLst>
            <pc:docMk/>
            <pc:sldMk cId="2276116518" sldId="581"/>
            <ac:spMk id="72" creationId="{658081DE-62B7-4782-B6A6-5BA6335A804E}"/>
          </ac:spMkLst>
        </pc:spChg>
        <pc:spChg chg="mod topLvl">
          <ac:chgData name="Timo Mühlhaus" userId="1b6b3aba618dadac" providerId="LiveId" clId="{F27D69E2-F2B4-40E5-8594-EDFD3AFC4FF1}" dt="2021-02-09T09:11:00.344" v="1982" actId="165"/>
          <ac:spMkLst>
            <pc:docMk/>
            <pc:sldMk cId="2276116518" sldId="581"/>
            <ac:spMk id="73" creationId="{EC9C74CC-6493-4579-9A2D-C141AD62D0C1}"/>
          </ac:spMkLst>
        </pc:spChg>
        <pc:spChg chg="mod topLvl">
          <ac:chgData name="Timo Mühlhaus" userId="1b6b3aba618dadac" providerId="LiveId" clId="{F27D69E2-F2B4-40E5-8594-EDFD3AFC4FF1}" dt="2021-02-09T09:11:00.344" v="1982" actId="165"/>
          <ac:spMkLst>
            <pc:docMk/>
            <pc:sldMk cId="2276116518" sldId="581"/>
            <ac:spMk id="75" creationId="{FD554395-7EB1-43FC-99E7-580DFCA0BE13}"/>
          </ac:spMkLst>
        </pc:spChg>
        <pc:spChg chg="mod topLvl">
          <ac:chgData name="Timo Mühlhaus" userId="1b6b3aba618dadac" providerId="LiveId" clId="{F27D69E2-F2B4-40E5-8594-EDFD3AFC4FF1}" dt="2021-02-09T09:11:00.344" v="1982" actId="165"/>
          <ac:spMkLst>
            <pc:docMk/>
            <pc:sldMk cId="2276116518" sldId="581"/>
            <ac:spMk id="83" creationId="{C308E29C-CAD8-4C96-8648-B403AEC414C0}"/>
          </ac:spMkLst>
        </pc:spChg>
        <pc:spChg chg="mod topLvl">
          <ac:chgData name="Timo Mühlhaus" userId="1b6b3aba618dadac" providerId="LiveId" clId="{F27D69E2-F2B4-40E5-8594-EDFD3AFC4FF1}" dt="2021-02-09T09:11:00.344" v="1982" actId="165"/>
          <ac:spMkLst>
            <pc:docMk/>
            <pc:sldMk cId="2276116518" sldId="581"/>
            <ac:spMk id="86" creationId="{0AAD975D-DC33-4687-BBEC-7AB6D43A6653}"/>
          </ac:spMkLst>
        </pc:spChg>
        <pc:grpChg chg="del">
          <ac:chgData name="Timo Mühlhaus" userId="1b6b3aba618dadac" providerId="LiveId" clId="{F27D69E2-F2B4-40E5-8594-EDFD3AFC4FF1}" dt="2021-02-09T09:11:00.344" v="1982" actId="165"/>
          <ac:grpSpMkLst>
            <pc:docMk/>
            <pc:sldMk cId="2276116518" sldId="581"/>
            <ac:grpSpMk id="3" creationId="{A3A6C02A-2C55-4576-9670-585ABC7C0E3E}"/>
          </ac:grpSpMkLst>
        </pc:grpChg>
        <pc:grpChg chg="mod">
          <ac:chgData name="Timo Mühlhaus" userId="1b6b3aba618dadac" providerId="LiveId" clId="{F27D69E2-F2B4-40E5-8594-EDFD3AFC4FF1}" dt="2021-02-09T09:11:00.344" v="1982" actId="165"/>
          <ac:grpSpMkLst>
            <pc:docMk/>
            <pc:sldMk cId="2276116518" sldId="581"/>
            <ac:grpSpMk id="48" creationId="{C553AF1C-0A63-43A3-B0CC-7B6379A92242}"/>
          </ac:grpSpMkLst>
        </pc:grpChg>
        <pc:grpChg chg="mod topLvl">
          <ac:chgData name="Timo Mühlhaus" userId="1b6b3aba618dadac" providerId="LiveId" clId="{F27D69E2-F2B4-40E5-8594-EDFD3AFC4FF1}" dt="2021-02-09T09:11:00.344" v="1982" actId="165"/>
          <ac:grpSpMkLst>
            <pc:docMk/>
            <pc:sldMk cId="2276116518" sldId="581"/>
            <ac:grpSpMk id="68" creationId="{37488E5B-9943-4BA4-8028-DD93988ACA11}"/>
          </ac:grpSpMkLst>
        </pc:grpChg>
        <pc:picChg chg="mod topLvl">
          <ac:chgData name="Timo Mühlhaus" userId="1b6b3aba618dadac" providerId="LiveId" clId="{F27D69E2-F2B4-40E5-8594-EDFD3AFC4FF1}" dt="2021-02-09T09:11:00.344" v="1982" actId="165"/>
          <ac:picMkLst>
            <pc:docMk/>
            <pc:sldMk cId="2276116518" sldId="581"/>
            <ac:picMk id="74" creationId="{7567697D-EEB6-40A1-8E30-A766812E82B6}"/>
          </ac:picMkLst>
        </pc:picChg>
        <pc:picChg chg="mod topLvl">
          <ac:chgData name="Timo Mühlhaus" userId="1b6b3aba618dadac" providerId="LiveId" clId="{F27D69E2-F2B4-40E5-8594-EDFD3AFC4FF1}" dt="2021-02-09T09:11:00.344" v="1982" actId="165"/>
          <ac:picMkLst>
            <pc:docMk/>
            <pc:sldMk cId="2276116518" sldId="581"/>
            <ac:picMk id="84" creationId="{55E3A97E-1807-4BD2-9468-5F7793D5594E}"/>
          </ac:picMkLst>
        </pc:picChg>
        <pc:picChg chg="mod topLvl">
          <ac:chgData name="Timo Mühlhaus" userId="1b6b3aba618dadac" providerId="LiveId" clId="{F27D69E2-F2B4-40E5-8594-EDFD3AFC4FF1}" dt="2021-02-09T09:11:00.344" v="1982" actId="165"/>
          <ac:picMkLst>
            <pc:docMk/>
            <pc:sldMk cId="2276116518" sldId="581"/>
            <ac:picMk id="1028" creationId="{E48EBE45-87D6-415B-B14C-139985784D65}"/>
          </ac:picMkLst>
        </pc:picChg>
        <pc:picChg chg="mod topLvl">
          <ac:chgData name="Timo Mühlhaus" userId="1b6b3aba618dadac" providerId="LiveId" clId="{F27D69E2-F2B4-40E5-8594-EDFD3AFC4FF1}" dt="2021-02-09T09:11:00.344" v="1982" actId="165"/>
          <ac:picMkLst>
            <pc:docMk/>
            <pc:sldMk cId="2276116518" sldId="581"/>
            <ac:picMk id="1030" creationId="{CA523000-D34C-4FE5-B962-A63889E6AE90}"/>
          </ac:picMkLst>
        </pc:picChg>
        <pc:picChg chg="mod topLvl">
          <ac:chgData name="Timo Mühlhaus" userId="1b6b3aba618dadac" providerId="LiveId" clId="{F27D69E2-F2B4-40E5-8594-EDFD3AFC4FF1}" dt="2021-02-09T09:11:00.344" v="1982" actId="165"/>
          <ac:picMkLst>
            <pc:docMk/>
            <pc:sldMk cId="2276116518" sldId="581"/>
            <ac:picMk id="1032" creationId="{57A7DDB8-815C-490A-8E50-3F725931C9EA}"/>
          </ac:picMkLst>
        </pc:picChg>
      </pc:sldChg>
      <pc:sldChg chg="modNotesTx">
        <pc:chgData name="Timo Mühlhaus" userId="1b6b3aba618dadac" providerId="LiveId" clId="{F27D69E2-F2B4-40E5-8594-EDFD3AFC4FF1}" dt="2021-02-09T10:22:39.920" v="2272" actId="6549"/>
        <pc:sldMkLst>
          <pc:docMk/>
          <pc:sldMk cId="1213068324" sldId="585"/>
        </pc:sldMkLst>
      </pc:sldChg>
      <pc:sldChg chg="del">
        <pc:chgData name="Timo Mühlhaus" userId="1b6b3aba618dadac" providerId="LiveId" clId="{F27D69E2-F2B4-40E5-8594-EDFD3AFC4FF1}" dt="2021-02-09T07:41:53.998" v="1016" actId="47"/>
        <pc:sldMkLst>
          <pc:docMk/>
          <pc:sldMk cId="3239487764" sldId="603"/>
        </pc:sldMkLst>
      </pc:sldChg>
      <pc:sldChg chg="del">
        <pc:chgData name="Timo Mühlhaus" userId="1b6b3aba618dadac" providerId="LiveId" clId="{F27D69E2-F2B4-40E5-8594-EDFD3AFC4FF1}" dt="2021-02-09T09:37:47.614" v="2228" actId="47"/>
        <pc:sldMkLst>
          <pc:docMk/>
          <pc:sldMk cId="261009608" sldId="610"/>
        </pc:sldMkLst>
      </pc:sldChg>
      <pc:sldChg chg="ord">
        <pc:chgData name="Timo Mühlhaus" userId="1b6b3aba618dadac" providerId="LiveId" clId="{F27D69E2-F2B4-40E5-8594-EDFD3AFC4FF1}" dt="2021-02-09T07:42:05.766" v="1018"/>
        <pc:sldMkLst>
          <pc:docMk/>
          <pc:sldMk cId="3468399927" sldId="611"/>
        </pc:sldMkLst>
      </pc:sldChg>
      <pc:sldChg chg="del">
        <pc:chgData name="Timo Mühlhaus" userId="1b6b3aba618dadac" providerId="LiveId" clId="{F27D69E2-F2B4-40E5-8594-EDFD3AFC4FF1}" dt="2021-02-09T07:43:18.119" v="1051" actId="47"/>
        <pc:sldMkLst>
          <pc:docMk/>
          <pc:sldMk cId="697742885" sldId="615"/>
        </pc:sldMkLst>
      </pc:sldChg>
      <pc:sldChg chg="addSp delSp modSp new mod modTransition">
        <pc:chgData name="Timo Mühlhaus" userId="1b6b3aba618dadac" providerId="LiveId" clId="{F27D69E2-F2B4-40E5-8594-EDFD3AFC4FF1}" dt="2021-02-09T09:12:22.850" v="2028" actId="20577"/>
        <pc:sldMkLst>
          <pc:docMk/>
          <pc:sldMk cId="1084462345" sldId="616"/>
        </pc:sldMkLst>
        <pc:spChg chg="mod">
          <ac:chgData name="Timo Mühlhaus" userId="1b6b3aba618dadac" providerId="LiveId" clId="{F27D69E2-F2B4-40E5-8594-EDFD3AFC4FF1}" dt="2021-02-09T09:12:22.850" v="2028" actId="20577"/>
          <ac:spMkLst>
            <pc:docMk/>
            <pc:sldMk cId="1084462345" sldId="616"/>
            <ac:spMk id="2" creationId="{87832167-E5F5-4172-BFBF-0E48A0EC76FF}"/>
          </ac:spMkLst>
        </pc:spChg>
        <pc:spChg chg="del mod">
          <ac:chgData name="Timo Mühlhaus" userId="1b6b3aba618dadac" providerId="LiveId" clId="{F27D69E2-F2B4-40E5-8594-EDFD3AFC4FF1}" dt="2021-02-08T19:18:30.211" v="130" actId="478"/>
          <ac:spMkLst>
            <pc:docMk/>
            <pc:sldMk cId="1084462345" sldId="616"/>
            <ac:spMk id="3" creationId="{07199359-FF05-4652-B803-89CA45B4B32F}"/>
          </ac:spMkLst>
        </pc:spChg>
        <pc:spChg chg="del mod topLvl">
          <ac:chgData name="Timo Mühlhaus" userId="1b6b3aba618dadac" providerId="LiveId" clId="{F27D69E2-F2B4-40E5-8594-EDFD3AFC4FF1}" dt="2021-02-08T19:19:10.325" v="136" actId="478"/>
          <ac:spMkLst>
            <pc:docMk/>
            <pc:sldMk cId="1084462345" sldId="616"/>
            <ac:spMk id="11" creationId="{2BC601D8-ADAC-42BE-B080-9BB4D7414D24}"/>
          </ac:spMkLst>
        </pc:spChg>
        <pc:spChg chg="mod">
          <ac:chgData name="Timo Mühlhaus" userId="1b6b3aba618dadac" providerId="LiveId" clId="{F27D69E2-F2B4-40E5-8594-EDFD3AFC4FF1}" dt="2021-02-08T19:19:01.437" v="133" actId="165"/>
          <ac:spMkLst>
            <pc:docMk/>
            <pc:sldMk cId="1084462345" sldId="616"/>
            <ac:spMk id="12" creationId="{08378FED-59D7-47E7-AD75-9D13929BE2D9}"/>
          </ac:spMkLst>
        </pc:spChg>
        <pc:spChg chg="mod">
          <ac:chgData name="Timo Mühlhaus" userId="1b6b3aba618dadac" providerId="LiveId" clId="{F27D69E2-F2B4-40E5-8594-EDFD3AFC4FF1}" dt="2021-02-08T19:19:01.437" v="133" actId="165"/>
          <ac:spMkLst>
            <pc:docMk/>
            <pc:sldMk cId="1084462345" sldId="616"/>
            <ac:spMk id="15" creationId="{640CEB13-50D3-425E-902B-3802EA96AA87}"/>
          </ac:spMkLst>
        </pc:spChg>
        <pc:spChg chg="mod">
          <ac:chgData name="Timo Mühlhaus" userId="1b6b3aba618dadac" providerId="LiveId" clId="{F27D69E2-F2B4-40E5-8594-EDFD3AFC4FF1}" dt="2021-02-08T19:34:36.070" v="432" actId="165"/>
          <ac:spMkLst>
            <pc:docMk/>
            <pc:sldMk cId="1084462345" sldId="616"/>
            <ac:spMk id="18" creationId="{C2D2A378-7540-4CA1-9C26-75108141BF32}"/>
          </ac:spMkLst>
        </pc:spChg>
        <pc:spChg chg="mod">
          <ac:chgData name="Timo Mühlhaus" userId="1b6b3aba618dadac" providerId="LiveId" clId="{F27D69E2-F2B4-40E5-8594-EDFD3AFC4FF1}" dt="2021-02-08T19:19:01.437" v="133" actId="165"/>
          <ac:spMkLst>
            <pc:docMk/>
            <pc:sldMk cId="1084462345" sldId="616"/>
            <ac:spMk id="21" creationId="{5F440E84-6CE8-4FA4-9473-A9E23C74DA17}"/>
          </ac:spMkLst>
        </pc:spChg>
        <pc:spChg chg="mod">
          <ac:chgData name="Timo Mühlhaus" userId="1b6b3aba618dadac" providerId="LiveId" clId="{F27D69E2-F2B4-40E5-8594-EDFD3AFC4FF1}" dt="2021-02-08T19:19:01.437" v="133" actId="165"/>
          <ac:spMkLst>
            <pc:docMk/>
            <pc:sldMk cId="1084462345" sldId="616"/>
            <ac:spMk id="22" creationId="{3EAB734F-FAFB-4B0C-9D98-30A0BF56FC22}"/>
          </ac:spMkLst>
        </pc:spChg>
        <pc:spChg chg="mod">
          <ac:chgData name="Timo Mühlhaus" userId="1b6b3aba618dadac" providerId="LiveId" clId="{F27D69E2-F2B4-40E5-8594-EDFD3AFC4FF1}" dt="2021-02-08T19:19:01.437" v="133" actId="165"/>
          <ac:spMkLst>
            <pc:docMk/>
            <pc:sldMk cId="1084462345" sldId="616"/>
            <ac:spMk id="23" creationId="{61A14D5C-0EAB-4369-A45D-D5466263C01E}"/>
          </ac:spMkLst>
        </pc:spChg>
        <pc:spChg chg="mod">
          <ac:chgData name="Timo Mühlhaus" userId="1b6b3aba618dadac" providerId="LiveId" clId="{F27D69E2-F2B4-40E5-8594-EDFD3AFC4FF1}" dt="2021-02-08T19:19:01.437" v="133" actId="165"/>
          <ac:spMkLst>
            <pc:docMk/>
            <pc:sldMk cId="1084462345" sldId="616"/>
            <ac:spMk id="26" creationId="{27E7AA2E-03FD-4635-9BBD-09F8AEF6AAF1}"/>
          </ac:spMkLst>
        </pc:spChg>
        <pc:spChg chg="mod">
          <ac:chgData name="Timo Mühlhaus" userId="1b6b3aba618dadac" providerId="LiveId" clId="{F27D69E2-F2B4-40E5-8594-EDFD3AFC4FF1}" dt="2021-02-08T19:19:01.437" v="133" actId="165"/>
          <ac:spMkLst>
            <pc:docMk/>
            <pc:sldMk cId="1084462345" sldId="616"/>
            <ac:spMk id="27" creationId="{6145DEDC-D8C2-4565-95B0-273C2711C80B}"/>
          </ac:spMkLst>
        </pc:spChg>
        <pc:spChg chg="mod">
          <ac:chgData name="Timo Mühlhaus" userId="1b6b3aba618dadac" providerId="LiveId" clId="{F27D69E2-F2B4-40E5-8594-EDFD3AFC4FF1}" dt="2021-02-08T19:19:01.437" v="133" actId="165"/>
          <ac:spMkLst>
            <pc:docMk/>
            <pc:sldMk cId="1084462345" sldId="616"/>
            <ac:spMk id="28" creationId="{DCABE174-E54B-4983-8B9D-BE0858F506C8}"/>
          </ac:spMkLst>
        </pc:spChg>
        <pc:spChg chg="del mod topLvl">
          <ac:chgData name="Timo Mühlhaus" userId="1b6b3aba618dadac" providerId="LiveId" clId="{F27D69E2-F2B4-40E5-8594-EDFD3AFC4FF1}" dt="2021-02-08T19:31:33.871" v="255" actId="478"/>
          <ac:spMkLst>
            <pc:docMk/>
            <pc:sldMk cId="1084462345" sldId="616"/>
            <ac:spMk id="30" creationId="{11F20469-7D39-44C7-B13A-8D7E2A0789A7}"/>
          </ac:spMkLst>
        </pc:spChg>
        <pc:spChg chg="del mod topLvl">
          <ac:chgData name="Timo Mühlhaus" userId="1b6b3aba618dadac" providerId="LiveId" clId="{F27D69E2-F2B4-40E5-8594-EDFD3AFC4FF1}" dt="2021-02-08T19:31:33.871" v="255" actId="478"/>
          <ac:spMkLst>
            <pc:docMk/>
            <pc:sldMk cId="1084462345" sldId="616"/>
            <ac:spMk id="31" creationId="{6DDC1EF1-F78C-4CB9-BBCF-3D36AF8169EF}"/>
          </ac:spMkLst>
        </pc:spChg>
        <pc:spChg chg="del mod topLvl">
          <ac:chgData name="Timo Mühlhaus" userId="1b6b3aba618dadac" providerId="LiveId" clId="{F27D69E2-F2B4-40E5-8594-EDFD3AFC4FF1}" dt="2021-02-08T19:31:33.871" v="255" actId="478"/>
          <ac:spMkLst>
            <pc:docMk/>
            <pc:sldMk cId="1084462345" sldId="616"/>
            <ac:spMk id="32" creationId="{702D8A6E-23FC-45B7-BB63-23C6A9BF6C69}"/>
          </ac:spMkLst>
        </pc:spChg>
        <pc:spChg chg="del mod topLvl">
          <ac:chgData name="Timo Mühlhaus" userId="1b6b3aba618dadac" providerId="LiveId" clId="{F27D69E2-F2B4-40E5-8594-EDFD3AFC4FF1}" dt="2021-02-08T19:31:33.871" v="255" actId="478"/>
          <ac:spMkLst>
            <pc:docMk/>
            <pc:sldMk cId="1084462345" sldId="616"/>
            <ac:spMk id="33" creationId="{8B7E7E1C-6DF8-4810-B0AD-A246C6098AAA}"/>
          </ac:spMkLst>
        </pc:spChg>
        <pc:spChg chg="del mod topLvl">
          <ac:chgData name="Timo Mühlhaus" userId="1b6b3aba618dadac" providerId="LiveId" clId="{F27D69E2-F2B4-40E5-8594-EDFD3AFC4FF1}" dt="2021-02-08T19:31:33.871" v="255" actId="478"/>
          <ac:spMkLst>
            <pc:docMk/>
            <pc:sldMk cId="1084462345" sldId="616"/>
            <ac:spMk id="34" creationId="{C6EDCA2F-5030-43D7-9218-2F52393EFC3B}"/>
          </ac:spMkLst>
        </pc:spChg>
        <pc:spChg chg="del mod topLvl">
          <ac:chgData name="Timo Mühlhaus" userId="1b6b3aba618dadac" providerId="LiveId" clId="{F27D69E2-F2B4-40E5-8594-EDFD3AFC4FF1}" dt="2021-02-08T19:31:33.871" v="255" actId="478"/>
          <ac:spMkLst>
            <pc:docMk/>
            <pc:sldMk cId="1084462345" sldId="616"/>
            <ac:spMk id="35" creationId="{684346AC-C49E-4646-B63C-56426461B88D}"/>
          </ac:spMkLst>
        </pc:spChg>
        <pc:spChg chg="del mod topLvl">
          <ac:chgData name="Timo Mühlhaus" userId="1b6b3aba618dadac" providerId="LiveId" clId="{F27D69E2-F2B4-40E5-8594-EDFD3AFC4FF1}" dt="2021-02-08T19:31:33.871" v="255" actId="478"/>
          <ac:spMkLst>
            <pc:docMk/>
            <pc:sldMk cId="1084462345" sldId="616"/>
            <ac:spMk id="36" creationId="{A509FE63-0D5D-4E5A-9FA5-0564BC62133C}"/>
          </ac:spMkLst>
        </pc:spChg>
        <pc:spChg chg="mod">
          <ac:chgData name="Timo Mühlhaus" userId="1b6b3aba618dadac" providerId="LiveId" clId="{F27D69E2-F2B4-40E5-8594-EDFD3AFC4FF1}" dt="2021-02-08T19:37:09.931" v="543" actId="165"/>
          <ac:spMkLst>
            <pc:docMk/>
            <pc:sldMk cId="1084462345" sldId="616"/>
            <ac:spMk id="39" creationId="{0476BC4D-DE0B-450F-BC92-2A5BD2FF918A}"/>
          </ac:spMkLst>
        </pc:spChg>
        <pc:spChg chg="mod">
          <ac:chgData name="Timo Mühlhaus" userId="1b6b3aba618dadac" providerId="LiveId" clId="{F27D69E2-F2B4-40E5-8594-EDFD3AFC4FF1}" dt="2021-02-08T19:37:09.931" v="543" actId="165"/>
          <ac:spMkLst>
            <pc:docMk/>
            <pc:sldMk cId="1084462345" sldId="616"/>
            <ac:spMk id="40" creationId="{FFEFD033-1B70-46F8-B85B-1F74898750C0}"/>
          </ac:spMkLst>
        </pc:spChg>
        <pc:spChg chg="mod">
          <ac:chgData name="Timo Mühlhaus" userId="1b6b3aba618dadac" providerId="LiveId" clId="{F27D69E2-F2B4-40E5-8594-EDFD3AFC4FF1}" dt="2021-02-08T19:37:09.931" v="543" actId="165"/>
          <ac:spMkLst>
            <pc:docMk/>
            <pc:sldMk cId="1084462345" sldId="616"/>
            <ac:spMk id="41" creationId="{E5EE9265-11F4-4602-BC49-DDF296304EE8}"/>
          </ac:spMkLst>
        </pc:spChg>
        <pc:spChg chg="mod">
          <ac:chgData name="Timo Mühlhaus" userId="1b6b3aba618dadac" providerId="LiveId" clId="{F27D69E2-F2B4-40E5-8594-EDFD3AFC4FF1}" dt="2021-02-08T19:37:09.931" v="543" actId="165"/>
          <ac:spMkLst>
            <pc:docMk/>
            <pc:sldMk cId="1084462345" sldId="616"/>
            <ac:spMk id="42" creationId="{2497A8A3-5FE9-4096-A427-1B6DE460B90E}"/>
          </ac:spMkLst>
        </pc:spChg>
        <pc:spChg chg="mod">
          <ac:chgData name="Timo Mühlhaus" userId="1b6b3aba618dadac" providerId="LiveId" clId="{F27D69E2-F2B4-40E5-8594-EDFD3AFC4FF1}" dt="2021-02-08T19:37:09.931" v="543" actId="165"/>
          <ac:spMkLst>
            <pc:docMk/>
            <pc:sldMk cId="1084462345" sldId="616"/>
            <ac:spMk id="43" creationId="{2BF5251B-F4CB-4BA0-A55F-FD822B2EFEBE}"/>
          </ac:spMkLst>
        </pc:spChg>
        <pc:spChg chg="mod">
          <ac:chgData name="Timo Mühlhaus" userId="1b6b3aba618dadac" providerId="LiveId" clId="{F27D69E2-F2B4-40E5-8594-EDFD3AFC4FF1}" dt="2021-02-08T19:37:09.931" v="543" actId="165"/>
          <ac:spMkLst>
            <pc:docMk/>
            <pc:sldMk cId="1084462345" sldId="616"/>
            <ac:spMk id="44" creationId="{83653749-799C-4E42-9CAA-76BF6956007A}"/>
          </ac:spMkLst>
        </pc:spChg>
        <pc:spChg chg="mod">
          <ac:chgData name="Timo Mühlhaus" userId="1b6b3aba618dadac" providerId="LiveId" clId="{F27D69E2-F2B4-40E5-8594-EDFD3AFC4FF1}" dt="2021-02-08T19:37:09.931" v="543" actId="165"/>
          <ac:spMkLst>
            <pc:docMk/>
            <pc:sldMk cId="1084462345" sldId="616"/>
            <ac:spMk id="45" creationId="{AFE9CE65-AAEF-49C4-ABAE-1227D936B863}"/>
          </ac:spMkLst>
        </pc:spChg>
        <pc:spChg chg="mod">
          <ac:chgData name="Timo Mühlhaus" userId="1b6b3aba618dadac" providerId="LiveId" clId="{F27D69E2-F2B4-40E5-8594-EDFD3AFC4FF1}" dt="2021-02-08T19:37:09.931" v="543" actId="165"/>
          <ac:spMkLst>
            <pc:docMk/>
            <pc:sldMk cId="1084462345" sldId="616"/>
            <ac:spMk id="46" creationId="{1D988503-A680-40EE-AFAC-172EDC6B5011}"/>
          </ac:spMkLst>
        </pc:spChg>
        <pc:spChg chg="mod">
          <ac:chgData name="Timo Mühlhaus" userId="1b6b3aba618dadac" providerId="LiveId" clId="{F27D69E2-F2B4-40E5-8594-EDFD3AFC4FF1}" dt="2021-02-08T19:37:09.931" v="543" actId="165"/>
          <ac:spMkLst>
            <pc:docMk/>
            <pc:sldMk cId="1084462345" sldId="616"/>
            <ac:spMk id="47" creationId="{205170E3-3ADD-4E03-81CA-DC992E928C0E}"/>
          </ac:spMkLst>
        </pc:spChg>
        <pc:spChg chg="mod">
          <ac:chgData name="Timo Mühlhaus" userId="1b6b3aba618dadac" providerId="LiveId" clId="{F27D69E2-F2B4-40E5-8594-EDFD3AFC4FF1}" dt="2021-02-08T19:37:09.931" v="543" actId="165"/>
          <ac:spMkLst>
            <pc:docMk/>
            <pc:sldMk cId="1084462345" sldId="616"/>
            <ac:spMk id="48" creationId="{F12B83E9-85C8-4E1C-B102-0A18D3DF68B4}"/>
          </ac:spMkLst>
        </pc:spChg>
        <pc:spChg chg="mod">
          <ac:chgData name="Timo Mühlhaus" userId="1b6b3aba618dadac" providerId="LiveId" clId="{F27D69E2-F2B4-40E5-8594-EDFD3AFC4FF1}" dt="2021-02-08T19:37:09.931" v="543" actId="165"/>
          <ac:spMkLst>
            <pc:docMk/>
            <pc:sldMk cId="1084462345" sldId="616"/>
            <ac:spMk id="49" creationId="{BA03540F-422F-4574-A9D4-CF26C27181AD}"/>
          </ac:spMkLst>
        </pc:spChg>
        <pc:spChg chg="mod">
          <ac:chgData name="Timo Mühlhaus" userId="1b6b3aba618dadac" providerId="LiveId" clId="{F27D69E2-F2B4-40E5-8594-EDFD3AFC4FF1}" dt="2021-02-08T19:37:09.931" v="543" actId="165"/>
          <ac:spMkLst>
            <pc:docMk/>
            <pc:sldMk cId="1084462345" sldId="616"/>
            <ac:spMk id="50" creationId="{7EBFC16A-D067-4372-90B6-42ADCA74C66A}"/>
          </ac:spMkLst>
        </pc:spChg>
        <pc:spChg chg="mod">
          <ac:chgData name="Timo Mühlhaus" userId="1b6b3aba618dadac" providerId="LiveId" clId="{F27D69E2-F2B4-40E5-8594-EDFD3AFC4FF1}" dt="2021-02-08T19:37:09.931" v="543" actId="165"/>
          <ac:spMkLst>
            <pc:docMk/>
            <pc:sldMk cId="1084462345" sldId="616"/>
            <ac:spMk id="51" creationId="{D57041A2-EA9F-43A1-B5BC-295C7C9BF6F6}"/>
          </ac:spMkLst>
        </pc:spChg>
        <pc:spChg chg="mod">
          <ac:chgData name="Timo Mühlhaus" userId="1b6b3aba618dadac" providerId="LiveId" clId="{F27D69E2-F2B4-40E5-8594-EDFD3AFC4FF1}" dt="2021-02-08T19:37:09.931" v="543" actId="165"/>
          <ac:spMkLst>
            <pc:docMk/>
            <pc:sldMk cId="1084462345" sldId="616"/>
            <ac:spMk id="52" creationId="{F001CE58-2DB3-401E-86BC-517C3189B298}"/>
          </ac:spMkLst>
        </pc:spChg>
        <pc:spChg chg="mod">
          <ac:chgData name="Timo Mühlhaus" userId="1b6b3aba618dadac" providerId="LiveId" clId="{F27D69E2-F2B4-40E5-8594-EDFD3AFC4FF1}" dt="2021-02-08T19:37:09.931" v="543" actId="165"/>
          <ac:spMkLst>
            <pc:docMk/>
            <pc:sldMk cId="1084462345" sldId="616"/>
            <ac:spMk id="53" creationId="{E387188D-9FC6-4882-966E-EDA47F35645A}"/>
          </ac:spMkLst>
        </pc:spChg>
        <pc:spChg chg="mod">
          <ac:chgData name="Timo Mühlhaus" userId="1b6b3aba618dadac" providerId="LiveId" clId="{F27D69E2-F2B4-40E5-8594-EDFD3AFC4FF1}" dt="2021-02-08T19:37:09.931" v="543" actId="165"/>
          <ac:spMkLst>
            <pc:docMk/>
            <pc:sldMk cId="1084462345" sldId="616"/>
            <ac:spMk id="54" creationId="{93BAB791-C593-43D3-A7D0-824BD2B79370}"/>
          </ac:spMkLst>
        </pc:spChg>
        <pc:spChg chg="mod">
          <ac:chgData name="Timo Mühlhaus" userId="1b6b3aba618dadac" providerId="LiveId" clId="{F27D69E2-F2B4-40E5-8594-EDFD3AFC4FF1}" dt="2021-02-08T19:37:09.931" v="543" actId="165"/>
          <ac:spMkLst>
            <pc:docMk/>
            <pc:sldMk cId="1084462345" sldId="616"/>
            <ac:spMk id="55" creationId="{4A617DB4-FE36-4521-BE2B-F202D2C44909}"/>
          </ac:spMkLst>
        </pc:spChg>
        <pc:spChg chg="mod">
          <ac:chgData name="Timo Mühlhaus" userId="1b6b3aba618dadac" providerId="LiveId" clId="{F27D69E2-F2B4-40E5-8594-EDFD3AFC4FF1}" dt="2021-02-08T19:37:09.931" v="543" actId="165"/>
          <ac:spMkLst>
            <pc:docMk/>
            <pc:sldMk cId="1084462345" sldId="616"/>
            <ac:spMk id="56" creationId="{F189190D-81BF-4EF8-BFB0-FA74FF031650}"/>
          </ac:spMkLst>
        </pc:spChg>
        <pc:spChg chg="mod">
          <ac:chgData name="Timo Mühlhaus" userId="1b6b3aba618dadac" providerId="LiveId" clId="{F27D69E2-F2B4-40E5-8594-EDFD3AFC4FF1}" dt="2021-02-08T19:37:09.931" v="543" actId="165"/>
          <ac:spMkLst>
            <pc:docMk/>
            <pc:sldMk cId="1084462345" sldId="616"/>
            <ac:spMk id="58" creationId="{9BF5F4E6-8A3C-4B2B-A1B6-478B5DD297D4}"/>
          </ac:spMkLst>
        </pc:spChg>
        <pc:spChg chg="mod">
          <ac:chgData name="Timo Mühlhaus" userId="1b6b3aba618dadac" providerId="LiveId" clId="{F27D69E2-F2B4-40E5-8594-EDFD3AFC4FF1}" dt="2021-02-08T19:37:09.931" v="543" actId="165"/>
          <ac:spMkLst>
            <pc:docMk/>
            <pc:sldMk cId="1084462345" sldId="616"/>
            <ac:spMk id="59" creationId="{9A0B4E2C-E124-423C-BAB9-449EE664601A}"/>
          </ac:spMkLst>
        </pc:spChg>
        <pc:spChg chg="mod">
          <ac:chgData name="Timo Mühlhaus" userId="1b6b3aba618dadac" providerId="LiveId" clId="{F27D69E2-F2B4-40E5-8594-EDFD3AFC4FF1}" dt="2021-02-08T19:37:09.931" v="543" actId="165"/>
          <ac:spMkLst>
            <pc:docMk/>
            <pc:sldMk cId="1084462345" sldId="616"/>
            <ac:spMk id="60" creationId="{2FF1EA3F-3775-42E9-9FE2-1D39093AC435}"/>
          </ac:spMkLst>
        </pc:spChg>
        <pc:spChg chg="mod">
          <ac:chgData name="Timo Mühlhaus" userId="1b6b3aba618dadac" providerId="LiveId" clId="{F27D69E2-F2B4-40E5-8594-EDFD3AFC4FF1}" dt="2021-02-08T19:37:09.931" v="543" actId="165"/>
          <ac:spMkLst>
            <pc:docMk/>
            <pc:sldMk cId="1084462345" sldId="616"/>
            <ac:spMk id="61" creationId="{E05990D2-BDBD-4766-84CE-0D8E8996C69C}"/>
          </ac:spMkLst>
        </pc:spChg>
        <pc:spChg chg="mod">
          <ac:chgData name="Timo Mühlhaus" userId="1b6b3aba618dadac" providerId="LiveId" clId="{F27D69E2-F2B4-40E5-8594-EDFD3AFC4FF1}" dt="2021-02-08T19:37:09.931" v="543" actId="165"/>
          <ac:spMkLst>
            <pc:docMk/>
            <pc:sldMk cId="1084462345" sldId="616"/>
            <ac:spMk id="62" creationId="{0757A262-0273-4AD9-A736-4B3842B0C6C4}"/>
          </ac:spMkLst>
        </pc:spChg>
        <pc:spChg chg="mod">
          <ac:chgData name="Timo Mühlhaus" userId="1b6b3aba618dadac" providerId="LiveId" clId="{F27D69E2-F2B4-40E5-8594-EDFD3AFC4FF1}" dt="2021-02-08T19:37:09.931" v="543" actId="165"/>
          <ac:spMkLst>
            <pc:docMk/>
            <pc:sldMk cId="1084462345" sldId="616"/>
            <ac:spMk id="63" creationId="{364C00E3-E0F6-4B6C-B2F6-E1A0DF381C25}"/>
          </ac:spMkLst>
        </pc:spChg>
        <pc:spChg chg="mod">
          <ac:chgData name="Timo Mühlhaus" userId="1b6b3aba618dadac" providerId="LiveId" clId="{F27D69E2-F2B4-40E5-8594-EDFD3AFC4FF1}" dt="2021-02-08T19:37:09.931" v="543" actId="165"/>
          <ac:spMkLst>
            <pc:docMk/>
            <pc:sldMk cId="1084462345" sldId="616"/>
            <ac:spMk id="64" creationId="{F074B23D-B01A-4C69-885B-532285476B26}"/>
          </ac:spMkLst>
        </pc:spChg>
        <pc:spChg chg="mod">
          <ac:chgData name="Timo Mühlhaus" userId="1b6b3aba618dadac" providerId="LiveId" clId="{F27D69E2-F2B4-40E5-8594-EDFD3AFC4FF1}" dt="2021-02-08T19:37:09.931" v="543" actId="165"/>
          <ac:spMkLst>
            <pc:docMk/>
            <pc:sldMk cId="1084462345" sldId="616"/>
            <ac:spMk id="65" creationId="{71699299-839D-40A2-B413-1C4CC44319B6}"/>
          </ac:spMkLst>
        </pc:spChg>
        <pc:spChg chg="mod">
          <ac:chgData name="Timo Mühlhaus" userId="1b6b3aba618dadac" providerId="LiveId" clId="{F27D69E2-F2B4-40E5-8594-EDFD3AFC4FF1}" dt="2021-02-08T19:37:09.931" v="543" actId="165"/>
          <ac:spMkLst>
            <pc:docMk/>
            <pc:sldMk cId="1084462345" sldId="616"/>
            <ac:spMk id="66" creationId="{DA4FBEFF-C2F7-4B2B-AA81-2E7BDA368B7F}"/>
          </ac:spMkLst>
        </pc:spChg>
        <pc:spChg chg="mod">
          <ac:chgData name="Timo Mühlhaus" userId="1b6b3aba618dadac" providerId="LiveId" clId="{F27D69E2-F2B4-40E5-8594-EDFD3AFC4FF1}" dt="2021-02-08T19:37:09.931" v="543" actId="165"/>
          <ac:spMkLst>
            <pc:docMk/>
            <pc:sldMk cId="1084462345" sldId="616"/>
            <ac:spMk id="67" creationId="{74582625-403C-4A6A-9FE3-C54AEA8D4EAF}"/>
          </ac:spMkLst>
        </pc:spChg>
        <pc:spChg chg="mod">
          <ac:chgData name="Timo Mühlhaus" userId="1b6b3aba618dadac" providerId="LiveId" clId="{F27D69E2-F2B4-40E5-8594-EDFD3AFC4FF1}" dt="2021-02-08T19:24:15.223" v="149"/>
          <ac:spMkLst>
            <pc:docMk/>
            <pc:sldMk cId="1084462345" sldId="616"/>
            <ac:spMk id="69" creationId="{94FA1E23-5B3E-4DCF-8978-25B9E87690B7}"/>
          </ac:spMkLst>
        </pc:spChg>
        <pc:spChg chg="mod">
          <ac:chgData name="Timo Mühlhaus" userId="1b6b3aba618dadac" providerId="LiveId" clId="{F27D69E2-F2B4-40E5-8594-EDFD3AFC4FF1}" dt="2021-02-08T19:24:15.223" v="149"/>
          <ac:spMkLst>
            <pc:docMk/>
            <pc:sldMk cId="1084462345" sldId="616"/>
            <ac:spMk id="70" creationId="{A244457A-2356-4644-8506-BF00A357DA8F}"/>
          </ac:spMkLst>
        </pc:spChg>
        <pc:spChg chg="mod">
          <ac:chgData name="Timo Mühlhaus" userId="1b6b3aba618dadac" providerId="LiveId" clId="{F27D69E2-F2B4-40E5-8594-EDFD3AFC4FF1}" dt="2021-02-08T19:24:15.223" v="149"/>
          <ac:spMkLst>
            <pc:docMk/>
            <pc:sldMk cId="1084462345" sldId="616"/>
            <ac:spMk id="71" creationId="{B8243485-C531-4E73-AD99-478FF37AC272}"/>
          </ac:spMkLst>
        </pc:spChg>
        <pc:spChg chg="mod">
          <ac:chgData name="Timo Mühlhaus" userId="1b6b3aba618dadac" providerId="LiveId" clId="{F27D69E2-F2B4-40E5-8594-EDFD3AFC4FF1}" dt="2021-02-08T19:24:15.223" v="149"/>
          <ac:spMkLst>
            <pc:docMk/>
            <pc:sldMk cId="1084462345" sldId="616"/>
            <ac:spMk id="72" creationId="{50D0C1FF-8762-4916-9F35-CFDF97B1C5C3}"/>
          </ac:spMkLst>
        </pc:spChg>
        <pc:spChg chg="mod">
          <ac:chgData name="Timo Mühlhaus" userId="1b6b3aba618dadac" providerId="LiveId" clId="{F27D69E2-F2B4-40E5-8594-EDFD3AFC4FF1}" dt="2021-02-08T19:24:15.223" v="149"/>
          <ac:spMkLst>
            <pc:docMk/>
            <pc:sldMk cId="1084462345" sldId="616"/>
            <ac:spMk id="73" creationId="{C4593493-97E7-48F8-9FEB-63B14D0EF321}"/>
          </ac:spMkLst>
        </pc:spChg>
        <pc:spChg chg="mod">
          <ac:chgData name="Timo Mühlhaus" userId="1b6b3aba618dadac" providerId="LiveId" clId="{F27D69E2-F2B4-40E5-8594-EDFD3AFC4FF1}" dt="2021-02-08T19:24:15.223" v="149"/>
          <ac:spMkLst>
            <pc:docMk/>
            <pc:sldMk cId="1084462345" sldId="616"/>
            <ac:spMk id="74" creationId="{6BED2EF8-7D55-4321-98A2-1E4FA1D1B693}"/>
          </ac:spMkLst>
        </pc:spChg>
        <pc:spChg chg="mod">
          <ac:chgData name="Timo Mühlhaus" userId="1b6b3aba618dadac" providerId="LiveId" clId="{F27D69E2-F2B4-40E5-8594-EDFD3AFC4FF1}" dt="2021-02-08T19:24:15.223" v="149"/>
          <ac:spMkLst>
            <pc:docMk/>
            <pc:sldMk cId="1084462345" sldId="616"/>
            <ac:spMk id="75" creationId="{224DD6D6-7CD1-40A3-9FC9-FE451632CB4A}"/>
          </ac:spMkLst>
        </pc:spChg>
        <pc:spChg chg="mod">
          <ac:chgData name="Timo Mühlhaus" userId="1b6b3aba618dadac" providerId="LiveId" clId="{F27D69E2-F2B4-40E5-8594-EDFD3AFC4FF1}" dt="2021-02-08T19:24:15.223" v="149"/>
          <ac:spMkLst>
            <pc:docMk/>
            <pc:sldMk cId="1084462345" sldId="616"/>
            <ac:spMk id="76" creationId="{8A00D067-347F-4728-91A1-7BC15778EA5D}"/>
          </ac:spMkLst>
        </pc:spChg>
        <pc:spChg chg="mod">
          <ac:chgData name="Timo Mühlhaus" userId="1b6b3aba618dadac" providerId="LiveId" clId="{F27D69E2-F2B4-40E5-8594-EDFD3AFC4FF1}" dt="2021-02-08T19:24:15.223" v="149"/>
          <ac:spMkLst>
            <pc:docMk/>
            <pc:sldMk cId="1084462345" sldId="616"/>
            <ac:spMk id="77" creationId="{E6273751-F4FA-4EE5-BA05-93EAE0C504D5}"/>
          </ac:spMkLst>
        </pc:spChg>
        <pc:spChg chg="mod">
          <ac:chgData name="Timo Mühlhaus" userId="1b6b3aba618dadac" providerId="LiveId" clId="{F27D69E2-F2B4-40E5-8594-EDFD3AFC4FF1}" dt="2021-02-08T19:24:15.223" v="149"/>
          <ac:spMkLst>
            <pc:docMk/>
            <pc:sldMk cId="1084462345" sldId="616"/>
            <ac:spMk id="78" creationId="{A8AE6D88-291F-496A-8F40-291F02381075}"/>
          </ac:spMkLst>
        </pc:spChg>
        <pc:spChg chg="add mod topLvl">
          <ac:chgData name="Timo Mühlhaus" userId="1b6b3aba618dadac" providerId="LiveId" clId="{F27D69E2-F2B4-40E5-8594-EDFD3AFC4FF1}" dt="2021-02-08T19:37:09.931" v="543" actId="165"/>
          <ac:spMkLst>
            <pc:docMk/>
            <pc:sldMk cId="1084462345" sldId="616"/>
            <ac:spMk id="79" creationId="{84D79741-7025-42F7-AAEC-46B186E303DC}"/>
          </ac:spMkLst>
        </pc:spChg>
        <pc:spChg chg="add mod topLvl">
          <ac:chgData name="Timo Mühlhaus" userId="1b6b3aba618dadac" providerId="LiveId" clId="{F27D69E2-F2B4-40E5-8594-EDFD3AFC4FF1}" dt="2021-02-08T19:37:09.931" v="543" actId="165"/>
          <ac:spMkLst>
            <pc:docMk/>
            <pc:sldMk cId="1084462345" sldId="616"/>
            <ac:spMk id="80" creationId="{CED9637D-D47F-4EEC-8E8A-DE1B73350123}"/>
          </ac:spMkLst>
        </pc:spChg>
        <pc:spChg chg="mod">
          <ac:chgData name="Timo Mühlhaus" userId="1b6b3aba618dadac" providerId="LiveId" clId="{F27D69E2-F2B4-40E5-8594-EDFD3AFC4FF1}" dt="2021-02-08T19:34:36.070" v="432" actId="165"/>
          <ac:spMkLst>
            <pc:docMk/>
            <pc:sldMk cId="1084462345" sldId="616"/>
            <ac:spMk id="82" creationId="{0A9F5B45-A22C-4006-B053-B0DA91405B78}"/>
          </ac:spMkLst>
        </pc:spChg>
        <pc:spChg chg="mod">
          <ac:chgData name="Timo Mühlhaus" userId="1b6b3aba618dadac" providerId="LiveId" clId="{F27D69E2-F2B4-40E5-8594-EDFD3AFC4FF1}" dt="2021-02-08T19:34:36.070" v="432" actId="165"/>
          <ac:spMkLst>
            <pc:docMk/>
            <pc:sldMk cId="1084462345" sldId="616"/>
            <ac:spMk id="86" creationId="{4F8186B0-6F65-43B3-B76E-CE2EBFA538CC}"/>
          </ac:spMkLst>
        </pc:spChg>
        <pc:spChg chg="add mod topLvl">
          <ac:chgData name="Timo Mühlhaus" userId="1b6b3aba618dadac" providerId="LiveId" clId="{F27D69E2-F2B4-40E5-8594-EDFD3AFC4FF1}" dt="2021-02-08T19:37:09.931" v="543" actId="165"/>
          <ac:spMkLst>
            <pc:docMk/>
            <pc:sldMk cId="1084462345" sldId="616"/>
            <ac:spMk id="92" creationId="{21A6AE00-B6BF-4CAD-BA01-ABA146FAE2B3}"/>
          </ac:spMkLst>
        </pc:spChg>
        <pc:spChg chg="add mod topLvl">
          <ac:chgData name="Timo Mühlhaus" userId="1b6b3aba618dadac" providerId="LiveId" clId="{F27D69E2-F2B4-40E5-8594-EDFD3AFC4FF1}" dt="2021-02-08T19:37:09.931" v="543" actId="165"/>
          <ac:spMkLst>
            <pc:docMk/>
            <pc:sldMk cId="1084462345" sldId="616"/>
            <ac:spMk id="93" creationId="{D4D70DA6-83E1-4C16-9116-6A21701B95D7}"/>
          </ac:spMkLst>
        </pc:spChg>
        <pc:spChg chg="add mod topLvl">
          <ac:chgData name="Timo Mühlhaus" userId="1b6b3aba618dadac" providerId="LiveId" clId="{F27D69E2-F2B4-40E5-8594-EDFD3AFC4FF1}" dt="2021-02-08T19:37:09.931" v="543" actId="165"/>
          <ac:spMkLst>
            <pc:docMk/>
            <pc:sldMk cId="1084462345" sldId="616"/>
            <ac:spMk id="94" creationId="{CFFB5E4A-DFC5-49E1-AE97-01D77060C191}"/>
          </ac:spMkLst>
        </pc:spChg>
        <pc:spChg chg="add mod topLvl">
          <ac:chgData name="Timo Mühlhaus" userId="1b6b3aba618dadac" providerId="LiveId" clId="{F27D69E2-F2B4-40E5-8594-EDFD3AFC4FF1}" dt="2021-02-08T19:37:09.931" v="543" actId="165"/>
          <ac:spMkLst>
            <pc:docMk/>
            <pc:sldMk cId="1084462345" sldId="616"/>
            <ac:spMk id="95" creationId="{A3D7B7C9-44B7-42E1-826E-CDBB2BCA34B2}"/>
          </ac:spMkLst>
        </pc:spChg>
        <pc:spChg chg="add mod topLvl">
          <ac:chgData name="Timo Mühlhaus" userId="1b6b3aba618dadac" providerId="LiveId" clId="{F27D69E2-F2B4-40E5-8594-EDFD3AFC4FF1}" dt="2021-02-08T19:37:09.931" v="543" actId="165"/>
          <ac:spMkLst>
            <pc:docMk/>
            <pc:sldMk cId="1084462345" sldId="616"/>
            <ac:spMk id="96" creationId="{BAB79248-0A48-440F-A187-0BDF3DC4F986}"/>
          </ac:spMkLst>
        </pc:spChg>
        <pc:spChg chg="add mod topLvl">
          <ac:chgData name="Timo Mühlhaus" userId="1b6b3aba618dadac" providerId="LiveId" clId="{F27D69E2-F2B4-40E5-8594-EDFD3AFC4FF1}" dt="2021-02-08T19:37:09.931" v="543" actId="165"/>
          <ac:spMkLst>
            <pc:docMk/>
            <pc:sldMk cId="1084462345" sldId="616"/>
            <ac:spMk id="97" creationId="{F8B7791D-038C-4F8E-9A9C-E587C94B2ED3}"/>
          </ac:spMkLst>
        </pc:spChg>
        <pc:spChg chg="add mod topLvl">
          <ac:chgData name="Timo Mühlhaus" userId="1b6b3aba618dadac" providerId="LiveId" clId="{F27D69E2-F2B4-40E5-8594-EDFD3AFC4FF1}" dt="2021-02-08T19:37:09.931" v="543" actId="165"/>
          <ac:spMkLst>
            <pc:docMk/>
            <pc:sldMk cId="1084462345" sldId="616"/>
            <ac:spMk id="98" creationId="{6FC98451-61A9-46AB-A99F-FA058D7EFC52}"/>
          </ac:spMkLst>
        </pc:spChg>
        <pc:spChg chg="mod">
          <ac:chgData name="Timo Mühlhaus" userId="1b6b3aba618dadac" providerId="LiveId" clId="{F27D69E2-F2B4-40E5-8594-EDFD3AFC4FF1}" dt="2021-02-08T19:37:09.931" v="543" actId="165"/>
          <ac:spMkLst>
            <pc:docMk/>
            <pc:sldMk cId="1084462345" sldId="616"/>
            <ac:spMk id="100" creationId="{0780141F-DC7E-48F0-B8F0-77EDF91900E8}"/>
          </ac:spMkLst>
        </pc:spChg>
        <pc:spChg chg="mod">
          <ac:chgData name="Timo Mühlhaus" userId="1b6b3aba618dadac" providerId="LiveId" clId="{F27D69E2-F2B4-40E5-8594-EDFD3AFC4FF1}" dt="2021-02-08T19:37:09.931" v="543" actId="165"/>
          <ac:spMkLst>
            <pc:docMk/>
            <pc:sldMk cId="1084462345" sldId="616"/>
            <ac:spMk id="101" creationId="{23358EA6-A7D4-4894-A36F-4C11D9BE9C8E}"/>
          </ac:spMkLst>
        </pc:spChg>
        <pc:spChg chg="mod">
          <ac:chgData name="Timo Mühlhaus" userId="1b6b3aba618dadac" providerId="LiveId" clId="{F27D69E2-F2B4-40E5-8594-EDFD3AFC4FF1}" dt="2021-02-08T19:37:09.931" v="543" actId="165"/>
          <ac:spMkLst>
            <pc:docMk/>
            <pc:sldMk cId="1084462345" sldId="616"/>
            <ac:spMk id="102" creationId="{97A59123-B20A-497B-BBAF-51197097C51F}"/>
          </ac:spMkLst>
        </pc:spChg>
        <pc:spChg chg="mod">
          <ac:chgData name="Timo Mühlhaus" userId="1b6b3aba618dadac" providerId="LiveId" clId="{F27D69E2-F2B4-40E5-8594-EDFD3AFC4FF1}" dt="2021-02-08T19:37:09.931" v="543" actId="165"/>
          <ac:spMkLst>
            <pc:docMk/>
            <pc:sldMk cId="1084462345" sldId="616"/>
            <ac:spMk id="103" creationId="{67ED7118-CB0B-4F0A-86B2-86E0415A4D71}"/>
          </ac:spMkLst>
        </pc:spChg>
        <pc:spChg chg="mod">
          <ac:chgData name="Timo Mühlhaus" userId="1b6b3aba618dadac" providerId="LiveId" clId="{F27D69E2-F2B4-40E5-8594-EDFD3AFC4FF1}" dt="2021-02-08T19:37:09.931" v="543" actId="165"/>
          <ac:spMkLst>
            <pc:docMk/>
            <pc:sldMk cId="1084462345" sldId="616"/>
            <ac:spMk id="104" creationId="{BC76DB82-688D-4E90-BA9E-F14705A86349}"/>
          </ac:spMkLst>
        </pc:spChg>
        <pc:spChg chg="mod">
          <ac:chgData name="Timo Mühlhaus" userId="1b6b3aba618dadac" providerId="LiveId" clId="{F27D69E2-F2B4-40E5-8594-EDFD3AFC4FF1}" dt="2021-02-08T19:37:09.931" v="543" actId="165"/>
          <ac:spMkLst>
            <pc:docMk/>
            <pc:sldMk cId="1084462345" sldId="616"/>
            <ac:spMk id="105" creationId="{89E2294E-3074-4ADC-90EE-A158CCBC403F}"/>
          </ac:spMkLst>
        </pc:spChg>
        <pc:spChg chg="mod">
          <ac:chgData name="Timo Mühlhaus" userId="1b6b3aba618dadac" providerId="LiveId" clId="{F27D69E2-F2B4-40E5-8594-EDFD3AFC4FF1}" dt="2021-02-08T19:37:09.931" v="543" actId="165"/>
          <ac:spMkLst>
            <pc:docMk/>
            <pc:sldMk cId="1084462345" sldId="616"/>
            <ac:spMk id="106" creationId="{04EF9001-9C6A-442C-A6F1-BDA8A2E1D10D}"/>
          </ac:spMkLst>
        </pc:spChg>
        <pc:spChg chg="mod">
          <ac:chgData name="Timo Mühlhaus" userId="1b6b3aba618dadac" providerId="LiveId" clId="{F27D69E2-F2B4-40E5-8594-EDFD3AFC4FF1}" dt="2021-02-08T19:37:09.931" v="543" actId="165"/>
          <ac:spMkLst>
            <pc:docMk/>
            <pc:sldMk cId="1084462345" sldId="616"/>
            <ac:spMk id="107" creationId="{10E30C61-3ED4-4827-A3FD-4C098640B29A}"/>
          </ac:spMkLst>
        </pc:spChg>
        <pc:spChg chg="mod">
          <ac:chgData name="Timo Mühlhaus" userId="1b6b3aba618dadac" providerId="LiveId" clId="{F27D69E2-F2B4-40E5-8594-EDFD3AFC4FF1}" dt="2021-02-08T19:37:09.931" v="543" actId="165"/>
          <ac:spMkLst>
            <pc:docMk/>
            <pc:sldMk cId="1084462345" sldId="616"/>
            <ac:spMk id="108" creationId="{1FCA2408-A5C1-45A5-9357-F2143C585FB0}"/>
          </ac:spMkLst>
        </pc:spChg>
        <pc:spChg chg="mod">
          <ac:chgData name="Timo Mühlhaus" userId="1b6b3aba618dadac" providerId="LiveId" clId="{F27D69E2-F2B4-40E5-8594-EDFD3AFC4FF1}" dt="2021-02-08T19:37:09.931" v="543" actId="165"/>
          <ac:spMkLst>
            <pc:docMk/>
            <pc:sldMk cId="1084462345" sldId="616"/>
            <ac:spMk id="109" creationId="{B0454C40-8A92-4DAD-B4D9-98EA82C27212}"/>
          </ac:spMkLst>
        </pc:spChg>
        <pc:spChg chg="mod">
          <ac:chgData name="Timo Mühlhaus" userId="1b6b3aba618dadac" providerId="LiveId" clId="{F27D69E2-F2B4-40E5-8594-EDFD3AFC4FF1}" dt="2021-02-08T19:34:38.636" v="433"/>
          <ac:spMkLst>
            <pc:docMk/>
            <pc:sldMk cId="1084462345" sldId="616"/>
            <ac:spMk id="111" creationId="{258E38CA-37A0-464F-9C85-A1CB72377C26}"/>
          </ac:spMkLst>
        </pc:spChg>
        <pc:spChg chg="mod">
          <ac:chgData name="Timo Mühlhaus" userId="1b6b3aba618dadac" providerId="LiveId" clId="{F27D69E2-F2B4-40E5-8594-EDFD3AFC4FF1}" dt="2021-02-08T19:37:09.931" v="543" actId="165"/>
          <ac:spMkLst>
            <pc:docMk/>
            <pc:sldMk cId="1084462345" sldId="616"/>
            <ac:spMk id="115" creationId="{412A55DE-2274-4DF8-AD87-F6D3778C1962}"/>
          </ac:spMkLst>
        </pc:spChg>
        <pc:spChg chg="mod">
          <ac:chgData name="Timo Mühlhaus" userId="1b6b3aba618dadac" providerId="LiveId" clId="{F27D69E2-F2B4-40E5-8594-EDFD3AFC4FF1}" dt="2021-02-08T19:37:09.931" v="543" actId="165"/>
          <ac:spMkLst>
            <pc:docMk/>
            <pc:sldMk cId="1084462345" sldId="616"/>
            <ac:spMk id="119" creationId="{D9B9480C-FFF7-45D2-8512-DB0BE89BE575}"/>
          </ac:spMkLst>
        </pc:spChg>
        <pc:spChg chg="add mod">
          <ac:chgData name="Timo Mühlhaus" userId="1b6b3aba618dadac" providerId="LiveId" clId="{F27D69E2-F2B4-40E5-8594-EDFD3AFC4FF1}" dt="2021-02-08T19:37:55.249" v="564" actId="1076"/>
          <ac:spMkLst>
            <pc:docMk/>
            <pc:sldMk cId="1084462345" sldId="616"/>
            <ac:spMk id="124" creationId="{5DDC7523-3FB6-423F-B516-86A219F6B70C}"/>
          </ac:spMkLst>
        </pc:spChg>
        <pc:grpChg chg="add del mod">
          <ac:chgData name="Timo Mühlhaus" userId="1b6b3aba618dadac" providerId="LiveId" clId="{F27D69E2-F2B4-40E5-8594-EDFD3AFC4FF1}" dt="2021-02-08T19:19:01.437" v="133" actId="165"/>
          <ac:grpSpMkLst>
            <pc:docMk/>
            <pc:sldMk cId="1084462345" sldId="616"/>
            <ac:grpSpMk id="4" creationId="{9451B80B-5003-456D-A831-295061780B67}"/>
          </ac:grpSpMkLst>
        </pc:grpChg>
        <pc:grpChg chg="del mod topLvl">
          <ac:chgData name="Timo Mühlhaus" userId="1b6b3aba618dadac" providerId="LiveId" clId="{F27D69E2-F2B4-40E5-8594-EDFD3AFC4FF1}" dt="2021-02-08T19:19:18.987" v="138" actId="478"/>
          <ac:grpSpMkLst>
            <pc:docMk/>
            <pc:sldMk cId="1084462345" sldId="616"/>
            <ac:grpSpMk id="5" creationId="{DA3C7332-4084-400F-8B50-AA109F89F444}"/>
          </ac:grpSpMkLst>
        </pc:grpChg>
        <pc:grpChg chg="del mod topLvl">
          <ac:chgData name="Timo Mühlhaus" userId="1b6b3aba618dadac" providerId="LiveId" clId="{F27D69E2-F2B4-40E5-8594-EDFD3AFC4FF1}" dt="2021-02-08T19:19:05.070" v="134" actId="478"/>
          <ac:grpSpMkLst>
            <pc:docMk/>
            <pc:sldMk cId="1084462345" sldId="616"/>
            <ac:grpSpMk id="6" creationId="{38BF89A3-93E5-40AB-9CA6-9275935BD906}"/>
          </ac:grpSpMkLst>
        </pc:grpChg>
        <pc:grpChg chg="del mod topLvl">
          <ac:chgData name="Timo Mühlhaus" userId="1b6b3aba618dadac" providerId="LiveId" clId="{F27D69E2-F2B4-40E5-8594-EDFD3AFC4FF1}" dt="2021-02-08T19:19:07.452" v="135" actId="478"/>
          <ac:grpSpMkLst>
            <pc:docMk/>
            <pc:sldMk cId="1084462345" sldId="616"/>
            <ac:grpSpMk id="7" creationId="{EFE83AF5-817C-45E5-B3A7-D772AC4F5005}"/>
          </ac:grpSpMkLst>
        </pc:grpChg>
        <pc:grpChg chg="mod topLvl">
          <ac:chgData name="Timo Mühlhaus" userId="1b6b3aba618dadac" providerId="LiveId" clId="{F27D69E2-F2B4-40E5-8594-EDFD3AFC4FF1}" dt="2021-02-08T19:35:56.994" v="476" actId="164"/>
          <ac:grpSpMkLst>
            <pc:docMk/>
            <pc:sldMk cId="1084462345" sldId="616"/>
            <ac:grpSpMk id="8" creationId="{AB7859E6-3B20-4153-BBD0-C92A28773075}"/>
          </ac:grpSpMkLst>
        </pc:grpChg>
        <pc:grpChg chg="del mod topLvl">
          <ac:chgData name="Timo Mühlhaus" userId="1b6b3aba618dadac" providerId="LiveId" clId="{F27D69E2-F2B4-40E5-8594-EDFD3AFC4FF1}" dt="2021-02-08T19:19:14.788" v="137" actId="478"/>
          <ac:grpSpMkLst>
            <pc:docMk/>
            <pc:sldMk cId="1084462345" sldId="616"/>
            <ac:grpSpMk id="9" creationId="{DF2444B7-17C7-4A2D-9FBE-328C5953626B}"/>
          </ac:grpSpMkLst>
        </pc:grpChg>
        <pc:grpChg chg="del mod topLvl">
          <ac:chgData name="Timo Mühlhaus" userId="1b6b3aba618dadac" providerId="LiveId" clId="{F27D69E2-F2B4-40E5-8594-EDFD3AFC4FF1}" dt="2021-02-08T19:19:18.987" v="138" actId="478"/>
          <ac:grpSpMkLst>
            <pc:docMk/>
            <pc:sldMk cId="1084462345" sldId="616"/>
            <ac:grpSpMk id="10" creationId="{6868CEEA-049A-4E85-AA2F-3E296D1C712E}"/>
          </ac:grpSpMkLst>
        </pc:grpChg>
        <pc:grpChg chg="add del mod">
          <ac:chgData name="Timo Mühlhaus" userId="1b6b3aba618dadac" providerId="LiveId" clId="{F27D69E2-F2B4-40E5-8594-EDFD3AFC4FF1}" dt="2021-02-08T19:31:28.039" v="254" actId="165"/>
          <ac:grpSpMkLst>
            <pc:docMk/>
            <pc:sldMk cId="1084462345" sldId="616"/>
            <ac:grpSpMk id="29" creationId="{CAF04921-E09F-490A-92F1-26BFAB269469}"/>
          </ac:grpSpMkLst>
        </pc:grpChg>
        <pc:grpChg chg="mod topLvl">
          <ac:chgData name="Timo Mühlhaus" userId="1b6b3aba618dadac" providerId="LiveId" clId="{F27D69E2-F2B4-40E5-8594-EDFD3AFC4FF1}" dt="2021-02-08T19:37:09.931" v="543" actId="165"/>
          <ac:grpSpMkLst>
            <pc:docMk/>
            <pc:sldMk cId="1084462345" sldId="616"/>
            <ac:grpSpMk id="37" creationId="{CB7D4D35-489B-4EF9-9604-82CDDE5EBA59}"/>
          </ac:grpSpMkLst>
        </pc:grpChg>
        <pc:grpChg chg="mod topLvl">
          <ac:chgData name="Timo Mühlhaus" userId="1b6b3aba618dadac" providerId="LiveId" clId="{F27D69E2-F2B4-40E5-8594-EDFD3AFC4FF1}" dt="2021-02-08T19:37:09.931" v="543" actId="165"/>
          <ac:grpSpMkLst>
            <pc:docMk/>
            <pc:sldMk cId="1084462345" sldId="616"/>
            <ac:grpSpMk id="38" creationId="{0ABF4124-7E01-4471-BEBC-522F3C782819}"/>
          </ac:grpSpMkLst>
        </pc:grpChg>
        <pc:grpChg chg="add mod topLvl">
          <ac:chgData name="Timo Mühlhaus" userId="1b6b3aba618dadac" providerId="LiveId" clId="{F27D69E2-F2B4-40E5-8594-EDFD3AFC4FF1}" dt="2021-02-08T19:37:09.931" v="543" actId="165"/>
          <ac:grpSpMkLst>
            <pc:docMk/>
            <pc:sldMk cId="1084462345" sldId="616"/>
            <ac:grpSpMk id="57" creationId="{0EC9D1B0-F5A3-4148-B18B-198A0C8D8C1A}"/>
          </ac:grpSpMkLst>
        </pc:grpChg>
        <pc:grpChg chg="add del mod">
          <ac:chgData name="Timo Mühlhaus" userId="1b6b3aba618dadac" providerId="LiveId" clId="{F27D69E2-F2B4-40E5-8594-EDFD3AFC4FF1}" dt="2021-02-08T19:24:17.052" v="150"/>
          <ac:grpSpMkLst>
            <pc:docMk/>
            <pc:sldMk cId="1084462345" sldId="616"/>
            <ac:grpSpMk id="68" creationId="{3F991DD6-3782-4D14-9403-5D7B8142DF84}"/>
          </ac:grpSpMkLst>
        </pc:grpChg>
        <pc:grpChg chg="add mod topLvl">
          <ac:chgData name="Timo Mühlhaus" userId="1b6b3aba618dadac" providerId="LiveId" clId="{F27D69E2-F2B4-40E5-8594-EDFD3AFC4FF1}" dt="2021-02-08T19:35:56.994" v="476" actId="164"/>
          <ac:grpSpMkLst>
            <pc:docMk/>
            <pc:sldMk cId="1084462345" sldId="616"/>
            <ac:grpSpMk id="81" creationId="{7A298A81-FFAB-459A-8023-88132A3E3398}"/>
          </ac:grpSpMkLst>
        </pc:grpChg>
        <pc:grpChg chg="add mod topLvl">
          <ac:chgData name="Timo Mühlhaus" userId="1b6b3aba618dadac" providerId="LiveId" clId="{F27D69E2-F2B4-40E5-8594-EDFD3AFC4FF1}" dt="2021-02-08T19:35:56.994" v="476" actId="164"/>
          <ac:grpSpMkLst>
            <pc:docMk/>
            <pc:sldMk cId="1084462345" sldId="616"/>
            <ac:grpSpMk id="85" creationId="{6C4CD1CB-E6A9-4613-9074-421B25588EDB}"/>
          </ac:grpSpMkLst>
        </pc:grpChg>
        <pc:grpChg chg="add del mod">
          <ac:chgData name="Timo Mühlhaus" userId="1b6b3aba618dadac" providerId="LiveId" clId="{F27D69E2-F2B4-40E5-8594-EDFD3AFC4FF1}" dt="2021-02-08T19:34:36.070" v="432" actId="165"/>
          <ac:grpSpMkLst>
            <pc:docMk/>
            <pc:sldMk cId="1084462345" sldId="616"/>
            <ac:grpSpMk id="89" creationId="{850C25BF-0C49-4F2A-91B6-D2D88BA95FD9}"/>
          </ac:grpSpMkLst>
        </pc:grpChg>
        <pc:grpChg chg="add mod topLvl">
          <ac:chgData name="Timo Mühlhaus" userId="1b6b3aba618dadac" providerId="LiveId" clId="{F27D69E2-F2B4-40E5-8594-EDFD3AFC4FF1}" dt="2021-02-08T19:37:09.931" v="543" actId="165"/>
          <ac:grpSpMkLst>
            <pc:docMk/>
            <pc:sldMk cId="1084462345" sldId="616"/>
            <ac:grpSpMk id="99" creationId="{A3763559-9186-48CF-91BE-9AC97FE9141B}"/>
          </ac:grpSpMkLst>
        </pc:grpChg>
        <pc:grpChg chg="add del mod">
          <ac:chgData name="Timo Mühlhaus" userId="1b6b3aba618dadac" providerId="LiveId" clId="{F27D69E2-F2B4-40E5-8594-EDFD3AFC4FF1}" dt="2021-02-08T19:34:47.443" v="435" actId="478"/>
          <ac:grpSpMkLst>
            <pc:docMk/>
            <pc:sldMk cId="1084462345" sldId="616"/>
            <ac:grpSpMk id="110" creationId="{24FB5C43-F050-4FA5-A4C6-0644E83B4D85}"/>
          </ac:grpSpMkLst>
        </pc:grpChg>
        <pc:grpChg chg="add mod topLvl">
          <ac:chgData name="Timo Mühlhaus" userId="1b6b3aba618dadac" providerId="LiveId" clId="{F27D69E2-F2B4-40E5-8594-EDFD3AFC4FF1}" dt="2021-02-08T19:37:50.401" v="563" actId="1076"/>
          <ac:grpSpMkLst>
            <pc:docMk/>
            <pc:sldMk cId="1084462345" sldId="616"/>
            <ac:grpSpMk id="114" creationId="{41DF2463-0916-4325-8448-F14300CEB7FB}"/>
          </ac:grpSpMkLst>
        </pc:grpChg>
        <pc:grpChg chg="add mod topLvl">
          <ac:chgData name="Timo Mühlhaus" userId="1b6b3aba618dadac" providerId="LiveId" clId="{F27D69E2-F2B4-40E5-8594-EDFD3AFC4FF1}" dt="2021-02-08T19:37:09.931" v="543" actId="165"/>
          <ac:grpSpMkLst>
            <pc:docMk/>
            <pc:sldMk cId="1084462345" sldId="616"/>
            <ac:grpSpMk id="118" creationId="{E014B3E8-75FE-4B46-BCF6-EA59599F1DD6}"/>
          </ac:grpSpMkLst>
        </pc:grpChg>
        <pc:grpChg chg="add del mod">
          <ac:chgData name="Timo Mühlhaus" userId="1b6b3aba618dadac" providerId="LiveId" clId="{F27D69E2-F2B4-40E5-8594-EDFD3AFC4FF1}" dt="2021-02-08T19:38:08.038" v="565" actId="478"/>
          <ac:grpSpMkLst>
            <pc:docMk/>
            <pc:sldMk cId="1084462345" sldId="616"/>
            <ac:grpSpMk id="122" creationId="{33A6B8E6-6E77-4D26-A01B-5785EB3EE648}"/>
          </ac:grpSpMkLst>
        </pc:grpChg>
        <pc:grpChg chg="add del mod">
          <ac:chgData name="Timo Mühlhaus" userId="1b6b3aba618dadac" providerId="LiveId" clId="{F27D69E2-F2B4-40E5-8594-EDFD3AFC4FF1}" dt="2021-02-08T19:37:09.931" v="543" actId="165"/>
          <ac:grpSpMkLst>
            <pc:docMk/>
            <pc:sldMk cId="1084462345" sldId="616"/>
            <ac:grpSpMk id="123" creationId="{9C2C43CF-6F2C-487C-AFA4-ECAF1531AB5F}"/>
          </ac:grpSpMkLst>
        </pc:grpChg>
        <pc:picChg chg="add mod topLvl">
          <ac:chgData name="Timo Mühlhaus" userId="1b6b3aba618dadac" providerId="LiveId" clId="{F27D69E2-F2B4-40E5-8594-EDFD3AFC4FF1}" dt="2021-02-08T19:37:09.931" v="543" actId="165"/>
          <ac:picMkLst>
            <pc:docMk/>
            <pc:sldMk cId="1084462345" sldId="616"/>
            <ac:picMk id="90" creationId="{F37501B5-4E16-49F6-A8FB-2A7AF97A332C}"/>
          </ac:picMkLst>
        </pc:picChg>
        <pc:picChg chg="add mod topLvl">
          <ac:chgData name="Timo Mühlhaus" userId="1b6b3aba618dadac" providerId="LiveId" clId="{F27D69E2-F2B4-40E5-8594-EDFD3AFC4FF1}" dt="2021-02-08T19:37:09.931" v="543" actId="165"/>
          <ac:picMkLst>
            <pc:docMk/>
            <pc:sldMk cId="1084462345" sldId="616"/>
            <ac:picMk id="91" creationId="{581664D8-565E-44CF-B142-3EB4E4193E30}"/>
          </ac:picMkLst>
        </pc:picChg>
        <pc:cxnChg chg="mod">
          <ac:chgData name="Timo Mühlhaus" userId="1b6b3aba618dadac" providerId="LiveId" clId="{F27D69E2-F2B4-40E5-8594-EDFD3AFC4FF1}" dt="2021-02-08T19:19:01.437" v="133" actId="165"/>
          <ac:cxnSpMkLst>
            <pc:docMk/>
            <pc:sldMk cId="1084462345" sldId="616"/>
            <ac:cxnSpMk id="13" creationId="{0781D686-D0F7-4EA8-9761-2297E6BA3535}"/>
          </ac:cxnSpMkLst>
        </pc:cxnChg>
        <pc:cxnChg chg="mod">
          <ac:chgData name="Timo Mühlhaus" userId="1b6b3aba618dadac" providerId="LiveId" clId="{F27D69E2-F2B4-40E5-8594-EDFD3AFC4FF1}" dt="2021-02-08T19:19:01.437" v="133" actId="165"/>
          <ac:cxnSpMkLst>
            <pc:docMk/>
            <pc:sldMk cId="1084462345" sldId="616"/>
            <ac:cxnSpMk id="14" creationId="{C1F5A4E9-6569-4169-82AC-9E2457BC90D6}"/>
          </ac:cxnSpMkLst>
        </pc:cxnChg>
        <pc:cxnChg chg="mod">
          <ac:chgData name="Timo Mühlhaus" userId="1b6b3aba618dadac" providerId="LiveId" clId="{F27D69E2-F2B4-40E5-8594-EDFD3AFC4FF1}" dt="2021-02-08T19:19:14.788" v="137" actId="478"/>
          <ac:cxnSpMkLst>
            <pc:docMk/>
            <pc:sldMk cId="1084462345" sldId="616"/>
            <ac:cxnSpMk id="16" creationId="{FDB68CCE-CC98-4D8C-BF17-A70BDAB1EAA2}"/>
          </ac:cxnSpMkLst>
        </pc:cxnChg>
        <pc:cxnChg chg="mod">
          <ac:chgData name="Timo Mühlhaus" userId="1b6b3aba618dadac" providerId="LiveId" clId="{F27D69E2-F2B4-40E5-8594-EDFD3AFC4FF1}" dt="2021-02-08T19:19:01.437" v="133" actId="165"/>
          <ac:cxnSpMkLst>
            <pc:docMk/>
            <pc:sldMk cId="1084462345" sldId="616"/>
            <ac:cxnSpMk id="17" creationId="{7A4D7D11-3484-45EF-9CC4-0D51C8BAF343}"/>
          </ac:cxnSpMkLst>
        </pc:cxnChg>
        <pc:cxnChg chg="mod">
          <ac:chgData name="Timo Mühlhaus" userId="1b6b3aba618dadac" providerId="LiveId" clId="{F27D69E2-F2B4-40E5-8594-EDFD3AFC4FF1}" dt="2021-02-08T19:38:08.038" v="565" actId="478"/>
          <ac:cxnSpMkLst>
            <pc:docMk/>
            <pc:sldMk cId="1084462345" sldId="616"/>
            <ac:cxnSpMk id="19" creationId="{EA70E3A1-DE11-41E6-AA7B-C6757DD2FE6F}"/>
          </ac:cxnSpMkLst>
        </pc:cxnChg>
        <pc:cxnChg chg="mod">
          <ac:chgData name="Timo Mühlhaus" userId="1b6b3aba618dadac" providerId="LiveId" clId="{F27D69E2-F2B4-40E5-8594-EDFD3AFC4FF1}" dt="2021-02-08T19:34:36.070" v="432" actId="165"/>
          <ac:cxnSpMkLst>
            <pc:docMk/>
            <pc:sldMk cId="1084462345" sldId="616"/>
            <ac:cxnSpMk id="20" creationId="{A01060DA-A786-43A1-B7D9-C4CC9C5A2A5E}"/>
          </ac:cxnSpMkLst>
        </pc:cxnChg>
        <pc:cxnChg chg="mod">
          <ac:chgData name="Timo Mühlhaus" userId="1b6b3aba618dadac" providerId="LiveId" clId="{F27D69E2-F2B4-40E5-8594-EDFD3AFC4FF1}" dt="2021-02-08T19:19:01.437" v="133" actId="165"/>
          <ac:cxnSpMkLst>
            <pc:docMk/>
            <pc:sldMk cId="1084462345" sldId="616"/>
            <ac:cxnSpMk id="24" creationId="{A54AFEBB-E301-4379-829B-E37041B5E5FA}"/>
          </ac:cxnSpMkLst>
        </pc:cxnChg>
        <pc:cxnChg chg="mod">
          <ac:chgData name="Timo Mühlhaus" userId="1b6b3aba618dadac" providerId="LiveId" clId="{F27D69E2-F2B4-40E5-8594-EDFD3AFC4FF1}" dt="2021-02-08T19:19:01.437" v="133" actId="165"/>
          <ac:cxnSpMkLst>
            <pc:docMk/>
            <pc:sldMk cId="1084462345" sldId="616"/>
            <ac:cxnSpMk id="25" creationId="{7D11B176-780C-43C2-8467-5E951B01BA6C}"/>
          </ac:cxnSpMkLst>
        </pc:cxnChg>
        <pc:cxnChg chg="mod">
          <ac:chgData name="Timo Mühlhaus" userId="1b6b3aba618dadac" providerId="LiveId" clId="{F27D69E2-F2B4-40E5-8594-EDFD3AFC4FF1}" dt="2021-02-08T19:38:08.038" v="565" actId="478"/>
          <ac:cxnSpMkLst>
            <pc:docMk/>
            <pc:sldMk cId="1084462345" sldId="616"/>
            <ac:cxnSpMk id="83" creationId="{94FD65FA-0E63-4883-9249-6AF4830CA811}"/>
          </ac:cxnSpMkLst>
        </pc:cxnChg>
        <pc:cxnChg chg="mod">
          <ac:chgData name="Timo Mühlhaus" userId="1b6b3aba618dadac" providerId="LiveId" clId="{F27D69E2-F2B4-40E5-8594-EDFD3AFC4FF1}" dt="2021-02-08T19:34:36.070" v="432" actId="165"/>
          <ac:cxnSpMkLst>
            <pc:docMk/>
            <pc:sldMk cId="1084462345" sldId="616"/>
            <ac:cxnSpMk id="84" creationId="{E8D048ED-72C5-4FE9-A6CF-0FB3E97DDDCC}"/>
          </ac:cxnSpMkLst>
        </pc:cxnChg>
        <pc:cxnChg chg="mod">
          <ac:chgData name="Timo Mühlhaus" userId="1b6b3aba618dadac" providerId="LiveId" clId="{F27D69E2-F2B4-40E5-8594-EDFD3AFC4FF1}" dt="2021-02-08T19:38:08.038" v="565" actId="478"/>
          <ac:cxnSpMkLst>
            <pc:docMk/>
            <pc:sldMk cId="1084462345" sldId="616"/>
            <ac:cxnSpMk id="87" creationId="{50111151-D404-4B96-AA95-3D2FA1A79861}"/>
          </ac:cxnSpMkLst>
        </pc:cxnChg>
        <pc:cxnChg chg="mod">
          <ac:chgData name="Timo Mühlhaus" userId="1b6b3aba618dadac" providerId="LiveId" clId="{F27D69E2-F2B4-40E5-8594-EDFD3AFC4FF1}" dt="2021-02-08T19:34:36.070" v="432" actId="165"/>
          <ac:cxnSpMkLst>
            <pc:docMk/>
            <pc:sldMk cId="1084462345" sldId="616"/>
            <ac:cxnSpMk id="88" creationId="{B674A0C4-CF12-4C50-B4B6-E92D0E0879BF}"/>
          </ac:cxnSpMkLst>
        </pc:cxnChg>
        <pc:cxnChg chg="mod">
          <ac:chgData name="Timo Mühlhaus" userId="1b6b3aba618dadac" providerId="LiveId" clId="{F27D69E2-F2B4-40E5-8594-EDFD3AFC4FF1}" dt="2021-02-08T19:34:47.443" v="435" actId="478"/>
          <ac:cxnSpMkLst>
            <pc:docMk/>
            <pc:sldMk cId="1084462345" sldId="616"/>
            <ac:cxnSpMk id="112" creationId="{12AE1879-ACB7-47B3-8EE7-3099892A2F74}"/>
          </ac:cxnSpMkLst>
        </pc:cxnChg>
        <pc:cxnChg chg="mod">
          <ac:chgData name="Timo Mühlhaus" userId="1b6b3aba618dadac" providerId="LiveId" clId="{F27D69E2-F2B4-40E5-8594-EDFD3AFC4FF1}" dt="2021-02-08T19:34:38.636" v="433"/>
          <ac:cxnSpMkLst>
            <pc:docMk/>
            <pc:sldMk cId="1084462345" sldId="616"/>
            <ac:cxnSpMk id="113" creationId="{9ADAFC24-821A-4C20-B7F7-F78A53D272F4}"/>
          </ac:cxnSpMkLst>
        </pc:cxnChg>
        <pc:cxnChg chg="mod">
          <ac:chgData name="Timo Mühlhaus" userId="1b6b3aba618dadac" providerId="LiveId" clId="{F27D69E2-F2B4-40E5-8594-EDFD3AFC4FF1}" dt="2021-02-08T19:37:09.931" v="543" actId="165"/>
          <ac:cxnSpMkLst>
            <pc:docMk/>
            <pc:sldMk cId="1084462345" sldId="616"/>
            <ac:cxnSpMk id="116" creationId="{71FE36A3-3723-43A3-8412-DA309216D14A}"/>
          </ac:cxnSpMkLst>
        </pc:cxnChg>
        <pc:cxnChg chg="mod">
          <ac:chgData name="Timo Mühlhaus" userId="1b6b3aba618dadac" providerId="LiveId" clId="{F27D69E2-F2B4-40E5-8594-EDFD3AFC4FF1}" dt="2021-02-08T19:37:09.931" v="543" actId="165"/>
          <ac:cxnSpMkLst>
            <pc:docMk/>
            <pc:sldMk cId="1084462345" sldId="616"/>
            <ac:cxnSpMk id="117" creationId="{5783B90C-56A2-4DC2-BC50-4A76B148EEE1}"/>
          </ac:cxnSpMkLst>
        </pc:cxnChg>
        <pc:cxnChg chg="mod">
          <ac:chgData name="Timo Mühlhaus" userId="1b6b3aba618dadac" providerId="LiveId" clId="{F27D69E2-F2B4-40E5-8594-EDFD3AFC4FF1}" dt="2021-02-08T19:37:09.931" v="543" actId="165"/>
          <ac:cxnSpMkLst>
            <pc:docMk/>
            <pc:sldMk cId="1084462345" sldId="616"/>
            <ac:cxnSpMk id="120" creationId="{F6E006B7-96A5-4D09-B889-0196387C58AA}"/>
          </ac:cxnSpMkLst>
        </pc:cxnChg>
        <pc:cxnChg chg="mod">
          <ac:chgData name="Timo Mühlhaus" userId="1b6b3aba618dadac" providerId="LiveId" clId="{F27D69E2-F2B4-40E5-8594-EDFD3AFC4FF1}" dt="2021-02-08T19:37:09.931" v="543" actId="165"/>
          <ac:cxnSpMkLst>
            <pc:docMk/>
            <pc:sldMk cId="1084462345" sldId="616"/>
            <ac:cxnSpMk id="121" creationId="{4ADB1E29-9850-46D1-BF35-05D0F05D692B}"/>
          </ac:cxnSpMkLst>
        </pc:cxnChg>
      </pc:sldChg>
      <pc:sldChg chg="del">
        <pc:chgData name="Timo Mühlhaus" userId="1b6b3aba618dadac" providerId="LiveId" clId="{F27D69E2-F2B4-40E5-8594-EDFD3AFC4FF1}" dt="2021-02-08T19:09:24.839" v="0" actId="47"/>
        <pc:sldMkLst>
          <pc:docMk/>
          <pc:sldMk cId="4072560299" sldId="616"/>
        </pc:sldMkLst>
      </pc:sldChg>
      <pc:sldChg chg="del">
        <pc:chgData name="Timo Mühlhaus" userId="1b6b3aba618dadac" providerId="LiveId" clId="{F27D69E2-F2B4-40E5-8594-EDFD3AFC4FF1}" dt="2021-02-08T19:09:24.839" v="0" actId="47"/>
        <pc:sldMkLst>
          <pc:docMk/>
          <pc:sldMk cId="1838159927" sldId="617"/>
        </pc:sldMkLst>
      </pc:sldChg>
      <pc:sldChg chg="addSp delSp modSp add mod modTransition">
        <pc:chgData name="Timo Mühlhaus" userId="1b6b3aba618dadac" providerId="LiveId" clId="{F27D69E2-F2B4-40E5-8594-EDFD3AFC4FF1}" dt="2021-02-08T19:47:30.434" v="750" actId="1076"/>
        <pc:sldMkLst>
          <pc:docMk/>
          <pc:sldMk cId="2689753608" sldId="617"/>
        </pc:sldMkLst>
        <pc:spChg chg="mod">
          <ac:chgData name="Timo Mühlhaus" userId="1b6b3aba618dadac" providerId="LiveId" clId="{F27D69E2-F2B4-40E5-8594-EDFD3AFC4FF1}" dt="2021-02-08T19:39:54.404" v="567"/>
          <ac:spMkLst>
            <pc:docMk/>
            <pc:sldMk cId="2689753608" sldId="617"/>
            <ac:spMk id="69" creationId="{BD070940-4F68-47D1-9BCB-BD187A887404}"/>
          </ac:spMkLst>
        </pc:spChg>
        <pc:spChg chg="mod">
          <ac:chgData name="Timo Mühlhaus" userId="1b6b3aba618dadac" providerId="LiveId" clId="{F27D69E2-F2B4-40E5-8594-EDFD3AFC4FF1}" dt="2021-02-08T19:39:54.404" v="567"/>
          <ac:spMkLst>
            <pc:docMk/>
            <pc:sldMk cId="2689753608" sldId="617"/>
            <ac:spMk id="73" creationId="{0E3E3CFC-6BA0-4B93-AD6F-AC2323B791FA}"/>
          </ac:spMkLst>
        </pc:spChg>
        <pc:spChg chg="mod">
          <ac:chgData name="Timo Mühlhaus" userId="1b6b3aba618dadac" providerId="LiveId" clId="{F27D69E2-F2B4-40E5-8594-EDFD3AFC4FF1}" dt="2021-02-08T19:40:16.847" v="571"/>
          <ac:spMkLst>
            <pc:docMk/>
            <pc:sldMk cId="2689753608" sldId="617"/>
            <ac:spMk id="77" creationId="{8090D80E-9A2C-4194-B6AE-6178B3D3F18F}"/>
          </ac:spMkLst>
        </pc:spChg>
        <pc:spChg chg="mod">
          <ac:chgData name="Timo Mühlhaus" userId="1b6b3aba618dadac" providerId="LiveId" clId="{F27D69E2-F2B4-40E5-8594-EDFD3AFC4FF1}" dt="2021-02-08T19:46:19.347" v="745" actId="1037"/>
          <ac:spMkLst>
            <pc:docMk/>
            <pc:sldMk cId="2689753608" sldId="617"/>
            <ac:spMk id="79" creationId="{84D79741-7025-42F7-AAEC-46B186E303DC}"/>
          </ac:spMkLst>
        </pc:spChg>
        <pc:spChg chg="mod">
          <ac:chgData name="Timo Mühlhaus" userId="1b6b3aba618dadac" providerId="LiveId" clId="{F27D69E2-F2B4-40E5-8594-EDFD3AFC4FF1}" dt="2021-02-08T19:46:19.347" v="745" actId="1037"/>
          <ac:spMkLst>
            <pc:docMk/>
            <pc:sldMk cId="2689753608" sldId="617"/>
            <ac:spMk id="80" creationId="{CED9637D-D47F-4EEC-8E8A-DE1B73350123}"/>
          </ac:spMkLst>
        </pc:spChg>
        <pc:spChg chg="mod">
          <ac:chgData name="Timo Mühlhaus" userId="1b6b3aba618dadac" providerId="LiveId" clId="{F27D69E2-F2B4-40E5-8594-EDFD3AFC4FF1}" dt="2021-02-08T19:40:52.017" v="575"/>
          <ac:spMkLst>
            <pc:docMk/>
            <pc:sldMk cId="2689753608" sldId="617"/>
            <ac:spMk id="83" creationId="{4AFDD3B0-4119-4A65-9989-F08BCDE83B1D}"/>
          </ac:spMkLst>
        </pc:spChg>
        <pc:spChg chg="mod">
          <ac:chgData name="Timo Mühlhaus" userId="1b6b3aba618dadac" providerId="LiveId" clId="{F27D69E2-F2B4-40E5-8594-EDFD3AFC4FF1}" dt="2021-02-08T19:43:18.642" v="591"/>
          <ac:spMkLst>
            <pc:docMk/>
            <pc:sldMk cId="2689753608" sldId="617"/>
            <ac:spMk id="87" creationId="{62AD4869-8CEC-4D29-9E0B-9C054BB5F41D}"/>
          </ac:spMkLst>
        </pc:spChg>
        <pc:spChg chg="mod">
          <ac:chgData name="Timo Mühlhaus" userId="1b6b3aba618dadac" providerId="LiveId" clId="{F27D69E2-F2B4-40E5-8594-EDFD3AFC4FF1}" dt="2021-02-08T19:46:19.347" v="745" actId="1037"/>
          <ac:spMkLst>
            <pc:docMk/>
            <pc:sldMk cId="2689753608" sldId="617"/>
            <ac:spMk id="92" creationId="{21A6AE00-B6BF-4CAD-BA01-ABA146FAE2B3}"/>
          </ac:spMkLst>
        </pc:spChg>
        <pc:spChg chg="del">
          <ac:chgData name="Timo Mühlhaus" userId="1b6b3aba618dadac" providerId="LiveId" clId="{F27D69E2-F2B4-40E5-8594-EDFD3AFC4FF1}" dt="2021-02-08T19:42:01.354" v="579" actId="478"/>
          <ac:spMkLst>
            <pc:docMk/>
            <pc:sldMk cId="2689753608" sldId="617"/>
            <ac:spMk id="93" creationId="{D4D70DA6-83E1-4C16-9116-6A21701B95D7}"/>
          </ac:spMkLst>
        </pc:spChg>
        <pc:spChg chg="del mod">
          <ac:chgData name="Timo Mühlhaus" userId="1b6b3aba618dadac" providerId="LiveId" clId="{F27D69E2-F2B4-40E5-8594-EDFD3AFC4FF1}" dt="2021-02-08T19:44:24.637" v="599" actId="478"/>
          <ac:spMkLst>
            <pc:docMk/>
            <pc:sldMk cId="2689753608" sldId="617"/>
            <ac:spMk id="94" creationId="{CFFB5E4A-DFC5-49E1-AE97-01D77060C191}"/>
          </ac:spMkLst>
        </pc:spChg>
        <pc:spChg chg="mod">
          <ac:chgData name="Timo Mühlhaus" userId="1b6b3aba618dadac" providerId="LiveId" clId="{F27D69E2-F2B4-40E5-8594-EDFD3AFC4FF1}" dt="2021-02-08T19:46:19.347" v="745" actId="1037"/>
          <ac:spMkLst>
            <pc:docMk/>
            <pc:sldMk cId="2689753608" sldId="617"/>
            <ac:spMk id="95" creationId="{A3D7B7C9-44B7-42E1-826E-CDBB2BCA34B2}"/>
          </ac:spMkLst>
        </pc:spChg>
        <pc:spChg chg="mod">
          <ac:chgData name="Timo Mühlhaus" userId="1b6b3aba618dadac" providerId="LiveId" clId="{F27D69E2-F2B4-40E5-8594-EDFD3AFC4FF1}" dt="2021-02-08T19:46:19.347" v="745" actId="1037"/>
          <ac:spMkLst>
            <pc:docMk/>
            <pc:sldMk cId="2689753608" sldId="617"/>
            <ac:spMk id="96" creationId="{BAB79248-0A48-440F-A187-0BDF3DC4F986}"/>
          </ac:spMkLst>
        </pc:spChg>
        <pc:spChg chg="mod">
          <ac:chgData name="Timo Mühlhaus" userId="1b6b3aba618dadac" providerId="LiveId" clId="{F27D69E2-F2B4-40E5-8594-EDFD3AFC4FF1}" dt="2021-02-08T19:46:19.347" v="745" actId="1037"/>
          <ac:spMkLst>
            <pc:docMk/>
            <pc:sldMk cId="2689753608" sldId="617"/>
            <ac:spMk id="97" creationId="{F8B7791D-038C-4F8E-9A9C-E587C94B2ED3}"/>
          </ac:spMkLst>
        </pc:spChg>
        <pc:spChg chg="mod">
          <ac:chgData name="Timo Mühlhaus" userId="1b6b3aba618dadac" providerId="LiveId" clId="{F27D69E2-F2B4-40E5-8594-EDFD3AFC4FF1}" dt="2021-02-08T19:46:19.347" v="745" actId="1037"/>
          <ac:spMkLst>
            <pc:docMk/>
            <pc:sldMk cId="2689753608" sldId="617"/>
            <ac:spMk id="98" creationId="{6FC98451-61A9-46AB-A99F-FA058D7EFC52}"/>
          </ac:spMkLst>
        </pc:spChg>
        <pc:spChg chg="mod">
          <ac:chgData name="Timo Mühlhaus" userId="1b6b3aba618dadac" providerId="LiveId" clId="{F27D69E2-F2B4-40E5-8594-EDFD3AFC4FF1}" dt="2021-02-08T19:43:18.642" v="591"/>
          <ac:spMkLst>
            <pc:docMk/>
            <pc:sldMk cId="2689753608" sldId="617"/>
            <ac:spMk id="111" creationId="{ADD0D16D-F4E4-4941-B7AD-159315E6A074}"/>
          </ac:spMkLst>
        </pc:spChg>
        <pc:spChg chg="mod">
          <ac:chgData name="Timo Mühlhaus" userId="1b6b3aba618dadac" providerId="LiveId" clId="{F27D69E2-F2B4-40E5-8594-EDFD3AFC4FF1}" dt="2021-02-08T19:45:25.769" v="617" actId="1076"/>
          <ac:spMkLst>
            <pc:docMk/>
            <pc:sldMk cId="2689753608" sldId="617"/>
            <ac:spMk id="119" creationId="{D9B9480C-FFF7-45D2-8512-DB0BE89BE575}"/>
          </ac:spMkLst>
        </pc:spChg>
        <pc:spChg chg="mod">
          <ac:chgData name="Timo Mühlhaus" userId="1b6b3aba618dadac" providerId="LiveId" clId="{F27D69E2-F2B4-40E5-8594-EDFD3AFC4FF1}" dt="2021-02-08T19:46:19.347" v="745" actId="1037"/>
          <ac:spMkLst>
            <pc:docMk/>
            <pc:sldMk cId="2689753608" sldId="617"/>
            <ac:spMk id="124" creationId="{5DDC7523-3FB6-423F-B516-86A219F6B70C}"/>
          </ac:spMkLst>
        </pc:spChg>
        <pc:grpChg chg="mod ord">
          <ac:chgData name="Timo Mühlhaus" userId="1b6b3aba618dadac" providerId="LiveId" clId="{F27D69E2-F2B4-40E5-8594-EDFD3AFC4FF1}" dt="2021-02-08T19:46:19.347" v="745" actId="1037"/>
          <ac:grpSpMkLst>
            <pc:docMk/>
            <pc:sldMk cId="2689753608" sldId="617"/>
            <ac:grpSpMk id="37" creationId="{CB7D4D35-489B-4EF9-9604-82CDDE5EBA59}"/>
          </ac:grpSpMkLst>
        </pc:grpChg>
        <pc:grpChg chg="mod ord">
          <ac:chgData name="Timo Mühlhaus" userId="1b6b3aba618dadac" providerId="LiveId" clId="{F27D69E2-F2B4-40E5-8594-EDFD3AFC4FF1}" dt="2021-02-08T19:46:19.347" v="745" actId="1037"/>
          <ac:grpSpMkLst>
            <pc:docMk/>
            <pc:sldMk cId="2689753608" sldId="617"/>
            <ac:grpSpMk id="38" creationId="{0ABF4124-7E01-4471-BEBC-522F3C782819}"/>
          </ac:grpSpMkLst>
        </pc:grpChg>
        <pc:grpChg chg="del">
          <ac:chgData name="Timo Mühlhaus" userId="1b6b3aba618dadac" providerId="LiveId" clId="{F27D69E2-F2B4-40E5-8594-EDFD3AFC4FF1}" dt="2021-02-08T19:42:01.354" v="579" actId="478"/>
          <ac:grpSpMkLst>
            <pc:docMk/>
            <pc:sldMk cId="2689753608" sldId="617"/>
            <ac:grpSpMk id="57" creationId="{0EC9D1B0-F5A3-4148-B18B-198A0C8D8C1A}"/>
          </ac:grpSpMkLst>
        </pc:grpChg>
        <pc:grpChg chg="add mod">
          <ac:chgData name="Timo Mühlhaus" userId="1b6b3aba618dadac" providerId="LiveId" clId="{F27D69E2-F2B4-40E5-8594-EDFD3AFC4FF1}" dt="2021-02-08T19:46:19.347" v="745" actId="1037"/>
          <ac:grpSpMkLst>
            <pc:docMk/>
            <pc:sldMk cId="2689753608" sldId="617"/>
            <ac:grpSpMk id="68" creationId="{EBEBBC00-E71C-4517-B4D2-E6FD5C6E3D8F}"/>
          </ac:grpSpMkLst>
        </pc:grpChg>
        <pc:grpChg chg="add mod">
          <ac:chgData name="Timo Mühlhaus" userId="1b6b3aba618dadac" providerId="LiveId" clId="{F27D69E2-F2B4-40E5-8594-EDFD3AFC4FF1}" dt="2021-02-08T19:46:19.347" v="745" actId="1037"/>
          <ac:grpSpMkLst>
            <pc:docMk/>
            <pc:sldMk cId="2689753608" sldId="617"/>
            <ac:grpSpMk id="72" creationId="{8C82C87F-E8FB-4455-BE9D-461F4E0C1C6C}"/>
          </ac:grpSpMkLst>
        </pc:grpChg>
        <pc:grpChg chg="add mod">
          <ac:chgData name="Timo Mühlhaus" userId="1b6b3aba618dadac" providerId="LiveId" clId="{F27D69E2-F2B4-40E5-8594-EDFD3AFC4FF1}" dt="2021-02-08T19:46:19.347" v="745" actId="1037"/>
          <ac:grpSpMkLst>
            <pc:docMk/>
            <pc:sldMk cId="2689753608" sldId="617"/>
            <ac:grpSpMk id="76" creationId="{BF50149A-8FDF-4F80-B25A-7690727B61DE}"/>
          </ac:grpSpMkLst>
        </pc:grpChg>
        <pc:grpChg chg="add mod">
          <ac:chgData name="Timo Mühlhaus" userId="1b6b3aba618dadac" providerId="LiveId" clId="{F27D69E2-F2B4-40E5-8594-EDFD3AFC4FF1}" dt="2021-02-08T19:46:19.347" v="745" actId="1037"/>
          <ac:grpSpMkLst>
            <pc:docMk/>
            <pc:sldMk cId="2689753608" sldId="617"/>
            <ac:grpSpMk id="82" creationId="{1E0ED9E2-C658-43DA-A768-1637D8A94925}"/>
          </ac:grpSpMkLst>
        </pc:grpChg>
        <pc:grpChg chg="add mod">
          <ac:chgData name="Timo Mühlhaus" userId="1b6b3aba618dadac" providerId="LiveId" clId="{F27D69E2-F2B4-40E5-8594-EDFD3AFC4FF1}" dt="2021-02-08T19:46:19.347" v="745" actId="1037"/>
          <ac:grpSpMkLst>
            <pc:docMk/>
            <pc:sldMk cId="2689753608" sldId="617"/>
            <ac:grpSpMk id="86" creationId="{346B8B80-9195-4B02-8387-34C1FF5B5C0D}"/>
          </ac:grpSpMkLst>
        </pc:grpChg>
        <pc:grpChg chg="mod">
          <ac:chgData name="Timo Mühlhaus" userId="1b6b3aba618dadac" providerId="LiveId" clId="{F27D69E2-F2B4-40E5-8594-EDFD3AFC4FF1}" dt="2021-02-08T19:46:19.347" v="745" actId="1037"/>
          <ac:grpSpMkLst>
            <pc:docMk/>
            <pc:sldMk cId="2689753608" sldId="617"/>
            <ac:grpSpMk id="99" creationId="{A3763559-9186-48CF-91BE-9AC97FE9141B}"/>
          </ac:grpSpMkLst>
        </pc:grpChg>
        <pc:grpChg chg="add mod">
          <ac:chgData name="Timo Mühlhaus" userId="1b6b3aba618dadac" providerId="LiveId" clId="{F27D69E2-F2B4-40E5-8594-EDFD3AFC4FF1}" dt="2021-02-08T19:46:19.347" v="745" actId="1037"/>
          <ac:grpSpMkLst>
            <pc:docMk/>
            <pc:sldMk cId="2689753608" sldId="617"/>
            <ac:grpSpMk id="110" creationId="{C39C0C49-94A0-44A0-BBD9-72C1B4034177}"/>
          </ac:grpSpMkLst>
        </pc:grpChg>
        <pc:grpChg chg="mod">
          <ac:chgData name="Timo Mühlhaus" userId="1b6b3aba618dadac" providerId="LiveId" clId="{F27D69E2-F2B4-40E5-8594-EDFD3AFC4FF1}" dt="2021-02-08T19:46:19.347" v="745" actId="1037"/>
          <ac:grpSpMkLst>
            <pc:docMk/>
            <pc:sldMk cId="2689753608" sldId="617"/>
            <ac:grpSpMk id="114" creationId="{41DF2463-0916-4325-8448-F14300CEB7FB}"/>
          </ac:grpSpMkLst>
        </pc:grpChg>
        <pc:grpChg chg="mod">
          <ac:chgData name="Timo Mühlhaus" userId="1b6b3aba618dadac" providerId="LiveId" clId="{F27D69E2-F2B4-40E5-8594-EDFD3AFC4FF1}" dt="2021-02-08T19:47:30.434" v="750" actId="1076"/>
          <ac:grpSpMkLst>
            <pc:docMk/>
            <pc:sldMk cId="2689753608" sldId="617"/>
            <ac:grpSpMk id="118" creationId="{E014B3E8-75FE-4B46-BCF6-EA59599F1DD6}"/>
          </ac:grpSpMkLst>
        </pc:grpChg>
        <pc:picChg chg="mod">
          <ac:chgData name="Timo Mühlhaus" userId="1b6b3aba618dadac" providerId="LiveId" clId="{F27D69E2-F2B4-40E5-8594-EDFD3AFC4FF1}" dt="2021-02-08T19:46:19.347" v="745" actId="1037"/>
          <ac:picMkLst>
            <pc:docMk/>
            <pc:sldMk cId="2689753608" sldId="617"/>
            <ac:picMk id="90" creationId="{F37501B5-4E16-49F6-A8FB-2A7AF97A332C}"/>
          </ac:picMkLst>
        </pc:picChg>
        <pc:picChg chg="mod">
          <ac:chgData name="Timo Mühlhaus" userId="1b6b3aba618dadac" providerId="LiveId" clId="{F27D69E2-F2B4-40E5-8594-EDFD3AFC4FF1}" dt="2021-02-08T19:46:19.347" v="745" actId="1037"/>
          <ac:picMkLst>
            <pc:docMk/>
            <pc:sldMk cId="2689753608" sldId="617"/>
            <ac:picMk id="91" creationId="{581664D8-565E-44CF-B142-3EB4E4193E30}"/>
          </ac:picMkLst>
        </pc:picChg>
        <pc:cxnChg chg="mod">
          <ac:chgData name="Timo Mühlhaus" userId="1b6b3aba618dadac" providerId="LiveId" clId="{F27D69E2-F2B4-40E5-8594-EDFD3AFC4FF1}" dt="2021-02-08T19:39:54.404" v="567"/>
          <ac:cxnSpMkLst>
            <pc:docMk/>
            <pc:sldMk cId="2689753608" sldId="617"/>
            <ac:cxnSpMk id="70" creationId="{C2BA38C6-AAC9-41CE-A5B1-C8061F735F3A}"/>
          </ac:cxnSpMkLst>
        </pc:cxnChg>
        <pc:cxnChg chg="mod">
          <ac:chgData name="Timo Mühlhaus" userId="1b6b3aba618dadac" providerId="LiveId" clId="{F27D69E2-F2B4-40E5-8594-EDFD3AFC4FF1}" dt="2021-02-08T19:39:54.404" v="567"/>
          <ac:cxnSpMkLst>
            <pc:docMk/>
            <pc:sldMk cId="2689753608" sldId="617"/>
            <ac:cxnSpMk id="71" creationId="{C1C8F3D4-4DF9-44E8-B496-08101003E3EA}"/>
          </ac:cxnSpMkLst>
        </pc:cxnChg>
        <pc:cxnChg chg="mod">
          <ac:chgData name="Timo Mühlhaus" userId="1b6b3aba618dadac" providerId="LiveId" clId="{F27D69E2-F2B4-40E5-8594-EDFD3AFC4FF1}" dt="2021-02-08T19:39:54.404" v="567"/>
          <ac:cxnSpMkLst>
            <pc:docMk/>
            <pc:sldMk cId="2689753608" sldId="617"/>
            <ac:cxnSpMk id="74" creationId="{2772C075-264D-412E-99AC-B8CC5F7500D5}"/>
          </ac:cxnSpMkLst>
        </pc:cxnChg>
        <pc:cxnChg chg="mod">
          <ac:chgData name="Timo Mühlhaus" userId="1b6b3aba618dadac" providerId="LiveId" clId="{F27D69E2-F2B4-40E5-8594-EDFD3AFC4FF1}" dt="2021-02-08T19:39:54.404" v="567"/>
          <ac:cxnSpMkLst>
            <pc:docMk/>
            <pc:sldMk cId="2689753608" sldId="617"/>
            <ac:cxnSpMk id="75" creationId="{471B2F9C-9D7A-487C-AECC-C6E15E815850}"/>
          </ac:cxnSpMkLst>
        </pc:cxnChg>
        <pc:cxnChg chg="mod">
          <ac:chgData name="Timo Mühlhaus" userId="1b6b3aba618dadac" providerId="LiveId" clId="{F27D69E2-F2B4-40E5-8594-EDFD3AFC4FF1}" dt="2021-02-08T19:40:16.847" v="571"/>
          <ac:cxnSpMkLst>
            <pc:docMk/>
            <pc:sldMk cId="2689753608" sldId="617"/>
            <ac:cxnSpMk id="78" creationId="{A9C8FA0C-B513-40C2-82EE-6CDBB379ED80}"/>
          </ac:cxnSpMkLst>
        </pc:cxnChg>
        <pc:cxnChg chg="mod">
          <ac:chgData name="Timo Mühlhaus" userId="1b6b3aba618dadac" providerId="LiveId" clId="{F27D69E2-F2B4-40E5-8594-EDFD3AFC4FF1}" dt="2021-02-08T19:40:16.847" v="571"/>
          <ac:cxnSpMkLst>
            <pc:docMk/>
            <pc:sldMk cId="2689753608" sldId="617"/>
            <ac:cxnSpMk id="81" creationId="{03DB68B8-CF25-4E09-93FD-43DE5BCBEF36}"/>
          </ac:cxnSpMkLst>
        </pc:cxnChg>
        <pc:cxnChg chg="mod">
          <ac:chgData name="Timo Mühlhaus" userId="1b6b3aba618dadac" providerId="LiveId" clId="{F27D69E2-F2B4-40E5-8594-EDFD3AFC4FF1}" dt="2021-02-08T19:40:52.017" v="575"/>
          <ac:cxnSpMkLst>
            <pc:docMk/>
            <pc:sldMk cId="2689753608" sldId="617"/>
            <ac:cxnSpMk id="84" creationId="{2264808A-D9A1-44AA-9EA0-C0B5582D22FF}"/>
          </ac:cxnSpMkLst>
        </pc:cxnChg>
        <pc:cxnChg chg="mod">
          <ac:chgData name="Timo Mühlhaus" userId="1b6b3aba618dadac" providerId="LiveId" clId="{F27D69E2-F2B4-40E5-8594-EDFD3AFC4FF1}" dt="2021-02-08T19:40:52.017" v="575"/>
          <ac:cxnSpMkLst>
            <pc:docMk/>
            <pc:sldMk cId="2689753608" sldId="617"/>
            <ac:cxnSpMk id="85" creationId="{F548F989-1B4F-42BC-ABFA-00F3E07BA9AB}"/>
          </ac:cxnSpMkLst>
        </pc:cxnChg>
        <pc:cxnChg chg="mod">
          <ac:chgData name="Timo Mühlhaus" userId="1b6b3aba618dadac" providerId="LiveId" clId="{F27D69E2-F2B4-40E5-8594-EDFD3AFC4FF1}" dt="2021-02-08T19:43:18.642" v="591"/>
          <ac:cxnSpMkLst>
            <pc:docMk/>
            <pc:sldMk cId="2689753608" sldId="617"/>
            <ac:cxnSpMk id="88" creationId="{0436166B-D0DE-4776-A666-74A40768F9F7}"/>
          </ac:cxnSpMkLst>
        </pc:cxnChg>
        <pc:cxnChg chg="mod">
          <ac:chgData name="Timo Mühlhaus" userId="1b6b3aba618dadac" providerId="LiveId" clId="{F27D69E2-F2B4-40E5-8594-EDFD3AFC4FF1}" dt="2021-02-08T19:43:18.642" v="591"/>
          <ac:cxnSpMkLst>
            <pc:docMk/>
            <pc:sldMk cId="2689753608" sldId="617"/>
            <ac:cxnSpMk id="89" creationId="{E13EA30F-11E0-4225-9E02-5632C4A82451}"/>
          </ac:cxnSpMkLst>
        </pc:cxnChg>
        <pc:cxnChg chg="mod">
          <ac:chgData name="Timo Mühlhaus" userId="1b6b3aba618dadac" providerId="LiveId" clId="{F27D69E2-F2B4-40E5-8594-EDFD3AFC4FF1}" dt="2021-02-08T19:43:18.642" v="591"/>
          <ac:cxnSpMkLst>
            <pc:docMk/>
            <pc:sldMk cId="2689753608" sldId="617"/>
            <ac:cxnSpMk id="112" creationId="{648EF0CF-C542-4550-A032-69914E9A37D7}"/>
          </ac:cxnSpMkLst>
        </pc:cxnChg>
        <pc:cxnChg chg="mod">
          <ac:chgData name="Timo Mühlhaus" userId="1b6b3aba618dadac" providerId="LiveId" clId="{F27D69E2-F2B4-40E5-8594-EDFD3AFC4FF1}" dt="2021-02-08T19:43:18.642" v="591"/>
          <ac:cxnSpMkLst>
            <pc:docMk/>
            <pc:sldMk cId="2689753608" sldId="617"/>
            <ac:cxnSpMk id="113" creationId="{B5CEB7C0-3DAF-4F7B-B6AF-1FF18C7EA7D3}"/>
          </ac:cxnSpMkLst>
        </pc:cxnChg>
        <pc:cxnChg chg="mod">
          <ac:chgData name="Timo Mühlhaus" userId="1b6b3aba618dadac" providerId="LiveId" clId="{F27D69E2-F2B4-40E5-8594-EDFD3AFC4FF1}" dt="2021-02-08T19:45:25.769" v="617" actId="1076"/>
          <ac:cxnSpMkLst>
            <pc:docMk/>
            <pc:sldMk cId="2689753608" sldId="617"/>
            <ac:cxnSpMk id="120" creationId="{F6E006B7-96A5-4D09-B889-0196387C58AA}"/>
          </ac:cxnSpMkLst>
        </pc:cxnChg>
        <pc:cxnChg chg="mod">
          <ac:chgData name="Timo Mühlhaus" userId="1b6b3aba618dadac" providerId="LiveId" clId="{F27D69E2-F2B4-40E5-8594-EDFD3AFC4FF1}" dt="2021-02-08T19:45:29.619" v="618" actId="1076"/>
          <ac:cxnSpMkLst>
            <pc:docMk/>
            <pc:sldMk cId="2689753608" sldId="617"/>
            <ac:cxnSpMk id="121" creationId="{4ADB1E29-9850-46D1-BF35-05D0F05D692B}"/>
          </ac:cxnSpMkLst>
        </pc:cxnChg>
      </pc:sldChg>
      <pc:sldChg chg="delSp modSp new del mod ord">
        <pc:chgData name="Timo Mühlhaus" userId="1b6b3aba618dadac" providerId="LiveId" clId="{F27D69E2-F2B4-40E5-8594-EDFD3AFC4FF1}" dt="2021-02-09T09:37:44.495" v="2227" actId="47"/>
        <pc:sldMkLst>
          <pc:docMk/>
          <pc:sldMk cId="2193983873" sldId="618"/>
        </pc:sldMkLst>
        <pc:spChg chg="mod">
          <ac:chgData name="Timo Mühlhaus" userId="1b6b3aba618dadac" providerId="LiveId" clId="{F27D69E2-F2B4-40E5-8594-EDFD3AFC4FF1}" dt="2021-02-08T19:48:42.975" v="806" actId="313"/>
          <ac:spMkLst>
            <pc:docMk/>
            <pc:sldMk cId="2193983873" sldId="618"/>
            <ac:spMk id="2" creationId="{EEBE6492-E78C-4CFE-A2EF-CCF439AE8997}"/>
          </ac:spMkLst>
        </pc:spChg>
        <pc:spChg chg="del">
          <ac:chgData name="Timo Mühlhaus" userId="1b6b3aba618dadac" providerId="LiveId" clId="{F27D69E2-F2B4-40E5-8594-EDFD3AFC4FF1}" dt="2021-02-08T19:48:07.895" v="752" actId="478"/>
          <ac:spMkLst>
            <pc:docMk/>
            <pc:sldMk cId="2193983873" sldId="618"/>
            <ac:spMk id="3" creationId="{C65A030A-C96C-40CF-965B-9F5297264E98}"/>
          </ac:spMkLst>
        </pc:spChg>
      </pc:sldChg>
      <pc:sldChg chg="new del">
        <pc:chgData name="Timo Mühlhaus" userId="1b6b3aba618dadac" providerId="LiveId" clId="{F27D69E2-F2B4-40E5-8594-EDFD3AFC4FF1}" dt="2021-02-09T08:23:57.964" v="1573" actId="47"/>
        <pc:sldMkLst>
          <pc:docMk/>
          <pc:sldMk cId="449208533" sldId="619"/>
        </pc:sldMkLst>
      </pc:sldChg>
      <pc:sldChg chg="modSp add mod ord">
        <pc:chgData name="Timo Mühlhaus" userId="1b6b3aba618dadac" providerId="LiveId" clId="{F27D69E2-F2B4-40E5-8594-EDFD3AFC4FF1}" dt="2021-02-09T08:48:41.272" v="1799" actId="6549"/>
        <pc:sldMkLst>
          <pc:docMk/>
          <pc:sldMk cId="3915765043" sldId="620"/>
        </pc:sldMkLst>
        <pc:spChg chg="mod">
          <ac:chgData name="Timo Mühlhaus" userId="1b6b3aba618dadac" providerId="LiveId" clId="{F27D69E2-F2B4-40E5-8594-EDFD3AFC4FF1}" dt="2021-02-09T08:48:41.272" v="1799" actId="6549"/>
          <ac:spMkLst>
            <pc:docMk/>
            <pc:sldMk cId="3915765043" sldId="620"/>
            <ac:spMk id="3" creationId="{E6050A5C-3C7C-49B3-815E-AC177B5B6843}"/>
          </ac:spMkLst>
        </pc:spChg>
      </pc:sldChg>
      <pc:sldChg chg="addSp modSp add mod ord">
        <pc:chgData name="Timo Mühlhaus" userId="1b6b3aba618dadac" providerId="LiveId" clId="{F27D69E2-F2B4-40E5-8594-EDFD3AFC4FF1}" dt="2021-02-09T09:24:16.588" v="2181"/>
        <pc:sldMkLst>
          <pc:docMk/>
          <pc:sldMk cId="1526150027" sldId="621"/>
        </pc:sldMkLst>
        <pc:spChg chg="mod">
          <ac:chgData name="Timo Mühlhaus" userId="1b6b3aba618dadac" providerId="LiveId" clId="{F27D69E2-F2B4-40E5-8594-EDFD3AFC4FF1}" dt="2021-02-09T07:41:13.812" v="954" actId="20577"/>
          <ac:spMkLst>
            <pc:docMk/>
            <pc:sldMk cId="1526150027" sldId="621"/>
            <ac:spMk id="2" creationId="{EEBE6492-E78C-4CFE-A2EF-CCF439AE8997}"/>
          </ac:spMkLst>
        </pc:spChg>
        <pc:spChg chg="add mod">
          <ac:chgData name="Timo Mühlhaus" userId="1b6b3aba618dadac" providerId="LiveId" clId="{F27D69E2-F2B4-40E5-8594-EDFD3AFC4FF1}" dt="2021-02-09T08:00:54.504" v="1392"/>
          <ac:spMkLst>
            <pc:docMk/>
            <pc:sldMk cId="1526150027" sldId="621"/>
            <ac:spMk id="3" creationId="{1041160B-9C13-4F2F-B289-3AC295274110}"/>
          </ac:spMkLst>
        </pc:spChg>
        <pc:spChg chg="add mod">
          <ac:chgData name="Timo Mühlhaus" userId="1b6b3aba618dadac" providerId="LiveId" clId="{F27D69E2-F2B4-40E5-8594-EDFD3AFC4FF1}" dt="2021-02-09T08:02:01.236" v="1461" actId="1038"/>
          <ac:spMkLst>
            <pc:docMk/>
            <pc:sldMk cId="1526150027" sldId="621"/>
            <ac:spMk id="4" creationId="{9D140440-7338-4A31-88B6-ECA8785B126A}"/>
          </ac:spMkLst>
        </pc:spChg>
        <pc:spChg chg="add mod">
          <ac:chgData name="Timo Mühlhaus" userId="1b6b3aba618dadac" providerId="LiveId" clId="{F27D69E2-F2B4-40E5-8594-EDFD3AFC4FF1}" dt="2021-02-09T08:01:13.089" v="1412" actId="1038"/>
          <ac:spMkLst>
            <pc:docMk/>
            <pc:sldMk cId="1526150027" sldId="621"/>
            <ac:spMk id="5" creationId="{82FAA961-1DB4-434E-8342-36457745B507}"/>
          </ac:spMkLst>
        </pc:spChg>
        <pc:spChg chg="add mod">
          <ac:chgData name="Timo Mühlhaus" userId="1b6b3aba618dadac" providerId="LiveId" clId="{F27D69E2-F2B4-40E5-8594-EDFD3AFC4FF1}" dt="2021-02-09T08:01:45.203" v="1421" actId="1076"/>
          <ac:spMkLst>
            <pc:docMk/>
            <pc:sldMk cId="1526150027" sldId="621"/>
            <ac:spMk id="6" creationId="{D9BA5683-8050-4475-BD08-8FAAF5AE0C3B}"/>
          </ac:spMkLst>
        </pc:spChg>
        <pc:spChg chg="add mod">
          <ac:chgData name="Timo Mühlhaus" userId="1b6b3aba618dadac" providerId="LiveId" clId="{F27D69E2-F2B4-40E5-8594-EDFD3AFC4FF1}" dt="2021-02-09T08:01:50.056" v="1422" actId="1076"/>
          <ac:spMkLst>
            <pc:docMk/>
            <pc:sldMk cId="1526150027" sldId="621"/>
            <ac:spMk id="7" creationId="{349250EB-51CC-4D94-85B4-FDA7DE245A49}"/>
          </ac:spMkLst>
        </pc:spChg>
        <pc:spChg chg="add mod">
          <ac:chgData name="Timo Mühlhaus" userId="1b6b3aba618dadac" providerId="LiveId" clId="{F27D69E2-F2B4-40E5-8594-EDFD3AFC4FF1}" dt="2021-02-09T08:01:09.670" v="1394" actId="1076"/>
          <ac:spMkLst>
            <pc:docMk/>
            <pc:sldMk cId="1526150027" sldId="621"/>
            <ac:spMk id="8" creationId="{BB87D9AE-4A8D-451A-9AF6-CA00D33B00B2}"/>
          </ac:spMkLst>
        </pc:spChg>
        <pc:spChg chg="mod">
          <ac:chgData name="Timo Mühlhaus" userId="1b6b3aba618dadac" providerId="LiveId" clId="{F27D69E2-F2B4-40E5-8594-EDFD3AFC4FF1}" dt="2021-02-09T08:00:54.504" v="1392"/>
          <ac:spMkLst>
            <pc:docMk/>
            <pc:sldMk cId="1526150027" sldId="621"/>
            <ac:spMk id="10" creationId="{153D77D7-A116-48CA-BA2B-6934AC01291D}"/>
          </ac:spMkLst>
        </pc:spChg>
        <pc:spChg chg="mod">
          <ac:chgData name="Timo Mühlhaus" userId="1b6b3aba618dadac" providerId="LiveId" clId="{F27D69E2-F2B4-40E5-8594-EDFD3AFC4FF1}" dt="2021-02-09T08:00:54.504" v="1392"/>
          <ac:spMkLst>
            <pc:docMk/>
            <pc:sldMk cId="1526150027" sldId="621"/>
            <ac:spMk id="11" creationId="{575A78A6-D5E6-4136-BDB9-EAED433D2AA3}"/>
          </ac:spMkLst>
        </pc:spChg>
        <pc:spChg chg="add mod">
          <ac:chgData name="Timo Mühlhaus" userId="1b6b3aba618dadac" providerId="LiveId" clId="{F27D69E2-F2B4-40E5-8594-EDFD3AFC4FF1}" dt="2021-02-09T08:02:01.236" v="1461" actId="1038"/>
          <ac:spMkLst>
            <pc:docMk/>
            <pc:sldMk cId="1526150027" sldId="621"/>
            <ac:spMk id="12" creationId="{BAC0EE5A-D380-46E4-AB03-2914D6E3496A}"/>
          </ac:spMkLst>
        </pc:spChg>
        <pc:spChg chg="add mod">
          <ac:chgData name="Timo Mühlhaus" userId="1b6b3aba618dadac" providerId="LiveId" clId="{F27D69E2-F2B4-40E5-8594-EDFD3AFC4FF1}" dt="2021-02-09T08:02:01.236" v="1461" actId="1038"/>
          <ac:spMkLst>
            <pc:docMk/>
            <pc:sldMk cId="1526150027" sldId="621"/>
            <ac:spMk id="13" creationId="{E5F1FD3E-5946-4885-97B5-1A3768A329AC}"/>
          </ac:spMkLst>
        </pc:spChg>
        <pc:spChg chg="add mod">
          <ac:chgData name="Timo Mühlhaus" userId="1b6b3aba618dadac" providerId="LiveId" clId="{F27D69E2-F2B4-40E5-8594-EDFD3AFC4FF1}" dt="2021-02-09T08:02:01.236" v="1461" actId="1038"/>
          <ac:spMkLst>
            <pc:docMk/>
            <pc:sldMk cId="1526150027" sldId="621"/>
            <ac:spMk id="14" creationId="{4FD21D66-B4ED-4BA0-AB70-66AB74EEBF1E}"/>
          </ac:spMkLst>
        </pc:spChg>
        <pc:spChg chg="add mod">
          <ac:chgData name="Timo Mühlhaus" userId="1b6b3aba618dadac" providerId="LiveId" clId="{F27D69E2-F2B4-40E5-8594-EDFD3AFC4FF1}" dt="2021-02-09T08:02:01.236" v="1461" actId="1038"/>
          <ac:spMkLst>
            <pc:docMk/>
            <pc:sldMk cId="1526150027" sldId="621"/>
            <ac:spMk id="15" creationId="{3CE2384A-CAAF-4391-B30A-E70FA9F9AB41}"/>
          </ac:spMkLst>
        </pc:spChg>
        <pc:spChg chg="add mod">
          <ac:chgData name="Timo Mühlhaus" userId="1b6b3aba618dadac" providerId="LiveId" clId="{F27D69E2-F2B4-40E5-8594-EDFD3AFC4FF1}" dt="2021-02-09T08:02:01.236" v="1461" actId="1038"/>
          <ac:spMkLst>
            <pc:docMk/>
            <pc:sldMk cId="1526150027" sldId="621"/>
            <ac:spMk id="16" creationId="{F07441DA-E9E9-4808-889F-8EF71158C85D}"/>
          </ac:spMkLst>
        </pc:spChg>
        <pc:spChg chg="add mod">
          <ac:chgData name="Timo Mühlhaus" userId="1b6b3aba618dadac" providerId="LiveId" clId="{F27D69E2-F2B4-40E5-8594-EDFD3AFC4FF1}" dt="2021-02-09T08:02:01.236" v="1461" actId="1038"/>
          <ac:spMkLst>
            <pc:docMk/>
            <pc:sldMk cId="1526150027" sldId="621"/>
            <ac:spMk id="17" creationId="{57D6F705-0428-44D6-9F91-C00AB200A10E}"/>
          </ac:spMkLst>
        </pc:spChg>
        <pc:spChg chg="add mod">
          <ac:chgData name="Timo Mühlhaus" userId="1b6b3aba618dadac" providerId="LiveId" clId="{F27D69E2-F2B4-40E5-8594-EDFD3AFC4FF1}" dt="2021-02-09T08:02:01.236" v="1461" actId="1038"/>
          <ac:spMkLst>
            <pc:docMk/>
            <pc:sldMk cId="1526150027" sldId="621"/>
            <ac:spMk id="18" creationId="{E94589AC-7FA5-4601-A4C0-C43411B29188}"/>
          </ac:spMkLst>
        </pc:spChg>
        <pc:spChg chg="add mod">
          <ac:chgData name="Timo Mühlhaus" userId="1b6b3aba618dadac" providerId="LiveId" clId="{F27D69E2-F2B4-40E5-8594-EDFD3AFC4FF1}" dt="2021-02-09T08:02:01.236" v="1461" actId="1038"/>
          <ac:spMkLst>
            <pc:docMk/>
            <pc:sldMk cId="1526150027" sldId="621"/>
            <ac:spMk id="19" creationId="{C0AA6571-17F1-4C50-913A-2E57D264A404}"/>
          </ac:spMkLst>
        </pc:spChg>
        <pc:spChg chg="add mod">
          <ac:chgData name="Timo Mühlhaus" userId="1b6b3aba618dadac" providerId="LiveId" clId="{F27D69E2-F2B4-40E5-8594-EDFD3AFC4FF1}" dt="2021-02-09T08:02:01.236" v="1461" actId="1038"/>
          <ac:spMkLst>
            <pc:docMk/>
            <pc:sldMk cId="1526150027" sldId="621"/>
            <ac:spMk id="20" creationId="{BE7B4798-33D0-4B65-9952-509CCE07337C}"/>
          </ac:spMkLst>
        </pc:spChg>
        <pc:spChg chg="add mod">
          <ac:chgData name="Timo Mühlhaus" userId="1b6b3aba618dadac" providerId="LiveId" clId="{F27D69E2-F2B4-40E5-8594-EDFD3AFC4FF1}" dt="2021-02-09T08:02:01.236" v="1461" actId="1038"/>
          <ac:spMkLst>
            <pc:docMk/>
            <pc:sldMk cId="1526150027" sldId="621"/>
            <ac:spMk id="21" creationId="{79299D6F-827B-453F-A00F-29F241838FE2}"/>
          </ac:spMkLst>
        </pc:spChg>
        <pc:spChg chg="add mod">
          <ac:chgData name="Timo Mühlhaus" userId="1b6b3aba618dadac" providerId="LiveId" clId="{F27D69E2-F2B4-40E5-8594-EDFD3AFC4FF1}" dt="2021-02-09T08:02:01.236" v="1461" actId="1038"/>
          <ac:spMkLst>
            <pc:docMk/>
            <pc:sldMk cId="1526150027" sldId="621"/>
            <ac:spMk id="22" creationId="{369DBE4D-BC48-4207-B341-F9124D993194}"/>
          </ac:spMkLst>
        </pc:spChg>
        <pc:grpChg chg="add mod">
          <ac:chgData name="Timo Mühlhaus" userId="1b6b3aba618dadac" providerId="LiveId" clId="{F27D69E2-F2B4-40E5-8594-EDFD3AFC4FF1}" dt="2021-02-09T08:01:09.670" v="1394" actId="1076"/>
          <ac:grpSpMkLst>
            <pc:docMk/>
            <pc:sldMk cId="1526150027" sldId="621"/>
            <ac:grpSpMk id="9" creationId="{822C3F7A-1919-4A74-AAE5-A7D2F585B998}"/>
          </ac:grpSpMkLst>
        </pc:grpChg>
      </pc:sldChg>
      <pc:sldChg chg="modSp add del mod">
        <pc:chgData name="Timo Mühlhaus" userId="1b6b3aba618dadac" providerId="LiveId" clId="{F27D69E2-F2B4-40E5-8594-EDFD3AFC4FF1}" dt="2021-02-09T09:10:50.238" v="1981" actId="47"/>
        <pc:sldMkLst>
          <pc:docMk/>
          <pc:sldMk cId="3803776402" sldId="622"/>
        </pc:sldMkLst>
        <pc:spChg chg="mod">
          <ac:chgData name="Timo Mühlhaus" userId="1b6b3aba618dadac" providerId="LiveId" clId="{F27D69E2-F2B4-40E5-8594-EDFD3AFC4FF1}" dt="2021-02-09T07:41:31.755" v="981" actId="20577"/>
          <ac:spMkLst>
            <pc:docMk/>
            <pc:sldMk cId="3803776402" sldId="622"/>
            <ac:spMk id="2" creationId="{EEBE6492-E78C-4CFE-A2EF-CCF439AE8997}"/>
          </ac:spMkLst>
        </pc:spChg>
      </pc:sldChg>
      <pc:sldChg chg="modSp add del mod">
        <pc:chgData name="Timo Mühlhaus" userId="1b6b3aba618dadac" providerId="LiveId" clId="{F27D69E2-F2B4-40E5-8594-EDFD3AFC4FF1}" dt="2021-02-09T09:08:18.536" v="1969" actId="47"/>
        <pc:sldMkLst>
          <pc:docMk/>
          <pc:sldMk cId="294337143" sldId="623"/>
        </pc:sldMkLst>
        <pc:spChg chg="mod">
          <ac:chgData name="Timo Mühlhaus" userId="1b6b3aba618dadac" providerId="LiveId" clId="{F27D69E2-F2B4-40E5-8594-EDFD3AFC4FF1}" dt="2021-02-09T07:41:48.037" v="1015" actId="20577"/>
          <ac:spMkLst>
            <pc:docMk/>
            <pc:sldMk cId="294337143" sldId="623"/>
            <ac:spMk id="2" creationId="{EEBE6492-E78C-4CFE-A2EF-CCF439AE8997}"/>
          </ac:spMkLst>
        </pc:spChg>
      </pc:sldChg>
      <pc:sldChg chg="modSp new del mod ord">
        <pc:chgData name="Timo Mühlhaus" userId="1b6b3aba618dadac" providerId="LiveId" clId="{F27D69E2-F2B4-40E5-8594-EDFD3AFC4FF1}" dt="2021-02-09T08:06:26.142" v="1485" actId="47"/>
        <pc:sldMkLst>
          <pc:docMk/>
          <pc:sldMk cId="78645504" sldId="624"/>
        </pc:sldMkLst>
        <pc:spChg chg="mod">
          <ac:chgData name="Timo Mühlhaus" userId="1b6b3aba618dadac" providerId="LiveId" clId="{F27D69E2-F2B4-40E5-8594-EDFD3AFC4FF1}" dt="2021-02-09T08:06:07.896" v="1471" actId="313"/>
          <ac:spMkLst>
            <pc:docMk/>
            <pc:sldMk cId="78645504" sldId="624"/>
            <ac:spMk id="2" creationId="{77EF22A9-0DE7-44C5-9C47-4201BBF906D3}"/>
          </ac:spMkLst>
        </pc:spChg>
      </pc:sldChg>
      <pc:sldChg chg="add del ord">
        <pc:chgData name="Timo Mühlhaus" userId="1b6b3aba618dadac" providerId="LiveId" clId="{F27D69E2-F2B4-40E5-8594-EDFD3AFC4FF1}" dt="2021-02-09T09:24:26.311" v="2182" actId="47"/>
        <pc:sldMkLst>
          <pc:docMk/>
          <pc:sldMk cId="1226200772" sldId="625"/>
        </pc:sldMkLst>
      </pc:sldChg>
      <pc:sldChg chg="modSp new del mod">
        <pc:chgData name="Timo Mühlhaus" userId="1b6b3aba618dadac" providerId="LiveId" clId="{F27D69E2-F2B4-40E5-8594-EDFD3AFC4FF1}" dt="2021-02-09T09:25:08.681" v="2188" actId="47"/>
        <pc:sldMkLst>
          <pc:docMk/>
          <pc:sldMk cId="1312284349" sldId="626"/>
        </pc:sldMkLst>
        <pc:spChg chg="mod">
          <ac:chgData name="Timo Mühlhaus" userId="1b6b3aba618dadac" providerId="LiveId" clId="{F27D69E2-F2B4-40E5-8594-EDFD3AFC4FF1}" dt="2021-02-09T07:43:34.445" v="1073" actId="20577"/>
          <ac:spMkLst>
            <pc:docMk/>
            <pc:sldMk cId="1312284349" sldId="626"/>
            <ac:spMk id="2" creationId="{4235505A-D979-4647-ACF4-93F5ABFDE8E8}"/>
          </ac:spMkLst>
        </pc:spChg>
      </pc:sldChg>
      <pc:sldChg chg="new del">
        <pc:chgData name="Timo Mühlhaus" userId="1b6b3aba618dadac" providerId="LiveId" clId="{F27D69E2-F2B4-40E5-8594-EDFD3AFC4FF1}" dt="2021-02-09T07:43:37.171" v="1074" actId="47"/>
        <pc:sldMkLst>
          <pc:docMk/>
          <pc:sldMk cId="3023773398" sldId="627"/>
        </pc:sldMkLst>
      </pc:sldChg>
      <pc:sldChg chg="modSp add mod">
        <pc:chgData name="Timo Mühlhaus" userId="1b6b3aba618dadac" providerId="LiveId" clId="{F27D69E2-F2B4-40E5-8594-EDFD3AFC4FF1}" dt="2021-02-09T09:08:09.885" v="1968" actId="1037"/>
        <pc:sldMkLst>
          <pc:docMk/>
          <pc:sldMk cId="2177522879" sldId="634"/>
        </pc:sldMkLst>
        <pc:spChg chg="mod">
          <ac:chgData name="Timo Mühlhaus" userId="1b6b3aba618dadac" providerId="LiveId" clId="{F27D69E2-F2B4-40E5-8594-EDFD3AFC4FF1}" dt="2021-02-09T09:08:00.182" v="1950" actId="1038"/>
          <ac:spMkLst>
            <pc:docMk/>
            <pc:sldMk cId="2177522879" sldId="634"/>
            <ac:spMk id="36" creationId="{5124EDD3-D15E-45AD-84CF-4AF8DE5C63C2}"/>
          </ac:spMkLst>
        </pc:spChg>
        <pc:spChg chg="mod">
          <ac:chgData name="Timo Mühlhaus" userId="1b6b3aba618dadac" providerId="LiveId" clId="{F27D69E2-F2B4-40E5-8594-EDFD3AFC4FF1}" dt="2021-02-09T09:08:09.885" v="1968" actId="1037"/>
          <ac:spMkLst>
            <pc:docMk/>
            <pc:sldMk cId="2177522879" sldId="634"/>
            <ac:spMk id="37" creationId="{E9083066-AECE-45E1-9183-F11B92657167}"/>
          </ac:spMkLst>
        </pc:spChg>
      </pc:sldChg>
      <pc:sldChg chg="modSp add del mod modNotesTx">
        <pc:chgData name="Timo Mühlhaus" userId="1b6b3aba618dadac" providerId="LiveId" clId="{F27D69E2-F2B4-40E5-8594-EDFD3AFC4FF1}" dt="2021-02-09T09:07:17.011" v="1902" actId="47"/>
        <pc:sldMkLst>
          <pc:docMk/>
          <pc:sldMk cId="3500687048" sldId="637"/>
        </pc:sldMkLst>
        <pc:spChg chg="mod">
          <ac:chgData name="Timo Mühlhaus" userId="1b6b3aba618dadac" providerId="LiveId" clId="{F27D69E2-F2B4-40E5-8594-EDFD3AFC4FF1}" dt="2021-02-09T08:42:00.035" v="1717" actId="20577"/>
          <ac:spMkLst>
            <pc:docMk/>
            <pc:sldMk cId="3500687048" sldId="637"/>
            <ac:spMk id="10" creationId="{7676C632-E329-48D8-AF68-78412798987C}"/>
          </ac:spMkLst>
        </pc:spChg>
        <pc:spChg chg="mod">
          <ac:chgData name="Timo Mühlhaus" userId="1b6b3aba618dadac" providerId="LiveId" clId="{F27D69E2-F2B4-40E5-8594-EDFD3AFC4FF1}" dt="2021-02-09T08:42:02.091" v="1721" actId="20577"/>
          <ac:spMkLst>
            <pc:docMk/>
            <pc:sldMk cId="3500687048" sldId="637"/>
            <ac:spMk id="108" creationId="{1A888F6E-08A4-4EB9-AD65-4DC5F64E1CC6}"/>
          </ac:spMkLst>
        </pc:spChg>
      </pc:sldChg>
      <pc:sldChg chg="add del ord">
        <pc:chgData name="Timo Mühlhaus" userId="1b6b3aba618dadac" providerId="LiveId" clId="{F27D69E2-F2B4-40E5-8594-EDFD3AFC4FF1}" dt="2021-02-09T09:10:44.359" v="1980" actId="47"/>
        <pc:sldMkLst>
          <pc:docMk/>
          <pc:sldMk cId="3742791926" sldId="638"/>
        </pc:sldMkLst>
      </pc:sldChg>
      <pc:sldChg chg="addSp delSp modSp add mod">
        <pc:chgData name="Timo Mühlhaus" userId="1b6b3aba618dadac" providerId="LiveId" clId="{F27D69E2-F2B4-40E5-8594-EDFD3AFC4FF1}" dt="2021-02-09T09:11:19.070" v="1986" actId="1076"/>
        <pc:sldMkLst>
          <pc:docMk/>
          <pc:sldMk cId="709301252" sldId="639"/>
        </pc:sldMkLst>
        <pc:spChg chg="mod topLvl">
          <ac:chgData name="Timo Mühlhaus" userId="1b6b3aba618dadac" providerId="LiveId" clId="{F27D69E2-F2B4-40E5-8594-EDFD3AFC4FF1}" dt="2021-02-09T09:07:37.578" v="1925" actId="1037"/>
          <ac:spMkLst>
            <pc:docMk/>
            <pc:sldMk cId="709301252" sldId="639"/>
            <ac:spMk id="10" creationId="{7676C632-E329-48D8-AF68-78412798987C}"/>
          </ac:spMkLst>
        </pc:spChg>
        <pc:spChg chg="add mod">
          <ac:chgData name="Timo Mühlhaus" userId="1b6b3aba618dadac" providerId="LiveId" clId="{F27D69E2-F2B4-40E5-8594-EDFD3AFC4FF1}" dt="2021-02-09T09:06:49.475" v="1892"/>
          <ac:spMkLst>
            <pc:docMk/>
            <pc:sldMk cId="709301252" sldId="639"/>
            <ac:spMk id="38" creationId="{AC325BEF-8BFF-403B-884A-5A71C7D686E0}"/>
          </ac:spMkLst>
        </pc:spChg>
        <pc:spChg chg="add mod">
          <ac:chgData name="Timo Mühlhaus" userId="1b6b3aba618dadac" providerId="LiveId" clId="{F27D69E2-F2B4-40E5-8594-EDFD3AFC4FF1}" dt="2021-02-09T09:06:50.527" v="1893"/>
          <ac:spMkLst>
            <pc:docMk/>
            <pc:sldMk cId="709301252" sldId="639"/>
            <ac:spMk id="39" creationId="{66E368A7-8C59-4C04-ADD8-FB5F86E51B2D}"/>
          </ac:spMkLst>
        </pc:spChg>
        <pc:spChg chg="add mod">
          <ac:chgData name="Timo Mühlhaus" userId="1b6b3aba618dadac" providerId="LiveId" clId="{F27D69E2-F2B4-40E5-8594-EDFD3AFC4FF1}" dt="2021-02-09T09:07:05.403" v="1901" actId="20577"/>
          <ac:spMkLst>
            <pc:docMk/>
            <pc:sldMk cId="709301252" sldId="639"/>
            <ac:spMk id="40" creationId="{494B570E-E41D-4436-BFE0-4FCDA649EB87}"/>
          </ac:spMkLst>
        </pc:spChg>
        <pc:spChg chg="add mod">
          <ac:chgData name="Timo Mühlhaus" userId="1b6b3aba618dadac" providerId="LiveId" clId="{F27D69E2-F2B4-40E5-8594-EDFD3AFC4FF1}" dt="2021-02-09T09:06:58.312" v="1897"/>
          <ac:spMkLst>
            <pc:docMk/>
            <pc:sldMk cId="709301252" sldId="639"/>
            <ac:spMk id="41" creationId="{3B28DC0D-C36B-452E-BBA7-274809EDB309}"/>
          </ac:spMkLst>
        </pc:spChg>
        <pc:spChg chg="mod">
          <ac:chgData name="Timo Mühlhaus" userId="1b6b3aba618dadac" providerId="LiveId" clId="{F27D69E2-F2B4-40E5-8594-EDFD3AFC4FF1}" dt="2021-02-09T09:11:06.784" v="1983"/>
          <ac:spMkLst>
            <pc:docMk/>
            <pc:sldMk cId="709301252" sldId="639"/>
            <ac:spMk id="44" creationId="{0B8FBCF7-D445-4E12-9D21-DD0A9B19E424}"/>
          </ac:spMkLst>
        </pc:spChg>
        <pc:spChg chg="mod topLvl">
          <ac:chgData name="Timo Mühlhaus" userId="1b6b3aba618dadac" providerId="LiveId" clId="{F27D69E2-F2B4-40E5-8594-EDFD3AFC4FF1}" dt="2021-02-09T09:05:33.935" v="1870" actId="1076"/>
          <ac:spMkLst>
            <pc:docMk/>
            <pc:sldMk cId="709301252" sldId="639"/>
            <ac:spMk id="45" creationId="{6BFDAD95-9267-4776-B3A2-6E470FC66022}"/>
          </ac:spMkLst>
        </pc:spChg>
        <pc:spChg chg="mod topLvl">
          <ac:chgData name="Timo Mühlhaus" userId="1b6b3aba618dadac" providerId="LiveId" clId="{F27D69E2-F2B4-40E5-8594-EDFD3AFC4FF1}" dt="2021-02-09T09:05:33.935" v="1870" actId="1076"/>
          <ac:spMkLst>
            <pc:docMk/>
            <pc:sldMk cId="709301252" sldId="639"/>
            <ac:spMk id="46" creationId="{CC8EEFEA-E5A0-430B-BB03-A3B188418642}"/>
          </ac:spMkLst>
        </pc:spChg>
        <pc:spChg chg="mod topLvl">
          <ac:chgData name="Timo Mühlhaus" userId="1b6b3aba618dadac" providerId="LiveId" clId="{F27D69E2-F2B4-40E5-8594-EDFD3AFC4FF1}" dt="2021-02-09T09:06:44.271" v="1891" actId="122"/>
          <ac:spMkLst>
            <pc:docMk/>
            <pc:sldMk cId="709301252" sldId="639"/>
            <ac:spMk id="47" creationId="{F1A8AAEB-CCC7-4C7F-B8C6-8356E432E9DB}"/>
          </ac:spMkLst>
        </pc:spChg>
        <pc:spChg chg="mod topLvl">
          <ac:chgData name="Timo Mühlhaus" userId="1b6b3aba618dadac" providerId="LiveId" clId="{F27D69E2-F2B4-40E5-8594-EDFD3AFC4FF1}" dt="2021-02-09T09:05:33.935" v="1870" actId="1076"/>
          <ac:spMkLst>
            <pc:docMk/>
            <pc:sldMk cId="709301252" sldId="639"/>
            <ac:spMk id="48" creationId="{97DF63DC-6C25-4300-A43E-C0BE420DF578}"/>
          </ac:spMkLst>
        </pc:spChg>
        <pc:spChg chg="del mod topLvl">
          <ac:chgData name="Timo Mühlhaus" userId="1b6b3aba618dadac" providerId="LiveId" clId="{F27D69E2-F2B4-40E5-8594-EDFD3AFC4FF1}" dt="2021-02-09T09:04:54.449" v="1824" actId="478"/>
          <ac:spMkLst>
            <pc:docMk/>
            <pc:sldMk cId="709301252" sldId="639"/>
            <ac:spMk id="49" creationId="{1E4AB165-044D-4CB3-98CC-FF56E18D2FDF}"/>
          </ac:spMkLst>
        </pc:spChg>
        <pc:spChg chg="del mod topLvl">
          <ac:chgData name="Timo Mühlhaus" userId="1b6b3aba618dadac" providerId="LiveId" clId="{F27D69E2-F2B4-40E5-8594-EDFD3AFC4FF1}" dt="2021-02-09T09:04:54.449" v="1824" actId="478"/>
          <ac:spMkLst>
            <pc:docMk/>
            <pc:sldMk cId="709301252" sldId="639"/>
            <ac:spMk id="50" creationId="{FBC15E5E-3AEE-49CA-AAFC-3813EB2CA50D}"/>
          </ac:spMkLst>
        </pc:spChg>
        <pc:spChg chg="del mod topLvl">
          <ac:chgData name="Timo Mühlhaus" userId="1b6b3aba618dadac" providerId="LiveId" clId="{F27D69E2-F2B4-40E5-8594-EDFD3AFC4FF1}" dt="2021-02-09T09:04:54.449" v="1824" actId="478"/>
          <ac:spMkLst>
            <pc:docMk/>
            <pc:sldMk cId="709301252" sldId="639"/>
            <ac:spMk id="51" creationId="{304C3896-89A2-4AB0-B443-333D5A53C235}"/>
          </ac:spMkLst>
        </pc:spChg>
        <pc:spChg chg="mod topLvl">
          <ac:chgData name="Timo Mühlhaus" userId="1b6b3aba618dadac" providerId="LiveId" clId="{F27D69E2-F2B4-40E5-8594-EDFD3AFC4FF1}" dt="2021-02-09T09:05:33.935" v="1870" actId="1076"/>
          <ac:spMkLst>
            <pc:docMk/>
            <pc:sldMk cId="709301252" sldId="639"/>
            <ac:spMk id="52" creationId="{728191B7-CC6B-4EB5-A6A2-55338E70E67D}"/>
          </ac:spMkLst>
        </pc:spChg>
        <pc:spChg chg="del mod topLvl">
          <ac:chgData name="Timo Mühlhaus" userId="1b6b3aba618dadac" providerId="LiveId" clId="{F27D69E2-F2B4-40E5-8594-EDFD3AFC4FF1}" dt="2021-02-09T09:04:54.449" v="1824" actId="478"/>
          <ac:spMkLst>
            <pc:docMk/>
            <pc:sldMk cId="709301252" sldId="639"/>
            <ac:spMk id="53" creationId="{5616D596-A46D-44CB-8686-3210B7DD68D5}"/>
          </ac:spMkLst>
        </pc:spChg>
        <pc:spChg chg="mod">
          <ac:chgData name="Timo Mühlhaus" userId="1b6b3aba618dadac" providerId="LiveId" clId="{F27D69E2-F2B4-40E5-8594-EDFD3AFC4FF1}" dt="2021-02-09T09:11:06.784" v="1983"/>
          <ac:spMkLst>
            <pc:docMk/>
            <pc:sldMk cId="709301252" sldId="639"/>
            <ac:spMk id="54" creationId="{75F526FB-70D4-4DC6-BEC1-591006C30F05}"/>
          </ac:spMkLst>
        </pc:spChg>
        <pc:spChg chg="mod">
          <ac:chgData name="Timo Mühlhaus" userId="1b6b3aba618dadac" providerId="LiveId" clId="{F27D69E2-F2B4-40E5-8594-EDFD3AFC4FF1}" dt="2021-02-09T09:11:06.784" v="1983"/>
          <ac:spMkLst>
            <pc:docMk/>
            <pc:sldMk cId="709301252" sldId="639"/>
            <ac:spMk id="55" creationId="{B5F8AC54-3B2E-416B-BF73-1D083BCEF80E}"/>
          </ac:spMkLst>
        </pc:spChg>
        <pc:spChg chg="mod">
          <ac:chgData name="Timo Mühlhaus" userId="1b6b3aba618dadac" providerId="LiveId" clId="{F27D69E2-F2B4-40E5-8594-EDFD3AFC4FF1}" dt="2021-02-09T09:11:06.784" v="1983"/>
          <ac:spMkLst>
            <pc:docMk/>
            <pc:sldMk cId="709301252" sldId="639"/>
            <ac:spMk id="56" creationId="{6B2A3BC3-0756-4F2C-843B-AAAA657CE9D6}"/>
          </ac:spMkLst>
        </pc:spChg>
        <pc:spChg chg="mod">
          <ac:chgData name="Timo Mühlhaus" userId="1b6b3aba618dadac" providerId="LiveId" clId="{F27D69E2-F2B4-40E5-8594-EDFD3AFC4FF1}" dt="2021-02-09T09:11:06.784" v="1983"/>
          <ac:spMkLst>
            <pc:docMk/>
            <pc:sldMk cId="709301252" sldId="639"/>
            <ac:spMk id="57" creationId="{CFD09D6D-1756-40A2-8734-77004FB0DD19}"/>
          </ac:spMkLst>
        </pc:spChg>
        <pc:spChg chg="mod topLvl">
          <ac:chgData name="Timo Mühlhaus" userId="1b6b3aba618dadac" providerId="LiveId" clId="{F27D69E2-F2B4-40E5-8594-EDFD3AFC4FF1}" dt="2021-02-09T09:05:33.935" v="1870" actId="1076"/>
          <ac:spMkLst>
            <pc:docMk/>
            <pc:sldMk cId="709301252" sldId="639"/>
            <ac:spMk id="58" creationId="{96150914-949D-4E77-8357-01F0F508576B}"/>
          </ac:spMkLst>
        </pc:spChg>
        <pc:spChg chg="mod">
          <ac:chgData name="Timo Mühlhaus" userId="1b6b3aba618dadac" providerId="LiveId" clId="{F27D69E2-F2B4-40E5-8594-EDFD3AFC4FF1}" dt="2021-02-09T09:05:33.935" v="1870" actId="1076"/>
          <ac:spMkLst>
            <pc:docMk/>
            <pc:sldMk cId="709301252" sldId="639"/>
            <ac:spMk id="59" creationId="{8ED28852-D780-4FC7-9AE5-D5603ACEDF8B}"/>
          </ac:spMkLst>
        </pc:spChg>
        <pc:spChg chg="mod">
          <ac:chgData name="Timo Mühlhaus" userId="1b6b3aba618dadac" providerId="LiveId" clId="{F27D69E2-F2B4-40E5-8594-EDFD3AFC4FF1}" dt="2021-02-09T09:11:06.784" v="1983"/>
          <ac:spMkLst>
            <pc:docMk/>
            <pc:sldMk cId="709301252" sldId="639"/>
            <ac:spMk id="60" creationId="{1DD8C39A-56E7-4344-98D4-E82C5A07AF2D}"/>
          </ac:spMkLst>
        </pc:spChg>
        <pc:spChg chg="mod">
          <ac:chgData name="Timo Mühlhaus" userId="1b6b3aba618dadac" providerId="LiveId" clId="{F27D69E2-F2B4-40E5-8594-EDFD3AFC4FF1}" dt="2021-02-09T09:11:06.784" v="1983"/>
          <ac:spMkLst>
            <pc:docMk/>
            <pc:sldMk cId="709301252" sldId="639"/>
            <ac:spMk id="61" creationId="{9C6E3A42-1CF1-41CD-8E85-E156770E13E2}"/>
          </ac:spMkLst>
        </pc:spChg>
        <pc:spChg chg="mod">
          <ac:chgData name="Timo Mühlhaus" userId="1b6b3aba618dadac" providerId="LiveId" clId="{F27D69E2-F2B4-40E5-8594-EDFD3AFC4FF1}" dt="2021-02-09T09:11:06.784" v="1983"/>
          <ac:spMkLst>
            <pc:docMk/>
            <pc:sldMk cId="709301252" sldId="639"/>
            <ac:spMk id="62" creationId="{2742AAAE-4D01-4D93-A6D3-84A591DA1DF1}"/>
          </ac:spMkLst>
        </pc:spChg>
        <pc:spChg chg="mod">
          <ac:chgData name="Timo Mühlhaus" userId="1b6b3aba618dadac" providerId="LiveId" clId="{F27D69E2-F2B4-40E5-8594-EDFD3AFC4FF1}" dt="2021-02-09T09:11:06.784" v="1983"/>
          <ac:spMkLst>
            <pc:docMk/>
            <pc:sldMk cId="709301252" sldId="639"/>
            <ac:spMk id="63" creationId="{993FBF38-FF1E-49BA-AFAC-E03E8B619A73}"/>
          </ac:spMkLst>
        </pc:spChg>
        <pc:spChg chg="mod">
          <ac:chgData name="Timo Mühlhaus" userId="1b6b3aba618dadac" providerId="LiveId" clId="{F27D69E2-F2B4-40E5-8594-EDFD3AFC4FF1}" dt="2021-02-09T09:11:06.784" v="1983"/>
          <ac:spMkLst>
            <pc:docMk/>
            <pc:sldMk cId="709301252" sldId="639"/>
            <ac:spMk id="64" creationId="{D72D8E6B-3994-4B95-864B-399F703FE23E}"/>
          </ac:spMkLst>
        </pc:spChg>
        <pc:spChg chg="mod">
          <ac:chgData name="Timo Mühlhaus" userId="1b6b3aba618dadac" providerId="LiveId" clId="{F27D69E2-F2B4-40E5-8594-EDFD3AFC4FF1}" dt="2021-02-09T09:11:06.784" v="1983"/>
          <ac:spMkLst>
            <pc:docMk/>
            <pc:sldMk cId="709301252" sldId="639"/>
            <ac:spMk id="65" creationId="{04DCA3DE-909E-49B7-BC78-A1AB3B96B855}"/>
          </ac:spMkLst>
        </pc:spChg>
        <pc:spChg chg="mod">
          <ac:chgData name="Timo Mühlhaus" userId="1b6b3aba618dadac" providerId="LiveId" clId="{F27D69E2-F2B4-40E5-8594-EDFD3AFC4FF1}" dt="2021-02-09T09:11:06.784" v="1983"/>
          <ac:spMkLst>
            <pc:docMk/>
            <pc:sldMk cId="709301252" sldId="639"/>
            <ac:spMk id="66" creationId="{39F99129-6D4F-4638-A33D-6A7F6CD9625B}"/>
          </ac:spMkLst>
        </pc:spChg>
        <pc:spChg chg="mod">
          <ac:chgData name="Timo Mühlhaus" userId="1b6b3aba618dadac" providerId="LiveId" clId="{F27D69E2-F2B4-40E5-8594-EDFD3AFC4FF1}" dt="2021-02-09T09:11:06.784" v="1983"/>
          <ac:spMkLst>
            <pc:docMk/>
            <pc:sldMk cId="709301252" sldId="639"/>
            <ac:spMk id="67" creationId="{7E026660-5933-4564-8CD7-C1975ACD17A4}"/>
          </ac:spMkLst>
        </pc:spChg>
        <pc:spChg chg="mod">
          <ac:chgData name="Timo Mühlhaus" userId="1b6b3aba618dadac" providerId="LiveId" clId="{F27D69E2-F2B4-40E5-8594-EDFD3AFC4FF1}" dt="2021-02-09T09:11:06.784" v="1983"/>
          <ac:spMkLst>
            <pc:docMk/>
            <pc:sldMk cId="709301252" sldId="639"/>
            <ac:spMk id="68" creationId="{F8457065-F719-4571-BD5C-672864459CFD}"/>
          </ac:spMkLst>
        </pc:spChg>
        <pc:spChg chg="mod">
          <ac:chgData name="Timo Mühlhaus" userId="1b6b3aba618dadac" providerId="LiveId" clId="{F27D69E2-F2B4-40E5-8594-EDFD3AFC4FF1}" dt="2021-02-09T09:11:06.784" v="1983"/>
          <ac:spMkLst>
            <pc:docMk/>
            <pc:sldMk cId="709301252" sldId="639"/>
            <ac:spMk id="69" creationId="{4CA5C3F7-F85A-426A-BDE3-3C14F21CEC2E}"/>
          </ac:spMkLst>
        </pc:spChg>
        <pc:spChg chg="mod">
          <ac:chgData name="Timo Mühlhaus" userId="1b6b3aba618dadac" providerId="LiveId" clId="{F27D69E2-F2B4-40E5-8594-EDFD3AFC4FF1}" dt="2021-02-09T09:11:06.784" v="1983"/>
          <ac:spMkLst>
            <pc:docMk/>
            <pc:sldMk cId="709301252" sldId="639"/>
            <ac:spMk id="70" creationId="{FE53774F-30F5-4FAA-A9D6-D692A241CFDB}"/>
          </ac:spMkLst>
        </pc:spChg>
        <pc:spChg chg="mod">
          <ac:chgData name="Timo Mühlhaus" userId="1b6b3aba618dadac" providerId="LiveId" clId="{F27D69E2-F2B4-40E5-8594-EDFD3AFC4FF1}" dt="2021-02-09T09:11:06.784" v="1983"/>
          <ac:spMkLst>
            <pc:docMk/>
            <pc:sldMk cId="709301252" sldId="639"/>
            <ac:spMk id="71" creationId="{1AE476ED-8E19-4C78-A60D-70B3E3021F63}"/>
          </ac:spMkLst>
        </pc:spChg>
        <pc:spChg chg="mod">
          <ac:chgData name="Timo Mühlhaus" userId="1b6b3aba618dadac" providerId="LiveId" clId="{F27D69E2-F2B4-40E5-8594-EDFD3AFC4FF1}" dt="2021-02-09T09:11:06.784" v="1983"/>
          <ac:spMkLst>
            <pc:docMk/>
            <pc:sldMk cId="709301252" sldId="639"/>
            <ac:spMk id="72" creationId="{C398154C-276B-408F-BAF0-19C12CAA0788}"/>
          </ac:spMkLst>
        </pc:spChg>
        <pc:spChg chg="mod">
          <ac:chgData name="Timo Mühlhaus" userId="1b6b3aba618dadac" providerId="LiveId" clId="{F27D69E2-F2B4-40E5-8594-EDFD3AFC4FF1}" dt="2021-02-09T09:11:06.784" v="1983"/>
          <ac:spMkLst>
            <pc:docMk/>
            <pc:sldMk cId="709301252" sldId="639"/>
            <ac:spMk id="73" creationId="{64EB91FD-6915-4C73-AD05-4A442A1A17A3}"/>
          </ac:spMkLst>
        </pc:spChg>
        <pc:spChg chg="mod">
          <ac:chgData name="Timo Mühlhaus" userId="1b6b3aba618dadac" providerId="LiveId" clId="{F27D69E2-F2B4-40E5-8594-EDFD3AFC4FF1}" dt="2021-02-09T09:09:16.271" v="1979" actId="6549"/>
          <ac:spMkLst>
            <pc:docMk/>
            <pc:sldMk cId="709301252" sldId="639"/>
            <ac:spMk id="74" creationId="{D6E020AB-8A09-4F67-BABA-788463E4A5F5}"/>
          </ac:spMkLst>
        </pc:spChg>
        <pc:spChg chg="mod">
          <ac:chgData name="Timo Mühlhaus" userId="1b6b3aba618dadac" providerId="LiveId" clId="{F27D69E2-F2B4-40E5-8594-EDFD3AFC4FF1}" dt="2021-02-09T09:11:06.784" v="1983"/>
          <ac:spMkLst>
            <pc:docMk/>
            <pc:sldMk cId="709301252" sldId="639"/>
            <ac:spMk id="75" creationId="{93BAA23C-CD31-4E72-B8B3-4FC0324F637A}"/>
          </ac:spMkLst>
        </pc:spChg>
        <pc:spChg chg="mod">
          <ac:chgData name="Timo Mühlhaus" userId="1b6b3aba618dadac" providerId="LiveId" clId="{F27D69E2-F2B4-40E5-8594-EDFD3AFC4FF1}" dt="2021-02-09T09:11:06.784" v="1983"/>
          <ac:spMkLst>
            <pc:docMk/>
            <pc:sldMk cId="709301252" sldId="639"/>
            <ac:spMk id="76" creationId="{8EF8D000-3033-4300-BC07-C5344E20D543}"/>
          </ac:spMkLst>
        </pc:spChg>
        <pc:spChg chg="mod">
          <ac:chgData name="Timo Mühlhaus" userId="1b6b3aba618dadac" providerId="LiveId" clId="{F27D69E2-F2B4-40E5-8594-EDFD3AFC4FF1}" dt="2021-02-09T09:11:06.784" v="1983"/>
          <ac:spMkLst>
            <pc:docMk/>
            <pc:sldMk cId="709301252" sldId="639"/>
            <ac:spMk id="77" creationId="{15909127-4459-4F13-A756-666C3C0631C5}"/>
          </ac:spMkLst>
        </pc:spChg>
        <pc:spChg chg="mod topLvl">
          <ac:chgData name="Timo Mühlhaus" userId="1b6b3aba618dadac" providerId="LiveId" clId="{F27D69E2-F2B4-40E5-8594-EDFD3AFC4FF1}" dt="2021-02-09T09:05:33.935" v="1870" actId="1076"/>
          <ac:spMkLst>
            <pc:docMk/>
            <pc:sldMk cId="709301252" sldId="639"/>
            <ac:spMk id="78" creationId="{7655DA19-4BBC-4B4A-91AC-35083B56AAE4}"/>
          </ac:spMkLst>
        </pc:spChg>
        <pc:spChg chg="mod">
          <ac:chgData name="Timo Mühlhaus" userId="1b6b3aba618dadac" providerId="LiveId" clId="{F27D69E2-F2B4-40E5-8594-EDFD3AFC4FF1}" dt="2021-02-09T09:11:06.784" v="1983"/>
          <ac:spMkLst>
            <pc:docMk/>
            <pc:sldMk cId="709301252" sldId="639"/>
            <ac:spMk id="79" creationId="{0505FFE7-6A52-46E8-9283-7597FC60F968}"/>
          </ac:spMkLst>
        </pc:spChg>
        <pc:spChg chg="mod topLvl">
          <ac:chgData name="Timo Mühlhaus" userId="1b6b3aba618dadac" providerId="LiveId" clId="{F27D69E2-F2B4-40E5-8594-EDFD3AFC4FF1}" dt="2021-02-09T09:05:33.935" v="1870" actId="1076"/>
          <ac:spMkLst>
            <pc:docMk/>
            <pc:sldMk cId="709301252" sldId="639"/>
            <ac:spMk id="80" creationId="{AEF65AB2-793D-4ACD-A65D-2EB653855EDB}"/>
          </ac:spMkLst>
        </pc:spChg>
        <pc:spChg chg="mod topLvl">
          <ac:chgData name="Timo Mühlhaus" userId="1b6b3aba618dadac" providerId="LiveId" clId="{F27D69E2-F2B4-40E5-8594-EDFD3AFC4FF1}" dt="2021-02-09T09:05:33.935" v="1870" actId="1076"/>
          <ac:spMkLst>
            <pc:docMk/>
            <pc:sldMk cId="709301252" sldId="639"/>
            <ac:spMk id="81" creationId="{5E0C8DF4-B708-4CC8-BC15-A0F98BB255CA}"/>
          </ac:spMkLst>
        </pc:spChg>
        <pc:spChg chg="mod topLvl">
          <ac:chgData name="Timo Mühlhaus" userId="1b6b3aba618dadac" providerId="LiveId" clId="{F27D69E2-F2B4-40E5-8594-EDFD3AFC4FF1}" dt="2021-02-09T09:05:33.935" v="1870" actId="1076"/>
          <ac:spMkLst>
            <pc:docMk/>
            <pc:sldMk cId="709301252" sldId="639"/>
            <ac:spMk id="82" creationId="{5BDBE3E2-0307-41C8-B509-CEEE0BF34374}"/>
          </ac:spMkLst>
        </pc:spChg>
        <pc:spChg chg="mod">
          <ac:chgData name="Timo Mühlhaus" userId="1b6b3aba618dadac" providerId="LiveId" clId="{F27D69E2-F2B4-40E5-8594-EDFD3AFC4FF1}" dt="2021-02-09T09:11:06.784" v="1983"/>
          <ac:spMkLst>
            <pc:docMk/>
            <pc:sldMk cId="709301252" sldId="639"/>
            <ac:spMk id="83" creationId="{E24F3F36-7814-4CC5-931B-8C783BE67E1D}"/>
          </ac:spMkLst>
        </pc:spChg>
        <pc:spChg chg="mod topLvl">
          <ac:chgData name="Timo Mühlhaus" userId="1b6b3aba618dadac" providerId="LiveId" clId="{F27D69E2-F2B4-40E5-8594-EDFD3AFC4FF1}" dt="2021-02-09T09:05:33.935" v="1870" actId="1076"/>
          <ac:spMkLst>
            <pc:docMk/>
            <pc:sldMk cId="709301252" sldId="639"/>
            <ac:spMk id="84" creationId="{D639DE6E-7A31-4D61-B085-2803FA545C95}"/>
          </ac:spMkLst>
        </pc:spChg>
        <pc:spChg chg="mod topLvl">
          <ac:chgData name="Timo Mühlhaus" userId="1b6b3aba618dadac" providerId="LiveId" clId="{F27D69E2-F2B4-40E5-8594-EDFD3AFC4FF1}" dt="2021-02-09T09:05:33.935" v="1870" actId="1076"/>
          <ac:spMkLst>
            <pc:docMk/>
            <pc:sldMk cId="709301252" sldId="639"/>
            <ac:spMk id="85" creationId="{7F0FAFB6-37A0-4FE7-8352-3F529FCE2936}"/>
          </ac:spMkLst>
        </pc:spChg>
        <pc:spChg chg="mod topLvl">
          <ac:chgData name="Timo Mühlhaus" userId="1b6b3aba618dadac" providerId="LiveId" clId="{F27D69E2-F2B4-40E5-8594-EDFD3AFC4FF1}" dt="2021-02-09T09:05:33.935" v="1870" actId="1076"/>
          <ac:spMkLst>
            <pc:docMk/>
            <pc:sldMk cId="709301252" sldId="639"/>
            <ac:spMk id="86" creationId="{DDEB3D0C-101C-4D0B-9BC4-60F2E1937D69}"/>
          </ac:spMkLst>
        </pc:spChg>
        <pc:spChg chg="mod">
          <ac:chgData name="Timo Mühlhaus" userId="1b6b3aba618dadac" providerId="LiveId" clId="{F27D69E2-F2B4-40E5-8594-EDFD3AFC4FF1}" dt="2021-02-09T09:11:06.784" v="1983"/>
          <ac:spMkLst>
            <pc:docMk/>
            <pc:sldMk cId="709301252" sldId="639"/>
            <ac:spMk id="87" creationId="{4F8F5918-C5ED-4DE8-A3C2-F3BC4C4F70AB}"/>
          </ac:spMkLst>
        </pc:spChg>
        <pc:spChg chg="mod topLvl">
          <ac:chgData name="Timo Mühlhaus" userId="1b6b3aba618dadac" providerId="LiveId" clId="{F27D69E2-F2B4-40E5-8594-EDFD3AFC4FF1}" dt="2021-02-09T09:05:33.935" v="1870" actId="1076"/>
          <ac:spMkLst>
            <pc:docMk/>
            <pc:sldMk cId="709301252" sldId="639"/>
            <ac:spMk id="88" creationId="{FD31FCBC-9A62-47E9-BF1B-F3A33778E0AB}"/>
          </ac:spMkLst>
        </pc:spChg>
        <pc:spChg chg="mod topLvl">
          <ac:chgData name="Timo Mühlhaus" userId="1b6b3aba618dadac" providerId="LiveId" clId="{F27D69E2-F2B4-40E5-8594-EDFD3AFC4FF1}" dt="2021-02-09T09:05:33.935" v="1870" actId="1076"/>
          <ac:spMkLst>
            <pc:docMk/>
            <pc:sldMk cId="709301252" sldId="639"/>
            <ac:spMk id="89" creationId="{91332395-96CB-4B6A-A6C5-636C86AB0A3F}"/>
          </ac:spMkLst>
        </pc:spChg>
        <pc:spChg chg="mod">
          <ac:chgData name="Timo Mühlhaus" userId="1b6b3aba618dadac" providerId="LiveId" clId="{F27D69E2-F2B4-40E5-8594-EDFD3AFC4FF1}" dt="2021-02-09T09:11:06.784" v="1983"/>
          <ac:spMkLst>
            <pc:docMk/>
            <pc:sldMk cId="709301252" sldId="639"/>
            <ac:spMk id="90" creationId="{BDCBB7CF-73B2-4C9A-830E-63C423F5A91B}"/>
          </ac:spMkLst>
        </pc:spChg>
        <pc:spChg chg="mod">
          <ac:chgData name="Timo Mühlhaus" userId="1b6b3aba618dadac" providerId="LiveId" clId="{F27D69E2-F2B4-40E5-8594-EDFD3AFC4FF1}" dt="2021-02-09T09:11:06.784" v="1983"/>
          <ac:spMkLst>
            <pc:docMk/>
            <pc:sldMk cId="709301252" sldId="639"/>
            <ac:spMk id="91" creationId="{005C5598-ED36-4260-B2AF-C2CA983A2882}"/>
          </ac:spMkLst>
        </pc:spChg>
        <pc:spChg chg="mod topLvl">
          <ac:chgData name="Timo Mühlhaus" userId="1b6b3aba618dadac" providerId="LiveId" clId="{F27D69E2-F2B4-40E5-8594-EDFD3AFC4FF1}" dt="2021-02-09T09:05:33.935" v="1870" actId="1076"/>
          <ac:spMkLst>
            <pc:docMk/>
            <pc:sldMk cId="709301252" sldId="639"/>
            <ac:spMk id="92" creationId="{4FF1560B-E193-414C-828D-16A22E7FF7BC}"/>
          </ac:spMkLst>
        </pc:spChg>
        <pc:spChg chg="mod">
          <ac:chgData name="Timo Mühlhaus" userId="1b6b3aba618dadac" providerId="LiveId" clId="{F27D69E2-F2B4-40E5-8594-EDFD3AFC4FF1}" dt="2021-02-09T09:11:06.784" v="1983"/>
          <ac:spMkLst>
            <pc:docMk/>
            <pc:sldMk cId="709301252" sldId="639"/>
            <ac:spMk id="93" creationId="{FCF8A967-05E7-4875-8759-5DD685234F8D}"/>
          </ac:spMkLst>
        </pc:spChg>
        <pc:spChg chg="mod topLvl">
          <ac:chgData name="Timo Mühlhaus" userId="1b6b3aba618dadac" providerId="LiveId" clId="{F27D69E2-F2B4-40E5-8594-EDFD3AFC4FF1}" dt="2021-02-09T09:05:33.935" v="1870" actId="1076"/>
          <ac:spMkLst>
            <pc:docMk/>
            <pc:sldMk cId="709301252" sldId="639"/>
            <ac:spMk id="94" creationId="{B02E8E3C-537E-4929-AB9F-CB03468C561C}"/>
          </ac:spMkLst>
        </pc:spChg>
        <pc:spChg chg="mod">
          <ac:chgData name="Timo Mühlhaus" userId="1b6b3aba618dadac" providerId="LiveId" clId="{F27D69E2-F2B4-40E5-8594-EDFD3AFC4FF1}" dt="2021-02-09T09:11:06.784" v="1983"/>
          <ac:spMkLst>
            <pc:docMk/>
            <pc:sldMk cId="709301252" sldId="639"/>
            <ac:spMk id="95" creationId="{2B8FC25D-170B-4DC0-86DF-6C4E217874E5}"/>
          </ac:spMkLst>
        </pc:spChg>
        <pc:spChg chg="mod topLvl">
          <ac:chgData name="Timo Mühlhaus" userId="1b6b3aba618dadac" providerId="LiveId" clId="{F27D69E2-F2B4-40E5-8594-EDFD3AFC4FF1}" dt="2021-02-09T09:05:33.935" v="1870" actId="1076"/>
          <ac:spMkLst>
            <pc:docMk/>
            <pc:sldMk cId="709301252" sldId="639"/>
            <ac:spMk id="96" creationId="{DE3E90F8-9023-4220-BD1D-0F588A92903B}"/>
          </ac:spMkLst>
        </pc:spChg>
        <pc:spChg chg="mod topLvl">
          <ac:chgData name="Timo Mühlhaus" userId="1b6b3aba618dadac" providerId="LiveId" clId="{F27D69E2-F2B4-40E5-8594-EDFD3AFC4FF1}" dt="2021-02-09T09:05:33.935" v="1870" actId="1076"/>
          <ac:spMkLst>
            <pc:docMk/>
            <pc:sldMk cId="709301252" sldId="639"/>
            <ac:spMk id="97" creationId="{8FCCDDFC-B4CB-4506-A12E-A874005CB683}"/>
          </ac:spMkLst>
        </pc:spChg>
        <pc:spChg chg="mod">
          <ac:chgData name="Timo Mühlhaus" userId="1b6b3aba618dadac" providerId="LiveId" clId="{F27D69E2-F2B4-40E5-8594-EDFD3AFC4FF1}" dt="2021-02-09T09:11:06.784" v="1983"/>
          <ac:spMkLst>
            <pc:docMk/>
            <pc:sldMk cId="709301252" sldId="639"/>
            <ac:spMk id="98" creationId="{8D8E115E-5047-4E21-82CB-3AA9A91558E3}"/>
          </ac:spMkLst>
        </pc:spChg>
        <pc:spChg chg="mod topLvl">
          <ac:chgData name="Timo Mühlhaus" userId="1b6b3aba618dadac" providerId="LiveId" clId="{F27D69E2-F2B4-40E5-8594-EDFD3AFC4FF1}" dt="2021-02-09T09:05:33.935" v="1870" actId="1076"/>
          <ac:spMkLst>
            <pc:docMk/>
            <pc:sldMk cId="709301252" sldId="639"/>
            <ac:spMk id="99" creationId="{5E25C6B5-1008-4739-9546-419FCBAB2972}"/>
          </ac:spMkLst>
        </pc:spChg>
        <pc:spChg chg="mod">
          <ac:chgData name="Timo Mühlhaus" userId="1b6b3aba618dadac" providerId="LiveId" clId="{F27D69E2-F2B4-40E5-8594-EDFD3AFC4FF1}" dt="2021-02-09T09:11:06.784" v="1983"/>
          <ac:spMkLst>
            <pc:docMk/>
            <pc:sldMk cId="709301252" sldId="639"/>
            <ac:spMk id="100" creationId="{A0B6950E-A321-4C14-91C1-4A0BDC23361E}"/>
          </ac:spMkLst>
        </pc:spChg>
        <pc:spChg chg="mod topLvl">
          <ac:chgData name="Timo Mühlhaus" userId="1b6b3aba618dadac" providerId="LiveId" clId="{F27D69E2-F2B4-40E5-8594-EDFD3AFC4FF1}" dt="2021-02-09T09:05:33.935" v="1870" actId="1076"/>
          <ac:spMkLst>
            <pc:docMk/>
            <pc:sldMk cId="709301252" sldId="639"/>
            <ac:spMk id="101" creationId="{B03EB315-A377-47E2-8332-82F8BB3B1CFB}"/>
          </ac:spMkLst>
        </pc:spChg>
        <pc:spChg chg="mod topLvl">
          <ac:chgData name="Timo Mühlhaus" userId="1b6b3aba618dadac" providerId="LiveId" clId="{F27D69E2-F2B4-40E5-8594-EDFD3AFC4FF1}" dt="2021-02-09T09:05:33.935" v="1870" actId="1076"/>
          <ac:spMkLst>
            <pc:docMk/>
            <pc:sldMk cId="709301252" sldId="639"/>
            <ac:spMk id="102" creationId="{8FF0C939-0C45-44ED-AFF0-B14BF54EB3C7}"/>
          </ac:spMkLst>
        </pc:spChg>
        <pc:spChg chg="mod">
          <ac:chgData name="Timo Mühlhaus" userId="1b6b3aba618dadac" providerId="LiveId" clId="{F27D69E2-F2B4-40E5-8594-EDFD3AFC4FF1}" dt="2021-02-09T09:11:06.784" v="1983"/>
          <ac:spMkLst>
            <pc:docMk/>
            <pc:sldMk cId="709301252" sldId="639"/>
            <ac:spMk id="103" creationId="{B99A1A76-0BAD-47AC-9222-5B58F6BBFE1C}"/>
          </ac:spMkLst>
        </pc:spChg>
        <pc:spChg chg="mod topLvl">
          <ac:chgData name="Timo Mühlhaus" userId="1b6b3aba618dadac" providerId="LiveId" clId="{F27D69E2-F2B4-40E5-8594-EDFD3AFC4FF1}" dt="2021-02-09T09:05:33.935" v="1870" actId="1076"/>
          <ac:spMkLst>
            <pc:docMk/>
            <pc:sldMk cId="709301252" sldId="639"/>
            <ac:spMk id="104" creationId="{9DF81021-7951-4E2C-852E-DA903F4A51CE}"/>
          </ac:spMkLst>
        </pc:spChg>
        <pc:spChg chg="mod">
          <ac:chgData name="Timo Mühlhaus" userId="1b6b3aba618dadac" providerId="LiveId" clId="{F27D69E2-F2B4-40E5-8594-EDFD3AFC4FF1}" dt="2021-02-09T09:11:06.784" v="1983"/>
          <ac:spMkLst>
            <pc:docMk/>
            <pc:sldMk cId="709301252" sldId="639"/>
            <ac:spMk id="105" creationId="{E8B30804-10CB-46FE-8E13-0AA0A5F96ADA}"/>
          </ac:spMkLst>
        </pc:spChg>
        <pc:spChg chg="mod topLvl">
          <ac:chgData name="Timo Mühlhaus" userId="1b6b3aba618dadac" providerId="LiveId" clId="{F27D69E2-F2B4-40E5-8594-EDFD3AFC4FF1}" dt="2021-02-09T09:05:33.935" v="1870" actId="1076"/>
          <ac:spMkLst>
            <pc:docMk/>
            <pc:sldMk cId="709301252" sldId="639"/>
            <ac:spMk id="106" creationId="{6D70EF0D-A835-4120-A5D2-5F29253B4812}"/>
          </ac:spMkLst>
        </pc:spChg>
        <pc:spChg chg="mod topLvl">
          <ac:chgData name="Timo Mühlhaus" userId="1b6b3aba618dadac" providerId="LiveId" clId="{F27D69E2-F2B4-40E5-8594-EDFD3AFC4FF1}" dt="2021-02-09T09:05:33.935" v="1870" actId="1076"/>
          <ac:spMkLst>
            <pc:docMk/>
            <pc:sldMk cId="709301252" sldId="639"/>
            <ac:spMk id="107" creationId="{1335C018-79D6-4A49-8CD0-C4172895E544}"/>
          </ac:spMkLst>
        </pc:spChg>
        <pc:spChg chg="mod topLvl">
          <ac:chgData name="Timo Mühlhaus" userId="1b6b3aba618dadac" providerId="LiveId" clId="{F27D69E2-F2B4-40E5-8594-EDFD3AFC4FF1}" dt="2021-02-09T09:07:45.109" v="1932" actId="1076"/>
          <ac:spMkLst>
            <pc:docMk/>
            <pc:sldMk cId="709301252" sldId="639"/>
            <ac:spMk id="108" creationId="{1A888F6E-08A4-4EB9-AD65-4DC5F64E1CC6}"/>
          </ac:spMkLst>
        </pc:spChg>
        <pc:spChg chg="mod topLvl">
          <ac:chgData name="Timo Mühlhaus" userId="1b6b3aba618dadac" providerId="LiveId" clId="{F27D69E2-F2B4-40E5-8594-EDFD3AFC4FF1}" dt="2021-02-09T09:06:26.640" v="1887" actId="1038"/>
          <ac:spMkLst>
            <pc:docMk/>
            <pc:sldMk cId="709301252" sldId="639"/>
            <ac:spMk id="109" creationId="{F763992D-33AC-4B40-8BEB-48EC908228EA}"/>
          </ac:spMkLst>
        </pc:spChg>
        <pc:spChg chg="mod">
          <ac:chgData name="Timo Mühlhaus" userId="1b6b3aba618dadac" providerId="LiveId" clId="{F27D69E2-F2B4-40E5-8594-EDFD3AFC4FF1}" dt="2021-02-09T09:11:06.784" v="1983"/>
          <ac:spMkLst>
            <pc:docMk/>
            <pc:sldMk cId="709301252" sldId="639"/>
            <ac:spMk id="110" creationId="{0747D343-B00D-4E7E-A860-C3466C8EC997}"/>
          </ac:spMkLst>
        </pc:spChg>
        <pc:spChg chg="mod">
          <ac:chgData name="Timo Mühlhaus" userId="1b6b3aba618dadac" providerId="LiveId" clId="{F27D69E2-F2B4-40E5-8594-EDFD3AFC4FF1}" dt="2021-02-09T09:11:06.784" v="1983"/>
          <ac:spMkLst>
            <pc:docMk/>
            <pc:sldMk cId="709301252" sldId="639"/>
            <ac:spMk id="111" creationId="{5431F4D9-708F-4D42-9AA5-00F9BDE6710B}"/>
          </ac:spMkLst>
        </pc:spChg>
        <pc:spChg chg="mod">
          <ac:chgData name="Timo Mühlhaus" userId="1b6b3aba618dadac" providerId="LiveId" clId="{F27D69E2-F2B4-40E5-8594-EDFD3AFC4FF1}" dt="2021-02-09T09:11:06.784" v="1983"/>
          <ac:spMkLst>
            <pc:docMk/>
            <pc:sldMk cId="709301252" sldId="639"/>
            <ac:spMk id="112" creationId="{104EF533-4C7D-4055-9A46-8208F5AADB8F}"/>
          </ac:spMkLst>
        </pc:spChg>
        <pc:spChg chg="mod">
          <ac:chgData name="Timo Mühlhaus" userId="1b6b3aba618dadac" providerId="LiveId" clId="{F27D69E2-F2B4-40E5-8594-EDFD3AFC4FF1}" dt="2021-02-09T09:11:06.784" v="1983"/>
          <ac:spMkLst>
            <pc:docMk/>
            <pc:sldMk cId="709301252" sldId="639"/>
            <ac:spMk id="113" creationId="{AB45C2D6-1F57-435D-ABAB-7F5297267F1A}"/>
          </ac:spMkLst>
        </pc:spChg>
        <pc:spChg chg="mod">
          <ac:chgData name="Timo Mühlhaus" userId="1b6b3aba618dadac" providerId="LiveId" clId="{F27D69E2-F2B4-40E5-8594-EDFD3AFC4FF1}" dt="2021-02-09T09:11:06.784" v="1983"/>
          <ac:spMkLst>
            <pc:docMk/>
            <pc:sldMk cId="709301252" sldId="639"/>
            <ac:spMk id="114" creationId="{0A314E62-3AC4-449E-B627-2D5806A9C331}"/>
          </ac:spMkLst>
        </pc:spChg>
        <pc:grpChg chg="del mod">
          <ac:chgData name="Timo Mühlhaus" userId="1b6b3aba618dadac" providerId="LiveId" clId="{F27D69E2-F2B4-40E5-8594-EDFD3AFC4FF1}" dt="2021-02-09T09:03:39.726" v="1814" actId="165"/>
          <ac:grpSpMkLst>
            <pc:docMk/>
            <pc:sldMk cId="709301252" sldId="639"/>
            <ac:grpSpMk id="4" creationId="{2B9C8094-1357-4385-BE78-837EAC11FEBD}"/>
          </ac:grpSpMkLst>
        </pc:grpChg>
        <pc:grpChg chg="add mod ord">
          <ac:chgData name="Timo Mühlhaus" userId="1b6b3aba618dadac" providerId="LiveId" clId="{F27D69E2-F2B4-40E5-8594-EDFD3AFC4FF1}" dt="2021-02-09T09:11:19.070" v="1986" actId="1076"/>
          <ac:grpSpMkLst>
            <pc:docMk/>
            <pc:sldMk cId="709301252" sldId="639"/>
            <ac:grpSpMk id="42" creationId="{CA24523D-CACE-4239-A04A-FAA72857C45F}"/>
          </ac:grpSpMkLst>
        </pc:grpChg>
        <pc:grpChg chg="mod">
          <ac:chgData name="Timo Mühlhaus" userId="1b6b3aba618dadac" providerId="LiveId" clId="{F27D69E2-F2B4-40E5-8594-EDFD3AFC4FF1}" dt="2021-02-09T09:11:06.784" v="1983"/>
          <ac:grpSpMkLst>
            <pc:docMk/>
            <pc:sldMk cId="709301252" sldId="639"/>
            <ac:grpSpMk id="43" creationId="{4B270521-5056-4944-BB4E-3E347D66877B}"/>
          </ac:grpSpMkLst>
        </pc:grpChg>
      </pc:sldChg>
      <pc:sldChg chg="addSp delSp modSp add del mod">
        <pc:chgData name="Timo Mühlhaus" userId="1b6b3aba618dadac" providerId="LiveId" clId="{F27D69E2-F2B4-40E5-8594-EDFD3AFC4FF1}" dt="2021-02-09T14:51:37.203" v="2848" actId="47"/>
        <pc:sldMkLst>
          <pc:docMk/>
          <pc:sldMk cId="3166699109" sldId="640"/>
        </pc:sldMkLst>
        <pc:spChg chg="mod">
          <ac:chgData name="Timo Mühlhaus" userId="1b6b3aba618dadac" providerId="LiveId" clId="{F27D69E2-F2B4-40E5-8594-EDFD3AFC4FF1}" dt="2021-02-09T09:14:12.829" v="2066" actId="1038"/>
          <ac:spMkLst>
            <pc:docMk/>
            <pc:sldMk cId="3166699109" sldId="640"/>
            <ac:spMk id="2" creationId="{B8FF52FC-995C-4B7B-999E-B8B855797D1D}"/>
          </ac:spMkLst>
        </pc:spChg>
        <pc:spChg chg="add del">
          <ac:chgData name="Timo Mühlhaus" userId="1b6b3aba618dadac" providerId="LiveId" clId="{F27D69E2-F2B4-40E5-8594-EDFD3AFC4FF1}" dt="2021-02-09T14:50:04.631" v="2833" actId="478"/>
          <ac:spMkLst>
            <pc:docMk/>
            <pc:sldMk cId="3166699109" sldId="640"/>
            <ac:spMk id="3" creationId="{EB316187-23B4-4D01-8A3A-1AEB0619E634}"/>
          </ac:spMkLst>
        </pc:spChg>
        <pc:spChg chg="add del mod ord">
          <ac:chgData name="Timo Mühlhaus" userId="1b6b3aba618dadac" providerId="LiveId" clId="{F27D69E2-F2B4-40E5-8594-EDFD3AFC4FF1}" dt="2021-02-09T09:18:03.066" v="2176" actId="478"/>
          <ac:spMkLst>
            <pc:docMk/>
            <pc:sldMk cId="3166699109" sldId="640"/>
            <ac:spMk id="4" creationId="{C886BA41-CF87-45D7-8624-5FE906BE6AE8}"/>
          </ac:spMkLst>
        </pc:spChg>
        <pc:spChg chg="del">
          <ac:chgData name="Timo Mühlhaus" userId="1b6b3aba618dadac" providerId="LiveId" clId="{F27D69E2-F2B4-40E5-8594-EDFD3AFC4FF1}" dt="2021-02-09T09:14:39.230" v="2074" actId="478"/>
          <ac:spMkLst>
            <pc:docMk/>
            <pc:sldMk cId="3166699109" sldId="640"/>
            <ac:spMk id="13" creationId="{FEB28A42-976C-49B6-B79C-46DE2E699033}"/>
          </ac:spMkLst>
        </pc:spChg>
        <pc:spChg chg="del">
          <ac:chgData name="Timo Mühlhaus" userId="1b6b3aba618dadac" providerId="LiveId" clId="{F27D69E2-F2B4-40E5-8594-EDFD3AFC4FF1}" dt="2021-02-09T09:14:35.704" v="2073" actId="478"/>
          <ac:spMkLst>
            <pc:docMk/>
            <pc:sldMk cId="3166699109" sldId="640"/>
            <ac:spMk id="145" creationId="{3A731305-E2E1-4B2B-AFAE-F4B9B2E49513}"/>
          </ac:spMkLst>
        </pc:spChg>
        <pc:spChg chg="add del mod">
          <ac:chgData name="Timo Mühlhaus" userId="1b6b3aba618dadac" providerId="LiveId" clId="{F27D69E2-F2B4-40E5-8594-EDFD3AFC4FF1}" dt="2021-02-09T14:50:04.631" v="2833" actId="478"/>
          <ac:spMkLst>
            <pc:docMk/>
            <pc:sldMk cId="3166699109" sldId="640"/>
            <ac:spMk id="164" creationId="{56336A89-9EDF-4BB2-B14E-322FA7136B79}"/>
          </ac:spMkLst>
        </pc:spChg>
        <pc:spChg chg="add mod">
          <ac:chgData name="Timo Mühlhaus" userId="1b6b3aba618dadac" providerId="LiveId" clId="{F27D69E2-F2B4-40E5-8594-EDFD3AFC4FF1}" dt="2021-02-09T13:30:14.697" v="2722" actId="1076"/>
          <ac:spMkLst>
            <pc:docMk/>
            <pc:sldMk cId="3166699109" sldId="640"/>
            <ac:spMk id="165" creationId="{48C4ADE8-08CC-42EA-8306-754AC9182A18}"/>
          </ac:spMkLst>
        </pc:spChg>
        <pc:spChg chg="add del">
          <ac:chgData name="Timo Mühlhaus" userId="1b6b3aba618dadac" providerId="LiveId" clId="{F27D69E2-F2B4-40E5-8594-EDFD3AFC4FF1}" dt="2021-02-09T09:14:29.913" v="2071" actId="478"/>
          <ac:spMkLst>
            <pc:docMk/>
            <pc:sldMk cId="3166699109" sldId="640"/>
            <ac:spMk id="165" creationId="{C16476C7-3452-4939-BC23-10676D773E3B}"/>
          </ac:spMkLst>
        </pc:spChg>
        <pc:spChg chg="add del">
          <ac:chgData name="Timo Mühlhaus" userId="1b6b3aba618dadac" providerId="LiveId" clId="{F27D69E2-F2B4-40E5-8594-EDFD3AFC4FF1}" dt="2021-02-09T14:50:04.631" v="2833" actId="478"/>
          <ac:spMkLst>
            <pc:docMk/>
            <pc:sldMk cId="3166699109" sldId="640"/>
            <ac:spMk id="166" creationId="{36BA962E-A214-4EBC-AA7A-957B17385C5A}"/>
          </ac:spMkLst>
        </pc:spChg>
        <pc:spChg chg="add mod">
          <ac:chgData name="Timo Mühlhaus" userId="1b6b3aba618dadac" providerId="LiveId" clId="{F27D69E2-F2B4-40E5-8594-EDFD3AFC4FF1}" dt="2021-02-09T13:30:14.697" v="2722" actId="1076"/>
          <ac:spMkLst>
            <pc:docMk/>
            <pc:sldMk cId="3166699109" sldId="640"/>
            <ac:spMk id="167" creationId="{EA9CA6F8-1DA1-4097-BEB6-75154535810D}"/>
          </ac:spMkLst>
        </pc:spChg>
        <pc:spChg chg="add mod">
          <ac:chgData name="Timo Mühlhaus" userId="1b6b3aba618dadac" providerId="LiveId" clId="{F27D69E2-F2B4-40E5-8594-EDFD3AFC4FF1}" dt="2021-02-09T13:30:20.865" v="2723" actId="1076"/>
          <ac:spMkLst>
            <pc:docMk/>
            <pc:sldMk cId="3166699109" sldId="640"/>
            <ac:spMk id="168" creationId="{7AD64E0A-6143-496A-B83F-908CA8E1D25D}"/>
          </ac:spMkLst>
        </pc:spChg>
        <pc:spChg chg="add mod">
          <ac:chgData name="Timo Mühlhaus" userId="1b6b3aba618dadac" providerId="LiveId" clId="{F27D69E2-F2B4-40E5-8594-EDFD3AFC4FF1}" dt="2021-02-09T13:30:20.865" v="2723" actId="1076"/>
          <ac:spMkLst>
            <pc:docMk/>
            <pc:sldMk cId="3166699109" sldId="640"/>
            <ac:spMk id="169" creationId="{654407B6-1B7F-4692-83C9-81A7C8CCA025}"/>
          </ac:spMkLst>
        </pc:spChg>
        <pc:spChg chg="add del">
          <ac:chgData name="Timo Mühlhaus" userId="1b6b3aba618dadac" providerId="LiveId" clId="{F27D69E2-F2B4-40E5-8594-EDFD3AFC4FF1}" dt="2021-02-09T14:50:04.239" v="2832" actId="22"/>
          <ac:spMkLst>
            <pc:docMk/>
            <pc:sldMk cId="3166699109" sldId="640"/>
            <ac:spMk id="170" creationId="{AE8039D8-03F8-4905-A448-E602B364F9A1}"/>
          </ac:spMkLst>
        </pc:spChg>
        <pc:spChg chg="add mod">
          <ac:chgData name="Timo Mühlhaus" userId="1b6b3aba618dadac" providerId="LiveId" clId="{F27D69E2-F2B4-40E5-8594-EDFD3AFC4FF1}" dt="2021-02-09T10:53:59.189" v="2282"/>
          <ac:spMkLst>
            <pc:docMk/>
            <pc:sldMk cId="3166699109" sldId="640"/>
            <ac:spMk id="172" creationId="{ED6D6D19-47F1-4C27-9CF6-EF738C8A5967}"/>
          </ac:spMkLst>
        </pc:spChg>
        <pc:spChg chg="add mod">
          <ac:chgData name="Timo Mühlhaus" userId="1b6b3aba618dadac" providerId="LiveId" clId="{F27D69E2-F2B4-40E5-8594-EDFD3AFC4FF1}" dt="2021-02-09T10:53:59.189" v="2282"/>
          <ac:spMkLst>
            <pc:docMk/>
            <pc:sldMk cId="3166699109" sldId="640"/>
            <ac:spMk id="173" creationId="{702AB50C-9867-46A5-8550-38538844BC44}"/>
          </ac:spMkLst>
        </pc:spChg>
        <pc:spChg chg="mod topLvl">
          <ac:chgData name="Timo Mühlhaus" userId="1b6b3aba618dadac" providerId="LiveId" clId="{F27D69E2-F2B4-40E5-8594-EDFD3AFC4FF1}" dt="2021-02-09T10:54:02.865" v="2283" actId="165"/>
          <ac:spMkLst>
            <pc:docMk/>
            <pc:sldMk cId="3166699109" sldId="640"/>
            <ac:spMk id="257" creationId="{4AF8A7B8-ED48-48EA-912B-172AC5110574}"/>
          </ac:spMkLst>
        </pc:spChg>
        <pc:spChg chg="mod topLvl">
          <ac:chgData name="Timo Mühlhaus" userId="1b6b3aba618dadac" providerId="LiveId" clId="{F27D69E2-F2B4-40E5-8594-EDFD3AFC4FF1}" dt="2021-02-09T10:54:02.865" v="2283" actId="165"/>
          <ac:spMkLst>
            <pc:docMk/>
            <pc:sldMk cId="3166699109" sldId="640"/>
            <ac:spMk id="258" creationId="{8CA2765A-E6B0-4C46-AD91-BA8EB511B193}"/>
          </ac:spMkLst>
        </pc:spChg>
        <pc:spChg chg="mod topLvl">
          <ac:chgData name="Timo Mühlhaus" userId="1b6b3aba618dadac" providerId="LiveId" clId="{F27D69E2-F2B4-40E5-8594-EDFD3AFC4FF1}" dt="2021-02-09T10:54:02.865" v="2283" actId="165"/>
          <ac:spMkLst>
            <pc:docMk/>
            <pc:sldMk cId="3166699109" sldId="640"/>
            <ac:spMk id="259" creationId="{3D6BB085-0009-45EA-B2F7-19C55B54569B}"/>
          </ac:spMkLst>
        </pc:spChg>
        <pc:spChg chg="mod topLvl">
          <ac:chgData name="Timo Mühlhaus" userId="1b6b3aba618dadac" providerId="LiveId" clId="{F27D69E2-F2B4-40E5-8594-EDFD3AFC4FF1}" dt="2021-02-09T10:54:02.865" v="2283" actId="165"/>
          <ac:spMkLst>
            <pc:docMk/>
            <pc:sldMk cId="3166699109" sldId="640"/>
            <ac:spMk id="260" creationId="{A294255C-E21B-47BF-8CE5-A2E38566F8C7}"/>
          </ac:spMkLst>
        </pc:spChg>
        <pc:spChg chg="mod topLvl">
          <ac:chgData name="Timo Mühlhaus" userId="1b6b3aba618dadac" providerId="LiveId" clId="{F27D69E2-F2B4-40E5-8594-EDFD3AFC4FF1}" dt="2021-02-09T10:54:02.865" v="2283" actId="165"/>
          <ac:spMkLst>
            <pc:docMk/>
            <pc:sldMk cId="3166699109" sldId="640"/>
            <ac:spMk id="261" creationId="{9BB5E0A8-2233-44E1-9B66-239815CC8D61}"/>
          </ac:spMkLst>
        </pc:spChg>
        <pc:spChg chg="mod topLvl">
          <ac:chgData name="Timo Mühlhaus" userId="1b6b3aba618dadac" providerId="LiveId" clId="{F27D69E2-F2B4-40E5-8594-EDFD3AFC4FF1}" dt="2021-02-09T10:54:02.865" v="2283" actId="165"/>
          <ac:spMkLst>
            <pc:docMk/>
            <pc:sldMk cId="3166699109" sldId="640"/>
            <ac:spMk id="262" creationId="{CF84D1B8-E39B-40A9-ABE4-48AA4825E594}"/>
          </ac:spMkLst>
        </pc:spChg>
        <pc:spChg chg="mod topLvl">
          <ac:chgData name="Timo Mühlhaus" userId="1b6b3aba618dadac" providerId="LiveId" clId="{F27D69E2-F2B4-40E5-8594-EDFD3AFC4FF1}" dt="2021-02-09T10:54:02.865" v="2283" actId="165"/>
          <ac:spMkLst>
            <pc:docMk/>
            <pc:sldMk cId="3166699109" sldId="640"/>
            <ac:spMk id="263" creationId="{F86630FC-3027-4FC5-938E-B3334BFBE463}"/>
          </ac:spMkLst>
        </pc:spChg>
        <pc:spChg chg="mod topLvl">
          <ac:chgData name="Timo Mühlhaus" userId="1b6b3aba618dadac" providerId="LiveId" clId="{F27D69E2-F2B4-40E5-8594-EDFD3AFC4FF1}" dt="2021-02-09T10:54:02.865" v="2283" actId="165"/>
          <ac:spMkLst>
            <pc:docMk/>
            <pc:sldMk cId="3166699109" sldId="640"/>
            <ac:spMk id="264" creationId="{65B4A92A-FACE-49D6-B43C-553E9C614EF6}"/>
          </ac:spMkLst>
        </pc:spChg>
        <pc:spChg chg="mod topLvl">
          <ac:chgData name="Timo Mühlhaus" userId="1b6b3aba618dadac" providerId="LiveId" clId="{F27D69E2-F2B4-40E5-8594-EDFD3AFC4FF1}" dt="2021-02-09T10:54:02.865" v="2283" actId="165"/>
          <ac:spMkLst>
            <pc:docMk/>
            <pc:sldMk cId="3166699109" sldId="640"/>
            <ac:spMk id="265" creationId="{037078BE-24D1-4257-80F7-53A2612620CD}"/>
          </ac:spMkLst>
        </pc:spChg>
        <pc:spChg chg="mod topLvl">
          <ac:chgData name="Timo Mühlhaus" userId="1b6b3aba618dadac" providerId="LiveId" clId="{F27D69E2-F2B4-40E5-8594-EDFD3AFC4FF1}" dt="2021-02-09T10:54:02.865" v="2283" actId="165"/>
          <ac:spMkLst>
            <pc:docMk/>
            <pc:sldMk cId="3166699109" sldId="640"/>
            <ac:spMk id="266" creationId="{05258DD6-1504-4461-B0ED-83A2878E29AE}"/>
          </ac:spMkLst>
        </pc:spChg>
        <pc:spChg chg="mod topLvl">
          <ac:chgData name="Timo Mühlhaus" userId="1b6b3aba618dadac" providerId="LiveId" clId="{F27D69E2-F2B4-40E5-8594-EDFD3AFC4FF1}" dt="2021-02-09T10:54:02.865" v="2283" actId="165"/>
          <ac:spMkLst>
            <pc:docMk/>
            <pc:sldMk cId="3166699109" sldId="640"/>
            <ac:spMk id="267" creationId="{A1A4CB1D-D5CA-4FC3-AEBE-944A4E3AC097}"/>
          </ac:spMkLst>
        </pc:spChg>
        <pc:spChg chg="mod topLvl">
          <ac:chgData name="Timo Mühlhaus" userId="1b6b3aba618dadac" providerId="LiveId" clId="{F27D69E2-F2B4-40E5-8594-EDFD3AFC4FF1}" dt="2021-02-09T10:54:02.865" v="2283" actId="165"/>
          <ac:spMkLst>
            <pc:docMk/>
            <pc:sldMk cId="3166699109" sldId="640"/>
            <ac:spMk id="268" creationId="{FE649518-6830-48DA-8C9C-6D9C1C020755}"/>
          </ac:spMkLst>
        </pc:spChg>
        <pc:spChg chg="mod topLvl">
          <ac:chgData name="Timo Mühlhaus" userId="1b6b3aba618dadac" providerId="LiveId" clId="{F27D69E2-F2B4-40E5-8594-EDFD3AFC4FF1}" dt="2021-02-09T10:54:02.865" v="2283" actId="165"/>
          <ac:spMkLst>
            <pc:docMk/>
            <pc:sldMk cId="3166699109" sldId="640"/>
            <ac:spMk id="269" creationId="{F0C0ACF2-B3BD-4BDF-B7DD-0F96924F5ED2}"/>
          </ac:spMkLst>
        </pc:spChg>
        <pc:spChg chg="mod topLvl">
          <ac:chgData name="Timo Mühlhaus" userId="1b6b3aba618dadac" providerId="LiveId" clId="{F27D69E2-F2B4-40E5-8594-EDFD3AFC4FF1}" dt="2021-02-09T10:54:02.865" v="2283" actId="165"/>
          <ac:spMkLst>
            <pc:docMk/>
            <pc:sldMk cId="3166699109" sldId="640"/>
            <ac:spMk id="270" creationId="{F085AC5C-53DB-44BE-9C12-67ABDD3216D9}"/>
          </ac:spMkLst>
        </pc:spChg>
        <pc:spChg chg="mod topLvl">
          <ac:chgData name="Timo Mühlhaus" userId="1b6b3aba618dadac" providerId="LiveId" clId="{F27D69E2-F2B4-40E5-8594-EDFD3AFC4FF1}" dt="2021-02-09T10:54:02.865" v="2283" actId="165"/>
          <ac:spMkLst>
            <pc:docMk/>
            <pc:sldMk cId="3166699109" sldId="640"/>
            <ac:spMk id="271" creationId="{7FB54B00-A91D-4C77-9D7E-B88CCC2C872F}"/>
          </ac:spMkLst>
        </pc:spChg>
        <pc:spChg chg="mod topLvl">
          <ac:chgData name="Timo Mühlhaus" userId="1b6b3aba618dadac" providerId="LiveId" clId="{F27D69E2-F2B4-40E5-8594-EDFD3AFC4FF1}" dt="2021-02-09T10:54:02.865" v="2283" actId="165"/>
          <ac:spMkLst>
            <pc:docMk/>
            <pc:sldMk cId="3166699109" sldId="640"/>
            <ac:spMk id="272" creationId="{AAD15DE0-5A6A-414E-88A1-5A8E7E3BAC97}"/>
          </ac:spMkLst>
        </pc:spChg>
        <pc:spChg chg="mod topLvl">
          <ac:chgData name="Timo Mühlhaus" userId="1b6b3aba618dadac" providerId="LiveId" clId="{F27D69E2-F2B4-40E5-8594-EDFD3AFC4FF1}" dt="2021-02-09T10:54:02.865" v="2283" actId="165"/>
          <ac:spMkLst>
            <pc:docMk/>
            <pc:sldMk cId="3166699109" sldId="640"/>
            <ac:spMk id="276" creationId="{3A6B9169-8228-4332-BF9A-1E0FDDAFF95E}"/>
          </ac:spMkLst>
        </pc:spChg>
        <pc:spChg chg="mod topLvl">
          <ac:chgData name="Timo Mühlhaus" userId="1b6b3aba618dadac" providerId="LiveId" clId="{F27D69E2-F2B4-40E5-8594-EDFD3AFC4FF1}" dt="2021-02-09T10:54:02.865" v="2283" actId="165"/>
          <ac:spMkLst>
            <pc:docMk/>
            <pc:sldMk cId="3166699109" sldId="640"/>
            <ac:spMk id="277" creationId="{5191CFE4-0B98-4542-9D89-E65723F435DC}"/>
          </ac:spMkLst>
        </pc:spChg>
        <pc:spChg chg="mod topLvl">
          <ac:chgData name="Timo Mühlhaus" userId="1b6b3aba618dadac" providerId="LiveId" clId="{F27D69E2-F2B4-40E5-8594-EDFD3AFC4FF1}" dt="2021-02-09T10:54:02.865" v="2283" actId="165"/>
          <ac:spMkLst>
            <pc:docMk/>
            <pc:sldMk cId="3166699109" sldId="640"/>
            <ac:spMk id="278" creationId="{5BEAD8FF-A6D0-4571-BF20-FCF75B43498A}"/>
          </ac:spMkLst>
        </pc:spChg>
        <pc:spChg chg="mod topLvl">
          <ac:chgData name="Timo Mühlhaus" userId="1b6b3aba618dadac" providerId="LiveId" clId="{F27D69E2-F2B4-40E5-8594-EDFD3AFC4FF1}" dt="2021-02-09T10:54:02.865" v="2283" actId="165"/>
          <ac:spMkLst>
            <pc:docMk/>
            <pc:sldMk cId="3166699109" sldId="640"/>
            <ac:spMk id="279" creationId="{689F8831-4338-48AA-B0DB-E2F0A864589D}"/>
          </ac:spMkLst>
        </pc:spChg>
        <pc:spChg chg="mod">
          <ac:chgData name="Timo Mühlhaus" userId="1b6b3aba618dadac" providerId="LiveId" clId="{F27D69E2-F2B4-40E5-8594-EDFD3AFC4FF1}" dt="2021-02-09T10:54:02.865" v="2283" actId="165"/>
          <ac:spMkLst>
            <pc:docMk/>
            <pc:sldMk cId="3166699109" sldId="640"/>
            <ac:spMk id="280" creationId="{6CEA1EB2-DB6D-455A-927A-BA19074A72D1}"/>
          </ac:spMkLst>
        </pc:spChg>
        <pc:spChg chg="mod">
          <ac:chgData name="Timo Mühlhaus" userId="1b6b3aba618dadac" providerId="LiveId" clId="{F27D69E2-F2B4-40E5-8594-EDFD3AFC4FF1}" dt="2021-02-09T10:54:02.865" v="2283" actId="165"/>
          <ac:spMkLst>
            <pc:docMk/>
            <pc:sldMk cId="3166699109" sldId="640"/>
            <ac:spMk id="281" creationId="{29EC7ADE-1673-4B40-B79F-00BF56CE8124}"/>
          </ac:spMkLst>
        </pc:spChg>
        <pc:spChg chg="mod">
          <ac:chgData name="Timo Mühlhaus" userId="1b6b3aba618dadac" providerId="LiveId" clId="{F27D69E2-F2B4-40E5-8594-EDFD3AFC4FF1}" dt="2021-02-09T10:54:02.865" v="2283" actId="165"/>
          <ac:spMkLst>
            <pc:docMk/>
            <pc:sldMk cId="3166699109" sldId="640"/>
            <ac:spMk id="282" creationId="{6FE3C7C5-7DDA-439C-9B71-A95D0D0CF6C5}"/>
          </ac:spMkLst>
        </pc:spChg>
        <pc:spChg chg="mod">
          <ac:chgData name="Timo Mühlhaus" userId="1b6b3aba618dadac" providerId="LiveId" clId="{F27D69E2-F2B4-40E5-8594-EDFD3AFC4FF1}" dt="2021-02-09T10:54:02.865" v="2283" actId="165"/>
          <ac:spMkLst>
            <pc:docMk/>
            <pc:sldMk cId="3166699109" sldId="640"/>
            <ac:spMk id="283" creationId="{6678FE43-68B6-4D62-8257-CBDFB9BD1FA0}"/>
          </ac:spMkLst>
        </pc:spChg>
        <pc:spChg chg="mod">
          <ac:chgData name="Timo Mühlhaus" userId="1b6b3aba618dadac" providerId="LiveId" clId="{F27D69E2-F2B4-40E5-8594-EDFD3AFC4FF1}" dt="2021-02-09T10:54:02.865" v="2283" actId="165"/>
          <ac:spMkLst>
            <pc:docMk/>
            <pc:sldMk cId="3166699109" sldId="640"/>
            <ac:spMk id="284" creationId="{FDE41B46-29FB-40A6-90BF-E487DEA58345}"/>
          </ac:spMkLst>
        </pc:spChg>
        <pc:spChg chg="mod">
          <ac:chgData name="Timo Mühlhaus" userId="1b6b3aba618dadac" providerId="LiveId" clId="{F27D69E2-F2B4-40E5-8594-EDFD3AFC4FF1}" dt="2021-02-09T10:54:02.865" v="2283" actId="165"/>
          <ac:spMkLst>
            <pc:docMk/>
            <pc:sldMk cId="3166699109" sldId="640"/>
            <ac:spMk id="285" creationId="{FFBF0172-D450-405D-B30B-074BE93239D0}"/>
          </ac:spMkLst>
        </pc:spChg>
        <pc:spChg chg="mod">
          <ac:chgData name="Timo Mühlhaus" userId="1b6b3aba618dadac" providerId="LiveId" clId="{F27D69E2-F2B4-40E5-8594-EDFD3AFC4FF1}" dt="2021-02-09T10:54:02.865" v="2283" actId="165"/>
          <ac:spMkLst>
            <pc:docMk/>
            <pc:sldMk cId="3166699109" sldId="640"/>
            <ac:spMk id="286" creationId="{31CADCAB-D7BD-415C-A55C-AA8CEC630008}"/>
          </ac:spMkLst>
        </pc:spChg>
        <pc:spChg chg="mod">
          <ac:chgData name="Timo Mühlhaus" userId="1b6b3aba618dadac" providerId="LiveId" clId="{F27D69E2-F2B4-40E5-8594-EDFD3AFC4FF1}" dt="2021-02-09T10:54:02.865" v="2283" actId="165"/>
          <ac:spMkLst>
            <pc:docMk/>
            <pc:sldMk cId="3166699109" sldId="640"/>
            <ac:spMk id="287" creationId="{26B734C1-5CEF-45D7-B39C-2DFDDED8E0F0}"/>
          </ac:spMkLst>
        </pc:spChg>
        <pc:spChg chg="mod topLvl">
          <ac:chgData name="Timo Mühlhaus" userId="1b6b3aba618dadac" providerId="LiveId" clId="{F27D69E2-F2B4-40E5-8594-EDFD3AFC4FF1}" dt="2021-02-09T10:54:02.865" v="2283" actId="165"/>
          <ac:spMkLst>
            <pc:docMk/>
            <pc:sldMk cId="3166699109" sldId="640"/>
            <ac:spMk id="291" creationId="{7F2A33C3-B760-46CB-92BD-C3980C2F64B0}"/>
          </ac:spMkLst>
        </pc:spChg>
        <pc:spChg chg="mod topLvl">
          <ac:chgData name="Timo Mühlhaus" userId="1b6b3aba618dadac" providerId="LiveId" clId="{F27D69E2-F2B4-40E5-8594-EDFD3AFC4FF1}" dt="2021-02-09T10:54:02.865" v="2283" actId="165"/>
          <ac:spMkLst>
            <pc:docMk/>
            <pc:sldMk cId="3166699109" sldId="640"/>
            <ac:spMk id="292" creationId="{E1DFDFEE-9EDD-4AE9-A1B9-C99D039A6DBC}"/>
          </ac:spMkLst>
        </pc:spChg>
        <pc:spChg chg="mod topLvl">
          <ac:chgData name="Timo Mühlhaus" userId="1b6b3aba618dadac" providerId="LiveId" clId="{F27D69E2-F2B4-40E5-8594-EDFD3AFC4FF1}" dt="2021-02-09T10:54:02.865" v="2283" actId="165"/>
          <ac:spMkLst>
            <pc:docMk/>
            <pc:sldMk cId="3166699109" sldId="640"/>
            <ac:spMk id="293" creationId="{E935226B-D2E4-419F-B3A3-73407277B998}"/>
          </ac:spMkLst>
        </pc:spChg>
        <pc:spChg chg="mod topLvl">
          <ac:chgData name="Timo Mühlhaus" userId="1b6b3aba618dadac" providerId="LiveId" clId="{F27D69E2-F2B4-40E5-8594-EDFD3AFC4FF1}" dt="2021-02-09T10:54:02.865" v="2283" actId="165"/>
          <ac:spMkLst>
            <pc:docMk/>
            <pc:sldMk cId="3166699109" sldId="640"/>
            <ac:spMk id="294" creationId="{F11004E3-8FDD-463F-96AD-FA78BCBA173E}"/>
          </ac:spMkLst>
        </pc:spChg>
        <pc:spChg chg="mod">
          <ac:chgData name="Timo Mühlhaus" userId="1b6b3aba618dadac" providerId="LiveId" clId="{F27D69E2-F2B4-40E5-8594-EDFD3AFC4FF1}" dt="2021-02-09T10:54:02.865" v="2283" actId="165"/>
          <ac:spMkLst>
            <pc:docMk/>
            <pc:sldMk cId="3166699109" sldId="640"/>
            <ac:spMk id="295" creationId="{51134A88-31D3-4098-86EE-C8AD7D79228F}"/>
          </ac:spMkLst>
        </pc:spChg>
        <pc:spChg chg="mod">
          <ac:chgData name="Timo Mühlhaus" userId="1b6b3aba618dadac" providerId="LiveId" clId="{F27D69E2-F2B4-40E5-8594-EDFD3AFC4FF1}" dt="2021-02-09T10:54:02.865" v="2283" actId="165"/>
          <ac:spMkLst>
            <pc:docMk/>
            <pc:sldMk cId="3166699109" sldId="640"/>
            <ac:spMk id="296" creationId="{49E4DCE1-8237-4409-88D3-DC38A57CACFF}"/>
          </ac:spMkLst>
        </pc:spChg>
        <pc:spChg chg="mod">
          <ac:chgData name="Timo Mühlhaus" userId="1b6b3aba618dadac" providerId="LiveId" clId="{F27D69E2-F2B4-40E5-8594-EDFD3AFC4FF1}" dt="2021-02-09T10:54:02.865" v="2283" actId="165"/>
          <ac:spMkLst>
            <pc:docMk/>
            <pc:sldMk cId="3166699109" sldId="640"/>
            <ac:spMk id="297" creationId="{8F0343B6-84D1-4730-A821-EF1801220105}"/>
          </ac:spMkLst>
        </pc:spChg>
        <pc:spChg chg="mod">
          <ac:chgData name="Timo Mühlhaus" userId="1b6b3aba618dadac" providerId="LiveId" clId="{F27D69E2-F2B4-40E5-8594-EDFD3AFC4FF1}" dt="2021-02-09T10:54:02.865" v="2283" actId="165"/>
          <ac:spMkLst>
            <pc:docMk/>
            <pc:sldMk cId="3166699109" sldId="640"/>
            <ac:spMk id="298" creationId="{973C1C32-E64D-4EA8-8094-B8B1CCEDEFE3}"/>
          </ac:spMkLst>
        </pc:spChg>
        <pc:spChg chg="mod">
          <ac:chgData name="Timo Mühlhaus" userId="1b6b3aba618dadac" providerId="LiveId" clId="{F27D69E2-F2B4-40E5-8594-EDFD3AFC4FF1}" dt="2021-02-09T10:54:02.865" v="2283" actId="165"/>
          <ac:spMkLst>
            <pc:docMk/>
            <pc:sldMk cId="3166699109" sldId="640"/>
            <ac:spMk id="299" creationId="{965A0406-5E2A-435D-88FF-5A879AAE59B7}"/>
          </ac:spMkLst>
        </pc:spChg>
        <pc:spChg chg="mod">
          <ac:chgData name="Timo Mühlhaus" userId="1b6b3aba618dadac" providerId="LiveId" clId="{F27D69E2-F2B4-40E5-8594-EDFD3AFC4FF1}" dt="2021-02-09T10:54:02.865" v="2283" actId="165"/>
          <ac:spMkLst>
            <pc:docMk/>
            <pc:sldMk cId="3166699109" sldId="640"/>
            <ac:spMk id="300" creationId="{506DDE8E-5CA2-4950-9392-1237B8D7BDF5}"/>
          </ac:spMkLst>
        </pc:spChg>
        <pc:spChg chg="mod">
          <ac:chgData name="Timo Mühlhaus" userId="1b6b3aba618dadac" providerId="LiveId" clId="{F27D69E2-F2B4-40E5-8594-EDFD3AFC4FF1}" dt="2021-02-09T10:54:02.865" v="2283" actId="165"/>
          <ac:spMkLst>
            <pc:docMk/>
            <pc:sldMk cId="3166699109" sldId="640"/>
            <ac:spMk id="301" creationId="{8ECCDFCD-D304-4BC6-95A1-7067A28686E3}"/>
          </ac:spMkLst>
        </pc:spChg>
        <pc:spChg chg="mod">
          <ac:chgData name="Timo Mühlhaus" userId="1b6b3aba618dadac" providerId="LiveId" clId="{F27D69E2-F2B4-40E5-8594-EDFD3AFC4FF1}" dt="2021-02-09T10:54:02.865" v="2283" actId="165"/>
          <ac:spMkLst>
            <pc:docMk/>
            <pc:sldMk cId="3166699109" sldId="640"/>
            <ac:spMk id="302" creationId="{C96B3181-71BC-43D1-B57C-8A1135CEC8E5}"/>
          </ac:spMkLst>
        </pc:spChg>
        <pc:spChg chg="mod topLvl">
          <ac:chgData name="Timo Mühlhaus" userId="1b6b3aba618dadac" providerId="LiveId" clId="{F27D69E2-F2B4-40E5-8594-EDFD3AFC4FF1}" dt="2021-02-09T10:54:02.865" v="2283" actId="165"/>
          <ac:spMkLst>
            <pc:docMk/>
            <pc:sldMk cId="3166699109" sldId="640"/>
            <ac:spMk id="306" creationId="{CC1E9B62-4196-4C36-A95D-FB6C2DF39880}"/>
          </ac:spMkLst>
        </pc:spChg>
        <pc:spChg chg="mod topLvl">
          <ac:chgData name="Timo Mühlhaus" userId="1b6b3aba618dadac" providerId="LiveId" clId="{F27D69E2-F2B4-40E5-8594-EDFD3AFC4FF1}" dt="2021-02-09T10:54:02.865" v="2283" actId="165"/>
          <ac:spMkLst>
            <pc:docMk/>
            <pc:sldMk cId="3166699109" sldId="640"/>
            <ac:spMk id="307" creationId="{945914F2-2ED5-4EB7-BCDC-A6D50B96CE09}"/>
          </ac:spMkLst>
        </pc:spChg>
        <pc:spChg chg="mod topLvl">
          <ac:chgData name="Timo Mühlhaus" userId="1b6b3aba618dadac" providerId="LiveId" clId="{F27D69E2-F2B4-40E5-8594-EDFD3AFC4FF1}" dt="2021-02-09T10:54:02.865" v="2283" actId="165"/>
          <ac:spMkLst>
            <pc:docMk/>
            <pc:sldMk cId="3166699109" sldId="640"/>
            <ac:spMk id="308" creationId="{A43521FC-132C-4221-881C-DEE2EC353FF9}"/>
          </ac:spMkLst>
        </pc:spChg>
        <pc:spChg chg="mod topLvl">
          <ac:chgData name="Timo Mühlhaus" userId="1b6b3aba618dadac" providerId="LiveId" clId="{F27D69E2-F2B4-40E5-8594-EDFD3AFC4FF1}" dt="2021-02-09T10:54:02.865" v="2283" actId="165"/>
          <ac:spMkLst>
            <pc:docMk/>
            <pc:sldMk cId="3166699109" sldId="640"/>
            <ac:spMk id="309" creationId="{1D2B24E7-1B3E-40E8-9C1D-39F38934AC77}"/>
          </ac:spMkLst>
        </pc:spChg>
        <pc:spChg chg="mod">
          <ac:chgData name="Timo Mühlhaus" userId="1b6b3aba618dadac" providerId="LiveId" clId="{F27D69E2-F2B4-40E5-8594-EDFD3AFC4FF1}" dt="2021-02-09T10:54:02.865" v="2283" actId="165"/>
          <ac:spMkLst>
            <pc:docMk/>
            <pc:sldMk cId="3166699109" sldId="640"/>
            <ac:spMk id="310" creationId="{713FC379-0A9D-4020-AC4A-17E0B7E0BB75}"/>
          </ac:spMkLst>
        </pc:spChg>
        <pc:spChg chg="mod">
          <ac:chgData name="Timo Mühlhaus" userId="1b6b3aba618dadac" providerId="LiveId" clId="{F27D69E2-F2B4-40E5-8594-EDFD3AFC4FF1}" dt="2021-02-09T10:54:02.865" v="2283" actId="165"/>
          <ac:spMkLst>
            <pc:docMk/>
            <pc:sldMk cId="3166699109" sldId="640"/>
            <ac:spMk id="311" creationId="{3242B219-3AF5-4F39-95A8-98E8E1FE5157}"/>
          </ac:spMkLst>
        </pc:spChg>
        <pc:spChg chg="mod">
          <ac:chgData name="Timo Mühlhaus" userId="1b6b3aba618dadac" providerId="LiveId" clId="{F27D69E2-F2B4-40E5-8594-EDFD3AFC4FF1}" dt="2021-02-09T10:54:02.865" v="2283" actId="165"/>
          <ac:spMkLst>
            <pc:docMk/>
            <pc:sldMk cId="3166699109" sldId="640"/>
            <ac:spMk id="312" creationId="{AE867393-E0A1-4DCB-BE24-B1EC01A1C013}"/>
          </ac:spMkLst>
        </pc:spChg>
        <pc:spChg chg="mod">
          <ac:chgData name="Timo Mühlhaus" userId="1b6b3aba618dadac" providerId="LiveId" clId="{F27D69E2-F2B4-40E5-8594-EDFD3AFC4FF1}" dt="2021-02-09T10:54:02.865" v="2283" actId="165"/>
          <ac:spMkLst>
            <pc:docMk/>
            <pc:sldMk cId="3166699109" sldId="640"/>
            <ac:spMk id="313" creationId="{36C3299D-535D-4FCC-822C-66A75F6C77BA}"/>
          </ac:spMkLst>
        </pc:spChg>
        <pc:spChg chg="mod">
          <ac:chgData name="Timo Mühlhaus" userId="1b6b3aba618dadac" providerId="LiveId" clId="{F27D69E2-F2B4-40E5-8594-EDFD3AFC4FF1}" dt="2021-02-09T10:54:02.865" v="2283" actId="165"/>
          <ac:spMkLst>
            <pc:docMk/>
            <pc:sldMk cId="3166699109" sldId="640"/>
            <ac:spMk id="314" creationId="{56F21285-2F82-4383-9E47-2965FB058027}"/>
          </ac:spMkLst>
        </pc:spChg>
        <pc:spChg chg="mod">
          <ac:chgData name="Timo Mühlhaus" userId="1b6b3aba618dadac" providerId="LiveId" clId="{F27D69E2-F2B4-40E5-8594-EDFD3AFC4FF1}" dt="2021-02-09T10:54:02.865" v="2283" actId="165"/>
          <ac:spMkLst>
            <pc:docMk/>
            <pc:sldMk cId="3166699109" sldId="640"/>
            <ac:spMk id="315" creationId="{7C1D340E-E0D4-4D70-85B5-ACBA8B7A739A}"/>
          </ac:spMkLst>
        </pc:spChg>
        <pc:spChg chg="mod">
          <ac:chgData name="Timo Mühlhaus" userId="1b6b3aba618dadac" providerId="LiveId" clId="{F27D69E2-F2B4-40E5-8594-EDFD3AFC4FF1}" dt="2021-02-09T10:54:02.865" v="2283" actId="165"/>
          <ac:spMkLst>
            <pc:docMk/>
            <pc:sldMk cId="3166699109" sldId="640"/>
            <ac:spMk id="316" creationId="{F9AE12FB-BB68-4D97-B456-951A4FAF5874}"/>
          </ac:spMkLst>
        </pc:spChg>
        <pc:spChg chg="mod">
          <ac:chgData name="Timo Mühlhaus" userId="1b6b3aba618dadac" providerId="LiveId" clId="{F27D69E2-F2B4-40E5-8594-EDFD3AFC4FF1}" dt="2021-02-09T10:54:02.865" v="2283" actId="165"/>
          <ac:spMkLst>
            <pc:docMk/>
            <pc:sldMk cId="3166699109" sldId="640"/>
            <ac:spMk id="317" creationId="{53662693-2883-47D7-B163-70E28B7233B7}"/>
          </ac:spMkLst>
        </pc:spChg>
        <pc:spChg chg="mod topLvl">
          <ac:chgData name="Timo Mühlhaus" userId="1b6b3aba618dadac" providerId="LiveId" clId="{F27D69E2-F2B4-40E5-8594-EDFD3AFC4FF1}" dt="2021-02-09T10:54:02.865" v="2283" actId="165"/>
          <ac:spMkLst>
            <pc:docMk/>
            <pc:sldMk cId="3166699109" sldId="640"/>
            <ac:spMk id="321" creationId="{B68259F9-7117-42EB-B323-4D771AB2487E}"/>
          </ac:spMkLst>
        </pc:spChg>
        <pc:spChg chg="mod topLvl">
          <ac:chgData name="Timo Mühlhaus" userId="1b6b3aba618dadac" providerId="LiveId" clId="{F27D69E2-F2B4-40E5-8594-EDFD3AFC4FF1}" dt="2021-02-09T10:54:02.865" v="2283" actId="165"/>
          <ac:spMkLst>
            <pc:docMk/>
            <pc:sldMk cId="3166699109" sldId="640"/>
            <ac:spMk id="322" creationId="{CB508A02-8A5A-4E91-B294-76C1591697F9}"/>
          </ac:spMkLst>
        </pc:spChg>
        <pc:spChg chg="mod topLvl">
          <ac:chgData name="Timo Mühlhaus" userId="1b6b3aba618dadac" providerId="LiveId" clId="{F27D69E2-F2B4-40E5-8594-EDFD3AFC4FF1}" dt="2021-02-09T10:54:02.865" v="2283" actId="165"/>
          <ac:spMkLst>
            <pc:docMk/>
            <pc:sldMk cId="3166699109" sldId="640"/>
            <ac:spMk id="323" creationId="{451552AB-54D0-4D6E-B52E-C7650388EC53}"/>
          </ac:spMkLst>
        </pc:spChg>
        <pc:spChg chg="mod topLvl">
          <ac:chgData name="Timo Mühlhaus" userId="1b6b3aba618dadac" providerId="LiveId" clId="{F27D69E2-F2B4-40E5-8594-EDFD3AFC4FF1}" dt="2021-02-09T10:54:02.865" v="2283" actId="165"/>
          <ac:spMkLst>
            <pc:docMk/>
            <pc:sldMk cId="3166699109" sldId="640"/>
            <ac:spMk id="324" creationId="{1A2AFA4A-75F5-42D6-8E05-8D93E4D3BE70}"/>
          </ac:spMkLst>
        </pc:spChg>
        <pc:spChg chg="mod">
          <ac:chgData name="Timo Mühlhaus" userId="1b6b3aba618dadac" providerId="LiveId" clId="{F27D69E2-F2B4-40E5-8594-EDFD3AFC4FF1}" dt="2021-02-09T10:54:02.865" v="2283" actId="165"/>
          <ac:spMkLst>
            <pc:docMk/>
            <pc:sldMk cId="3166699109" sldId="640"/>
            <ac:spMk id="325" creationId="{2E23A4FE-AEDE-4E70-B9C9-784B51FC3BE2}"/>
          </ac:spMkLst>
        </pc:spChg>
        <pc:spChg chg="mod">
          <ac:chgData name="Timo Mühlhaus" userId="1b6b3aba618dadac" providerId="LiveId" clId="{F27D69E2-F2B4-40E5-8594-EDFD3AFC4FF1}" dt="2021-02-09T10:54:02.865" v="2283" actId="165"/>
          <ac:spMkLst>
            <pc:docMk/>
            <pc:sldMk cId="3166699109" sldId="640"/>
            <ac:spMk id="326" creationId="{CD2D6D94-BD97-4311-852B-71DA5894F445}"/>
          </ac:spMkLst>
        </pc:spChg>
        <pc:spChg chg="mod">
          <ac:chgData name="Timo Mühlhaus" userId="1b6b3aba618dadac" providerId="LiveId" clId="{F27D69E2-F2B4-40E5-8594-EDFD3AFC4FF1}" dt="2021-02-09T10:54:02.865" v="2283" actId="165"/>
          <ac:spMkLst>
            <pc:docMk/>
            <pc:sldMk cId="3166699109" sldId="640"/>
            <ac:spMk id="327" creationId="{1E08A9A2-43F4-4E6C-8F60-5B6AB5F4BAEA}"/>
          </ac:spMkLst>
        </pc:spChg>
        <pc:spChg chg="mod">
          <ac:chgData name="Timo Mühlhaus" userId="1b6b3aba618dadac" providerId="LiveId" clId="{F27D69E2-F2B4-40E5-8594-EDFD3AFC4FF1}" dt="2021-02-09T10:54:02.865" v="2283" actId="165"/>
          <ac:spMkLst>
            <pc:docMk/>
            <pc:sldMk cId="3166699109" sldId="640"/>
            <ac:spMk id="328" creationId="{00D0A916-068A-423E-8EBE-DA134442F3A6}"/>
          </ac:spMkLst>
        </pc:spChg>
        <pc:spChg chg="mod">
          <ac:chgData name="Timo Mühlhaus" userId="1b6b3aba618dadac" providerId="LiveId" clId="{F27D69E2-F2B4-40E5-8594-EDFD3AFC4FF1}" dt="2021-02-09T10:54:02.865" v="2283" actId="165"/>
          <ac:spMkLst>
            <pc:docMk/>
            <pc:sldMk cId="3166699109" sldId="640"/>
            <ac:spMk id="329" creationId="{5912A4CF-3E03-4D5B-94C2-4EEC69C6A1BC}"/>
          </ac:spMkLst>
        </pc:spChg>
        <pc:spChg chg="mod">
          <ac:chgData name="Timo Mühlhaus" userId="1b6b3aba618dadac" providerId="LiveId" clId="{F27D69E2-F2B4-40E5-8594-EDFD3AFC4FF1}" dt="2021-02-09T10:54:02.865" v="2283" actId="165"/>
          <ac:spMkLst>
            <pc:docMk/>
            <pc:sldMk cId="3166699109" sldId="640"/>
            <ac:spMk id="330" creationId="{AF9DDE0C-B6E2-46EC-BEAD-56631EC4F9A1}"/>
          </ac:spMkLst>
        </pc:spChg>
        <pc:spChg chg="mod">
          <ac:chgData name="Timo Mühlhaus" userId="1b6b3aba618dadac" providerId="LiveId" clId="{F27D69E2-F2B4-40E5-8594-EDFD3AFC4FF1}" dt="2021-02-09T10:54:02.865" v="2283" actId="165"/>
          <ac:spMkLst>
            <pc:docMk/>
            <pc:sldMk cId="3166699109" sldId="640"/>
            <ac:spMk id="331" creationId="{FD440F9B-396A-49B1-88E1-55F688F81AFC}"/>
          </ac:spMkLst>
        </pc:spChg>
        <pc:spChg chg="mod">
          <ac:chgData name="Timo Mühlhaus" userId="1b6b3aba618dadac" providerId="LiveId" clId="{F27D69E2-F2B4-40E5-8594-EDFD3AFC4FF1}" dt="2021-02-09T10:54:02.865" v="2283" actId="165"/>
          <ac:spMkLst>
            <pc:docMk/>
            <pc:sldMk cId="3166699109" sldId="640"/>
            <ac:spMk id="332" creationId="{1767D9E0-2F1C-4C8E-B458-AF23342D7470}"/>
          </ac:spMkLst>
        </pc:spChg>
        <pc:spChg chg="mod topLvl">
          <ac:chgData name="Timo Mühlhaus" userId="1b6b3aba618dadac" providerId="LiveId" clId="{F27D69E2-F2B4-40E5-8594-EDFD3AFC4FF1}" dt="2021-02-09T10:54:02.865" v="2283" actId="165"/>
          <ac:spMkLst>
            <pc:docMk/>
            <pc:sldMk cId="3166699109" sldId="640"/>
            <ac:spMk id="463" creationId="{4BC9FF48-2F3B-4E2A-92B0-5B9DBDAB3C5A}"/>
          </ac:spMkLst>
        </pc:spChg>
        <pc:spChg chg="mod topLvl">
          <ac:chgData name="Timo Mühlhaus" userId="1b6b3aba618dadac" providerId="LiveId" clId="{F27D69E2-F2B4-40E5-8594-EDFD3AFC4FF1}" dt="2021-02-09T10:54:02.865" v="2283" actId="165"/>
          <ac:spMkLst>
            <pc:docMk/>
            <pc:sldMk cId="3166699109" sldId="640"/>
            <ac:spMk id="464" creationId="{8DA2BB79-EBD3-4C39-B4EA-0A344AF58943}"/>
          </ac:spMkLst>
        </pc:spChg>
        <pc:spChg chg="del">
          <ac:chgData name="Timo Mühlhaus" userId="1b6b3aba618dadac" providerId="LiveId" clId="{F27D69E2-F2B4-40E5-8594-EDFD3AFC4FF1}" dt="2021-02-09T13:27:46.723" v="2720" actId="478"/>
          <ac:spMkLst>
            <pc:docMk/>
            <pc:sldMk cId="3166699109" sldId="640"/>
            <ac:spMk id="566" creationId="{95B1D73A-74A8-417F-89BE-D2E26D379B50}"/>
          </ac:spMkLst>
        </pc:spChg>
        <pc:spChg chg="del mod topLvl">
          <ac:chgData name="Timo Mühlhaus" userId="1b6b3aba618dadac" providerId="LiveId" clId="{F27D69E2-F2B4-40E5-8594-EDFD3AFC4FF1}" dt="2021-02-09T10:54:06.954" v="2284" actId="478"/>
          <ac:spMkLst>
            <pc:docMk/>
            <pc:sldMk cId="3166699109" sldId="640"/>
            <ac:spMk id="570" creationId="{FDBFBDE1-1271-46E3-8844-84DFD3C392E8}"/>
          </ac:spMkLst>
        </pc:spChg>
        <pc:spChg chg="add del mod topLvl">
          <ac:chgData name="Timo Mühlhaus" userId="1b6b3aba618dadac" providerId="LiveId" clId="{F27D69E2-F2B4-40E5-8594-EDFD3AFC4FF1}" dt="2021-02-09T10:54:06.954" v="2284" actId="478"/>
          <ac:spMkLst>
            <pc:docMk/>
            <pc:sldMk cId="3166699109" sldId="640"/>
            <ac:spMk id="572" creationId="{D162E63B-DBBE-4E10-B2A7-679D9035C073}"/>
          </ac:spMkLst>
        </pc:spChg>
        <pc:spChg chg="del">
          <ac:chgData name="Timo Mühlhaus" userId="1b6b3aba618dadac" providerId="LiveId" clId="{F27D69E2-F2B4-40E5-8594-EDFD3AFC4FF1}" dt="2021-02-09T09:14:31.923" v="2072" actId="478"/>
          <ac:spMkLst>
            <pc:docMk/>
            <pc:sldMk cId="3166699109" sldId="640"/>
            <ac:spMk id="573" creationId="{F35329CF-B169-445D-B966-446C584E0312}"/>
          </ac:spMkLst>
        </pc:spChg>
        <pc:spChg chg="add del">
          <ac:chgData name="Timo Mühlhaus" userId="1b6b3aba618dadac" providerId="LiveId" clId="{F27D69E2-F2B4-40E5-8594-EDFD3AFC4FF1}" dt="2021-02-09T14:50:04.631" v="2833" actId="478"/>
          <ac:spMkLst>
            <pc:docMk/>
            <pc:sldMk cId="3166699109" sldId="640"/>
            <ac:spMk id="579" creationId="{C1F2253A-41A8-4B98-8205-CB70F8944B59}"/>
          </ac:spMkLst>
        </pc:spChg>
        <pc:spChg chg="mod">
          <ac:chgData name="Timo Mühlhaus" userId="1b6b3aba618dadac" providerId="LiveId" clId="{F27D69E2-F2B4-40E5-8594-EDFD3AFC4FF1}" dt="2021-02-09T10:55:11.011" v="2329" actId="20577"/>
          <ac:spMkLst>
            <pc:docMk/>
            <pc:sldMk cId="3166699109" sldId="640"/>
            <ac:spMk id="580" creationId="{1F2A988B-AE7C-4836-AAC7-D7360D7C1555}"/>
          </ac:spMkLst>
        </pc:spChg>
        <pc:grpChg chg="mod">
          <ac:chgData name="Timo Mühlhaus" userId="1b6b3aba618dadac" providerId="LiveId" clId="{F27D69E2-F2B4-40E5-8594-EDFD3AFC4FF1}" dt="2021-02-09T09:15:44.440" v="2088" actId="1076"/>
          <ac:grpSpMkLst>
            <pc:docMk/>
            <pc:sldMk cId="3166699109" sldId="640"/>
            <ac:grpSpMk id="27" creationId="{FBF80C3E-0967-4B61-A7FE-1E5205EB3005}"/>
          </ac:grpSpMkLst>
        </pc:grpChg>
        <pc:grpChg chg="add del">
          <ac:chgData name="Timo Mühlhaus" userId="1b6b3aba618dadac" providerId="LiveId" clId="{F27D69E2-F2B4-40E5-8594-EDFD3AFC4FF1}" dt="2021-02-09T10:54:02.865" v="2283" actId="165"/>
          <ac:grpSpMkLst>
            <pc:docMk/>
            <pc:sldMk cId="3166699109" sldId="640"/>
            <ac:grpSpMk id="28" creationId="{5FDA1AF3-8963-4A01-8BBA-DF2A804ECAB9}"/>
          </ac:grpSpMkLst>
        </pc:grpChg>
        <pc:grpChg chg="add del">
          <ac:chgData name="Timo Mühlhaus" userId="1b6b3aba618dadac" providerId="LiveId" clId="{F27D69E2-F2B4-40E5-8594-EDFD3AFC4FF1}" dt="2021-02-09T14:50:04.631" v="2833" actId="478"/>
          <ac:grpSpMkLst>
            <pc:docMk/>
            <pc:sldMk cId="3166699109" sldId="640"/>
            <ac:grpSpMk id="29" creationId="{BAA3BAFB-8FEA-4BE1-A000-20431224EB62}"/>
          </ac:grpSpMkLst>
        </pc:grpChg>
        <pc:grpChg chg="mod topLvl">
          <ac:chgData name="Timo Mühlhaus" userId="1b6b3aba618dadac" providerId="LiveId" clId="{F27D69E2-F2B4-40E5-8594-EDFD3AFC4FF1}" dt="2021-02-09T10:54:02.865" v="2283" actId="165"/>
          <ac:grpSpMkLst>
            <pc:docMk/>
            <pc:sldMk cId="3166699109" sldId="640"/>
            <ac:grpSpMk id="273" creationId="{4B95A5AD-312C-485E-9E71-250E23A1A266}"/>
          </ac:grpSpMkLst>
        </pc:grpChg>
        <pc:grpChg chg="mod topLvl">
          <ac:chgData name="Timo Mühlhaus" userId="1b6b3aba618dadac" providerId="LiveId" clId="{F27D69E2-F2B4-40E5-8594-EDFD3AFC4FF1}" dt="2021-02-09T10:54:02.865" v="2283" actId="165"/>
          <ac:grpSpMkLst>
            <pc:docMk/>
            <pc:sldMk cId="3166699109" sldId="640"/>
            <ac:grpSpMk id="274" creationId="{9DB79344-573F-4440-B038-8CF34AE7DDB1}"/>
          </ac:grpSpMkLst>
        </pc:grpChg>
        <pc:grpChg chg="mod topLvl">
          <ac:chgData name="Timo Mühlhaus" userId="1b6b3aba618dadac" providerId="LiveId" clId="{F27D69E2-F2B4-40E5-8594-EDFD3AFC4FF1}" dt="2021-02-09T10:54:02.865" v="2283" actId="165"/>
          <ac:grpSpMkLst>
            <pc:docMk/>
            <pc:sldMk cId="3166699109" sldId="640"/>
            <ac:grpSpMk id="288" creationId="{45AF30D6-1D8B-4310-9D7C-D949AE17DF80}"/>
          </ac:grpSpMkLst>
        </pc:grpChg>
        <pc:grpChg chg="mod topLvl">
          <ac:chgData name="Timo Mühlhaus" userId="1b6b3aba618dadac" providerId="LiveId" clId="{F27D69E2-F2B4-40E5-8594-EDFD3AFC4FF1}" dt="2021-02-09T10:54:02.865" v="2283" actId="165"/>
          <ac:grpSpMkLst>
            <pc:docMk/>
            <pc:sldMk cId="3166699109" sldId="640"/>
            <ac:grpSpMk id="289" creationId="{9C753B3B-5324-4F21-B064-267F0ADA0863}"/>
          </ac:grpSpMkLst>
        </pc:grpChg>
        <pc:grpChg chg="mod topLvl">
          <ac:chgData name="Timo Mühlhaus" userId="1b6b3aba618dadac" providerId="LiveId" clId="{F27D69E2-F2B4-40E5-8594-EDFD3AFC4FF1}" dt="2021-02-09T10:54:02.865" v="2283" actId="165"/>
          <ac:grpSpMkLst>
            <pc:docMk/>
            <pc:sldMk cId="3166699109" sldId="640"/>
            <ac:grpSpMk id="303" creationId="{59D60AEA-A4C3-499E-9D03-B6512F1CC0D0}"/>
          </ac:grpSpMkLst>
        </pc:grpChg>
        <pc:grpChg chg="mod topLvl">
          <ac:chgData name="Timo Mühlhaus" userId="1b6b3aba618dadac" providerId="LiveId" clId="{F27D69E2-F2B4-40E5-8594-EDFD3AFC4FF1}" dt="2021-02-09T10:54:02.865" v="2283" actId="165"/>
          <ac:grpSpMkLst>
            <pc:docMk/>
            <pc:sldMk cId="3166699109" sldId="640"/>
            <ac:grpSpMk id="304" creationId="{F45ECECC-16FA-44FF-956E-BDCEA4C7521D}"/>
          </ac:grpSpMkLst>
        </pc:grpChg>
        <pc:grpChg chg="mod topLvl">
          <ac:chgData name="Timo Mühlhaus" userId="1b6b3aba618dadac" providerId="LiveId" clId="{F27D69E2-F2B4-40E5-8594-EDFD3AFC4FF1}" dt="2021-02-09T10:54:02.865" v="2283" actId="165"/>
          <ac:grpSpMkLst>
            <pc:docMk/>
            <pc:sldMk cId="3166699109" sldId="640"/>
            <ac:grpSpMk id="318" creationId="{5D6C92C0-3460-4C1F-81F6-D9CF5B05A576}"/>
          </ac:grpSpMkLst>
        </pc:grpChg>
        <pc:grpChg chg="mod topLvl">
          <ac:chgData name="Timo Mühlhaus" userId="1b6b3aba618dadac" providerId="LiveId" clId="{F27D69E2-F2B4-40E5-8594-EDFD3AFC4FF1}" dt="2021-02-09T10:54:02.865" v="2283" actId="165"/>
          <ac:grpSpMkLst>
            <pc:docMk/>
            <pc:sldMk cId="3166699109" sldId="640"/>
            <ac:grpSpMk id="319" creationId="{8DE4DB61-88A7-448F-BF57-DEDB63AF0498}"/>
          </ac:grpSpMkLst>
        </pc:grpChg>
        <pc:cxnChg chg="add del mod">
          <ac:chgData name="Timo Mühlhaus" userId="1b6b3aba618dadac" providerId="LiveId" clId="{F27D69E2-F2B4-40E5-8594-EDFD3AFC4FF1}" dt="2021-02-09T09:16:46.010" v="2100" actId="478"/>
          <ac:cxnSpMkLst>
            <pc:docMk/>
            <pc:sldMk cId="3166699109" sldId="640"/>
            <ac:cxnSpMk id="6" creationId="{269F32DF-00CF-4607-B999-B02333BED62A}"/>
          </ac:cxnSpMkLst>
        </pc:cxnChg>
        <pc:cxnChg chg="add del mod">
          <ac:chgData name="Timo Mühlhaus" userId="1b6b3aba618dadac" providerId="LiveId" clId="{F27D69E2-F2B4-40E5-8594-EDFD3AFC4FF1}" dt="2021-02-09T09:18:01.823" v="2175" actId="478"/>
          <ac:cxnSpMkLst>
            <pc:docMk/>
            <pc:sldMk cId="3166699109" sldId="640"/>
            <ac:cxnSpMk id="8" creationId="{90F3235A-1C5F-4CF4-B040-E017A69914D4}"/>
          </ac:cxnSpMkLst>
        </pc:cxnChg>
      </pc:sldChg>
      <pc:sldChg chg="add">
        <pc:chgData name="Timo Mühlhaus" userId="1b6b3aba618dadac" providerId="LiveId" clId="{F27D69E2-F2B4-40E5-8594-EDFD3AFC4FF1}" dt="2021-02-09T09:06:10.493" v="1871" actId="2890"/>
        <pc:sldMkLst>
          <pc:docMk/>
          <pc:sldMk cId="2414543458" sldId="641"/>
        </pc:sldMkLst>
      </pc:sldChg>
      <pc:sldChg chg="addSp modSp add mod ord">
        <pc:chgData name="Timo Mühlhaus" userId="1b6b3aba618dadac" providerId="LiveId" clId="{F27D69E2-F2B4-40E5-8594-EDFD3AFC4FF1}" dt="2021-02-09T14:51:18.188" v="2847"/>
        <pc:sldMkLst>
          <pc:docMk/>
          <pc:sldMk cId="1230991790" sldId="642"/>
        </pc:sldMkLst>
        <pc:spChg chg="add mod">
          <ac:chgData name="Timo Mühlhaus" userId="1b6b3aba618dadac" providerId="LiveId" clId="{F27D69E2-F2B4-40E5-8594-EDFD3AFC4FF1}" dt="2021-02-09T13:30:34.838" v="2727" actId="1036"/>
          <ac:spMkLst>
            <pc:docMk/>
            <pc:sldMk cId="1230991790" sldId="642"/>
            <ac:spMk id="167" creationId="{03E444F0-89BE-41DC-9474-09537385D4A8}"/>
          </ac:spMkLst>
        </pc:spChg>
        <pc:spChg chg="add mod">
          <ac:chgData name="Timo Mühlhaus" userId="1b6b3aba618dadac" providerId="LiveId" clId="{F27D69E2-F2B4-40E5-8594-EDFD3AFC4FF1}" dt="2021-02-09T13:30:34.838" v="2727" actId="1036"/>
          <ac:spMkLst>
            <pc:docMk/>
            <pc:sldMk cId="1230991790" sldId="642"/>
            <ac:spMk id="168" creationId="{440EACE9-083B-43B8-8F62-B62FF383DF60}"/>
          </ac:spMkLst>
        </pc:spChg>
        <pc:spChg chg="add mod">
          <ac:chgData name="Timo Mühlhaus" userId="1b6b3aba618dadac" providerId="LiveId" clId="{F27D69E2-F2B4-40E5-8594-EDFD3AFC4FF1}" dt="2021-02-09T13:30:28.709" v="2724"/>
          <ac:spMkLst>
            <pc:docMk/>
            <pc:sldMk cId="1230991790" sldId="642"/>
            <ac:spMk id="169" creationId="{7FCCCBD8-6B6C-4205-90CC-341F6F791B94}"/>
          </ac:spMkLst>
        </pc:spChg>
        <pc:spChg chg="add mod">
          <ac:chgData name="Timo Mühlhaus" userId="1b6b3aba618dadac" providerId="LiveId" clId="{F27D69E2-F2B4-40E5-8594-EDFD3AFC4FF1}" dt="2021-02-09T13:30:28.709" v="2724"/>
          <ac:spMkLst>
            <pc:docMk/>
            <pc:sldMk cId="1230991790" sldId="642"/>
            <ac:spMk id="170" creationId="{3F576CA3-9CDA-4A82-B3BC-95A4CEA4C900}"/>
          </ac:spMkLst>
        </pc:spChg>
      </pc:sldChg>
      <pc:sldChg chg="delSp modSp add del mod">
        <pc:chgData name="Timo Mühlhaus" userId="1b6b3aba618dadac" providerId="LiveId" clId="{F27D69E2-F2B4-40E5-8594-EDFD3AFC4FF1}" dt="2021-02-09T13:12:01.420" v="2695" actId="47"/>
        <pc:sldMkLst>
          <pc:docMk/>
          <pc:sldMk cId="248586502" sldId="643"/>
        </pc:sldMkLst>
        <pc:spChg chg="del">
          <ac:chgData name="Timo Mühlhaus" userId="1b6b3aba618dadac" providerId="LiveId" clId="{F27D69E2-F2B4-40E5-8594-EDFD3AFC4FF1}" dt="2021-02-09T13:11:31.339" v="2640" actId="478"/>
          <ac:spMkLst>
            <pc:docMk/>
            <pc:sldMk cId="248586502" sldId="643"/>
            <ac:spMk id="2" creationId="{B8FF52FC-995C-4B7B-999E-B8B855797D1D}"/>
          </ac:spMkLst>
        </pc:spChg>
        <pc:spChg chg="del">
          <ac:chgData name="Timo Mühlhaus" userId="1b6b3aba618dadac" providerId="LiveId" clId="{F27D69E2-F2B4-40E5-8594-EDFD3AFC4FF1}" dt="2021-02-09T13:11:31.339" v="2640" actId="478"/>
          <ac:spMkLst>
            <pc:docMk/>
            <pc:sldMk cId="248586502" sldId="643"/>
            <ac:spMk id="3" creationId="{EB316187-23B4-4D01-8A3A-1AEB0619E634}"/>
          </ac:spMkLst>
        </pc:spChg>
        <pc:spChg chg="del">
          <ac:chgData name="Timo Mühlhaus" userId="1b6b3aba618dadac" providerId="LiveId" clId="{F27D69E2-F2B4-40E5-8594-EDFD3AFC4FF1}" dt="2021-02-09T13:11:31.339" v="2640" actId="478"/>
          <ac:spMkLst>
            <pc:docMk/>
            <pc:sldMk cId="248586502" sldId="643"/>
            <ac:spMk id="164" creationId="{56336A89-9EDF-4BB2-B14E-322FA7136B79}"/>
          </ac:spMkLst>
        </pc:spChg>
        <pc:spChg chg="del">
          <ac:chgData name="Timo Mühlhaus" userId="1b6b3aba618dadac" providerId="LiveId" clId="{F27D69E2-F2B4-40E5-8594-EDFD3AFC4FF1}" dt="2021-02-09T13:11:32.389" v="2641" actId="478"/>
          <ac:spMkLst>
            <pc:docMk/>
            <pc:sldMk cId="248586502" sldId="643"/>
            <ac:spMk id="165" creationId="{C16476C7-3452-4939-BC23-10676D773E3B}"/>
          </ac:spMkLst>
        </pc:spChg>
        <pc:spChg chg="del">
          <ac:chgData name="Timo Mühlhaus" userId="1b6b3aba618dadac" providerId="LiveId" clId="{F27D69E2-F2B4-40E5-8594-EDFD3AFC4FF1}" dt="2021-02-09T13:11:31.339" v="2640" actId="478"/>
          <ac:spMkLst>
            <pc:docMk/>
            <pc:sldMk cId="248586502" sldId="643"/>
            <ac:spMk id="166" creationId="{36BA962E-A214-4EBC-AA7A-957B17385C5A}"/>
          </ac:spMkLst>
        </pc:spChg>
        <pc:spChg chg="del">
          <ac:chgData name="Timo Mühlhaus" userId="1b6b3aba618dadac" providerId="LiveId" clId="{F27D69E2-F2B4-40E5-8594-EDFD3AFC4FF1}" dt="2021-02-09T13:11:31.339" v="2640" actId="478"/>
          <ac:spMkLst>
            <pc:docMk/>
            <pc:sldMk cId="248586502" sldId="643"/>
            <ac:spMk id="578" creationId="{C03E91A6-97DA-4BF1-9151-EDABCF30A3CC}"/>
          </ac:spMkLst>
        </pc:spChg>
        <pc:spChg chg="del">
          <ac:chgData name="Timo Mühlhaus" userId="1b6b3aba618dadac" providerId="LiveId" clId="{F27D69E2-F2B4-40E5-8594-EDFD3AFC4FF1}" dt="2021-02-09T13:11:31.339" v="2640" actId="478"/>
          <ac:spMkLst>
            <pc:docMk/>
            <pc:sldMk cId="248586502" sldId="643"/>
            <ac:spMk id="579" creationId="{C1F2253A-41A8-4B98-8205-CB70F8944B59}"/>
          </ac:spMkLst>
        </pc:spChg>
        <pc:spChg chg="mod">
          <ac:chgData name="Timo Mühlhaus" userId="1b6b3aba618dadac" providerId="LiveId" clId="{F27D69E2-F2B4-40E5-8594-EDFD3AFC4FF1}" dt="2021-02-09T13:11:57.194" v="2694" actId="20577"/>
          <ac:spMkLst>
            <pc:docMk/>
            <pc:sldMk cId="248586502" sldId="643"/>
            <ac:spMk id="580" creationId="{1F2A988B-AE7C-4836-AAC7-D7360D7C1555}"/>
          </ac:spMkLst>
        </pc:spChg>
        <pc:grpChg chg="del">
          <ac:chgData name="Timo Mühlhaus" userId="1b6b3aba618dadac" providerId="LiveId" clId="{F27D69E2-F2B4-40E5-8594-EDFD3AFC4FF1}" dt="2021-02-09T13:11:31.339" v="2640" actId="478"/>
          <ac:grpSpMkLst>
            <pc:docMk/>
            <pc:sldMk cId="248586502" sldId="643"/>
            <ac:grpSpMk id="27" creationId="{FBF80C3E-0967-4B61-A7FE-1E5205EB3005}"/>
          </ac:grpSpMkLst>
        </pc:grpChg>
        <pc:grpChg chg="del">
          <ac:chgData name="Timo Mühlhaus" userId="1b6b3aba618dadac" providerId="LiveId" clId="{F27D69E2-F2B4-40E5-8594-EDFD3AFC4FF1}" dt="2021-02-09T13:11:31.339" v="2640" actId="478"/>
          <ac:grpSpMkLst>
            <pc:docMk/>
            <pc:sldMk cId="248586502" sldId="643"/>
            <ac:grpSpMk id="28" creationId="{5FDA1AF3-8963-4A01-8BBA-DF2A804ECAB9}"/>
          </ac:grpSpMkLst>
        </pc:grpChg>
        <pc:grpChg chg="del">
          <ac:chgData name="Timo Mühlhaus" userId="1b6b3aba618dadac" providerId="LiveId" clId="{F27D69E2-F2B4-40E5-8594-EDFD3AFC4FF1}" dt="2021-02-09T13:11:31.339" v="2640" actId="478"/>
          <ac:grpSpMkLst>
            <pc:docMk/>
            <pc:sldMk cId="248586502" sldId="643"/>
            <ac:grpSpMk id="29" creationId="{BAA3BAFB-8FEA-4BE1-A000-20431224EB62}"/>
          </ac:grpSpMkLst>
        </pc:grpChg>
      </pc:sldChg>
      <pc:sldChg chg="new del">
        <pc:chgData name="Timo Mühlhaus" userId="1b6b3aba618dadac" providerId="LiveId" clId="{F27D69E2-F2B4-40E5-8594-EDFD3AFC4FF1}" dt="2021-02-09T13:12:05.670" v="2697" actId="47"/>
        <pc:sldMkLst>
          <pc:docMk/>
          <pc:sldMk cId="4008809662" sldId="643"/>
        </pc:sldMkLst>
      </pc:sldChg>
      <pc:sldChg chg="modSp add mod ord">
        <pc:chgData name="Timo Mühlhaus" userId="1b6b3aba618dadac" providerId="LiveId" clId="{F27D69E2-F2B4-40E5-8594-EDFD3AFC4FF1}" dt="2021-02-09T13:14:02.590" v="2719" actId="20577"/>
        <pc:sldMkLst>
          <pc:docMk/>
          <pc:sldMk cId="4278472423" sldId="643"/>
        </pc:sldMkLst>
        <pc:spChg chg="mod">
          <ac:chgData name="Timo Mühlhaus" userId="1b6b3aba618dadac" providerId="LiveId" clId="{F27D69E2-F2B4-40E5-8594-EDFD3AFC4FF1}" dt="2021-02-09T13:14:02.590" v="2719" actId="20577"/>
          <ac:spMkLst>
            <pc:docMk/>
            <pc:sldMk cId="4278472423" sldId="643"/>
            <ac:spMk id="2" creationId="{85E3BCAE-D141-4A98-8142-68AB7B4694E2}"/>
          </ac:spMkLst>
        </pc:spChg>
      </pc:sldChg>
      <pc:sldChg chg="addSp delSp modSp add mod ord modAnim">
        <pc:chgData name="Timo Mühlhaus" userId="1b6b3aba618dadac" providerId="LiveId" clId="{F27D69E2-F2B4-40E5-8594-EDFD3AFC4FF1}" dt="2021-02-09T14:53:10.477" v="2908" actId="20577"/>
        <pc:sldMkLst>
          <pc:docMk/>
          <pc:sldMk cId="3954297785" sldId="644"/>
        </pc:sldMkLst>
        <pc:spChg chg="del">
          <ac:chgData name="Timo Mühlhaus" userId="1b6b3aba618dadac" providerId="LiveId" clId="{F27D69E2-F2B4-40E5-8594-EDFD3AFC4FF1}" dt="2021-02-09T14:52:13.124" v="2853" actId="478"/>
          <ac:spMkLst>
            <pc:docMk/>
            <pc:sldMk cId="3954297785" sldId="644"/>
            <ac:spMk id="3" creationId="{EB316187-23B4-4D01-8A3A-1AEB0619E634}"/>
          </ac:spMkLst>
        </pc:spChg>
        <pc:spChg chg="add mod">
          <ac:chgData name="Timo Mühlhaus" userId="1b6b3aba618dadac" providerId="LiveId" clId="{F27D69E2-F2B4-40E5-8594-EDFD3AFC4FF1}" dt="2021-02-09T14:51:45.311" v="2849" actId="164"/>
          <ac:spMkLst>
            <pc:docMk/>
            <pc:sldMk cId="3954297785" sldId="644"/>
            <ac:spMk id="6" creationId="{9199AD72-0BFA-4AD3-94CA-56D674E7F3EB}"/>
          </ac:spMkLst>
        </pc:spChg>
        <pc:spChg chg="del">
          <ac:chgData name="Timo Mühlhaus" userId="1b6b3aba618dadac" providerId="LiveId" clId="{F27D69E2-F2B4-40E5-8594-EDFD3AFC4FF1}" dt="2021-02-09T14:50:11.732" v="2835" actId="478"/>
          <ac:spMkLst>
            <pc:docMk/>
            <pc:sldMk cId="3954297785" sldId="644"/>
            <ac:spMk id="164" creationId="{56336A89-9EDF-4BB2-B14E-322FA7136B79}"/>
          </ac:spMkLst>
        </pc:spChg>
        <pc:spChg chg="del">
          <ac:chgData name="Timo Mühlhaus" userId="1b6b3aba618dadac" providerId="LiveId" clId="{F27D69E2-F2B4-40E5-8594-EDFD3AFC4FF1}" dt="2021-02-09T14:52:13.124" v="2853" actId="478"/>
          <ac:spMkLst>
            <pc:docMk/>
            <pc:sldMk cId="3954297785" sldId="644"/>
            <ac:spMk id="166" creationId="{36BA962E-A214-4EBC-AA7A-957B17385C5A}"/>
          </ac:spMkLst>
        </pc:spChg>
        <pc:spChg chg="add mod">
          <ac:chgData name="Timo Mühlhaus" userId="1b6b3aba618dadac" providerId="LiveId" clId="{F27D69E2-F2B4-40E5-8594-EDFD3AFC4FF1}" dt="2021-02-09T14:53:10.477" v="2908" actId="20577"/>
          <ac:spMkLst>
            <pc:docMk/>
            <pc:sldMk cId="3954297785" sldId="644"/>
            <ac:spMk id="170" creationId="{CBA26003-2154-49B5-BCDD-7DEF0C9DEDE3}"/>
          </ac:spMkLst>
        </pc:spChg>
        <pc:spChg chg="del">
          <ac:chgData name="Timo Mühlhaus" userId="1b6b3aba618dadac" providerId="LiveId" clId="{F27D69E2-F2B4-40E5-8594-EDFD3AFC4FF1}" dt="2021-02-09T14:52:13.124" v="2853" actId="478"/>
          <ac:spMkLst>
            <pc:docMk/>
            <pc:sldMk cId="3954297785" sldId="644"/>
            <ac:spMk id="579" creationId="{C1F2253A-41A8-4B98-8205-CB70F8944B59}"/>
          </ac:spMkLst>
        </pc:spChg>
        <pc:grpChg chg="add del mod">
          <ac:chgData name="Timo Mühlhaus" userId="1b6b3aba618dadac" providerId="LiveId" clId="{F27D69E2-F2B4-40E5-8594-EDFD3AFC4FF1}" dt="2021-02-09T14:52:13.124" v="2853" actId="478"/>
          <ac:grpSpMkLst>
            <pc:docMk/>
            <pc:sldMk cId="3954297785" sldId="644"/>
            <ac:grpSpMk id="7" creationId="{78978FEE-CF62-4D9E-AE7E-0989FACC5448}"/>
          </ac:grpSpMkLst>
        </pc:grpChg>
        <pc:grpChg chg="del">
          <ac:chgData name="Timo Mühlhaus" userId="1b6b3aba618dadac" providerId="LiveId" clId="{F27D69E2-F2B4-40E5-8594-EDFD3AFC4FF1}" dt="2021-02-09T14:52:13.124" v="2853" actId="478"/>
          <ac:grpSpMkLst>
            <pc:docMk/>
            <pc:sldMk cId="3954297785" sldId="644"/>
            <ac:grpSpMk id="29" creationId="{BAA3BAFB-8FEA-4BE1-A000-20431224EB62}"/>
          </ac:grpSpMkLst>
        </pc:grpChg>
        <pc:cxnChg chg="add mod">
          <ac:chgData name="Timo Mühlhaus" userId="1b6b3aba618dadac" providerId="LiveId" clId="{F27D69E2-F2B4-40E5-8594-EDFD3AFC4FF1}" dt="2021-02-09T14:51:45.311" v="2849" actId="164"/>
          <ac:cxnSpMkLst>
            <pc:docMk/>
            <pc:sldMk cId="3954297785" sldId="644"/>
            <ac:cxnSpMk id="5" creationId="{A6E09AE3-6B1D-4FD1-B128-FBDAC675A9A1}"/>
          </ac:cxnSpMkLst>
        </pc:cxnChg>
        <pc:cxnChg chg="add mod">
          <ac:chgData name="Timo Mühlhaus" userId="1b6b3aba618dadac" providerId="LiveId" clId="{F27D69E2-F2B4-40E5-8594-EDFD3AFC4FF1}" dt="2021-02-09T14:52:39.078" v="2855" actId="1076"/>
          <ac:cxnSpMkLst>
            <pc:docMk/>
            <pc:sldMk cId="3954297785" sldId="644"/>
            <ac:cxnSpMk id="9" creationId="{CEA572BE-4286-46A1-BA6F-9FBC57C112DE}"/>
          </ac:cxnSpMkLst>
        </pc:cxnChg>
      </pc:sldChg>
      <pc:sldChg chg="add modNotesTx">
        <pc:chgData name="Timo Mühlhaus" userId="1b6b3aba618dadac" providerId="LiveId" clId="{F27D69E2-F2B4-40E5-8594-EDFD3AFC4FF1}" dt="2021-02-09T14:54:27.714" v="2920" actId="20577"/>
        <pc:sldMkLst>
          <pc:docMk/>
          <pc:sldMk cId="796378707" sldId="645"/>
        </pc:sldMkLst>
      </pc:sldChg>
    </pc:docChg>
  </pc:docChgLst>
  <pc:docChgLst>
    <pc:chgData name="Timo Mühlhaus" userId="1b6b3aba618dadac" providerId="LiveId" clId="{FDCB95AB-C2A8-40BC-8EEA-5147EF1FA4AE}"/>
    <pc:docChg chg="undo custSel addSld modSld">
      <pc:chgData name="Timo Mühlhaus" userId="1b6b3aba618dadac" providerId="LiveId" clId="{FDCB95AB-C2A8-40BC-8EEA-5147EF1FA4AE}" dt="2023-06-11T08:51:05.328" v="248" actId="1076"/>
      <pc:docMkLst>
        <pc:docMk/>
      </pc:docMkLst>
      <pc:sldChg chg="add">
        <pc:chgData name="Timo Mühlhaus" userId="1b6b3aba618dadac" providerId="LiveId" clId="{FDCB95AB-C2A8-40BC-8EEA-5147EF1FA4AE}" dt="2023-06-11T08:28:23.437" v="0"/>
        <pc:sldMkLst>
          <pc:docMk/>
          <pc:sldMk cId="2745186109" sldId="256"/>
        </pc:sldMkLst>
      </pc:sldChg>
      <pc:sldChg chg="add">
        <pc:chgData name="Timo Mühlhaus" userId="1b6b3aba618dadac" providerId="LiveId" clId="{FDCB95AB-C2A8-40BC-8EEA-5147EF1FA4AE}" dt="2023-06-11T08:28:23.437" v="0"/>
        <pc:sldMkLst>
          <pc:docMk/>
          <pc:sldMk cId="528965102" sldId="259"/>
        </pc:sldMkLst>
      </pc:sldChg>
      <pc:sldChg chg="add">
        <pc:chgData name="Timo Mühlhaus" userId="1b6b3aba618dadac" providerId="LiveId" clId="{FDCB95AB-C2A8-40BC-8EEA-5147EF1FA4AE}" dt="2023-06-11T08:28:23.437" v="0"/>
        <pc:sldMkLst>
          <pc:docMk/>
          <pc:sldMk cId="4249372743" sldId="817"/>
        </pc:sldMkLst>
      </pc:sldChg>
      <pc:sldChg chg="addSp delSp modSp mod">
        <pc:chgData name="Timo Mühlhaus" userId="1b6b3aba618dadac" providerId="LiveId" clId="{FDCB95AB-C2A8-40BC-8EEA-5147EF1FA4AE}" dt="2023-06-11T08:29:45.324" v="20" actId="1076"/>
        <pc:sldMkLst>
          <pc:docMk/>
          <pc:sldMk cId="616028957" sldId="822"/>
        </pc:sldMkLst>
        <pc:spChg chg="del mod">
          <ac:chgData name="Timo Mühlhaus" userId="1b6b3aba618dadac" providerId="LiveId" clId="{FDCB95AB-C2A8-40BC-8EEA-5147EF1FA4AE}" dt="2023-06-11T08:29:31.870" v="17" actId="478"/>
          <ac:spMkLst>
            <pc:docMk/>
            <pc:sldMk cId="616028957" sldId="822"/>
            <ac:spMk id="3" creationId="{63F8042C-93B0-DB97-986D-D05F7EDD916F}"/>
          </ac:spMkLst>
        </pc:spChg>
        <pc:spChg chg="del">
          <ac:chgData name="Timo Mühlhaus" userId="1b6b3aba618dadac" providerId="LiveId" clId="{FDCB95AB-C2A8-40BC-8EEA-5147EF1FA4AE}" dt="2023-06-11T08:28:30.615" v="1" actId="478"/>
          <ac:spMkLst>
            <pc:docMk/>
            <pc:sldMk cId="616028957" sldId="822"/>
            <ac:spMk id="4" creationId="{9DE23853-BF89-E4F8-3A42-923028F1F8EA}"/>
          </ac:spMkLst>
        </pc:spChg>
        <pc:spChg chg="add del mod">
          <ac:chgData name="Timo Mühlhaus" userId="1b6b3aba618dadac" providerId="LiveId" clId="{FDCB95AB-C2A8-40BC-8EEA-5147EF1FA4AE}" dt="2023-06-11T08:28:32.787" v="2" actId="478"/>
          <ac:spMkLst>
            <pc:docMk/>
            <pc:sldMk cId="616028957" sldId="822"/>
            <ac:spMk id="7" creationId="{33810849-0FF1-A645-996E-280FA9E1FEC3}"/>
          </ac:spMkLst>
        </pc:spChg>
        <pc:picChg chg="add mod">
          <ac:chgData name="Timo Mühlhaus" userId="1b6b3aba618dadac" providerId="LiveId" clId="{FDCB95AB-C2A8-40BC-8EEA-5147EF1FA4AE}" dt="2023-06-11T08:29:45.324" v="20" actId="1076"/>
          <ac:picMkLst>
            <pc:docMk/>
            <pc:sldMk cId="616028957" sldId="822"/>
            <ac:picMk id="8" creationId="{01DF8CE2-26B4-6B7E-DE99-F42C83D8D81A}"/>
          </ac:picMkLst>
        </pc:picChg>
        <pc:picChg chg="del">
          <ac:chgData name="Timo Mühlhaus" userId="1b6b3aba618dadac" providerId="LiveId" clId="{FDCB95AB-C2A8-40BC-8EEA-5147EF1FA4AE}" dt="2023-06-11T08:28:44.621" v="16" actId="478"/>
          <ac:picMkLst>
            <pc:docMk/>
            <pc:sldMk cId="616028957" sldId="822"/>
            <ac:picMk id="1026" creationId="{14159F7A-46A8-B0F6-FEBC-1C1D46760810}"/>
          </ac:picMkLst>
        </pc:picChg>
      </pc:sldChg>
      <pc:sldChg chg="add">
        <pc:chgData name="Timo Mühlhaus" userId="1b6b3aba618dadac" providerId="LiveId" clId="{FDCB95AB-C2A8-40BC-8EEA-5147EF1FA4AE}" dt="2023-06-11T08:28:23.437" v="0"/>
        <pc:sldMkLst>
          <pc:docMk/>
          <pc:sldMk cId="3709910528" sldId="823"/>
        </pc:sldMkLst>
      </pc:sldChg>
      <pc:sldChg chg="add">
        <pc:chgData name="Timo Mühlhaus" userId="1b6b3aba618dadac" providerId="LiveId" clId="{FDCB95AB-C2A8-40BC-8EEA-5147EF1FA4AE}" dt="2023-06-11T08:28:23.437" v="0"/>
        <pc:sldMkLst>
          <pc:docMk/>
          <pc:sldMk cId="923717158" sldId="852"/>
        </pc:sldMkLst>
      </pc:sldChg>
      <pc:sldChg chg="add">
        <pc:chgData name="Timo Mühlhaus" userId="1b6b3aba618dadac" providerId="LiveId" clId="{FDCB95AB-C2A8-40BC-8EEA-5147EF1FA4AE}" dt="2023-06-11T08:28:23.437" v="0"/>
        <pc:sldMkLst>
          <pc:docMk/>
          <pc:sldMk cId="1899413075" sldId="853"/>
        </pc:sldMkLst>
      </pc:sldChg>
      <pc:sldChg chg="add">
        <pc:chgData name="Timo Mühlhaus" userId="1b6b3aba618dadac" providerId="LiveId" clId="{FDCB95AB-C2A8-40BC-8EEA-5147EF1FA4AE}" dt="2023-06-11T08:28:23.437" v="0"/>
        <pc:sldMkLst>
          <pc:docMk/>
          <pc:sldMk cId="1766802732" sldId="854"/>
        </pc:sldMkLst>
      </pc:sldChg>
      <pc:sldChg chg="addSp delSp modSp new mod">
        <pc:chgData name="Timo Mühlhaus" userId="1b6b3aba618dadac" providerId="LiveId" clId="{FDCB95AB-C2A8-40BC-8EEA-5147EF1FA4AE}" dt="2023-06-11T08:46:46.014" v="237" actId="164"/>
        <pc:sldMkLst>
          <pc:docMk/>
          <pc:sldMk cId="196978624" sldId="855"/>
        </pc:sldMkLst>
        <pc:spChg chg="del">
          <ac:chgData name="Timo Mühlhaus" userId="1b6b3aba618dadac" providerId="LiveId" clId="{FDCB95AB-C2A8-40BC-8EEA-5147EF1FA4AE}" dt="2023-06-11T08:36:13.161" v="22" actId="478"/>
          <ac:spMkLst>
            <pc:docMk/>
            <pc:sldMk cId="196978624" sldId="855"/>
            <ac:spMk id="3" creationId="{E8A535CC-CE75-4EA1-BB1D-F07F96DFDC0B}"/>
          </ac:spMkLst>
        </pc:spChg>
        <pc:spChg chg="del">
          <ac:chgData name="Timo Mühlhaus" userId="1b6b3aba618dadac" providerId="LiveId" clId="{FDCB95AB-C2A8-40BC-8EEA-5147EF1FA4AE}" dt="2023-06-11T08:36:13.161" v="22" actId="478"/>
          <ac:spMkLst>
            <pc:docMk/>
            <pc:sldMk cId="196978624" sldId="855"/>
            <ac:spMk id="4" creationId="{C341DC65-3334-7E11-0E21-07F3295AD932}"/>
          </ac:spMkLst>
        </pc:spChg>
        <pc:grpChg chg="add mod">
          <ac:chgData name="Timo Mühlhaus" userId="1b6b3aba618dadac" providerId="LiveId" clId="{FDCB95AB-C2A8-40BC-8EEA-5147EF1FA4AE}" dt="2023-06-11T08:46:23.916" v="233" actId="164"/>
          <ac:grpSpMkLst>
            <pc:docMk/>
            <pc:sldMk cId="196978624" sldId="855"/>
            <ac:grpSpMk id="15" creationId="{4EC3636F-AC08-504B-A4AC-7B71D0B6D6F6}"/>
          </ac:grpSpMkLst>
        </pc:grpChg>
        <pc:grpChg chg="add mod">
          <ac:chgData name="Timo Mühlhaus" userId="1b6b3aba618dadac" providerId="LiveId" clId="{FDCB95AB-C2A8-40BC-8EEA-5147EF1FA4AE}" dt="2023-06-11T08:46:46.014" v="237" actId="164"/>
          <ac:grpSpMkLst>
            <pc:docMk/>
            <pc:sldMk cId="196978624" sldId="855"/>
            <ac:grpSpMk id="16" creationId="{677B3C31-8244-D45B-CBF3-50D01365E833}"/>
          </ac:grpSpMkLst>
        </pc:grpChg>
        <pc:picChg chg="add mod ord modCrop">
          <ac:chgData name="Timo Mühlhaus" userId="1b6b3aba618dadac" providerId="LiveId" clId="{FDCB95AB-C2A8-40BC-8EEA-5147EF1FA4AE}" dt="2023-06-11T08:46:46.014" v="237" actId="164"/>
          <ac:picMkLst>
            <pc:docMk/>
            <pc:sldMk cId="196978624" sldId="855"/>
            <ac:picMk id="6" creationId="{843CA1A3-E5FA-49E3-4ABA-3AAF1E79760A}"/>
          </ac:picMkLst>
        </pc:picChg>
        <pc:picChg chg="add mod ord">
          <ac:chgData name="Timo Mühlhaus" userId="1b6b3aba618dadac" providerId="LiveId" clId="{FDCB95AB-C2A8-40BC-8EEA-5147EF1FA4AE}" dt="2023-06-11T08:46:46.014" v="237" actId="164"/>
          <ac:picMkLst>
            <pc:docMk/>
            <pc:sldMk cId="196978624" sldId="855"/>
            <ac:picMk id="8" creationId="{E6347C34-0B8E-537A-6DAA-AC7F754C98E6}"/>
          </ac:picMkLst>
        </pc:picChg>
        <pc:picChg chg="add mod ord">
          <ac:chgData name="Timo Mühlhaus" userId="1b6b3aba618dadac" providerId="LiveId" clId="{FDCB95AB-C2A8-40BC-8EEA-5147EF1FA4AE}" dt="2023-06-11T08:46:46.014" v="237" actId="164"/>
          <ac:picMkLst>
            <pc:docMk/>
            <pc:sldMk cId="196978624" sldId="855"/>
            <ac:picMk id="10" creationId="{1F59FB7F-1E17-E5E0-1F7F-36DDBF3C5568}"/>
          </ac:picMkLst>
        </pc:picChg>
        <pc:picChg chg="add mod">
          <ac:chgData name="Timo Mühlhaus" userId="1b6b3aba618dadac" providerId="LiveId" clId="{FDCB95AB-C2A8-40BC-8EEA-5147EF1FA4AE}" dt="2023-06-11T08:46:46.014" v="237" actId="164"/>
          <ac:picMkLst>
            <pc:docMk/>
            <pc:sldMk cId="196978624" sldId="855"/>
            <ac:picMk id="12" creationId="{90819D6D-57DB-742D-878C-2A68A6D5EB9E}"/>
          </ac:picMkLst>
        </pc:picChg>
        <pc:picChg chg="add mod modCrop">
          <ac:chgData name="Timo Mühlhaus" userId="1b6b3aba618dadac" providerId="LiveId" clId="{FDCB95AB-C2A8-40BC-8EEA-5147EF1FA4AE}" dt="2023-06-11T08:46:46.014" v="237" actId="164"/>
          <ac:picMkLst>
            <pc:docMk/>
            <pc:sldMk cId="196978624" sldId="855"/>
            <ac:picMk id="14" creationId="{DE662F5F-E451-C6F2-ECA5-E3F8ED23D43E}"/>
          </ac:picMkLst>
        </pc:picChg>
      </pc:sldChg>
      <pc:sldChg chg="new">
        <pc:chgData name="Timo Mühlhaus" userId="1b6b3aba618dadac" providerId="LiveId" clId="{FDCB95AB-C2A8-40BC-8EEA-5147EF1FA4AE}" dt="2023-06-11T08:47:02.506" v="238" actId="680"/>
        <pc:sldMkLst>
          <pc:docMk/>
          <pc:sldMk cId="3758386355" sldId="856"/>
        </pc:sldMkLst>
      </pc:sldChg>
      <pc:sldChg chg="addSp modSp add mod">
        <pc:chgData name="Timo Mühlhaus" userId="1b6b3aba618dadac" providerId="LiveId" clId="{FDCB95AB-C2A8-40BC-8EEA-5147EF1FA4AE}" dt="2023-06-11T08:48:46.128" v="242" actId="1440"/>
        <pc:sldMkLst>
          <pc:docMk/>
          <pc:sldMk cId="1233756754" sldId="857"/>
        </pc:sldMkLst>
        <pc:picChg chg="add mod">
          <ac:chgData name="Timo Mühlhaus" userId="1b6b3aba618dadac" providerId="LiveId" clId="{FDCB95AB-C2A8-40BC-8EEA-5147EF1FA4AE}" dt="2023-06-11T08:48:46.128" v="242" actId="1440"/>
          <ac:picMkLst>
            <pc:docMk/>
            <pc:sldMk cId="1233756754" sldId="857"/>
            <ac:picMk id="4" creationId="{E6B77A55-AD84-C6F3-B4FC-742C2999D93C}"/>
          </ac:picMkLst>
        </pc:picChg>
      </pc:sldChg>
      <pc:sldChg chg="addSp modSp add mod">
        <pc:chgData name="Timo Mühlhaus" userId="1b6b3aba618dadac" providerId="LiveId" clId="{FDCB95AB-C2A8-40BC-8EEA-5147EF1FA4AE}" dt="2023-06-11T08:51:05.328" v="248" actId="1076"/>
        <pc:sldMkLst>
          <pc:docMk/>
          <pc:sldMk cId="1026324396" sldId="858"/>
        </pc:sldMkLst>
        <pc:picChg chg="add mod modCrop">
          <ac:chgData name="Timo Mühlhaus" userId="1b6b3aba618dadac" providerId="LiveId" clId="{FDCB95AB-C2A8-40BC-8EEA-5147EF1FA4AE}" dt="2023-06-11T08:51:05.328" v="248" actId="1076"/>
          <ac:picMkLst>
            <pc:docMk/>
            <pc:sldMk cId="1026324396" sldId="858"/>
            <ac:picMk id="4" creationId="{780DF3D9-52F6-E7BA-D72C-446168EF3F92}"/>
          </ac:picMkLst>
        </pc:picChg>
      </pc:sldChg>
    </pc:docChg>
  </pc:docChgLst>
  <pc:docChgLst>
    <pc:chgData name="bjoern.usadel" userId="S::bjoern.usadel_gmail.com#ext#@csb488.onmicrosoft.com::8f737865-c89e-45bf-8d0e-d5f925177d3d" providerId="AD" clId="Web-{21027896-557F-AEF9-339D-CECD1784FE8C}"/>
    <pc:docChg chg="modSld">
      <pc:chgData name="bjoern.usadel" userId="S::bjoern.usadel_gmail.com#ext#@csb488.onmicrosoft.com::8f737865-c89e-45bf-8d0e-d5f925177d3d" providerId="AD" clId="Web-{21027896-557F-AEF9-339D-CECD1784FE8C}" dt="2020-09-20T13:34:43.313" v="10" actId="1076"/>
      <pc:docMkLst>
        <pc:docMk/>
      </pc:docMkLst>
      <pc:sldChg chg="addSp delSp modSp mod setBg">
        <pc:chgData name="bjoern.usadel" userId="S::bjoern.usadel_gmail.com#ext#@csb488.onmicrosoft.com::8f737865-c89e-45bf-8d0e-d5f925177d3d" providerId="AD" clId="Web-{21027896-557F-AEF9-339D-CECD1784FE8C}" dt="2020-09-20T13:34:43.313" v="10" actId="1076"/>
        <pc:sldMkLst>
          <pc:docMk/>
          <pc:sldMk cId="1705002107" sldId="567"/>
        </pc:sldMkLst>
        <pc:spChg chg="add">
          <ac:chgData name="bjoern.usadel" userId="S::bjoern.usadel_gmail.com#ext#@csb488.onmicrosoft.com::8f737865-c89e-45bf-8d0e-d5f925177d3d" providerId="AD" clId="Web-{21027896-557F-AEF9-339D-CECD1784FE8C}" dt="2020-09-20T13:34:02.374" v="1"/>
          <ac:spMkLst>
            <pc:docMk/>
            <pc:sldMk cId="1705002107" sldId="567"/>
            <ac:spMk id="9" creationId="{42A4FC2C-047E-45A5-965D-8E1E3BF09BC6}"/>
          </ac:spMkLst>
        </pc:spChg>
        <pc:picChg chg="add del mod">
          <ac:chgData name="bjoern.usadel" userId="S::bjoern.usadel_gmail.com#ext#@csb488.onmicrosoft.com::8f737865-c89e-45bf-8d0e-d5f925177d3d" providerId="AD" clId="Web-{21027896-557F-AEF9-339D-CECD1784FE8C}" dt="2020-09-20T13:34:23.281" v="6"/>
          <ac:picMkLst>
            <pc:docMk/>
            <pc:sldMk cId="1705002107" sldId="567"/>
            <ac:picMk id="4" creationId="{2A62D1EC-4FC3-43F3-BDC5-FE84ACF9769C}"/>
          </ac:picMkLst>
        </pc:picChg>
        <pc:picChg chg="add mod">
          <ac:chgData name="bjoern.usadel" userId="S::bjoern.usadel_gmail.com#ext#@csb488.onmicrosoft.com::8f737865-c89e-45bf-8d0e-d5f925177d3d" providerId="AD" clId="Web-{21027896-557F-AEF9-339D-CECD1784FE8C}" dt="2020-09-20T13:34:43.313" v="10" actId="1076"/>
          <ac:picMkLst>
            <pc:docMk/>
            <pc:sldMk cId="1705002107" sldId="567"/>
            <ac:picMk id="5" creationId="{65583711-8FC6-4A1F-9152-F6CC3C116E50}"/>
          </ac:picMkLst>
        </pc:picChg>
      </pc:sldChg>
    </pc:docChg>
  </pc:docChgLst>
  <pc:docChgLst>
    <pc:chgData name="Kevin F" userId="b000b0ea35d13fa4" providerId="Windows Live" clId="Web-{FC0D47B9-C2D6-412F-81F2-795DFFFEEEE0}"/>
    <pc:docChg chg="addSld modSld sldOrd">
      <pc:chgData name="Kevin F" userId="b000b0ea35d13fa4" providerId="Windows Live" clId="Web-{FC0D47B9-C2D6-412F-81F2-795DFFFEEEE0}" dt="2024-04-08T09:26:42.047" v="50" actId="20577"/>
      <pc:docMkLst>
        <pc:docMk/>
      </pc:docMkLst>
      <pc:sldChg chg="mod modShow">
        <pc:chgData name="Kevin F" userId="b000b0ea35d13fa4" providerId="Windows Live" clId="Web-{FC0D47B9-C2D6-412F-81F2-795DFFFEEEE0}" dt="2024-04-08T09:22:49.366" v="29"/>
        <pc:sldMkLst>
          <pc:docMk/>
          <pc:sldMk cId="3101136843" sldId="832"/>
        </pc:sldMkLst>
      </pc:sldChg>
      <pc:sldChg chg="modSp mod ord modShow">
        <pc:chgData name="Kevin F" userId="b000b0ea35d13fa4" providerId="Windows Live" clId="Web-{FC0D47B9-C2D6-412F-81F2-795DFFFEEEE0}" dt="2024-04-08T09:21:34.456" v="28" actId="20577"/>
        <pc:sldMkLst>
          <pc:docMk/>
          <pc:sldMk cId="223818482" sldId="872"/>
        </pc:sldMkLst>
        <pc:spChg chg="mod">
          <ac:chgData name="Kevin F" userId="b000b0ea35d13fa4" providerId="Windows Live" clId="Web-{FC0D47B9-C2D6-412F-81F2-795DFFFEEEE0}" dt="2024-04-08T09:21:25.050" v="22" actId="20577"/>
          <ac:spMkLst>
            <pc:docMk/>
            <pc:sldMk cId="223818482" sldId="872"/>
            <ac:spMk id="2" creationId="{34AD995C-C123-76F4-E157-498BE7382D7B}"/>
          </ac:spMkLst>
        </pc:spChg>
        <pc:spChg chg="mod">
          <ac:chgData name="Kevin F" userId="b000b0ea35d13fa4" providerId="Windows Live" clId="Web-{FC0D47B9-C2D6-412F-81F2-795DFFFEEEE0}" dt="2024-04-08T09:21:34.456" v="28" actId="20577"/>
          <ac:spMkLst>
            <pc:docMk/>
            <pc:sldMk cId="223818482" sldId="872"/>
            <ac:spMk id="3" creationId="{CB4E1B5E-7F3F-0C45-BF92-2B5BD0CA3DC0}"/>
          </ac:spMkLst>
        </pc:spChg>
      </pc:sldChg>
      <pc:sldChg chg="modSp">
        <pc:chgData name="Kevin F" userId="b000b0ea35d13fa4" providerId="Windows Live" clId="Web-{FC0D47B9-C2D6-412F-81F2-795DFFFEEEE0}" dt="2024-04-08T09:26:42.047" v="50" actId="20577"/>
        <pc:sldMkLst>
          <pc:docMk/>
          <pc:sldMk cId="3177785585" sldId="895"/>
        </pc:sldMkLst>
        <pc:spChg chg="mod">
          <ac:chgData name="Kevin F" userId="b000b0ea35d13fa4" providerId="Windows Live" clId="Web-{FC0D47B9-C2D6-412F-81F2-795DFFFEEEE0}" dt="2024-04-08T09:26:42.047" v="50" actId="20577"/>
          <ac:spMkLst>
            <pc:docMk/>
            <pc:sldMk cId="3177785585" sldId="895"/>
            <ac:spMk id="3" creationId="{03614E0C-E419-AE81-238D-56DBFE3F7FB2}"/>
          </ac:spMkLst>
        </pc:spChg>
      </pc:sldChg>
      <pc:sldChg chg="addSp delSp modSp add ord replId">
        <pc:chgData name="Kevin F" userId="b000b0ea35d13fa4" providerId="Windows Live" clId="Web-{FC0D47B9-C2D6-412F-81F2-795DFFFEEEE0}" dt="2024-04-08T09:26:29.828" v="49"/>
        <pc:sldMkLst>
          <pc:docMk/>
          <pc:sldMk cId="2764549254" sldId="2847"/>
        </pc:sldMkLst>
        <pc:spChg chg="del mod">
          <ac:chgData name="Kevin F" userId="b000b0ea35d13fa4" providerId="Windows Live" clId="Web-{FC0D47B9-C2D6-412F-81F2-795DFFFEEEE0}" dt="2024-04-08T09:26:16.514" v="47"/>
          <ac:spMkLst>
            <pc:docMk/>
            <pc:sldMk cId="2764549254" sldId="2847"/>
            <ac:spMk id="6" creationId="{F4FE684B-2A05-0150-9EB8-3F43C573629A}"/>
          </ac:spMkLst>
        </pc:spChg>
        <pc:spChg chg="add del mod">
          <ac:chgData name="Kevin F" userId="b000b0ea35d13fa4" providerId="Windows Live" clId="Web-{FC0D47B9-C2D6-412F-81F2-795DFFFEEEE0}" dt="2024-04-08T09:25:06.902" v="42"/>
          <ac:spMkLst>
            <pc:docMk/>
            <pc:sldMk cId="2764549254" sldId="2847"/>
            <ac:spMk id="10" creationId="{4989EE96-329C-7979-571F-BC90BB7FE51B}"/>
          </ac:spMkLst>
        </pc:spChg>
        <pc:spChg chg="add mod">
          <ac:chgData name="Kevin F" userId="b000b0ea35d13fa4" providerId="Windows Live" clId="Web-{FC0D47B9-C2D6-412F-81F2-795DFFFEEEE0}" dt="2024-04-08T09:25:19.403" v="45" actId="1076"/>
          <ac:spMkLst>
            <pc:docMk/>
            <pc:sldMk cId="2764549254" sldId="2847"/>
            <ac:spMk id="12" creationId="{8E25744D-3A8E-355D-5C91-01076BEFAE34}"/>
          </ac:spMkLst>
        </pc:spChg>
        <pc:spChg chg="add del mod">
          <ac:chgData name="Kevin F" userId="b000b0ea35d13fa4" providerId="Windows Live" clId="Web-{FC0D47B9-C2D6-412F-81F2-795DFFFEEEE0}" dt="2024-04-08T09:26:29.828" v="49"/>
          <ac:spMkLst>
            <pc:docMk/>
            <pc:sldMk cId="2764549254" sldId="2847"/>
            <ac:spMk id="14" creationId="{E177FE83-F7BC-D9C3-C3F0-FBC028E057DC}"/>
          </ac:spMkLst>
        </pc:spChg>
        <pc:spChg chg="add">
          <ac:chgData name="Kevin F" userId="b000b0ea35d13fa4" providerId="Windows Live" clId="Web-{FC0D47B9-C2D6-412F-81F2-795DFFFEEEE0}" dt="2024-04-08T09:26:17.093" v="48"/>
          <ac:spMkLst>
            <pc:docMk/>
            <pc:sldMk cId="2764549254" sldId="2847"/>
            <ac:spMk id="16" creationId="{EE2858EB-C97F-AC8F-E1F1-B5CD3A0A24C6}"/>
          </ac:spMkLst>
        </pc:spChg>
        <pc:spChg chg="mod">
          <ac:chgData name="Kevin F" userId="b000b0ea35d13fa4" providerId="Windows Live" clId="Web-{FC0D47B9-C2D6-412F-81F2-795DFFFEEEE0}" dt="2024-04-08T09:25:14.637" v="44" actId="1076"/>
          <ac:spMkLst>
            <pc:docMk/>
            <pc:sldMk cId="2764549254" sldId="2847"/>
            <ac:spMk id="306" creationId="{697BC8BD-86E5-6AFA-DCAC-2DC71C3CB996}"/>
          </ac:spMkLst>
        </pc:spChg>
      </pc:sldChg>
    </pc:docChg>
  </pc:docChgLst>
  <pc:docChgLst>
    <pc:chgData name="Kevin F" userId="b000b0ea35d13fa4" providerId="LiveId" clId="{ABCBB403-173A-49F3-A32D-3E0B33151A40}"/>
    <pc:docChg chg="undo redo custSel addSld modSld sldOrd">
      <pc:chgData name="Kevin F" userId="b000b0ea35d13fa4" providerId="LiveId" clId="{ABCBB403-173A-49F3-A32D-3E0B33151A40}" dt="2024-04-08T06:43:52.371" v="776"/>
      <pc:docMkLst>
        <pc:docMk/>
      </pc:docMkLst>
      <pc:sldChg chg="ord">
        <pc:chgData name="Kevin F" userId="b000b0ea35d13fa4" providerId="LiveId" clId="{ABCBB403-173A-49F3-A32D-3E0B33151A40}" dt="2024-04-08T06:43:35.217" v="774"/>
        <pc:sldMkLst>
          <pc:docMk/>
          <pc:sldMk cId="3101136843" sldId="832"/>
        </pc:sldMkLst>
      </pc:sldChg>
      <pc:sldChg chg="ord">
        <pc:chgData name="Kevin F" userId="b000b0ea35d13fa4" providerId="LiveId" clId="{ABCBB403-173A-49F3-A32D-3E0B33151A40}" dt="2024-04-08T06:42:46.001" v="770"/>
        <pc:sldMkLst>
          <pc:docMk/>
          <pc:sldMk cId="2712385115" sldId="889"/>
        </pc:sldMkLst>
      </pc:sldChg>
      <pc:sldChg chg="modSp mod ord modShow">
        <pc:chgData name="Kevin F" userId="b000b0ea35d13fa4" providerId="LiveId" clId="{ABCBB403-173A-49F3-A32D-3E0B33151A40}" dt="2024-04-08T06:43:52.371" v="776"/>
        <pc:sldMkLst>
          <pc:docMk/>
          <pc:sldMk cId="3327878847" sldId="892"/>
        </pc:sldMkLst>
        <pc:spChg chg="mod">
          <ac:chgData name="Kevin F" userId="b000b0ea35d13fa4" providerId="LiveId" clId="{ABCBB403-173A-49F3-A32D-3E0B33151A40}" dt="2024-04-08T06:12:43.612" v="125" actId="20577"/>
          <ac:spMkLst>
            <pc:docMk/>
            <pc:sldMk cId="3327878847" sldId="892"/>
            <ac:spMk id="2" creationId="{97F9A30E-F908-48C2-C670-5A137B7C6B48}"/>
          </ac:spMkLst>
        </pc:spChg>
      </pc:sldChg>
      <pc:sldChg chg="modSp mod">
        <pc:chgData name="Kevin F" userId="b000b0ea35d13fa4" providerId="LiveId" clId="{ABCBB403-173A-49F3-A32D-3E0B33151A40}" dt="2024-04-08T06:42:00.870" v="768" actId="20577"/>
        <pc:sldMkLst>
          <pc:docMk/>
          <pc:sldMk cId="3177785585" sldId="895"/>
        </pc:sldMkLst>
        <pc:spChg chg="mod">
          <ac:chgData name="Kevin F" userId="b000b0ea35d13fa4" providerId="LiveId" clId="{ABCBB403-173A-49F3-A32D-3E0B33151A40}" dt="2024-04-08T06:10:58.653" v="109" actId="20577"/>
          <ac:spMkLst>
            <pc:docMk/>
            <pc:sldMk cId="3177785585" sldId="895"/>
            <ac:spMk id="2" creationId="{0E03F033-1384-97C0-E1E7-6DF34D45A226}"/>
          </ac:spMkLst>
        </pc:spChg>
        <pc:spChg chg="mod">
          <ac:chgData name="Kevin F" userId="b000b0ea35d13fa4" providerId="LiveId" clId="{ABCBB403-173A-49F3-A32D-3E0B33151A40}" dt="2024-04-08T06:42:00.870" v="768" actId="20577"/>
          <ac:spMkLst>
            <pc:docMk/>
            <pc:sldMk cId="3177785585" sldId="895"/>
            <ac:spMk id="3" creationId="{03614E0C-E419-AE81-238D-56DBFE3F7FB2}"/>
          </ac:spMkLst>
        </pc:spChg>
      </pc:sldChg>
      <pc:sldChg chg="modSp mod">
        <pc:chgData name="Kevin F" userId="b000b0ea35d13fa4" providerId="LiveId" clId="{ABCBB403-173A-49F3-A32D-3E0B33151A40}" dt="2024-04-08T06:08:50.319" v="97" actId="20577"/>
        <pc:sldMkLst>
          <pc:docMk/>
          <pc:sldMk cId="2065203050" sldId="900"/>
        </pc:sldMkLst>
        <pc:spChg chg="mod">
          <ac:chgData name="Kevin F" userId="b000b0ea35d13fa4" providerId="LiveId" clId="{ABCBB403-173A-49F3-A32D-3E0B33151A40}" dt="2024-04-08T06:08:50.319" v="97" actId="20577"/>
          <ac:spMkLst>
            <pc:docMk/>
            <pc:sldMk cId="2065203050" sldId="900"/>
            <ac:spMk id="3" creationId="{EFABDA23-A43B-E9DD-7399-8AAA7E3F9BC0}"/>
          </ac:spMkLst>
        </pc:spChg>
      </pc:sldChg>
      <pc:sldChg chg="addSp delSp modSp new mod">
        <pc:chgData name="Kevin F" userId="b000b0ea35d13fa4" providerId="LiveId" clId="{ABCBB403-173A-49F3-A32D-3E0B33151A40}" dt="2024-04-08T06:35:23.182" v="324" actId="20577"/>
        <pc:sldMkLst>
          <pc:docMk/>
          <pc:sldMk cId="1651297706" sldId="2845"/>
        </pc:sldMkLst>
        <pc:spChg chg="mod">
          <ac:chgData name="Kevin F" userId="b000b0ea35d13fa4" providerId="LiveId" clId="{ABCBB403-173A-49F3-A32D-3E0B33151A40}" dt="2024-04-08T06:23:07.102" v="127"/>
          <ac:spMkLst>
            <pc:docMk/>
            <pc:sldMk cId="1651297706" sldId="2845"/>
            <ac:spMk id="2" creationId="{8876F44B-830C-A8B9-3F0C-9E4F2B4294B1}"/>
          </ac:spMkLst>
        </pc:spChg>
        <pc:spChg chg="del">
          <ac:chgData name="Kevin F" userId="b000b0ea35d13fa4" providerId="LiveId" clId="{ABCBB403-173A-49F3-A32D-3E0B33151A40}" dt="2024-04-08T06:23:20.919" v="128" actId="478"/>
          <ac:spMkLst>
            <pc:docMk/>
            <pc:sldMk cId="1651297706" sldId="2845"/>
            <ac:spMk id="3" creationId="{731567FF-F5A5-1F10-DEB4-7A6A136F8741}"/>
          </ac:spMkLst>
        </pc:spChg>
        <pc:spChg chg="add del mod">
          <ac:chgData name="Kevin F" userId="b000b0ea35d13fa4" providerId="LiveId" clId="{ABCBB403-173A-49F3-A32D-3E0B33151A40}" dt="2024-04-08T06:27:17.756" v="190" actId="478"/>
          <ac:spMkLst>
            <pc:docMk/>
            <pc:sldMk cId="1651297706" sldId="2845"/>
            <ac:spMk id="5" creationId="{61003D61-11B0-072A-30CA-9E1BCEA4D543}"/>
          </ac:spMkLst>
        </pc:spChg>
        <pc:spChg chg="add del">
          <ac:chgData name="Kevin F" userId="b000b0ea35d13fa4" providerId="LiveId" clId="{ABCBB403-173A-49F3-A32D-3E0B33151A40}" dt="2024-04-08T06:24:05.266" v="134" actId="22"/>
          <ac:spMkLst>
            <pc:docMk/>
            <pc:sldMk cId="1651297706" sldId="2845"/>
            <ac:spMk id="7" creationId="{2BDD76B9-178D-3B4F-0792-399385611DCA}"/>
          </ac:spMkLst>
        </pc:spChg>
        <pc:spChg chg="add del mod">
          <ac:chgData name="Kevin F" userId="b000b0ea35d13fa4" providerId="LiveId" clId="{ABCBB403-173A-49F3-A32D-3E0B33151A40}" dt="2024-04-08T06:24:54.843" v="166" actId="478"/>
          <ac:spMkLst>
            <pc:docMk/>
            <pc:sldMk cId="1651297706" sldId="2845"/>
            <ac:spMk id="8" creationId="{50771FBF-3078-CFD1-1D3D-1AEC2BD61E13}"/>
          </ac:spMkLst>
        </pc:spChg>
        <pc:spChg chg="add mod">
          <ac:chgData name="Kevin F" userId="b000b0ea35d13fa4" providerId="LiveId" clId="{ABCBB403-173A-49F3-A32D-3E0B33151A40}" dt="2024-04-08T06:34:45.159" v="315" actId="1076"/>
          <ac:spMkLst>
            <pc:docMk/>
            <pc:sldMk cId="1651297706" sldId="2845"/>
            <ac:spMk id="10" creationId="{D021F702-4250-5494-4B16-26747C7C559D}"/>
          </ac:spMkLst>
        </pc:spChg>
        <pc:spChg chg="add mod">
          <ac:chgData name="Kevin F" userId="b000b0ea35d13fa4" providerId="LiveId" clId="{ABCBB403-173A-49F3-A32D-3E0B33151A40}" dt="2024-04-08T06:34:59.473" v="317" actId="14100"/>
          <ac:spMkLst>
            <pc:docMk/>
            <pc:sldMk cId="1651297706" sldId="2845"/>
            <ac:spMk id="11" creationId="{350E7913-E300-6F0E-60C7-349CD7F98EF7}"/>
          </ac:spMkLst>
        </pc:spChg>
        <pc:spChg chg="add del mod">
          <ac:chgData name="Kevin F" userId="b000b0ea35d13fa4" providerId="LiveId" clId="{ABCBB403-173A-49F3-A32D-3E0B33151A40}" dt="2024-04-08T06:27:31.257" v="194"/>
          <ac:spMkLst>
            <pc:docMk/>
            <pc:sldMk cId="1651297706" sldId="2845"/>
            <ac:spMk id="12" creationId="{FF1DC1D5-C66E-7214-674E-F327AE278005}"/>
          </ac:spMkLst>
        </pc:spChg>
        <pc:spChg chg="add mod">
          <ac:chgData name="Kevin F" userId="b000b0ea35d13fa4" providerId="LiveId" clId="{ABCBB403-173A-49F3-A32D-3E0B33151A40}" dt="2024-04-08T06:35:23.182" v="324" actId="20577"/>
          <ac:spMkLst>
            <pc:docMk/>
            <pc:sldMk cId="1651297706" sldId="2845"/>
            <ac:spMk id="13" creationId="{CFD40C29-64F6-54AE-5A37-14623800053C}"/>
          </ac:spMkLst>
        </pc:spChg>
        <pc:spChg chg="add del mod">
          <ac:chgData name="Kevin F" userId="b000b0ea35d13fa4" providerId="LiveId" clId="{ABCBB403-173A-49F3-A32D-3E0B33151A40}" dt="2024-04-08T06:31:05.450" v="284" actId="478"/>
          <ac:spMkLst>
            <pc:docMk/>
            <pc:sldMk cId="1651297706" sldId="2845"/>
            <ac:spMk id="14" creationId="{15A67E87-57F7-8FD3-D03B-AF702DD1B69F}"/>
          </ac:spMkLst>
        </pc:spChg>
        <pc:spChg chg="add del mod">
          <ac:chgData name="Kevin F" userId="b000b0ea35d13fa4" providerId="LiveId" clId="{ABCBB403-173A-49F3-A32D-3E0B33151A40}" dt="2024-04-08T06:30:25.146" v="283" actId="478"/>
          <ac:spMkLst>
            <pc:docMk/>
            <pc:sldMk cId="1651297706" sldId="2845"/>
            <ac:spMk id="15" creationId="{D0DF631F-E796-4DB3-E294-DE5FD8EF437F}"/>
          </ac:spMkLst>
        </pc:spChg>
      </pc:sldChg>
    </pc:docChg>
  </pc:docChgLst>
  <pc:docChgLst>
    <pc:chgData name="Timo Mühlhaus" userId="1b6b3aba618dadac" providerId="LiveId" clId="{815D11D4-A50F-3A4E-A70B-B09080C2889A}"/>
    <pc:docChg chg="modSld">
      <pc:chgData name="Timo Mühlhaus" userId="1b6b3aba618dadac" providerId="LiveId" clId="{815D11D4-A50F-3A4E-A70B-B09080C2889A}" dt="2023-09-26T05:21:27.330" v="18" actId="20577"/>
      <pc:docMkLst>
        <pc:docMk/>
      </pc:docMkLst>
      <pc:sldChg chg="modSp">
        <pc:chgData name="Timo Mühlhaus" userId="1b6b3aba618dadac" providerId="LiveId" clId="{815D11D4-A50F-3A4E-A70B-B09080C2889A}" dt="2023-09-26T05:21:27.330" v="18" actId="20577"/>
        <pc:sldMkLst>
          <pc:docMk/>
          <pc:sldMk cId="4249372743" sldId="817"/>
        </pc:sldMkLst>
        <pc:spChg chg="mod">
          <ac:chgData name="Timo Mühlhaus" userId="1b6b3aba618dadac" providerId="LiveId" clId="{815D11D4-A50F-3A4E-A70B-B09080C2889A}" dt="2023-09-26T05:21:27.330" v="18" actId="20577"/>
          <ac:spMkLst>
            <pc:docMk/>
            <pc:sldMk cId="4249372743" sldId="817"/>
            <ac:spMk id="2" creationId="{6A84501D-6405-4B84-AFA9-22EE674BE32E}"/>
          </ac:spMkLst>
        </pc:spChg>
      </pc:sldChg>
    </pc:docChg>
  </pc:docChgLst>
  <pc:docChgLst>
    <pc:chgData name="bjoern.usadel" userId="S::bjoern.usadel_gmail.com#ext#@csb488.onmicrosoft.com::8f737865-c89e-45bf-8d0e-d5f925177d3d" providerId="AD" clId="Web-{C878660A-4019-4A31-8D5F-C9C5EB392775}"/>
    <pc:docChg chg="modSld">
      <pc:chgData name="bjoern.usadel" userId="S::bjoern.usadel_gmail.com#ext#@csb488.onmicrosoft.com::8f737865-c89e-45bf-8d0e-d5f925177d3d" providerId="AD" clId="Web-{C878660A-4019-4A31-8D5F-C9C5EB392775}" dt="2020-09-18T09:39:57.208" v="19" actId="20577"/>
      <pc:docMkLst>
        <pc:docMk/>
      </pc:docMkLst>
      <pc:sldChg chg="modSp">
        <pc:chgData name="bjoern.usadel" userId="S::bjoern.usadel_gmail.com#ext#@csb488.onmicrosoft.com::8f737865-c89e-45bf-8d0e-d5f925177d3d" providerId="AD" clId="Web-{C878660A-4019-4A31-8D5F-C9C5EB392775}" dt="2020-09-18T09:32:00.037" v="6" actId="20577"/>
        <pc:sldMkLst>
          <pc:docMk/>
          <pc:sldMk cId="3320716746" sldId="494"/>
        </pc:sldMkLst>
        <pc:spChg chg="mod">
          <ac:chgData name="bjoern.usadel" userId="S::bjoern.usadel_gmail.com#ext#@csb488.onmicrosoft.com::8f737865-c89e-45bf-8d0e-d5f925177d3d" providerId="AD" clId="Web-{C878660A-4019-4A31-8D5F-C9C5EB392775}" dt="2020-09-18T09:32:00.037" v="6" actId="20577"/>
          <ac:spMkLst>
            <pc:docMk/>
            <pc:sldMk cId="3320716746" sldId="494"/>
            <ac:spMk id="86" creationId="{51CC1B5F-64B9-418A-8A59-808349961A47}"/>
          </ac:spMkLst>
        </pc:spChg>
      </pc:sldChg>
      <pc:sldChg chg="modSp">
        <pc:chgData name="bjoern.usadel" userId="S::bjoern.usadel_gmail.com#ext#@csb488.onmicrosoft.com::8f737865-c89e-45bf-8d0e-d5f925177d3d" providerId="AD" clId="Web-{C878660A-4019-4A31-8D5F-C9C5EB392775}" dt="2020-09-18T09:39:57.208" v="19" actId="20577"/>
        <pc:sldMkLst>
          <pc:docMk/>
          <pc:sldMk cId="515894691" sldId="561"/>
        </pc:sldMkLst>
        <pc:spChg chg="mod">
          <ac:chgData name="bjoern.usadel" userId="S::bjoern.usadel_gmail.com#ext#@csb488.onmicrosoft.com::8f737865-c89e-45bf-8d0e-d5f925177d3d" providerId="AD" clId="Web-{C878660A-4019-4A31-8D5F-C9C5EB392775}" dt="2020-09-18T09:39:57.208" v="19" actId="20577"/>
          <ac:spMkLst>
            <pc:docMk/>
            <pc:sldMk cId="515894691" sldId="561"/>
            <ac:spMk id="3" creationId="{E6050A5C-3C7C-49B3-815E-AC177B5B6843}"/>
          </ac:spMkLst>
        </pc:spChg>
      </pc:sldChg>
    </pc:docChg>
  </pc:docChgLst>
  <pc:docChgLst>
    <pc:chgData name="dsuchod" userId="S::dsuchod_rz.uni-freiburg.de#ext#@csb488.onmicrosoft.com::9983768e-f601-45b9-88f1-11aabc05fd5d" providerId="AD" clId="Web-{9696084C-E0D7-4343-836A-B2DA96E79F4D}"/>
    <pc:docChg chg="modSld">
      <pc:chgData name="dsuchod" userId="S::dsuchod_rz.uni-freiburg.de#ext#@csb488.onmicrosoft.com::9983768e-f601-45b9-88f1-11aabc05fd5d" providerId="AD" clId="Web-{9696084C-E0D7-4343-836A-B2DA96E79F4D}" dt="2020-09-19T21:04:34.111" v="99"/>
      <pc:docMkLst>
        <pc:docMk/>
      </pc:docMkLst>
      <pc:sldChg chg="modSp addCm delCm">
        <pc:chgData name="dsuchod" userId="S::dsuchod_rz.uni-freiburg.de#ext#@csb488.onmicrosoft.com::9983768e-f601-45b9-88f1-11aabc05fd5d" providerId="AD" clId="Web-{9696084C-E0D7-4343-836A-B2DA96E79F4D}" dt="2020-09-19T20:33:26.400" v="96" actId="20577"/>
        <pc:sldMkLst>
          <pc:docMk/>
          <pc:sldMk cId="3384132276" sldId="271"/>
        </pc:sldMkLst>
        <pc:spChg chg="mod">
          <ac:chgData name="dsuchod" userId="S::dsuchod_rz.uni-freiburg.de#ext#@csb488.onmicrosoft.com::9983768e-f601-45b9-88f1-11aabc05fd5d" providerId="AD" clId="Web-{9696084C-E0D7-4343-836A-B2DA96E79F4D}" dt="2020-09-19T20:33:26.400" v="96" actId="20577"/>
          <ac:spMkLst>
            <pc:docMk/>
            <pc:sldMk cId="3384132276" sldId="271"/>
            <ac:spMk id="894" creationId="{00000000-0000-0000-0000-000000000000}"/>
          </ac:spMkLst>
        </pc:spChg>
      </pc:sldChg>
      <pc:sldChg chg="addCm">
        <pc:chgData name="dsuchod" userId="S::dsuchod_rz.uni-freiburg.de#ext#@csb488.onmicrosoft.com::9983768e-f601-45b9-88f1-11aabc05fd5d" providerId="AD" clId="Web-{9696084C-E0D7-4343-836A-B2DA96E79F4D}" dt="2020-09-19T20:20:31.663" v="87"/>
        <pc:sldMkLst>
          <pc:docMk/>
          <pc:sldMk cId="2212530618" sldId="533"/>
        </pc:sldMkLst>
      </pc:sldChg>
      <pc:sldChg chg="addCm">
        <pc:chgData name="dsuchod" userId="S::dsuchod_rz.uni-freiburg.de#ext#@csb488.onmicrosoft.com::9983768e-f601-45b9-88f1-11aabc05fd5d" providerId="AD" clId="Web-{9696084C-E0D7-4343-836A-B2DA96E79F4D}" dt="2020-09-19T19:38:50.240" v="86"/>
        <pc:sldMkLst>
          <pc:docMk/>
          <pc:sldMk cId="3322981495" sldId="544"/>
        </pc:sldMkLst>
      </pc:sldChg>
      <pc:sldChg chg="addCm">
        <pc:chgData name="dsuchod" userId="S::dsuchod_rz.uni-freiburg.de#ext#@csb488.onmicrosoft.com::9983768e-f601-45b9-88f1-11aabc05fd5d" providerId="AD" clId="Web-{9696084C-E0D7-4343-836A-B2DA96E79F4D}" dt="2020-09-19T21:04:34.111" v="99"/>
        <pc:sldMkLst>
          <pc:docMk/>
          <pc:sldMk cId="1507891514" sldId="554"/>
        </pc:sldMkLst>
      </pc:sldChg>
      <pc:sldChg chg="modSp">
        <pc:chgData name="dsuchod" userId="S::dsuchod_rz.uni-freiburg.de#ext#@csb488.onmicrosoft.com::9983768e-f601-45b9-88f1-11aabc05fd5d" providerId="AD" clId="Web-{9696084C-E0D7-4343-836A-B2DA96E79F4D}" dt="2020-09-19T19:31:33.916" v="72" actId="20577"/>
        <pc:sldMkLst>
          <pc:docMk/>
          <pc:sldMk cId="2835841131" sldId="576"/>
        </pc:sldMkLst>
        <pc:spChg chg="mod">
          <ac:chgData name="dsuchod" userId="S::dsuchod_rz.uni-freiburg.de#ext#@csb488.onmicrosoft.com::9983768e-f601-45b9-88f1-11aabc05fd5d" providerId="AD" clId="Web-{9696084C-E0D7-4343-836A-B2DA96E79F4D}" dt="2020-09-19T19:31:33.916" v="72" actId="20577"/>
          <ac:spMkLst>
            <pc:docMk/>
            <pc:sldMk cId="2835841131" sldId="576"/>
            <ac:spMk id="3" creationId="{F5425FE7-ADBC-4400-BA89-6E940AA78373}"/>
          </ac:spMkLst>
        </pc:spChg>
      </pc:sldChg>
      <pc:sldChg chg="modSp">
        <pc:chgData name="dsuchod" userId="S::dsuchod_rz.uni-freiburg.de#ext#@csb488.onmicrosoft.com::9983768e-f601-45b9-88f1-11aabc05fd5d" providerId="AD" clId="Web-{9696084C-E0D7-4343-836A-B2DA96E79F4D}" dt="2020-09-19T19:33:20.954" v="84" actId="1076"/>
        <pc:sldMkLst>
          <pc:docMk/>
          <pc:sldMk cId="555287134" sldId="584"/>
        </pc:sldMkLst>
        <pc:spChg chg="mod">
          <ac:chgData name="dsuchod" userId="S::dsuchod_rz.uni-freiburg.de#ext#@csb488.onmicrosoft.com::9983768e-f601-45b9-88f1-11aabc05fd5d" providerId="AD" clId="Web-{9696084C-E0D7-4343-836A-B2DA96E79F4D}" dt="2020-09-19T19:33:20.954" v="84" actId="1076"/>
          <ac:spMkLst>
            <pc:docMk/>
            <pc:sldMk cId="555287134" sldId="584"/>
            <ac:spMk id="113" creationId="{6890B69F-974D-4257-96E9-EA40565E3C6A}"/>
          </ac:spMkLst>
        </pc:spChg>
      </pc:sldChg>
      <pc:sldChg chg="addCm">
        <pc:chgData name="dsuchod" userId="S::dsuchod_rz.uni-freiburg.de#ext#@csb488.onmicrosoft.com::9983768e-f601-45b9-88f1-11aabc05fd5d" providerId="AD" clId="Web-{9696084C-E0D7-4343-836A-B2DA96E79F4D}" dt="2020-09-19T19:34:43.709" v="85"/>
        <pc:sldMkLst>
          <pc:docMk/>
          <pc:sldMk cId="1213068324" sldId="585"/>
        </pc:sldMkLst>
      </pc:sldChg>
      <pc:sldChg chg="addCm">
        <pc:chgData name="dsuchod" userId="S::dsuchod_rz.uni-freiburg.de#ext#@csb488.onmicrosoft.com::9983768e-f601-45b9-88f1-11aabc05fd5d" providerId="AD" clId="Web-{9696084C-E0D7-4343-836A-B2DA96E79F4D}" dt="2020-09-19T20:59:43.249" v="98"/>
        <pc:sldMkLst>
          <pc:docMk/>
          <pc:sldMk cId="2108246234" sldId="606"/>
        </pc:sldMkLst>
      </pc:sldChg>
      <pc:sldChg chg="modSp">
        <pc:chgData name="dsuchod" userId="S::dsuchod_rz.uni-freiburg.de#ext#@csb488.onmicrosoft.com::9983768e-f601-45b9-88f1-11aabc05fd5d" providerId="AD" clId="Web-{9696084C-E0D7-4343-836A-B2DA96E79F4D}" dt="2020-09-19T19:32:35.686" v="82" actId="20577"/>
        <pc:sldMkLst>
          <pc:docMk/>
          <pc:sldMk cId="2566089036" sldId="607"/>
        </pc:sldMkLst>
        <pc:spChg chg="mod">
          <ac:chgData name="dsuchod" userId="S::dsuchod_rz.uni-freiburg.de#ext#@csb488.onmicrosoft.com::9983768e-f601-45b9-88f1-11aabc05fd5d" providerId="AD" clId="Web-{9696084C-E0D7-4343-836A-B2DA96E79F4D}" dt="2020-09-19T19:32:35.686" v="82" actId="20577"/>
          <ac:spMkLst>
            <pc:docMk/>
            <pc:sldMk cId="2566089036" sldId="607"/>
            <ac:spMk id="3" creationId="{BD1801AB-E109-4E6C-BCA8-A0DA277C1BFE}"/>
          </ac:spMkLst>
        </pc:spChg>
      </pc:sldChg>
    </pc:docChg>
  </pc:docChgLst>
  <pc:docChgLst>
    <pc:chgData name="bjoern.usadel" userId="S::bjoern.usadel_gmail.com#ext#@csb488.onmicrosoft.com::8f737865-c89e-45bf-8d0e-d5f925177d3d" providerId="AD" clId="Web-{B9541C6A-577B-4D74-9BA9-B26513C11290}"/>
    <pc:docChg chg="modSld">
      <pc:chgData name="bjoern.usadel" userId="S::bjoern.usadel_gmail.com#ext#@csb488.onmicrosoft.com::8f737865-c89e-45bf-8d0e-d5f925177d3d" providerId="AD" clId="Web-{B9541C6A-577B-4D74-9BA9-B26513C11290}" dt="2020-09-20T13:19:50.373" v="2"/>
      <pc:docMkLst>
        <pc:docMk/>
      </pc:docMkLst>
      <pc:sldChg chg="addSp delSp">
        <pc:chgData name="bjoern.usadel" userId="S::bjoern.usadel_gmail.com#ext#@csb488.onmicrosoft.com::8f737865-c89e-45bf-8d0e-d5f925177d3d" providerId="AD" clId="Web-{B9541C6A-577B-4D74-9BA9-B26513C11290}" dt="2020-09-20T13:19:50.373" v="2"/>
        <pc:sldMkLst>
          <pc:docMk/>
          <pc:sldMk cId="1705002107" sldId="567"/>
        </pc:sldMkLst>
        <pc:spChg chg="add del">
          <ac:chgData name="bjoern.usadel" userId="S::bjoern.usadel_gmail.com#ext#@csb488.onmicrosoft.com::8f737865-c89e-45bf-8d0e-d5f925177d3d" providerId="AD" clId="Web-{B9541C6A-577B-4D74-9BA9-B26513C11290}" dt="2020-09-20T13:19:34.606" v="1"/>
          <ac:spMkLst>
            <pc:docMk/>
            <pc:sldMk cId="1705002107" sldId="567"/>
            <ac:spMk id="5" creationId="{8A90A364-6631-448D-822B-2F60D46AD32F}"/>
          </ac:spMkLst>
        </pc:spChg>
        <pc:grpChg chg="add">
          <ac:chgData name="bjoern.usadel" userId="S::bjoern.usadel_gmail.com#ext#@csb488.onmicrosoft.com::8f737865-c89e-45bf-8d0e-d5f925177d3d" providerId="AD" clId="Web-{B9541C6A-577B-4D74-9BA9-B26513C11290}" dt="2020-09-20T13:19:50.373" v="2"/>
          <ac:grpSpMkLst>
            <pc:docMk/>
            <pc:sldMk cId="1705002107" sldId="567"/>
            <ac:grpSpMk id="145" creationId="{EDBCB499-7644-43EB-8270-00E1924F88F2}"/>
          </ac:grpSpMkLst>
        </pc:grpChg>
      </pc:sldChg>
    </pc:docChg>
  </pc:docChgLst>
  <pc:docChgLst>
    <pc:chgData name="Jens Krüger" userId="S::jens.krueger.hpcc_outlook.de#ext#@csb488.onmicrosoft.com::c4610508-795e-4661-a4d8-bc86e46dcf19" providerId="AD" clId="Web-{0E808520-0404-495D-AC25-3770FE2B1EBF}"/>
    <pc:docChg chg="modSld">
      <pc:chgData name="Jens Krüger" userId="S::jens.krueger.hpcc_outlook.de#ext#@csb488.onmicrosoft.com::c4610508-795e-4661-a4d8-bc86e46dcf19" providerId="AD" clId="Web-{0E808520-0404-495D-AC25-3770FE2B1EBF}" dt="2020-09-18T09:20:16.749" v="267" actId="1076"/>
      <pc:docMkLst>
        <pc:docMk/>
      </pc:docMkLst>
      <pc:sldChg chg="modSp">
        <pc:chgData name="Jens Krüger" userId="S::jens.krueger.hpcc_outlook.de#ext#@csb488.onmicrosoft.com::c4610508-795e-4661-a4d8-bc86e46dcf19" providerId="AD" clId="Web-{0E808520-0404-495D-AC25-3770FE2B1EBF}" dt="2020-09-18T09:20:16.749" v="267" actId="1076"/>
        <pc:sldMkLst>
          <pc:docMk/>
          <pc:sldMk cId="4134573613" sldId="509"/>
        </pc:sldMkLst>
        <pc:cxnChg chg="mod">
          <ac:chgData name="Jens Krüger" userId="S::jens.krueger.hpcc_outlook.de#ext#@csb488.onmicrosoft.com::c4610508-795e-4661-a4d8-bc86e46dcf19" providerId="AD" clId="Web-{0E808520-0404-495D-AC25-3770FE2B1EBF}" dt="2020-09-18T09:20:16.726" v="265" actId="1076"/>
          <ac:cxnSpMkLst>
            <pc:docMk/>
            <pc:sldMk cId="4134573613" sldId="509"/>
            <ac:cxnSpMk id="133" creationId="{D0F508CE-106E-4F71-B576-6F1AB2E44DBC}"/>
          </ac:cxnSpMkLst>
        </pc:cxnChg>
        <pc:cxnChg chg="mod">
          <ac:chgData name="Jens Krüger" userId="S::jens.krueger.hpcc_outlook.de#ext#@csb488.onmicrosoft.com::c4610508-795e-4661-a4d8-bc86e46dcf19" providerId="AD" clId="Web-{0E808520-0404-495D-AC25-3770FE2B1EBF}" dt="2020-09-18T09:20:16.737" v="266" actId="1076"/>
          <ac:cxnSpMkLst>
            <pc:docMk/>
            <pc:sldMk cId="4134573613" sldId="509"/>
            <ac:cxnSpMk id="134" creationId="{E8952A97-6B0F-416D-9AE1-E042D6F1F6D0}"/>
          </ac:cxnSpMkLst>
        </pc:cxnChg>
        <pc:cxnChg chg="mod">
          <ac:chgData name="Jens Krüger" userId="S::jens.krueger.hpcc_outlook.de#ext#@csb488.onmicrosoft.com::c4610508-795e-4661-a4d8-bc86e46dcf19" providerId="AD" clId="Web-{0E808520-0404-495D-AC25-3770FE2B1EBF}" dt="2020-09-18T09:20:16.749" v="267" actId="1076"/>
          <ac:cxnSpMkLst>
            <pc:docMk/>
            <pc:sldMk cId="4134573613" sldId="509"/>
            <ac:cxnSpMk id="135" creationId="{A1D202F3-9E38-45DD-BBEB-D2EB838A335E}"/>
          </ac:cxnSpMkLst>
        </pc:cxnChg>
      </pc:sldChg>
      <pc:sldChg chg="addSp delSp modSp">
        <pc:chgData name="Jens Krüger" userId="S::jens.krueger.hpcc_outlook.de#ext#@csb488.onmicrosoft.com::c4610508-795e-4661-a4d8-bc86e46dcf19" providerId="AD" clId="Web-{0E808520-0404-495D-AC25-3770FE2B1EBF}" dt="2020-09-18T09:15:24.245" v="263" actId="20577"/>
        <pc:sldMkLst>
          <pc:docMk/>
          <pc:sldMk cId="469352381" sldId="542"/>
        </pc:sldMkLst>
        <pc:spChg chg="del mod">
          <ac:chgData name="Jens Krüger" userId="S::jens.krueger.hpcc_outlook.de#ext#@csb488.onmicrosoft.com::c4610508-795e-4661-a4d8-bc86e46dcf19" providerId="AD" clId="Web-{0E808520-0404-495D-AC25-3770FE2B1EBF}" dt="2020-09-18T09:13:52.727" v="182"/>
          <ac:spMkLst>
            <pc:docMk/>
            <pc:sldMk cId="469352381" sldId="542"/>
            <ac:spMk id="79" creationId="{C9DC5195-DD8D-4F7D-837B-0FF03D5952AD}"/>
          </ac:spMkLst>
        </pc:spChg>
        <pc:spChg chg="add mod">
          <ac:chgData name="Jens Krüger" userId="S::jens.krueger.hpcc_outlook.de#ext#@csb488.onmicrosoft.com::c4610508-795e-4661-a4d8-bc86e46dcf19" providerId="AD" clId="Web-{0E808520-0404-495D-AC25-3770FE2B1EBF}" dt="2020-09-18T09:09:59.986" v="59" actId="1076"/>
          <ac:spMkLst>
            <pc:docMk/>
            <pc:sldMk cId="469352381" sldId="542"/>
            <ac:spMk id="80" creationId="{A05B1658-31CD-4F54-8034-E82FC77326D9}"/>
          </ac:spMkLst>
        </pc:spChg>
        <pc:spChg chg="add mod">
          <ac:chgData name="Jens Krüger" userId="S::jens.krueger.hpcc_outlook.de#ext#@csb488.onmicrosoft.com::c4610508-795e-4661-a4d8-bc86e46dcf19" providerId="AD" clId="Web-{0E808520-0404-495D-AC25-3770FE2B1EBF}" dt="2020-09-18T09:15:24.245" v="263" actId="20577"/>
          <ac:spMkLst>
            <pc:docMk/>
            <pc:sldMk cId="469352381" sldId="542"/>
            <ac:spMk id="84" creationId="{76BB74A4-8616-4C34-AE71-070130F50BF8}"/>
          </ac:spMkLst>
        </pc:spChg>
        <pc:spChg chg="add mod">
          <ac:chgData name="Jens Krüger" userId="S::jens.krueger.hpcc_outlook.de#ext#@csb488.onmicrosoft.com::c4610508-795e-4661-a4d8-bc86e46dcf19" providerId="AD" clId="Web-{0E808520-0404-495D-AC25-3770FE2B1EBF}" dt="2020-09-18T09:14:32.056" v="191" actId="14100"/>
          <ac:spMkLst>
            <pc:docMk/>
            <pc:sldMk cId="469352381" sldId="542"/>
            <ac:spMk id="86" creationId="{AD6EBB08-6D4A-4A87-A445-C43F3A268A8D}"/>
          </ac:spMkLst>
        </pc:spChg>
      </pc:sldChg>
    </pc:docChg>
  </pc:docChgLst>
  <pc:docChgLst>
    <pc:chgData name="bjoern.usadel" userId="S::bjoern.usadel_gmail.com#ext#@csb488.onmicrosoft.com::8f737865-c89e-45bf-8d0e-d5f925177d3d" providerId="AD" clId="Web-{4B4DFEC9-ADB2-4243-9DF4-691AAF478463}"/>
    <pc:docChg chg="addSld modSld">
      <pc:chgData name="bjoern.usadel" userId="S::bjoern.usadel_gmail.com#ext#@csb488.onmicrosoft.com::8f737865-c89e-45bf-8d0e-d5f925177d3d" providerId="AD" clId="Web-{4B4DFEC9-ADB2-4243-9DF4-691AAF478463}" dt="2020-09-20T15:18:16.894" v="131"/>
      <pc:docMkLst>
        <pc:docMk/>
      </pc:docMkLst>
      <pc:sldChg chg="addCm delCm">
        <pc:chgData name="bjoern.usadel" userId="S::bjoern.usadel_gmail.com#ext#@csb488.onmicrosoft.com::8f737865-c89e-45bf-8d0e-d5f925177d3d" providerId="AD" clId="Web-{4B4DFEC9-ADB2-4243-9DF4-691AAF478463}" dt="2020-09-20T15:14:24.736" v="3"/>
        <pc:sldMkLst>
          <pc:docMk/>
          <pc:sldMk cId="0" sldId="298"/>
        </pc:sldMkLst>
      </pc:sldChg>
      <pc:sldChg chg="addCm">
        <pc:chgData name="bjoern.usadel" userId="S::bjoern.usadel_gmail.com#ext#@csb488.onmicrosoft.com::8f737865-c89e-45bf-8d0e-d5f925177d3d" providerId="AD" clId="Web-{4B4DFEC9-ADB2-4243-9DF4-691AAF478463}" dt="2020-09-20T13:37:59.252" v="1"/>
        <pc:sldMkLst>
          <pc:docMk/>
          <pc:sldMk cId="1705002107" sldId="567"/>
        </pc:sldMkLst>
      </pc:sldChg>
      <pc:sldChg chg="addSp delSp modSp add replId">
        <pc:chgData name="bjoern.usadel" userId="S::bjoern.usadel_gmail.com#ext#@csb488.onmicrosoft.com::8f737865-c89e-45bf-8d0e-d5f925177d3d" providerId="AD" clId="Web-{4B4DFEC9-ADB2-4243-9DF4-691AAF478463}" dt="2020-09-20T15:18:16.894" v="131"/>
        <pc:sldMkLst>
          <pc:docMk/>
          <pc:sldMk cId="2864691242" sldId="612"/>
        </pc:sldMkLst>
        <pc:spChg chg="del">
          <ac:chgData name="bjoern.usadel" userId="S::bjoern.usadel_gmail.com#ext#@csb488.onmicrosoft.com::8f737865-c89e-45bf-8d0e-d5f925177d3d" providerId="AD" clId="Web-{4B4DFEC9-ADB2-4243-9DF4-691AAF478463}" dt="2020-09-20T15:18:03.972" v="125"/>
          <ac:spMkLst>
            <pc:docMk/>
            <pc:sldMk cId="2864691242" sldId="612"/>
            <ac:spMk id="2" creationId="{6DCA67B7-9559-4802-90B5-A5855A8EBDF9}"/>
          </ac:spMkLst>
        </pc:spChg>
        <pc:spChg chg="mod">
          <ac:chgData name="bjoern.usadel" userId="S::bjoern.usadel_gmail.com#ext#@csb488.onmicrosoft.com::8f737865-c89e-45bf-8d0e-d5f925177d3d" providerId="AD" clId="Web-{4B4DFEC9-ADB2-4243-9DF4-691AAF478463}" dt="2020-09-20T15:17:15.644" v="56" actId="20577"/>
          <ac:spMkLst>
            <pc:docMk/>
            <pc:sldMk cId="2864691242" sldId="612"/>
            <ac:spMk id="22" creationId="{BC7D6AA2-028D-4C4A-BD72-1C409851D70B}"/>
          </ac:spMkLst>
        </pc:spChg>
        <pc:spChg chg="mod">
          <ac:chgData name="bjoern.usadel" userId="S::bjoern.usadel_gmail.com#ext#@csb488.onmicrosoft.com::8f737865-c89e-45bf-8d0e-d5f925177d3d" providerId="AD" clId="Web-{4B4DFEC9-ADB2-4243-9DF4-691AAF478463}" dt="2020-09-20T15:16:45.565" v="39" actId="20577"/>
          <ac:spMkLst>
            <pc:docMk/>
            <pc:sldMk cId="2864691242" sldId="612"/>
            <ac:spMk id="39" creationId="{CBC3090E-4893-4718-80D2-B54ED0C6CB80}"/>
          </ac:spMkLst>
        </pc:spChg>
        <pc:spChg chg="mod">
          <ac:chgData name="bjoern.usadel" userId="S::bjoern.usadel_gmail.com#ext#@csb488.onmicrosoft.com::8f737865-c89e-45bf-8d0e-d5f925177d3d" providerId="AD" clId="Web-{4B4DFEC9-ADB2-4243-9DF4-691AAF478463}" dt="2020-09-20T15:16:39.909" v="22" actId="20577"/>
          <ac:spMkLst>
            <pc:docMk/>
            <pc:sldMk cId="2864691242" sldId="612"/>
            <ac:spMk id="40" creationId="{A2595772-A001-4F30-8E0E-B183814630C8}"/>
          </ac:spMkLst>
        </pc:spChg>
        <pc:spChg chg="mod">
          <ac:chgData name="bjoern.usadel" userId="S::bjoern.usadel_gmail.com#ext#@csb488.onmicrosoft.com::8f737865-c89e-45bf-8d0e-d5f925177d3d" providerId="AD" clId="Web-{4B4DFEC9-ADB2-4243-9DF4-691AAF478463}" dt="2020-09-20T15:17:28.159" v="93" actId="1076"/>
          <ac:spMkLst>
            <pc:docMk/>
            <pc:sldMk cId="2864691242" sldId="612"/>
            <ac:spMk id="41" creationId="{CEE846A0-11F2-4429-9AE9-185B647D46B4}"/>
          </ac:spMkLst>
        </pc:spChg>
        <pc:spChg chg="mod">
          <ac:chgData name="bjoern.usadel" userId="S::bjoern.usadel_gmail.com#ext#@csb488.onmicrosoft.com::8f737865-c89e-45bf-8d0e-d5f925177d3d" providerId="AD" clId="Web-{4B4DFEC9-ADB2-4243-9DF4-691AAF478463}" dt="2020-09-20T15:18:01.316" v="124" actId="20577"/>
          <ac:spMkLst>
            <pc:docMk/>
            <pc:sldMk cId="2864691242" sldId="612"/>
            <ac:spMk id="158" creationId="{0495AE25-BAE2-4BCD-A0BD-88E73DE6CDC0}"/>
          </ac:spMkLst>
        </pc:spChg>
        <pc:grpChg chg="add">
          <ac:chgData name="bjoern.usadel" userId="S::bjoern.usadel_gmail.com#ext#@csb488.onmicrosoft.com::8f737865-c89e-45bf-8d0e-d5f925177d3d" providerId="AD" clId="Web-{4B4DFEC9-ADB2-4243-9DF4-691AAF478463}" dt="2020-09-20T15:18:16.894" v="131"/>
          <ac:grpSpMkLst>
            <pc:docMk/>
            <pc:sldMk cId="2864691242" sldId="612"/>
            <ac:grpSpMk id="8" creationId="{85B99941-291F-4DC8-A364-19E987BBF675}"/>
          </ac:grpSpMkLst>
        </pc:grpChg>
        <pc:picChg chg="del">
          <ac:chgData name="bjoern.usadel" userId="S::bjoern.usadel_gmail.com#ext#@csb488.onmicrosoft.com::8f737865-c89e-45bf-8d0e-d5f925177d3d" providerId="AD" clId="Web-{4B4DFEC9-ADB2-4243-9DF4-691AAF478463}" dt="2020-09-20T15:18:10.597" v="130"/>
          <ac:picMkLst>
            <pc:docMk/>
            <pc:sldMk cId="2864691242" sldId="612"/>
            <ac:picMk id="21" creationId="{EA986332-FCAB-4772-9E36-91A10862D206}"/>
          </ac:picMkLst>
        </pc:picChg>
        <pc:picChg chg="del">
          <ac:chgData name="bjoern.usadel" userId="S::bjoern.usadel_gmail.com#ext#@csb488.onmicrosoft.com::8f737865-c89e-45bf-8d0e-d5f925177d3d" providerId="AD" clId="Web-{4B4DFEC9-ADB2-4243-9DF4-691AAF478463}" dt="2020-09-20T15:18:06.191" v="126"/>
          <ac:picMkLst>
            <pc:docMk/>
            <pc:sldMk cId="2864691242" sldId="612"/>
            <ac:picMk id="43" creationId="{B84C282B-477A-4C0B-B7CA-DB9A580B2491}"/>
          </ac:picMkLst>
        </pc:picChg>
        <pc:picChg chg="del">
          <ac:chgData name="bjoern.usadel" userId="S::bjoern.usadel_gmail.com#ext#@csb488.onmicrosoft.com::8f737865-c89e-45bf-8d0e-d5f925177d3d" providerId="AD" clId="Web-{4B4DFEC9-ADB2-4243-9DF4-691AAF478463}" dt="2020-09-20T15:18:07.082" v="127"/>
          <ac:picMkLst>
            <pc:docMk/>
            <pc:sldMk cId="2864691242" sldId="612"/>
            <ac:picMk id="174" creationId="{13B61C26-FF61-43D4-BAD4-79E1EC076E86}"/>
          </ac:picMkLst>
        </pc:picChg>
        <pc:picChg chg="del">
          <ac:chgData name="bjoern.usadel" userId="S::bjoern.usadel_gmail.com#ext#@csb488.onmicrosoft.com::8f737865-c89e-45bf-8d0e-d5f925177d3d" providerId="AD" clId="Web-{4B4DFEC9-ADB2-4243-9DF4-691AAF478463}" dt="2020-09-20T15:18:09.629" v="129"/>
          <ac:picMkLst>
            <pc:docMk/>
            <pc:sldMk cId="2864691242" sldId="612"/>
            <ac:picMk id="176" creationId="{B80C961C-B46E-4CE2-A669-A3BEA4E1BC00}"/>
          </ac:picMkLst>
        </pc:picChg>
        <pc:picChg chg="del">
          <ac:chgData name="bjoern.usadel" userId="S::bjoern.usadel_gmail.com#ext#@csb488.onmicrosoft.com::8f737865-c89e-45bf-8d0e-d5f925177d3d" providerId="AD" clId="Web-{4B4DFEC9-ADB2-4243-9DF4-691AAF478463}" dt="2020-09-20T15:18:07.816" v="128"/>
          <ac:picMkLst>
            <pc:docMk/>
            <pc:sldMk cId="2864691242" sldId="612"/>
            <ac:picMk id="1026" creationId="{BFB16F8B-CB2C-4C69-9C86-72A70CB09D9F}"/>
          </ac:picMkLst>
        </pc:picChg>
      </pc:sldChg>
    </pc:docChg>
  </pc:docChgLst>
  <pc:docChgLst>
    <pc:chgData name="Timo Mühlhaus" userId="1b6b3aba618dadac" providerId="LiveId" clId="{378A58FB-C233-4241-86E8-15F814D8D970}"/>
    <pc:docChg chg="undo custSel addSld delSld modSld sldOrd">
      <pc:chgData name="Timo Mühlhaus" userId="1b6b3aba618dadac" providerId="LiveId" clId="{378A58FB-C233-4241-86E8-15F814D8D970}" dt="2022-03-25T12:09:31.603" v="647" actId="27636"/>
      <pc:docMkLst>
        <pc:docMk/>
      </pc:docMkLst>
      <pc:sldChg chg="del">
        <pc:chgData name="Timo Mühlhaus" userId="1b6b3aba618dadac" providerId="LiveId" clId="{378A58FB-C233-4241-86E8-15F814D8D970}" dt="2022-03-25T07:53:46.003" v="572" actId="47"/>
        <pc:sldMkLst>
          <pc:docMk/>
          <pc:sldMk cId="3170677561" sldId="526"/>
        </pc:sldMkLst>
      </pc:sldChg>
      <pc:sldChg chg="modSp mod">
        <pc:chgData name="Timo Mühlhaus" userId="1b6b3aba618dadac" providerId="LiveId" clId="{378A58FB-C233-4241-86E8-15F814D8D970}" dt="2022-03-25T07:17:07.272" v="18" actId="207"/>
        <pc:sldMkLst>
          <pc:docMk/>
          <pc:sldMk cId="695490180" sldId="558"/>
        </pc:sldMkLst>
        <pc:spChg chg="mod">
          <ac:chgData name="Timo Mühlhaus" userId="1b6b3aba618dadac" providerId="LiveId" clId="{378A58FB-C233-4241-86E8-15F814D8D970}" dt="2022-03-25T07:17:07.272" v="18" actId="207"/>
          <ac:spMkLst>
            <pc:docMk/>
            <pc:sldMk cId="695490180" sldId="558"/>
            <ac:spMk id="3" creationId="{E6050A5C-3C7C-49B3-815E-AC177B5B6843}"/>
          </ac:spMkLst>
        </pc:spChg>
      </pc:sldChg>
      <pc:sldChg chg="add del">
        <pc:chgData name="Timo Mühlhaus" userId="1b6b3aba618dadac" providerId="LiveId" clId="{378A58FB-C233-4241-86E8-15F814D8D970}" dt="2022-03-25T08:24:48.008" v="601" actId="47"/>
        <pc:sldMkLst>
          <pc:docMk/>
          <pc:sldMk cId="689199237" sldId="568"/>
        </pc:sldMkLst>
      </pc:sldChg>
      <pc:sldChg chg="modSp add mod">
        <pc:chgData name="Timo Mühlhaus" userId="1b6b3aba618dadac" providerId="LiveId" clId="{378A58FB-C233-4241-86E8-15F814D8D970}" dt="2022-03-25T12:09:31.603" v="647" actId="27636"/>
        <pc:sldMkLst>
          <pc:docMk/>
          <pc:sldMk cId="3239487764" sldId="603"/>
        </pc:sldMkLst>
        <pc:spChg chg="mod">
          <ac:chgData name="Timo Mühlhaus" userId="1b6b3aba618dadac" providerId="LiveId" clId="{378A58FB-C233-4241-86E8-15F814D8D970}" dt="2022-03-25T12:09:31.603" v="647" actId="27636"/>
          <ac:spMkLst>
            <pc:docMk/>
            <pc:sldMk cId="3239487764" sldId="603"/>
            <ac:spMk id="147" creationId="{E9B1A7A5-589F-4D23-8C5B-3B36038CD76B}"/>
          </ac:spMkLst>
        </pc:spChg>
        <pc:spChg chg="mod">
          <ac:chgData name="Timo Mühlhaus" userId="1b6b3aba618dadac" providerId="LiveId" clId="{378A58FB-C233-4241-86E8-15F814D8D970}" dt="2022-03-25T08:25:13.922" v="615" actId="6549"/>
          <ac:spMkLst>
            <pc:docMk/>
            <pc:sldMk cId="3239487764" sldId="603"/>
            <ac:spMk id="150" creationId="{51CDA56C-F865-4730-978C-8CCB0BAF6A4A}"/>
          </ac:spMkLst>
        </pc:spChg>
      </pc:sldChg>
      <pc:sldChg chg="modSp mod">
        <pc:chgData name="Timo Mühlhaus" userId="1b6b3aba618dadac" providerId="LiveId" clId="{378A58FB-C233-4241-86E8-15F814D8D970}" dt="2022-03-25T07:48:03.796" v="557" actId="20577"/>
        <pc:sldMkLst>
          <pc:docMk/>
          <pc:sldMk cId="3285514407" sldId="662"/>
        </pc:sldMkLst>
        <pc:spChg chg="mod">
          <ac:chgData name="Timo Mühlhaus" userId="1b6b3aba618dadac" providerId="LiveId" clId="{378A58FB-C233-4241-86E8-15F814D8D970}" dt="2022-03-25T07:48:03.796" v="557" actId="20577"/>
          <ac:spMkLst>
            <pc:docMk/>
            <pc:sldMk cId="3285514407" sldId="662"/>
            <ac:spMk id="91" creationId="{71465E57-0A14-4259-8B6F-34600033FCB2}"/>
          </ac:spMkLst>
        </pc:spChg>
      </pc:sldChg>
      <pc:sldChg chg="modSp del mod">
        <pc:chgData name="Timo Mühlhaus" userId="1b6b3aba618dadac" providerId="LiveId" clId="{378A58FB-C233-4241-86E8-15F814D8D970}" dt="2022-03-25T08:20:50.596" v="580" actId="47"/>
        <pc:sldMkLst>
          <pc:docMk/>
          <pc:sldMk cId="1202996092" sldId="717"/>
        </pc:sldMkLst>
        <pc:spChg chg="mod">
          <ac:chgData name="Timo Mühlhaus" userId="1b6b3aba618dadac" providerId="LiveId" clId="{378A58FB-C233-4241-86E8-15F814D8D970}" dt="2022-03-25T08:09:46.101" v="573" actId="20577"/>
          <ac:spMkLst>
            <pc:docMk/>
            <pc:sldMk cId="1202996092" sldId="717"/>
            <ac:spMk id="2" creationId="{B455024A-0321-443E-9247-25A6679DD675}"/>
          </ac:spMkLst>
        </pc:spChg>
      </pc:sldChg>
      <pc:sldChg chg="del">
        <pc:chgData name="Timo Mühlhaus" userId="1b6b3aba618dadac" providerId="LiveId" clId="{378A58FB-C233-4241-86E8-15F814D8D970}" dt="2022-03-25T07:52:21.548" v="571" actId="47"/>
        <pc:sldMkLst>
          <pc:docMk/>
          <pc:sldMk cId="4097632390" sldId="719"/>
        </pc:sldMkLst>
      </pc:sldChg>
      <pc:sldChg chg="addSp delSp modSp mod">
        <pc:chgData name="Timo Mühlhaus" userId="1b6b3aba618dadac" providerId="LiveId" clId="{378A58FB-C233-4241-86E8-15F814D8D970}" dt="2022-03-25T07:32:12.474" v="346" actId="20577"/>
        <pc:sldMkLst>
          <pc:docMk/>
          <pc:sldMk cId="2620667548" sldId="724"/>
        </pc:sldMkLst>
        <pc:spChg chg="mod">
          <ac:chgData name="Timo Mühlhaus" userId="1b6b3aba618dadac" providerId="LiveId" clId="{378A58FB-C233-4241-86E8-15F814D8D970}" dt="2022-03-25T07:30:09.302" v="293" actId="403"/>
          <ac:spMkLst>
            <pc:docMk/>
            <pc:sldMk cId="2620667548" sldId="724"/>
            <ac:spMk id="24" creationId="{FC8C9B3C-E50B-4C9B-B8B7-45609A75F81D}"/>
          </ac:spMkLst>
        </pc:spChg>
        <pc:spChg chg="mod">
          <ac:chgData name="Timo Mühlhaus" userId="1b6b3aba618dadac" providerId="LiveId" clId="{378A58FB-C233-4241-86E8-15F814D8D970}" dt="2022-03-25T07:32:12.474" v="346" actId="20577"/>
          <ac:spMkLst>
            <pc:docMk/>
            <pc:sldMk cId="2620667548" sldId="724"/>
            <ac:spMk id="85" creationId="{7D28C2EB-7251-4617-9EBA-D22F4D19CD5D}"/>
          </ac:spMkLst>
        </pc:spChg>
        <pc:spChg chg="mod">
          <ac:chgData name="Timo Mühlhaus" userId="1b6b3aba618dadac" providerId="LiveId" clId="{378A58FB-C233-4241-86E8-15F814D8D970}" dt="2022-03-25T07:31:57.707" v="304"/>
          <ac:spMkLst>
            <pc:docMk/>
            <pc:sldMk cId="2620667548" sldId="724"/>
            <ac:spMk id="86" creationId="{8A1E74C1-0BDE-439D-A20F-17BF80E2779B}"/>
          </ac:spMkLst>
        </pc:spChg>
        <pc:spChg chg="mod">
          <ac:chgData name="Timo Mühlhaus" userId="1b6b3aba618dadac" providerId="LiveId" clId="{378A58FB-C233-4241-86E8-15F814D8D970}" dt="2022-03-25T07:29:45.374" v="286" actId="165"/>
          <ac:spMkLst>
            <pc:docMk/>
            <pc:sldMk cId="2620667548" sldId="724"/>
            <ac:spMk id="94" creationId="{A01192AD-761B-4ED5-9F18-68FBDD013ADF}"/>
          </ac:spMkLst>
        </pc:spChg>
        <pc:spChg chg="mod">
          <ac:chgData name="Timo Mühlhaus" userId="1b6b3aba618dadac" providerId="LiveId" clId="{378A58FB-C233-4241-86E8-15F814D8D970}" dt="2022-03-25T07:29:45.374" v="286" actId="165"/>
          <ac:spMkLst>
            <pc:docMk/>
            <pc:sldMk cId="2620667548" sldId="724"/>
            <ac:spMk id="95" creationId="{E035EB51-7C6E-4D07-B18B-BB72933293F3}"/>
          </ac:spMkLst>
        </pc:spChg>
        <pc:spChg chg="mod">
          <ac:chgData name="Timo Mühlhaus" userId="1b6b3aba618dadac" providerId="LiveId" clId="{378A58FB-C233-4241-86E8-15F814D8D970}" dt="2022-03-25T07:29:45.374" v="286" actId="165"/>
          <ac:spMkLst>
            <pc:docMk/>
            <pc:sldMk cId="2620667548" sldId="724"/>
            <ac:spMk id="96" creationId="{A342601B-B5C6-4DDF-8E0E-4F1C3E51CFDA}"/>
          </ac:spMkLst>
        </pc:spChg>
        <pc:spChg chg="mod">
          <ac:chgData name="Timo Mühlhaus" userId="1b6b3aba618dadac" providerId="LiveId" clId="{378A58FB-C233-4241-86E8-15F814D8D970}" dt="2022-03-25T07:29:45.374" v="286" actId="165"/>
          <ac:spMkLst>
            <pc:docMk/>
            <pc:sldMk cId="2620667548" sldId="724"/>
            <ac:spMk id="97" creationId="{13B17EE3-4EB7-4347-805C-BA6929A518CC}"/>
          </ac:spMkLst>
        </pc:spChg>
        <pc:spChg chg="mod">
          <ac:chgData name="Timo Mühlhaus" userId="1b6b3aba618dadac" providerId="LiveId" clId="{378A58FB-C233-4241-86E8-15F814D8D970}" dt="2022-03-25T07:29:45.374" v="286" actId="165"/>
          <ac:spMkLst>
            <pc:docMk/>
            <pc:sldMk cId="2620667548" sldId="724"/>
            <ac:spMk id="98" creationId="{68E13D32-5376-4FF4-A164-F00A186BD0D8}"/>
          </ac:spMkLst>
        </pc:spChg>
        <pc:spChg chg="mod">
          <ac:chgData name="Timo Mühlhaus" userId="1b6b3aba618dadac" providerId="LiveId" clId="{378A58FB-C233-4241-86E8-15F814D8D970}" dt="2022-03-25T07:29:45.374" v="286" actId="165"/>
          <ac:spMkLst>
            <pc:docMk/>
            <pc:sldMk cId="2620667548" sldId="724"/>
            <ac:spMk id="99" creationId="{73BA5A48-2886-475C-91BB-54BC217D7324}"/>
          </ac:spMkLst>
        </pc:spChg>
        <pc:spChg chg="mod">
          <ac:chgData name="Timo Mühlhaus" userId="1b6b3aba618dadac" providerId="LiveId" clId="{378A58FB-C233-4241-86E8-15F814D8D970}" dt="2022-03-25T07:29:45.374" v="286" actId="165"/>
          <ac:spMkLst>
            <pc:docMk/>
            <pc:sldMk cId="2620667548" sldId="724"/>
            <ac:spMk id="100" creationId="{4C9B5AE3-D51C-402C-A5F5-C93F502896D9}"/>
          </ac:spMkLst>
        </pc:spChg>
        <pc:spChg chg="mod">
          <ac:chgData name="Timo Mühlhaus" userId="1b6b3aba618dadac" providerId="LiveId" clId="{378A58FB-C233-4241-86E8-15F814D8D970}" dt="2022-03-25T07:29:45.374" v="286" actId="165"/>
          <ac:spMkLst>
            <pc:docMk/>
            <pc:sldMk cId="2620667548" sldId="724"/>
            <ac:spMk id="101" creationId="{CC32CC09-ACA1-487F-9D58-921D7E04F9E8}"/>
          </ac:spMkLst>
        </pc:spChg>
        <pc:spChg chg="mod">
          <ac:chgData name="Timo Mühlhaus" userId="1b6b3aba618dadac" providerId="LiveId" clId="{378A58FB-C233-4241-86E8-15F814D8D970}" dt="2022-03-25T07:29:45.374" v="286" actId="165"/>
          <ac:spMkLst>
            <pc:docMk/>
            <pc:sldMk cId="2620667548" sldId="724"/>
            <ac:spMk id="103" creationId="{070CC8AB-52DF-4D32-988A-44ED7618C33E}"/>
          </ac:spMkLst>
        </pc:spChg>
        <pc:spChg chg="mod">
          <ac:chgData name="Timo Mühlhaus" userId="1b6b3aba618dadac" providerId="LiveId" clId="{378A58FB-C233-4241-86E8-15F814D8D970}" dt="2022-03-25T07:29:45.374" v="286" actId="165"/>
          <ac:spMkLst>
            <pc:docMk/>
            <pc:sldMk cId="2620667548" sldId="724"/>
            <ac:spMk id="104" creationId="{D072DAB0-53C3-4BDC-A2B2-7771F035B8A4}"/>
          </ac:spMkLst>
        </pc:spChg>
        <pc:spChg chg="mod">
          <ac:chgData name="Timo Mühlhaus" userId="1b6b3aba618dadac" providerId="LiveId" clId="{378A58FB-C233-4241-86E8-15F814D8D970}" dt="2022-03-25T07:29:45.374" v="286" actId="165"/>
          <ac:spMkLst>
            <pc:docMk/>
            <pc:sldMk cId="2620667548" sldId="724"/>
            <ac:spMk id="105" creationId="{AFA370D0-A9D3-4AE3-80D2-D878A97BFA06}"/>
          </ac:spMkLst>
        </pc:spChg>
        <pc:spChg chg="mod">
          <ac:chgData name="Timo Mühlhaus" userId="1b6b3aba618dadac" providerId="LiveId" clId="{378A58FB-C233-4241-86E8-15F814D8D970}" dt="2022-03-25T07:29:45.374" v="286" actId="165"/>
          <ac:spMkLst>
            <pc:docMk/>
            <pc:sldMk cId="2620667548" sldId="724"/>
            <ac:spMk id="106" creationId="{F7F98670-CD43-4494-A9CA-4132AFECD9E4}"/>
          </ac:spMkLst>
        </pc:spChg>
        <pc:spChg chg="mod">
          <ac:chgData name="Timo Mühlhaus" userId="1b6b3aba618dadac" providerId="LiveId" clId="{378A58FB-C233-4241-86E8-15F814D8D970}" dt="2022-03-25T07:31:10.983" v="300" actId="165"/>
          <ac:spMkLst>
            <pc:docMk/>
            <pc:sldMk cId="2620667548" sldId="724"/>
            <ac:spMk id="107" creationId="{42B6F000-ED84-40CD-9FEF-6A130BC10A81}"/>
          </ac:spMkLst>
        </pc:spChg>
        <pc:spChg chg="mod">
          <ac:chgData name="Timo Mühlhaus" userId="1b6b3aba618dadac" providerId="LiveId" clId="{378A58FB-C233-4241-86E8-15F814D8D970}" dt="2022-03-25T07:31:10.983" v="300" actId="165"/>
          <ac:spMkLst>
            <pc:docMk/>
            <pc:sldMk cId="2620667548" sldId="724"/>
            <ac:spMk id="110" creationId="{039BB9CE-A4DE-40E9-AAD3-328256E0BC2D}"/>
          </ac:spMkLst>
        </pc:spChg>
        <pc:spChg chg="mod">
          <ac:chgData name="Timo Mühlhaus" userId="1b6b3aba618dadac" providerId="LiveId" clId="{378A58FB-C233-4241-86E8-15F814D8D970}" dt="2022-03-25T07:31:10.983" v="300" actId="165"/>
          <ac:spMkLst>
            <pc:docMk/>
            <pc:sldMk cId="2620667548" sldId="724"/>
            <ac:spMk id="145" creationId="{361FAF4C-4D3A-4444-9104-4DD622BDC855}"/>
          </ac:spMkLst>
        </pc:spChg>
        <pc:spChg chg="mod">
          <ac:chgData name="Timo Mühlhaus" userId="1b6b3aba618dadac" providerId="LiveId" clId="{378A58FB-C233-4241-86E8-15F814D8D970}" dt="2022-03-25T07:31:10.983" v="300" actId="165"/>
          <ac:spMkLst>
            <pc:docMk/>
            <pc:sldMk cId="2620667548" sldId="724"/>
            <ac:spMk id="148" creationId="{C8586BF5-6FBF-4502-8457-14AC8FE69806}"/>
          </ac:spMkLst>
        </pc:spChg>
        <pc:grpChg chg="add del mod">
          <ac:chgData name="Timo Mühlhaus" userId="1b6b3aba618dadac" providerId="LiveId" clId="{378A58FB-C233-4241-86E8-15F814D8D970}" dt="2022-03-25T07:31:10.983" v="300" actId="165"/>
          <ac:grpSpMkLst>
            <pc:docMk/>
            <pc:sldMk cId="2620667548" sldId="724"/>
            <ac:grpSpMk id="2" creationId="{FC204C69-F800-4EF7-B40B-F0C7F050BF99}"/>
          </ac:grpSpMkLst>
        </pc:grpChg>
        <pc:grpChg chg="mod">
          <ac:chgData name="Timo Mühlhaus" userId="1b6b3aba618dadac" providerId="LiveId" clId="{378A58FB-C233-4241-86E8-15F814D8D970}" dt="2022-03-25T07:30:36.945" v="295" actId="1076"/>
          <ac:grpSpMkLst>
            <pc:docMk/>
            <pc:sldMk cId="2620667548" sldId="724"/>
            <ac:grpSpMk id="3" creationId="{F966F266-DFC0-47B4-9889-850DF5DCE816}"/>
          </ac:grpSpMkLst>
        </pc:grpChg>
        <pc:grpChg chg="add del mod">
          <ac:chgData name="Timo Mühlhaus" userId="1b6b3aba618dadac" providerId="LiveId" clId="{378A58FB-C233-4241-86E8-15F814D8D970}" dt="2022-03-25T07:29:45.374" v="286" actId="165"/>
          <ac:grpSpMkLst>
            <pc:docMk/>
            <pc:sldMk cId="2620667548" sldId="724"/>
            <ac:grpSpMk id="87" creationId="{4D5487B4-2F22-4366-9134-6FEAF9F148A7}"/>
          </ac:grpSpMkLst>
        </pc:grpChg>
        <pc:grpChg chg="mod topLvl">
          <ac:chgData name="Timo Mühlhaus" userId="1b6b3aba618dadac" providerId="LiveId" clId="{378A58FB-C233-4241-86E8-15F814D8D970}" dt="2022-03-25T07:31:21.126" v="303" actId="1076"/>
          <ac:grpSpMkLst>
            <pc:docMk/>
            <pc:sldMk cId="2620667548" sldId="724"/>
            <ac:grpSpMk id="88" creationId="{D59E8931-19AB-4894-AC93-AA6E7957FAE7}"/>
          </ac:grpSpMkLst>
        </pc:grpChg>
        <pc:grpChg chg="mod topLvl">
          <ac:chgData name="Timo Mühlhaus" userId="1b6b3aba618dadac" providerId="LiveId" clId="{378A58FB-C233-4241-86E8-15F814D8D970}" dt="2022-03-25T07:31:15.777" v="301" actId="1076"/>
          <ac:grpSpMkLst>
            <pc:docMk/>
            <pc:sldMk cId="2620667548" sldId="724"/>
            <ac:grpSpMk id="89" creationId="{2021E893-879F-4E41-8F8E-AC7A4007A9C5}"/>
          </ac:grpSpMkLst>
        </pc:grpChg>
        <pc:grpChg chg="mod topLvl">
          <ac:chgData name="Timo Mühlhaus" userId="1b6b3aba618dadac" providerId="LiveId" clId="{378A58FB-C233-4241-86E8-15F814D8D970}" dt="2022-03-25T07:31:19.186" v="302" actId="1076"/>
          <ac:grpSpMkLst>
            <pc:docMk/>
            <pc:sldMk cId="2620667548" sldId="724"/>
            <ac:grpSpMk id="90" creationId="{3C3EDFBB-1B78-4D66-B940-752D364E8CEA}"/>
          </ac:grpSpMkLst>
        </pc:grpChg>
        <pc:grpChg chg="mod topLvl">
          <ac:chgData name="Timo Mühlhaus" userId="1b6b3aba618dadac" providerId="LiveId" clId="{378A58FB-C233-4241-86E8-15F814D8D970}" dt="2022-03-25T07:31:10.983" v="300" actId="165"/>
          <ac:grpSpMkLst>
            <pc:docMk/>
            <pc:sldMk cId="2620667548" sldId="724"/>
            <ac:grpSpMk id="91" creationId="{CBF0C58F-1464-4BAB-9BA9-9C3E810C4297}"/>
          </ac:grpSpMkLst>
        </pc:grpChg>
        <pc:grpChg chg="del mod topLvl">
          <ac:chgData name="Timo Mühlhaus" userId="1b6b3aba618dadac" providerId="LiveId" clId="{378A58FB-C233-4241-86E8-15F814D8D970}" dt="2022-03-25T07:29:47.265" v="287" actId="478"/>
          <ac:grpSpMkLst>
            <pc:docMk/>
            <pc:sldMk cId="2620667548" sldId="724"/>
            <ac:grpSpMk id="92" creationId="{3757E44F-9669-413A-8A11-664BA119DF67}"/>
          </ac:grpSpMkLst>
        </pc:grpChg>
        <pc:grpChg chg="mod">
          <ac:chgData name="Timo Mühlhaus" userId="1b6b3aba618dadac" providerId="LiveId" clId="{378A58FB-C233-4241-86E8-15F814D8D970}" dt="2022-03-25T07:29:45.374" v="286" actId="165"/>
          <ac:grpSpMkLst>
            <pc:docMk/>
            <pc:sldMk cId="2620667548" sldId="724"/>
            <ac:grpSpMk id="93" creationId="{0A1DBCB5-693A-4765-BD3F-41E2DF1B4AC4}"/>
          </ac:grpSpMkLst>
        </pc:grpChg>
        <pc:cxnChg chg="mod">
          <ac:chgData name="Timo Mühlhaus" userId="1b6b3aba618dadac" providerId="LiveId" clId="{378A58FB-C233-4241-86E8-15F814D8D970}" dt="2022-03-25T07:31:10.983" v="300" actId="165"/>
          <ac:cxnSpMkLst>
            <pc:docMk/>
            <pc:sldMk cId="2620667548" sldId="724"/>
            <ac:cxnSpMk id="108" creationId="{352D93A4-91DA-4B33-86A0-0ED2D2492D7F}"/>
          </ac:cxnSpMkLst>
        </pc:cxnChg>
        <pc:cxnChg chg="mod">
          <ac:chgData name="Timo Mühlhaus" userId="1b6b3aba618dadac" providerId="LiveId" clId="{378A58FB-C233-4241-86E8-15F814D8D970}" dt="2022-03-25T07:31:10.983" v="300" actId="165"/>
          <ac:cxnSpMkLst>
            <pc:docMk/>
            <pc:sldMk cId="2620667548" sldId="724"/>
            <ac:cxnSpMk id="109" creationId="{645BB3CC-A785-4195-A478-C2F9B8DFF07E}"/>
          </ac:cxnSpMkLst>
        </pc:cxnChg>
        <pc:cxnChg chg="mod">
          <ac:chgData name="Timo Mühlhaus" userId="1b6b3aba618dadac" providerId="LiveId" clId="{378A58FB-C233-4241-86E8-15F814D8D970}" dt="2022-03-25T07:31:10.983" v="300" actId="165"/>
          <ac:cxnSpMkLst>
            <pc:docMk/>
            <pc:sldMk cId="2620667548" sldId="724"/>
            <ac:cxnSpMk id="111" creationId="{FED0594D-82AF-4355-9CB7-20B36DD59C6A}"/>
          </ac:cxnSpMkLst>
        </pc:cxnChg>
        <pc:cxnChg chg="mod">
          <ac:chgData name="Timo Mühlhaus" userId="1b6b3aba618dadac" providerId="LiveId" clId="{378A58FB-C233-4241-86E8-15F814D8D970}" dt="2022-03-25T07:31:10.983" v="300" actId="165"/>
          <ac:cxnSpMkLst>
            <pc:docMk/>
            <pc:sldMk cId="2620667548" sldId="724"/>
            <ac:cxnSpMk id="144" creationId="{F3B2DD9A-A69C-44A8-9189-128553BAC801}"/>
          </ac:cxnSpMkLst>
        </pc:cxnChg>
        <pc:cxnChg chg="mod">
          <ac:chgData name="Timo Mühlhaus" userId="1b6b3aba618dadac" providerId="LiveId" clId="{378A58FB-C233-4241-86E8-15F814D8D970}" dt="2022-03-25T07:31:10.983" v="300" actId="165"/>
          <ac:cxnSpMkLst>
            <pc:docMk/>
            <pc:sldMk cId="2620667548" sldId="724"/>
            <ac:cxnSpMk id="146" creationId="{8A979604-2032-4355-AD8B-C006B265A7C1}"/>
          </ac:cxnSpMkLst>
        </pc:cxnChg>
        <pc:cxnChg chg="mod">
          <ac:chgData name="Timo Mühlhaus" userId="1b6b3aba618dadac" providerId="LiveId" clId="{378A58FB-C233-4241-86E8-15F814D8D970}" dt="2022-03-25T07:31:10.983" v="300" actId="165"/>
          <ac:cxnSpMkLst>
            <pc:docMk/>
            <pc:sldMk cId="2620667548" sldId="724"/>
            <ac:cxnSpMk id="147" creationId="{84810964-AC17-4047-AD82-AD6A51BD6128}"/>
          </ac:cxnSpMkLst>
        </pc:cxnChg>
        <pc:cxnChg chg="mod">
          <ac:chgData name="Timo Mühlhaus" userId="1b6b3aba618dadac" providerId="LiveId" clId="{378A58FB-C233-4241-86E8-15F814D8D970}" dt="2022-03-25T07:31:10.983" v="300" actId="165"/>
          <ac:cxnSpMkLst>
            <pc:docMk/>
            <pc:sldMk cId="2620667548" sldId="724"/>
            <ac:cxnSpMk id="149" creationId="{6A8C29B7-0411-4FBB-8AA7-AF15A28734A6}"/>
          </ac:cxnSpMkLst>
        </pc:cxnChg>
      </pc:sldChg>
      <pc:sldChg chg="del ord">
        <pc:chgData name="Timo Mühlhaus" userId="1b6b3aba618dadac" providerId="LiveId" clId="{378A58FB-C233-4241-86E8-15F814D8D970}" dt="2022-03-25T07:29:10.710" v="282" actId="47"/>
        <pc:sldMkLst>
          <pc:docMk/>
          <pc:sldMk cId="930301155" sldId="734"/>
        </pc:sldMkLst>
      </pc:sldChg>
      <pc:sldChg chg="modSp mod">
        <pc:chgData name="Timo Mühlhaus" userId="1b6b3aba618dadac" providerId="LiveId" clId="{378A58FB-C233-4241-86E8-15F814D8D970}" dt="2022-03-25T07:32:32.993" v="348" actId="6549"/>
        <pc:sldMkLst>
          <pc:docMk/>
          <pc:sldMk cId="1821549174" sldId="741"/>
        </pc:sldMkLst>
        <pc:spChg chg="mod">
          <ac:chgData name="Timo Mühlhaus" userId="1b6b3aba618dadac" providerId="LiveId" clId="{378A58FB-C233-4241-86E8-15F814D8D970}" dt="2022-03-25T07:32:32.993" v="348" actId="6549"/>
          <ac:spMkLst>
            <pc:docMk/>
            <pc:sldMk cId="1821549174" sldId="741"/>
            <ac:spMk id="2" creationId="{630A211B-9340-4F5C-BB86-8E2B508613B8}"/>
          </ac:spMkLst>
        </pc:spChg>
      </pc:sldChg>
      <pc:sldChg chg="del ord">
        <pc:chgData name="Timo Mühlhaus" userId="1b6b3aba618dadac" providerId="LiveId" clId="{378A58FB-C233-4241-86E8-15F814D8D970}" dt="2022-03-25T07:32:59.670" v="351" actId="47"/>
        <pc:sldMkLst>
          <pc:docMk/>
          <pc:sldMk cId="2398524886" sldId="743"/>
        </pc:sldMkLst>
      </pc:sldChg>
      <pc:sldChg chg="del ord">
        <pc:chgData name="Timo Mühlhaus" userId="1b6b3aba618dadac" providerId="LiveId" clId="{378A58FB-C233-4241-86E8-15F814D8D970}" dt="2022-03-25T07:28:05.068" v="281" actId="47"/>
        <pc:sldMkLst>
          <pc:docMk/>
          <pc:sldMk cId="3296948116" sldId="750"/>
        </pc:sldMkLst>
      </pc:sldChg>
      <pc:sldChg chg="delSp modSp mod">
        <pc:chgData name="Timo Mühlhaus" userId="1b6b3aba618dadac" providerId="LiveId" clId="{378A58FB-C233-4241-86E8-15F814D8D970}" dt="2022-03-25T07:51:08.142" v="570"/>
        <pc:sldMkLst>
          <pc:docMk/>
          <pc:sldMk cId="2967692925" sldId="757"/>
        </pc:sldMkLst>
        <pc:spChg chg="mod">
          <ac:chgData name="Timo Mühlhaus" userId="1b6b3aba618dadac" providerId="LiveId" clId="{378A58FB-C233-4241-86E8-15F814D8D970}" dt="2022-03-25T07:51:08.142" v="570"/>
          <ac:spMkLst>
            <pc:docMk/>
            <pc:sldMk cId="2967692925" sldId="757"/>
            <ac:spMk id="24" creationId="{7D499B47-F99A-437D-9761-D78C5343C14F}"/>
          </ac:spMkLst>
        </pc:spChg>
        <pc:spChg chg="del">
          <ac:chgData name="Timo Mühlhaus" userId="1b6b3aba618dadac" providerId="LiveId" clId="{378A58FB-C233-4241-86E8-15F814D8D970}" dt="2022-03-25T07:50:52.758" v="560" actId="478"/>
          <ac:spMkLst>
            <pc:docMk/>
            <pc:sldMk cId="2967692925" sldId="757"/>
            <ac:spMk id="66" creationId="{9D627128-8498-4399-8DAD-B8213552B5BE}"/>
          </ac:spMkLst>
        </pc:spChg>
        <pc:cxnChg chg="mod">
          <ac:chgData name="Timo Mühlhaus" userId="1b6b3aba618dadac" providerId="LiveId" clId="{378A58FB-C233-4241-86E8-15F814D8D970}" dt="2022-03-25T07:51:02.664" v="568" actId="108"/>
          <ac:cxnSpMkLst>
            <pc:docMk/>
            <pc:sldMk cId="2967692925" sldId="757"/>
            <ac:cxnSpMk id="4" creationId="{AA073925-BE48-40C9-8ABD-B56B79DCBCAB}"/>
          </ac:cxnSpMkLst>
        </pc:cxnChg>
        <pc:cxnChg chg="mod">
          <ac:chgData name="Timo Mühlhaus" userId="1b6b3aba618dadac" providerId="LiveId" clId="{378A58FB-C233-4241-86E8-15F814D8D970}" dt="2022-03-25T07:51:02.664" v="568" actId="108"/>
          <ac:cxnSpMkLst>
            <pc:docMk/>
            <pc:sldMk cId="2967692925" sldId="757"/>
            <ac:cxnSpMk id="61" creationId="{E3ED63FD-7C13-489D-99D9-DC3C76DE1A57}"/>
          </ac:cxnSpMkLst>
        </pc:cxnChg>
        <pc:cxnChg chg="del">
          <ac:chgData name="Timo Mühlhaus" userId="1b6b3aba618dadac" providerId="LiveId" clId="{378A58FB-C233-4241-86E8-15F814D8D970}" dt="2022-03-25T07:50:52.758" v="560" actId="478"/>
          <ac:cxnSpMkLst>
            <pc:docMk/>
            <pc:sldMk cId="2967692925" sldId="757"/>
            <ac:cxnSpMk id="62" creationId="{9AF91ABD-6900-429D-87A5-23F2F9FFB37F}"/>
          </ac:cxnSpMkLst>
        </pc:cxnChg>
      </pc:sldChg>
      <pc:sldChg chg="modSp mod">
        <pc:chgData name="Timo Mühlhaus" userId="1b6b3aba618dadac" providerId="LiveId" clId="{378A58FB-C233-4241-86E8-15F814D8D970}" dt="2022-03-25T07:37:30.402" v="431" actId="207"/>
        <pc:sldMkLst>
          <pc:docMk/>
          <pc:sldMk cId="2330446970" sldId="770"/>
        </pc:sldMkLst>
        <pc:spChg chg="mod">
          <ac:chgData name="Timo Mühlhaus" userId="1b6b3aba618dadac" providerId="LiveId" clId="{378A58FB-C233-4241-86E8-15F814D8D970}" dt="2022-03-25T07:37:30.402" v="431" actId="207"/>
          <ac:spMkLst>
            <pc:docMk/>
            <pc:sldMk cId="2330446970" sldId="770"/>
            <ac:spMk id="3" creationId="{111DB117-9B52-4D4E-B7DB-51E2326BDD25}"/>
          </ac:spMkLst>
        </pc:spChg>
      </pc:sldChg>
      <pc:sldChg chg="modSp mod">
        <pc:chgData name="Timo Mühlhaus" userId="1b6b3aba618dadac" providerId="LiveId" clId="{378A58FB-C233-4241-86E8-15F814D8D970}" dt="2022-03-25T07:37:51.683" v="434" actId="207"/>
        <pc:sldMkLst>
          <pc:docMk/>
          <pc:sldMk cId="3382108641" sldId="771"/>
        </pc:sldMkLst>
        <pc:spChg chg="mod">
          <ac:chgData name="Timo Mühlhaus" userId="1b6b3aba618dadac" providerId="LiveId" clId="{378A58FB-C233-4241-86E8-15F814D8D970}" dt="2022-03-25T07:37:51.683" v="434" actId="207"/>
          <ac:spMkLst>
            <pc:docMk/>
            <pc:sldMk cId="3382108641" sldId="771"/>
            <ac:spMk id="3" creationId="{111DB117-9B52-4D4E-B7DB-51E2326BDD25}"/>
          </ac:spMkLst>
        </pc:spChg>
      </pc:sldChg>
      <pc:sldChg chg="modSp mod">
        <pc:chgData name="Timo Mühlhaus" userId="1b6b3aba618dadac" providerId="LiveId" clId="{378A58FB-C233-4241-86E8-15F814D8D970}" dt="2022-03-25T07:38:16.730" v="436" actId="207"/>
        <pc:sldMkLst>
          <pc:docMk/>
          <pc:sldMk cId="709157215" sldId="772"/>
        </pc:sldMkLst>
        <pc:spChg chg="mod">
          <ac:chgData name="Timo Mühlhaus" userId="1b6b3aba618dadac" providerId="LiveId" clId="{378A58FB-C233-4241-86E8-15F814D8D970}" dt="2022-03-25T07:38:16.730" v="436" actId="207"/>
          <ac:spMkLst>
            <pc:docMk/>
            <pc:sldMk cId="709157215" sldId="772"/>
            <ac:spMk id="3" creationId="{111DB117-9B52-4D4E-B7DB-51E2326BDD25}"/>
          </ac:spMkLst>
        </pc:spChg>
      </pc:sldChg>
      <pc:sldChg chg="modSp mod">
        <pc:chgData name="Timo Mühlhaus" userId="1b6b3aba618dadac" providerId="LiveId" clId="{378A58FB-C233-4241-86E8-15F814D8D970}" dt="2022-03-25T07:38:45.081" v="439" actId="207"/>
        <pc:sldMkLst>
          <pc:docMk/>
          <pc:sldMk cId="2889002305" sldId="773"/>
        </pc:sldMkLst>
        <pc:spChg chg="mod">
          <ac:chgData name="Timo Mühlhaus" userId="1b6b3aba618dadac" providerId="LiveId" clId="{378A58FB-C233-4241-86E8-15F814D8D970}" dt="2022-03-25T07:38:45.081" v="439" actId="207"/>
          <ac:spMkLst>
            <pc:docMk/>
            <pc:sldMk cId="2889002305" sldId="773"/>
            <ac:spMk id="3" creationId="{111DB117-9B52-4D4E-B7DB-51E2326BDD25}"/>
          </ac:spMkLst>
        </pc:spChg>
      </pc:sldChg>
      <pc:sldChg chg="del">
        <pc:chgData name="Timo Mühlhaus" userId="1b6b3aba618dadac" providerId="LiveId" clId="{378A58FB-C233-4241-86E8-15F814D8D970}" dt="2022-03-25T07:36:51.855" v="426" actId="47"/>
        <pc:sldMkLst>
          <pc:docMk/>
          <pc:sldMk cId="1705063221" sldId="791"/>
        </pc:sldMkLst>
      </pc:sldChg>
      <pc:sldChg chg="addSp modSp mod">
        <pc:chgData name="Timo Mühlhaus" userId="1b6b3aba618dadac" providerId="LiveId" clId="{378A58FB-C233-4241-86E8-15F814D8D970}" dt="2022-03-25T07:36:49.293" v="425" actId="1076"/>
        <pc:sldMkLst>
          <pc:docMk/>
          <pc:sldMk cId="3191562835" sldId="794"/>
        </pc:sldMkLst>
        <pc:spChg chg="mod">
          <ac:chgData name="Timo Mühlhaus" userId="1b6b3aba618dadac" providerId="LiveId" clId="{378A58FB-C233-4241-86E8-15F814D8D970}" dt="2022-03-25T07:36:27.960" v="421" actId="207"/>
          <ac:spMkLst>
            <pc:docMk/>
            <pc:sldMk cId="3191562835" sldId="794"/>
            <ac:spMk id="3" creationId="{111DB117-9B52-4D4E-B7DB-51E2326BDD25}"/>
          </ac:spMkLst>
        </pc:spChg>
        <pc:picChg chg="add mod">
          <ac:chgData name="Timo Mühlhaus" userId="1b6b3aba618dadac" providerId="LiveId" clId="{378A58FB-C233-4241-86E8-15F814D8D970}" dt="2022-03-25T07:36:49.293" v="425" actId="1076"/>
          <ac:picMkLst>
            <pc:docMk/>
            <pc:sldMk cId="3191562835" sldId="794"/>
            <ac:picMk id="4" creationId="{3A9DC8A6-9BAD-4D82-A9A1-44F9D9810058}"/>
          </ac:picMkLst>
        </pc:picChg>
        <pc:picChg chg="add mod">
          <ac:chgData name="Timo Mühlhaus" userId="1b6b3aba618dadac" providerId="LiveId" clId="{378A58FB-C233-4241-86E8-15F814D8D970}" dt="2022-03-25T07:36:46.139" v="424" actId="1076"/>
          <ac:picMkLst>
            <pc:docMk/>
            <pc:sldMk cId="3191562835" sldId="794"/>
            <ac:picMk id="5" creationId="{E6FA4EA3-8B21-4E0C-9DDB-5D194304915E}"/>
          </ac:picMkLst>
        </pc:picChg>
      </pc:sldChg>
      <pc:sldChg chg="addSp modSp mod modAnim">
        <pc:chgData name="Timo Mühlhaus" userId="1b6b3aba618dadac" providerId="LiveId" clId="{378A58FB-C233-4241-86E8-15F814D8D970}" dt="2022-03-25T07:48:30.958" v="558"/>
        <pc:sldMkLst>
          <pc:docMk/>
          <pc:sldMk cId="799660972" sldId="795"/>
        </pc:sldMkLst>
        <pc:spChg chg="mod">
          <ac:chgData name="Timo Mühlhaus" userId="1b6b3aba618dadac" providerId="LiveId" clId="{378A58FB-C233-4241-86E8-15F814D8D970}" dt="2022-03-25T07:45:46.555" v="493" actId="20577"/>
          <ac:spMkLst>
            <pc:docMk/>
            <pc:sldMk cId="799660972" sldId="795"/>
            <ac:spMk id="12" creationId="{BAC0EE5A-D380-46E4-AB03-2914D6E3496A}"/>
          </ac:spMkLst>
        </pc:spChg>
        <pc:spChg chg="add mod">
          <ac:chgData name="Timo Mühlhaus" userId="1b6b3aba618dadac" providerId="LiveId" clId="{378A58FB-C233-4241-86E8-15F814D8D970}" dt="2022-03-25T07:46:12.036" v="500" actId="1076"/>
          <ac:spMkLst>
            <pc:docMk/>
            <pc:sldMk cId="799660972" sldId="795"/>
            <ac:spMk id="24" creationId="{FADACA7C-266C-481D-B57D-8ABF64D71E8D}"/>
          </ac:spMkLst>
        </pc:spChg>
        <pc:spChg chg="add mod">
          <ac:chgData name="Timo Mühlhaus" userId="1b6b3aba618dadac" providerId="LiveId" clId="{378A58FB-C233-4241-86E8-15F814D8D970}" dt="2022-03-25T07:46:49.867" v="524" actId="1076"/>
          <ac:spMkLst>
            <pc:docMk/>
            <pc:sldMk cId="799660972" sldId="795"/>
            <ac:spMk id="26" creationId="{328D1458-4F62-45CC-A068-0BCCFAD87D73}"/>
          </ac:spMkLst>
        </pc:spChg>
        <pc:spChg chg="add mod">
          <ac:chgData name="Timo Mühlhaus" userId="1b6b3aba618dadac" providerId="LiveId" clId="{378A58FB-C233-4241-86E8-15F814D8D970}" dt="2022-03-25T07:46:42.269" v="523" actId="1038"/>
          <ac:spMkLst>
            <pc:docMk/>
            <pc:sldMk cId="799660972" sldId="795"/>
            <ac:spMk id="28" creationId="{A12F94EE-2897-489D-99BD-A37E284E39E1}"/>
          </ac:spMkLst>
        </pc:spChg>
        <pc:spChg chg="add mod">
          <ac:chgData name="Timo Mühlhaus" userId="1b6b3aba618dadac" providerId="LiveId" clId="{378A58FB-C233-4241-86E8-15F814D8D970}" dt="2022-03-25T07:46:33.534" v="518" actId="1036"/>
          <ac:spMkLst>
            <pc:docMk/>
            <pc:sldMk cId="799660972" sldId="795"/>
            <ac:spMk id="30" creationId="{30AA0C1A-4C4E-4743-AC20-06D27C4F0DC2}"/>
          </ac:spMkLst>
        </pc:spChg>
      </pc:sldChg>
      <pc:sldChg chg="modSp mod">
        <pc:chgData name="Timo Mühlhaus" userId="1b6b3aba618dadac" providerId="LiveId" clId="{378A58FB-C233-4241-86E8-15F814D8D970}" dt="2022-03-25T07:47:29.581" v="529" actId="113"/>
        <pc:sldMkLst>
          <pc:docMk/>
          <pc:sldMk cId="343973692" sldId="796"/>
        </pc:sldMkLst>
        <pc:spChg chg="mod">
          <ac:chgData name="Timo Mühlhaus" userId="1b6b3aba618dadac" providerId="LiveId" clId="{378A58FB-C233-4241-86E8-15F814D8D970}" dt="2022-03-25T07:47:29.581" v="529" actId="113"/>
          <ac:spMkLst>
            <pc:docMk/>
            <pc:sldMk cId="343973692" sldId="796"/>
            <ac:spMk id="3" creationId="{111DB117-9B52-4D4E-B7DB-51E2326BDD25}"/>
          </ac:spMkLst>
        </pc:spChg>
      </pc:sldChg>
      <pc:sldChg chg="addSp delSp modSp mod ord">
        <pc:chgData name="Timo Mühlhaus" userId="1b6b3aba618dadac" providerId="LiveId" clId="{378A58FB-C233-4241-86E8-15F814D8D970}" dt="2022-03-25T07:35:39.839" v="418" actId="1076"/>
        <pc:sldMkLst>
          <pc:docMk/>
          <pc:sldMk cId="2866835899" sldId="797"/>
        </pc:sldMkLst>
        <pc:spChg chg="mod">
          <ac:chgData name="Timo Mühlhaus" userId="1b6b3aba618dadac" providerId="LiveId" clId="{378A58FB-C233-4241-86E8-15F814D8D970}" dt="2022-03-25T07:33:32.575" v="390" actId="20577"/>
          <ac:spMkLst>
            <pc:docMk/>
            <pc:sldMk cId="2866835899" sldId="797"/>
            <ac:spMk id="2" creationId="{FF23E55F-7575-48C7-882D-61B713E26FF8}"/>
          </ac:spMkLst>
        </pc:spChg>
        <pc:spChg chg="add del mod">
          <ac:chgData name="Timo Mühlhaus" userId="1b6b3aba618dadac" providerId="LiveId" clId="{378A58FB-C233-4241-86E8-15F814D8D970}" dt="2022-03-25T07:35:34.787" v="417" actId="21"/>
          <ac:spMkLst>
            <pc:docMk/>
            <pc:sldMk cId="2866835899" sldId="797"/>
            <ac:spMk id="4" creationId="{01F57357-4C3F-4C3C-A2ED-5B5EBD2EB347}"/>
          </ac:spMkLst>
        </pc:spChg>
        <pc:spChg chg="del mod">
          <ac:chgData name="Timo Mühlhaus" userId="1b6b3aba618dadac" providerId="LiveId" clId="{378A58FB-C233-4241-86E8-15F814D8D970}" dt="2022-03-25T07:34:28.651" v="402" actId="478"/>
          <ac:spMkLst>
            <pc:docMk/>
            <pc:sldMk cId="2866835899" sldId="797"/>
            <ac:spMk id="6" creationId="{203F6927-1706-43EC-9C46-5B3E4218A180}"/>
          </ac:spMkLst>
        </pc:spChg>
        <pc:spChg chg="mod">
          <ac:chgData name="Timo Mühlhaus" userId="1b6b3aba618dadac" providerId="LiveId" clId="{378A58FB-C233-4241-86E8-15F814D8D970}" dt="2022-03-25T07:34:10.809" v="400" actId="1076"/>
          <ac:spMkLst>
            <pc:docMk/>
            <pc:sldMk cId="2866835899" sldId="797"/>
            <ac:spMk id="9" creationId="{862C0C84-5B36-4C09-94AD-76972CBE9C2E}"/>
          </ac:spMkLst>
        </pc:spChg>
        <pc:spChg chg="mod">
          <ac:chgData name="Timo Mühlhaus" userId="1b6b3aba618dadac" providerId="LiveId" clId="{378A58FB-C233-4241-86E8-15F814D8D970}" dt="2022-03-25T07:34:16.114" v="401" actId="1076"/>
          <ac:spMkLst>
            <pc:docMk/>
            <pc:sldMk cId="2866835899" sldId="797"/>
            <ac:spMk id="13" creationId="{D2A71BFB-DDE0-4BD4-8650-CB22D4B88F55}"/>
          </ac:spMkLst>
        </pc:spChg>
        <pc:spChg chg="del">
          <ac:chgData name="Timo Mühlhaus" userId="1b6b3aba618dadac" providerId="LiveId" clId="{378A58FB-C233-4241-86E8-15F814D8D970}" dt="2022-03-25T07:33:48.064" v="391" actId="478"/>
          <ac:spMkLst>
            <pc:docMk/>
            <pc:sldMk cId="2866835899" sldId="797"/>
            <ac:spMk id="14" creationId="{8F47C663-0DA6-48A1-B50E-CC058828A1D8}"/>
          </ac:spMkLst>
        </pc:spChg>
        <pc:spChg chg="del mod">
          <ac:chgData name="Timo Mühlhaus" userId="1b6b3aba618dadac" providerId="LiveId" clId="{378A58FB-C233-4241-86E8-15F814D8D970}" dt="2022-03-25T07:33:51.394" v="393" actId="478"/>
          <ac:spMkLst>
            <pc:docMk/>
            <pc:sldMk cId="2866835899" sldId="797"/>
            <ac:spMk id="16" creationId="{12796C51-7B95-40C7-BCDB-F93644745C97}"/>
          </ac:spMkLst>
        </pc:spChg>
        <pc:spChg chg="mod">
          <ac:chgData name="Timo Mühlhaus" userId="1b6b3aba618dadac" providerId="LiveId" clId="{378A58FB-C233-4241-86E8-15F814D8D970}" dt="2022-03-25T07:35:18.631" v="413" actId="1076"/>
          <ac:spMkLst>
            <pc:docMk/>
            <pc:sldMk cId="2866835899" sldId="797"/>
            <ac:spMk id="18" creationId="{0761D747-4590-4B24-B44F-3047A13BF2F1}"/>
          </ac:spMkLst>
        </pc:spChg>
        <pc:spChg chg="mod">
          <ac:chgData name="Timo Mühlhaus" userId="1b6b3aba618dadac" providerId="LiveId" clId="{378A58FB-C233-4241-86E8-15F814D8D970}" dt="2022-03-25T07:33:56.252" v="394" actId="164"/>
          <ac:spMkLst>
            <pc:docMk/>
            <pc:sldMk cId="2866835899" sldId="797"/>
            <ac:spMk id="19" creationId="{DE4753E1-BF82-44EE-B8AF-320E0DFF0855}"/>
          </ac:spMkLst>
        </pc:spChg>
        <pc:spChg chg="mod">
          <ac:chgData name="Timo Mühlhaus" userId="1b6b3aba618dadac" providerId="LiveId" clId="{378A58FB-C233-4241-86E8-15F814D8D970}" dt="2022-03-25T07:33:56.252" v="394" actId="164"/>
          <ac:spMkLst>
            <pc:docMk/>
            <pc:sldMk cId="2866835899" sldId="797"/>
            <ac:spMk id="21" creationId="{E9A7FE92-BB30-4755-909F-FE4F3E167E3A}"/>
          </ac:spMkLst>
        </pc:spChg>
        <pc:spChg chg="mod">
          <ac:chgData name="Timo Mühlhaus" userId="1b6b3aba618dadac" providerId="LiveId" clId="{378A58FB-C233-4241-86E8-15F814D8D970}" dt="2022-03-25T07:35:39.839" v="418" actId="1076"/>
          <ac:spMkLst>
            <pc:docMk/>
            <pc:sldMk cId="2866835899" sldId="797"/>
            <ac:spMk id="22" creationId="{E4F1C616-0568-4DAB-8752-F6DACE3C7B50}"/>
          </ac:spMkLst>
        </pc:spChg>
        <pc:spChg chg="mod">
          <ac:chgData name="Timo Mühlhaus" userId="1b6b3aba618dadac" providerId="LiveId" clId="{378A58FB-C233-4241-86E8-15F814D8D970}" dt="2022-03-25T07:34:33.431" v="404"/>
          <ac:spMkLst>
            <pc:docMk/>
            <pc:sldMk cId="2866835899" sldId="797"/>
            <ac:spMk id="24" creationId="{3BA04669-6186-4AAE-A25E-A5E517791F08}"/>
          </ac:spMkLst>
        </pc:spChg>
        <pc:spChg chg="mod">
          <ac:chgData name="Timo Mühlhaus" userId="1b6b3aba618dadac" providerId="LiveId" clId="{378A58FB-C233-4241-86E8-15F814D8D970}" dt="2022-03-25T07:34:33.431" v="404"/>
          <ac:spMkLst>
            <pc:docMk/>
            <pc:sldMk cId="2866835899" sldId="797"/>
            <ac:spMk id="25" creationId="{1ECAA029-A29A-4D47-AB81-444158F02232}"/>
          </ac:spMkLst>
        </pc:spChg>
        <pc:spChg chg="mod">
          <ac:chgData name="Timo Mühlhaus" userId="1b6b3aba618dadac" providerId="LiveId" clId="{378A58FB-C233-4241-86E8-15F814D8D970}" dt="2022-03-25T07:34:33.431" v="404"/>
          <ac:spMkLst>
            <pc:docMk/>
            <pc:sldMk cId="2866835899" sldId="797"/>
            <ac:spMk id="26" creationId="{539B6A1B-AA3F-4B94-AF38-ADC914D0F5B4}"/>
          </ac:spMkLst>
        </pc:spChg>
        <pc:spChg chg="mod">
          <ac:chgData name="Timo Mühlhaus" userId="1b6b3aba618dadac" providerId="LiveId" clId="{378A58FB-C233-4241-86E8-15F814D8D970}" dt="2022-03-25T07:34:33.431" v="404"/>
          <ac:spMkLst>
            <pc:docMk/>
            <pc:sldMk cId="2866835899" sldId="797"/>
            <ac:spMk id="27" creationId="{01477840-AF09-4578-B367-9E8057C32D80}"/>
          </ac:spMkLst>
        </pc:spChg>
        <pc:spChg chg="mod">
          <ac:chgData name="Timo Mühlhaus" userId="1b6b3aba618dadac" providerId="LiveId" clId="{378A58FB-C233-4241-86E8-15F814D8D970}" dt="2022-03-25T07:34:33.431" v="404"/>
          <ac:spMkLst>
            <pc:docMk/>
            <pc:sldMk cId="2866835899" sldId="797"/>
            <ac:spMk id="28" creationId="{07572BFE-95A6-4916-86C4-3C9F08AC444A}"/>
          </ac:spMkLst>
        </pc:spChg>
        <pc:spChg chg="mod">
          <ac:chgData name="Timo Mühlhaus" userId="1b6b3aba618dadac" providerId="LiveId" clId="{378A58FB-C233-4241-86E8-15F814D8D970}" dt="2022-03-25T07:34:33.431" v="404"/>
          <ac:spMkLst>
            <pc:docMk/>
            <pc:sldMk cId="2866835899" sldId="797"/>
            <ac:spMk id="29" creationId="{2A9165C0-AC1F-40FE-9C89-1501BB7625E0}"/>
          </ac:spMkLst>
        </pc:spChg>
        <pc:spChg chg="mod">
          <ac:chgData name="Timo Mühlhaus" userId="1b6b3aba618dadac" providerId="LiveId" clId="{378A58FB-C233-4241-86E8-15F814D8D970}" dt="2022-03-25T07:34:33.431" v="404"/>
          <ac:spMkLst>
            <pc:docMk/>
            <pc:sldMk cId="2866835899" sldId="797"/>
            <ac:spMk id="30" creationId="{8054A437-70C0-4EC9-89AD-6BD00B169BA0}"/>
          </ac:spMkLst>
        </pc:spChg>
        <pc:spChg chg="mod">
          <ac:chgData name="Timo Mühlhaus" userId="1b6b3aba618dadac" providerId="LiveId" clId="{378A58FB-C233-4241-86E8-15F814D8D970}" dt="2022-03-25T07:34:33.431" v="404"/>
          <ac:spMkLst>
            <pc:docMk/>
            <pc:sldMk cId="2866835899" sldId="797"/>
            <ac:spMk id="31" creationId="{83FDE712-C2AB-4659-A64D-858A6A3F15E4}"/>
          </ac:spMkLst>
        </pc:spChg>
        <pc:spChg chg="mod">
          <ac:chgData name="Timo Mühlhaus" userId="1b6b3aba618dadac" providerId="LiveId" clId="{378A58FB-C233-4241-86E8-15F814D8D970}" dt="2022-03-25T07:34:33.431" v="404"/>
          <ac:spMkLst>
            <pc:docMk/>
            <pc:sldMk cId="2866835899" sldId="797"/>
            <ac:spMk id="32" creationId="{26C900DF-09B9-40C8-BA67-57B7F3ADF6A3}"/>
          </ac:spMkLst>
        </pc:spChg>
        <pc:spChg chg="mod">
          <ac:chgData name="Timo Mühlhaus" userId="1b6b3aba618dadac" providerId="LiveId" clId="{378A58FB-C233-4241-86E8-15F814D8D970}" dt="2022-03-25T07:34:33.431" v="404"/>
          <ac:spMkLst>
            <pc:docMk/>
            <pc:sldMk cId="2866835899" sldId="797"/>
            <ac:spMk id="33" creationId="{4B38D1F5-709D-43D6-B5A3-2336941DC4A9}"/>
          </ac:spMkLst>
        </pc:spChg>
        <pc:spChg chg="mod">
          <ac:chgData name="Timo Mühlhaus" userId="1b6b3aba618dadac" providerId="LiveId" clId="{378A58FB-C233-4241-86E8-15F814D8D970}" dt="2022-03-25T07:34:33.431" v="404"/>
          <ac:spMkLst>
            <pc:docMk/>
            <pc:sldMk cId="2866835899" sldId="797"/>
            <ac:spMk id="34" creationId="{8F8E70C2-FF0E-4567-8126-EECF9B5AF557}"/>
          </ac:spMkLst>
        </pc:spChg>
        <pc:spChg chg="mod">
          <ac:chgData name="Timo Mühlhaus" userId="1b6b3aba618dadac" providerId="LiveId" clId="{378A58FB-C233-4241-86E8-15F814D8D970}" dt="2022-03-25T07:34:33.431" v="404"/>
          <ac:spMkLst>
            <pc:docMk/>
            <pc:sldMk cId="2866835899" sldId="797"/>
            <ac:spMk id="35" creationId="{79EB8AFE-16A9-4E34-95DA-85E728624756}"/>
          </ac:spMkLst>
        </pc:spChg>
        <pc:spChg chg="mod">
          <ac:chgData name="Timo Mühlhaus" userId="1b6b3aba618dadac" providerId="LiveId" clId="{378A58FB-C233-4241-86E8-15F814D8D970}" dt="2022-03-25T07:34:33.431" v="404"/>
          <ac:spMkLst>
            <pc:docMk/>
            <pc:sldMk cId="2866835899" sldId="797"/>
            <ac:spMk id="43" creationId="{12EC1571-D83B-4C88-958E-2D6315DBA5BB}"/>
          </ac:spMkLst>
        </pc:spChg>
        <pc:spChg chg="mod">
          <ac:chgData name="Timo Mühlhaus" userId="1b6b3aba618dadac" providerId="LiveId" clId="{378A58FB-C233-4241-86E8-15F814D8D970}" dt="2022-03-25T07:34:33.431" v="404"/>
          <ac:spMkLst>
            <pc:docMk/>
            <pc:sldMk cId="2866835899" sldId="797"/>
            <ac:spMk id="44" creationId="{8C823351-DD7A-4CA6-86DE-876B660B3D9E}"/>
          </ac:spMkLst>
        </pc:spChg>
        <pc:spChg chg="mod">
          <ac:chgData name="Timo Mühlhaus" userId="1b6b3aba618dadac" providerId="LiveId" clId="{378A58FB-C233-4241-86E8-15F814D8D970}" dt="2022-03-25T07:34:33.431" v="404"/>
          <ac:spMkLst>
            <pc:docMk/>
            <pc:sldMk cId="2866835899" sldId="797"/>
            <ac:spMk id="45" creationId="{BE5322BF-D131-4525-AC9E-D684D5D13FBF}"/>
          </ac:spMkLst>
        </pc:spChg>
        <pc:spChg chg="mod">
          <ac:chgData name="Timo Mühlhaus" userId="1b6b3aba618dadac" providerId="LiveId" clId="{378A58FB-C233-4241-86E8-15F814D8D970}" dt="2022-03-25T07:34:33.431" v="404"/>
          <ac:spMkLst>
            <pc:docMk/>
            <pc:sldMk cId="2866835899" sldId="797"/>
            <ac:spMk id="46" creationId="{09E681F9-43AE-4327-93AC-F036A28E2124}"/>
          </ac:spMkLst>
        </pc:spChg>
        <pc:spChg chg="mod">
          <ac:chgData name="Timo Mühlhaus" userId="1b6b3aba618dadac" providerId="LiveId" clId="{378A58FB-C233-4241-86E8-15F814D8D970}" dt="2022-03-25T07:34:33.431" v="404"/>
          <ac:spMkLst>
            <pc:docMk/>
            <pc:sldMk cId="2866835899" sldId="797"/>
            <ac:spMk id="47" creationId="{7B620A98-A3FE-4E94-B93D-F9AAB4DB267F}"/>
          </ac:spMkLst>
        </pc:spChg>
        <pc:spChg chg="mod">
          <ac:chgData name="Timo Mühlhaus" userId="1b6b3aba618dadac" providerId="LiveId" clId="{378A58FB-C233-4241-86E8-15F814D8D970}" dt="2022-03-25T07:34:33.431" v="404"/>
          <ac:spMkLst>
            <pc:docMk/>
            <pc:sldMk cId="2866835899" sldId="797"/>
            <ac:spMk id="48" creationId="{93DA9C7E-D712-475B-ADBE-825C311A9112}"/>
          </ac:spMkLst>
        </pc:spChg>
        <pc:spChg chg="mod">
          <ac:chgData name="Timo Mühlhaus" userId="1b6b3aba618dadac" providerId="LiveId" clId="{378A58FB-C233-4241-86E8-15F814D8D970}" dt="2022-03-25T07:34:33.431" v="404"/>
          <ac:spMkLst>
            <pc:docMk/>
            <pc:sldMk cId="2866835899" sldId="797"/>
            <ac:spMk id="49" creationId="{1125A879-84BF-4179-BF48-1328EC429107}"/>
          </ac:spMkLst>
        </pc:spChg>
        <pc:spChg chg="mod">
          <ac:chgData name="Timo Mühlhaus" userId="1b6b3aba618dadac" providerId="LiveId" clId="{378A58FB-C233-4241-86E8-15F814D8D970}" dt="2022-03-25T07:34:33.431" v="404"/>
          <ac:spMkLst>
            <pc:docMk/>
            <pc:sldMk cId="2866835899" sldId="797"/>
            <ac:spMk id="50" creationId="{BE45B53B-1FF2-42A1-97C2-CB081758E0EB}"/>
          </ac:spMkLst>
        </pc:spChg>
        <pc:spChg chg="mod">
          <ac:chgData name="Timo Mühlhaus" userId="1b6b3aba618dadac" providerId="LiveId" clId="{378A58FB-C233-4241-86E8-15F814D8D970}" dt="2022-03-25T07:34:33.431" v="404"/>
          <ac:spMkLst>
            <pc:docMk/>
            <pc:sldMk cId="2866835899" sldId="797"/>
            <ac:spMk id="51" creationId="{408E337B-1641-4313-81ED-F7E3274504B5}"/>
          </ac:spMkLst>
        </pc:spChg>
        <pc:spChg chg="mod">
          <ac:chgData name="Timo Mühlhaus" userId="1b6b3aba618dadac" providerId="LiveId" clId="{378A58FB-C233-4241-86E8-15F814D8D970}" dt="2022-03-25T07:34:33.431" v="404"/>
          <ac:spMkLst>
            <pc:docMk/>
            <pc:sldMk cId="2866835899" sldId="797"/>
            <ac:spMk id="52" creationId="{D454D1FF-03CF-42E3-9815-D4FD1CAF1E8E}"/>
          </ac:spMkLst>
        </pc:spChg>
        <pc:spChg chg="mod">
          <ac:chgData name="Timo Mühlhaus" userId="1b6b3aba618dadac" providerId="LiveId" clId="{378A58FB-C233-4241-86E8-15F814D8D970}" dt="2022-03-25T07:34:33.431" v="404"/>
          <ac:spMkLst>
            <pc:docMk/>
            <pc:sldMk cId="2866835899" sldId="797"/>
            <ac:spMk id="53" creationId="{F0C44B16-0076-4877-B8E2-6A36AB686470}"/>
          </ac:spMkLst>
        </pc:spChg>
        <pc:spChg chg="mod">
          <ac:chgData name="Timo Mühlhaus" userId="1b6b3aba618dadac" providerId="LiveId" clId="{378A58FB-C233-4241-86E8-15F814D8D970}" dt="2022-03-25T07:34:33.431" v="404"/>
          <ac:spMkLst>
            <pc:docMk/>
            <pc:sldMk cId="2866835899" sldId="797"/>
            <ac:spMk id="54" creationId="{91BBA491-5521-4897-B490-726641411B49}"/>
          </ac:spMkLst>
        </pc:spChg>
        <pc:spChg chg="mod">
          <ac:chgData name="Timo Mühlhaus" userId="1b6b3aba618dadac" providerId="LiveId" clId="{378A58FB-C233-4241-86E8-15F814D8D970}" dt="2022-03-25T07:34:33.431" v="404"/>
          <ac:spMkLst>
            <pc:docMk/>
            <pc:sldMk cId="2866835899" sldId="797"/>
            <ac:spMk id="55" creationId="{7E103C2E-8095-4CCE-A858-425725737D74}"/>
          </ac:spMkLst>
        </pc:spChg>
        <pc:spChg chg="mod">
          <ac:chgData name="Timo Mühlhaus" userId="1b6b3aba618dadac" providerId="LiveId" clId="{378A58FB-C233-4241-86E8-15F814D8D970}" dt="2022-03-25T07:34:33.431" v="404"/>
          <ac:spMkLst>
            <pc:docMk/>
            <pc:sldMk cId="2866835899" sldId="797"/>
            <ac:spMk id="58" creationId="{D9756753-06C4-425C-9364-B2240250FB70}"/>
          </ac:spMkLst>
        </pc:spChg>
        <pc:spChg chg="mod">
          <ac:chgData name="Timo Mühlhaus" userId="1b6b3aba618dadac" providerId="LiveId" clId="{378A58FB-C233-4241-86E8-15F814D8D970}" dt="2022-03-25T07:34:33.431" v="404"/>
          <ac:spMkLst>
            <pc:docMk/>
            <pc:sldMk cId="2866835899" sldId="797"/>
            <ac:spMk id="61" creationId="{662BF1FE-3D50-41BF-91EC-5CFEBB6C2823}"/>
          </ac:spMkLst>
        </pc:spChg>
        <pc:spChg chg="mod">
          <ac:chgData name="Timo Mühlhaus" userId="1b6b3aba618dadac" providerId="LiveId" clId="{378A58FB-C233-4241-86E8-15F814D8D970}" dt="2022-03-25T07:34:33.431" v="404"/>
          <ac:spMkLst>
            <pc:docMk/>
            <pc:sldMk cId="2866835899" sldId="797"/>
            <ac:spMk id="64" creationId="{9D8308EB-FAD8-4514-BB2B-04B3309DDB7D}"/>
          </ac:spMkLst>
        </pc:spChg>
        <pc:spChg chg="add del mod">
          <ac:chgData name="Timo Mühlhaus" userId="1b6b3aba618dadac" providerId="LiveId" clId="{378A58FB-C233-4241-86E8-15F814D8D970}" dt="2022-03-25T07:35:34.272" v="416"/>
          <ac:spMkLst>
            <pc:docMk/>
            <pc:sldMk cId="2866835899" sldId="797"/>
            <ac:spMk id="66" creationId="{68E49B86-A8A1-4186-95DC-2FDFA6BBAD8E}"/>
          </ac:spMkLst>
        </pc:spChg>
        <pc:grpChg chg="add mod">
          <ac:chgData name="Timo Mühlhaus" userId="1b6b3aba618dadac" providerId="LiveId" clId="{378A58FB-C233-4241-86E8-15F814D8D970}" dt="2022-03-25T07:34:01.574" v="396" actId="1076"/>
          <ac:grpSpMkLst>
            <pc:docMk/>
            <pc:sldMk cId="2866835899" sldId="797"/>
            <ac:grpSpMk id="3" creationId="{3498BBEC-B25D-4C2B-80A8-B4E9AC6FD740}"/>
          </ac:grpSpMkLst>
        </pc:grpChg>
        <pc:grpChg chg="add del mod">
          <ac:chgData name="Timo Mühlhaus" userId="1b6b3aba618dadac" providerId="LiveId" clId="{378A58FB-C233-4241-86E8-15F814D8D970}" dt="2022-03-25T07:35:13.780" v="412" actId="478"/>
          <ac:grpSpMkLst>
            <pc:docMk/>
            <pc:sldMk cId="2866835899" sldId="797"/>
            <ac:grpSpMk id="20" creationId="{A2821B48-7CF6-4963-AA9E-192B2F09AC0C}"/>
          </ac:grpSpMkLst>
        </pc:grpChg>
        <pc:grpChg chg="mod">
          <ac:chgData name="Timo Mühlhaus" userId="1b6b3aba618dadac" providerId="LiveId" clId="{378A58FB-C233-4241-86E8-15F814D8D970}" dt="2022-03-25T07:34:33.431" v="404"/>
          <ac:grpSpMkLst>
            <pc:docMk/>
            <pc:sldMk cId="2866835899" sldId="797"/>
            <ac:grpSpMk id="23" creationId="{0BC817BC-7DBE-41A2-8C7A-3F133E8836EE}"/>
          </ac:grpSpMkLst>
        </pc:grpChg>
        <pc:grpChg chg="add del mod">
          <ac:chgData name="Timo Mühlhaus" userId="1b6b3aba618dadac" providerId="LiveId" clId="{378A58FB-C233-4241-86E8-15F814D8D970}" dt="2022-03-25T07:35:04.073" v="410" actId="478"/>
          <ac:grpSpMkLst>
            <pc:docMk/>
            <pc:sldMk cId="2866835899" sldId="797"/>
            <ac:grpSpMk id="36" creationId="{261FD1A4-E462-456E-AC6D-B790F7181D88}"/>
          </ac:grpSpMkLst>
        </pc:grpChg>
        <pc:grpChg chg="mod">
          <ac:chgData name="Timo Mühlhaus" userId="1b6b3aba618dadac" providerId="LiveId" clId="{378A58FB-C233-4241-86E8-15F814D8D970}" dt="2022-03-25T07:34:33.431" v="404"/>
          <ac:grpSpMkLst>
            <pc:docMk/>
            <pc:sldMk cId="2866835899" sldId="797"/>
            <ac:grpSpMk id="37" creationId="{43A487CC-55D3-4523-B0CA-6B0DA3CF63B1}"/>
          </ac:grpSpMkLst>
        </pc:grpChg>
        <pc:grpChg chg="mod">
          <ac:chgData name="Timo Mühlhaus" userId="1b6b3aba618dadac" providerId="LiveId" clId="{378A58FB-C233-4241-86E8-15F814D8D970}" dt="2022-03-25T07:34:33.431" v="404"/>
          <ac:grpSpMkLst>
            <pc:docMk/>
            <pc:sldMk cId="2866835899" sldId="797"/>
            <ac:grpSpMk id="38" creationId="{556BD86C-5772-48E8-A21E-9C1BF05DB80A}"/>
          </ac:grpSpMkLst>
        </pc:grpChg>
        <pc:grpChg chg="mod">
          <ac:chgData name="Timo Mühlhaus" userId="1b6b3aba618dadac" providerId="LiveId" clId="{378A58FB-C233-4241-86E8-15F814D8D970}" dt="2022-03-25T07:34:33.431" v="404"/>
          <ac:grpSpMkLst>
            <pc:docMk/>
            <pc:sldMk cId="2866835899" sldId="797"/>
            <ac:grpSpMk id="39" creationId="{EA3F73D0-4A35-4C9D-B91E-60E3FAED31AE}"/>
          </ac:grpSpMkLst>
        </pc:grpChg>
        <pc:grpChg chg="mod">
          <ac:chgData name="Timo Mühlhaus" userId="1b6b3aba618dadac" providerId="LiveId" clId="{378A58FB-C233-4241-86E8-15F814D8D970}" dt="2022-03-25T07:34:33.431" v="404"/>
          <ac:grpSpMkLst>
            <pc:docMk/>
            <pc:sldMk cId="2866835899" sldId="797"/>
            <ac:grpSpMk id="40" creationId="{F66F3D00-15A3-4FC2-967B-886F4C5D765D}"/>
          </ac:grpSpMkLst>
        </pc:grpChg>
        <pc:grpChg chg="mod">
          <ac:chgData name="Timo Mühlhaus" userId="1b6b3aba618dadac" providerId="LiveId" clId="{378A58FB-C233-4241-86E8-15F814D8D970}" dt="2022-03-25T07:34:33.431" v="404"/>
          <ac:grpSpMkLst>
            <pc:docMk/>
            <pc:sldMk cId="2866835899" sldId="797"/>
            <ac:grpSpMk id="41" creationId="{85653C11-6532-42FE-93BE-5DF436315682}"/>
          </ac:grpSpMkLst>
        </pc:grpChg>
        <pc:grpChg chg="mod">
          <ac:chgData name="Timo Mühlhaus" userId="1b6b3aba618dadac" providerId="LiveId" clId="{378A58FB-C233-4241-86E8-15F814D8D970}" dt="2022-03-25T07:34:33.431" v="404"/>
          <ac:grpSpMkLst>
            <pc:docMk/>
            <pc:sldMk cId="2866835899" sldId="797"/>
            <ac:grpSpMk id="42" creationId="{CD3AE6BB-76F6-4441-918F-5F19436CF94D}"/>
          </ac:grpSpMkLst>
        </pc:grpChg>
        <pc:picChg chg="del">
          <ac:chgData name="Timo Mühlhaus" userId="1b6b3aba618dadac" providerId="LiveId" clId="{378A58FB-C233-4241-86E8-15F814D8D970}" dt="2022-03-25T07:33:48.064" v="391" actId="478"/>
          <ac:picMkLst>
            <pc:docMk/>
            <pc:sldMk cId="2866835899" sldId="797"/>
            <ac:picMk id="15" creationId="{DFA99208-9E11-4598-96C0-F517A7FA3049}"/>
          </ac:picMkLst>
        </pc:picChg>
        <pc:cxnChg chg="del mod">
          <ac:chgData name="Timo Mühlhaus" userId="1b6b3aba618dadac" providerId="LiveId" clId="{378A58FB-C233-4241-86E8-15F814D8D970}" dt="2022-03-25T07:34:32.424" v="403" actId="478"/>
          <ac:cxnSpMkLst>
            <pc:docMk/>
            <pc:sldMk cId="2866835899" sldId="797"/>
            <ac:cxnSpMk id="5" creationId="{E7DE3EA5-17C5-47BD-B131-5C0813432458}"/>
          </ac:cxnSpMkLst>
        </pc:cxnChg>
        <pc:cxnChg chg="mod">
          <ac:chgData name="Timo Mühlhaus" userId="1b6b3aba618dadac" providerId="LiveId" clId="{378A58FB-C233-4241-86E8-15F814D8D970}" dt="2022-03-25T07:33:56.252" v="394" actId="164"/>
          <ac:cxnSpMkLst>
            <pc:docMk/>
            <pc:sldMk cId="2866835899" sldId="797"/>
            <ac:cxnSpMk id="8" creationId="{28172EF3-49FA-4299-A074-8BEF132334EE}"/>
          </ac:cxnSpMkLst>
        </pc:cxnChg>
        <pc:cxnChg chg="mod">
          <ac:chgData name="Timo Mühlhaus" userId="1b6b3aba618dadac" providerId="LiveId" clId="{378A58FB-C233-4241-86E8-15F814D8D970}" dt="2022-03-25T07:33:56.252" v="394" actId="164"/>
          <ac:cxnSpMkLst>
            <pc:docMk/>
            <pc:sldMk cId="2866835899" sldId="797"/>
            <ac:cxnSpMk id="10" creationId="{2B851D7D-7B33-4C43-81B8-A6307E76C25B}"/>
          </ac:cxnSpMkLst>
        </pc:cxnChg>
        <pc:cxnChg chg="mod">
          <ac:chgData name="Timo Mühlhaus" userId="1b6b3aba618dadac" providerId="LiveId" clId="{378A58FB-C233-4241-86E8-15F814D8D970}" dt="2022-03-25T07:35:04.073" v="410" actId="478"/>
          <ac:cxnSpMkLst>
            <pc:docMk/>
            <pc:sldMk cId="2866835899" sldId="797"/>
            <ac:cxnSpMk id="56" creationId="{9507AF44-9E68-489F-A310-70E1A4E10098}"/>
          </ac:cxnSpMkLst>
        </pc:cxnChg>
        <pc:cxnChg chg="mod">
          <ac:chgData name="Timo Mühlhaus" userId="1b6b3aba618dadac" providerId="LiveId" clId="{378A58FB-C233-4241-86E8-15F814D8D970}" dt="2022-03-25T07:35:04.073" v="410" actId="478"/>
          <ac:cxnSpMkLst>
            <pc:docMk/>
            <pc:sldMk cId="2866835899" sldId="797"/>
            <ac:cxnSpMk id="57" creationId="{954D1286-522B-4670-BE8B-951A2836CE5A}"/>
          </ac:cxnSpMkLst>
        </pc:cxnChg>
        <pc:cxnChg chg="mod">
          <ac:chgData name="Timo Mühlhaus" userId="1b6b3aba618dadac" providerId="LiveId" clId="{378A58FB-C233-4241-86E8-15F814D8D970}" dt="2022-03-25T07:35:04.073" v="410" actId="478"/>
          <ac:cxnSpMkLst>
            <pc:docMk/>
            <pc:sldMk cId="2866835899" sldId="797"/>
            <ac:cxnSpMk id="59" creationId="{913A0024-800E-4F01-938E-31DAEB5E279F}"/>
          </ac:cxnSpMkLst>
        </pc:cxnChg>
        <pc:cxnChg chg="mod">
          <ac:chgData name="Timo Mühlhaus" userId="1b6b3aba618dadac" providerId="LiveId" clId="{378A58FB-C233-4241-86E8-15F814D8D970}" dt="2022-03-25T07:35:04.073" v="410" actId="478"/>
          <ac:cxnSpMkLst>
            <pc:docMk/>
            <pc:sldMk cId="2866835899" sldId="797"/>
            <ac:cxnSpMk id="60" creationId="{52ABF6B5-DE01-401A-ACE8-2C55B836F171}"/>
          </ac:cxnSpMkLst>
        </pc:cxnChg>
        <pc:cxnChg chg="mod">
          <ac:chgData name="Timo Mühlhaus" userId="1b6b3aba618dadac" providerId="LiveId" clId="{378A58FB-C233-4241-86E8-15F814D8D970}" dt="2022-03-25T07:35:04.073" v="410" actId="478"/>
          <ac:cxnSpMkLst>
            <pc:docMk/>
            <pc:sldMk cId="2866835899" sldId="797"/>
            <ac:cxnSpMk id="62" creationId="{47DCA251-00B8-40BB-85FB-19ED9822473C}"/>
          </ac:cxnSpMkLst>
        </pc:cxnChg>
        <pc:cxnChg chg="mod">
          <ac:chgData name="Timo Mühlhaus" userId="1b6b3aba618dadac" providerId="LiveId" clId="{378A58FB-C233-4241-86E8-15F814D8D970}" dt="2022-03-25T07:35:04.073" v="410" actId="478"/>
          <ac:cxnSpMkLst>
            <pc:docMk/>
            <pc:sldMk cId="2866835899" sldId="797"/>
            <ac:cxnSpMk id="63" creationId="{4555F2FF-AE27-4C9F-BF92-749EBD9D455A}"/>
          </ac:cxnSpMkLst>
        </pc:cxnChg>
        <pc:cxnChg chg="mod">
          <ac:chgData name="Timo Mühlhaus" userId="1b6b3aba618dadac" providerId="LiveId" clId="{378A58FB-C233-4241-86E8-15F814D8D970}" dt="2022-03-25T07:35:04.073" v="410" actId="478"/>
          <ac:cxnSpMkLst>
            <pc:docMk/>
            <pc:sldMk cId="2866835899" sldId="797"/>
            <ac:cxnSpMk id="65" creationId="{59E4B6C1-3CAA-4DB3-8657-EDBCB32A9561}"/>
          </ac:cxnSpMkLst>
        </pc:cxnChg>
      </pc:sldChg>
      <pc:sldChg chg="delSp modSp del">
        <pc:chgData name="Timo Mühlhaus" userId="1b6b3aba618dadac" providerId="LiveId" clId="{378A58FB-C233-4241-86E8-15F814D8D970}" dt="2022-03-25T07:26:10.542" v="199" actId="47"/>
        <pc:sldMkLst>
          <pc:docMk/>
          <pc:sldMk cId="3616094106" sldId="804"/>
        </pc:sldMkLst>
        <pc:spChg chg="mod topLvl">
          <ac:chgData name="Timo Mühlhaus" userId="1b6b3aba618dadac" providerId="LiveId" clId="{378A58FB-C233-4241-86E8-15F814D8D970}" dt="2022-03-25T07:18:40.496" v="41" actId="165"/>
          <ac:spMkLst>
            <pc:docMk/>
            <pc:sldMk cId="3616094106" sldId="804"/>
            <ac:spMk id="10" creationId="{8C3C2061-D28B-4831-A46B-37DAA52F795F}"/>
          </ac:spMkLst>
        </pc:spChg>
        <pc:spChg chg="mod topLvl">
          <ac:chgData name="Timo Mühlhaus" userId="1b6b3aba618dadac" providerId="LiveId" clId="{378A58FB-C233-4241-86E8-15F814D8D970}" dt="2022-03-25T07:18:40.496" v="41" actId="165"/>
          <ac:spMkLst>
            <pc:docMk/>
            <pc:sldMk cId="3616094106" sldId="804"/>
            <ac:spMk id="12" creationId="{B46A10AE-4A49-4D55-921E-0172638D5F4F}"/>
          </ac:spMkLst>
        </pc:spChg>
        <pc:spChg chg="mod topLvl">
          <ac:chgData name="Timo Mühlhaus" userId="1b6b3aba618dadac" providerId="LiveId" clId="{378A58FB-C233-4241-86E8-15F814D8D970}" dt="2022-03-25T07:18:40.496" v="41" actId="165"/>
          <ac:spMkLst>
            <pc:docMk/>
            <pc:sldMk cId="3616094106" sldId="804"/>
            <ac:spMk id="13" creationId="{6458E20C-16CA-4EFA-ADDD-AA5C19FB7911}"/>
          </ac:spMkLst>
        </pc:spChg>
        <pc:spChg chg="mod topLvl">
          <ac:chgData name="Timo Mühlhaus" userId="1b6b3aba618dadac" providerId="LiveId" clId="{378A58FB-C233-4241-86E8-15F814D8D970}" dt="2022-03-25T07:18:40.496" v="41" actId="165"/>
          <ac:spMkLst>
            <pc:docMk/>
            <pc:sldMk cId="3616094106" sldId="804"/>
            <ac:spMk id="24" creationId="{F946263B-B098-4D68-9E36-AE5251DD2C00}"/>
          </ac:spMkLst>
        </pc:spChg>
        <pc:spChg chg="mod topLvl">
          <ac:chgData name="Timo Mühlhaus" userId="1b6b3aba618dadac" providerId="LiveId" clId="{378A58FB-C233-4241-86E8-15F814D8D970}" dt="2022-03-25T07:18:40.496" v="41" actId="165"/>
          <ac:spMkLst>
            <pc:docMk/>
            <pc:sldMk cId="3616094106" sldId="804"/>
            <ac:spMk id="25" creationId="{7B7DE1E7-12AF-4B94-BBB1-E685E200A700}"/>
          </ac:spMkLst>
        </pc:spChg>
        <pc:spChg chg="mod topLvl">
          <ac:chgData name="Timo Mühlhaus" userId="1b6b3aba618dadac" providerId="LiveId" clId="{378A58FB-C233-4241-86E8-15F814D8D970}" dt="2022-03-25T07:18:40.496" v="41" actId="165"/>
          <ac:spMkLst>
            <pc:docMk/>
            <pc:sldMk cId="3616094106" sldId="804"/>
            <ac:spMk id="30" creationId="{A2534C9B-EE23-44D0-BEC4-55004133DF9E}"/>
          </ac:spMkLst>
        </pc:spChg>
        <pc:spChg chg="mod topLvl">
          <ac:chgData name="Timo Mühlhaus" userId="1b6b3aba618dadac" providerId="LiveId" clId="{378A58FB-C233-4241-86E8-15F814D8D970}" dt="2022-03-25T07:18:40.496" v="41" actId="165"/>
          <ac:spMkLst>
            <pc:docMk/>
            <pc:sldMk cId="3616094106" sldId="804"/>
            <ac:spMk id="34" creationId="{7495D758-C255-42A1-997E-3A8DD2BF36AE}"/>
          </ac:spMkLst>
        </pc:spChg>
        <pc:spChg chg="mod topLvl">
          <ac:chgData name="Timo Mühlhaus" userId="1b6b3aba618dadac" providerId="LiveId" clId="{378A58FB-C233-4241-86E8-15F814D8D970}" dt="2022-03-25T07:18:40.496" v="41" actId="165"/>
          <ac:spMkLst>
            <pc:docMk/>
            <pc:sldMk cId="3616094106" sldId="804"/>
            <ac:spMk id="36" creationId="{BD1B7638-10ED-4037-BF9A-BFE6C719E152}"/>
          </ac:spMkLst>
        </pc:spChg>
        <pc:spChg chg="mod topLvl">
          <ac:chgData name="Timo Mühlhaus" userId="1b6b3aba618dadac" providerId="LiveId" clId="{378A58FB-C233-4241-86E8-15F814D8D970}" dt="2022-03-25T07:18:40.496" v="41" actId="165"/>
          <ac:spMkLst>
            <pc:docMk/>
            <pc:sldMk cId="3616094106" sldId="804"/>
            <ac:spMk id="38" creationId="{0ECF9CE2-3A52-4FFE-B796-6C0985946911}"/>
          </ac:spMkLst>
        </pc:spChg>
        <pc:spChg chg="mod topLvl">
          <ac:chgData name="Timo Mühlhaus" userId="1b6b3aba618dadac" providerId="LiveId" clId="{378A58FB-C233-4241-86E8-15F814D8D970}" dt="2022-03-25T07:18:40.496" v="41" actId="165"/>
          <ac:spMkLst>
            <pc:docMk/>
            <pc:sldMk cId="3616094106" sldId="804"/>
            <ac:spMk id="42" creationId="{CC76467D-062D-486A-9471-BA23D97A55D2}"/>
          </ac:spMkLst>
        </pc:spChg>
        <pc:spChg chg="mod topLvl">
          <ac:chgData name="Timo Mühlhaus" userId="1b6b3aba618dadac" providerId="LiveId" clId="{378A58FB-C233-4241-86E8-15F814D8D970}" dt="2022-03-25T07:18:40.496" v="41" actId="165"/>
          <ac:spMkLst>
            <pc:docMk/>
            <pc:sldMk cId="3616094106" sldId="804"/>
            <ac:spMk id="43" creationId="{70570B9C-490B-4413-9047-00C5F9EBFB2F}"/>
          </ac:spMkLst>
        </pc:spChg>
        <pc:spChg chg="mod">
          <ac:chgData name="Timo Mühlhaus" userId="1b6b3aba618dadac" providerId="LiveId" clId="{378A58FB-C233-4241-86E8-15F814D8D970}" dt="2022-03-25T07:18:40.496" v="41" actId="165"/>
          <ac:spMkLst>
            <pc:docMk/>
            <pc:sldMk cId="3616094106" sldId="804"/>
            <ac:spMk id="71" creationId="{9303ECA9-B579-4AAC-A39B-F7F7A4E9722E}"/>
          </ac:spMkLst>
        </pc:spChg>
        <pc:spChg chg="mod">
          <ac:chgData name="Timo Mühlhaus" userId="1b6b3aba618dadac" providerId="LiveId" clId="{378A58FB-C233-4241-86E8-15F814D8D970}" dt="2022-03-25T07:18:40.496" v="41" actId="165"/>
          <ac:spMkLst>
            <pc:docMk/>
            <pc:sldMk cId="3616094106" sldId="804"/>
            <ac:spMk id="72" creationId="{D36EACC0-0844-4BE9-9E09-EE64A795CF18}"/>
          </ac:spMkLst>
        </pc:spChg>
        <pc:spChg chg="mod">
          <ac:chgData name="Timo Mühlhaus" userId="1b6b3aba618dadac" providerId="LiveId" clId="{378A58FB-C233-4241-86E8-15F814D8D970}" dt="2022-03-25T07:18:40.496" v="41" actId="165"/>
          <ac:spMkLst>
            <pc:docMk/>
            <pc:sldMk cId="3616094106" sldId="804"/>
            <ac:spMk id="73" creationId="{D852A8EE-1116-4D10-8AC2-B74A8AAB1D98}"/>
          </ac:spMkLst>
        </pc:spChg>
        <pc:spChg chg="mod">
          <ac:chgData name="Timo Mühlhaus" userId="1b6b3aba618dadac" providerId="LiveId" clId="{378A58FB-C233-4241-86E8-15F814D8D970}" dt="2022-03-25T07:18:40.496" v="41" actId="165"/>
          <ac:spMkLst>
            <pc:docMk/>
            <pc:sldMk cId="3616094106" sldId="804"/>
            <ac:spMk id="74" creationId="{1266682F-80D2-40CF-BC0B-61F68874161B}"/>
          </ac:spMkLst>
        </pc:spChg>
        <pc:spChg chg="mod">
          <ac:chgData name="Timo Mühlhaus" userId="1b6b3aba618dadac" providerId="LiveId" clId="{378A58FB-C233-4241-86E8-15F814D8D970}" dt="2022-03-25T07:18:40.496" v="41" actId="165"/>
          <ac:spMkLst>
            <pc:docMk/>
            <pc:sldMk cId="3616094106" sldId="804"/>
            <ac:spMk id="75" creationId="{40366CCF-D598-4F5F-83FF-9C1B5935B090}"/>
          </ac:spMkLst>
        </pc:spChg>
        <pc:spChg chg="mod">
          <ac:chgData name="Timo Mühlhaus" userId="1b6b3aba618dadac" providerId="LiveId" clId="{378A58FB-C233-4241-86E8-15F814D8D970}" dt="2022-03-25T07:18:40.496" v="41" actId="165"/>
          <ac:spMkLst>
            <pc:docMk/>
            <pc:sldMk cId="3616094106" sldId="804"/>
            <ac:spMk id="76" creationId="{BB2BA7B3-013E-49F2-ACFC-630398B15956}"/>
          </ac:spMkLst>
        </pc:spChg>
        <pc:spChg chg="mod">
          <ac:chgData name="Timo Mühlhaus" userId="1b6b3aba618dadac" providerId="LiveId" clId="{378A58FB-C233-4241-86E8-15F814D8D970}" dt="2022-03-25T07:18:40.496" v="41" actId="165"/>
          <ac:spMkLst>
            <pc:docMk/>
            <pc:sldMk cId="3616094106" sldId="804"/>
            <ac:spMk id="77" creationId="{59A9D1DD-0927-48DA-9EA1-A235CF27A012}"/>
          </ac:spMkLst>
        </pc:spChg>
        <pc:spChg chg="mod">
          <ac:chgData name="Timo Mühlhaus" userId="1b6b3aba618dadac" providerId="LiveId" clId="{378A58FB-C233-4241-86E8-15F814D8D970}" dt="2022-03-25T07:18:40.496" v="41" actId="165"/>
          <ac:spMkLst>
            <pc:docMk/>
            <pc:sldMk cId="3616094106" sldId="804"/>
            <ac:spMk id="78" creationId="{FB290872-5474-4201-887A-CFBCF2C77929}"/>
          </ac:spMkLst>
        </pc:spChg>
        <pc:spChg chg="mod">
          <ac:chgData name="Timo Mühlhaus" userId="1b6b3aba618dadac" providerId="LiveId" clId="{378A58FB-C233-4241-86E8-15F814D8D970}" dt="2022-03-25T07:18:40.496" v="41" actId="165"/>
          <ac:spMkLst>
            <pc:docMk/>
            <pc:sldMk cId="3616094106" sldId="804"/>
            <ac:spMk id="79" creationId="{DF3C8EE6-694B-4608-94F3-21578474EE5D}"/>
          </ac:spMkLst>
        </pc:spChg>
        <pc:spChg chg="mod">
          <ac:chgData name="Timo Mühlhaus" userId="1b6b3aba618dadac" providerId="LiveId" clId="{378A58FB-C233-4241-86E8-15F814D8D970}" dt="2022-03-25T07:18:40.496" v="41" actId="165"/>
          <ac:spMkLst>
            <pc:docMk/>
            <pc:sldMk cId="3616094106" sldId="804"/>
            <ac:spMk id="80" creationId="{1990FC8C-C727-4B9E-9B84-9BCFBA7FBD86}"/>
          </ac:spMkLst>
        </pc:spChg>
        <pc:spChg chg="mod">
          <ac:chgData name="Timo Mühlhaus" userId="1b6b3aba618dadac" providerId="LiveId" clId="{378A58FB-C233-4241-86E8-15F814D8D970}" dt="2022-03-25T07:18:40.496" v="41" actId="165"/>
          <ac:spMkLst>
            <pc:docMk/>
            <pc:sldMk cId="3616094106" sldId="804"/>
            <ac:spMk id="81" creationId="{D3A18AC6-68F6-4923-946C-C371A10F84C7}"/>
          </ac:spMkLst>
        </pc:spChg>
        <pc:spChg chg="mod">
          <ac:chgData name="Timo Mühlhaus" userId="1b6b3aba618dadac" providerId="LiveId" clId="{378A58FB-C233-4241-86E8-15F814D8D970}" dt="2022-03-25T07:18:40.496" v="41" actId="165"/>
          <ac:spMkLst>
            <pc:docMk/>
            <pc:sldMk cId="3616094106" sldId="804"/>
            <ac:spMk id="82" creationId="{1FD634E4-AA49-4D12-93B2-353E2AB8AF68}"/>
          </ac:spMkLst>
        </pc:spChg>
        <pc:spChg chg="mod">
          <ac:chgData name="Timo Mühlhaus" userId="1b6b3aba618dadac" providerId="LiveId" clId="{378A58FB-C233-4241-86E8-15F814D8D970}" dt="2022-03-25T07:18:40.496" v="41" actId="165"/>
          <ac:spMkLst>
            <pc:docMk/>
            <pc:sldMk cId="3616094106" sldId="804"/>
            <ac:spMk id="85" creationId="{6E7E3571-650F-446A-8F57-FF3618B5192F}"/>
          </ac:spMkLst>
        </pc:spChg>
        <pc:spChg chg="mod">
          <ac:chgData name="Timo Mühlhaus" userId="1b6b3aba618dadac" providerId="LiveId" clId="{378A58FB-C233-4241-86E8-15F814D8D970}" dt="2022-03-25T07:18:40.496" v="41" actId="165"/>
          <ac:spMkLst>
            <pc:docMk/>
            <pc:sldMk cId="3616094106" sldId="804"/>
            <ac:spMk id="86" creationId="{3E0E879C-346A-4C41-8B7E-A00485B5C9DC}"/>
          </ac:spMkLst>
        </pc:spChg>
        <pc:spChg chg="mod">
          <ac:chgData name="Timo Mühlhaus" userId="1b6b3aba618dadac" providerId="LiveId" clId="{378A58FB-C233-4241-86E8-15F814D8D970}" dt="2022-03-25T07:18:40.496" v="41" actId="165"/>
          <ac:spMkLst>
            <pc:docMk/>
            <pc:sldMk cId="3616094106" sldId="804"/>
            <ac:spMk id="87" creationId="{4F3D342B-304D-4C6B-B81C-AE2FF80041EB}"/>
          </ac:spMkLst>
        </pc:spChg>
        <pc:spChg chg="mod topLvl">
          <ac:chgData name="Timo Mühlhaus" userId="1b6b3aba618dadac" providerId="LiveId" clId="{378A58FB-C233-4241-86E8-15F814D8D970}" dt="2022-03-25T07:18:40.496" v="41" actId="165"/>
          <ac:spMkLst>
            <pc:docMk/>
            <pc:sldMk cId="3616094106" sldId="804"/>
            <ac:spMk id="129" creationId="{208EB9E5-A6C8-41F6-8C37-2105DDB3DEB5}"/>
          </ac:spMkLst>
        </pc:spChg>
        <pc:spChg chg="mod topLvl">
          <ac:chgData name="Timo Mühlhaus" userId="1b6b3aba618dadac" providerId="LiveId" clId="{378A58FB-C233-4241-86E8-15F814D8D970}" dt="2022-03-25T07:18:40.496" v="41" actId="165"/>
          <ac:spMkLst>
            <pc:docMk/>
            <pc:sldMk cId="3616094106" sldId="804"/>
            <ac:spMk id="130" creationId="{8726F6D3-9134-4D17-932F-06133115AFC6}"/>
          </ac:spMkLst>
        </pc:spChg>
        <pc:spChg chg="mod topLvl">
          <ac:chgData name="Timo Mühlhaus" userId="1b6b3aba618dadac" providerId="LiveId" clId="{378A58FB-C233-4241-86E8-15F814D8D970}" dt="2022-03-25T07:18:40.496" v="41" actId="165"/>
          <ac:spMkLst>
            <pc:docMk/>
            <pc:sldMk cId="3616094106" sldId="804"/>
            <ac:spMk id="131" creationId="{E6B437C1-3353-43B9-8536-003307129524}"/>
          </ac:spMkLst>
        </pc:spChg>
        <pc:spChg chg="mod topLvl">
          <ac:chgData name="Timo Mühlhaus" userId="1b6b3aba618dadac" providerId="LiveId" clId="{378A58FB-C233-4241-86E8-15F814D8D970}" dt="2022-03-25T07:18:40.496" v="41" actId="165"/>
          <ac:spMkLst>
            <pc:docMk/>
            <pc:sldMk cId="3616094106" sldId="804"/>
            <ac:spMk id="132" creationId="{879B0727-BBC8-4F7A-A53B-04E673E4A967}"/>
          </ac:spMkLst>
        </pc:spChg>
        <pc:spChg chg="mod topLvl">
          <ac:chgData name="Timo Mühlhaus" userId="1b6b3aba618dadac" providerId="LiveId" clId="{378A58FB-C233-4241-86E8-15F814D8D970}" dt="2022-03-25T07:18:40.496" v="41" actId="165"/>
          <ac:spMkLst>
            <pc:docMk/>
            <pc:sldMk cId="3616094106" sldId="804"/>
            <ac:spMk id="133" creationId="{5AEA91B3-8D9B-424E-8786-947317403C0D}"/>
          </ac:spMkLst>
        </pc:spChg>
        <pc:spChg chg="mod topLvl">
          <ac:chgData name="Timo Mühlhaus" userId="1b6b3aba618dadac" providerId="LiveId" clId="{378A58FB-C233-4241-86E8-15F814D8D970}" dt="2022-03-25T07:18:40.496" v="41" actId="165"/>
          <ac:spMkLst>
            <pc:docMk/>
            <pc:sldMk cId="3616094106" sldId="804"/>
            <ac:spMk id="135" creationId="{1A6D6BF8-0034-45A2-98A1-D2A504A4C0C3}"/>
          </ac:spMkLst>
        </pc:spChg>
        <pc:spChg chg="mod topLvl">
          <ac:chgData name="Timo Mühlhaus" userId="1b6b3aba618dadac" providerId="LiveId" clId="{378A58FB-C233-4241-86E8-15F814D8D970}" dt="2022-03-25T07:18:40.496" v="41" actId="165"/>
          <ac:spMkLst>
            <pc:docMk/>
            <pc:sldMk cId="3616094106" sldId="804"/>
            <ac:spMk id="136" creationId="{5752B477-BCCC-4D19-8589-BDC9DA1F5AE7}"/>
          </ac:spMkLst>
        </pc:spChg>
        <pc:spChg chg="mod topLvl">
          <ac:chgData name="Timo Mühlhaus" userId="1b6b3aba618dadac" providerId="LiveId" clId="{378A58FB-C233-4241-86E8-15F814D8D970}" dt="2022-03-25T07:18:40.496" v="41" actId="165"/>
          <ac:spMkLst>
            <pc:docMk/>
            <pc:sldMk cId="3616094106" sldId="804"/>
            <ac:spMk id="138" creationId="{E64AD41C-5DBE-47BF-BE6D-5AE80BB04C4D}"/>
          </ac:spMkLst>
        </pc:spChg>
        <pc:spChg chg="mod topLvl">
          <ac:chgData name="Timo Mühlhaus" userId="1b6b3aba618dadac" providerId="LiveId" clId="{378A58FB-C233-4241-86E8-15F814D8D970}" dt="2022-03-25T07:18:40.496" v="41" actId="165"/>
          <ac:spMkLst>
            <pc:docMk/>
            <pc:sldMk cId="3616094106" sldId="804"/>
            <ac:spMk id="139" creationId="{FDD003B0-D532-4FC0-91DE-8562D09D6A28}"/>
          </ac:spMkLst>
        </pc:spChg>
        <pc:spChg chg="mod">
          <ac:chgData name="Timo Mühlhaus" userId="1b6b3aba618dadac" providerId="LiveId" clId="{378A58FB-C233-4241-86E8-15F814D8D970}" dt="2022-03-25T07:18:40.496" v="41" actId="165"/>
          <ac:spMkLst>
            <pc:docMk/>
            <pc:sldMk cId="3616094106" sldId="804"/>
            <ac:spMk id="149" creationId="{6EB59023-71E2-4E22-A64D-7D8D3DE775BD}"/>
          </ac:spMkLst>
        </pc:spChg>
        <pc:spChg chg="mod">
          <ac:chgData name="Timo Mühlhaus" userId="1b6b3aba618dadac" providerId="LiveId" clId="{378A58FB-C233-4241-86E8-15F814D8D970}" dt="2022-03-25T07:18:40.496" v="41" actId="165"/>
          <ac:spMkLst>
            <pc:docMk/>
            <pc:sldMk cId="3616094106" sldId="804"/>
            <ac:spMk id="150" creationId="{D8CD65B9-7158-4720-9818-DE0C72D5EF28}"/>
          </ac:spMkLst>
        </pc:spChg>
        <pc:spChg chg="mod">
          <ac:chgData name="Timo Mühlhaus" userId="1b6b3aba618dadac" providerId="LiveId" clId="{378A58FB-C233-4241-86E8-15F814D8D970}" dt="2022-03-25T07:18:40.496" v="41" actId="165"/>
          <ac:spMkLst>
            <pc:docMk/>
            <pc:sldMk cId="3616094106" sldId="804"/>
            <ac:spMk id="151" creationId="{357E769F-A926-474F-AA43-38B87E0089EA}"/>
          </ac:spMkLst>
        </pc:spChg>
        <pc:spChg chg="mod">
          <ac:chgData name="Timo Mühlhaus" userId="1b6b3aba618dadac" providerId="LiveId" clId="{378A58FB-C233-4241-86E8-15F814D8D970}" dt="2022-03-25T07:18:40.496" v="41" actId="165"/>
          <ac:spMkLst>
            <pc:docMk/>
            <pc:sldMk cId="3616094106" sldId="804"/>
            <ac:spMk id="152" creationId="{C83D6CCB-61C0-4F6D-AC3D-AFCAAA8CDB1A}"/>
          </ac:spMkLst>
        </pc:spChg>
        <pc:spChg chg="mod">
          <ac:chgData name="Timo Mühlhaus" userId="1b6b3aba618dadac" providerId="LiveId" clId="{378A58FB-C233-4241-86E8-15F814D8D970}" dt="2022-03-25T07:18:40.496" v="41" actId="165"/>
          <ac:spMkLst>
            <pc:docMk/>
            <pc:sldMk cId="3616094106" sldId="804"/>
            <ac:spMk id="153" creationId="{EDFA0CA1-AD47-4688-B83A-495922559C24}"/>
          </ac:spMkLst>
        </pc:spChg>
        <pc:spChg chg="mod">
          <ac:chgData name="Timo Mühlhaus" userId="1b6b3aba618dadac" providerId="LiveId" clId="{378A58FB-C233-4241-86E8-15F814D8D970}" dt="2022-03-25T07:18:40.496" v="41" actId="165"/>
          <ac:spMkLst>
            <pc:docMk/>
            <pc:sldMk cId="3616094106" sldId="804"/>
            <ac:spMk id="154" creationId="{D1449AEC-6E4C-466B-9428-7EA4E95BBBCA}"/>
          </ac:spMkLst>
        </pc:spChg>
        <pc:spChg chg="mod">
          <ac:chgData name="Timo Mühlhaus" userId="1b6b3aba618dadac" providerId="LiveId" clId="{378A58FB-C233-4241-86E8-15F814D8D970}" dt="2022-03-25T07:18:40.496" v="41" actId="165"/>
          <ac:spMkLst>
            <pc:docMk/>
            <pc:sldMk cId="3616094106" sldId="804"/>
            <ac:spMk id="155" creationId="{FAA6AFB4-83BB-4DD5-91ED-1F4F974E7EF0}"/>
          </ac:spMkLst>
        </pc:spChg>
        <pc:spChg chg="mod">
          <ac:chgData name="Timo Mühlhaus" userId="1b6b3aba618dadac" providerId="LiveId" clId="{378A58FB-C233-4241-86E8-15F814D8D970}" dt="2022-03-25T07:18:40.496" v="41" actId="165"/>
          <ac:spMkLst>
            <pc:docMk/>
            <pc:sldMk cId="3616094106" sldId="804"/>
            <ac:spMk id="156" creationId="{837D3567-0A94-48C8-A34E-72ED8399756E}"/>
          </ac:spMkLst>
        </pc:spChg>
        <pc:spChg chg="mod">
          <ac:chgData name="Timo Mühlhaus" userId="1b6b3aba618dadac" providerId="LiveId" clId="{378A58FB-C233-4241-86E8-15F814D8D970}" dt="2022-03-25T07:18:40.496" v="41" actId="165"/>
          <ac:spMkLst>
            <pc:docMk/>
            <pc:sldMk cId="3616094106" sldId="804"/>
            <ac:spMk id="157" creationId="{EF0FDEDD-766D-4408-B5BF-86CBCE1087B3}"/>
          </ac:spMkLst>
        </pc:spChg>
        <pc:spChg chg="mod">
          <ac:chgData name="Timo Mühlhaus" userId="1b6b3aba618dadac" providerId="LiveId" clId="{378A58FB-C233-4241-86E8-15F814D8D970}" dt="2022-03-25T07:18:40.496" v="41" actId="165"/>
          <ac:spMkLst>
            <pc:docMk/>
            <pc:sldMk cId="3616094106" sldId="804"/>
            <ac:spMk id="158" creationId="{6CA520CB-1C71-4089-B04E-8293AC80BA1D}"/>
          </ac:spMkLst>
        </pc:spChg>
        <pc:spChg chg="mod">
          <ac:chgData name="Timo Mühlhaus" userId="1b6b3aba618dadac" providerId="LiveId" clId="{378A58FB-C233-4241-86E8-15F814D8D970}" dt="2022-03-25T07:18:40.496" v="41" actId="165"/>
          <ac:spMkLst>
            <pc:docMk/>
            <pc:sldMk cId="3616094106" sldId="804"/>
            <ac:spMk id="159" creationId="{D51E3D3D-69F8-407F-B2BF-C2FD2D46B48C}"/>
          </ac:spMkLst>
        </pc:spChg>
        <pc:spChg chg="mod">
          <ac:chgData name="Timo Mühlhaus" userId="1b6b3aba618dadac" providerId="LiveId" clId="{378A58FB-C233-4241-86E8-15F814D8D970}" dt="2022-03-25T07:18:40.496" v="41" actId="165"/>
          <ac:spMkLst>
            <pc:docMk/>
            <pc:sldMk cId="3616094106" sldId="804"/>
            <ac:spMk id="160" creationId="{144454D0-4907-4559-B794-01C86A56C334}"/>
          </ac:spMkLst>
        </pc:spChg>
        <pc:spChg chg="mod">
          <ac:chgData name="Timo Mühlhaus" userId="1b6b3aba618dadac" providerId="LiveId" clId="{378A58FB-C233-4241-86E8-15F814D8D970}" dt="2022-03-25T07:18:40.496" v="41" actId="165"/>
          <ac:spMkLst>
            <pc:docMk/>
            <pc:sldMk cId="3616094106" sldId="804"/>
            <ac:spMk id="163" creationId="{15EF19B6-E82E-4310-AE66-0FFA30315CF2}"/>
          </ac:spMkLst>
        </pc:spChg>
        <pc:spChg chg="mod">
          <ac:chgData name="Timo Mühlhaus" userId="1b6b3aba618dadac" providerId="LiveId" clId="{378A58FB-C233-4241-86E8-15F814D8D970}" dt="2022-03-25T07:18:40.496" v="41" actId="165"/>
          <ac:spMkLst>
            <pc:docMk/>
            <pc:sldMk cId="3616094106" sldId="804"/>
            <ac:spMk id="164" creationId="{C645CEE7-8089-4930-A097-34D304694F6A}"/>
          </ac:spMkLst>
        </pc:spChg>
        <pc:spChg chg="mod">
          <ac:chgData name="Timo Mühlhaus" userId="1b6b3aba618dadac" providerId="LiveId" clId="{378A58FB-C233-4241-86E8-15F814D8D970}" dt="2022-03-25T07:18:40.496" v="41" actId="165"/>
          <ac:spMkLst>
            <pc:docMk/>
            <pc:sldMk cId="3616094106" sldId="804"/>
            <ac:spMk id="165" creationId="{5993C66C-E0BA-4B22-B952-C28B97AC4A9F}"/>
          </ac:spMkLst>
        </pc:spChg>
        <pc:spChg chg="mod">
          <ac:chgData name="Timo Mühlhaus" userId="1b6b3aba618dadac" providerId="LiveId" clId="{378A58FB-C233-4241-86E8-15F814D8D970}" dt="2022-03-25T07:18:40.496" v="41" actId="165"/>
          <ac:spMkLst>
            <pc:docMk/>
            <pc:sldMk cId="3616094106" sldId="804"/>
            <ac:spMk id="166" creationId="{6E30D4F4-1C83-4E52-9F54-7B1542027208}"/>
          </ac:spMkLst>
        </pc:spChg>
        <pc:spChg chg="mod">
          <ac:chgData name="Timo Mühlhaus" userId="1b6b3aba618dadac" providerId="LiveId" clId="{378A58FB-C233-4241-86E8-15F814D8D970}" dt="2022-03-25T07:18:40.496" v="41" actId="165"/>
          <ac:spMkLst>
            <pc:docMk/>
            <pc:sldMk cId="3616094106" sldId="804"/>
            <ac:spMk id="167" creationId="{84FAE740-5D84-496E-B42E-CAEFC523B6D7}"/>
          </ac:spMkLst>
        </pc:spChg>
        <pc:spChg chg="mod">
          <ac:chgData name="Timo Mühlhaus" userId="1b6b3aba618dadac" providerId="LiveId" clId="{378A58FB-C233-4241-86E8-15F814D8D970}" dt="2022-03-25T07:18:40.496" v="41" actId="165"/>
          <ac:spMkLst>
            <pc:docMk/>
            <pc:sldMk cId="3616094106" sldId="804"/>
            <ac:spMk id="168" creationId="{740DABEF-5726-4867-86BC-DB562D7BDB52}"/>
          </ac:spMkLst>
        </pc:spChg>
        <pc:spChg chg="mod">
          <ac:chgData name="Timo Mühlhaus" userId="1b6b3aba618dadac" providerId="LiveId" clId="{378A58FB-C233-4241-86E8-15F814D8D970}" dt="2022-03-25T07:18:40.496" v="41" actId="165"/>
          <ac:spMkLst>
            <pc:docMk/>
            <pc:sldMk cId="3616094106" sldId="804"/>
            <ac:spMk id="169" creationId="{33996B0E-9D01-4790-9DB2-991F63746C4E}"/>
          </ac:spMkLst>
        </pc:spChg>
        <pc:spChg chg="mod">
          <ac:chgData name="Timo Mühlhaus" userId="1b6b3aba618dadac" providerId="LiveId" clId="{378A58FB-C233-4241-86E8-15F814D8D970}" dt="2022-03-25T07:18:40.496" v="41" actId="165"/>
          <ac:spMkLst>
            <pc:docMk/>
            <pc:sldMk cId="3616094106" sldId="804"/>
            <ac:spMk id="170" creationId="{2CEA77E0-2094-45C9-9242-447E25A8227B}"/>
          </ac:spMkLst>
        </pc:spChg>
        <pc:spChg chg="mod">
          <ac:chgData name="Timo Mühlhaus" userId="1b6b3aba618dadac" providerId="LiveId" clId="{378A58FB-C233-4241-86E8-15F814D8D970}" dt="2022-03-25T07:18:40.496" v="41" actId="165"/>
          <ac:spMkLst>
            <pc:docMk/>
            <pc:sldMk cId="3616094106" sldId="804"/>
            <ac:spMk id="171" creationId="{95D63B44-74CB-45F4-8CA9-EC9E80CBAE1E}"/>
          </ac:spMkLst>
        </pc:spChg>
        <pc:spChg chg="mod">
          <ac:chgData name="Timo Mühlhaus" userId="1b6b3aba618dadac" providerId="LiveId" clId="{378A58FB-C233-4241-86E8-15F814D8D970}" dt="2022-03-25T07:18:40.496" v="41" actId="165"/>
          <ac:spMkLst>
            <pc:docMk/>
            <pc:sldMk cId="3616094106" sldId="804"/>
            <ac:spMk id="172" creationId="{7B51B886-9223-4C82-9A39-8E667C06DF1F}"/>
          </ac:spMkLst>
        </pc:spChg>
        <pc:spChg chg="mod">
          <ac:chgData name="Timo Mühlhaus" userId="1b6b3aba618dadac" providerId="LiveId" clId="{378A58FB-C233-4241-86E8-15F814D8D970}" dt="2022-03-25T07:18:40.496" v="41" actId="165"/>
          <ac:spMkLst>
            <pc:docMk/>
            <pc:sldMk cId="3616094106" sldId="804"/>
            <ac:spMk id="173" creationId="{BA817226-E52A-45BC-8AC8-FEF735D49FAD}"/>
          </ac:spMkLst>
        </pc:spChg>
        <pc:spChg chg="mod">
          <ac:chgData name="Timo Mühlhaus" userId="1b6b3aba618dadac" providerId="LiveId" clId="{378A58FB-C233-4241-86E8-15F814D8D970}" dt="2022-03-25T07:18:40.496" v="41" actId="165"/>
          <ac:spMkLst>
            <pc:docMk/>
            <pc:sldMk cId="3616094106" sldId="804"/>
            <ac:spMk id="174" creationId="{EC4F2771-8C35-482A-90B2-72CE02ABFCA2}"/>
          </ac:spMkLst>
        </pc:spChg>
        <pc:spChg chg="mod">
          <ac:chgData name="Timo Mühlhaus" userId="1b6b3aba618dadac" providerId="LiveId" clId="{378A58FB-C233-4241-86E8-15F814D8D970}" dt="2022-03-25T07:18:40.496" v="41" actId="165"/>
          <ac:spMkLst>
            <pc:docMk/>
            <pc:sldMk cId="3616094106" sldId="804"/>
            <ac:spMk id="178" creationId="{E29E6FF3-A974-4C5D-AD45-1F01ED5DFBD8}"/>
          </ac:spMkLst>
        </pc:spChg>
        <pc:spChg chg="mod">
          <ac:chgData name="Timo Mühlhaus" userId="1b6b3aba618dadac" providerId="LiveId" clId="{378A58FB-C233-4241-86E8-15F814D8D970}" dt="2022-03-25T07:18:40.496" v="41" actId="165"/>
          <ac:spMkLst>
            <pc:docMk/>
            <pc:sldMk cId="3616094106" sldId="804"/>
            <ac:spMk id="180" creationId="{B6FD7726-B4D6-4795-933C-95E392DFD21C}"/>
          </ac:spMkLst>
        </pc:spChg>
        <pc:spChg chg="mod">
          <ac:chgData name="Timo Mühlhaus" userId="1b6b3aba618dadac" providerId="LiveId" clId="{378A58FB-C233-4241-86E8-15F814D8D970}" dt="2022-03-25T07:18:40.496" v="41" actId="165"/>
          <ac:spMkLst>
            <pc:docMk/>
            <pc:sldMk cId="3616094106" sldId="804"/>
            <ac:spMk id="181" creationId="{770087C7-DED6-404C-8431-CDE6AD9984B4}"/>
          </ac:spMkLst>
        </pc:spChg>
        <pc:grpChg chg="mod topLvl">
          <ac:chgData name="Timo Mühlhaus" userId="1b6b3aba618dadac" providerId="LiveId" clId="{378A58FB-C233-4241-86E8-15F814D8D970}" dt="2022-03-25T07:18:40.496" v="41" actId="165"/>
          <ac:grpSpMkLst>
            <pc:docMk/>
            <pc:sldMk cId="3616094106" sldId="804"/>
            <ac:grpSpMk id="3" creationId="{683813DD-73DF-4774-8140-B9AB2A23262B}"/>
          </ac:grpSpMkLst>
        </pc:grpChg>
        <pc:grpChg chg="del">
          <ac:chgData name="Timo Mühlhaus" userId="1b6b3aba618dadac" providerId="LiveId" clId="{378A58FB-C233-4241-86E8-15F814D8D970}" dt="2022-03-25T07:18:40.496" v="41" actId="165"/>
          <ac:grpSpMkLst>
            <pc:docMk/>
            <pc:sldMk cId="3616094106" sldId="804"/>
            <ac:grpSpMk id="4" creationId="{1CB52064-9B9D-421E-AB4C-C8ACA7DFFA95}"/>
          </ac:grpSpMkLst>
        </pc:grpChg>
        <pc:grpChg chg="mod topLvl">
          <ac:chgData name="Timo Mühlhaus" userId="1b6b3aba618dadac" providerId="LiveId" clId="{378A58FB-C233-4241-86E8-15F814D8D970}" dt="2022-03-25T07:18:40.496" v="41" actId="165"/>
          <ac:grpSpMkLst>
            <pc:docMk/>
            <pc:sldMk cId="3616094106" sldId="804"/>
            <ac:grpSpMk id="69" creationId="{2895D36B-330B-48EA-82FD-9C633839F0F7}"/>
          </ac:grpSpMkLst>
        </pc:grpChg>
        <pc:grpChg chg="mod">
          <ac:chgData name="Timo Mühlhaus" userId="1b6b3aba618dadac" providerId="LiveId" clId="{378A58FB-C233-4241-86E8-15F814D8D970}" dt="2022-03-25T07:18:40.496" v="41" actId="165"/>
          <ac:grpSpMkLst>
            <pc:docMk/>
            <pc:sldMk cId="3616094106" sldId="804"/>
            <ac:grpSpMk id="70" creationId="{FD83F278-CF2F-435A-8A17-AA640774E813}"/>
          </ac:grpSpMkLst>
        </pc:grpChg>
        <pc:grpChg chg="mod topLvl">
          <ac:chgData name="Timo Mühlhaus" userId="1b6b3aba618dadac" providerId="LiveId" clId="{378A58FB-C233-4241-86E8-15F814D8D970}" dt="2022-03-25T07:18:40.496" v="41" actId="165"/>
          <ac:grpSpMkLst>
            <pc:docMk/>
            <pc:sldMk cId="3616094106" sldId="804"/>
            <ac:grpSpMk id="147" creationId="{5A285347-83F7-494B-A24E-8C8F02CE8F69}"/>
          </ac:grpSpMkLst>
        </pc:grpChg>
        <pc:grpChg chg="mod">
          <ac:chgData name="Timo Mühlhaus" userId="1b6b3aba618dadac" providerId="LiveId" clId="{378A58FB-C233-4241-86E8-15F814D8D970}" dt="2022-03-25T07:18:40.496" v="41" actId="165"/>
          <ac:grpSpMkLst>
            <pc:docMk/>
            <pc:sldMk cId="3616094106" sldId="804"/>
            <ac:grpSpMk id="148" creationId="{0ABD577D-34E2-4407-AE61-B6F5E8A07A1F}"/>
          </ac:grpSpMkLst>
        </pc:grpChg>
        <pc:grpChg chg="mod">
          <ac:chgData name="Timo Mühlhaus" userId="1b6b3aba618dadac" providerId="LiveId" clId="{378A58FB-C233-4241-86E8-15F814D8D970}" dt="2022-03-25T07:18:40.496" v="41" actId="165"/>
          <ac:grpSpMkLst>
            <pc:docMk/>
            <pc:sldMk cId="3616094106" sldId="804"/>
            <ac:grpSpMk id="162" creationId="{E0C06565-89A1-49C5-9221-65B76BCE4C94}"/>
          </ac:grpSpMkLst>
        </pc:grpChg>
        <pc:grpChg chg="mod topLvl">
          <ac:chgData name="Timo Mühlhaus" userId="1b6b3aba618dadac" providerId="LiveId" clId="{378A58FB-C233-4241-86E8-15F814D8D970}" dt="2022-03-25T07:18:40.496" v="41" actId="165"/>
          <ac:grpSpMkLst>
            <pc:docMk/>
            <pc:sldMk cId="3616094106" sldId="804"/>
            <ac:grpSpMk id="177" creationId="{9598A84D-D8DE-4298-B10E-1A862D29C2DA}"/>
          </ac:grpSpMkLst>
        </pc:grpChg>
        <pc:grpChg chg="mod">
          <ac:chgData name="Timo Mühlhaus" userId="1b6b3aba618dadac" providerId="LiveId" clId="{378A58FB-C233-4241-86E8-15F814D8D970}" dt="2022-03-25T07:18:40.496" v="41" actId="165"/>
          <ac:grpSpMkLst>
            <pc:docMk/>
            <pc:sldMk cId="3616094106" sldId="804"/>
            <ac:grpSpMk id="179" creationId="{69567F54-FC98-44FD-959B-1DCA91C0C48B}"/>
          </ac:grpSpMkLst>
        </pc:grpChg>
        <pc:grpChg chg="mod topLvl">
          <ac:chgData name="Timo Mühlhaus" userId="1b6b3aba618dadac" providerId="LiveId" clId="{378A58FB-C233-4241-86E8-15F814D8D970}" dt="2022-03-25T07:18:40.496" v="41" actId="165"/>
          <ac:grpSpMkLst>
            <pc:docMk/>
            <pc:sldMk cId="3616094106" sldId="804"/>
            <ac:grpSpMk id="183" creationId="{C5F0356C-22B4-457D-A30F-823776871ED1}"/>
          </ac:grpSpMkLst>
        </pc:grpChg>
        <pc:picChg chg="mod topLvl">
          <ac:chgData name="Timo Mühlhaus" userId="1b6b3aba618dadac" providerId="LiveId" clId="{378A58FB-C233-4241-86E8-15F814D8D970}" dt="2022-03-25T07:18:40.496" v="41" actId="165"/>
          <ac:picMkLst>
            <pc:docMk/>
            <pc:sldMk cId="3616094106" sldId="804"/>
            <ac:picMk id="118" creationId="{9B3E601F-6A6D-428C-A783-EF55CD34649E}"/>
          </ac:picMkLst>
        </pc:picChg>
        <pc:picChg chg="mod topLvl">
          <ac:chgData name="Timo Mühlhaus" userId="1b6b3aba618dadac" providerId="LiveId" clId="{378A58FB-C233-4241-86E8-15F814D8D970}" dt="2022-03-25T07:18:40.496" v="41" actId="165"/>
          <ac:picMkLst>
            <pc:docMk/>
            <pc:sldMk cId="3616094106" sldId="804"/>
            <ac:picMk id="119" creationId="{012D9CAC-531F-40BD-8CBE-A43E4E013244}"/>
          </ac:picMkLst>
        </pc:picChg>
        <pc:picChg chg="mod topLvl">
          <ac:chgData name="Timo Mühlhaus" userId="1b6b3aba618dadac" providerId="LiveId" clId="{378A58FB-C233-4241-86E8-15F814D8D970}" dt="2022-03-25T07:18:40.496" v="41" actId="165"/>
          <ac:picMkLst>
            <pc:docMk/>
            <pc:sldMk cId="3616094106" sldId="804"/>
            <ac:picMk id="120" creationId="{EE2B5EFA-A28D-489B-BFB5-B64C2AA4E4DC}"/>
          </ac:picMkLst>
        </pc:picChg>
        <pc:cxnChg chg="mod topLvl">
          <ac:chgData name="Timo Mühlhaus" userId="1b6b3aba618dadac" providerId="LiveId" clId="{378A58FB-C233-4241-86E8-15F814D8D970}" dt="2022-03-25T07:18:40.496" v="41" actId="165"/>
          <ac:cxnSpMkLst>
            <pc:docMk/>
            <pc:sldMk cId="3616094106" sldId="804"/>
            <ac:cxnSpMk id="84" creationId="{6A03081E-3A42-4F5B-8180-611D3716335D}"/>
          </ac:cxnSpMkLst>
        </pc:cxnChg>
        <pc:cxnChg chg="mod topLvl">
          <ac:chgData name="Timo Mühlhaus" userId="1b6b3aba618dadac" providerId="LiveId" clId="{378A58FB-C233-4241-86E8-15F814D8D970}" dt="2022-03-25T07:18:40.496" v="41" actId="165"/>
          <ac:cxnSpMkLst>
            <pc:docMk/>
            <pc:sldMk cId="3616094106" sldId="804"/>
            <ac:cxnSpMk id="121" creationId="{6641791B-04DD-416A-8DEB-83D496EFE379}"/>
          </ac:cxnSpMkLst>
        </pc:cxnChg>
        <pc:cxnChg chg="mod topLvl">
          <ac:chgData name="Timo Mühlhaus" userId="1b6b3aba618dadac" providerId="LiveId" clId="{378A58FB-C233-4241-86E8-15F814D8D970}" dt="2022-03-25T07:18:40.496" v="41" actId="165"/>
          <ac:cxnSpMkLst>
            <pc:docMk/>
            <pc:sldMk cId="3616094106" sldId="804"/>
            <ac:cxnSpMk id="126" creationId="{6AF3C360-4C30-4A8D-B990-880328C5634B}"/>
          </ac:cxnSpMkLst>
        </pc:cxnChg>
        <pc:cxnChg chg="mod topLvl">
          <ac:chgData name="Timo Mühlhaus" userId="1b6b3aba618dadac" providerId="LiveId" clId="{378A58FB-C233-4241-86E8-15F814D8D970}" dt="2022-03-25T07:18:40.496" v="41" actId="165"/>
          <ac:cxnSpMkLst>
            <pc:docMk/>
            <pc:sldMk cId="3616094106" sldId="804"/>
            <ac:cxnSpMk id="145" creationId="{C6C1980A-268D-4244-BFB0-18641EFE3FE3}"/>
          </ac:cxnSpMkLst>
        </pc:cxnChg>
      </pc:sldChg>
      <pc:sldChg chg="del">
        <pc:chgData name="Timo Mühlhaus" userId="1b6b3aba618dadac" providerId="LiveId" clId="{378A58FB-C233-4241-86E8-15F814D8D970}" dt="2022-03-25T07:50:03.472" v="559" actId="47"/>
        <pc:sldMkLst>
          <pc:docMk/>
          <pc:sldMk cId="3158928008" sldId="806"/>
        </pc:sldMkLst>
      </pc:sldChg>
      <pc:sldChg chg="delSp modSp add del mod">
        <pc:chgData name="Timo Mühlhaus" userId="1b6b3aba618dadac" providerId="LiveId" clId="{378A58FB-C233-4241-86E8-15F814D8D970}" dt="2022-03-25T07:29:10.710" v="282" actId="47"/>
        <pc:sldMkLst>
          <pc:docMk/>
          <pc:sldMk cId="4151052801" sldId="809"/>
        </pc:sldMkLst>
        <pc:spChg chg="del">
          <ac:chgData name="Timo Mühlhaus" userId="1b6b3aba618dadac" providerId="LiveId" clId="{378A58FB-C233-4241-86E8-15F814D8D970}" dt="2022-03-24T17:16:41.913" v="1" actId="478"/>
          <ac:spMkLst>
            <pc:docMk/>
            <pc:sldMk cId="4151052801" sldId="809"/>
            <ac:spMk id="185" creationId="{07F1DCFF-FF74-4C3E-92FA-5CE856976A1D}"/>
          </ac:spMkLst>
        </pc:spChg>
        <pc:grpChg chg="mod">
          <ac:chgData name="Timo Mühlhaus" userId="1b6b3aba618dadac" providerId="LiveId" clId="{378A58FB-C233-4241-86E8-15F814D8D970}" dt="2022-03-24T17:16:55.381" v="3" actId="1076"/>
          <ac:grpSpMkLst>
            <pc:docMk/>
            <pc:sldMk cId="4151052801" sldId="809"/>
            <ac:grpSpMk id="4" creationId="{1CB52064-9B9D-421E-AB4C-C8ACA7DFFA95}"/>
          </ac:grpSpMkLst>
        </pc:grpChg>
        <pc:grpChg chg="del">
          <ac:chgData name="Timo Mühlhaus" userId="1b6b3aba618dadac" providerId="LiveId" clId="{378A58FB-C233-4241-86E8-15F814D8D970}" dt="2022-03-24T17:16:41.913" v="1" actId="478"/>
          <ac:grpSpMkLst>
            <pc:docMk/>
            <pc:sldMk cId="4151052801" sldId="809"/>
            <ac:grpSpMk id="210" creationId="{B1D38502-ABDB-48AE-BED9-C951A12EF75E}"/>
          </ac:grpSpMkLst>
        </pc:grpChg>
        <pc:cxnChg chg="mod">
          <ac:chgData name="Timo Mühlhaus" userId="1b6b3aba618dadac" providerId="LiveId" clId="{378A58FB-C233-4241-86E8-15F814D8D970}" dt="2022-03-24T17:16:41.913" v="1" actId="478"/>
          <ac:cxnSpMkLst>
            <pc:docMk/>
            <pc:sldMk cId="4151052801" sldId="809"/>
            <ac:cxnSpMk id="223" creationId="{C0ECB7C1-3313-4D78-9B56-C0741475B22C}"/>
          </ac:cxnSpMkLst>
        </pc:cxnChg>
        <pc:cxnChg chg="mod">
          <ac:chgData name="Timo Mühlhaus" userId="1b6b3aba618dadac" providerId="LiveId" clId="{378A58FB-C233-4241-86E8-15F814D8D970}" dt="2022-03-24T17:16:41.913" v="1" actId="478"/>
          <ac:cxnSpMkLst>
            <pc:docMk/>
            <pc:sldMk cId="4151052801" sldId="809"/>
            <ac:cxnSpMk id="226" creationId="{0C97139B-8FFE-48FC-AC69-74FF261503CE}"/>
          </ac:cxnSpMkLst>
        </pc:cxnChg>
        <pc:cxnChg chg="mod">
          <ac:chgData name="Timo Mühlhaus" userId="1b6b3aba618dadac" providerId="LiveId" clId="{378A58FB-C233-4241-86E8-15F814D8D970}" dt="2022-03-24T17:16:41.913" v="1" actId="478"/>
          <ac:cxnSpMkLst>
            <pc:docMk/>
            <pc:sldMk cId="4151052801" sldId="809"/>
            <ac:cxnSpMk id="229" creationId="{6E704778-8BC5-4C57-8F9E-FEFEFF48B1AC}"/>
          </ac:cxnSpMkLst>
        </pc:cxnChg>
        <pc:cxnChg chg="mod">
          <ac:chgData name="Timo Mühlhaus" userId="1b6b3aba618dadac" providerId="LiveId" clId="{378A58FB-C233-4241-86E8-15F814D8D970}" dt="2022-03-24T17:16:41.913" v="1" actId="478"/>
          <ac:cxnSpMkLst>
            <pc:docMk/>
            <pc:sldMk cId="4151052801" sldId="809"/>
            <ac:cxnSpMk id="232" creationId="{8CC22B67-D07B-484C-B7C9-D70D90D4B89D}"/>
          </ac:cxnSpMkLst>
        </pc:cxnChg>
        <pc:cxnChg chg="mod">
          <ac:chgData name="Timo Mühlhaus" userId="1b6b3aba618dadac" providerId="LiveId" clId="{378A58FB-C233-4241-86E8-15F814D8D970}" dt="2022-03-24T17:16:41.913" v="1" actId="478"/>
          <ac:cxnSpMkLst>
            <pc:docMk/>
            <pc:sldMk cId="4151052801" sldId="809"/>
            <ac:cxnSpMk id="238" creationId="{A35E1400-FF1F-48D4-B03D-C199D3D916F2}"/>
          </ac:cxnSpMkLst>
        </pc:cxnChg>
        <pc:cxnChg chg="mod">
          <ac:chgData name="Timo Mühlhaus" userId="1b6b3aba618dadac" providerId="LiveId" clId="{378A58FB-C233-4241-86E8-15F814D8D970}" dt="2022-03-24T17:16:41.913" v="1" actId="478"/>
          <ac:cxnSpMkLst>
            <pc:docMk/>
            <pc:sldMk cId="4151052801" sldId="809"/>
            <ac:cxnSpMk id="241" creationId="{814E4FEC-8DF4-4DBA-95A0-7417973BC0A5}"/>
          </ac:cxnSpMkLst>
        </pc:cxnChg>
        <pc:cxnChg chg="mod">
          <ac:chgData name="Timo Mühlhaus" userId="1b6b3aba618dadac" providerId="LiveId" clId="{378A58FB-C233-4241-86E8-15F814D8D970}" dt="2022-03-24T17:16:41.913" v="1" actId="478"/>
          <ac:cxnSpMkLst>
            <pc:docMk/>
            <pc:sldMk cId="4151052801" sldId="809"/>
            <ac:cxnSpMk id="244" creationId="{E8FDE46E-F7FC-4F48-893D-9AE652D2FDF7}"/>
          </ac:cxnSpMkLst>
        </pc:cxnChg>
        <pc:cxnChg chg="mod">
          <ac:chgData name="Timo Mühlhaus" userId="1b6b3aba618dadac" providerId="LiveId" clId="{378A58FB-C233-4241-86E8-15F814D8D970}" dt="2022-03-24T17:16:41.913" v="1" actId="478"/>
          <ac:cxnSpMkLst>
            <pc:docMk/>
            <pc:sldMk cId="4151052801" sldId="809"/>
            <ac:cxnSpMk id="247" creationId="{E5AFF4E6-B0DE-4909-BDC5-456B648E88DE}"/>
          </ac:cxnSpMkLst>
        </pc:cxnChg>
        <pc:cxnChg chg="mod">
          <ac:chgData name="Timo Mühlhaus" userId="1b6b3aba618dadac" providerId="LiveId" clId="{378A58FB-C233-4241-86E8-15F814D8D970}" dt="2022-03-24T17:16:41.913" v="1" actId="478"/>
          <ac:cxnSpMkLst>
            <pc:docMk/>
            <pc:sldMk cId="4151052801" sldId="809"/>
            <ac:cxnSpMk id="253" creationId="{BC8553BE-E392-47DC-9E4D-5D5CF221F991}"/>
          </ac:cxnSpMkLst>
        </pc:cxnChg>
        <pc:cxnChg chg="mod">
          <ac:chgData name="Timo Mühlhaus" userId="1b6b3aba618dadac" providerId="LiveId" clId="{378A58FB-C233-4241-86E8-15F814D8D970}" dt="2022-03-24T17:16:41.913" v="1" actId="478"/>
          <ac:cxnSpMkLst>
            <pc:docMk/>
            <pc:sldMk cId="4151052801" sldId="809"/>
            <ac:cxnSpMk id="256" creationId="{B71FED49-EA2B-4CE8-82B8-5F3BAFB1B836}"/>
          </ac:cxnSpMkLst>
        </pc:cxnChg>
        <pc:cxnChg chg="mod">
          <ac:chgData name="Timo Mühlhaus" userId="1b6b3aba618dadac" providerId="LiveId" clId="{378A58FB-C233-4241-86E8-15F814D8D970}" dt="2022-03-24T17:16:41.913" v="1" actId="478"/>
          <ac:cxnSpMkLst>
            <pc:docMk/>
            <pc:sldMk cId="4151052801" sldId="809"/>
            <ac:cxnSpMk id="259" creationId="{92A196A2-320E-46CA-820D-CD76310FF3EA}"/>
          </ac:cxnSpMkLst>
        </pc:cxnChg>
        <pc:cxnChg chg="mod">
          <ac:chgData name="Timo Mühlhaus" userId="1b6b3aba618dadac" providerId="LiveId" clId="{378A58FB-C233-4241-86E8-15F814D8D970}" dt="2022-03-24T17:16:41.913" v="1" actId="478"/>
          <ac:cxnSpMkLst>
            <pc:docMk/>
            <pc:sldMk cId="4151052801" sldId="809"/>
            <ac:cxnSpMk id="262" creationId="{8BEB2862-8859-4F2E-B66D-BF4E11D33334}"/>
          </ac:cxnSpMkLst>
        </pc:cxnChg>
      </pc:sldChg>
      <pc:sldChg chg="addSp delSp modSp add mod">
        <pc:chgData name="Timo Mühlhaus" userId="1b6b3aba618dadac" providerId="LiveId" clId="{378A58FB-C233-4241-86E8-15F814D8D970}" dt="2022-03-25T07:25:58.947" v="198" actId="14100"/>
        <pc:sldMkLst>
          <pc:docMk/>
          <pc:sldMk cId="2671740947" sldId="810"/>
        </pc:sldMkLst>
        <pc:spChg chg="mod">
          <ac:chgData name="Timo Mühlhaus" userId="1b6b3aba618dadac" providerId="LiveId" clId="{378A58FB-C233-4241-86E8-15F814D8D970}" dt="2022-03-25T07:23:22.093" v="164" actId="20577"/>
          <ac:spMkLst>
            <pc:docMk/>
            <pc:sldMk cId="2671740947" sldId="810"/>
            <ac:spMk id="2" creationId="{9CC3F480-41A3-43D5-A45C-308C61411923}"/>
          </ac:spMkLst>
        </pc:spChg>
        <pc:spChg chg="mod">
          <ac:chgData name="Timo Mühlhaus" userId="1b6b3aba618dadac" providerId="LiveId" clId="{378A58FB-C233-4241-86E8-15F814D8D970}" dt="2022-03-25T07:21:53.315" v="104" actId="20577"/>
          <ac:spMkLst>
            <pc:docMk/>
            <pc:sldMk cId="2671740947" sldId="810"/>
            <ac:spMk id="3" creationId="{796D4F03-F226-4822-B37B-2D1775A4CB11}"/>
          </ac:spMkLst>
        </pc:spChg>
        <pc:spChg chg="del">
          <ac:chgData name="Timo Mühlhaus" userId="1b6b3aba618dadac" providerId="LiveId" clId="{378A58FB-C233-4241-86E8-15F814D8D970}" dt="2022-03-25T07:18:01.138" v="27" actId="478"/>
          <ac:spMkLst>
            <pc:docMk/>
            <pc:sldMk cId="2671740947" sldId="810"/>
            <ac:spMk id="5" creationId="{82C507A4-A320-401F-BDED-DD13E6C631FA}"/>
          </ac:spMkLst>
        </pc:spChg>
        <pc:spChg chg="add mod">
          <ac:chgData name="Timo Mühlhaus" userId="1b6b3aba618dadac" providerId="LiveId" clId="{378A58FB-C233-4241-86E8-15F814D8D970}" dt="2022-03-25T07:18:51.602" v="43" actId="164"/>
          <ac:spMkLst>
            <pc:docMk/>
            <pc:sldMk cId="2671740947" sldId="810"/>
            <ac:spMk id="76" creationId="{2EE3CC36-0748-48F1-86D3-174D2E2A3E4B}"/>
          </ac:spMkLst>
        </pc:spChg>
        <pc:spChg chg="add mod">
          <ac:chgData name="Timo Mühlhaus" userId="1b6b3aba618dadac" providerId="LiveId" clId="{378A58FB-C233-4241-86E8-15F814D8D970}" dt="2022-03-25T07:18:51.602" v="43" actId="164"/>
          <ac:spMkLst>
            <pc:docMk/>
            <pc:sldMk cId="2671740947" sldId="810"/>
            <ac:spMk id="77" creationId="{5591FF19-4CA1-45D7-A900-298F7D6F9C56}"/>
          </ac:spMkLst>
        </pc:spChg>
        <pc:spChg chg="add mod">
          <ac:chgData name="Timo Mühlhaus" userId="1b6b3aba618dadac" providerId="LiveId" clId="{378A58FB-C233-4241-86E8-15F814D8D970}" dt="2022-03-25T07:18:51.602" v="43" actId="164"/>
          <ac:spMkLst>
            <pc:docMk/>
            <pc:sldMk cId="2671740947" sldId="810"/>
            <ac:spMk id="78" creationId="{1B0ADBC3-A8B6-474D-887B-425E938C72A3}"/>
          </ac:spMkLst>
        </pc:spChg>
        <pc:spChg chg="add mod">
          <ac:chgData name="Timo Mühlhaus" userId="1b6b3aba618dadac" providerId="LiveId" clId="{378A58FB-C233-4241-86E8-15F814D8D970}" dt="2022-03-25T07:18:51.602" v="43" actId="164"/>
          <ac:spMkLst>
            <pc:docMk/>
            <pc:sldMk cId="2671740947" sldId="810"/>
            <ac:spMk id="79" creationId="{5E4591CE-36A8-47D3-8A97-7CDF46AF722C}"/>
          </ac:spMkLst>
        </pc:spChg>
        <pc:spChg chg="add mod">
          <ac:chgData name="Timo Mühlhaus" userId="1b6b3aba618dadac" providerId="LiveId" clId="{378A58FB-C233-4241-86E8-15F814D8D970}" dt="2022-03-25T07:18:51.602" v="43" actId="164"/>
          <ac:spMkLst>
            <pc:docMk/>
            <pc:sldMk cId="2671740947" sldId="810"/>
            <ac:spMk id="80" creationId="{0149C51C-6C84-4D76-82B6-13F7B4745D49}"/>
          </ac:spMkLst>
        </pc:spChg>
        <pc:spChg chg="add mod">
          <ac:chgData name="Timo Mühlhaus" userId="1b6b3aba618dadac" providerId="LiveId" clId="{378A58FB-C233-4241-86E8-15F814D8D970}" dt="2022-03-25T07:18:51.602" v="43" actId="164"/>
          <ac:spMkLst>
            <pc:docMk/>
            <pc:sldMk cId="2671740947" sldId="810"/>
            <ac:spMk id="81" creationId="{BD34CB6E-95EA-4436-808C-446AF846B37F}"/>
          </ac:spMkLst>
        </pc:spChg>
        <pc:spChg chg="add mod">
          <ac:chgData name="Timo Mühlhaus" userId="1b6b3aba618dadac" providerId="LiveId" clId="{378A58FB-C233-4241-86E8-15F814D8D970}" dt="2022-03-25T07:18:51.602" v="43" actId="164"/>
          <ac:spMkLst>
            <pc:docMk/>
            <pc:sldMk cId="2671740947" sldId="810"/>
            <ac:spMk id="82" creationId="{939120E7-1FAB-4336-92A6-47C91DD06153}"/>
          </ac:spMkLst>
        </pc:spChg>
        <pc:spChg chg="add mod">
          <ac:chgData name="Timo Mühlhaus" userId="1b6b3aba618dadac" providerId="LiveId" clId="{378A58FB-C233-4241-86E8-15F814D8D970}" dt="2022-03-25T07:18:51.602" v="43" actId="164"/>
          <ac:spMkLst>
            <pc:docMk/>
            <pc:sldMk cId="2671740947" sldId="810"/>
            <ac:spMk id="83" creationId="{7FE9CA3A-22CE-4329-B6CA-1AFA8CC76801}"/>
          </ac:spMkLst>
        </pc:spChg>
        <pc:spChg chg="add mod">
          <ac:chgData name="Timo Mühlhaus" userId="1b6b3aba618dadac" providerId="LiveId" clId="{378A58FB-C233-4241-86E8-15F814D8D970}" dt="2022-03-25T07:18:51.602" v="43" actId="164"/>
          <ac:spMkLst>
            <pc:docMk/>
            <pc:sldMk cId="2671740947" sldId="810"/>
            <ac:spMk id="84" creationId="{4635B604-AF48-4FD3-A7B6-ABC043047D20}"/>
          </ac:spMkLst>
        </pc:spChg>
        <pc:spChg chg="mod">
          <ac:chgData name="Timo Mühlhaus" userId="1b6b3aba618dadac" providerId="LiveId" clId="{378A58FB-C233-4241-86E8-15F814D8D970}" dt="2022-03-25T07:18:45.533" v="42"/>
          <ac:spMkLst>
            <pc:docMk/>
            <pc:sldMk cId="2671740947" sldId="810"/>
            <ac:spMk id="86" creationId="{0574BC37-B63D-4985-A002-9FD87B66278C}"/>
          </ac:spMkLst>
        </pc:spChg>
        <pc:spChg chg="mod">
          <ac:chgData name="Timo Mühlhaus" userId="1b6b3aba618dadac" providerId="LiveId" clId="{378A58FB-C233-4241-86E8-15F814D8D970}" dt="2022-03-25T07:18:45.533" v="42"/>
          <ac:spMkLst>
            <pc:docMk/>
            <pc:sldMk cId="2671740947" sldId="810"/>
            <ac:spMk id="88" creationId="{76899FD1-C9A3-45F9-BDFF-0238B7CEDF7E}"/>
          </ac:spMkLst>
        </pc:spChg>
        <pc:spChg chg="mod">
          <ac:chgData name="Timo Mühlhaus" userId="1b6b3aba618dadac" providerId="LiveId" clId="{378A58FB-C233-4241-86E8-15F814D8D970}" dt="2022-03-25T07:18:45.533" v="42"/>
          <ac:spMkLst>
            <pc:docMk/>
            <pc:sldMk cId="2671740947" sldId="810"/>
            <ac:spMk id="89" creationId="{53EC4022-99BE-47CF-B65E-FA588611BE27}"/>
          </ac:spMkLst>
        </pc:spChg>
        <pc:spChg chg="mod">
          <ac:chgData name="Timo Mühlhaus" userId="1b6b3aba618dadac" providerId="LiveId" clId="{378A58FB-C233-4241-86E8-15F814D8D970}" dt="2022-03-25T07:18:45.533" v="42"/>
          <ac:spMkLst>
            <pc:docMk/>
            <pc:sldMk cId="2671740947" sldId="810"/>
            <ac:spMk id="91" creationId="{AFEB4FC0-9105-43ED-8EA8-09901E78ADD8}"/>
          </ac:spMkLst>
        </pc:spChg>
        <pc:spChg chg="mod">
          <ac:chgData name="Timo Mühlhaus" userId="1b6b3aba618dadac" providerId="LiveId" clId="{378A58FB-C233-4241-86E8-15F814D8D970}" dt="2022-03-25T07:18:45.533" v="42"/>
          <ac:spMkLst>
            <pc:docMk/>
            <pc:sldMk cId="2671740947" sldId="810"/>
            <ac:spMk id="92" creationId="{4B8FA4AC-EDB3-4E52-A5F6-FB15C56141EC}"/>
          </ac:spMkLst>
        </pc:spChg>
        <pc:spChg chg="mod">
          <ac:chgData name="Timo Mühlhaus" userId="1b6b3aba618dadac" providerId="LiveId" clId="{378A58FB-C233-4241-86E8-15F814D8D970}" dt="2022-03-25T07:18:45.533" v="42"/>
          <ac:spMkLst>
            <pc:docMk/>
            <pc:sldMk cId="2671740947" sldId="810"/>
            <ac:spMk id="93" creationId="{16DB0D75-D9D2-4966-9A1A-18987959104E}"/>
          </ac:spMkLst>
        </pc:spChg>
        <pc:spChg chg="mod">
          <ac:chgData name="Timo Mühlhaus" userId="1b6b3aba618dadac" providerId="LiveId" clId="{378A58FB-C233-4241-86E8-15F814D8D970}" dt="2022-03-25T07:19:19.991" v="51"/>
          <ac:spMkLst>
            <pc:docMk/>
            <pc:sldMk cId="2671740947" sldId="810"/>
            <ac:spMk id="97" creationId="{DAAFEA14-E7AC-487D-949B-D118BD7423D5}"/>
          </ac:spMkLst>
        </pc:spChg>
        <pc:spChg chg="mod">
          <ac:chgData name="Timo Mühlhaus" userId="1b6b3aba618dadac" providerId="LiveId" clId="{378A58FB-C233-4241-86E8-15F814D8D970}" dt="2022-03-25T07:19:19.991" v="51"/>
          <ac:spMkLst>
            <pc:docMk/>
            <pc:sldMk cId="2671740947" sldId="810"/>
            <ac:spMk id="98" creationId="{4B8FE62B-92FF-4834-A1ED-AC2663C86C1A}"/>
          </ac:spMkLst>
        </pc:spChg>
        <pc:spChg chg="mod">
          <ac:chgData name="Timo Mühlhaus" userId="1b6b3aba618dadac" providerId="LiveId" clId="{378A58FB-C233-4241-86E8-15F814D8D970}" dt="2022-03-25T07:19:19.991" v="51"/>
          <ac:spMkLst>
            <pc:docMk/>
            <pc:sldMk cId="2671740947" sldId="810"/>
            <ac:spMk id="99" creationId="{594BAF04-8D8E-4248-85FB-903CEDDD93DE}"/>
          </ac:spMkLst>
        </pc:spChg>
        <pc:spChg chg="mod">
          <ac:chgData name="Timo Mühlhaus" userId="1b6b3aba618dadac" providerId="LiveId" clId="{378A58FB-C233-4241-86E8-15F814D8D970}" dt="2022-03-25T07:19:19.991" v="51"/>
          <ac:spMkLst>
            <pc:docMk/>
            <pc:sldMk cId="2671740947" sldId="810"/>
            <ac:spMk id="100" creationId="{CF73829A-F050-4984-8A67-37AEAA2E0547}"/>
          </ac:spMkLst>
        </pc:spChg>
        <pc:spChg chg="mod">
          <ac:chgData name="Timo Mühlhaus" userId="1b6b3aba618dadac" providerId="LiveId" clId="{378A58FB-C233-4241-86E8-15F814D8D970}" dt="2022-03-25T07:19:19.991" v="51"/>
          <ac:spMkLst>
            <pc:docMk/>
            <pc:sldMk cId="2671740947" sldId="810"/>
            <ac:spMk id="101" creationId="{1EC1A945-033D-4A5E-8F6D-7FC575ED4332}"/>
          </ac:spMkLst>
        </pc:spChg>
        <pc:spChg chg="mod">
          <ac:chgData name="Timo Mühlhaus" userId="1b6b3aba618dadac" providerId="LiveId" clId="{378A58FB-C233-4241-86E8-15F814D8D970}" dt="2022-03-25T07:19:19.991" v="51"/>
          <ac:spMkLst>
            <pc:docMk/>
            <pc:sldMk cId="2671740947" sldId="810"/>
            <ac:spMk id="102" creationId="{8E961E48-E18F-4373-8E3E-8B6AE1BF3D79}"/>
          </ac:spMkLst>
        </pc:spChg>
        <pc:spChg chg="mod">
          <ac:chgData name="Timo Mühlhaus" userId="1b6b3aba618dadac" providerId="LiveId" clId="{378A58FB-C233-4241-86E8-15F814D8D970}" dt="2022-03-25T07:19:19.991" v="51"/>
          <ac:spMkLst>
            <pc:docMk/>
            <pc:sldMk cId="2671740947" sldId="810"/>
            <ac:spMk id="103" creationId="{C30DAF9E-2732-405D-A713-E680ADB034AC}"/>
          </ac:spMkLst>
        </pc:spChg>
        <pc:spChg chg="mod">
          <ac:chgData name="Timo Mühlhaus" userId="1b6b3aba618dadac" providerId="LiveId" clId="{378A58FB-C233-4241-86E8-15F814D8D970}" dt="2022-03-25T07:19:19.991" v="51"/>
          <ac:spMkLst>
            <pc:docMk/>
            <pc:sldMk cId="2671740947" sldId="810"/>
            <ac:spMk id="104" creationId="{BF2DFB40-055A-46A5-9541-8A60BBD5B1C3}"/>
          </ac:spMkLst>
        </pc:spChg>
        <pc:spChg chg="mod">
          <ac:chgData name="Timo Mühlhaus" userId="1b6b3aba618dadac" providerId="LiveId" clId="{378A58FB-C233-4241-86E8-15F814D8D970}" dt="2022-03-25T07:19:19.991" v="51"/>
          <ac:spMkLst>
            <pc:docMk/>
            <pc:sldMk cId="2671740947" sldId="810"/>
            <ac:spMk id="105" creationId="{75E43C90-EE0E-4142-BF2C-7540D626E809}"/>
          </ac:spMkLst>
        </pc:spChg>
        <pc:spChg chg="mod">
          <ac:chgData name="Timo Mühlhaus" userId="1b6b3aba618dadac" providerId="LiveId" clId="{378A58FB-C233-4241-86E8-15F814D8D970}" dt="2022-03-25T07:19:19.991" v="51"/>
          <ac:spMkLst>
            <pc:docMk/>
            <pc:sldMk cId="2671740947" sldId="810"/>
            <ac:spMk id="106" creationId="{AAD7BBFE-4252-48AA-862E-75D79329B0E8}"/>
          </ac:spMkLst>
        </pc:spChg>
        <pc:spChg chg="mod">
          <ac:chgData name="Timo Mühlhaus" userId="1b6b3aba618dadac" providerId="LiveId" clId="{378A58FB-C233-4241-86E8-15F814D8D970}" dt="2022-03-25T07:19:19.991" v="51"/>
          <ac:spMkLst>
            <pc:docMk/>
            <pc:sldMk cId="2671740947" sldId="810"/>
            <ac:spMk id="107" creationId="{08A915ED-F7AA-4738-A8A8-CD05FCB5D27E}"/>
          </ac:spMkLst>
        </pc:spChg>
        <pc:spChg chg="mod">
          <ac:chgData name="Timo Mühlhaus" userId="1b6b3aba618dadac" providerId="LiveId" clId="{378A58FB-C233-4241-86E8-15F814D8D970}" dt="2022-03-25T07:19:19.991" v="51"/>
          <ac:spMkLst>
            <pc:docMk/>
            <pc:sldMk cId="2671740947" sldId="810"/>
            <ac:spMk id="108" creationId="{FBC7D5EA-53E2-435B-B687-3DF20B641823}"/>
          </ac:spMkLst>
        </pc:spChg>
        <pc:spChg chg="add mod">
          <ac:chgData name="Timo Mühlhaus" userId="1b6b3aba618dadac" providerId="LiveId" clId="{378A58FB-C233-4241-86E8-15F814D8D970}" dt="2022-03-25T07:20:00.877" v="61" actId="1076"/>
          <ac:spMkLst>
            <pc:docMk/>
            <pc:sldMk cId="2671740947" sldId="810"/>
            <ac:spMk id="111" creationId="{4536F24C-BFE6-4A7B-9F4A-14488CC9327C}"/>
          </ac:spMkLst>
        </pc:spChg>
        <pc:spChg chg="add mod">
          <ac:chgData name="Timo Mühlhaus" userId="1b6b3aba618dadac" providerId="LiveId" clId="{378A58FB-C233-4241-86E8-15F814D8D970}" dt="2022-03-25T07:21:33.866" v="96" actId="1076"/>
          <ac:spMkLst>
            <pc:docMk/>
            <pc:sldMk cId="2671740947" sldId="810"/>
            <ac:spMk id="112" creationId="{69EAAA36-E546-4914-81F4-8A9D259D9AC0}"/>
          </ac:spMkLst>
        </pc:spChg>
        <pc:spChg chg="add mod">
          <ac:chgData name="Timo Mühlhaus" userId="1b6b3aba618dadac" providerId="LiveId" clId="{378A58FB-C233-4241-86E8-15F814D8D970}" dt="2022-03-25T07:20:17.475" v="76" actId="1076"/>
          <ac:spMkLst>
            <pc:docMk/>
            <pc:sldMk cId="2671740947" sldId="810"/>
            <ac:spMk id="113" creationId="{BD3094A7-9087-41C6-9519-FC4D12F1613B}"/>
          </ac:spMkLst>
        </pc:spChg>
        <pc:spChg chg="mod">
          <ac:chgData name="Timo Mühlhaus" userId="1b6b3aba618dadac" providerId="LiveId" clId="{378A58FB-C233-4241-86E8-15F814D8D970}" dt="2022-03-25T07:20:38.627" v="80"/>
          <ac:spMkLst>
            <pc:docMk/>
            <pc:sldMk cId="2671740947" sldId="810"/>
            <ac:spMk id="116" creationId="{15EC1CF7-9822-4EBC-B2A8-6D01F5B24A14}"/>
          </ac:spMkLst>
        </pc:spChg>
        <pc:spChg chg="mod">
          <ac:chgData name="Timo Mühlhaus" userId="1b6b3aba618dadac" providerId="LiveId" clId="{378A58FB-C233-4241-86E8-15F814D8D970}" dt="2022-03-25T07:20:38.627" v="80"/>
          <ac:spMkLst>
            <pc:docMk/>
            <pc:sldMk cId="2671740947" sldId="810"/>
            <ac:spMk id="117" creationId="{31D66324-8A71-43CF-BD0E-26EAB4BE36F6}"/>
          </ac:spMkLst>
        </pc:spChg>
        <pc:spChg chg="mod">
          <ac:chgData name="Timo Mühlhaus" userId="1b6b3aba618dadac" providerId="LiveId" clId="{378A58FB-C233-4241-86E8-15F814D8D970}" dt="2022-03-25T07:20:38.627" v="80"/>
          <ac:spMkLst>
            <pc:docMk/>
            <pc:sldMk cId="2671740947" sldId="810"/>
            <ac:spMk id="118" creationId="{353FD9AD-C780-49D9-94A8-A174B61E6F8C}"/>
          </ac:spMkLst>
        </pc:spChg>
        <pc:spChg chg="mod">
          <ac:chgData name="Timo Mühlhaus" userId="1b6b3aba618dadac" providerId="LiveId" clId="{378A58FB-C233-4241-86E8-15F814D8D970}" dt="2022-03-25T07:20:38.627" v="80"/>
          <ac:spMkLst>
            <pc:docMk/>
            <pc:sldMk cId="2671740947" sldId="810"/>
            <ac:spMk id="119" creationId="{498FA47A-3A38-4099-A3A4-4C78923E1AC3}"/>
          </ac:spMkLst>
        </pc:spChg>
        <pc:spChg chg="mod">
          <ac:chgData name="Timo Mühlhaus" userId="1b6b3aba618dadac" providerId="LiveId" clId="{378A58FB-C233-4241-86E8-15F814D8D970}" dt="2022-03-25T07:20:38.627" v="80"/>
          <ac:spMkLst>
            <pc:docMk/>
            <pc:sldMk cId="2671740947" sldId="810"/>
            <ac:spMk id="120" creationId="{2344B080-F536-4EB4-B14A-A3BE8A57F4AE}"/>
          </ac:spMkLst>
        </pc:spChg>
        <pc:spChg chg="mod">
          <ac:chgData name="Timo Mühlhaus" userId="1b6b3aba618dadac" providerId="LiveId" clId="{378A58FB-C233-4241-86E8-15F814D8D970}" dt="2022-03-25T07:20:38.627" v="80"/>
          <ac:spMkLst>
            <pc:docMk/>
            <pc:sldMk cId="2671740947" sldId="810"/>
            <ac:spMk id="121" creationId="{78319E94-E910-4D2F-A06F-009734A48C78}"/>
          </ac:spMkLst>
        </pc:spChg>
        <pc:spChg chg="mod">
          <ac:chgData name="Timo Mühlhaus" userId="1b6b3aba618dadac" providerId="LiveId" clId="{378A58FB-C233-4241-86E8-15F814D8D970}" dt="2022-03-25T07:20:38.627" v="80"/>
          <ac:spMkLst>
            <pc:docMk/>
            <pc:sldMk cId="2671740947" sldId="810"/>
            <ac:spMk id="122" creationId="{6CA65E69-82D2-4F30-B505-E08303761BAF}"/>
          </ac:spMkLst>
        </pc:spChg>
        <pc:spChg chg="mod">
          <ac:chgData name="Timo Mühlhaus" userId="1b6b3aba618dadac" providerId="LiveId" clId="{378A58FB-C233-4241-86E8-15F814D8D970}" dt="2022-03-25T07:20:38.627" v="80"/>
          <ac:spMkLst>
            <pc:docMk/>
            <pc:sldMk cId="2671740947" sldId="810"/>
            <ac:spMk id="123" creationId="{9D91B37F-154F-48F5-9B12-CEEA1EF4CBED}"/>
          </ac:spMkLst>
        </pc:spChg>
        <pc:spChg chg="mod">
          <ac:chgData name="Timo Mühlhaus" userId="1b6b3aba618dadac" providerId="LiveId" clId="{378A58FB-C233-4241-86E8-15F814D8D970}" dt="2022-03-25T07:20:38.627" v="80"/>
          <ac:spMkLst>
            <pc:docMk/>
            <pc:sldMk cId="2671740947" sldId="810"/>
            <ac:spMk id="124" creationId="{725D27D5-DAF3-491E-86FF-3E83B9FDF207}"/>
          </ac:spMkLst>
        </pc:spChg>
        <pc:spChg chg="mod">
          <ac:chgData name="Timo Mühlhaus" userId="1b6b3aba618dadac" providerId="LiveId" clId="{378A58FB-C233-4241-86E8-15F814D8D970}" dt="2022-03-25T07:20:38.627" v="80"/>
          <ac:spMkLst>
            <pc:docMk/>
            <pc:sldMk cId="2671740947" sldId="810"/>
            <ac:spMk id="127" creationId="{0EF3C54D-AC92-4D15-A5DC-7B3F435566BA}"/>
          </ac:spMkLst>
        </pc:spChg>
        <pc:spChg chg="mod">
          <ac:chgData name="Timo Mühlhaus" userId="1b6b3aba618dadac" providerId="LiveId" clId="{378A58FB-C233-4241-86E8-15F814D8D970}" dt="2022-03-25T07:20:38.627" v="80"/>
          <ac:spMkLst>
            <pc:docMk/>
            <pc:sldMk cId="2671740947" sldId="810"/>
            <ac:spMk id="128" creationId="{30CCDB4C-5611-4F7C-BCFF-085C0FAC202D}"/>
          </ac:spMkLst>
        </pc:spChg>
        <pc:spChg chg="mod">
          <ac:chgData name="Timo Mühlhaus" userId="1b6b3aba618dadac" providerId="LiveId" clId="{378A58FB-C233-4241-86E8-15F814D8D970}" dt="2022-03-25T07:20:38.627" v="80"/>
          <ac:spMkLst>
            <pc:docMk/>
            <pc:sldMk cId="2671740947" sldId="810"/>
            <ac:spMk id="129" creationId="{7212BB97-AF28-43E3-8080-028FBDD1C259}"/>
          </ac:spMkLst>
        </pc:spChg>
        <pc:spChg chg="mod">
          <ac:chgData name="Timo Mühlhaus" userId="1b6b3aba618dadac" providerId="LiveId" clId="{378A58FB-C233-4241-86E8-15F814D8D970}" dt="2022-03-25T07:20:38.627" v="80"/>
          <ac:spMkLst>
            <pc:docMk/>
            <pc:sldMk cId="2671740947" sldId="810"/>
            <ac:spMk id="130" creationId="{02750FAB-5C57-418C-A7E6-59CDA9889BEB}"/>
          </ac:spMkLst>
        </pc:spChg>
        <pc:spChg chg="mod">
          <ac:chgData name="Timo Mühlhaus" userId="1b6b3aba618dadac" providerId="LiveId" clId="{378A58FB-C233-4241-86E8-15F814D8D970}" dt="2022-03-25T07:20:38.627" v="80"/>
          <ac:spMkLst>
            <pc:docMk/>
            <pc:sldMk cId="2671740947" sldId="810"/>
            <ac:spMk id="132" creationId="{042D00B0-48F7-40A1-B577-FC09DBD2436A}"/>
          </ac:spMkLst>
        </pc:spChg>
        <pc:spChg chg="mod">
          <ac:chgData name="Timo Mühlhaus" userId="1b6b3aba618dadac" providerId="LiveId" clId="{378A58FB-C233-4241-86E8-15F814D8D970}" dt="2022-03-25T07:20:38.627" v="80"/>
          <ac:spMkLst>
            <pc:docMk/>
            <pc:sldMk cId="2671740947" sldId="810"/>
            <ac:spMk id="133" creationId="{07863000-E52F-45A7-8EED-F59D6A6B53D7}"/>
          </ac:spMkLst>
        </pc:spChg>
        <pc:spChg chg="mod">
          <ac:chgData name="Timo Mühlhaus" userId="1b6b3aba618dadac" providerId="LiveId" clId="{378A58FB-C233-4241-86E8-15F814D8D970}" dt="2022-03-25T07:20:46.540" v="84"/>
          <ac:spMkLst>
            <pc:docMk/>
            <pc:sldMk cId="2671740947" sldId="810"/>
            <ac:spMk id="136" creationId="{0AF98298-9E9F-4BEC-BC20-0E6BFDBA79E3}"/>
          </ac:spMkLst>
        </pc:spChg>
        <pc:spChg chg="mod">
          <ac:chgData name="Timo Mühlhaus" userId="1b6b3aba618dadac" providerId="LiveId" clId="{378A58FB-C233-4241-86E8-15F814D8D970}" dt="2022-03-25T07:20:46.540" v="84"/>
          <ac:spMkLst>
            <pc:docMk/>
            <pc:sldMk cId="2671740947" sldId="810"/>
            <ac:spMk id="137" creationId="{C27FC36B-4B19-48BE-9115-F60C5EC4FBCF}"/>
          </ac:spMkLst>
        </pc:spChg>
        <pc:spChg chg="mod">
          <ac:chgData name="Timo Mühlhaus" userId="1b6b3aba618dadac" providerId="LiveId" clId="{378A58FB-C233-4241-86E8-15F814D8D970}" dt="2022-03-25T07:20:46.540" v="84"/>
          <ac:spMkLst>
            <pc:docMk/>
            <pc:sldMk cId="2671740947" sldId="810"/>
            <ac:spMk id="138" creationId="{9D5F7A47-0C65-4A9D-A012-3339AEB89B3E}"/>
          </ac:spMkLst>
        </pc:spChg>
        <pc:spChg chg="mod">
          <ac:chgData name="Timo Mühlhaus" userId="1b6b3aba618dadac" providerId="LiveId" clId="{378A58FB-C233-4241-86E8-15F814D8D970}" dt="2022-03-25T07:20:46.540" v="84"/>
          <ac:spMkLst>
            <pc:docMk/>
            <pc:sldMk cId="2671740947" sldId="810"/>
            <ac:spMk id="139" creationId="{C3BE19A4-9993-411E-AAFA-12CE2229FCF9}"/>
          </ac:spMkLst>
        </pc:spChg>
        <pc:spChg chg="mod">
          <ac:chgData name="Timo Mühlhaus" userId="1b6b3aba618dadac" providerId="LiveId" clId="{378A58FB-C233-4241-86E8-15F814D8D970}" dt="2022-03-25T07:20:46.540" v="84"/>
          <ac:spMkLst>
            <pc:docMk/>
            <pc:sldMk cId="2671740947" sldId="810"/>
            <ac:spMk id="140" creationId="{A6DFD64B-CDE8-4C00-8E29-59FA9EF6C9DF}"/>
          </ac:spMkLst>
        </pc:spChg>
        <pc:spChg chg="mod">
          <ac:chgData name="Timo Mühlhaus" userId="1b6b3aba618dadac" providerId="LiveId" clId="{378A58FB-C233-4241-86E8-15F814D8D970}" dt="2022-03-25T07:20:46.540" v="84"/>
          <ac:spMkLst>
            <pc:docMk/>
            <pc:sldMk cId="2671740947" sldId="810"/>
            <ac:spMk id="141" creationId="{1A7649C5-7E3C-47EE-81C6-84C541E5D271}"/>
          </ac:spMkLst>
        </pc:spChg>
        <pc:spChg chg="mod">
          <ac:chgData name="Timo Mühlhaus" userId="1b6b3aba618dadac" providerId="LiveId" clId="{378A58FB-C233-4241-86E8-15F814D8D970}" dt="2022-03-25T07:20:46.540" v="84"/>
          <ac:spMkLst>
            <pc:docMk/>
            <pc:sldMk cId="2671740947" sldId="810"/>
            <ac:spMk id="142" creationId="{B6F96B3C-6E53-4CD3-AEA1-BFD21FC1B492}"/>
          </ac:spMkLst>
        </pc:spChg>
        <pc:spChg chg="mod">
          <ac:chgData name="Timo Mühlhaus" userId="1b6b3aba618dadac" providerId="LiveId" clId="{378A58FB-C233-4241-86E8-15F814D8D970}" dt="2022-03-25T07:20:46.540" v="84"/>
          <ac:spMkLst>
            <pc:docMk/>
            <pc:sldMk cId="2671740947" sldId="810"/>
            <ac:spMk id="143" creationId="{5CD61256-9A25-4748-8134-C19DD3F31FEB}"/>
          </ac:spMkLst>
        </pc:spChg>
        <pc:spChg chg="mod">
          <ac:chgData name="Timo Mühlhaus" userId="1b6b3aba618dadac" providerId="LiveId" clId="{378A58FB-C233-4241-86E8-15F814D8D970}" dt="2022-03-25T07:20:46.540" v="84"/>
          <ac:spMkLst>
            <pc:docMk/>
            <pc:sldMk cId="2671740947" sldId="810"/>
            <ac:spMk id="144" creationId="{E15A6BCD-595F-4468-90B3-3789A1BF2DBB}"/>
          </ac:spMkLst>
        </pc:spChg>
        <pc:spChg chg="mod">
          <ac:chgData name="Timo Mühlhaus" userId="1b6b3aba618dadac" providerId="LiveId" clId="{378A58FB-C233-4241-86E8-15F814D8D970}" dt="2022-03-25T07:20:46.540" v="84"/>
          <ac:spMkLst>
            <pc:docMk/>
            <pc:sldMk cId="2671740947" sldId="810"/>
            <ac:spMk id="145" creationId="{218322A3-CCE9-4C65-B0AB-804292C7D051}"/>
          </ac:spMkLst>
        </pc:spChg>
        <pc:spChg chg="mod">
          <ac:chgData name="Timo Mühlhaus" userId="1b6b3aba618dadac" providerId="LiveId" clId="{378A58FB-C233-4241-86E8-15F814D8D970}" dt="2022-03-25T07:20:46.540" v="84"/>
          <ac:spMkLst>
            <pc:docMk/>
            <pc:sldMk cId="2671740947" sldId="810"/>
            <ac:spMk id="146" creationId="{A80FE3D4-3D28-461C-935C-535D59B47773}"/>
          </ac:spMkLst>
        </pc:spChg>
        <pc:spChg chg="mod">
          <ac:chgData name="Timo Mühlhaus" userId="1b6b3aba618dadac" providerId="LiveId" clId="{378A58FB-C233-4241-86E8-15F814D8D970}" dt="2022-03-25T07:20:46.540" v="84"/>
          <ac:spMkLst>
            <pc:docMk/>
            <pc:sldMk cId="2671740947" sldId="810"/>
            <ac:spMk id="147" creationId="{B036C4D6-4086-4AC0-B4B4-083CDB5A16CF}"/>
          </ac:spMkLst>
        </pc:spChg>
        <pc:spChg chg="add mod">
          <ac:chgData name="Timo Mühlhaus" userId="1b6b3aba618dadac" providerId="LiveId" clId="{378A58FB-C233-4241-86E8-15F814D8D970}" dt="2022-03-25T07:24:19.548" v="176" actId="693"/>
          <ac:spMkLst>
            <pc:docMk/>
            <pc:sldMk cId="2671740947" sldId="810"/>
            <ac:spMk id="151" creationId="{D6B1E3FE-1B82-4646-B64D-8DC7FBD920E6}"/>
          </ac:spMkLst>
        </pc:spChg>
        <pc:spChg chg="mod">
          <ac:chgData name="Timo Mühlhaus" userId="1b6b3aba618dadac" providerId="LiveId" clId="{378A58FB-C233-4241-86E8-15F814D8D970}" dt="2022-03-25T07:23:51.451" v="168"/>
          <ac:spMkLst>
            <pc:docMk/>
            <pc:sldMk cId="2671740947" sldId="810"/>
            <ac:spMk id="154" creationId="{53FCACD6-46A9-4C51-9167-54146FE85471}"/>
          </ac:spMkLst>
        </pc:spChg>
        <pc:spChg chg="mod">
          <ac:chgData name="Timo Mühlhaus" userId="1b6b3aba618dadac" providerId="LiveId" clId="{378A58FB-C233-4241-86E8-15F814D8D970}" dt="2022-03-25T07:23:51.451" v="168"/>
          <ac:spMkLst>
            <pc:docMk/>
            <pc:sldMk cId="2671740947" sldId="810"/>
            <ac:spMk id="155" creationId="{CC7CAABF-BCAD-40CA-8170-549CCE45C55D}"/>
          </ac:spMkLst>
        </pc:spChg>
        <pc:spChg chg="mod">
          <ac:chgData name="Timo Mühlhaus" userId="1b6b3aba618dadac" providerId="LiveId" clId="{378A58FB-C233-4241-86E8-15F814D8D970}" dt="2022-03-25T07:23:51.451" v="168"/>
          <ac:spMkLst>
            <pc:docMk/>
            <pc:sldMk cId="2671740947" sldId="810"/>
            <ac:spMk id="156" creationId="{F4A1A14E-1D0E-44B9-92D2-BD5C1A5C1D09}"/>
          </ac:spMkLst>
        </pc:spChg>
        <pc:spChg chg="mod">
          <ac:chgData name="Timo Mühlhaus" userId="1b6b3aba618dadac" providerId="LiveId" clId="{378A58FB-C233-4241-86E8-15F814D8D970}" dt="2022-03-25T07:23:51.451" v="168"/>
          <ac:spMkLst>
            <pc:docMk/>
            <pc:sldMk cId="2671740947" sldId="810"/>
            <ac:spMk id="157" creationId="{38FA89B5-3695-4E23-97CE-363D3B0C3548}"/>
          </ac:spMkLst>
        </pc:spChg>
        <pc:spChg chg="mod">
          <ac:chgData name="Timo Mühlhaus" userId="1b6b3aba618dadac" providerId="LiveId" clId="{378A58FB-C233-4241-86E8-15F814D8D970}" dt="2022-03-25T07:23:51.451" v="168"/>
          <ac:spMkLst>
            <pc:docMk/>
            <pc:sldMk cId="2671740947" sldId="810"/>
            <ac:spMk id="158" creationId="{0C627AFE-5A66-4531-BD50-174F10EF2E20}"/>
          </ac:spMkLst>
        </pc:spChg>
        <pc:spChg chg="mod">
          <ac:chgData name="Timo Mühlhaus" userId="1b6b3aba618dadac" providerId="LiveId" clId="{378A58FB-C233-4241-86E8-15F814D8D970}" dt="2022-03-25T07:23:51.451" v="168"/>
          <ac:spMkLst>
            <pc:docMk/>
            <pc:sldMk cId="2671740947" sldId="810"/>
            <ac:spMk id="159" creationId="{5D551486-2C97-4653-8968-61F5A6E1129D}"/>
          </ac:spMkLst>
        </pc:spChg>
        <pc:spChg chg="mod">
          <ac:chgData name="Timo Mühlhaus" userId="1b6b3aba618dadac" providerId="LiveId" clId="{378A58FB-C233-4241-86E8-15F814D8D970}" dt="2022-03-25T07:23:51.451" v="168"/>
          <ac:spMkLst>
            <pc:docMk/>
            <pc:sldMk cId="2671740947" sldId="810"/>
            <ac:spMk id="160" creationId="{FF88775D-8DCC-433D-9F65-BDCCA7C5C9B9}"/>
          </ac:spMkLst>
        </pc:spChg>
        <pc:spChg chg="mod">
          <ac:chgData name="Timo Mühlhaus" userId="1b6b3aba618dadac" providerId="LiveId" clId="{378A58FB-C233-4241-86E8-15F814D8D970}" dt="2022-03-25T07:23:51.451" v="168"/>
          <ac:spMkLst>
            <pc:docMk/>
            <pc:sldMk cId="2671740947" sldId="810"/>
            <ac:spMk id="161" creationId="{0AF43066-707C-4798-B624-458D1B577709}"/>
          </ac:spMkLst>
        </pc:spChg>
        <pc:spChg chg="mod">
          <ac:chgData name="Timo Mühlhaus" userId="1b6b3aba618dadac" providerId="LiveId" clId="{378A58FB-C233-4241-86E8-15F814D8D970}" dt="2022-03-25T07:23:51.451" v="168"/>
          <ac:spMkLst>
            <pc:docMk/>
            <pc:sldMk cId="2671740947" sldId="810"/>
            <ac:spMk id="162" creationId="{E2FF5CF1-A691-4A4F-BB3F-01616EBD381F}"/>
          </ac:spMkLst>
        </pc:spChg>
        <pc:spChg chg="mod">
          <ac:chgData name="Timo Mühlhaus" userId="1b6b3aba618dadac" providerId="LiveId" clId="{378A58FB-C233-4241-86E8-15F814D8D970}" dt="2022-03-25T07:23:51.451" v="168"/>
          <ac:spMkLst>
            <pc:docMk/>
            <pc:sldMk cId="2671740947" sldId="810"/>
            <ac:spMk id="163" creationId="{F5CDDA5C-01E2-4BA1-91AA-8DA21EE7DE55}"/>
          </ac:spMkLst>
        </pc:spChg>
        <pc:spChg chg="mod">
          <ac:chgData name="Timo Mühlhaus" userId="1b6b3aba618dadac" providerId="LiveId" clId="{378A58FB-C233-4241-86E8-15F814D8D970}" dt="2022-03-25T07:23:51.451" v="168"/>
          <ac:spMkLst>
            <pc:docMk/>
            <pc:sldMk cId="2671740947" sldId="810"/>
            <ac:spMk id="164" creationId="{0A3398B3-FFA9-4D47-9139-EF2127BA5603}"/>
          </ac:spMkLst>
        </pc:spChg>
        <pc:spChg chg="mod">
          <ac:chgData name="Timo Mühlhaus" userId="1b6b3aba618dadac" providerId="LiveId" clId="{378A58FB-C233-4241-86E8-15F814D8D970}" dt="2022-03-25T07:23:51.451" v="168"/>
          <ac:spMkLst>
            <pc:docMk/>
            <pc:sldMk cId="2671740947" sldId="810"/>
            <ac:spMk id="165" creationId="{2F926CD0-C738-4ABE-A122-370875ADA29F}"/>
          </ac:spMkLst>
        </pc:spChg>
        <pc:spChg chg="mod">
          <ac:chgData name="Timo Mühlhaus" userId="1b6b3aba618dadac" providerId="LiveId" clId="{378A58FB-C233-4241-86E8-15F814D8D970}" dt="2022-03-25T07:23:51.451" v="168"/>
          <ac:spMkLst>
            <pc:docMk/>
            <pc:sldMk cId="2671740947" sldId="810"/>
            <ac:spMk id="167" creationId="{18D4F45E-649B-4627-9D7A-7F2EB75AB194}"/>
          </ac:spMkLst>
        </pc:spChg>
        <pc:spChg chg="mod">
          <ac:chgData name="Timo Mühlhaus" userId="1b6b3aba618dadac" providerId="LiveId" clId="{378A58FB-C233-4241-86E8-15F814D8D970}" dt="2022-03-25T07:23:51.451" v="168"/>
          <ac:spMkLst>
            <pc:docMk/>
            <pc:sldMk cId="2671740947" sldId="810"/>
            <ac:spMk id="168" creationId="{626410C8-E1E9-4D60-B1EB-AE699C201D52}"/>
          </ac:spMkLst>
        </pc:spChg>
        <pc:spChg chg="mod">
          <ac:chgData name="Timo Mühlhaus" userId="1b6b3aba618dadac" providerId="LiveId" clId="{378A58FB-C233-4241-86E8-15F814D8D970}" dt="2022-03-25T07:23:51.451" v="168"/>
          <ac:spMkLst>
            <pc:docMk/>
            <pc:sldMk cId="2671740947" sldId="810"/>
            <ac:spMk id="169" creationId="{E24B6908-F6AE-441C-ADEF-CC517DD7530E}"/>
          </ac:spMkLst>
        </pc:spChg>
        <pc:spChg chg="mod">
          <ac:chgData name="Timo Mühlhaus" userId="1b6b3aba618dadac" providerId="LiveId" clId="{378A58FB-C233-4241-86E8-15F814D8D970}" dt="2022-03-25T07:23:51.451" v="168"/>
          <ac:spMkLst>
            <pc:docMk/>
            <pc:sldMk cId="2671740947" sldId="810"/>
            <ac:spMk id="170" creationId="{A0AB6344-3066-40D2-9827-4D49C6A59145}"/>
          </ac:spMkLst>
        </pc:spChg>
        <pc:spChg chg="mod">
          <ac:chgData name="Timo Mühlhaus" userId="1b6b3aba618dadac" providerId="LiveId" clId="{378A58FB-C233-4241-86E8-15F814D8D970}" dt="2022-03-25T07:23:51.451" v="168"/>
          <ac:spMkLst>
            <pc:docMk/>
            <pc:sldMk cId="2671740947" sldId="810"/>
            <ac:spMk id="171" creationId="{DE51858F-24C2-4E16-9AD2-4A461249D6B3}"/>
          </ac:spMkLst>
        </pc:spChg>
        <pc:spChg chg="mod">
          <ac:chgData name="Timo Mühlhaus" userId="1b6b3aba618dadac" providerId="LiveId" clId="{378A58FB-C233-4241-86E8-15F814D8D970}" dt="2022-03-25T07:23:51.451" v="168"/>
          <ac:spMkLst>
            <pc:docMk/>
            <pc:sldMk cId="2671740947" sldId="810"/>
            <ac:spMk id="172" creationId="{98A4DA26-6943-4C44-9BA3-3A1BC8E38803}"/>
          </ac:spMkLst>
        </pc:spChg>
        <pc:spChg chg="mod">
          <ac:chgData name="Timo Mühlhaus" userId="1b6b3aba618dadac" providerId="LiveId" clId="{378A58FB-C233-4241-86E8-15F814D8D970}" dt="2022-03-25T07:23:51.451" v="168"/>
          <ac:spMkLst>
            <pc:docMk/>
            <pc:sldMk cId="2671740947" sldId="810"/>
            <ac:spMk id="173" creationId="{05F3ABAD-AEFB-482F-84CD-822FD4328835}"/>
          </ac:spMkLst>
        </pc:spChg>
        <pc:spChg chg="mod">
          <ac:chgData name="Timo Mühlhaus" userId="1b6b3aba618dadac" providerId="LiveId" clId="{378A58FB-C233-4241-86E8-15F814D8D970}" dt="2022-03-25T07:23:51.451" v="168"/>
          <ac:spMkLst>
            <pc:docMk/>
            <pc:sldMk cId="2671740947" sldId="810"/>
            <ac:spMk id="174" creationId="{5F883327-322D-41DC-BB2D-212500F3F1F6}"/>
          </ac:spMkLst>
        </pc:spChg>
        <pc:spChg chg="mod">
          <ac:chgData name="Timo Mühlhaus" userId="1b6b3aba618dadac" providerId="LiveId" clId="{378A58FB-C233-4241-86E8-15F814D8D970}" dt="2022-03-25T07:23:51.451" v="168"/>
          <ac:spMkLst>
            <pc:docMk/>
            <pc:sldMk cId="2671740947" sldId="810"/>
            <ac:spMk id="175" creationId="{EB1B39B3-4181-4C2F-9677-C50BCDC06F14}"/>
          </ac:spMkLst>
        </pc:spChg>
        <pc:spChg chg="mod">
          <ac:chgData name="Timo Mühlhaus" userId="1b6b3aba618dadac" providerId="LiveId" clId="{378A58FB-C233-4241-86E8-15F814D8D970}" dt="2022-03-25T07:23:51.451" v="168"/>
          <ac:spMkLst>
            <pc:docMk/>
            <pc:sldMk cId="2671740947" sldId="810"/>
            <ac:spMk id="178" creationId="{126A94CA-6723-4314-B6BE-F35E37E88EF8}"/>
          </ac:spMkLst>
        </pc:spChg>
        <pc:spChg chg="mod">
          <ac:chgData name="Timo Mühlhaus" userId="1b6b3aba618dadac" providerId="LiveId" clId="{378A58FB-C233-4241-86E8-15F814D8D970}" dt="2022-03-25T07:23:51.451" v="168"/>
          <ac:spMkLst>
            <pc:docMk/>
            <pc:sldMk cId="2671740947" sldId="810"/>
            <ac:spMk id="179" creationId="{6C8655F2-4DC6-4ACE-9625-FC7AC4476EDA}"/>
          </ac:spMkLst>
        </pc:spChg>
        <pc:spChg chg="mod">
          <ac:chgData name="Timo Mühlhaus" userId="1b6b3aba618dadac" providerId="LiveId" clId="{378A58FB-C233-4241-86E8-15F814D8D970}" dt="2022-03-25T07:23:51.451" v="168"/>
          <ac:spMkLst>
            <pc:docMk/>
            <pc:sldMk cId="2671740947" sldId="810"/>
            <ac:spMk id="180" creationId="{2BB3FF9D-715D-4CD1-B247-2575A9BF16BE}"/>
          </ac:spMkLst>
        </pc:spChg>
        <pc:spChg chg="mod">
          <ac:chgData name="Timo Mühlhaus" userId="1b6b3aba618dadac" providerId="LiveId" clId="{378A58FB-C233-4241-86E8-15F814D8D970}" dt="2022-03-25T07:23:51.451" v="168"/>
          <ac:spMkLst>
            <pc:docMk/>
            <pc:sldMk cId="2671740947" sldId="810"/>
            <ac:spMk id="181" creationId="{A5A26ACD-3F4A-4015-86FF-D369E18CAA44}"/>
          </ac:spMkLst>
        </pc:spChg>
        <pc:spChg chg="mod">
          <ac:chgData name="Timo Mühlhaus" userId="1b6b3aba618dadac" providerId="LiveId" clId="{378A58FB-C233-4241-86E8-15F814D8D970}" dt="2022-03-25T07:23:51.451" v="168"/>
          <ac:spMkLst>
            <pc:docMk/>
            <pc:sldMk cId="2671740947" sldId="810"/>
            <ac:spMk id="183" creationId="{170AC8A9-3D2A-4D1E-BF46-5D1762FA2180}"/>
          </ac:spMkLst>
        </pc:spChg>
        <pc:spChg chg="mod">
          <ac:chgData name="Timo Mühlhaus" userId="1b6b3aba618dadac" providerId="LiveId" clId="{378A58FB-C233-4241-86E8-15F814D8D970}" dt="2022-03-25T07:23:51.451" v="168"/>
          <ac:spMkLst>
            <pc:docMk/>
            <pc:sldMk cId="2671740947" sldId="810"/>
            <ac:spMk id="184" creationId="{7135B4C1-9DC1-43C5-8681-27ADF4687BB0}"/>
          </ac:spMkLst>
        </pc:spChg>
        <pc:spChg chg="mod">
          <ac:chgData name="Timo Mühlhaus" userId="1b6b3aba618dadac" providerId="LiveId" clId="{378A58FB-C233-4241-86E8-15F814D8D970}" dt="2022-03-25T07:23:57.859" v="172"/>
          <ac:spMkLst>
            <pc:docMk/>
            <pc:sldMk cId="2671740947" sldId="810"/>
            <ac:spMk id="188" creationId="{C20DC46F-FAB2-4AFC-98CD-B245854F8CCD}"/>
          </ac:spMkLst>
        </pc:spChg>
        <pc:spChg chg="mod">
          <ac:chgData name="Timo Mühlhaus" userId="1b6b3aba618dadac" providerId="LiveId" clId="{378A58FB-C233-4241-86E8-15F814D8D970}" dt="2022-03-25T07:23:57.859" v="172"/>
          <ac:spMkLst>
            <pc:docMk/>
            <pc:sldMk cId="2671740947" sldId="810"/>
            <ac:spMk id="189" creationId="{91EF954F-C041-4D62-B1B3-BE53D0C7A895}"/>
          </ac:spMkLst>
        </pc:spChg>
        <pc:spChg chg="mod">
          <ac:chgData name="Timo Mühlhaus" userId="1b6b3aba618dadac" providerId="LiveId" clId="{378A58FB-C233-4241-86E8-15F814D8D970}" dt="2022-03-25T07:23:57.859" v="172"/>
          <ac:spMkLst>
            <pc:docMk/>
            <pc:sldMk cId="2671740947" sldId="810"/>
            <ac:spMk id="190" creationId="{185C3C01-D80A-4F6E-880D-FAA49186BC80}"/>
          </ac:spMkLst>
        </pc:spChg>
        <pc:spChg chg="mod">
          <ac:chgData name="Timo Mühlhaus" userId="1b6b3aba618dadac" providerId="LiveId" clId="{378A58FB-C233-4241-86E8-15F814D8D970}" dt="2022-03-25T07:23:57.859" v="172"/>
          <ac:spMkLst>
            <pc:docMk/>
            <pc:sldMk cId="2671740947" sldId="810"/>
            <ac:spMk id="191" creationId="{D88A2521-2486-4F79-9444-D506F676F36F}"/>
          </ac:spMkLst>
        </pc:spChg>
        <pc:spChg chg="mod">
          <ac:chgData name="Timo Mühlhaus" userId="1b6b3aba618dadac" providerId="LiveId" clId="{378A58FB-C233-4241-86E8-15F814D8D970}" dt="2022-03-25T07:23:57.859" v="172"/>
          <ac:spMkLst>
            <pc:docMk/>
            <pc:sldMk cId="2671740947" sldId="810"/>
            <ac:spMk id="192" creationId="{AC988215-AD1C-4C19-8B3E-AD5DBB1045EC}"/>
          </ac:spMkLst>
        </pc:spChg>
        <pc:spChg chg="mod">
          <ac:chgData name="Timo Mühlhaus" userId="1b6b3aba618dadac" providerId="LiveId" clId="{378A58FB-C233-4241-86E8-15F814D8D970}" dt="2022-03-25T07:23:57.859" v="172"/>
          <ac:spMkLst>
            <pc:docMk/>
            <pc:sldMk cId="2671740947" sldId="810"/>
            <ac:spMk id="193" creationId="{E87D03CD-A19F-4665-8321-4464D643C9D4}"/>
          </ac:spMkLst>
        </pc:spChg>
        <pc:spChg chg="mod">
          <ac:chgData name="Timo Mühlhaus" userId="1b6b3aba618dadac" providerId="LiveId" clId="{378A58FB-C233-4241-86E8-15F814D8D970}" dt="2022-03-25T07:23:57.859" v="172"/>
          <ac:spMkLst>
            <pc:docMk/>
            <pc:sldMk cId="2671740947" sldId="810"/>
            <ac:spMk id="194" creationId="{C0CDFCD9-EAEF-43A0-9652-0C0D162EAA1A}"/>
          </ac:spMkLst>
        </pc:spChg>
        <pc:spChg chg="mod">
          <ac:chgData name="Timo Mühlhaus" userId="1b6b3aba618dadac" providerId="LiveId" clId="{378A58FB-C233-4241-86E8-15F814D8D970}" dt="2022-03-25T07:23:57.859" v="172"/>
          <ac:spMkLst>
            <pc:docMk/>
            <pc:sldMk cId="2671740947" sldId="810"/>
            <ac:spMk id="195" creationId="{E26C32F2-0F6A-4F83-AD07-967A050A2E83}"/>
          </ac:spMkLst>
        </pc:spChg>
        <pc:spChg chg="mod">
          <ac:chgData name="Timo Mühlhaus" userId="1b6b3aba618dadac" providerId="LiveId" clId="{378A58FB-C233-4241-86E8-15F814D8D970}" dt="2022-03-25T07:23:57.859" v="172"/>
          <ac:spMkLst>
            <pc:docMk/>
            <pc:sldMk cId="2671740947" sldId="810"/>
            <ac:spMk id="196" creationId="{B6D56F3C-B264-4E4B-A158-30DA443F072C}"/>
          </ac:spMkLst>
        </pc:spChg>
        <pc:spChg chg="mod">
          <ac:chgData name="Timo Mühlhaus" userId="1b6b3aba618dadac" providerId="LiveId" clId="{378A58FB-C233-4241-86E8-15F814D8D970}" dt="2022-03-25T07:23:57.859" v="172"/>
          <ac:spMkLst>
            <pc:docMk/>
            <pc:sldMk cId="2671740947" sldId="810"/>
            <ac:spMk id="197" creationId="{17626929-00A4-43C4-9B5F-377CD950027F}"/>
          </ac:spMkLst>
        </pc:spChg>
        <pc:spChg chg="mod">
          <ac:chgData name="Timo Mühlhaus" userId="1b6b3aba618dadac" providerId="LiveId" clId="{378A58FB-C233-4241-86E8-15F814D8D970}" dt="2022-03-25T07:23:57.859" v="172"/>
          <ac:spMkLst>
            <pc:docMk/>
            <pc:sldMk cId="2671740947" sldId="810"/>
            <ac:spMk id="198" creationId="{BD56E593-A2FD-4603-ACB1-8C6DF80696BD}"/>
          </ac:spMkLst>
        </pc:spChg>
        <pc:spChg chg="mod">
          <ac:chgData name="Timo Mühlhaus" userId="1b6b3aba618dadac" providerId="LiveId" clId="{378A58FB-C233-4241-86E8-15F814D8D970}" dt="2022-03-25T07:23:57.859" v="172"/>
          <ac:spMkLst>
            <pc:docMk/>
            <pc:sldMk cId="2671740947" sldId="810"/>
            <ac:spMk id="199" creationId="{29E434FF-F378-4CD3-BC59-46EE8F59990A}"/>
          </ac:spMkLst>
        </pc:spChg>
        <pc:spChg chg="mod">
          <ac:chgData name="Timo Mühlhaus" userId="1b6b3aba618dadac" providerId="LiveId" clId="{378A58FB-C233-4241-86E8-15F814D8D970}" dt="2022-03-25T07:23:57.859" v="172"/>
          <ac:spMkLst>
            <pc:docMk/>
            <pc:sldMk cId="2671740947" sldId="810"/>
            <ac:spMk id="201" creationId="{CC6904E1-470E-4F63-9FE7-30C956A77318}"/>
          </ac:spMkLst>
        </pc:spChg>
        <pc:spChg chg="mod">
          <ac:chgData name="Timo Mühlhaus" userId="1b6b3aba618dadac" providerId="LiveId" clId="{378A58FB-C233-4241-86E8-15F814D8D970}" dt="2022-03-25T07:23:57.859" v="172"/>
          <ac:spMkLst>
            <pc:docMk/>
            <pc:sldMk cId="2671740947" sldId="810"/>
            <ac:spMk id="202" creationId="{F0EC64C2-5950-47EE-AF92-BA1A257E7E73}"/>
          </ac:spMkLst>
        </pc:spChg>
        <pc:spChg chg="mod">
          <ac:chgData name="Timo Mühlhaus" userId="1b6b3aba618dadac" providerId="LiveId" clId="{378A58FB-C233-4241-86E8-15F814D8D970}" dt="2022-03-25T07:23:57.859" v="172"/>
          <ac:spMkLst>
            <pc:docMk/>
            <pc:sldMk cId="2671740947" sldId="810"/>
            <ac:spMk id="203" creationId="{692677B5-ADE5-4F79-8A9B-BDC4F5610A50}"/>
          </ac:spMkLst>
        </pc:spChg>
        <pc:spChg chg="mod">
          <ac:chgData name="Timo Mühlhaus" userId="1b6b3aba618dadac" providerId="LiveId" clId="{378A58FB-C233-4241-86E8-15F814D8D970}" dt="2022-03-25T07:23:57.859" v="172"/>
          <ac:spMkLst>
            <pc:docMk/>
            <pc:sldMk cId="2671740947" sldId="810"/>
            <ac:spMk id="204" creationId="{925E6F31-8516-4AD5-8FED-E5599F1F2572}"/>
          </ac:spMkLst>
        </pc:spChg>
        <pc:spChg chg="mod">
          <ac:chgData name="Timo Mühlhaus" userId="1b6b3aba618dadac" providerId="LiveId" clId="{378A58FB-C233-4241-86E8-15F814D8D970}" dt="2022-03-25T07:23:57.859" v="172"/>
          <ac:spMkLst>
            <pc:docMk/>
            <pc:sldMk cId="2671740947" sldId="810"/>
            <ac:spMk id="205" creationId="{71008EA3-97A6-4610-B833-F37EB06FFD2A}"/>
          </ac:spMkLst>
        </pc:spChg>
        <pc:spChg chg="mod">
          <ac:chgData name="Timo Mühlhaus" userId="1b6b3aba618dadac" providerId="LiveId" clId="{378A58FB-C233-4241-86E8-15F814D8D970}" dt="2022-03-25T07:23:57.859" v="172"/>
          <ac:spMkLst>
            <pc:docMk/>
            <pc:sldMk cId="2671740947" sldId="810"/>
            <ac:spMk id="206" creationId="{14AA3DBA-D999-49D3-A1C3-86DCBBDDFED5}"/>
          </ac:spMkLst>
        </pc:spChg>
        <pc:spChg chg="mod">
          <ac:chgData name="Timo Mühlhaus" userId="1b6b3aba618dadac" providerId="LiveId" clId="{378A58FB-C233-4241-86E8-15F814D8D970}" dt="2022-03-25T07:23:57.859" v="172"/>
          <ac:spMkLst>
            <pc:docMk/>
            <pc:sldMk cId="2671740947" sldId="810"/>
            <ac:spMk id="207" creationId="{77CA105F-80BF-4CD9-BEF8-6B679D756F07}"/>
          </ac:spMkLst>
        </pc:spChg>
        <pc:spChg chg="mod">
          <ac:chgData name="Timo Mühlhaus" userId="1b6b3aba618dadac" providerId="LiveId" clId="{378A58FB-C233-4241-86E8-15F814D8D970}" dt="2022-03-25T07:23:57.859" v="172"/>
          <ac:spMkLst>
            <pc:docMk/>
            <pc:sldMk cId="2671740947" sldId="810"/>
            <ac:spMk id="208" creationId="{C5F0CE57-ADB0-4CCF-9D67-FAF0D426F504}"/>
          </ac:spMkLst>
        </pc:spChg>
        <pc:spChg chg="mod">
          <ac:chgData name="Timo Mühlhaus" userId="1b6b3aba618dadac" providerId="LiveId" clId="{378A58FB-C233-4241-86E8-15F814D8D970}" dt="2022-03-25T07:23:57.859" v="172"/>
          <ac:spMkLst>
            <pc:docMk/>
            <pc:sldMk cId="2671740947" sldId="810"/>
            <ac:spMk id="209" creationId="{293D1B4B-A9A4-4E67-8729-58CE3C8FABAC}"/>
          </ac:spMkLst>
        </pc:spChg>
        <pc:spChg chg="mod">
          <ac:chgData name="Timo Mühlhaus" userId="1b6b3aba618dadac" providerId="LiveId" clId="{378A58FB-C233-4241-86E8-15F814D8D970}" dt="2022-03-25T07:23:57.859" v="172"/>
          <ac:spMkLst>
            <pc:docMk/>
            <pc:sldMk cId="2671740947" sldId="810"/>
            <ac:spMk id="212" creationId="{E70546C6-D768-4E7B-B6A7-6B8669FE064E}"/>
          </ac:spMkLst>
        </pc:spChg>
        <pc:spChg chg="mod">
          <ac:chgData name="Timo Mühlhaus" userId="1b6b3aba618dadac" providerId="LiveId" clId="{378A58FB-C233-4241-86E8-15F814D8D970}" dt="2022-03-25T07:23:57.859" v="172"/>
          <ac:spMkLst>
            <pc:docMk/>
            <pc:sldMk cId="2671740947" sldId="810"/>
            <ac:spMk id="213" creationId="{1987423C-D75A-493E-952F-ACE852C15E84}"/>
          </ac:spMkLst>
        </pc:spChg>
        <pc:spChg chg="mod">
          <ac:chgData name="Timo Mühlhaus" userId="1b6b3aba618dadac" providerId="LiveId" clId="{378A58FB-C233-4241-86E8-15F814D8D970}" dt="2022-03-25T07:23:57.859" v="172"/>
          <ac:spMkLst>
            <pc:docMk/>
            <pc:sldMk cId="2671740947" sldId="810"/>
            <ac:spMk id="214" creationId="{FAC82C2A-2FE0-4FBB-A3C2-30FB28C9EA28}"/>
          </ac:spMkLst>
        </pc:spChg>
        <pc:spChg chg="mod">
          <ac:chgData name="Timo Mühlhaus" userId="1b6b3aba618dadac" providerId="LiveId" clId="{378A58FB-C233-4241-86E8-15F814D8D970}" dt="2022-03-25T07:23:57.859" v="172"/>
          <ac:spMkLst>
            <pc:docMk/>
            <pc:sldMk cId="2671740947" sldId="810"/>
            <ac:spMk id="215" creationId="{8CE489C0-AB64-4112-A256-1230C00D248E}"/>
          </ac:spMkLst>
        </pc:spChg>
        <pc:spChg chg="mod">
          <ac:chgData name="Timo Mühlhaus" userId="1b6b3aba618dadac" providerId="LiveId" clId="{378A58FB-C233-4241-86E8-15F814D8D970}" dt="2022-03-25T07:23:57.859" v="172"/>
          <ac:spMkLst>
            <pc:docMk/>
            <pc:sldMk cId="2671740947" sldId="810"/>
            <ac:spMk id="217" creationId="{25CFF9A0-9A2F-4DA5-B8A5-438A7BBA15ED}"/>
          </ac:spMkLst>
        </pc:spChg>
        <pc:spChg chg="mod">
          <ac:chgData name="Timo Mühlhaus" userId="1b6b3aba618dadac" providerId="LiveId" clId="{378A58FB-C233-4241-86E8-15F814D8D970}" dt="2022-03-25T07:23:57.859" v="172"/>
          <ac:spMkLst>
            <pc:docMk/>
            <pc:sldMk cId="2671740947" sldId="810"/>
            <ac:spMk id="218" creationId="{1CA82E68-18C7-4828-84CA-148AFE66E748}"/>
          </ac:spMkLst>
        </pc:spChg>
        <pc:spChg chg="add mod">
          <ac:chgData name="Timo Mühlhaus" userId="1b6b3aba618dadac" providerId="LiveId" clId="{378A58FB-C233-4241-86E8-15F814D8D970}" dt="2022-03-25T07:25:49.958" v="194" actId="208"/>
          <ac:spMkLst>
            <pc:docMk/>
            <pc:sldMk cId="2671740947" sldId="810"/>
            <ac:spMk id="222" creationId="{E2733F62-B9E2-40B5-8318-E03B9E0C5906}"/>
          </ac:spMkLst>
        </pc:spChg>
        <pc:spChg chg="add mod">
          <ac:chgData name="Timo Mühlhaus" userId="1b6b3aba618dadac" providerId="LiveId" clId="{378A58FB-C233-4241-86E8-15F814D8D970}" dt="2022-03-25T07:25:49.958" v="194" actId="208"/>
          <ac:spMkLst>
            <pc:docMk/>
            <pc:sldMk cId="2671740947" sldId="810"/>
            <ac:spMk id="223" creationId="{09EDE2E7-6B6D-4350-A414-721058F47FBA}"/>
          </ac:spMkLst>
        </pc:spChg>
        <pc:spChg chg="add mod">
          <ac:chgData name="Timo Mühlhaus" userId="1b6b3aba618dadac" providerId="LiveId" clId="{378A58FB-C233-4241-86E8-15F814D8D970}" dt="2022-03-25T07:25:58.947" v="198" actId="14100"/>
          <ac:spMkLst>
            <pc:docMk/>
            <pc:sldMk cId="2671740947" sldId="810"/>
            <ac:spMk id="224" creationId="{19B79131-F116-4FA0-A341-44795BDBAE21}"/>
          </ac:spMkLst>
        </pc:spChg>
        <pc:grpChg chg="del">
          <ac:chgData name="Timo Mühlhaus" userId="1b6b3aba618dadac" providerId="LiveId" clId="{378A58FB-C233-4241-86E8-15F814D8D970}" dt="2022-03-25T07:17:58.143" v="26" actId="478"/>
          <ac:grpSpMkLst>
            <pc:docMk/>
            <pc:sldMk cId="2671740947" sldId="810"/>
            <ac:grpSpMk id="6" creationId="{DDA104DB-78FF-4411-A9FF-F0923CD2EAFE}"/>
          </ac:grpSpMkLst>
        </pc:grpChg>
        <pc:grpChg chg="add mod">
          <ac:chgData name="Timo Mühlhaus" userId="1b6b3aba618dadac" providerId="LiveId" clId="{378A58FB-C233-4241-86E8-15F814D8D970}" dt="2022-03-25T07:18:51.602" v="43" actId="164"/>
          <ac:grpSpMkLst>
            <pc:docMk/>
            <pc:sldMk cId="2671740947" sldId="810"/>
            <ac:grpSpMk id="85" creationId="{851C40B9-C2B1-496E-A4D6-E1216B0D556D}"/>
          </ac:grpSpMkLst>
        </pc:grpChg>
        <pc:grpChg chg="mod">
          <ac:chgData name="Timo Mühlhaus" userId="1b6b3aba618dadac" providerId="LiveId" clId="{378A58FB-C233-4241-86E8-15F814D8D970}" dt="2022-03-25T07:18:45.533" v="42"/>
          <ac:grpSpMkLst>
            <pc:docMk/>
            <pc:sldMk cId="2671740947" sldId="810"/>
            <ac:grpSpMk id="87" creationId="{15FEE00A-523B-401F-9EA0-12B6207C2907}"/>
          </ac:grpSpMkLst>
        </pc:grpChg>
        <pc:grpChg chg="add mod">
          <ac:chgData name="Timo Mühlhaus" userId="1b6b3aba618dadac" providerId="LiveId" clId="{378A58FB-C233-4241-86E8-15F814D8D970}" dt="2022-03-25T07:18:51.602" v="43" actId="164"/>
          <ac:grpSpMkLst>
            <pc:docMk/>
            <pc:sldMk cId="2671740947" sldId="810"/>
            <ac:grpSpMk id="90" creationId="{293C18DB-DC92-4615-BB79-A79D6E8828CF}"/>
          </ac:grpSpMkLst>
        </pc:grpChg>
        <pc:grpChg chg="add mod">
          <ac:chgData name="Timo Mühlhaus" userId="1b6b3aba618dadac" providerId="LiveId" clId="{378A58FB-C233-4241-86E8-15F814D8D970}" dt="2022-03-25T07:19:13.267" v="50" actId="1076"/>
          <ac:grpSpMkLst>
            <pc:docMk/>
            <pc:sldMk cId="2671740947" sldId="810"/>
            <ac:grpSpMk id="94" creationId="{BDFB0F0C-1326-4817-A1A3-B031FF0C9EB0}"/>
          </ac:grpSpMkLst>
        </pc:grpChg>
        <pc:grpChg chg="add mod">
          <ac:chgData name="Timo Mühlhaus" userId="1b6b3aba618dadac" providerId="LiveId" clId="{378A58FB-C233-4241-86E8-15F814D8D970}" dt="2022-03-25T07:20:56.417" v="89" actId="1076"/>
          <ac:grpSpMkLst>
            <pc:docMk/>
            <pc:sldMk cId="2671740947" sldId="810"/>
            <ac:grpSpMk id="95" creationId="{1E4E17DF-A45B-49DC-9D71-D05DB6EC854A}"/>
          </ac:grpSpMkLst>
        </pc:grpChg>
        <pc:grpChg chg="mod">
          <ac:chgData name="Timo Mühlhaus" userId="1b6b3aba618dadac" providerId="LiveId" clId="{378A58FB-C233-4241-86E8-15F814D8D970}" dt="2022-03-25T07:19:19.991" v="51"/>
          <ac:grpSpMkLst>
            <pc:docMk/>
            <pc:sldMk cId="2671740947" sldId="810"/>
            <ac:grpSpMk id="96" creationId="{F19A6793-224D-47B3-91F7-9DDCA20B4E8D}"/>
          </ac:grpSpMkLst>
        </pc:grpChg>
        <pc:grpChg chg="add mod">
          <ac:chgData name="Timo Mühlhaus" userId="1b6b3aba618dadac" providerId="LiveId" clId="{378A58FB-C233-4241-86E8-15F814D8D970}" dt="2022-03-25T07:20:44.492" v="83" actId="1076"/>
          <ac:grpSpMkLst>
            <pc:docMk/>
            <pc:sldMk cId="2671740947" sldId="810"/>
            <ac:grpSpMk id="115" creationId="{9A51E668-4C03-4706-B2BB-A5B3D6F12F11}"/>
          </ac:grpSpMkLst>
        </pc:grpChg>
        <pc:grpChg chg="mod">
          <ac:chgData name="Timo Mühlhaus" userId="1b6b3aba618dadac" providerId="LiveId" clId="{378A58FB-C233-4241-86E8-15F814D8D970}" dt="2022-03-25T07:20:38.627" v="80"/>
          <ac:grpSpMkLst>
            <pc:docMk/>
            <pc:sldMk cId="2671740947" sldId="810"/>
            <ac:grpSpMk id="125" creationId="{8F89EEDE-D0EA-49D8-B74D-7A89A6AD75F8}"/>
          </ac:grpSpMkLst>
        </pc:grpChg>
        <pc:grpChg chg="mod">
          <ac:chgData name="Timo Mühlhaus" userId="1b6b3aba618dadac" providerId="LiveId" clId="{378A58FB-C233-4241-86E8-15F814D8D970}" dt="2022-03-25T07:20:38.627" v="80"/>
          <ac:grpSpMkLst>
            <pc:docMk/>
            <pc:sldMk cId="2671740947" sldId="810"/>
            <ac:grpSpMk id="126" creationId="{37C04CE7-4848-4D88-BF23-AE5ADCE5915E}"/>
          </ac:grpSpMkLst>
        </pc:grpChg>
        <pc:grpChg chg="mod">
          <ac:chgData name="Timo Mühlhaus" userId="1b6b3aba618dadac" providerId="LiveId" clId="{378A58FB-C233-4241-86E8-15F814D8D970}" dt="2022-03-25T07:20:38.627" v="80"/>
          <ac:grpSpMkLst>
            <pc:docMk/>
            <pc:sldMk cId="2671740947" sldId="810"/>
            <ac:grpSpMk id="131" creationId="{6CA7B8B4-8D7B-4DD6-AD8A-C7EE2022B6F8}"/>
          </ac:grpSpMkLst>
        </pc:grpChg>
        <pc:grpChg chg="add mod">
          <ac:chgData name="Timo Mühlhaus" userId="1b6b3aba618dadac" providerId="LiveId" clId="{378A58FB-C233-4241-86E8-15F814D8D970}" dt="2022-03-25T07:21:29.944" v="95" actId="1076"/>
          <ac:grpSpMkLst>
            <pc:docMk/>
            <pc:sldMk cId="2671740947" sldId="810"/>
            <ac:grpSpMk id="134" creationId="{4492289C-449A-49FF-BFDF-7CF790D7E68A}"/>
          </ac:grpSpMkLst>
        </pc:grpChg>
        <pc:grpChg chg="mod">
          <ac:chgData name="Timo Mühlhaus" userId="1b6b3aba618dadac" providerId="LiveId" clId="{378A58FB-C233-4241-86E8-15F814D8D970}" dt="2022-03-25T07:20:46.540" v="84"/>
          <ac:grpSpMkLst>
            <pc:docMk/>
            <pc:sldMk cId="2671740947" sldId="810"/>
            <ac:grpSpMk id="135" creationId="{6ADF148C-2122-4BBB-B83C-B8671153CD41}"/>
          </ac:grpSpMkLst>
        </pc:grpChg>
        <pc:grpChg chg="add del mod">
          <ac:chgData name="Timo Mühlhaus" userId="1b6b3aba618dadac" providerId="LiveId" clId="{378A58FB-C233-4241-86E8-15F814D8D970}" dt="2022-03-25T07:23:55.218" v="170" actId="478"/>
          <ac:grpSpMkLst>
            <pc:docMk/>
            <pc:sldMk cId="2671740947" sldId="810"/>
            <ac:grpSpMk id="152" creationId="{F34651CC-8A52-4506-AE08-1FBA9C76B100}"/>
          </ac:grpSpMkLst>
        </pc:grpChg>
        <pc:grpChg chg="mod">
          <ac:chgData name="Timo Mühlhaus" userId="1b6b3aba618dadac" providerId="LiveId" clId="{378A58FB-C233-4241-86E8-15F814D8D970}" dt="2022-03-25T07:23:51.451" v="168"/>
          <ac:grpSpMkLst>
            <pc:docMk/>
            <pc:sldMk cId="2671740947" sldId="810"/>
            <ac:grpSpMk id="153" creationId="{C6D60025-A6FA-49F9-AB23-6AE9E71B2C91}"/>
          </ac:grpSpMkLst>
        </pc:grpChg>
        <pc:grpChg chg="add del mod">
          <ac:chgData name="Timo Mühlhaus" userId="1b6b3aba618dadac" providerId="LiveId" clId="{378A58FB-C233-4241-86E8-15F814D8D970}" dt="2022-03-25T07:23:55.218" v="170" actId="478"/>
          <ac:grpSpMkLst>
            <pc:docMk/>
            <pc:sldMk cId="2671740947" sldId="810"/>
            <ac:grpSpMk id="166" creationId="{03D9D400-EE4D-433C-B95D-3C4F0AF98BAE}"/>
          </ac:grpSpMkLst>
        </pc:grpChg>
        <pc:grpChg chg="mod">
          <ac:chgData name="Timo Mühlhaus" userId="1b6b3aba618dadac" providerId="LiveId" clId="{378A58FB-C233-4241-86E8-15F814D8D970}" dt="2022-03-25T07:23:51.451" v="168"/>
          <ac:grpSpMkLst>
            <pc:docMk/>
            <pc:sldMk cId="2671740947" sldId="810"/>
            <ac:grpSpMk id="176" creationId="{31D3B838-5C83-4977-BFF9-351EE5C75337}"/>
          </ac:grpSpMkLst>
        </pc:grpChg>
        <pc:grpChg chg="mod">
          <ac:chgData name="Timo Mühlhaus" userId="1b6b3aba618dadac" providerId="LiveId" clId="{378A58FB-C233-4241-86E8-15F814D8D970}" dt="2022-03-25T07:23:51.451" v="168"/>
          <ac:grpSpMkLst>
            <pc:docMk/>
            <pc:sldMk cId="2671740947" sldId="810"/>
            <ac:grpSpMk id="177" creationId="{DE74C9A7-C19C-4704-A700-BB46A61FECB1}"/>
          </ac:grpSpMkLst>
        </pc:grpChg>
        <pc:grpChg chg="mod">
          <ac:chgData name="Timo Mühlhaus" userId="1b6b3aba618dadac" providerId="LiveId" clId="{378A58FB-C233-4241-86E8-15F814D8D970}" dt="2022-03-25T07:23:51.451" v="168"/>
          <ac:grpSpMkLst>
            <pc:docMk/>
            <pc:sldMk cId="2671740947" sldId="810"/>
            <ac:grpSpMk id="182" creationId="{406C86FF-3605-4E82-8B7D-91BE9000EDEB}"/>
          </ac:grpSpMkLst>
        </pc:grpChg>
        <pc:grpChg chg="add mod">
          <ac:chgData name="Timo Mühlhaus" userId="1b6b3aba618dadac" providerId="LiveId" clId="{378A58FB-C233-4241-86E8-15F814D8D970}" dt="2022-03-25T07:24:01.493" v="173" actId="1076"/>
          <ac:grpSpMkLst>
            <pc:docMk/>
            <pc:sldMk cId="2671740947" sldId="810"/>
            <ac:grpSpMk id="186" creationId="{4BCBFB8B-6CED-4517-866F-58F0BCE2B406}"/>
          </ac:grpSpMkLst>
        </pc:grpChg>
        <pc:grpChg chg="mod">
          <ac:chgData name="Timo Mühlhaus" userId="1b6b3aba618dadac" providerId="LiveId" clId="{378A58FB-C233-4241-86E8-15F814D8D970}" dt="2022-03-25T07:23:57.859" v="172"/>
          <ac:grpSpMkLst>
            <pc:docMk/>
            <pc:sldMk cId="2671740947" sldId="810"/>
            <ac:grpSpMk id="187" creationId="{1D872ECA-015E-4ED3-8C9A-D1BED1DAFC50}"/>
          </ac:grpSpMkLst>
        </pc:grpChg>
        <pc:grpChg chg="add mod">
          <ac:chgData name="Timo Mühlhaus" userId="1b6b3aba618dadac" providerId="LiveId" clId="{378A58FB-C233-4241-86E8-15F814D8D970}" dt="2022-03-25T07:24:01.493" v="173" actId="1076"/>
          <ac:grpSpMkLst>
            <pc:docMk/>
            <pc:sldMk cId="2671740947" sldId="810"/>
            <ac:grpSpMk id="200" creationId="{2C1B2A34-9247-41A7-A0D7-C1FCDF1C47AB}"/>
          </ac:grpSpMkLst>
        </pc:grpChg>
        <pc:grpChg chg="mod">
          <ac:chgData name="Timo Mühlhaus" userId="1b6b3aba618dadac" providerId="LiveId" clId="{378A58FB-C233-4241-86E8-15F814D8D970}" dt="2022-03-25T07:23:57.859" v="172"/>
          <ac:grpSpMkLst>
            <pc:docMk/>
            <pc:sldMk cId="2671740947" sldId="810"/>
            <ac:grpSpMk id="210" creationId="{B5E11511-D2BC-47F8-9BE8-69F702BE8402}"/>
          </ac:grpSpMkLst>
        </pc:grpChg>
        <pc:grpChg chg="mod">
          <ac:chgData name="Timo Mühlhaus" userId="1b6b3aba618dadac" providerId="LiveId" clId="{378A58FB-C233-4241-86E8-15F814D8D970}" dt="2022-03-25T07:23:57.859" v="172"/>
          <ac:grpSpMkLst>
            <pc:docMk/>
            <pc:sldMk cId="2671740947" sldId="810"/>
            <ac:grpSpMk id="211" creationId="{F5326E05-46D3-4506-9D6B-DCD9072683F0}"/>
          </ac:grpSpMkLst>
        </pc:grpChg>
        <pc:grpChg chg="mod">
          <ac:chgData name="Timo Mühlhaus" userId="1b6b3aba618dadac" providerId="LiveId" clId="{378A58FB-C233-4241-86E8-15F814D8D970}" dt="2022-03-25T07:23:57.859" v="172"/>
          <ac:grpSpMkLst>
            <pc:docMk/>
            <pc:sldMk cId="2671740947" sldId="810"/>
            <ac:grpSpMk id="216" creationId="{12EB3757-2679-49BB-8EE9-01D929549111}"/>
          </ac:grpSpMkLst>
        </pc:grpChg>
        <pc:picChg chg="add mod">
          <ac:chgData name="Timo Mühlhaus" userId="1b6b3aba618dadac" providerId="LiveId" clId="{378A58FB-C233-4241-86E8-15F814D8D970}" dt="2022-03-25T07:21:08.551" v="94" actId="14100"/>
          <ac:picMkLst>
            <pc:docMk/>
            <pc:sldMk cId="2671740947" sldId="810"/>
            <ac:picMk id="72" creationId="{FC96FAF5-350D-4302-8A69-16044950F898}"/>
          </ac:picMkLst>
        </pc:picChg>
        <pc:picChg chg="add mod">
          <ac:chgData name="Timo Mühlhaus" userId="1b6b3aba618dadac" providerId="LiveId" clId="{378A58FB-C233-4241-86E8-15F814D8D970}" dt="2022-03-25T07:21:05.014" v="93" actId="14100"/>
          <ac:picMkLst>
            <pc:docMk/>
            <pc:sldMk cId="2671740947" sldId="810"/>
            <ac:picMk id="73" creationId="{0E86C054-6EA7-4A5B-9CBF-81D630AD6D27}"/>
          </ac:picMkLst>
        </pc:picChg>
        <pc:picChg chg="add del mod">
          <ac:chgData name="Timo Mühlhaus" userId="1b6b3aba618dadac" providerId="LiveId" clId="{378A58FB-C233-4241-86E8-15F814D8D970}" dt="2022-03-25T07:23:55.994" v="171" actId="478"/>
          <ac:picMkLst>
            <pc:docMk/>
            <pc:sldMk cId="2671740947" sldId="810"/>
            <ac:picMk id="74" creationId="{83A22760-FCF9-4880-B45E-9CEA36944147}"/>
          </ac:picMkLst>
        </pc:picChg>
        <pc:picChg chg="add mod">
          <ac:chgData name="Timo Mühlhaus" userId="1b6b3aba618dadac" providerId="LiveId" clId="{378A58FB-C233-4241-86E8-15F814D8D970}" dt="2022-03-25T07:24:01.493" v="173" actId="1076"/>
          <ac:picMkLst>
            <pc:docMk/>
            <pc:sldMk cId="2671740947" sldId="810"/>
            <ac:picMk id="185" creationId="{A2427D19-564C-4BC7-AFFB-2DDD5899878F}"/>
          </ac:picMkLst>
        </pc:picChg>
        <pc:cxnChg chg="add del mod">
          <ac:chgData name="Timo Mühlhaus" userId="1b6b3aba618dadac" providerId="LiveId" clId="{378A58FB-C233-4241-86E8-15F814D8D970}" dt="2022-03-25T07:20:23" v="79" actId="478"/>
          <ac:cxnSpMkLst>
            <pc:docMk/>
            <pc:sldMk cId="2671740947" sldId="810"/>
            <ac:cxnSpMk id="75" creationId="{ACCF0431-4D95-413C-BF06-3A02582F429B}"/>
          </ac:cxnSpMkLst>
        </pc:cxnChg>
        <pc:cxnChg chg="add mod">
          <ac:chgData name="Timo Mühlhaus" userId="1b6b3aba618dadac" providerId="LiveId" clId="{378A58FB-C233-4241-86E8-15F814D8D970}" dt="2022-03-25T07:24:19.548" v="176" actId="693"/>
          <ac:cxnSpMkLst>
            <pc:docMk/>
            <pc:sldMk cId="2671740947" sldId="810"/>
            <ac:cxnSpMk id="109" creationId="{EC15A80F-38E9-4BC0-8575-FDFB86AA1E08}"/>
          </ac:cxnSpMkLst>
        </pc:cxnChg>
        <pc:cxnChg chg="add del mod">
          <ac:chgData name="Timo Mühlhaus" userId="1b6b3aba618dadac" providerId="LiveId" clId="{378A58FB-C233-4241-86E8-15F814D8D970}" dt="2022-03-25T07:23:47.898" v="167" actId="478"/>
          <ac:cxnSpMkLst>
            <pc:docMk/>
            <pc:sldMk cId="2671740947" sldId="810"/>
            <ac:cxnSpMk id="148" creationId="{A5478437-3C80-4838-AB09-20ECC9054216}"/>
          </ac:cxnSpMkLst>
        </pc:cxnChg>
        <pc:cxnChg chg="add del mod">
          <ac:chgData name="Timo Mühlhaus" userId="1b6b3aba618dadac" providerId="LiveId" clId="{378A58FB-C233-4241-86E8-15F814D8D970}" dt="2022-03-25T07:23:47.898" v="167" actId="478"/>
          <ac:cxnSpMkLst>
            <pc:docMk/>
            <pc:sldMk cId="2671740947" sldId="810"/>
            <ac:cxnSpMk id="150" creationId="{D9681432-43EE-425C-A289-B8C3987EB29B}"/>
          </ac:cxnSpMkLst>
        </pc:cxnChg>
        <pc:cxnChg chg="add del mod">
          <ac:chgData name="Timo Mühlhaus" userId="1b6b3aba618dadac" providerId="LiveId" clId="{378A58FB-C233-4241-86E8-15F814D8D970}" dt="2022-03-25T07:24:46.187" v="185" actId="478"/>
          <ac:cxnSpMkLst>
            <pc:docMk/>
            <pc:sldMk cId="2671740947" sldId="810"/>
            <ac:cxnSpMk id="219" creationId="{DD78AB70-5716-4716-9665-B2E94C0A39E9}"/>
          </ac:cxnSpMkLst>
        </pc:cxnChg>
      </pc:sldChg>
      <pc:sldChg chg="addSp delSp modSp add mod ord">
        <pc:chgData name="Timo Mühlhaus" userId="1b6b3aba618dadac" providerId="LiveId" clId="{378A58FB-C233-4241-86E8-15F814D8D970}" dt="2022-03-25T12:08:05.506" v="642" actId="20577"/>
        <pc:sldMkLst>
          <pc:docMk/>
          <pc:sldMk cId="712228518" sldId="811"/>
        </pc:sldMkLst>
        <pc:spChg chg="mod">
          <ac:chgData name="Timo Mühlhaus" userId="1b6b3aba618dadac" providerId="LiveId" clId="{378A58FB-C233-4241-86E8-15F814D8D970}" dt="2022-03-25T07:27:43.863" v="277" actId="20577"/>
          <ac:spMkLst>
            <pc:docMk/>
            <pc:sldMk cId="712228518" sldId="811"/>
            <ac:spMk id="2" creationId="{9CC3F480-41A3-43D5-A45C-308C61411923}"/>
          </ac:spMkLst>
        </pc:spChg>
        <pc:spChg chg="mod">
          <ac:chgData name="Timo Mühlhaus" userId="1b6b3aba618dadac" providerId="LiveId" clId="{378A58FB-C233-4241-86E8-15F814D8D970}" dt="2022-03-25T12:08:05.506" v="642" actId="20577"/>
          <ac:spMkLst>
            <pc:docMk/>
            <pc:sldMk cId="712228518" sldId="811"/>
            <ac:spMk id="3" creationId="{796D4F03-F226-4822-B37B-2D1775A4CB11}"/>
          </ac:spMkLst>
        </pc:spChg>
        <pc:spChg chg="del mod">
          <ac:chgData name="Timo Mühlhaus" userId="1b6b3aba618dadac" providerId="LiveId" clId="{378A58FB-C233-4241-86E8-15F814D8D970}" dt="2022-03-25T07:26:32.702" v="205" actId="478"/>
          <ac:spMkLst>
            <pc:docMk/>
            <pc:sldMk cId="712228518" sldId="811"/>
            <ac:spMk id="5" creationId="{82C507A4-A320-401F-BDED-DD13E6C631FA}"/>
          </ac:spMkLst>
        </pc:spChg>
        <pc:spChg chg="mod">
          <ac:chgData name="Timo Mühlhaus" userId="1b6b3aba618dadac" providerId="LiveId" clId="{378A58FB-C233-4241-86E8-15F814D8D970}" dt="2022-03-25T07:26:53.717" v="210"/>
          <ac:spMkLst>
            <pc:docMk/>
            <pc:sldMk cId="712228518" sldId="811"/>
            <ac:spMk id="74" creationId="{72BA4C2F-6DDD-4DF1-B39F-7225D68B26E9}"/>
          </ac:spMkLst>
        </pc:spChg>
        <pc:spChg chg="mod">
          <ac:chgData name="Timo Mühlhaus" userId="1b6b3aba618dadac" providerId="LiveId" clId="{378A58FB-C233-4241-86E8-15F814D8D970}" dt="2022-03-25T07:26:53.717" v="210"/>
          <ac:spMkLst>
            <pc:docMk/>
            <pc:sldMk cId="712228518" sldId="811"/>
            <ac:spMk id="75" creationId="{E752CA0A-09C2-48D2-97CE-460CE7CE67CC}"/>
          </ac:spMkLst>
        </pc:spChg>
        <pc:spChg chg="mod">
          <ac:chgData name="Timo Mühlhaus" userId="1b6b3aba618dadac" providerId="LiveId" clId="{378A58FB-C233-4241-86E8-15F814D8D970}" dt="2022-03-25T07:26:53.717" v="210"/>
          <ac:spMkLst>
            <pc:docMk/>
            <pc:sldMk cId="712228518" sldId="811"/>
            <ac:spMk id="76" creationId="{91499D94-178B-4AE8-82F7-1BFF2D62CF1E}"/>
          </ac:spMkLst>
        </pc:spChg>
        <pc:spChg chg="mod">
          <ac:chgData name="Timo Mühlhaus" userId="1b6b3aba618dadac" providerId="LiveId" clId="{378A58FB-C233-4241-86E8-15F814D8D970}" dt="2022-03-25T07:26:53.717" v="210"/>
          <ac:spMkLst>
            <pc:docMk/>
            <pc:sldMk cId="712228518" sldId="811"/>
            <ac:spMk id="77" creationId="{1E932FA4-C488-4E89-8C7B-D1ABC186189F}"/>
          </ac:spMkLst>
        </pc:spChg>
        <pc:spChg chg="mod">
          <ac:chgData name="Timo Mühlhaus" userId="1b6b3aba618dadac" providerId="LiveId" clId="{378A58FB-C233-4241-86E8-15F814D8D970}" dt="2022-03-25T07:26:53.717" v="210"/>
          <ac:spMkLst>
            <pc:docMk/>
            <pc:sldMk cId="712228518" sldId="811"/>
            <ac:spMk id="78" creationId="{158C3A15-919B-43D1-B904-23EAE0D3B8CF}"/>
          </ac:spMkLst>
        </pc:spChg>
        <pc:spChg chg="mod">
          <ac:chgData name="Timo Mühlhaus" userId="1b6b3aba618dadac" providerId="LiveId" clId="{378A58FB-C233-4241-86E8-15F814D8D970}" dt="2022-03-25T07:26:53.717" v="210"/>
          <ac:spMkLst>
            <pc:docMk/>
            <pc:sldMk cId="712228518" sldId="811"/>
            <ac:spMk id="79" creationId="{29DF5AA4-9FA7-4533-8F4B-35E8130AE49E}"/>
          </ac:spMkLst>
        </pc:spChg>
        <pc:spChg chg="mod">
          <ac:chgData name="Timo Mühlhaus" userId="1b6b3aba618dadac" providerId="LiveId" clId="{378A58FB-C233-4241-86E8-15F814D8D970}" dt="2022-03-25T07:26:53.717" v="210"/>
          <ac:spMkLst>
            <pc:docMk/>
            <pc:sldMk cId="712228518" sldId="811"/>
            <ac:spMk id="80" creationId="{AB7D3894-8E82-4738-AD72-95613A1F638F}"/>
          </ac:spMkLst>
        </pc:spChg>
        <pc:spChg chg="mod">
          <ac:chgData name="Timo Mühlhaus" userId="1b6b3aba618dadac" providerId="LiveId" clId="{378A58FB-C233-4241-86E8-15F814D8D970}" dt="2022-03-25T07:26:53.717" v="210"/>
          <ac:spMkLst>
            <pc:docMk/>
            <pc:sldMk cId="712228518" sldId="811"/>
            <ac:spMk id="81" creationId="{4B74199F-43BB-4CDC-8348-0112E6A0E964}"/>
          </ac:spMkLst>
        </pc:spChg>
        <pc:spChg chg="mod">
          <ac:chgData name="Timo Mühlhaus" userId="1b6b3aba618dadac" providerId="LiveId" clId="{378A58FB-C233-4241-86E8-15F814D8D970}" dt="2022-03-25T07:26:53.717" v="210"/>
          <ac:spMkLst>
            <pc:docMk/>
            <pc:sldMk cId="712228518" sldId="811"/>
            <ac:spMk id="82" creationId="{2DE1FDEE-F411-4D7B-93AE-C7757AB5658B}"/>
          </ac:spMkLst>
        </pc:spChg>
        <pc:spChg chg="mod">
          <ac:chgData name="Timo Mühlhaus" userId="1b6b3aba618dadac" providerId="LiveId" clId="{378A58FB-C233-4241-86E8-15F814D8D970}" dt="2022-03-25T07:26:53.717" v="210"/>
          <ac:spMkLst>
            <pc:docMk/>
            <pc:sldMk cId="712228518" sldId="811"/>
            <ac:spMk id="83" creationId="{283F3CB5-0BAD-4A45-B11C-6C4843006AD4}"/>
          </ac:spMkLst>
        </pc:spChg>
        <pc:spChg chg="mod">
          <ac:chgData name="Timo Mühlhaus" userId="1b6b3aba618dadac" providerId="LiveId" clId="{378A58FB-C233-4241-86E8-15F814D8D970}" dt="2022-03-25T07:26:53.717" v="210"/>
          <ac:spMkLst>
            <pc:docMk/>
            <pc:sldMk cId="712228518" sldId="811"/>
            <ac:spMk id="84" creationId="{18EE442F-ECA4-479A-8B0E-13C113FE889E}"/>
          </ac:spMkLst>
        </pc:spChg>
        <pc:spChg chg="mod">
          <ac:chgData name="Timo Mühlhaus" userId="1b6b3aba618dadac" providerId="LiveId" clId="{378A58FB-C233-4241-86E8-15F814D8D970}" dt="2022-03-25T07:26:53.717" v="210"/>
          <ac:spMkLst>
            <pc:docMk/>
            <pc:sldMk cId="712228518" sldId="811"/>
            <ac:spMk id="85" creationId="{4E9B4FE5-1387-463A-B27A-557758E8EDD6}"/>
          </ac:spMkLst>
        </pc:spChg>
        <pc:spChg chg="mod">
          <ac:chgData name="Timo Mühlhaus" userId="1b6b3aba618dadac" providerId="LiveId" clId="{378A58FB-C233-4241-86E8-15F814D8D970}" dt="2022-03-25T07:26:53.717" v="210"/>
          <ac:spMkLst>
            <pc:docMk/>
            <pc:sldMk cId="712228518" sldId="811"/>
            <ac:spMk id="86" creationId="{910D2657-E634-463C-809B-A6ED2656449E}"/>
          </ac:spMkLst>
        </pc:spChg>
        <pc:spChg chg="mod">
          <ac:chgData name="Timo Mühlhaus" userId="1b6b3aba618dadac" providerId="LiveId" clId="{378A58FB-C233-4241-86E8-15F814D8D970}" dt="2022-03-25T07:26:53.717" v="210"/>
          <ac:spMkLst>
            <pc:docMk/>
            <pc:sldMk cId="712228518" sldId="811"/>
            <ac:spMk id="87" creationId="{50803CAA-B4ED-47D3-84A8-6FCE6FE4A0DF}"/>
          </ac:spMkLst>
        </pc:spChg>
        <pc:spChg chg="mod">
          <ac:chgData name="Timo Mühlhaus" userId="1b6b3aba618dadac" providerId="LiveId" clId="{378A58FB-C233-4241-86E8-15F814D8D970}" dt="2022-03-25T07:26:53.717" v="210"/>
          <ac:spMkLst>
            <pc:docMk/>
            <pc:sldMk cId="712228518" sldId="811"/>
            <ac:spMk id="88" creationId="{E30D0EFA-7933-41BB-91DE-EE61D8D883C0}"/>
          </ac:spMkLst>
        </pc:spChg>
        <pc:spChg chg="mod">
          <ac:chgData name="Timo Mühlhaus" userId="1b6b3aba618dadac" providerId="LiveId" clId="{378A58FB-C233-4241-86E8-15F814D8D970}" dt="2022-03-25T07:26:53.717" v="210"/>
          <ac:spMkLst>
            <pc:docMk/>
            <pc:sldMk cId="712228518" sldId="811"/>
            <ac:spMk id="89" creationId="{573F1F6C-8DA4-490C-854F-50FAA0D13D3A}"/>
          </ac:spMkLst>
        </pc:spChg>
        <pc:spChg chg="mod">
          <ac:chgData name="Timo Mühlhaus" userId="1b6b3aba618dadac" providerId="LiveId" clId="{378A58FB-C233-4241-86E8-15F814D8D970}" dt="2022-03-25T07:26:53.717" v="210"/>
          <ac:spMkLst>
            <pc:docMk/>
            <pc:sldMk cId="712228518" sldId="811"/>
            <ac:spMk id="90" creationId="{B20C7C3F-387B-4653-92D8-1D9BA129C7C6}"/>
          </ac:spMkLst>
        </pc:spChg>
        <pc:spChg chg="mod">
          <ac:chgData name="Timo Mühlhaus" userId="1b6b3aba618dadac" providerId="LiveId" clId="{378A58FB-C233-4241-86E8-15F814D8D970}" dt="2022-03-25T07:26:53.717" v="210"/>
          <ac:spMkLst>
            <pc:docMk/>
            <pc:sldMk cId="712228518" sldId="811"/>
            <ac:spMk id="91" creationId="{A53EB86E-E179-4EFD-B62C-1365071771F3}"/>
          </ac:spMkLst>
        </pc:spChg>
        <pc:spChg chg="mod">
          <ac:chgData name="Timo Mühlhaus" userId="1b6b3aba618dadac" providerId="LiveId" clId="{378A58FB-C233-4241-86E8-15F814D8D970}" dt="2022-03-25T07:26:53.717" v="210"/>
          <ac:spMkLst>
            <pc:docMk/>
            <pc:sldMk cId="712228518" sldId="811"/>
            <ac:spMk id="92" creationId="{F16B4021-2B07-4C46-A40E-BA406B9CD3CD}"/>
          </ac:spMkLst>
        </pc:spChg>
        <pc:spChg chg="mod">
          <ac:chgData name="Timo Mühlhaus" userId="1b6b3aba618dadac" providerId="LiveId" clId="{378A58FB-C233-4241-86E8-15F814D8D970}" dt="2022-03-25T07:26:53.717" v="210"/>
          <ac:spMkLst>
            <pc:docMk/>
            <pc:sldMk cId="712228518" sldId="811"/>
            <ac:spMk id="93" creationId="{CB842477-37E6-4BB2-8F87-50C6B6F1590F}"/>
          </ac:spMkLst>
        </pc:spChg>
        <pc:spChg chg="mod">
          <ac:chgData name="Timo Mühlhaus" userId="1b6b3aba618dadac" providerId="LiveId" clId="{378A58FB-C233-4241-86E8-15F814D8D970}" dt="2022-03-25T07:26:53.717" v="210"/>
          <ac:spMkLst>
            <pc:docMk/>
            <pc:sldMk cId="712228518" sldId="811"/>
            <ac:spMk id="94" creationId="{D3E5B041-8079-4342-929C-3340885538E4}"/>
          </ac:spMkLst>
        </pc:spChg>
        <pc:spChg chg="mod">
          <ac:chgData name="Timo Mühlhaus" userId="1b6b3aba618dadac" providerId="LiveId" clId="{378A58FB-C233-4241-86E8-15F814D8D970}" dt="2022-03-25T07:26:53.717" v="210"/>
          <ac:spMkLst>
            <pc:docMk/>
            <pc:sldMk cId="712228518" sldId="811"/>
            <ac:spMk id="95" creationId="{A89223E0-2894-4155-BEB2-49B58215BE0E}"/>
          </ac:spMkLst>
        </pc:spChg>
        <pc:spChg chg="mod">
          <ac:chgData name="Timo Mühlhaus" userId="1b6b3aba618dadac" providerId="LiveId" clId="{378A58FB-C233-4241-86E8-15F814D8D970}" dt="2022-03-25T07:26:53.717" v="210"/>
          <ac:spMkLst>
            <pc:docMk/>
            <pc:sldMk cId="712228518" sldId="811"/>
            <ac:spMk id="96" creationId="{457F193F-2A9D-45F0-B2EF-81A9BF67F657}"/>
          </ac:spMkLst>
        </pc:spChg>
        <pc:spChg chg="mod">
          <ac:chgData name="Timo Mühlhaus" userId="1b6b3aba618dadac" providerId="LiveId" clId="{378A58FB-C233-4241-86E8-15F814D8D970}" dt="2022-03-25T07:26:53.717" v="210"/>
          <ac:spMkLst>
            <pc:docMk/>
            <pc:sldMk cId="712228518" sldId="811"/>
            <ac:spMk id="97" creationId="{A71DADAC-2529-44B2-840E-936371095F32}"/>
          </ac:spMkLst>
        </pc:spChg>
        <pc:spChg chg="mod">
          <ac:chgData name="Timo Mühlhaus" userId="1b6b3aba618dadac" providerId="LiveId" clId="{378A58FB-C233-4241-86E8-15F814D8D970}" dt="2022-03-25T07:26:53.717" v="210"/>
          <ac:spMkLst>
            <pc:docMk/>
            <pc:sldMk cId="712228518" sldId="811"/>
            <ac:spMk id="98" creationId="{8B942A0A-B260-48CC-AAC2-4E884E912483}"/>
          </ac:spMkLst>
        </pc:spChg>
        <pc:spChg chg="mod">
          <ac:chgData name="Timo Mühlhaus" userId="1b6b3aba618dadac" providerId="LiveId" clId="{378A58FB-C233-4241-86E8-15F814D8D970}" dt="2022-03-25T07:26:53.717" v="210"/>
          <ac:spMkLst>
            <pc:docMk/>
            <pc:sldMk cId="712228518" sldId="811"/>
            <ac:spMk id="99" creationId="{59114B9F-16C9-4B3D-BD3E-568EAC8B8056}"/>
          </ac:spMkLst>
        </pc:spChg>
        <pc:spChg chg="mod">
          <ac:chgData name="Timo Mühlhaus" userId="1b6b3aba618dadac" providerId="LiveId" clId="{378A58FB-C233-4241-86E8-15F814D8D970}" dt="2022-03-25T07:26:53.717" v="210"/>
          <ac:spMkLst>
            <pc:docMk/>
            <pc:sldMk cId="712228518" sldId="811"/>
            <ac:spMk id="100" creationId="{80428E7E-DF3C-4630-A5FA-29EB5B89DCC2}"/>
          </ac:spMkLst>
        </pc:spChg>
        <pc:spChg chg="mod">
          <ac:chgData name="Timo Mühlhaus" userId="1b6b3aba618dadac" providerId="LiveId" clId="{378A58FB-C233-4241-86E8-15F814D8D970}" dt="2022-03-25T07:26:53.717" v="210"/>
          <ac:spMkLst>
            <pc:docMk/>
            <pc:sldMk cId="712228518" sldId="811"/>
            <ac:spMk id="101" creationId="{20B3A237-0FA0-45DB-A309-5D785A9829C0}"/>
          </ac:spMkLst>
        </pc:spChg>
        <pc:spChg chg="mod">
          <ac:chgData name="Timo Mühlhaus" userId="1b6b3aba618dadac" providerId="LiveId" clId="{378A58FB-C233-4241-86E8-15F814D8D970}" dt="2022-03-25T07:26:53.717" v="210"/>
          <ac:spMkLst>
            <pc:docMk/>
            <pc:sldMk cId="712228518" sldId="811"/>
            <ac:spMk id="102" creationId="{905C3796-2E21-47D0-8157-B35D68B4082F}"/>
          </ac:spMkLst>
        </pc:spChg>
        <pc:spChg chg="mod">
          <ac:chgData name="Timo Mühlhaus" userId="1b6b3aba618dadac" providerId="LiveId" clId="{378A58FB-C233-4241-86E8-15F814D8D970}" dt="2022-03-25T07:26:53.717" v="210"/>
          <ac:spMkLst>
            <pc:docMk/>
            <pc:sldMk cId="712228518" sldId="811"/>
            <ac:spMk id="103" creationId="{F5519E40-2A54-4D6C-BF04-38B2B46C3924}"/>
          </ac:spMkLst>
        </pc:spChg>
        <pc:spChg chg="mod">
          <ac:chgData name="Timo Mühlhaus" userId="1b6b3aba618dadac" providerId="LiveId" clId="{378A58FB-C233-4241-86E8-15F814D8D970}" dt="2022-03-25T07:26:53.717" v="210"/>
          <ac:spMkLst>
            <pc:docMk/>
            <pc:sldMk cId="712228518" sldId="811"/>
            <ac:spMk id="104" creationId="{FB439A75-5E6D-4CFA-ACB1-4905BF37A7E8}"/>
          </ac:spMkLst>
        </pc:spChg>
        <pc:spChg chg="mod">
          <ac:chgData name="Timo Mühlhaus" userId="1b6b3aba618dadac" providerId="LiveId" clId="{378A58FB-C233-4241-86E8-15F814D8D970}" dt="2022-03-25T07:26:53.717" v="210"/>
          <ac:spMkLst>
            <pc:docMk/>
            <pc:sldMk cId="712228518" sldId="811"/>
            <ac:spMk id="105" creationId="{24EBD497-E140-4983-A2CE-A1ACFCADAFFE}"/>
          </ac:spMkLst>
        </pc:spChg>
        <pc:spChg chg="mod">
          <ac:chgData name="Timo Mühlhaus" userId="1b6b3aba618dadac" providerId="LiveId" clId="{378A58FB-C233-4241-86E8-15F814D8D970}" dt="2022-03-25T07:26:53.717" v="210"/>
          <ac:spMkLst>
            <pc:docMk/>
            <pc:sldMk cId="712228518" sldId="811"/>
            <ac:spMk id="106" creationId="{46A29E4C-6AFB-49D6-9ABC-8A4EA97FD613}"/>
          </ac:spMkLst>
        </pc:spChg>
        <pc:spChg chg="mod">
          <ac:chgData name="Timo Mühlhaus" userId="1b6b3aba618dadac" providerId="LiveId" clId="{378A58FB-C233-4241-86E8-15F814D8D970}" dt="2022-03-25T07:26:53.717" v="210"/>
          <ac:spMkLst>
            <pc:docMk/>
            <pc:sldMk cId="712228518" sldId="811"/>
            <ac:spMk id="107" creationId="{0210EA96-44D5-4A4C-B91F-D30E8759AEA2}"/>
          </ac:spMkLst>
        </pc:spChg>
        <pc:spChg chg="mod">
          <ac:chgData name="Timo Mühlhaus" userId="1b6b3aba618dadac" providerId="LiveId" clId="{378A58FB-C233-4241-86E8-15F814D8D970}" dt="2022-03-25T07:26:53.717" v="210"/>
          <ac:spMkLst>
            <pc:docMk/>
            <pc:sldMk cId="712228518" sldId="811"/>
            <ac:spMk id="108" creationId="{E6FF2417-D754-4819-8DE5-2505CD059B3D}"/>
          </ac:spMkLst>
        </pc:spChg>
        <pc:spChg chg="mod">
          <ac:chgData name="Timo Mühlhaus" userId="1b6b3aba618dadac" providerId="LiveId" clId="{378A58FB-C233-4241-86E8-15F814D8D970}" dt="2022-03-25T07:26:53.717" v="210"/>
          <ac:spMkLst>
            <pc:docMk/>
            <pc:sldMk cId="712228518" sldId="811"/>
            <ac:spMk id="109" creationId="{81CCCC8F-46C2-4246-A4D8-46AE6CA57D26}"/>
          </ac:spMkLst>
        </pc:spChg>
        <pc:spChg chg="mod">
          <ac:chgData name="Timo Mühlhaus" userId="1b6b3aba618dadac" providerId="LiveId" clId="{378A58FB-C233-4241-86E8-15F814D8D970}" dt="2022-03-25T07:26:53.717" v="210"/>
          <ac:spMkLst>
            <pc:docMk/>
            <pc:sldMk cId="712228518" sldId="811"/>
            <ac:spMk id="110" creationId="{65FA8D05-2108-43B5-A190-480E146E8C50}"/>
          </ac:spMkLst>
        </pc:spChg>
        <pc:spChg chg="mod">
          <ac:chgData name="Timo Mühlhaus" userId="1b6b3aba618dadac" providerId="LiveId" clId="{378A58FB-C233-4241-86E8-15F814D8D970}" dt="2022-03-25T07:26:53.717" v="210"/>
          <ac:spMkLst>
            <pc:docMk/>
            <pc:sldMk cId="712228518" sldId="811"/>
            <ac:spMk id="111" creationId="{F49D7E94-A79F-42AC-84B5-94C468BBD43D}"/>
          </ac:spMkLst>
        </pc:spChg>
        <pc:spChg chg="add mod">
          <ac:chgData name="Timo Mühlhaus" userId="1b6b3aba618dadac" providerId="LiveId" clId="{378A58FB-C233-4241-86E8-15F814D8D970}" dt="2022-03-25T07:26:59.165" v="211" actId="1076"/>
          <ac:spMkLst>
            <pc:docMk/>
            <pc:sldMk cId="712228518" sldId="811"/>
            <ac:spMk id="112" creationId="{1726385A-D990-4E62-AEE8-D2218128654B}"/>
          </ac:spMkLst>
        </pc:spChg>
        <pc:spChg chg="add mod">
          <ac:chgData name="Timo Mühlhaus" userId="1b6b3aba618dadac" providerId="LiveId" clId="{378A58FB-C233-4241-86E8-15F814D8D970}" dt="2022-03-25T07:26:59.165" v="211" actId="1076"/>
          <ac:spMkLst>
            <pc:docMk/>
            <pc:sldMk cId="712228518" sldId="811"/>
            <ac:spMk id="113" creationId="{DDAF1CD9-726B-4D34-83F2-82167D6B75F1}"/>
          </ac:spMkLst>
        </pc:spChg>
        <pc:spChg chg="add mod">
          <ac:chgData name="Timo Mühlhaus" userId="1b6b3aba618dadac" providerId="LiveId" clId="{378A58FB-C233-4241-86E8-15F814D8D970}" dt="2022-03-25T07:26:59.165" v="211" actId="1076"/>
          <ac:spMkLst>
            <pc:docMk/>
            <pc:sldMk cId="712228518" sldId="811"/>
            <ac:spMk id="114" creationId="{AFA1A4D7-C054-402C-86BB-934E8655FC2F}"/>
          </ac:spMkLst>
        </pc:spChg>
        <pc:spChg chg="add mod">
          <ac:chgData name="Timo Mühlhaus" userId="1b6b3aba618dadac" providerId="LiveId" clId="{378A58FB-C233-4241-86E8-15F814D8D970}" dt="2022-03-25T07:28:00.323" v="280" actId="1076"/>
          <ac:spMkLst>
            <pc:docMk/>
            <pc:sldMk cId="712228518" sldId="811"/>
            <ac:spMk id="115" creationId="{B2468B2D-CF30-4AE8-A3AD-D7EFAA92CC96}"/>
          </ac:spMkLst>
        </pc:spChg>
        <pc:spChg chg="add mod">
          <ac:chgData name="Timo Mühlhaus" userId="1b6b3aba618dadac" providerId="LiveId" clId="{378A58FB-C233-4241-86E8-15F814D8D970}" dt="2022-03-25T07:27:55.603" v="279" actId="1076"/>
          <ac:spMkLst>
            <pc:docMk/>
            <pc:sldMk cId="712228518" sldId="811"/>
            <ac:spMk id="116" creationId="{DED76086-16F9-4ED2-BDD7-B9F3D50026D6}"/>
          </ac:spMkLst>
        </pc:spChg>
        <pc:spChg chg="mod">
          <ac:chgData name="Timo Mühlhaus" userId="1b6b3aba618dadac" providerId="LiveId" clId="{378A58FB-C233-4241-86E8-15F814D8D970}" dt="2022-03-25T07:26:53.717" v="210"/>
          <ac:spMkLst>
            <pc:docMk/>
            <pc:sldMk cId="712228518" sldId="811"/>
            <ac:spMk id="119" creationId="{2EF09521-13DD-44FB-A904-B4DAF4EF07A8}"/>
          </ac:spMkLst>
        </pc:spChg>
        <pc:spChg chg="mod">
          <ac:chgData name="Timo Mühlhaus" userId="1b6b3aba618dadac" providerId="LiveId" clId="{378A58FB-C233-4241-86E8-15F814D8D970}" dt="2022-03-25T07:26:53.717" v="210"/>
          <ac:spMkLst>
            <pc:docMk/>
            <pc:sldMk cId="712228518" sldId="811"/>
            <ac:spMk id="120" creationId="{21E93187-0189-4D09-98B3-AA83BC2441D8}"/>
          </ac:spMkLst>
        </pc:spChg>
        <pc:spChg chg="mod">
          <ac:chgData name="Timo Mühlhaus" userId="1b6b3aba618dadac" providerId="LiveId" clId="{378A58FB-C233-4241-86E8-15F814D8D970}" dt="2022-03-25T07:26:53.717" v="210"/>
          <ac:spMkLst>
            <pc:docMk/>
            <pc:sldMk cId="712228518" sldId="811"/>
            <ac:spMk id="121" creationId="{A7151815-058D-4BF8-A472-E08C2EAB6466}"/>
          </ac:spMkLst>
        </pc:spChg>
        <pc:spChg chg="mod">
          <ac:chgData name="Timo Mühlhaus" userId="1b6b3aba618dadac" providerId="LiveId" clId="{378A58FB-C233-4241-86E8-15F814D8D970}" dt="2022-03-25T07:26:53.717" v="210"/>
          <ac:spMkLst>
            <pc:docMk/>
            <pc:sldMk cId="712228518" sldId="811"/>
            <ac:spMk id="122" creationId="{161E4DAD-8291-4702-A547-F978E47CFD70}"/>
          </ac:spMkLst>
        </pc:spChg>
        <pc:spChg chg="mod">
          <ac:chgData name="Timo Mühlhaus" userId="1b6b3aba618dadac" providerId="LiveId" clId="{378A58FB-C233-4241-86E8-15F814D8D970}" dt="2022-03-25T07:26:53.717" v="210"/>
          <ac:spMkLst>
            <pc:docMk/>
            <pc:sldMk cId="712228518" sldId="811"/>
            <ac:spMk id="123" creationId="{AB2F127E-EB44-442C-9C49-CCAB97D407D3}"/>
          </ac:spMkLst>
        </pc:spChg>
        <pc:spChg chg="mod">
          <ac:chgData name="Timo Mühlhaus" userId="1b6b3aba618dadac" providerId="LiveId" clId="{378A58FB-C233-4241-86E8-15F814D8D970}" dt="2022-03-25T07:26:53.717" v="210"/>
          <ac:spMkLst>
            <pc:docMk/>
            <pc:sldMk cId="712228518" sldId="811"/>
            <ac:spMk id="124" creationId="{CA6E6A7F-C7AB-40B0-87C9-46E71028C7F9}"/>
          </ac:spMkLst>
        </pc:spChg>
        <pc:spChg chg="mod">
          <ac:chgData name="Timo Mühlhaus" userId="1b6b3aba618dadac" providerId="LiveId" clId="{378A58FB-C233-4241-86E8-15F814D8D970}" dt="2022-03-25T07:26:53.717" v="210"/>
          <ac:spMkLst>
            <pc:docMk/>
            <pc:sldMk cId="712228518" sldId="811"/>
            <ac:spMk id="125" creationId="{74AB089D-7B39-4682-ABF4-1C5C6DAB09FA}"/>
          </ac:spMkLst>
        </pc:spChg>
        <pc:spChg chg="mod">
          <ac:chgData name="Timo Mühlhaus" userId="1b6b3aba618dadac" providerId="LiveId" clId="{378A58FB-C233-4241-86E8-15F814D8D970}" dt="2022-03-25T07:26:53.717" v="210"/>
          <ac:spMkLst>
            <pc:docMk/>
            <pc:sldMk cId="712228518" sldId="811"/>
            <ac:spMk id="126" creationId="{B354B499-FE10-46A7-B0F7-F55A6ED5F404}"/>
          </ac:spMkLst>
        </pc:spChg>
        <pc:spChg chg="mod">
          <ac:chgData name="Timo Mühlhaus" userId="1b6b3aba618dadac" providerId="LiveId" clId="{378A58FB-C233-4241-86E8-15F814D8D970}" dt="2022-03-25T07:26:53.717" v="210"/>
          <ac:spMkLst>
            <pc:docMk/>
            <pc:sldMk cId="712228518" sldId="811"/>
            <ac:spMk id="127" creationId="{D57A71C9-7004-41C5-8119-65B1B42E93E6}"/>
          </ac:spMkLst>
        </pc:spChg>
        <pc:spChg chg="mod">
          <ac:chgData name="Timo Mühlhaus" userId="1b6b3aba618dadac" providerId="LiveId" clId="{378A58FB-C233-4241-86E8-15F814D8D970}" dt="2022-03-25T07:26:53.717" v="210"/>
          <ac:spMkLst>
            <pc:docMk/>
            <pc:sldMk cId="712228518" sldId="811"/>
            <ac:spMk id="128" creationId="{C9F7B806-0AF8-40EB-8552-F59321348DE6}"/>
          </ac:spMkLst>
        </pc:spChg>
        <pc:spChg chg="mod">
          <ac:chgData name="Timo Mühlhaus" userId="1b6b3aba618dadac" providerId="LiveId" clId="{378A58FB-C233-4241-86E8-15F814D8D970}" dt="2022-03-25T07:26:53.717" v="210"/>
          <ac:spMkLst>
            <pc:docMk/>
            <pc:sldMk cId="712228518" sldId="811"/>
            <ac:spMk id="129" creationId="{2AD4BB1F-5D70-46FE-800F-D21E3C76F2F5}"/>
          </ac:spMkLst>
        </pc:spChg>
        <pc:spChg chg="mod">
          <ac:chgData name="Timo Mühlhaus" userId="1b6b3aba618dadac" providerId="LiveId" clId="{378A58FB-C233-4241-86E8-15F814D8D970}" dt="2022-03-25T07:26:53.717" v="210"/>
          <ac:spMkLst>
            <pc:docMk/>
            <pc:sldMk cId="712228518" sldId="811"/>
            <ac:spMk id="130" creationId="{E4F0A79E-CAA0-4611-A15A-812A4E6F8841}"/>
          </ac:spMkLst>
        </pc:spChg>
        <pc:spChg chg="mod">
          <ac:chgData name="Timo Mühlhaus" userId="1b6b3aba618dadac" providerId="LiveId" clId="{378A58FB-C233-4241-86E8-15F814D8D970}" dt="2022-03-25T07:26:53.717" v="210"/>
          <ac:spMkLst>
            <pc:docMk/>
            <pc:sldMk cId="712228518" sldId="811"/>
            <ac:spMk id="138" creationId="{58013352-BB61-4AA6-AB5F-A4F5303DE941}"/>
          </ac:spMkLst>
        </pc:spChg>
        <pc:spChg chg="mod">
          <ac:chgData name="Timo Mühlhaus" userId="1b6b3aba618dadac" providerId="LiveId" clId="{378A58FB-C233-4241-86E8-15F814D8D970}" dt="2022-03-25T07:26:53.717" v="210"/>
          <ac:spMkLst>
            <pc:docMk/>
            <pc:sldMk cId="712228518" sldId="811"/>
            <ac:spMk id="139" creationId="{C62A9C94-D636-42F1-9CDC-8CB1CD64446E}"/>
          </ac:spMkLst>
        </pc:spChg>
        <pc:spChg chg="mod">
          <ac:chgData name="Timo Mühlhaus" userId="1b6b3aba618dadac" providerId="LiveId" clId="{378A58FB-C233-4241-86E8-15F814D8D970}" dt="2022-03-25T07:26:53.717" v="210"/>
          <ac:spMkLst>
            <pc:docMk/>
            <pc:sldMk cId="712228518" sldId="811"/>
            <ac:spMk id="140" creationId="{CD33571E-D68B-41A6-BCD6-90804E1EE6A0}"/>
          </ac:spMkLst>
        </pc:spChg>
        <pc:spChg chg="mod">
          <ac:chgData name="Timo Mühlhaus" userId="1b6b3aba618dadac" providerId="LiveId" clId="{378A58FB-C233-4241-86E8-15F814D8D970}" dt="2022-03-25T07:26:53.717" v="210"/>
          <ac:spMkLst>
            <pc:docMk/>
            <pc:sldMk cId="712228518" sldId="811"/>
            <ac:spMk id="141" creationId="{FB8E69C7-4C05-4433-92A8-A4073CDD882A}"/>
          </ac:spMkLst>
        </pc:spChg>
        <pc:spChg chg="mod">
          <ac:chgData name="Timo Mühlhaus" userId="1b6b3aba618dadac" providerId="LiveId" clId="{378A58FB-C233-4241-86E8-15F814D8D970}" dt="2022-03-25T07:26:53.717" v="210"/>
          <ac:spMkLst>
            <pc:docMk/>
            <pc:sldMk cId="712228518" sldId="811"/>
            <ac:spMk id="142" creationId="{3240D3F5-F28D-4434-8681-B445B7B4695A}"/>
          </ac:spMkLst>
        </pc:spChg>
        <pc:spChg chg="mod">
          <ac:chgData name="Timo Mühlhaus" userId="1b6b3aba618dadac" providerId="LiveId" clId="{378A58FB-C233-4241-86E8-15F814D8D970}" dt="2022-03-25T07:26:53.717" v="210"/>
          <ac:spMkLst>
            <pc:docMk/>
            <pc:sldMk cId="712228518" sldId="811"/>
            <ac:spMk id="143" creationId="{BB9F1350-1EE1-4B29-8863-6DE89E1FF7EC}"/>
          </ac:spMkLst>
        </pc:spChg>
        <pc:spChg chg="mod">
          <ac:chgData name="Timo Mühlhaus" userId="1b6b3aba618dadac" providerId="LiveId" clId="{378A58FB-C233-4241-86E8-15F814D8D970}" dt="2022-03-25T07:26:53.717" v="210"/>
          <ac:spMkLst>
            <pc:docMk/>
            <pc:sldMk cId="712228518" sldId="811"/>
            <ac:spMk id="144" creationId="{E76FE9EF-83E2-4D8E-8F87-C4680E2D45DB}"/>
          </ac:spMkLst>
        </pc:spChg>
        <pc:spChg chg="mod">
          <ac:chgData name="Timo Mühlhaus" userId="1b6b3aba618dadac" providerId="LiveId" clId="{378A58FB-C233-4241-86E8-15F814D8D970}" dt="2022-03-25T07:26:53.717" v="210"/>
          <ac:spMkLst>
            <pc:docMk/>
            <pc:sldMk cId="712228518" sldId="811"/>
            <ac:spMk id="145" creationId="{53BC17BC-EA7A-44AD-A519-4EE3646C4BB5}"/>
          </ac:spMkLst>
        </pc:spChg>
        <pc:spChg chg="mod">
          <ac:chgData name="Timo Mühlhaus" userId="1b6b3aba618dadac" providerId="LiveId" clId="{378A58FB-C233-4241-86E8-15F814D8D970}" dt="2022-03-25T07:26:53.717" v="210"/>
          <ac:spMkLst>
            <pc:docMk/>
            <pc:sldMk cId="712228518" sldId="811"/>
            <ac:spMk id="146" creationId="{06F569A2-5023-47DF-B1F6-1F92F1252468}"/>
          </ac:spMkLst>
        </pc:spChg>
        <pc:spChg chg="mod">
          <ac:chgData name="Timo Mühlhaus" userId="1b6b3aba618dadac" providerId="LiveId" clId="{378A58FB-C233-4241-86E8-15F814D8D970}" dt="2022-03-25T07:26:53.717" v="210"/>
          <ac:spMkLst>
            <pc:docMk/>
            <pc:sldMk cId="712228518" sldId="811"/>
            <ac:spMk id="147" creationId="{4C3E2FCC-DD02-4FBA-B1A3-422DE8A0E4CF}"/>
          </ac:spMkLst>
        </pc:spChg>
        <pc:spChg chg="mod">
          <ac:chgData name="Timo Mühlhaus" userId="1b6b3aba618dadac" providerId="LiveId" clId="{378A58FB-C233-4241-86E8-15F814D8D970}" dt="2022-03-25T07:26:53.717" v="210"/>
          <ac:spMkLst>
            <pc:docMk/>
            <pc:sldMk cId="712228518" sldId="811"/>
            <ac:spMk id="148" creationId="{FD0B69A9-C372-48DE-85BF-2C555A471EA4}"/>
          </ac:spMkLst>
        </pc:spChg>
        <pc:spChg chg="mod">
          <ac:chgData name="Timo Mühlhaus" userId="1b6b3aba618dadac" providerId="LiveId" clId="{378A58FB-C233-4241-86E8-15F814D8D970}" dt="2022-03-25T07:26:53.717" v="210"/>
          <ac:spMkLst>
            <pc:docMk/>
            <pc:sldMk cId="712228518" sldId="811"/>
            <ac:spMk id="149" creationId="{9826DA2A-F1E7-45E1-9000-571128581E70}"/>
          </ac:spMkLst>
        </pc:spChg>
        <pc:spChg chg="mod">
          <ac:chgData name="Timo Mühlhaus" userId="1b6b3aba618dadac" providerId="LiveId" clId="{378A58FB-C233-4241-86E8-15F814D8D970}" dt="2022-03-25T07:26:53.717" v="210"/>
          <ac:spMkLst>
            <pc:docMk/>
            <pc:sldMk cId="712228518" sldId="811"/>
            <ac:spMk id="150" creationId="{191F77BA-5CC9-458A-90D5-C0CDD006BB36}"/>
          </ac:spMkLst>
        </pc:spChg>
        <pc:spChg chg="mod">
          <ac:chgData name="Timo Mühlhaus" userId="1b6b3aba618dadac" providerId="LiveId" clId="{378A58FB-C233-4241-86E8-15F814D8D970}" dt="2022-03-25T07:26:53.717" v="210"/>
          <ac:spMkLst>
            <pc:docMk/>
            <pc:sldMk cId="712228518" sldId="811"/>
            <ac:spMk id="153" creationId="{43888F18-6B80-4C55-9099-6D05A1B30972}"/>
          </ac:spMkLst>
        </pc:spChg>
        <pc:spChg chg="mod">
          <ac:chgData name="Timo Mühlhaus" userId="1b6b3aba618dadac" providerId="LiveId" clId="{378A58FB-C233-4241-86E8-15F814D8D970}" dt="2022-03-25T07:26:53.717" v="210"/>
          <ac:spMkLst>
            <pc:docMk/>
            <pc:sldMk cId="712228518" sldId="811"/>
            <ac:spMk id="156" creationId="{7E46C9AD-A518-4E8A-9B3B-C36D093A007C}"/>
          </ac:spMkLst>
        </pc:spChg>
        <pc:spChg chg="mod">
          <ac:chgData name="Timo Mühlhaus" userId="1b6b3aba618dadac" providerId="LiveId" clId="{378A58FB-C233-4241-86E8-15F814D8D970}" dt="2022-03-25T07:26:53.717" v="210"/>
          <ac:spMkLst>
            <pc:docMk/>
            <pc:sldMk cId="712228518" sldId="811"/>
            <ac:spMk id="159" creationId="{F46D66D2-95EC-4798-A564-22E56EEC0C44}"/>
          </ac:spMkLst>
        </pc:spChg>
        <pc:spChg chg="mod">
          <ac:chgData name="Timo Mühlhaus" userId="1b6b3aba618dadac" providerId="LiveId" clId="{378A58FB-C233-4241-86E8-15F814D8D970}" dt="2022-03-25T07:26:53.717" v="210"/>
          <ac:spMkLst>
            <pc:docMk/>
            <pc:sldMk cId="712228518" sldId="811"/>
            <ac:spMk id="162" creationId="{0D59C2B3-1B3E-4EC4-9A42-097931E55D2C}"/>
          </ac:spMkLst>
        </pc:spChg>
        <pc:spChg chg="mod">
          <ac:chgData name="Timo Mühlhaus" userId="1b6b3aba618dadac" providerId="LiveId" clId="{378A58FB-C233-4241-86E8-15F814D8D970}" dt="2022-03-25T07:26:53.717" v="210"/>
          <ac:spMkLst>
            <pc:docMk/>
            <pc:sldMk cId="712228518" sldId="811"/>
            <ac:spMk id="163" creationId="{C5B3D543-9DC7-4F24-A834-79711F876E39}"/>
          </ac:spMkLst>
        </pc:spChg>
        <pc:spChg chg="mod">
          <ac:chgData name="Timo Mühlhaus" userId="1b6b3aba618dadac" providerId="LiveId" clId="{378A58FB-C233-4241-86E8-15F814D8D970}" dt="2022-03-25T07:26:53.717" v="210"/>
          <ac:spMkLst>
            <pc:docMk/>
            <pc:sldMk cId="712228518" sldId="811"/>
            <ac:spMk id="164" creationId="{DE6A5EE6-A20E-4525-833E-80CA64F69045}"/>
          </ac:spMkLst>
        </pc:spChg>
        <pc:spChg chg="mod">
          <ac:chgData name="Timo Mühlhaus" userId="1b6b3aba618dadac" providerId="LiveId" clId="{378A58FB-C233-4241-86E8-15F814D8D970}" dt="2022-03-25T07:26:53.717" v="210"/>
          <ac:spMkLst>
            <pc:docMk/>
            <pc:sldMk cId="712228518" sldId="811"/>
            <ac:spMk id="165" creationId="{8D02DCE4-38E7-43F5-910A-F17D1BB9048A}"/>
          </ac:spMkLst>
        </pc:spChg>
        <pc:spChg chg="mod">
          <ac:chgData name="Timo Mühlhaus" userId="1b6b3aba618dadac" providerId="LiveId" clId="{378A58FB-C233-4241-86E8-15F814D8D970}" dt="2022-03-25T07:26:53.717" v="210"/>
          <ac:spMkLst>
            <pc:docMk/>
            <pc:sldMk cId="712228518" sldId="811"/>
            <ac:spMk id="166" creationId="{A82340DD-DD64-4D56-B46D-8379BBA57350}"/>
          </ac:spMkLst>
        </pc:spChg>
        <pc:spChg chg="mod">
          <ac:chgData name="Timo Mühlhaus" userId="1b6b3aba618dadac" providerId="LiveId" clId="{378A58FB-C233-4241-86E8-15F814D8D970}" dt="2022-03-25T07:26:53.717" v="210"/>
          <ac:spMkLst>
            <pc:docMk/>
            <pc:sldMk cId="712228518" sldId="811"/>
            <ac:spMk id="167" creationId="{11C0C3A9-B3C1-4FBD-8829-665059800704}"/>
          </ac:spMkLst>
        </pc:spChg>
        <pc:spChg chg="mod">
          <ac:chgData name="Timo Mühlhaus" userId="1b6b3aba618dadac" providerId="LiveId" clId="{378A58FB-C233-4241-86E8-15F814D8D970}" dt="2022-03-25T07:26:53.717" v="210"/>
          <ac:spMkLst>
            <pc:docMk/>
            <pc:sldMk cId="712228518" sldId="811"/>
            <ac:spMk id="168" creationId="{96335846-37DE-4D15-AEE4-BCE1212B34DE}"/>
          </ac:spMkLst>
        </pc:spChg>
        <pc:spChg chg="mod">
          <ac:chgData name="Timo Mühlhaus" userId="1b6b3aba618dadac" providerId="LiveId" clId="{378A58FB-C233-4241-86E8-15F814D8D970}" dt="2022-03-25T07:26:53.717" v="210"/>
          <ac:spMkLst>
            <pc:docMk/>
            <pc:sldMk cId="712228518" sldId="811"/>
            <ac:spMk id="170" creationId="{18AB2A2A-D872-4969-AE54-DCF0B972E5E1}"/>
          </ac:spMkLst>
        </pc:spChg>
        <pc:spChg chg="mod">
          <ac:chgData name="Timo Mühlhaus" userId="1b6b3aba618dadac" providerId="LiveId" clId="{378A58FB-C233-4241-86E8-15F814D8D970}" dt="2022-03-25T07:26:53.717" v="210"/>
          <ac:spMkLst>
            <pc:docMk/>
            <pc:sldMk cId="712228518" sldId="811"/>
            <ac:spMk id="171" creationId="{44B5B221-D91B-4721-840A-786FF3EC7B31}"/>
          </ac:spMkLst>
        </pc:spChg>
        <pc:spChg chg="mod">
          <ac:chgData name="Timo Mühlhaus" userId="1b6b3aba618dadac" providerId="LiveId" clId="{378A58FB-C233-4241-86E8-15F814D8D970}" dt="2022-03-25T07:26:53.717" v="210"/>
          <ac:spMkLst>
            <pc:docMk/>
            <pc:sldMk cId="712228518" sldId="811"/>
            <ac:spMk id="172" creationId="{8E8E80B0-30F4-4AA1-A9B8-4EEB7B8B0884}"/>
          </ac:spMkLst>
        </pc:spChg>
        <pc:spChg chg="mod">
          <ac:chgData name="Timo Mühlhaus" userId="1b6b3aba618dadac" providerId="LiveId" clId="{378A58FB-C233-4241-86E8-15F814D8D970}" dt="2022-03-25T07:26:53.717" v="210"/>
          <ac:spMkLst>
            <pc:docMk/>
            <pc:sldMk cId="712228518" sldId="811"/>
            <ac:spMk id="173" creationId="{DBC6F96C-75C6-4449-9FA3-BD91FDA62D0F}"/>
          </ac:spMkLst>
        </pc:spChg>
        <pc:spChg chg="mod">
          <ac:chgData name="Timo Mühlhaus" userId="1b6b3aba618dadac" providerId="LiveId" clId="{378A58FB-C233-4241-86E8-15F814D8D970}" dt="2022-03-25T07:26:53.717" v="210"/>
          <ac:spMkLst>
            <pc:docMk/>
            <pc:sldMk cId="712228518" sldId="811"/>
            <ac:spMk id="174" creationId="{55A69CD1-2C84-44C6-88C2-3926D1B4A767}"/>
          </ac:spMkLst>
        </pc:spChg>
        <pc:spChg chg="mod">
          <ac:chgData name="Timo Mühlhaus" userId="1b6b3aba618dadac" providerId="LiveId" clId="{378A58FB-C233-4241-86E8-15F814D8D970}" dt="2022-03-25T07:26:53.717" v="210"/>
          <ac:spMkLst>
            <pc:docMk/>
            <pc:sldMk cId="712228518" sldId="811"/>
            <ac:spMk id="175" creationId="{D05EE722-B37D-4F14-B271-7532E2BDF2D4}"/>
          </ac:spMkLst>
        </pc:spChg>
        <pc:spChg chg="mod">
          <ac:chgData name="Timo Mühlhaus" userId="1b6b3aba618dadac" providerId="LiveId" clId="{378A58FB-C233-4241-86E8-15F814D8D970}" dt="2022-03-25T07:26:53.717" v="210"/>
          <ac:spMkLst>
            <pc:docMk/>
            <pc:sldMk cId="712228518" sldId="811"/>
            <ac:spMk id="176" creationId="{2B5CD810-8180-475A-B569-E11CE3A22DC9}"/>
          </ac:spMkLst>
        </pc:spChg>
        <pc:grpChg chg="del">
          <ac:chgData name="Timo Mühlhaus" userId="1b6b3aba618dadac" providerId="LiveId" clId="{378A58FB-C233-4241-86E8-15F814D8D970}" dt="2022-03-25T07:26:27.887" v="203" actId="478"/>
          <ac:grpSpMkLst>
            <pc:docMk/>
            <pc:sldMk cId="712228518" sldId="811"/>
            <ac:grpSpMk id="6" creationId="{DDA104DB-78FF-4411-A9FF-F0923CD2EAFE}"/>
          </ac:grpSpMkLst>
        </pc:grpChg>
        <pc:grpChg chg="add mod">
          <ac:chgData name="Timo Mühlhaus" userId="1b6b3aba618dadac" providerId="LiveId" clId="{378A58FB-C233-4241-86E8-15F814D8D970}" dt="2022-03-25T07:26:59.165" v="211" actId="1076"/>
          <ac:grpSpMkLst>
            <pc:docMk/>
            <pc:sldMk cId="712228518" sldId="811"/>
            <ac:grpSpMk id="72" creationId="{27A74AEC-E591-4250-834A-9606E5836993}"/>
          </ac:grpSpMkLst>
        </pc:grpChg>
        <pc:grpChg chg="mod">
          <ac:chgData name="Timo Mühlhaus" userId="1b6b3aba618dadac" providerId="LiveId" clId="{378A58FB-C233-4241-86E8-15F814D8D970}" dt="2022-03-25T07:26:53.717" v="210"/>
          <ac:grpSpMkLst>
            <pc:docMk/>
            <pc:sldMk cId="712228518" sldId="811"/>
            <ac:grpSpMk id="73" creationId="{CEE34B88-57FE-43AB-9BD7-EDDBDB4A5AA5}"/>
          </ac:grpSpMkLst>
        </pc:grpChg>
        <pc:grpChg chg="add mod">
          <ac:chgData name="Timo Mühlhaus" userId="1b6b3aba618dadac" providerId="LiveId" clId="{378A58FB-C233-4241-86E8-15F814D8D970}" dt="2022-03-25T07:26:59.165" v="211" actId="1076"/>
          <ac:grpSpMkLst>
            <pc:docMk/>
            <pc:sldMk cId="712228518" sldId="811"/>
            <ac:grpSpMk id="117" creationId="{061CBB4A-7B6D-4E1B-87C0-52B172A44DFB}"/>
          </ac:grpSpMkLst>
        </pc:grpChg>
        <pc:grpChg chg="mod">
          <ac:chgData name="Timo Mühlhaus" userId="1b6b3aba618dadac" providerId="LiveId" clId="{378A58FB-C233-4241-86E8-15F814D8D970}" dt="2022-03-25T07:26:53.717" v="210"/>
          <ac:grpSpMkLst>
            <pc:docMk/>
            <pc:sldMk cId="712228518" sldId="811"/>
            <ac:grpSpMk id="118" creationId="{290E8E36-3BE2-46B3-AE57-D01EB24C6968}"/>
          </ac:grpSpMkLst>
        </pc:grpChg>
        <pc:grpChg chg="add mod">
          <ac:chgData name="Timo Mühlhaus" userId="1b6b3aba618dadac" providerId="LiveId" clId="{378A58FB-C233-4241-86E8-15F814D8D970}" dt="2022-03-25T07:26:59.165" v="211" actId="1076"/>
          <ac:grpSpMkLst>
            <pc:docMk/>
            <pc:sldMk cId="712228518" sldId="811"/>
            <ac:grpSpMk id="131" creationId="{9289FF81-03D8-48EB-B6D5-F0FAFE66E016}"/>
          </ac:grpSpMkLst>
        </pc:grpChg>
        <pc:grpChg chg="mod">
          <ac:chgData name="Timo Mühlhaus" userId="1b6b3aba618dadac" providerId="LiveId" clId="{378A58FB-C233-4241-86E8-15F814D8D970}" dt="2022-03-25T07:26:53.717" v="210"/>
          <ac:grpSpMkLst>
            <pc:docMk/>
            <pc:sldMk cId="712228518" sldId="811"/>
            <ac:grpSpMk id="132" creationId="{E83DC756-5BD0-4A07-9E5B-CDDA1E6FFDCE}"/>
          </ac:grpSpMkLst>
        </pc:grpChg>
        <pc:grpChg chg="mod">
          <ac:chgData name="Timo Mühlhaus" userId="1b6b3aba618dadac" providerId="LiveId" clId="{378A58FB-C233-4241-86E8-15F814D8D970}" dt="2022-03-25T07:26:53.717" v="210"/>
          <ac:grpSpMkLst>
            <pc:docMk/>
            <pc:sldMk cId="712228518" sldId="811"/>
            <ac:grpSpMk id="133" creationId="{FA24C85C-1160-4DB4-AA88-C322A6254114}"/>
          </ac:grpSpMkLst>
        </pc:grpChg>
        <pc:grpChg chg="mod">
          <ac:chgData name="Timo Mühlhaus" userId="1b6b3aba618dadac" providerId="LiveId" clId="{378A58FB-C233-4241-86E8-15F814D8D970}" dt="2022-03-25T07:26:53.717" v="210"/>
          <ac:grpSpMkLst>
            <pc:docMk/>
            <pc:sldMk cId="712228518" sldId="811"/>
            <ac:grpSpMk id="134" creationId="{C2CAF598-54D3-4DEC-B628-26C0ADC00300}"/>
          </ac:grpSpMkLst>
        </pc:grpChg>
        <pc:grpChg chg="mod">
          <ac:chgData name="Timo Mühlhaus" userId="1b6b3aba618dadac" providerId="LiveId" clId="{378A58FB-C233-4241-86E8-15F814D8D970}" dt="2022-03-25T07:26:53.717" v="210"/>
          <ac:grpSpMkLst>
            <pc:docMk/>
            <pc:sldMk cId="712228518" sldId="811"/>
            <ac:grpSpMk id="135" creationId="{A6FBEA68-1644-4EA4-8382-74EBAFE67BCF}"/>
          </ac:grpSpMkLst>
        </pc:grpChg>
        <pc:grpChg chg="mod">
          <ac:chgData name="Timo Mühlhaus" userId="1b6b3aba618dadac" providerId="LiveId" clId="{378A58FB-C233-4241-86E8-15F814D8D970}" dt="2022-03-25T07:26:53.717" v="210"/>
          <ac:grpSpMkLst>
            <pc:docMk/>
            <pc:sldMk cId="712228518" sldId="811"/>
            <ac:grpSpMk id="136" creationId="{FC878F58-F686-43E6-B522-9561A0D2A613}"/>
          </ac:grpSpMkLst>
        </pc:grpChg>
        <pc:grpChg chg="mod">
          <ac:chgData name="Timo Mühlhaus" userId="1b6b3aba618dadac" providerId="LiveId" clId="{378A58FB-C233-4241-86E8-15F814D8D970}" dt="2022-03-25T07:26:53.717" v="210"/>
          <ac:grpSpMkLst>
            <pc:docMk/>
            <pc:sldMk cId="712228518" sldId="811"/>
            <ac:grpSpMk id="137" creationId="{3C476BFC-86C6-466B-B0F8-67703A808CB9}"/>
          </ac:grpSpMkLst>
        </pc:grpChg>
        <pc:grpChg chg="add mod">
          <ac:chgData name="Timo Mühlhaus" userId="1b6b3aba618dadac" providerId="LiveId" clId="{378A58FB-C233-4241-86E8-15F814D8D970}" dt="2022-03-25T07:26:59.165" v="211" actId="1076"/>
          <ac:grpSpMkLst>
            <pc:docMk/>
            <pc:sldMk cId="712228518" sldId="811"/>
            <ac:grpSpMk id="161" creationId="{CABDA894-D8F3-49EA-B1BB-DBA7F3A7B487}"/>
          </ac:grpSpMkLst>
        </pc:grpChg>
        <pc:grpChg chg="add mod">
          <ac:chgData name="Timo Mühlhaus" userId="1b6b3aba618dadac" providerId="LiveId" clId="{378A58FB-C233-4241-86E8-15F814D8D970}" dt="2022-03-25T07:26:59.165" v="211" actId="1076"/>
          <ac:grpSpMkLst>
            <pc:docMk/>
            <pc:sldMk cId="712228518" sldId="811"/>
            <ac:grpSpMk id="169" creationId="{27A99BBE-887E-47B6-9AF5-E472400F5F47}"/>
          </ac:grpSpMkLst>
        </pc:grpChg>
        <pc:picChg chg="add mod">
          <ac:chgData name="Timo Mühlhaus" userId="1b6b3aba618dadac" providerId="LiveId" clId="{378A58FB-C233-4241-86E8-15F814D8D970}" dt="2022-03-25T07:26:59.165" v="211" actId="1076"/>
          <ac:picMkLst>
            <pc:docMk/>
            <pc:sldMk cId="712228518" sldId="811"/>
            <ac:picMk id="177" creationId="{0263D8F3-ECE7-4F02-BB21-C7297AF7E1D4}"/>
          </ac:picMkLst>
        </pc:picChg>
        <pc:picChg chg="add mod">
          <ac:chgData name="Timo Mühlhaus" userId="1b6b3aba618dadac" providerId="LiveId" clId="{378A58FB-C233-4241-86E8-15F814D8D970}" dt="2022-03-25T07:26:59.165" v="211" actId="1076"/>
          <ac:picMkLst>
            <pc:docMk/>
            <pc:sldMk cId="712228518" sldId="811"/>
            <ac:picMk id="178" creationId="{9AB95C14-28CD-4096-8070-1FEF2DCEDAA3}"/>
          </ac:picMkLst>
        </pc:picChg>
        <pc:picChg chg="add mod">
          <ac:chgData name="Timo Mühlhaus" userId="1b6b3aba618dadac" providerId="LiveId" clId="{378A58FB-C233-4241-86E8-15F814D8D970}" dt="2022-03-25T07:26:59.165" v="211" actId="1076"/>
          <ac:picMkLst>
            <pc:docMk/>
            <pc:sldMk cId="712228518" sldId="811"/>
            <ac:picMk id="179" creationId="{FC7FAA1F-D47D-4C82-9BA6-0DB424C6C78B}"/>
          </ac:picMkLst>
        </pc:picChg>
        <pc:picChg chg="add mod">
          <ac:chgData name="Timo Mühlhaus" userId="1b6b3aba618dadac" providerId="LiveId" clId="{378A58FB-C233-4241-86E8-15F814D8D970}" dt="2022-03-25T07:26:59.165" v="211" actId="1076"/>
          <ac:picMkLst>
            <pc:docMk/>
            <pc:sldMk cId="712228518" sldId="811"/>
            <ac:picMk id="180" creationId="{8BDBB815-AC53-461E-9D86-34BC474AA2B2}"/>
          </ac:picMkLst>
        </pc:picChg>
        <pc:picChg chg="add mod">
          <ac:chgData name="Timo Mühlhaus" userId="1b6b3aba618dadac" providerId="LiveId" clId="{378A58FB-C233-4241-86E8-15F814D8D970}" dt="2022-03-25T07:26:59.165" v="211" actId="1076"/>
          <ac:picMkLst>
            <pc:docMk/>
            <pc:sldMk cId="712228518" sldId="811"/>
            <ac:picMk id="181" creationId="{C25721B3-5E34-4B2C-9733-BD1DCB7CCDED}"/>
          </ac:picMkLst>
        </pc:picChg>
        <pc:picChg chg="add mod">
          <ac:chgData name="Timo Mühlhaus" userId="1b6b3aba618dadac" providerId="LiveId" clId="{378A58FB-C233-4241-86E8-15F814D8D970}" dt="2022-03-25T07:26:59.165" v="211" actId="1076"/>
          <ac:picMkLst>
            <pc:docMk/>
            <pc:sldMk cId="712228518" sldId="811"/>
            <ac:picMk id="182" creationId="{6E65E592-7257-4255-B29F-016A6675DC28}"/>
          </ac:picMkLst>
        </pc:picChg>
        <pc:picChg chg="add mod">
          <ac:chgData name="Timo Mühlhaus" userId="1b6b3aba618dadac" providerId="LiveId" clId="{378A58FB-C233-4241-86E8-15F814D8D970}" dt="2022-03-25T07:26:59.165" v="211" actId="1076"/>
          <ac:picMkLst>
            <pc:docMk/>
            <pc:sldMk cId="712228518" sldId="811"/>
            <ac:picMk id="183" creationId="{39FC96B5-B655-4D0D-AB43-9F994A1E65B2}"/>
          </ac:picMkLst>
        </pc:picChg>
        <pc:picChg chg="add mod">
          <ac:chgData name="Timo Mühlhaus" userId="1b6b3aba618dadac" providerId="LiveId" clId="{378A58FB-C233-4241-86E8-15F814D8D970}" dt="2022-03-25T07:26:59.165" v="211" actId="1076"/>
          <ac:picMkLst>
            <pc:docMk/>
            <pc:sldMk cId="712228518" sldId="811"/>
            <ac:picMk id="184" creationId="{379CBBA3-4DC6-4530-B5BD-1421696B2044}"/>
          </ac:picMkLst>
        </pc:picChg>
        <pc:cxnChg chg="mod">
          <ac:chgData name="Timo Mühlhaus" userId="1b6b3aba618dadac" providerId="LiveId" clId="{378A58FB-C233-4241-86E8-15F814D8D970}" dt="2022-03-25T07:26:53.717" v="210"/>
          <ac:cxnSpMkLst>
            <pc:docMk/>
            <pc:sldMk cId="712228518" sldId="811"/>
            <ac:cxnSpMk id="151" creationId="{74D562B7-116A-401D-AF87-363F8AE9D125}"/>
          </ac:cxnSpMkLst>
        </pc:cxnChg>
        <pc:cxnChg chg="mod">
          <ac:chgData name="Timo Mühlhaus" userId="1b6b3aba618dadac" providerId="LiveId" clId="{378A58FB-C233-4241-86E8-15F814D8D970}" dt="2022-03-25T07:26:53.717" v="210"/>
          <ac:cxnSpMkLst>
            <pc:docMk/>
            <pc:sldMk cId="712228518" sldId="811"/>
            <ac:cxnSpMk id="152" creationId="{1462517A-C0CF-4A86-B826-53285806B3B5}"/>
          </ac:cxnSpMkLst>
        </pc:cxnChg>
        <pc:cxnChg chg="mod">
          <ac:chgData name="Timo Mühlhaus" userId="1b6b3aba618dadac" providerId="LiveId" clId="{378A58FB-C233-4241-86E8-15F814D8D970}" dt="2022-03-25T07:26:53.717" v="210"/>
          <ac:cxnSpMkLst>
            <pc:docMk/>
            <pc:sldMk cId="712228518" sldId="811"/>
            <ac:cxnSpMk id="154" creationId="{7E110D99-B2E1-4C57-9AA9-20DD3810FDA0}"/>
          </ac:cxnSpMkLst>
        </pc:cxnChg>
        <pc:cxnChg chg="mod">
          <ac:chgData name="Timo Mühlhaus" userId="1b6b3aba618dadac" providerId="LiveId" clId="{378A58FB-C233-4241-86E8-15F814D8D970}" dt="2022-03-25T07:26:53.717" v="210"/>
          <ac:cxnSpMkLst>
            <pc:docMk/>
            <pc:sldMk cId="712228518" sldId="811"/>
            <ac:cxnSpMk id="155" creationId="{95A940CF-5DBD-4F36-B5F7-BDC2A205DC27}"/>
          </ac:cxnSpMkLst>
        </pc:cxnChg>
        <pc:cxnChg chg="mod">
          <ac:chgData name="Timo Mühlhaus" userId="1b6b3aba618dadac" providerId="LiveId" clId="{378A58FB-C233-4241-86E8-15F814D8D970}" dt="2022-03-25T07:26:53.717" v="210"/>
          <ac:cxnSpMkLst>
            <pc:docMk/>
            <pc:sldMk cId="712228518" sldId="811"/>
            <ac:cxnSpMk id="157" creationId="{DB352677-CC18-4505-A19C-29DEDA471B08}"/>
          </ac:cxnSpMkLst>
        </pc:cxnChg>
        <pc:cxnChg chg="mod">
          <ac:chgData name="Timo Mühlhaus" userId="1b6b3aba618dadac" providerId="LiveId" clId="{378A58FB-C233-4241-86E8-15F814D8D970}" dt="2022-03-25T07:26:53.717" v="210"/>
          <ac:cxnSpMkLst>
            <pc:docMk/>
            <pc:sldMk cId="712228518" sldId="811"/>
            <ac:cxnSpMk id="158" creationId="{C5A76672-A858-4155-B781-5157C717B53B}"/>
          </ac:cxnSpMkLst>
        </pc:cxnChg>
        <pc:cxnChg chg="mod">
          <ac:chgData name="Timo Mühlhaus" userId="1b6b3aba618dadac" providerId="LiveId" clId="{378A58FB-C233-4241-86E8-15F814D8D970}" dt="2022-03-25T07:26:53.717" v="210"/>
          <ac:cxnSpMkLst>
            <pc:docMk/>
            <pc:sldMk cId="712228518" sldId="811"/>
            <ac:cxnSpMk id="160" creationId="{E564E89A-6C44-41A1-9935-CB6CDB31BC86}"/>
          </ac:cxnSpMkLst>
        </pc:cxnChg>
      </pc:sldChg>
      <pc:sldChg chg="addSp delSp modSp add mod modAnim">
        <pc:chgData name="Timo Mühlhaus" userId="1b6b3aba618dadac" providerId="LiveId" clId="{378A58FB-C233-4241-86E8-15F814D8D970}" dt="2022-03-25T07:41:34.892" v="479" actId="20577"/>
        <pc:sldMkLst>
          <pc:docMk/>
          <pc:sldMk cId="1503223628" sldId="812"/>
        </pc:sldMkLst>
        <pc:spChg chg="mod topLvl">
          <ac:chgData name="Timo Mühlhaus" userId="1b6b3aba618dadac" providerId="LiveId" clId="{378A58FB-C233-4241-86E8-15F814D8D970}" dt="2022-03-25T07:39:39.610" v="452" actId="165"/>
          <ac:spMkLst>
            <pc:docMk/>
            <pc:sldMk cId="1503223628" sldId="812"/>
            <ac:spMk id="4" creationId="{01F57357-4C3F-4C3C-A2ED-5B5EBD2EB347}"/>
          </ac:spMkLst>
        </pc:spChg>
        <pc:spChg chg="mod topLvl">
          <ac:chgData name="Timo Mühlhaus" userId="1b6b3aba618dadac" providerId="LiveId" clId="{378A58FB-C233-4241-86E8-15F814D8D970}" dt="2022-03-25T07:39:47.698" v="453" actId="164"/>
          <ac:spMkLst>
            <pc:docMk/>
            <pc:sldMk cId="1503223628" sldId="812"/>
            <ac:spMk id="6" creationId="{203F6927-1706-43EC-9C46-5B3E4218A180}"/>
          </ac:spMkLst>
        </pc:spChg>
        <pc:spChg chg="mod topLvl">
          <ac:chgData name="Timo Mühlhaus" userId="1b6b3aba618dadac" providerId="LiveId" clId="{378A58FB-C233-4241-86E8-15F814D8D970}" dt="2022-03-25T07:40:45.540" v="473" actId="1038"/>
          <ac:spMkLst>
            <pc:docMk/>
            <pc:sldMk cId="1503223628" sldId="812"/>
            <ac:spMk id="9" creationId="{862C0C84-5B36-4C09-94AD-76972CBE9C2E}"/>
          </ac:spMkLst>
        </pc:spChg>
        <pc:spChg chg="mod topLvl">
          <ac:chgData name="Timo Mühlhaus" userId="1b6b3aba618dadac" providerId="LiveId" clId="{378A58FB-C233-4241-86E8-15F814D8D970}" dt="2022-03-25T07:39:39.610" v="452" actId="165"/>
          <ac:spMkLst>
            <pc:docMk/>
            <pc:sldMk cId="1503223628" sldId="812"/>
            <ac:spMk id="13" creationId="{D2A71BFB-DDE0-4BD4-8650-CB22D4B88F55}"/>
          </ac:spMkLst>
        </pc:spChg>
        <pc:spChg chg="mod topLvl">
          <ac:chgData name="Timo Mühlhaus" userId="1b6b3aba618dadac" providerId="LiveId" clId="{378A58FB-C233-4241-86E8-15F814D8D970}" dt="2022-03-25T07:41:34.892" v="479" actId="20577"/>
          <ac:spMkLst>
            <pc:docMk/>
            <pc:sldMk cId="1503223628" sldId="812"/>
            <ac:spMk id="14" creationId="{8F47C663-0DA6-48A1-B50E-CC058828A1D8}"/>
          </ac:spMkLst>
        </pc:spChg>
        <pc:spChg chg="mod topLvl">
          <ac:chgData name="Timo Mühlhaus" userId="1b6b3aba618dadac" providerId="LiveId" clId="{378A58FB-C233-4241-86E8-15F814D8D970}" dt="2022-03-25T07:41:31.732" v="478" actId="20577"/>
          <ac:spMkLst>
            <pc:docMk/>
            <pc:sldMk cId="1503223628" sldId="812"/>
            <ac:spMk id="16" creationId="{12796C51-7B95-40C7-BCDB-F93644745C97}"/>
          </ac:spMkLst>
        </pc:spChg>
        <pc:spChg chg="mod topLvl">
          <ac:chgData name="Timo Mühlhaus" userId="1b6b3aba618dadac" providerId="LiveId" clId="{378A58FB-C233-4241-86E8-15F814D8D970}" dt="2022-03-25T07:39:39.610" v="452" actId="165"/>
          <ac:spMkLst>
            <pc:docMk/>
            <pc:sldMk cId="1503223628" sldId="812"/>
            <ac:spMk id="18" creationId="{0761D747-4590-4B24-B44F-3047A13BF2F1}"/>
          </ac:spMkLst>
        </pc:spChg>
        <pc:spChg chg="mod topLvl">
          <ac:chgData name="Timo Mühlhaus" userId="1b6b3aba618dadac" providerId="LiveId" clId="{378A58FB-C233-4241-86E8-15F814D8D970}" dt="2022-03-25T07:39:39.610" v="452" actId="165"/>
          <ac:spMkLst>
            <pc:docMk/>
            <pc:sldMk cId="1503223628" sldId="812"/>
            <ac:spMk id="19" creationId="{DE4753E1-BF82-44EE-B8AF-320E0DFF0855}"/>
          </ac:spMkLst>
        </pc:spChg>
        <pc:spChg chg="mod topLvl">
          <ac:chgData name="Timo Mühlhaus" userId="1b6b3aba618dadac" providerId="LiveId" clId="{378A58FB-C233-4241-86E8-15F814D8D970}" dt="2022-03-25T07:39:39.610" v="452" actId="165"/>
          <ac:spMkLst>
            <pc:docMk/>
            <pc:sldMk cId="1503223628" sldId="812"/>
            <ac:spMk id="21" creationId="{E9A7FE92-BB30-4755-909F-FE4F3E167E3A}"/>
          </ac:spMkLst>
        </pc:spChg>
        <pc:spChg chg="mod topLvl">
          <ac:chgData name="Timo Mühlhaus" userId="1b6b3aba618dadac" providerId="LiveId" clId="{378A58FB-C233-4241-86E8-15F814D8D970}" dt="2022-03-25T07:39:39.610" v="452" actId="165"/>
          <ac:spMkLst>
            <pc:docMk/>
            <pc:sldMk cId="1503223628" sldId="812"/>
            <ac:spMk id="22" creationId="{E4F1C616-0568-4DAB-8752-F6DACE3C7B50}"/>
          </ac:spMkLst>
        </pc:spChg>
        <pc:grpChg chg="add del mod">
          <ac:chgData name="Timo Mühlhaus" userId="1b6b3aba618dadac" providerId="LiveId" clId="{378A58FB-C233-4241-86E8-15F814D8D970}" dt="2022-03-25T07:39:39.610" v="452" actId="165"/>
          <ac:grpSpMkLst>
            <pc:docMk/>
            <pc:sldMk cId="1503223628" sldId="812"/>
            <ac:grpSpMk id="3" creationId="{16F24BB8-80EB-4A2B-BEB2-C6DE15C24FEB}"/>
          </ac:grpSpMkLst>
        </pc:grpChg>
        <pc:grpChg chg="add mod">
          <ac:chgData name="Timo Mühlhaus" userId="1b6b3aba618dadac" providerId="LiveId" clId="{378A58FB-C233-4241-86E8-15F814D8D970}" dt="2022-03-25T07:39:47.698" v="453" actId="164"/>
          <ac:grpSpMkLst>
            <pc:docMk/>
            <pc:sldMk cId="1503223628" sldId="812"/>
            <ac:grpSpMk id="7" creationId="{0C53D531-CBB0-4AFD-AE6F-07132655F464}"/>
          </ac:grpSpMkLst>
        </pc:grpChg>
        <pc:picChg chg="mod topLvl">
          <ac:chgData name="Timo Mühlhaus" userId="1b6b3aba618dadac" providerId="LiveId" clId="{378A58FB-C233-4241-86E8-15F814D8D970}" dt="2022-03-25T07:39:47.698" v="453" actId="164"/>
          <ac:picMkLst>
            <pc:docMk/>
            <pc:sldMk cId="1503223628" sldId="812"/>
            <ac:picMk id="15" creationId="{DFA99208-9E11-4598-96C0-F517A7FA3049}"/>
          </ac:picMkLst>
        </pc:picChg>
        <pc:cxnChg chg="mod topLvl">
          <ac:chgData name="Timo Mühlhaus" userId="1b6b3aba618dadac" providerId="LiveId" clId="{378A58FB-C233-4241-86E8-15F814D8D970}" dt="2022-03-25T07:39:47.698" v="453" actId="164"/>
          <ac:cxnSpMkLst>
            <pc:docMk/>
            <pc:sldMk cId="1503223628" sldId="812"/>
            <ac:cxnSpMk id="5" creationId="{E7DE3EA5-17C5-47BD-B131-5C0813432458}"/>
          </ac:cxnSpMkLst>
        </pc:cxnChg>
        <pc:cxnChg chg="mod topLvl">
          <ac:chgData name="Timo Mühlhaus" userId="1b6b3aba618dadac" providerId="LiveId" clId="{378A58FB-C233-4241-86E8-15F814D8D970}" dt="2022-03-25T07:39:39.610" v="452" actId="165"/>
          <ac:cxnSpMkLst>
            <pc:docMk/>
            <pc:sldMk cId="1503223628" sldId="812"/>
            <ac:cxnSpMk id="8" creationId="{28172EF3-49FA-4299-A074-8BEF132334EE}"/>
          </ac:cxnSpMkLst>
        </pc:cxnChg>
        <pc:cxnChg chg="mod topLvl">
          <ac:chgData name="Timo Mühlhaus" userId="1b6b3aba618dadac" providerId="LiveId" clId="{378A58FB-C233-4241-86E8-15F814D8D970}" dt="2022-03-25T07:39:39.610" v="452" actId="165"/>
          <ac:cxnSpMkLst>
            <pc:docMk/>
            <pc:sldMk cId="1503223628" sldId="812"/>
            <ac:cxnSpMk id="10" creationId="{2B851D7D-7B33-4C43-81B8-A6307E76C25B}"/>
          </ac:cxnSpMkLst>
        </pc:cxnChg>
      </pc:sldChg>
      <pc:sldChg chg="addSp delSp modSp add mod">
        <pc:chgData name="Timo Mühlhaus" userId="1b6b3aba618dadac" providerId="LiveId" clId="{378A58FB-C233-4241-86E8-15F814D8D970}" dt="2022-03-25T08:24:21.631" v="600" actId="1076"/>
        <pc:sldMkLst>
          <pc:docMk/>
          <pc:sldMk cId="2011683321" sldId="813"/>
        </pc:sldMkLst>
        <pc:grpChg chg="del">
          <ac:chgData name="Timo Mühlhaus" userId="1b6b3aba618dadac" providerId="LiveId" clId="{378A58FB-C233-4241-86E8-15F814D8D970}" dt="2022-03-25T08:16:47.940" v="575" actId="478"/>
          <ac:grpSpMkLst>
            <pc:docMk/>
            <pc:sldMk cId="2011683321" sldId="813"/>
            <ac:grpSpMk id="148" creationId="{244D3245-FC9A-44A7-82C2-33654EC20EB0}"/>
          </ac:grpSpMkLst>
        </pc:grpChg>
        <pc:picChg chg="add mod">
          <ac:chgData name="Timo Mühlhaus" userId="1b6b3aba618dadac" providerId="LiveId" clId="{378A58FB-C233-4241-86E8-15F814D8D970}" dt="2022-03-25T08:23:48.063" v="594" actId="1076"/>
          <ac:picMkLst>
            <pc:docMk/>
            <pc:sldMk cId="2011683321" sldId="813"/>
            <ac:picMk id="98" creationId="{1C9CF267-74D2-439A-ADB5-B8D902322ECE}"/>
          </ac:picMkLst>
        </pc:picChg>
        <pc:picChg chg="add mod">
          <ac:chgData name="Timo Mühlhaus" userId="1b6b3aba618dadac" providerId="LiveId" clId="{378A58FB-C233-4241-86E8-15F814D8D970}" dt="2022-03-25T08:24:21.631" v="600" actId="1076"/>
          <ac:picMkLst>
            <pc:docMk/>
            <pc:sldMk cId="2011683321" sldId="813"/>
            <ac:picMk id="102" creationId="{933A6D7B-DE96-4AC6-A57C-5BABA0F731F1}"/>
          </ac:picMkLst>
        </pc:picChg>
        <pc:picChg chg="add mod">
          <ac:chgData name="Timo Mühlhaus" userId="1b6b3aba618dadac" providerId="LiveId" clId="{378A58FB-C233-4241-86E8-15F814D8D970}" dt="2022-03-25T08:23:48.063" v="594" actId="1076"/>
          <ac:picMkLst>
            <pc:docMk/>
            <pc:sldMk cId="2011683321" sldId="813"/>
            <ac:picMk id="1026" creationId="{4B6D5595-97B8-4E68-B626-17459824DE87}"/>
          </ac:picMkLst>
        </pc:picChg>
        <pc:picChg chg="add mod">
          <ac:chgData name="Timo Mühlhaus" userId="1b6b3aba618dadac" providerId="LiveId" clId="{378A58FB-C233-4241-86E8-15F814D8D970}" dt="2022-03-25T08:23:50.095" v="595" actId="1076"/>
          <ac:picMkLst>
            <pc:docMk/>
            <pc:sldMk cId="2011683321" sldId="813"/>
            <ac:picMk id="1028" creationId="{B368A551-84ED-4897-947B-F865C4B48612}"/>
          </ac:picMkLst>
        </pc:picChg>
        <pc:cxnChg chg="mod">
          <ac:chgData name="Timo Mühlhaus" userId="1b6b3aba618dadac" providerId="LiveId" clId="{378A58FB-C233-4241-86E8-15F814D8D970}" dt="2022-03-25T08:16:47.940" v="575" actId="478"/>
          <ac:cxnSpMkLst>
            <pc:docMk/>
            <pc:sldMk cId="2011683321" sldId="813"/>
            <ac:cxnSpMk id="238" creationId="{5883335E-25F3-4397-BBA0-810506903857}"/>
          </ac:cxnSpMkLst>
        </pc:cxnChg>
        <pc:cxnChg chg="mod">
          <ac:chgData name="Timo Mühlhaus" userId="1b6b3aba618dadac" providerId="LiveId" clId="{378A58FB-C233-4241-86E8-15F814D8D970}" dt="2022-03-25T08:16:47.940" v="575" actId="478"/>
          <ac:cxnSpMkLst>
            <pc:docMk/>
            <pc:sldMk cId="2011683321" sldId="813"/>
            <ac:cxnSpMk id="260" creationId="{99D26690-4F1F-454F-BFDB-E1BE463AD9AE}"/>
          </ac:cxnSpMkLst>
        </pc:cxnChg>
        <pc:cxnChg chg="mod">
          <ac:chgData name="Timo Mühlhaus" userId="1b6b3aba618dadac" providerId="LiveId" clId="{378A58FB-C233-4241-86E8-15F814D8D970}" dt="2022-03-25T08:16:47.940" v="575" actId="478"/>
          <ac:cxnSpMkLst>
            <pc:docMk/>
            <pc:sldMk cId="2011683321" sldId="813"/>
            <ac:cxnSpMk id="263" creationId="{B5183806-0BE7-4381-A26A-4F0456EDAED2}"/>
          </ac:cxnSpMkLst>
        </pc:cxnChg>
      </pc:sldChg>
      <pc:sldChg chg="add">
        <pc:chgData name="Timo Mühlhaus" userId="1b6b3aba618dadac" providerId="LiveId" clId="{378A58FB-C233-4241-86E8-15F814D8D970}" dt="2022-03-25T08:20:46.424" v="579"/>
        <pc:sldMkLst>
          <pc:docMk/>
          <pc:sldMk cId="3976278768" sldId="814"/>
        </pc:sldMkLst>
      </pc:sldChg>
      <pc:sldChg chg="add del">
        <pc:chgData name="Timo Mühlhaus" userId="1b6b3aba618dadac" providerId="LiveId" clId="{378A58FB-C233-4241-86E8-15F814D8D970}" dt="2022-03-25T12:09:26.840" v="645"/>
        <pc:sldMkLst>
          <pc:docMk/>
          <pc:sldMk cId="4004799559" sldId="816"/>
        </pc:sldMkLst>
      </pc:sldChg>
    </pc:docChg>
  </pc:docChgLst>
  <pc:docChgLst>
    <pc:chgData name="bjoern.usadel" userId="S::bjoern.usadel_gmail.com#ext#@csb488.onmicrosoft.com::8f737865-c89e-45bf-8d0e-d5f925177d3d" providerId="AD" clId="Web-{501D7B77-5F74-4931-9E5B-6B2FC9FA156B}"/>
    <pc:docChg chg="modSld">
      <pc:chgData name="bjoern.usadel" userId="S::bjoern.usadel_gmail.com#ext#@csb488.onmicrosoft.com::8f737865-c89e-45bf-8d0e-d5f925177d3d" providerId="AD" clId="Web-{501D7B77-5F74-4931-9E5B-6B2FC9FA156B}" dt="2020-09-20T13:32:41.740" v="9"/>
      <pc:docMkLst>
        <pc:docMk/>
      </pc:docMkLst>
      <pc:sldChg chg="addSp delSp modSp">
        <pc:chgData name="bjoern.usadel" userId="S::bjoern.usadel_gmail.com#ext#@csb488.onmicrosoft.com::8f737865-c89e-45bf-8d0e-d5f925177d3d" providerId="AD" clId="Web-{501D7B77-5F74-4931-9E5B-6B2FC9FA156B}" dt="2020-09-20T13:31:56.208" v="1"/>
        <pc:sldMkLst>
          <pc:docMk/>
          <pc:sldMk cId="0" sldId="298"/>
        </pc:sldMkLst>
        <pc:picChg chg="add del mod">
          <ac:chgData name="bjoern.usadel" userId="S::bjoern.usadel_gmail.com#ext#@csb488.onmicrosoft.com::8f737865-c89e-45bf-8d0e-d5f925177d3d" providerId="AD" clId="Web-{501D7B77-5F74-4931-9E5B-6B2FC9FA156B}" dt="2020-09-20T13:31:56.208" v="1"/>
          <ac:picMkLst>
            <pc:docMk/>
            <pc:sldMk cId="0" sldId="298"/>
            <ac:picMk id="2" creationId="{17631740-3C83-4EE5-81A6-98134A88E3F7}"/>
          </ac:picMkLst>
        </pc:picChg>
      </pc:sldChg>
      <pc:sldChg chg="addSp delSp modSp">
        <pc:chgData name="bjoern.usadel" userId="S::bjoern.usadel_gmail.com#ext#@csb488.onmicrosoft.com::8f737865-c89e-45bf-8d0e-d5f925177d3d" providerId="AD" clId="Web-{501D7B77-5F74-4931-9E5B-6B2FC9FA156B}" dt="2020-09-20T13:32:41.740" v="9"/>
        <pc:sldMkLst>
          <pc:docMk/>
          <pc:sldMk cId="1705002107" sldId="567"/>
        </pc:sldMkLst>
        <pc:spChg chg="del">
          <ac:chgData name="bjoern.usadel" userId="S::bjoern.usadel_gmail.com#ext#@csb488.onmicrosoft.com::8f737865-c89e-45bf-8d0e-d5f925177d3d" providerId="AD" clId="Web-{501D7B77-5F74-4931-9E5B-6B2FC9FA156B}" dt="2020-09-20T13:32:17.365" v="2"/>
          <ac:spMkLst>
            <pc:docMk/>
            <pc:sldMk cId="1705002107" sldId="567"/>
            <ac:spMk id="2" creationId="{FC528F2D-AC72-4EF3-8BBA-2BF2BD14DB91}"/>
          </ac:spMkLst>
        </pc:spChg>
        <pc:spChg chg="del">
          <ac:chgData name="bjoern.usadel" userId="S::bjoern.usadel_gmail.com#ext#@csb488.onmicrosoft.com::8f737865-c89e-45bf-8d0e-d5f925177d3d" providerId="AD" clId="Web-{501D7B77-5F74-4931-9E5B-6B2FC9FA156B}" dt="2020-09-20T13:32:20.709" v="4"/>
          <ac:spMkLst>
            <pc:docMk/>
            <pc:sldMk cId="1705002107" sldId="567"/>
            <ac:spMk id="3" creationId="{08911444-053F-4E53-BBCB-D13411EC4A28}"/>
          </ac:spMkLst>
        </pc:spChg>
        <pc:spChg chg="add del mod">
          <ac:chgData name="bjoern.usadel" userId="S::bjoern.usadel_gmail.com#ext#@csb488.onmicrosoft.com::8f737865-c89e-45bf-8d0e-d5f925177d3d" providerId="AD" clId="Web-{501D7B77-5F74-4931-9E5B-6B2FC9FA156B}" dt="2020-09-20T13:32:31.959" v="6"/>
          <ac:spMkLst>
            <pc:docMk/>
            <pc:sldMk cId="1705002107" sldId="567"/>
            <ac:spMk id="5" creationId="{AD7FBEFA-BF90-4C30-A04D-49F69ADA3AB2}"/>
          </ac:spMkLst>
        </pc:spChg>
        <pc:spChg chg="add del mod">
          <ac:chgData name="bjoern.usadel" userId="S::bjoern.usadel_gmail.com#ext#@csb488.onmicrosoft.com::8f737865-c89e-45bf-8d0e-d5f925177d3d" providerId="AD" clId="Web-{501D7B77-5F74-4931-9E5B-6B2FC9FA156B}" dt="2020-09-20T13:32:31.084" v="5"/>
          <ac:spMkLst>
            <pc:docMk/>
            <pc:sldMk cId="1705002107" sldId="567"/>
            <ac:spMk id="146" creationId="{767E2E1D-ADAC-4435-9B5B-8D307BD19628}"/>
          </ac:spMkLst>
        </pc:spChg>
        <pc:grpChg chg="del">
          <ac:chgData name="bjoern.usadel" userId="S::bjoern.usadel_gmail.com#ext#@csb488.onmicrosoft.com::8f737865-c89e-45bf-8d0e-d5f925177d3d" providerId="AD" clId="Web-{501D7B77-5F74-4931-9E5B-6B2FC9FA156B}" dt="2020-09-20T13:32:19.662" v="3"/>
          <ac:grpSpMkLst>
            <pc:docMk/>
            <pc:sldMk cId="1705002107" sldId="567"/>
            <ac:grpSpMk id="145" creationId="{EDBCB499-7644-43EB-8270-00E1924F88F2}"/>
          </ac:grpSpMkLst>
        </pc:grpChg>
        <pc:picChg chg="add del mod">
          <ac:chgData name="bjoern.usadel" userId="S::bjoern.usadel_gmail.com#ext#@csb488.onmicrosoft.com::8f737865-c89e-45bf-8d0e-d5f925177d3d" providerId="AD" clId="Web-{501D7B77-5F74-4931-9E5B-6B2FC9FA156B}" dt="2020-09-20T13:32:41.740" v="9"/>
          <ac:picMkLst>
            <pc:docMk/>
            <pc:sldMk cId="1705002107" sldId="567"/>
            <ac:picMk id="147" creationId="{9E5A1095-B8C4-4793-AC5A-D3AAB740D438}"/>
          </ac:picMkLst>
        </pc:picChg>
        <pc:cxnChg chg="mod">
          <ac:chgData name="bjoern.usadel" userId="S::bjoern.usadel_gmail.com#ext#@csb488.onmicrosoft.com::8f737865-c89e-45bf-8d0e-d5f925177d3d" providerId="AD" clId="Web-{501D7B77-5F74-4931-9E5B-6B2FC9FA156B}" dt="2020-09-20T13:32:19.662" v="3"/>
          <ac:cxnSpMkLst>
            <pc:docMk/>
            <pc:sldMk cId="1705002107" sldId="567"/>
            <ac:cxnSpMk id="86" creationId="{EFA54B44-A150-4C32-880D-67A64C4E4A4D}"/>
          </ac:cxnSpMkLst>
        </pc:cxnChg>
        <pc:cxnChg chg="mod">
          <ac:chgData name="bjoern.usadel" userId="S::bjoern.usadel_gmail.com#ext#@csb488.onmicrosoft.com::8f737865-c89e-45bf-8d0e-d5f925177d3d" providerId="AD" clId="Web-{501D7B77-5F74-4931-9E5B-6B2FC9FA156B}" dt="2020-09-20T13:32:19.662" v="3"/>
          <ac:cxnSpMkLst>
            <pc:docMk/>
            <pc:sldMk cId="1705002107" sldId="567"/>
            <ac:cxnSpMk id="106" creationId="{52D4D253-FD5A-48D5-9D42-15CD8358E655}"/>
          </ac:cxnSpMkLst>
        </pc:cxnChg>
        <pc:cxnChg chg="mod">
          <ac:chgData name="bjoern.usadel" userId="S::bjoern.usadel_gmail.com#ext#@csb488.onmicrosoft.com::8f737865-c89e-45bf-8d0e-d5f925177d3d" providerId="AD" clId="Web-{501D7B77-5F74-4931-9E5B-6B2FC9FA156B}" dt="2020-09-20T13:32:19.662" v="3"/>
          <ac:cxnSpMkLst>
            <pc:docMk/>
            <pc:sldMk cId="1705002107" sldId="567"/>
            <ac:cxnSpMk id="109" creationId="{25B58EB8-2249-4F75-AB31-634D52DB46C2}"/>
          </ac:cxnSpMkLst>
        </pc:cxnChg>
      </pc:sldChg>
    </pc:docChg>
  </pc:docChgLst>
  <pc:docChgLst>
    <pc:chgData name="Jens Krüger" userId="S::jens.krueger.hpcc_outlook.de#ext#@csb488.onmicrosoft.com::c4610508-795e-4661-a4d8-bc86e46dcf19" providerId="AD" clId="Web-{C24FDD27-F095-4F10-BA41-713B3154C8D4}"/>
    <pc:docChg chg="addSld modSld">
      <pc:chgData name="Jens Krüger" userId="S::jens.krueger.hpcc_outlook.de#ext#@csb488.onmicrosoft.com::c4610508-795e-4661-a4d8-bc86e46dcf19" providerId="AD" clId="Web-{C24FDD27-F095-4F10-BA41-713B3154C8D4}" dt="2020-09-18T15:42:17.829" v="17" actId="20577"/>
      <pc:docMkLst>
        <pc:docMk/>
      </pc:docMkLst>
      <pc:sldChg chg="addSp">
        <pc:chgData name="Jens Krüger" userId="S::jens.krueger.hpcc_outlook.de#ext#@csb488.onmicrosoft.com::c4610508-795e-4661-a4d8-bc86e46dcf19" providerId="AD" clId="Web-{C24FDD27-F095-4F10-BA41-713B3154C8D4}" dt="2020-09-18T15:42:16.329" v="0"/>
        <pc:sldMkLst>
          <pc:docMk/>
          <pc:sldMk cId="2000191501" sldId="555"/>
        </pc:sldMkLst>
        <pc:spChg chg="add">
          <ac:chgData name="Jens Krüger" userId="S::jens.krueger.hpcc_outlook.de#ext#@csb488.onmicrosoft.com::c4610508-795e-4661-a4d8-bc86e46dcf19" providerId="AD" clId="Web-{C24FDD27-F095-4F10-BA41-713B3154C8D4}" dt="2020-09-18T15:42:16.329" v="0"/>
          <ac:spMkLst>
            <pc:docMk/>
            <pc:sldMk cId="2000191501" sldId="555"/>
            <ac:spMk id="2" creationId="{598E937A-A1F4-4184-9541-A7CDEBDAC3E2}"/>
          </ac:spMkLst>
        </pc:spChg>
      </pc:sldChg>
      <pc:sldChg chg="modSp new">
        <pc:chgData name="Jens Krüger" userId="S::jens.krueger.hpcc_outlook.de#ext#@csb488.onmicrosoft.com::c4610508-795e-4661-a4d8-bc86e46dcf19" providerId="AD" clId="Web-{C24FDD27-F095-4F10-BA41-713B3154C8D4}" dt="2020-09-18T15:42:17.829" v="16" actId="20577"/>
        <pc:sldMkLst>
          <pc:docMk/>
          <pc:sldMk cId="2897223236" sldId="578"/>
        </pc:sldMkLst>
        <pc:spChg chg="mod">
          <ac:chgData name="Jens Krüger" userId="S::jens.krueger.hpcc_outlook.de#ext#@csb488.onmicrosoft.com::c4610508-795e-4661-a4d8-bc86e46dcf19" providerId="AD" clId="Web-{C24FDD27-F095-4F10-BA41-713B3154C8D4}" dt="2020-09-18T15:42:17.454" v="8" actId="20577"/>
          <ac:spMkLst>
            <pc:docMk/>
            <pc:sldMk cId="2897223236" sldId="578"/>
            <ac:spMk id="2" creationId="{C19D3252-1DCF-4706-9E30-A446C985ED7D}"/>
          </ac:spMkLst>
        </pc:spChg>
        <pc:spChg chg="mod">
          <ac:chgData name="Jens Krüger" userId="S::jens.krueger.hpcc_outlook.de#ext#@csb488.onmicrosoft.com::c4610508-795e-4661-a4d8-bc86e46dcf19" providerId="AD" clId="Web-{C24FDD27-F095-4F10-BA41-713B3154C8D4}" dt="2020-09-18T15:42:17.829" v="16" actId="20577"/>
          <ac:spMkLst>
            <pc:docMk/>
            <pc:sldMk cId="2897223236" sldId="578"/>
            <ac:spMk id="3" creationId="{916D58B5-8415-483A-832F-FD6D9A6E9161}"/>
          </ac:spMkLst>
        </pc:spChg>
      </pc:sldChg>
    </pc:docChg>
  </pc:docChgLst>
  <pc:docChgLst>
    <pc:chgData name="dsuchod" userId="S::dsuchod_rz.uni-freiburg.de#ext#@csb488.onmicrosoft.com::9983768e-f601-45b9-88f1-11aabc05fd5d" providerId="AD" clId="Web-{82F0CD74-9B28-4095-9C77-E20618AFB31A}"/>
    <pc:docChg chg="modSld">
      <pc:chgData name="dsuchod" userId="S::dsuchod_rz.uni-freiburg.de#ext#@csb488.onmicrosoft.com::9983768e-f601-45b9-88f1-11aabc05fd5d" providerId="AD" clId="Web-{82F0CD74-9B28-4095-9C77-E20618AFB31A}" dt="2020-09-17T17:46:52.340" v="34" actId="20577"/>
      <pc:docMkLst>
        <pc:docMk/>
      </pc:docMkLst>
      <pc:sldChg chg="modSp">
        <pc:chgData name="dsuchod" userId="S::dsuchod_rz.uni-freiburg.de#ext#@csb488.onmicrosoft.com::9983768e-f601-45b9-88f1-11aabc05fd5d" providerId="AD" clId="Web-{82F0CD74-9B28-4095-9C77-E20618AFB31A}" dt="2020-09-17T17:37:50.506" v="31" actId="20577"/>
        <pc:sldMkLst>
          <pc:docMk/>
          <pc:sldMk cId="3114332903" sldId="256"/>
        </pc:sldMkLst>
        <pc:spChg chg="mod">
          <ac:chgData name="dsuchod" userId="S::dsuchod_rz.uni-freiburg.de#ext#@csb488.onmicrosoft.com::9983768e-f601-45b9-88f1-11aabc05fd5d" providerId="AD" clId="Web-{82F0CD74-9B28-4095-9C77-E20618AFB31A}" dt="2020-09-17T17:37:50.506" v="31" actId="20577"/>
          <ac:spMkLst>
            <pc:docMk/>
            <pc:sldMk cId="3114332903" sldId="256"/>
            <ac:spMk id="3" creationId="{E6050A5C-3C7C-49B3-815E-AC177B5B6843}"/>
          </ac:spMkLst>
        </pc:spChg>
      </pc:sldChg>
      <pc:sldChg chg="modSp">
        <pc:chgData name="dsuchod" userId="S::dsuchod_rz.uni-freiburg.de#ext#@csb488.onmicrosoft.com::9983768e-f601-45b9-88f1-11aabc05fd5d" providerId="AD" clId="Web-{82F0CD74-9B28-4095-9C77-E20618AFB31A}" dt="2020-09-17T17:46:52.325" v="33" actId="20577"/>
        <pc:sldMkLst>
          <pc:docMk/>
          <pc:sldMk cId="3660118366" sldId="532"/>
        </pc:sldMkLst>
        <pc:spChg chg="mod">
          <ac:chgData name="dsuchod" userId="S::dsuchod_rz.uni-freiburg.de#ext#@csb488.onmicrosoft.com::9983768e-f601-45b9-88f1-11aabc05fd5d" providerId="AD" clId="Web-{82F0CD74-9B28-4095-9C77-E20618AFB31A}" dt="2020-09-17T17:46:52.325" v="33" actId="20577"/>
          <ac:spMkLst>
            <pc:docMk/>
            <pc:sldMk cId="3660118366" sldId="532"/>
            <ac:spMk id="22" creationId="{BC7D6AA2-028D-4C4A-BD72-1C409851D70B}"/>
          </ac:spMkLst>
        </pc:spChg>
      </pc:sldChg>
    </pc:docChg>
  </pc:docChgLst>
  <pc:docChgLst>
    <pc:chgData name="Timo Mühlhaus" userId="1b6b3aba618dadac" providerId="LiveId" clId="{C094342E-5CB0-9847-B76B-0FD750AE388C}"/>
    <pc:docChg chg="delSld modSld sldOrd">
      <pc:chgData name="Timo Mühlhaus" userId="1b6b3aba618dadac" providerId="LiveId" clId="{C094342E-5CB0-9847-B76B-0FD750AE388C}" dt="2021-11-25T20:28:09.950" v="19" actId="1076"/>
      <pc:docMkLst>
        <pc:docMk/>
      </pc:docMkLst>
      <pc:sldChg chg="modSp">
        <pc:chgData name="Timo Mühlhaus" userId="1b6b3aba618dadac" providerId="LiveId" clId="{C094342E-5CB0-9847-B76B-0FD750AE388C}" dt="2021-11-25T20:26:24.647" v="18" actId="1076"/>
        <pc:sldMkLst>
          <pc:docMk/>
          <pc:sldMk cId="709301252" sldId="639"/>
        </pc:sldMkLst>
        <pc:spChg chg="mod">
          <ac:chgData name="Timo Mühlhaus" userId="1b6b3aba618dadac" providerId="LiveId" clId="{C094342E-5CB0-9847-B76B-0FD750AE388C}" dt="2021-11-25T20:26:24.647" v="18" actId="1076"/>
          <ac:spMkLst>
            <pc:docMk/>
            <pc:sldMk cId="709301252" sldId="639"/>
            <ac:spMk id="10" creationId="{7676C632-E329-48D8-AF68-78412798987C}"/>
          </ac:spMkLst>
        </pc:spChg>
        <pc:spChg chg="mod">
          <ac:chgData name="Timo Mühlhaus" userId="1b6b3aba618dadac" providerId="LiveId" clId="{C094342E-5CB0-9847-B76B-0FD750AE388C}" dt="2021-11-25T20:26:10.906" v="17" actId="20577"/>
          <ac:spMkLst>
            <pc:docMk/>
            <pc:sldMk cId="709301252" sldId="639"/>
            <ac:spMk id="108" creationId="{1A888F6E-08A4-4EB9-AD65-4DC5F64E1CC6}"/>
          </ac:spMkLst>
        </pc:spChg>
      </pc:sldChg>
      <pc:sldChg chg="del">
        <pc:chgData name="Timo Mühlhaus" userId="1b6b3aba618dadac" providerId="LiveId" clId="{C094342E-5CB0-9847-B76B-0FD750AE388C}" dt="2021-11-25T20:16:33.216" v="0" actId="2696"/>
        <pc:sldMkLst>
          <pc:docMk/>
          <pc:sldMk cId="3622337693" sldId="647"/>
        </pc:sldMkLst>
      </pc:sldChg>
      <pc:sldChg chg="ord">
        <pc:chgData name="Timo Mühlhaus" userId="1b6b3aba618dadac" providerId="LiveId" clId="{C094342E-5CB0-9847-B76B-0FD750AE388C}" dt="2021-11-25T20:28:09.950" v="19" actId="1076"/>
        <pc:sldMkLst>
          <pc:docMk/>
          <pc:sldMk cId="3397632888" sldId="651"/>
        </pc:sldMkLst>
      </pc:sldChg>
      <pc:sldChg chg="ord">
        <pc:chgData name="Timo Mühlhaus" userId="1b6b3aba618dadac" providerId="LiveId" clId="{C094342E-5CB0-9847-B76B-0FD750AE388C}" dt="2021-11-25T20:25:20.209" v="1" actId="1076"/>
        <pc:sldMkLst>
          <pc:docMk/>
          <pc:sldMk cId="1617839959" sldId="693"/>
        </pc:sldMkLst>
      </pc:sldChg>
    </pc:docChg>
  </pc:docChgLst>
  <pc:docChgLst>
    <pc:chgData name="dsuchod" userId="S::dsuchod_rz.uni-freiburg.de#ext#@csb488.onmicrosoft.com::9983768e-f601-45b9-88f1-11aabc05fd5d" providerId="AD" clId="Web-{44627FB2-75B9-4CE1-A03C-932A9A0A4A0E}"/>
    <pc:docChg chg="addSld modSld">
      <pc:chgData name="dsuchod" userId="S::dsuchod_rz.uni-freiburg.de#ext#@csb488.onmicrosoft.com::9983768e-f601-45b9-88f1-11aabc05fd5d" providerId="AD" clId="Web-{44627FB2-75B9-4CE1-A03C-932A9A0A4A0E}" dt="2020-09-19T10:30:48.841" v="189" actId="20577"/>
      <pc:docMkLst>
        <pc:docMk/>
      </pc:docMkLst>
      <pc:sldChg chg="modSp new">
        <pc:chgData name="dsuchod" userId="S::dsuchod_rz.uni-freiburg.de#ext#@csb488.onmicrosoft.com::9983768e-f601-45b9-88f1-11aabc05fd5d" providerId="AD" clId="Web-{44627FB2-75B9-4CE1-A03C-932A9A0A4A0E}" dt="2020-09-19T10:30:48.841" v="188" actId="20577"/>
        <pc:sldMkLst>
          <pc:docMk/>
          <pc:sldMk cId="1859155631" sldId="586"/>
        </pc:sldMkLst>
        <pc:spChg chg="mod">
          <ac:chgData name="dsuchod" userId="S::dsuchod_rz.uni-freiburg.de#ext#@csb488.onmicrosoft.com::9983768e-f601-45b9-88f1-11aabc05fd5d" providerId="AD" clId="Web-{44627FB2-75B9-4CE1-A03C-932A9A0A4A0E}" dt="2020-09-19T10:29:44.794" v="7" actId="20577"/>
          <ac:spMkLst>
            <pc:docMk/>
            <pc:sldMk cId="1859155631" sldId="586"/>
            <ac:spMk id="2" creationId="{A4DF6CD3-EF0A-4C5E-823A-3F053A91EC96}"/>
          </ac:spMkLst>
        </pc:spChg>
        <pc:spChg chg="mod">
          <ac:chgData name="dsuchod" userId="S::dsuchod_rz.uni-freiburg.de#ext#@csb488.onmicrosoft.com::9983768e-f601-45b9-88f1-11aabc05fd5d" providerId="AD" clId="Web-{44627FB2-75B9-4CE1-A03C-932A9A0A4A0E}" dt="2020-09-19T10:30:48.841" v="188" actId="20577"/>
          <ac:spMkLst>
            <pc:docMk/>
            <pc:sldMk cId="1859155631" sldId="586"/>
            <ac:spMk id="3" creationId="{7A5E7582-9FEA-49AA-91DD-A114323B5947}"/>
          </ac:spMkLst>
        </pc:spChg>
      </pc:sldChg>
    </pc:docChg>
  </pc:docChgLst>
  <pc:docChgLst>
    <pc:chgData name="Timo Mühlhaus" userId="1b6b3aba618dadac" providerId="LiveId" clId="{BF370442-DD29-4340-BDAA-5ECFF8ED1AAC}"/>
    <pc:docChg chg="undo custSel addSld delSld modSld sldOrd">
      <pc:chgData name="Timo Mühlhaus" userId="1b6b3aba618dadac" providerId="LiveId" clId="{BF370442-DD29-4340-BDAA-5ECFF8ED1AAC}" dt="2021-09-08T13:03:55.575" v="4132" actId="1076"/>
      <pc:docMkLst>
        <pc:docMk/>
      </pc:docMkLst>
      <pc:sldChg chg="modSp del mod">
        <pc:chgData name="Timo Mühlhaus" userId="1b6b3aba618dadac" providerId="LiveId" clId="{BF370442-DD29-4340-BDAA-5ECFF8ED1AAC}" dt="2021-09-07T19:56:32.915" v="1841" actId="47"/>
        <pc:sldMkLst>
          <pc:docMk/>
          <pc:sldMk cId="3114332903" sldId="256"/>
        </pc:sldMkLst>
        <pc:spChg chg="mod">
          <ac:chgData name="Timo Mühlhaus" userId="1b6b3aba618dadac" providerId="LiveId" clId="{BF370442-DD29-4340-BDAA-5ECFF8ED1AAC}" dt="2021-09-07T06:56:13.260" v="8" actId="20577"/>
          <ac:spMkLst>
            <pc:docMk/>
            <pc:sldMk cId="3114332903" sldId="256"/>
            <ac:spMk id="75" creationId="{6893099C-F3A5-4707-A2C9-83F731029CC9}"/>
          </ac:spMkLst>
        </pc:spChg>
      </pc:sldChg>
      <pc:sldChg chg="addSp delSp modSp add mod">
        <pc:chgData name="Timo Mühlhaus" userId="1b6b3aba618dadac" providerId="LiveId" clId="{BF370442-DD29-4340-BDAA-5ECFF8ED1AAC}" dt="2021-09-07T18:08:48.095" v="1319" actId="478"/>
        <pc:sldMkLst>
          <pc:docMk/>
          <pc:sldMk cId="3971105179" sldId="257"/>
        </pc:sldMkLst>
        <pc:picChg chg="add del mod">
          <ac:chgData name="Timo Mühlhaus" userId="1b6b3aba618dadac" providerId="LiveId" clId="{BF370442-DD29-4340-BDAA-5ECFF8ED1AAC}" dt="2021-09-07T18:08:48.095" v="1319" actId="478"/>
          <ac:picMkLst>
            <pc:docMk/>
            <pc:sldMk cId="3971105179" sldId="257"/>
            <ac:picMk id="5" creationId="{2EC85426-B06A-4E44-BE3A-06BB4A727182}"/>
          </ac:picMkLst>
        </pc:picChg>
      </pc:sldChg>
      <pc:sldChg chg="del">
        <pc:chgData name="Timo Mühlhaus" userId="1b6b3aba618dadac" providerId="LiveId" clId="{BF370442-DD29-4340-BDAA-5ECFF8ED1AAC}" dt="2021-09-07T10:12:25.423" v="475" actId="47"/>
        <pc:sldMkLst>
          <pc:docMk/>
          <pc:sldMk cId="2944914829" sldId="260"/>
        </pc:sldMkLst>
      </pc:sldChg>
      <pc:sldChg chg="addSp delSp modSp mod ord">
        <pc:chgData name="Timo Mühlhaus" userId="1b6b3aba618dadac" providerId="LiveId" clId="{BF370442-DD29-4340-BDAA-5ECFF8ED1AAC}" dt="2021-09-08T08:33:41.444" v="4074" actId="6549"/>
        <pc:sldMkLst>
          <pc:docMk/>
          <pc:sldMk cId="3384132276" sldId="271"/>
        </pc:sldMkLst>
        <pc:spChg chg="mod">
          <ac:chgData name="Timo Mühlhaus" userId="1b6b3aba618dadac" providerId="LiveId" clId="{BF370442-DD29-4340-BDAA-5ECFF8ED1AAC}" dt="2021-09-07T19:42:16.889" v="1719" actId="20577"/>
          <ac:spMkLst>
            <pc:docMk/>
            <pc:sldMk cId="3384132276" sldId="271"/>
            <ac:spMk id="2" creationId="{94AAC6DA-6A5C-924F-B6B2-5F8EBE559C2B}"/>
          </ac:spMkLst>
        </pc:spChg>
        <pc:spChg chg="mod">
          <ac:chgData name="Timo Mühlhaus" userId="1b6b3aba618dadac" providerId="LiveId" clId="{BF370442-DD29-4340-BDAA-5ECFF8ED1AAC}" dt="2021-09-08T08:33:41.444" v="4074" actId="6549"/>
          <ac:spMkLst>
            <pc:docMk/>
            <pc:sldMk cId="3384132276" sldId="271"/>
            <ac:spMk id="3" creationId="{D35D922E-56A2-9040-A216-0CAD4462B8C1}"/>
          </ac:spMkLst>
        </pc:spChg>
        <pc:picChg chg="add del mod">
          <ac:chgData name="Timo Mühlhaus" userId="1b6b3aba618dadac" providerId="LiveId" clId="{BF370442-DD29-4340-BDAA-5ECFF8ED1AAC}" dt="2021-09-07T19:42:00.002" v="1692" actId="1076"/>
          <ac:picMkLst>
            <pc:docMk/>
            <pc:sldMk cId="3384132276" sldId="271"/>
            <ac:picMk id="1026" creationId="{5690DDC7-91A9-47C8-A857-8CC1B5BFC7E9}"/>
          </ac:picMkLst>
        </pc:picChg>
        <pc:picChg chg="add del mod">
          <ac:chgData name="Timo Mühlhaus" userId="1b6b3aba618dadac" providerId="LiveId" clId="{BF370442-DD29-4340-BDAA-5ECFF8ED1AAC}" dt="2021-09-07T07:18:51.207" v="23" actId="478"/>
          <ac:picMkLst>
            <pc:docMk/>
            <pc:sldMk cId="3384132276" sldId="271"/>
            <ac:picMk id="1028" creationId="{0EABBE0C-8FB3-344C-AA6B-B5295BAEC32D}"/>
          </ac:picMkLst>
        </pc:picChg>
      </pc:sldChg>
      <pc:sldChg chg="add del ord">
        <pc:chgData name="Timo Mühlhaus" userId="1b6b3aba618dadac" providerId="LiveId" clId="{BF370442-DD29-4340-BDAA-5ECFF8ED1AAC}" dt="2021-09-07T13:08:44.356" v="880" actId="47"/>
        <pc:sldMkLst>
          <pc:docMk/>
          <pc:sldMk cId="3038501308" sldId="493"/>
        </pc:sldMkLst>
      </pc:sldChg>
      <pc:sldChg chg="addSp delSp modSp mod">
        <pc:chgData name="Timo Mühlhaus" userId="1b6b3aba618dadac" providerId="LiveId" clId="{BF370442-DD29-4340-BDAA-5ECFF8ED1AAC}" dt="2021-09-08T05:29:39.873" v="2969" actId="478"/>
        <pc:sldMkLst>
          <pc:docMk/>
          <pc:sldMk cId="2226398919" sldId="517"/>
        </pc:sldMkLst>
        <pc:spChg chg="mod">
          <ac:chgData name="Timo Mühlhaus" userId="1b6b3aba618dadac" providerId="LiveId" clId="{BF370442-DD29-4340-BDAA-5ECFF8ED1AAC}" dt="2021-09-07T18:01:00.608" v="1289" actId="1076"/>
          <ac:spMkLst>
            <pc:docMk/>
            <pc:sldMk cId="2226398919" sldId="517"/>
            <ac:spMk id="132" creationId="{A8C7E4FC-67A6-4835-A9F6-8D9BB0234EB2}"/>
          </ac:spMkLst>
        </pc:spChg>
        <pc:spChg chg="del">
          <ac:chgData name="Timo Mühlhaus" userId="1b6b3aba618dadac" providerId="LiveId" clId="{BF370442-DD29-4340-BDAA-5ECFF8ED1AAC}" dt="2021-09-08T05:29:39.873" v="2969" actId="478"/>
          <ac:spMkLst>
            <pc:docMk/>
            <pc:sldMk cId="2226398919" sldId="517"/>
            <ac:spMk id="133" creationId="{7EDCB117-B0A7-4B51-998A-8C8DD58B3C60}"/>
          </ac:spMkLst>
        </pc:spChg>
        <pc:spChg chg="mod">
          <ac:chgData name="Timo Mühlhaus" userId="1b6b3aba618dadac" providerId="LiveId" clId="{BF370442-DD29-4340-BDAA-5ECFF8ED1AAC}" dt="2021-09-07T12:12:33.495" v="529" actId="1076"/>
          <ac:spMkLst>
            <pc:docMk/>
            <pc:sldMk cId="2226398919" sldId="517"/>
            <ac:spMk id="143" creationId="{6F7A3E9B-12B4-436D-8A65-D4AA80382C1F}"/>
          </ac:spMkLst>
        </pc:spChg>
        <pc:spChg chg="mod">
          <ac:chgData name="Timo Mühlhaus" userId="1b6b3aba618dadac" providerId="LiveId" clId="{BF370442-DD29-4340-BDAA-5ECFF8ED1AAC}" dt="2021-09-07T12:12:33.495" v="529" actId="1076"/>
          <ac:spMkLst>
            <pc:docMk/>
            <pc:sldMk cId="2226398919" sldId="517"/>
            <ac:spMk id="147" creationId="{F87C4774-D1B5-4D71-9640-4C8B98738E50}"/>
          </ac:spMkLst>
        </pc:spChg>
        <pc:spChg chg="mod">
          <ac:chgData name="Timo Mühlhaus" userId="1b6b3aba618dadac" providerId="LiveId" clId="{BF370442-DD29-4340-BDAA-5ECFF8ED1AAC}" dt="2021-09-07T12:12:33.495" v="529" actId="1076"/>
          <ac:spMkLst>
            <pc:docMk/>
            <pc:sldMk cId="2226398919" sldId="517"/>
            <ac:spMk id="206" creationId="{89771F39-7A75-42EC-9BDC-CB60AD901D36}"/>
          </ac:spMkLst>
        </pc:spChg>
        <pc:spChg chg="mod">
          <ac:chgData name="Timo Mühlhaus" userId="1b6b3aba618dadac" providerId="LiveId" clId="{BF370442-DD29-4340-BDAA-5ECFF8ED1AAC}" dt="2021-09-07T12:12:33.495" v="529" actId="1076"/>
          <ac:spMkLst>
            <pc:docMk/>
            <pc:sldMk cId="2226398919" sldId="517"/>
            <ac:spMk id="210" creationId="{84918A0C-7768-49D3-9656-0EB802808D5D}"/>
          </ac:spMkLst>
        </pc:spChg>
        <pc:spChg chg="mod">
          <ac:chgData name="Timo Mühlhaus" userId="1b6b3aba618dadac" providerId="LiveId" clId="{BF370442-DD29-4340-BDAA-5ECFF8ED1AAC}" dt="2021-09-07T12:12:33.495" v="529" actId="1076"/>
          <ac:spMkLst>
            <pc:docMk/>
            <pc:sldMk cId="2226398919" sldId="517"/>
            <ac:spMk id="212" creationId="{C44AA6FA-120A-4539-A6EE-E94B21E4BF1F}"/>
          </ac:spMkLst>
        </pc:spChg>
        <pc:spChg chg="mod">
          <ac:chgData name="Timo Mühlhaus" userId="1b6b3aba618dadac" providerId="LiveId" clId="{BF370442-DD29-4340-BDAA-5ECFF8ED1AAC}" dt="2021-09-07T12:12:33.495" v="529" actId="1076"/>
          <ac:spMkLst>
            <pc:docMk/>
            <pc:sldMk cId="2226398919" sldId="517"/>
            <ac:spMk id="213" creationId="{49051BB3-A734-4822-BC17-E2486D817CB7}"/>
          </ac:spMkLst>
        </pc:spChg>
        <pc:spChg chg="mod">
          <ac:chgData name="Timo Mühlhaus" userId="1b6b3aba618dadac" providerId="LiveId" clId="{BF370442-DD29-4340-BDAA-5ECFF8ED1AAC}" dt="2021-09-07T12:12:33.495" v="529" actId="1076"/>
          <ac:spMkLst>
            <pc:docMk/>
            <pc:sldMk cId="2226398919" sldId="517"/>
            <ac:spMk id="222" creationId="{A08B9FE7-5959-4CEC-8E19-F711469FD04D}"/>
          </ac:spMkLst>
        </pc:spChg>
        <pc:spChg chg="mod">
          <ac:chgData name="Timo Mühlhaus" userId="1b6b3aba618dadac" providerId="LiveId" clId="{BF370442-DD29-4340-BDAA-5ECFF8ED1AAC}" dt="2021-09-07T12:12:33.495" v="529" actId="1076"/>
          <ac:spMkLst>
            <pc:docMk/>
            <pc:sldMk cId="2226398919" sldId="517"/>
            <ac:spMk id="231" creationId="{40C9B592-008A-42C5-9795-35FB9628BC65}"/>
          </ac:spMkLst>
        </pc:spChg>
        <pc:spChg chg="mod">
          <ac:chgData name="Timo Mühlhaus" userId="1b6b3aba618dadac" providerId="LiveId" clId="{BF370442-DD29-4340-BDAA-5ECFF8ED1AAC}" dt="2021-09-07T12:12:33.495" v="529" actId="1076"/>
          <ac:spMkLst>
            <pc:docMk/>
            <pc:sldMk cId="2226398919" sldId="517"/>
            <ac:spMk id="232" creationId="{9D5EF32F-2A31-42A9-A2F7-38286B6E8BCC}"/>
          </ac:spMkLst>
        </pc:spChg>
        <pc:spChg chg="mod">
          <ac:chgData name="Timo Mühlhaus" userId="1b6b3aba618dadac" providerId="LiveId" clId="{BF370442-DD29-4340-BDAA-5ECFF8ED1AAC}" dt="2021-09-07T12:12:33.495" v="529" actId="1076"/>
          <ac:spMkLst>
            <pc:docMk/>
            <pc:sldMk cId="2226398919" sldId="517"/>
            <ac:spMk id="237" creationId="{3C277060-DF73-4CA1-AA17-89BB8056241C}"/>
          </ac:spMkLst>
        </pc:spChg>
        <pc:spChg chg="mod">
          <ac:chgData name="Timo Mühlhaus" userId="1b6b3aba618dadac" providerId="LiveId" clId="{BF370442-DD29-4340-BDAA-5ECFF8ED1AAC}" dt="2021-09-07T12:12:33.495" v="529" actId="1076"/>
          <ac:spMkLst>
            <pc:docMk/>
            <pc:sldMk cId="2226398919" sldId="517"/>
            <ac:spMk id="239" creationId="{1B8526B1-189E-4412-BC45-C1B4A048CF6A}"/>
          </ac:spMkLst>
        </pc:spChg>
        <pc:spChg chg="mod">
          <ac:chgData name="Timo Mühlhaus" userId="1b6b3aba618dadac" providerId="LiveId" clId="{BF370442-DD29-4340-BDAA-5ECFF8ED1AAC}" dt="2021-09-07T12:12:33.495" v="529" actId="1076"/>
          <ac:spMkLst>
            <pc:docMk/>
            <pc:sldMk cId="2226398919" sldId="517"/>
            <ac:spMk id="240" creationId="{47EF0241-DE1B-42E8-8027-FB18F70D0A5E}"/>
          </ac:spMkLst>
        </pc:spChg>
        <pc:spChg chg="mod">
          <ac:chgData name="Timo Mühlhaus" userId="1b6b3aba618dadac" providerId="LiveId" clId="{BF370442-DD29-4340-BDAA-5ECFF8ED1AAC}" dt="2021-09-07T12:12:33.495" v="529" actId="1076"/>
          <ac:spMkLst>
            <pc:docMk/>
            <pc:sldMk cId="2226398919" sldId="517"/>
            <ac:spMk id="241" creationId="{B0A376C4-C82E-4382-B0DB-ACF3EA69FB56}"/>
          </ac:spMkLst>
        </pc:spChg>
        <pc:spChg chg="mod">
          <ac:chgData name="Timo Mühlhaus" userId="1b6b3aba618dadac" providerId="LiveId" clId="{BF370442-DD29-4340-BDAA-5ECFF8ED1AAC}" dt="2021-09-07T12:12:33.495" v="529" actId="1076"/>
          <ac:spMkLst>
            <pc:docMk/>
            <pc:sldMk cId="2226398919" sldId="517"/>
            <ac:spMk id="242" creationId="{28180E82-959D-41BF-8F3E-E7063A4E2B3D}"/>
          </ac:spMkLst>
        </pc:spChg>
        <pc:spChg chg="mod">
          <ac:chgData name="Timo Mühlhaus" userId="1b6b3aba618dadac" providerId="LiveId" clId="{BF370442-DD29-4340-BDAA-5ECFF8ED1AAC}" dt="2021-09-07T12:12:33.495" v="529" actId="1076"/>
          <ac:spMkLst>
            <pc:docMk/>
            <pc:sldMk cId="2226398919" sldId="517"/>
            <ac:spMk id="243" creationId="{CC70B307-B5F5-4A88-80E7-179E6721EB88}"/>
          </ac:spMkLst>
        </pc:spChg>
        <pc:spChg chg="mod">
          <ac:chgData name="Timo Mühlhaus" userId="1b6b3aba618dadac" providerId="LiveId" clId="{BF370442-DD29-4340-BDAA-5ECFF8ED1AAC}" dt="2021-09-07T12:12:33.495" v="529" actId="1076"/>
          <ac:spMkLst>
            <pc:docMk/>
            <pc:sldMk cId="2226398919" sldId="517"/>
            <ac:spMk id="244" creationId="{D3AF5A7E-27CF-44F9-AA52-0E99D707B46D}"/>
          </ac:spMkLst>
        </pc:spChg>
        <pc:spChg chg="mod">
          <ac:chgData name="Timo Mühlhaus" userId="1b6b3aba618dadac" providerId="LiveId" clId="{BF370442-DD29-4340-BDAA-5ECFF8ED1AAC}" dt="2021-09-07T12:12:33.495" v="529" actId="1076"/>
          <ac:spMkLst>
            <pc:docMk/>
            <pc:sldMk cId="2226398919" sldId="517"/>
            <ac:spMk id="245" creationId="{DC312C6A-5D78-4300-B84E-FD2F94E574D2}"/>
          </ac:spMkLst>
        </pc:spChg>
        <pc:spChg chg="mod">
          <ac:chgData name="Timo Mühlhaus" userId="1b6b3aba618dadac" providerId="LiveId" clId="{BF370442-DD29-4340-BDAA-5ECFF8ED1AAC}" dt="2021-09-07T12:12:33.495" v="529" actId="1076"/>
          <ac:spMkLst>
            <pc:docMk/>
            <pc:sldMk cId="2226398919" sldId="517"/>
            <ac:spMk id="246" creationId="{0B721010-D94B-4A34-A4C7-5B26A26133E3}"/>
          </ac:spMkLst>
        </pc:spChg>
        <pc:spChg chg="mod">
          <ac:chgData name="Timo Mühlhaus" userId="1b6b3aba618dadac" providerId="LiveId" clId="{BF370442-DD29-4340-BDAA-5ECFF8ED1AAC}" dt="2021-09-07T12:12:33.495" v="529" actId="1076"/>
          <ac:spMkLst>
            <pc:docMk/>
            <pc:sldMk cId="2226398919" sldId="517"/>
            <ac:spMk id="247" creationId="{8947F3E3-2214-4289-98FA-56B16F3851FA}"/>
          </ac:spMkLst>
        </pc:spChg>
        <pc:spChg chg="mod">
          <ac:chgData name="Timo Mühlhaus" userId="1b6b3aba618dadac" providerId="LiveId" clId="{BF370442-DD29-4340-BDAA-5ECFF8ED1AAC}" dt="2021-09-07T12:12:33.495" v="529" actId="1076"/>
          <ac:spMkLst>
            <pc:docMk/>
            <pc:sldMk cId="2226398919" sldId="517"/>
            <ac:spMk id="248" creationId="{026C7CF0-0016-4993-B56B-E3780D7AB26C}"/>
          </ac:spMkLst>
        </pc:spChg>
        <pc:spChg chg="mod">
          <ac:chgData name="Timo Mühlhaus" userId="1b6b3aba618dadac" providerId="LiveId" clId="{BF370442-DD29-4340-BDAA-5ECFF8ED1AAC}" dt="2021-09-07T12:12:33.495" v="529" actId="1076"/>
          <ac:spMkLst>
            <pc:docMk/>
            <pc:sldMk cId="2226398919" sldId="517"/>
            <ac:spMk id="249" creationId="{BDDDD1B2-72FC-4BDF-82D2-3FBEDA358F66}"/>
          </ac:spMkLst>
        </pc:spChg>
        <pc:spChg chg="mod">
          <ac:chgData name="Timo Mühlhaus" userId="1b6b3aba618dadac" providerId="LiveId" clId="{BF370442-DD29-4340-BDAA-5ECFF8ED1AAC}" dt="2021-09-07T12:12:33.495" v="529" actId="1076"/>
          <ac:spMkLst>
            <pc:docMk/>
            <pc:sldMk cId="2226398919" sldId="517"/>
            <ac:spMk id="250" creationId="{AD99CA7E-A6B3-4947-B2F0-468FF37A8429}"/>
          </ac:spMkLst>
        </pc:spChg>
        <pc:spChg chg="mod">
          <ac:chgData name="Timo Mühlhaus" userId="1b6b3aba618dadac" providerId="LiveId" clId="{BF370442-DD29-4340-BDAA-5ECFF8ED1AAC}" dt="2021-09-07T12:12:33.495" v="529" actId="1076"/>
          <ac:spMkLst>
            <pc:docMk/>
            <pc:sldMk cId="2226398919" sldId="517"/>
            <ac:spMk id="251" creationId="{A59B9E27-C34A-4189-B764-62A287803D73}"/>
          </ac:spMkLst>
        </pc:spChg>
        <pc:spChg chg="mod">
          <ac:chgData name="Timo Mühlhaus" userId="1b6b3aba618dadac" providerId="LiveId" clId="{BF370442-DD29-4340-BDAA-5ECFF8ED1AAC}" dt="2021-09-07T12:12:33.495" v="529" actId="1076"/>
          <ac:spMkLst>
            <pc:docMk/>
            <pc:sldMk cId="2226398919" sldId="517"/>
            <ac:spMk id="260" creationId="{19368132-8E5D-4A24-A51F-DF85EBE1DB7F}"/>
          </ac:spMkLst>
        </pc:spChg>
        <pc:spChg chg="mod">
          <ac:chgData name="Timo Mühlhaus" userId="1b6b3aba618dadac" providerId="LiveId" clId="{BF370442-DD29-4340-BDAA-5ECFF8ED1AAC}" dt="2021-09-07T12:12:33.495" v="529" actId="1076"/>
          <ac:spMkLst>
            <pc:docMk/>
            <pc:sldMk cId="2226398919" sldId="517"/>
            <ac:spMk id="261" creationId="{4761C77D-48AC-4E77-9161-162D749D18E9}"/>
          </ac:spMkLst>
        </pc:spChg>
        <pc:spChg chg="mod">
          <ac:chgData name="Timo Mühlhaus" userId="1b6b3aba618dadac" providerId="LiveId" clId="{BF370442-DD29-4340-BDAA-5ECFF8ED1AAC}" dt="2021-09-07T12:12:33.495" v="529" actId="1076"/>
          <ac:spMkLst>
            <pc:docMk/>
            <pc:sldMk cId="2226398919" sldId="517"/>
            <ac:spMk id="264" creationId="{A0DEEBA1-DDBE-4310-842D-3F4FE34D06F3}"/>
          </ac:spMkLst>
        </pc:spChg>
        <pc:spChg chg="mod">
          <ac:chgData name="Timo Mühlhaus" userId="1b6b3aba618dadac" providerId="LiveId" clId="{BF370442-DD29-4340-BDAA-5ECFF8ED1AAC}" dt="2021-09-07T12:12:33.495" v="529" actId="1076"/>
          <ac:spMkLst>
            <pc:docMk/>
            <pc:sldMk cId="2226398919" sldId="517"/>
            <ac:spMk id="265" creationId="{9AC6D27A-77F1-419B-AAD8-3284AA9C8B6A}"/>
          </ac:spMkLst>
        </pc:spChg>
        <pc:spChg chg="mod">
          <ac:chgData name="Timo Mühlhaus" userId="1b6b3aba618dadac" providerId="LiveId" clId="{BF370442-DD29-4340-BDAA-5ECFF8ED1AAC}" dt="2021-09-07T12:12:33.495" v="529" actId="1076"/>
          <ac:spMkLst>
            <pc:docMk/>
            <pc:sldMk cId="2226398919" sldId="517"/>
            <ac:spMk id="266" creationId="{531C8CA5-742A-4018-BADE-94B3C13718D3}"/>
          </ac:spMkLst>
        </pc:spChg>
        <pc:spChg chg="mod">
          <ac:chgData name="Timo Mühlhaus" userId="1b6b3aba618dadac" providerId="LiveId" clId="{BF370442-DD29-4340-BDAA-5ECFF8ED1AAC}" dt="2021-09-07T12:12:33.495" v="529" actId="1076"/>
          <ac:spMkLst>
            <pc:docMk/>
            <pc:sldMk cId="2226398919" sldId="517"/>
            <ac:spMk id="267" creationId="{2D520CF9-A0A2-4E6E-A714-B0FA46562127}"/>
          </ac:spMkLst>
        </pc:spChg>
        <pc:spChg chg="mod">
          <ac:chgData name="Timo Mühlhaus" userId="1b6b3aba618dadac" providerId="LiveId" clId="{BF370442-DD29-4340-BDAA-5ECFF8ED1AAC}" dt="2021-09-07T12:12:33.495" v="529" actId="1076"/>
          <ac:spMkLst>
            <pc:docMk/>
            <pc:sldMk cId="2226398919" sldId="517"/>
            <ac:spMk id="268" creationId="{80CC2DFD-5D58-418C-AEAE-A3450CA35DA6}"/>
          </ac:spMkLst>
        </pc:spChg>
        <pc:spChg chg="mod">
          <ac:chgData name="Timo Mühlhaus" userId="1b6b3aba618dadac" providerId="LiveId" clId="{BF370442-DD29-4340-BDAA-5ECFF8ED1AAC}" dt="2021-09-07T12:12:33.495" v="529" actId="1076"/>
          <ac:spMkLst>
            <pc:docMk/>
            <pc:sldMk cId="2226398919" sldId="517"/>
            <ac:spMk id="269" creationId="{8205DA41-59E2-4519-93BB-9E7D022F3D97}"/>
          </ac:spMkLst>
        </pc:spChg>
        <pc:spChg chg="mod">
          <ac:chgData name="Timo Mühlhaus" userId="1b6b3aba618dadac" providerId="LiveId" clId="{BF370442-DD29-4340-BDAA-5ECFF8ED1AAC}" dt="2021-09-07T12:12:33.495" v="529" actId="1076"/>
          <ac:spMkLst>
            <pc:docMk/>
            <pc:sldMk cId="2226398919" sldId="517"/>
            <ac:spMk id="278" creationId="{958018D2-B4B3-45C6-B03E-C4E37D3C7F0E}"/>
          </ac:spMkLst>
        </pc:spChg>
        <pc:spChg chg="mod">
          <ac:chgData name="Timo Mühlhaus" userId="1b6b3aba618dadac" providerId="LiveId" clId="{BF370442-DD29-4340-BDAA-5ECFF8ED1AAC}" dt="2021-09-07T12:12:33.495" v="529" actId="1076"/>
          <ac:spMkLst>
            <pc:docMk/>
            <pc:sldMk cId="2226398919" sldId="517"/>
            <ac:spMk id="279" creationId="{4033341C-9FD3-4148-A5E5-9D0BF8383E49}"/>
          </ac:spMkLst>
        </pc:spChg>
        <pc:spChg chg="mod">
          <ac:chgData name="Timo Mühlhaus" userId="1b6b3aba618dadac" providerId="LiveId" clId="{BF370442-DD29-4340-BDAA-5ECFF8ED1AAC}" dt="2021-09-07T12:12:33.495" v="529" actId="1076"/>
          <ac:spMkLst>
            <pc:docMk/>
            <pc:sldMk cId="2226398919" sldId="517"/>
            <ac:spMk id="280" creationId="{EC24FABE-8022-4C0A-88EE-524304C27C23}"/>
          </ac:spMkLst>
        </pc:spChg>
        <pc:spChg chg="mod">
          <ac:chgData name="Timo Mühlhaus" userId="1b6b3aba618dadac" providerId="LiveId" clId="{BF370442-DD29-4340-BDAA-5ECFF8ED1AAC}" dt="2021-09-07T12:12:33.495" v="529" actId="1076"/>
          <ac:spMkLst>
            <pc:docMk/>
            <pc:sldMk cId="2226398919" sldId="517"/>
            <ac:spMk id="286" creationId="{52FDE6E7-C31A-4021-AB03-5F08BDE5F620}"/>
          </ac:spMkLst>
        </pc:spChg>
        <pc:spChg chg="mod">
          <ac:chgData name="Timo Mühlhaus" userId="1b6b3aba618dadac" providerId="LiveId" clId="{BF370442-DD29-4340-BDAA-5ECFF8ED1AAC}" dt="2021-09-07T12:12:33.495" v="529" actId="1076"/>
          <ac:spMkLst>
            <pc:docMk/>
            <pc:sldMk cId="2226398919" sldId="517"/>
            <ac:spMk id="289" creationId="{CB34A375-ACD8-4AB3-8A2B-7E5DF3BC2FD2}"/>
          </ac:spMkLst>
        </pc:spChg>
        <pc:spChg chg="mod">
          <ac:chgData name="Timo Mühlhaus" userId="1b6b3aba618dadac" providerId="LiveId" clId="{BF370442-DD29-4340-BDAA-5ECFF8ED1AAC}" dt="2021-09-07T12:12:33.495" v="529" actId="1076"/>
          <ac:spMkLst>
            <pc:docMk/>
            <pc:sldMk cId="2226398919" sldId="517"/>
            <ac:spMk id="292" creationId="{14AE5F34-E694-4701-A91E-247BD3D379AE}"/>
          </ac:spMkLst>
        </pc:spChg>
        <pc:spChg chg="mod">
          <ac:chgData name="Timo Mühlhaus" userId="1b6b3aba618dadac" providerId="LiveId" clId="{BF370442-DD29-4340-BDAA-5ECFF8ED1AAC}" dt="2021-09-07T12:12:33.495" v="529" actId="1076"/>
          <ac:spMkLst>
            <pc:docMk/>
            <pc:sldMk cId="2226398919" sldId="517"/>
            <ac:spMk id="296" creationId="{D2FCEFDC-B9AE-44C1-96D3-AEB3DD1B5F75}"/>
          </ac:spMkLst>
        </pc:spChg>
        <pc:spChg chg="mod">
          <ac:chgData name="Timo Mühlhaus" userId="1b6b3aba618dadac" providerId="LiveId" clId="{BF370442-DD29-4340-BDAA-5ECFF8ED1AAC}" dt="2021-09-07T12:12:33.495" v="529" actId="1076"/>
          <ac:spMkLst>
            <pc:docMk/>
            <pc:sldMk cId="2226398919" sldId="517"/>
            <ac:spMk id="299" creationId="{F9F44DE8-F8FA-4BB6-9883-C633FD66D8C1}"/>
          </ac:spMkLst>
        </pc:spChg>
        <pc:spChg chg="mod">
          <ac:chgData name="Timo Mühlhaus" userId="1b6b3aba618dadac" providerId="LiveId" clId="{BF370442-DD29-4340-BDAA-5ECFF8ED1AAC}" dt="2021-09-07T12:12:33.495" v="529" actId="1076"/>
          <ac:spMkLst>
            <pc:docMk/>
            <pc:sldMk cId="2226398919" sldId="517"/>
            <ac:spMk id="300" creationId="{6D0C6BC8-FBAE-4A6D-B7B2-09BD00355435}"/>
          </ac:spMkLst>
        </pc:spChg>
        <pc:spChg chg="mod">
          <ac:chgData name="Timo Mühlhaus" userId="1b6b3aba618dadac" providerId="LiveId" clId="{BF370442-DD29-4340-BDAA-5ECFF8ED1AAC}" dt="2021-09-07T12:12:33.495" v="529" actId="1076"/>
          <ac:spMkLst>
            <pc:docMk/>
            <pc:sldMk cId="2226398919" sldId="517"/>
            <ac:spMk id="304" creationId="{AF7470B4-67FB-40C2-BEFC-696BF8BC7194}"/>
          </ac:spMkLst>
        </pc:spChg>
        <pc:spChg chg="mod">
          <ac:chgData name="Timo Mühlhaus" userId="1b6b3aba618dadac" providerId="LiveId" clId="{BF370442-DD29-4340-BDAA-5ECFF8ED1AAC}" dt="2021-09-07T12:12:33.495" v="529" actId="1076"/>
          <ac:spMkLst>
            <pc:docMk/>
            <pc:sldMk cId="2226398919" sldId="517"/>
            <ac:spMk id="315" creationId="{12529B4B-5FC8-445D-A600-4C227CC765CA}"/>
          </ac:spMkLst>
        </pc:spChg>
        <pc:spChg chg="mod">
          <ac:chgData name="Timo Mühlhaus" userId="1b6b3aba618dadac" providerId="LiveId" clId="{BF370442-DD29-4340-BDAA-5ECFF8ED1AAC}" dt="2021-09-07T12:12:33.495" v="529" actId="1076"/>
          <ac:spMkLst>
            <pc:docMk/>
            <pc:sldMk cId="2226398919" sldId="517"/>
            <ac:spMk id="316" creationId="{29DDED75-DD80-4672-8270-66940EBFEEBF}"/>
          </ac:spMkLst>
        </pc:spChg>
        <pc:spChg chg="mod">
          <ac:chgData name="Timo Mühlhaus" userId="1b6b3aba618dadac" providerId="LiveId" clId="{BF370442-DD29-4340-BDAA-5ECFF8ED1AAC}" dt="2021-09-07T12:12:33.495" v="529" actId="1076"/>
          <ac:spMkLst>
            <pc:docMk/>
            <pc:sldMk cId="2226398919" sldId="517"/>
            <ac:spMk id="319" creationId="{4756DAB9-912A-4119-8339-0D88026017CF}"/>
          </ac:spMkLst>
        </pc:spChg>
        <pc:spChg chg="mod">
          <ac:chgData name="Timo Mühlhaus" userId="1b6b3aba618dadac" providerId="LiveId" clId="{BF370442-DD29-4340-BDAA-5ECFF8ED1AAC}" dt="2021-09-07T12:12:33.495" v="529" actId="1076"/>
          <ac:spMkLst>
            <pc:docMk/>
            <pc:sldMk cId="2226398919" sldId="517"/>
            <ac:spMk id="320" creationId="{CFCD0A48-7486-463A-9CA9-3CC53CEB2BDB}"/>
          </ac:spMkLst>
        </pc:spChg>
        <pc:spChg chg="mod">
          <ac:chgData name="Timo Mühlhaus" userId="1b6b3aba618dadac" providerId="LiveId" clId="{BF370442-DD29-4340-BDAA-5ECFF8ED1AAC}" dt="2021-09-07T12:12:33.495" v="529" actId="1076"/>
          <ac:spMkLst>
            <pc:docMk/>
            <pc:sldMk cId="2226398919" sldId="517"/>
            <ac:spMk id="323" creationId="{9C7D7E0D-2E3E-49F8-8BB5-A163835843C4}"/>
          </ac:spMkLst>
        </pc:spChg>
        <pc:spChg chg="mod">
          <ac:chgData name="Timo Mühlhaus" userId="1b6b3aba618dadac" providerId="LiveId" clId="{BF370442-DD29-4340-BDAA-5ECFF8ED1AAC}" dt="2021-09-07T12:12:33.495" v="529" actId="1076"/>
          <ac:spMkLst>
            <pc:docMk/>
            <pc:sldMk cId="2226398919" sldId="517"/>
            <ac:spMk id="324" creationId="{9F5473DA-778A-40B1-BDE6-76A86DEE1E47}"/>
          </ac:spMkLst>
        </pc:spChg>
        <pc:grpChg chg="mod">
          <ac:chgData name="Timo Mühlhaus" userId="1b6b3aba618dadac" providerId="LiveId" clId="{BF370442-DD29-4340-BDAA-5ECFF8ED1AAC}" dt="2021-09-07T12:12:33.495" v="529" actId="1076"/>
          <ac:grpSpMkLst>
            <pc:docMk/>
            <pc:sldMk cId="2226398919" sldId="517"/>
            <ac:grpSpMk id="141" creationId="{259F9F46-1BD9-4B98-881E-913EC9297951}"/>
          </ac:grpSpMkLst>
        </pc:grpChg>
        <pc:grpChg chg="mod">
          <ac:chgData name="Timo Mühlhaus" userId="1b6b3aba618dadac" providerId="LiveId" clId="{BF370442-DD29-4340-BDAA-5ECFF8ED1AAC}" dt="2021-09-07T12:12:33.495" v="529" actId="1076"/>
          <ac:grpSpMkLst>
            <pc:docMk/>
            <pc:sldMk cId="2226398919" sldId="517"/>
            <ac:grpSpMk id="145" creationId="{FD7464B5-9737-45C6-B6B7-7933AA2357B8}"/>
          </ac:grpSpMkLst>
        </pc:grpChg>
        <pc:grpChg chg="mod">
          <ac:chgData name="Timo Mühlhaus" userId="1b6b3aba618dadac" providerId="LiveId" clId="{BF370442-DD29-4340-BDAA-5ECFF8ED1AAC}" dt="2021-09-07T12:12:33.495" v="529" actId="1076"/>
          <ac:grpSpMkLst>
            <pc:docMk/>
            <pc:sldMk cId="2226398919" sldId="517"/>
            <ac:grpSpMk id="148" creationId="{EB902BF0-4812-404C-A073-693181DB88DE}"/>
          </ac:grpSpMkLst>
        </pc:grpChg>
        <pc:grpChg chg="del">
          <ac:chgData name="Timo Mühlhaus" userId="1b6b3aba618dadac" providerId="LiveId" clId="{BF370442-DD29-4340-BDAA-5ECFF8ED1AAC}" dt="2021-09-07T10:13:18.416" v="489" actId="478"/>
          <ac:grpSpMkLst>
            <pc:docMk/>
            <pc:sldMk cId="2226398919" sldId="517"/>
            <ac:grpSpMk id="151" creationId="{F0C55515-8FE5-41C4-A2EE-A78D62BD5882}"/>
          </ac:grpSpMkLst>
        </pc:grpChg>
        <pc:grpChg chg="mod">
          <ac:chgData name="Timo Mühlhaus" userId="1b6b3aba618dadac" providerId="LiveId" clId="{BF370442-DD29-4340-BDAA-5ECFF8ED1AAC}" dt="2021-09-07T12:12:33.495" v="529" actId="1076"/>
          <ac:grpSpMkLst>
            <pc:docMk/>
            <pc:sldMk cId="2226398919" sldId="517"/>
            <ac:grpSpMk id="207" creationId="{E844CDC5-5A7F-4735-8F8B-3D50F4151845}"/>
          </ac:grpSpMkLst>
        </pc:grpChg>
        <pc:grpChg chg="mod">
          <ac:chgData name="Timo Mühlhaus" userId="1b6b3aba618dadac" providerId="LiveId" clId="{BF370442-DD29-4340-BDAA-5ECFF8ED1AAC}" dt="2021-09-07T12:12:33.495" v="529" actId="1076"/>
          <ac:grpSpMkLst>
            <pc:docMk/>
            <pc:sldMk cId="2226398919" sldId="517"/>
            <ac:grpSpMk id="209" creationId="{17B1128E-81D5-4ACE-BFBF-1DE82C9BC820}"/>
          </ac:grpSpMkLst>
        </pc:grpChg>
        <pc:grpChg chg="mod">
          <ac:chgData name="Timo Mühlhaus" userId="1b6b3aba618dadac" providerId="LiveId" clId="{BF370442-DD29-4340-BDAA-5ECFF8ED1AAC}" dt="2021-09-07T12:12:33.495" v="529" actId="1076"/>
          <ac:grpSpMkLst>
            <pc:docMk/>
            <pc:sldMk cId="2226398919" sldId="517"/>
            <ac:grpSpMk id="214" creationId="{CF9CC63A-1FCE-419B-A2C9-8F9C31E682CD}"/>
          </ac:grpSpMkLst>
        </pc:grpChg>
        <pc:grpChg chg="mod">
          <ac:chgData name="Timo Mühlhaus" userId="1b6b3aba618dadac" providerId="LiveId" clId="{BF370442-DD29-4340-BDAA-5ECFF8ED1AAC}" dt="2021-09-07T12:12:33.495" v="529" actId="1076"/>
          <ac:grpSpMkLst>
            <pc:docMk/>
            <pc:sldMk cId="2226398919" sldId="517"/>
            <ac:grpSpMk id="215" creationId="{ED5A2DBC-F1D6-41D3-85DC-C4927DE470F4}"/>
          </ac:grpSpMkLst>
        </pc:grpChg>
        <pc:grpChg chg="mod">
          <ac:chgData name="Timo Mühlhaus" userId="1b6b3aba618dadac" providerId="LiveId" clId="{BF370442-DD29-4340-BDAA-5ECFF8ED1AAC}" dt="2021-09-07T12:12:33.495" v="529" actId="1076"/>
          <ac:grpSpMkLst>
            <pc:docMk/>
            <pc:sldMk cId="2226398919" sldId="517"/>
            <ac:grpSpMk id="216" creationId="{69B1C425-BB55-401C-AECE-E0092AF47F2D}"/>
          </ac:grpSpMkLst>
        </pc:grpChg>
        <pc:grpChg chg="mod">
          <ac:chgData name="Timo Mühlhaus" userId="1b6b3aba618dadac" providerId="LiveId" clId="{BF370442-DD29-4340-BDAA-5ECFF8ED1AAC}" dt="2021-09-07T12:12:33.495" v="529" actId="1076"/>
          <ac:grpSpMkLst>
            <pc:docMk/>
            <pc:sldMk cId="2226398919" sldId="517"/>
            <ac:grpSpMk id="224" creationId="{1FC3F644-8C67-4CCB-8C53-643F1FD1B7F7}"/>
          </ac:grpSpMkLst>
        </pc:grpChg>
        <pc:grpChg chg="mod">
          <ac:chgData name="Timo Mühlhaus" userId="1b6b3aba618dadac" providerId="LiveId" clId="{BF370442-DD29-4340-BDAA-5ECFF8ED1AAC}" dt="2021-09-07T12:12:33.495" v="529" actId="1076"/>
          <ac:grpSpMkLst>
            <pc:docMk/>
            <pc:sldMk cId="2226398919" sldId="517"/>
            <ac:grpSpMk id="226" creationId="{0C9F11B2-C306-422D-BD23-BE6BBC46D5E0}"/>
          </ac:grpSpMkLst>
        </pc:grpChg>
        <pc:grpChg chg="mod">
          <ac:chgData name="Timo Mühlhaus" userId="1b6b3aba618dadac" providerId="LiveId" clId="{BF370442-DD29-4340-BDAA-5ECFF8ED1AAC}" dt="2021-09-07T12:12:33.495" v="529" actId="1076"/>
          <ac:grpSpMkLst>
            <pc:docMk/>
            <pc:sldMk cId="2226398919" sldId="517"/>
            <ac:grpSpMk id="229" creationId="{82305E5A-D58A-434C-968C-709381236C02}"/>
          </ac:grpSpMkLst>
        </pc:grpChg>
        <pc:grpChg chg="mod">
          <ac:chgData name="Timo Mühlhaus" userId="1b6b3aba618dadac" providerId="LiveId" clId="{BF370442-DD29-4340-BDAA-5ECFF8ED1AAC}" dt="2021-09-07T12:12:33.495" v="529" actId="1076"/>
          <ac:grpSpMkLst>
            <pc:docMk/>
            <pc:sldMk cId="2226398919" sldId="517"/>
            <ac:grpSpMk id="230" creationId="{A20D1B2C-D462-474D-9C7D-D300DC61827F}"/>
          </ac:grpSpMkLst>
        </pc:grpChg>
        <pc:grpChg chg="mod">
          <ac:chgData name="Timo Mühlhaus" userId="1b6b3aba618dadac" providerId="LiveId" clId="{BF370442-DD29-4340-BDAA-5ECFF8ED1AAC}" dt="2021-09-07T12:12:33.495" v="529" actId="1076"/>
          <ac:grpSpMkLst>
            <pc:docMk/>
            <pc:sldMk cId="2226398919" sldId="517"/>
            <ac:grpSpMk id="233" creationId="{F719B3B1-B4B4-4966-A3AD-DE05FF5E38EE}"/>
          </ac:grpSpMkLst>
        </pc:grpChg>
        <pc:grpChg chg="mod">
          <ac:chgData name="Timo Mühlhaus" userId="1b6b3aba618dadac" providerId="LiveId" clId="{BF370442-DD29-4340-BDAA-5ECFF8ED1AAC}" dt="2021-09-07T12:12:33.495" v="529" actId="1076"/>
          <ac:grpSpMkLst>
            <pc:docMk/>
            <pc:sldMk cId="2226398919" sldId="517"/>
            <ac:grpSpMk id="235" creationId="{58879863-05B2-4032-97F8-560320CC26E3}"/>
          </ac:grpSpMkLst>
        </pc:grpChg>
        <pc:grpChg chg="mod">
          <ac:chgData name="Timo Mühlhaus" userId="1b6b3aba618dadac" providerId="LiveId" clId="{BF370442-DD29-4340-BDAA-5ECFF8ED1AAC}" dt="2021-09-07T12:12:33.495" v="529" actId="1076"/>
          <ac:grpSpMkLst>
            <pc:docMk/>
            <pc:sldMk cId="2226398919" sldId="517"/>
            <ac:grpSpMk id="236" creationId="{996B5E75-CC90-4B76-B0D4-91CA9EA86844}"/>
          </ac:grpSpMkLst>
        </pc:grpChg>
        <pc:grpChg chg="mod">
          <ac:chgData name="Timo Mühlhaus" userId="1b6b3aba618dadac" providerId="LiveId" clId="{BF370442-DD29-4340-BDAA-5ECFF8ED1AAC}" dt="2021-09-07T12:12:33.495" v="529" actId="1076"/>
          <ac:grpSpMkLst>
            <pc:docMk/>
            <pc:sldMk cId="2226398919" sldId="517"/>
            <ac:grpSpMk id="282" creationId="{D161050A-D171-4050-9538-488080763F69}"/>
          </ac:grpSpMkLst>
        </pc:grpChg>
        <pc:grpChg chg="mod">
          <ac:chgData name="Timo Mühlhaus" userId="1b6b3aba618dadac" providerId="LiveId" clId="{BF370442-DD29-4340-BDAA-5ECFF8ED1AAC}" dt="2021-09-07T12:12:33.495" v="529" actId="1076"/>
          <ac:grpSpMkLst>
            <pc:docMk/>
            <pc:sldMk cId="2226398919" sldId="517"/>
            <ac:grpSpMk id="283" creationId="{46F6DB15-C92A-4899-8232-1BD2EBCC5334}"/>
          </ac:grpSpMkLst>
        </pc:grpChg>
        <pc:grpChg chg="mod">
          <ac:chgData name="Timo Mühlhaus" userId="1b6b3aba618dadac" providerId="LiveId" clId="{BF370442-DD29-4340-BDAA-5ECFF8ED1AAC}" dt="2021-09-07T12:12:33.495" v="529" actId="1076"/>
          <ac:grpSpMkLst>
            <pc:docMk/>
            <pc:sldMk cId="2226398919" sldId="517"/>
            <ac:grpSpMk id="284" creationId="{A7814AC1-BB5C-47C5-9844-56DDE4F7E7C1}"/>
          </ac:grpSpMkLst>
        </pc:grpChg>
        <pc:grpChg chg="mod">
          <ac:chgData name="Timo Mühlhaus" userId="1b6b3aba618dadac" providerId="LiveId" clId="{BF370442-DD29-4340-BDAA-5ECFF8ED1AAC}" dt="2021-09-07T12:12:33.495" v="529" actId="1076"/>
          <ac:grpSpMkLst>
            <pc:docMk/>
            <pc:sldMk cId="2226398919" sldId="517"/>
            <ac:grpSpMk id="285" creationId="{AC4089B6-5E46-4852-8901-11DBEBEE18AD}"/>
          </ac:grpSpMkLst>
        </pc:grpChg>
        <pc:grpChg chg="mod">
          <ac:chgData name="Timo Mühlhaus" userId="1b6b3aba618dadac" providerId="LiveId" clId="{BF370442-DD29-4340-BDAA-5ECFF8ED1AAC}" dt="2021-09-07T12:12:33.495" v="529" actId="1076"/>
          <ac:grpSpMkLst>
            <pc:docMk/>
            <pc:sldMk cId="2226398919" sldId="517"/>
            <ac:grpSpMk id="295" creationId="{676A5991-E5CB-4E6F-9C8C-0DB6EFBC313C}"/>
          </ac:grpSpMkLst>
        </pc:grpChg>
        <pc:grpChg chg="mod">
          <ac:chgData name="Timo Mühlhaus" userId="1b6b3aba618dadac" providerId="LiveId" clId="{BF370442-DD29-4340-BDAA-5ECFF8ED1AAC}" dt="2021-09-07T12:12:33.495" v="529" actId="1076"/>
          <ac:grpSpMkLst>
            <pc:docMk/>
            <pc:sldMk cId="2226398919" sldId="517"/>
            <ac:grpSpMk id="297" creationId="{38F9557A-1C44-41E8-B388-BB736DF22BC8}"/>
          </ac:grpSpMkLst>
        </pc:grpChg>
        <pc:grpChg chg="mod">
          <ac:chgData name="Timo Mühlhaus" userId="1b6b3aba618dadac" providerId="LiveId" clId="{BF370442-DD29-4340-BDAA-5ECFF8ED1AAC}" dt="2021-09-07T12:12:33.495" v="529" actId="1076"/>
          <ac:grpSpMkLst>
            <pc:docMk/>
            <pc:sldMk cId="2226398919" sldId="517"/>
            <ac:grpSpMk id="298" creationId="{E941C9AD-4DA8-4E40-8089-3E7945412FC2}"/>
          </ac:grpSpMkLst>
        </pc:grpChg>
        <pc:grpChg chg="mod">
          <ac:chgData name="Timo Mühlhaus" userId="1b6b3aba618dadac" providerId="LiveId" clId="{BF370442-DD29-4340-BDAA-5ECFF8ED1AAC}" dt="2021-09-07T12:12:33.495" v="529" actId="1076"/>
          <ac:grpSpMkLst>
            <pc:docMk/>
            <pc:sldMk cId="2226398919" sldId="517"/>
            <ac:grpSpMk id="302" creationId="{70D86CA1-31EF-4379-BF48-3247670BD5ED}"/>
          </ac:grpSpMkLst>
        </pc:grpChg>
        <pc:grpChg chg="mod">
          <ac:chgData name="Timo Mühlhaus" userId="1b6b3aba618dadac" providerId="LiveId" clId="{BF370442-DD29-4340-BDAA-5ECFF8ED1AAC}" dt="2021-09-07T12:12:33.495" v="529" actId="1076"/>
          <ac:grpSpMkLst>
            <pc:docMk/>
            <pc:sldMk cId="2226398919" sldId="517"/>
            <ac:grpSpMk id="303" creationId="{140441B3-603C-4465-8EE0-DBC176947FCB}"/>
          </ac:grpSpMkLst>
        </pc:grpChg>
        <pc:grpChg chg="mod">
          <ac:chgData name="Timo Mühlhaus" userId="1b6b3aba618dadac" providerId="LiveId" clId="{BF370442-DD29-4340-BDAA-5ECFF8ED1AAC}" dt="2021-09-07T12:12:33.495" v="529" actId="1076"/>
          <ac:grpSpMkLst>
            <pc:docMk/>
            <pc:sldMk cId="2226398919" sldId="517"/>
            <ac:grpSpMk id="314" creationId="{E8ED2E60-4A1A-4A82-9C99-61C9445B98DF}"/>
          </ac:grpSpMkLst>
        </pc:grpChg>
        <pc:grpChg chg="mod">
          <ac:chgData name="Timo Mühlhaus" userId="1b6b3aba618dadac" providerId="LiveId" clId="{BF370442-DD29-4340-BDAA-5ECFF8ED1AAC}" dt="2021-09-07T12:12:33.495" v="529" actId="1076"/>
          <ac:grpSpMkLst>
            <pc:docMk/>
            <pc:sldMk cId="2226398919" sldId="517"/>
            <ac:grpSpMk id="318" creationId="{A804F945-3AA6-4AE8-8C33-1AB6DAD86703}"/>
          </ac:grpSpMkLst>
        </pc:grpChg>
        <pc:grpChg chg="mod">
          <ac:chgData name="Timo Mühlhaus" userId="1b6b3aba618dadac" providerId="LiveId" clId="{BF370442-DD29-4340-BDAA-5ECFF8ED1AAC}" dt="2021-09-07T12:12:33.495" v="529" actId="1076"/>
          <ac:grpSpMkLst>
            <pc:docMk/>
            <pc:sldMk cId="2226398919" sldId="517"/>
            <ac:grpSpMk id="322" creationId="{951569D9-34D9-4D97-9182-B5D49541C13F}"/>
          </ac:grpSpMkLst>
        </pc:grpChg>
        <pc:picChg chg="mod">
          <ac:chgData name="Timo Mühlhaus" userId="1b6b3aba618dadac" providerId="LiveId" clId="{BF370442-DD29-4340-BDAA-5ECFF8ED1AAC}" dt="2021-09-07T12:12:33.495" v="529" actId="1076"/>
          <ac:picMkLst>
            <pc:docMk/>
            <pc:sldMk cId="2226398919" sldId="517"/>
            <ac:picMk id="146" creationId="{7BA465F5-6273-4076-A62D-A8E4D2C9D880}"/>
          </ac:picMkLst>
        </pc:picChg>
        <pc:picChg chg="mod">
          <ac:chgData name="Timo Mühlhaus" userId="1b6b3aba618dadac" providerId="LiveId" clId="{BF370442-DD29-4340-BDAA-5ECFF8ED1AAC}" dt="2021-09-07T12:12:33.495" v="529" actId="1076"/>
          <ac:picMkLst>
            <pc:docMk/>
            <pc:sldMk cId="2226398919" sldId="517"/>
            <ac:picMk id="149" creationId="{C7277AAD-CB2D-4E28-B1F6-7466E7820918}"/>
          </ac:picMkLst>
        </pc:picChg>
        <pc:picChg chg="add mod">
          <ac:chgData name="Timo Mühlhaus" userId="1b6b3aba618dadac" providerId="LiveId" clId="{BF370442-DD29-4340-BDAA-5ECFF8ED1AAC}" dt="2021-09-07T10:13:23.431" v="491" actId="1076"/>
          <ac:picMkLst>
            <pc:docMk/>
            <pc:sldMk cId="2226398919" sldId="517"/>
            <ac:picMk id="159" creationId="{6AE52FA9-E510-4574-ACFC-080873A150D0}"/>
          </ac:picMkLst>
        </pc:picChg>
        <pc:picChg chg="mod">
          <ac:chgData name="Timo Mühlhaus" userId="1b6b3aba618dadac" providerId="LiveId" clId="{BF370442-DD29-4340-BDAA-5ECFF8ED1AAC}" dt="2021-09-07T12:12:33.495" v="529" actId="1076"/>
          <ac:picMkLst>
            <pc:docMk/>
            <pc:sldMk cId="2226398919" sldId="517"/>
            <ac:picMk id="203" creationId="{FE70C653-FB48-4831-91EE-DA1210840550}"/>
          </ac:picMkLst>
        </pc:picChg>
        <pc:picChg chg="mod">
          <ac:chgData name="Timo Mühlhaus" userId="1b6b3aba618dadac" providerId="LiveId" clId="{BF370442-DD29-4340-BDAA-5ECFF8ED1AAC}" dt="2021-09-07T12:12:33.495" v="529" actId="1076"/>
          <ac:picMkLst>
            <pc:docMk/>
            <pc:sldMk cId="2226398919" sldId="517"/>
            <ac:picMk id="211" creationId="{1E58DF32-CAC7-4327-BAA3-5FA210478065}"/>
          </ac:picMkLst>
        </pc:picChg>
        <pc:picChg chg="mod">
          <ac:chgData name="Timo Mühlhaus" userId="1b6b3aba618dadac" providerId="LiveId" clId="{BF370442-DD29-4340-BDAA-5ECFF8ED1AAC}" dt="2021-09-07T12:12:33.495" v="529" actId="1076"/>
          <ac:picMkLst>
            <pc:docMk/>
            <pc:sldMk cId="2226398919" sldId="517"/>
            <ac:picMk id="221" creationId="{36797373-1CFD-431E-AE0B-85D939D8B2C8}"/>
          </ac:picMkLst>
        </pc:picChg>
        <pc:picChg chg="mod">
          <ac:chgData name="Timo Mühlhaus" userId="1b6b3aba618dadac" providerId="LiveId" clId="{BF370442-DD29-4340-BDAA-5ECFF8ED1AAC}" dt="2021-09-07T12:12:33.495" v="529" actId="1076"/>
          <ac:picMkLst>
            <pc:docMk/>
            <pc:sldMk cId="2226398919" sldId="517"/>
            <ac:picMk id="228" creationId="{AC22EB0B-5329-4589-9267-7381006B1724}"/>
          </ac:picMkLst>
        </pc:picChg>
        <pc:picChg chg="mod">
          <ac:chgData name="Timo Mühlhaus" userId="1b6b3aba618dadac" providerId="LiveId" clId="{BF370442-DD29-4340-BDAA-5ECFF8ED1AAC}" dt="2021-09-07T12:12:33.495" v="529" actId="1076"/>
          <ac:picMkLst>
            <pc:docMk/>
            <pc:sldMk cId="2226398919" sldId="517"/>
            <ac:picMk id="234" creationId="{436DB631-4631-464A-BB81-D071F0E9E860}"/>
          </ac:picMkLst>
        </pc:picChg>
        <pc:picChg chg="mod">
          <ac:chgData name="Timo Mühlhaus" userId="1b6b3aba618dadac" providerId="LiveId" clId="{BF370442-DD29-4340-BDAA-5ECFF8ED1AAC}" dt="2021-09-07T12:12:33.495" v="529" actId="1076"/>
          <ac:picMkLst>
            <pc:docMk/>
            <pc:sldMk cId="2226398919" sldId="517"/>
            <ac:picMk id="238" creationId="{A8E81080-F6F3-4662-957F-46E50F13304B}"/>
          </ac:picMkLst>
        </pc:picChg>
        <pc:picChg chg="del">
          <ac:chgData name="Timo Mühlhaus" userId="1b6b3aba618dadac" providerId="LiveId" clId="{BF370442-DD29-4340-BDAA-5ECFF8ED1AAC}" dt="2021-09-07T12:12:26.511" v="526" actId="478"/>
          <ac:picMkLst>
            <pc:docMk/>
            <pc:sldMk cId="2226398919" sldId="517"/>
            <ac:picMk id="262" creationId="{B134F031-9611-469B-B4A9-61A061C9C534}"/>
          </ac:picMkLst>
        </pc:picChg>
        <pc:picChg chg="mod">
          <ac:chgData name="Timo Mühlhaus" userId="1b6b3aba618dadac" providerId="LiveId" clId="{BF370442-DD29-4340-BDAA-5ECFF8ED1AAC}" dt="2021-09-07T12:12:33.495" v="529" actId="1076"/>
          <ac:picMkLst>
            <pc:docMk/>
            <pc:sldMk cId="2226398919" sldId="517"/>
            <ac:picMk id="281" creationId="{BDA5FD20-B135-42E5-901F-E7603E2D42DE}"/>
          </ac:picMkLst>
        </pc:picChg>
        <pc:picChg chg="mod">
          <ac:chgData name="Timo Mühlhaus" userId="1b6b3aba618dadac" providerId="LiveId" clId="{BF370442-DD29-4340-BDAA-5ECFF8ED1AAC}" dt="2021-09-07T12:12:33.495" v="529" actId="1076"/>
          <ac:picMkLst>
            <pc:docMk/>
            <pc:sldMk cId="2226398919" sldId="517"/>
            <ac:picMk id="301" creationId="{F69E44CC-8612-4CD7-9F7D-C77D08A5A6B6}"/>
          </ac:picMkLst>
        </pc:picChg>
        <pc:picChg chg="mod">
          <ac:chgData name="Timo Mühlhaus" userId="1b6b3aba618dadac" providerId="LiveId" clId="{BF370442-DD29-4340-BDAA-5ECFF8ED1AAC}" dt="2021-09-07T12:12:33.495" v="529" actId="1076"/>
          <ac:picMkLst>
            <pc:docMk/>
            <pc:sldMk cId="2226398919" sldId="517"/>
            <ac:picMk id="305" creationId="{EC945C43-D9B1-4279-98F9-86453E534159}"/>
          </ac:picMkLst>
        </pc:picChg>
        <pc:picChg chg="mod">
          <ac:chgData name="Timo Mühlhaus" userId="1b6b3aba618dadac" providerId="LiveId" clId="{BF370442-DD29-4340-BDAA-5ECFF8ED1AAC}" dt="2021-09-07T12:12:33.495" v="529" actId="1076"/>
          <ac:picMkLst>
            <pc:docMk/>
            <pc:sldMk cId="2226398919" sldId="517"/>
            <ac:picMk id="306" creationId="{5E5161C3-0A95-49C2-A8FE-EDB1A9970278}"/>
          </ac:picMkLst>
        </pc:picChg>
        <pc:picChg chg="mod">
          <ac:chgData name="Timo Mühlhaus" userId="1b6b3aba618dadac" providerId="LiveId" clId="{BF370442-DD29-4340-BDAA-5ECFF8ED1AAC}" dt="2021-09-07T12:12:33.495" v="529" actId="1076"/>
          <ac:picMkLst>
            <pc:docMk/>
            <pc:sldMk cId="2226398919" sldId="517"/>
            <ac:picMk id="313" creationId="{A5D6E750-77FC-4C40-A84B-75A0DE2F4DF1}"/>
          </ac:picMkLst>
        </pc:picChg>
        <pc:picChg chg="mod">
          <ac:chgData name="Timo Mühlhaus" userId="1b6b3aba618dadac" providerId="LiveId" clId="{BF370442-DD29-4340-BDAA-5ECFF8ED1AAC}" dt="2021-09-07T12:12:33.495" v="529" actId="1076"/>
          <ac:picMkLst>
            <pc:docMk/>
            <pc:sldMk cId="2226398919" sldId="517"/>
            <ac:picMk id="317" creationId="{331F1DE2-44BA-4914-855A-57F5EF8990C6}"/>
          </ac:picMkLst>
        </pc:picChg>
        <pc:picChg chg="mod">
          <ac:chgData name="Timo Mühlhaus" userId="1b6b3aba618dadac" providerId="LiveId" clId="{BF370442-DD29-4340-BDAA-5ECFF8ED1AAC}" dt="2021-09-07T12:12:33.495" v="529" actId="1076"/>
          <ac:picMkLst>
            <pc:docMk/>
            <pc:sldMk cId="2226398919" sldId="517"/>
            <ac:picMk id="321" creationId="{91832A4D-0C78-457B-9C74-15D17D6E4DB7}"/>
          </ac:picMkLst>
        </pc:picChg>
        <pc:cxnChg chg="mod">
          <ac:chgData name="Timo Mühlhaus" userId="1b6b3aba618dadac" providerId="LiveId" clId="{BF370442-DD29-4340-BDAA-5ECFF8ED1AAC}" dt="2021-09-07T12:12:33.495" v="529" actId="1076"/>
          <ac:cxnSpMkLst>
            <pc:docMk/>
            <pc:sldMk cId="2226398919" sldId="517"/>
            <ac:cxnSpMk id="142" creationId="{A8AE63EC-8301-4C50-B72E-5DF06830ABFB}"/>
          </ac:cxnSpMkLst>
        </pc:cxnChg>
        <pc:cxnChg chg="mod">
          <ac:chgData name="Timo Mühlhaus" userId="1b6b3aba618dadac" providerId="LiveId" clId="{BF370442-DD29-4340-BDAA-5ECFF8ED1AAC}" dt="2021-09-07T10:13:18.416" v="489" actId="478"/>
          <ac:cxnSpMkLst>
            <pc:docMk/>
            <pc:sldMk cId="2226398919" sldId="517"/>
            <ac:cxnSpMk id="187" creationId="{18F85C7D-2814-4858-A58B-DDD1F2761879}"/>
          </ac:cxnSpMkLst>
        </pc:cxnChg>
        <pc:cxnChg chg="mod">
          <ac:chgData name="Timo Mühlhaus" userId="1b6b3aba618dadac" providerId="LiveId" clId="{BF370442-DD29-4340-BDAA-5ECFF8ED1AAC}" dt="2021-09-07T10:13:18.416" v="489" actId="478"/>
          <ac:cxnSpMkLst>
            <pc:docMk/>
            <pc:sldMk cId="2226398919" sldId="517"/>
            <ac:cxnSpMk id="190" creationId="{E6F45C44-2F35-40C2-8872-208350F23236}"/>
          </ac:cxnSpMkLst>
        </pc:cxnChg>
        <pc:cxnChg chg="mod">
          <ac:chgData name="Timo Mühlhaus" userId="1b6b3aba618dadac" providerId="LiveId" clId="{BF370442-DD29-4340-BDAA-5ECFF8ED1AAC}" dt="2021-09-07T12:12:33.495" v="529" actId="1076"/>
          <ac:cxnSpMkLst>
            <pc:docMk/>
            <pc:sldMk cId="2226398919" sldId="517"/>
            <ac:cxnSpMk id="218" creationId="{2DB52A73-0056-4B15-841A-DDA21A1C7AD0}"/>
          </ac:cxnSpMkLst>
        </pc:cxnChg>
        <pc:cxnChg chg="mod">
          <ac:chgData name="Timo Mühlhaus" userId="1b6b3aba618dadac" providerId="LiveId" clId="{BF370442-DD29-4340-BDAA-5ECFF8ED1AAC}" dt="2021-09-07T12:12:33.495" v="529" actId="1076"/>
          <ac:cxnSpMkLst>
            <pc:docMk/>
            <pc:sldMk cId="2226398919" sldId="517"/>
            <ac:cxnSpMk id="219" creationId="{B22F719A-3E02-4D5F-B42F-997628E1D555}"/>
          </ac:cxnSpMkLst>
        </pc:cxnChg>
        <pc:cxnChg chg="mod">
          <ac:chgData name="Timo Mühlhaus" userId="1b6b3aba618dadac" providerId="LiveId" clId="{BF370442-DD29-4340-BDAA-5ECFF8ED1AAC}" dt="2021-09-07T12:12:33.495" v="529" actId="1076"/>
          <ac:cxnSpMkLst>
            <pc:docMk/>
            <pc:sldMk cId="2226398919" sldId="517"/>
            <ac:cxnSpMk id="220" creationId="{D638F551-FDA9-4C50-88F1-1A373A3C272E}"/>
          </ac:cxnSpMkLst>
        </pc:cxnChg>
        <pc:cxnChg chg="mod">
          <ac:chgData name="Timo Mühlhaus" userId="1b6b3aba618dadac" providerId="LiveId" clId="{BF370442-DD29-4340-BDAA-5ECFF8ED1AAC}" dt="2021-09-07T12:12:33.495" v="529" actId="1076"/>
          <ac:cxnSpMkLst>
            <pc:docMk/>
            <pc:sldMk cId="2226398919" sldId="517"/>
            <ac:cxnSpMk id="223" creationId="{A4CED7FE-64EB-495A-AE84-0657E5A9ED85}"/>
          </ac:cxnSpMkLst>
        </pc:cxnChg>
        <pc:cxnChg chg="mod">
          <ac:chgData name="Timo Mühlhaus" userId="1b6b3aba618dadac" providerId="LiveId" clId="{BF370442-DD29-4340-BDAA-5ECFF8ED1AAC}" dt="2021-09-07T12:12:33.495" v="529" actId="1076"/>
          <ac:cxnSpMkLst>
            <pc:docMk/>
            <pc:sldMk cId="2226398919" sldId="517"/>
            <ac:cxnSpMk id="227" creationId="{B5AAE189-2CC0-4A93-A7DD-DFBAE5473F1E}"/>
          </ac:cxnSpMkLst>
        </pc:cxnChg>
        <pc:cxnChg chg="mod">
          <ac:chgData name="Timo Mühlhaus" userId="1b6b3aba618dadac" providerId="LiveId" clId="{BF370442-DD29-4340-BDAA-5ECFF8ED1AAC}" dt="2021-09-07T12:12:33.495" v="529" actId="1076"/>
          <ac:cxnSpMkLst>
            <pc:docMk/>
            <pc:sldMk cId="2226398919" sldId="517"/>
            <ac:cxnSpMk id="252" creationId="{F23E3D76-BE75-4084-BF41-438E96937B21}"/>
          </ac:cxnSpMkLst>
        </pc:cxnChg>
        <pc:cxnChg chg="mod">
          <ac:chgData name="Timo Mühlhaus" userId="1b6b3aba618dadac" providerId="LiveId" clId="{BF370442-DD29-4340-BDAA-5ECFF8ED1AAC}" dt="2021-09-07T12:12:33.495" v="529" actId="1076"/>
          <ac:cxnSpMkLst>
            <pc:docMk/>
            <pc:sldMk cId="2226398919" sldId="517"/>
            <ac:cxnSpMk id="253" creationId="{DD62F076-7CCC-46CF-9916-520A25816A70}"/>
          </ac:cxnSpMkLst>
        </pc:cxnChg>
        <pc:cxnChg chg="mod">
          <ac:chgData name="Timo Mühlhaus" userId="1b6b3aba618dadac" providerId="LiveId" clId="{BF370442-DD29-4340-BDAA-5ECFF8ED1AAC}" dt="2021-09-07T12:12:33.495" v="529" actId="1076"/>
          <ac:cxnSpMkLst>
            <pc:docMk/>
            <pc:sldMk cId="2226398919" sldId="517"/>
            <ac:cxnSpMk id="254" creationId="{E58E9AAA-C3AD-4C4F-83EE-4C559185ED78}"/>
          </ac:cxnSpMkLst>
        </pc:cxnChg>
        <pc:cxnChg chg="mod">
          <ac:chgData name="Timo Mühlhaus" userId="1b6b3aba618dadac" providerId="LiveId" clId="{BF370442-DD29-4340-BDAA-5ECFF8ED1AAC}" dt="2021-09-07T12:12:33.495" v="529" actId="1076"/>
          <ac:cxnSpMkLst>
            <pc:docMk/>
            <pc:sldMk cId="2226398919" sldId="517"/>
            <ac:cxnSpMk id="255" creationId="{61725245-3F57-448E-B7C5-B57249A93925}"/>
          </ac:cxnSpMkLst>
        </pc:cxnChg>
        <pc:cxnChg chg="mod">
          <ac:chgData name="Timo Mühlhaus" userId="1b6b3aba618dadac" providerId="LiveId" clId="{BF370442-DD29-4340-BDAA-5ECFF8ED1AAC}" dt="2021-09-07T12:12:33.495" v="529" actId="1076"/>
          <ac:cxnSpMkLst>
            <pc:docMk/>
            <pc:sldMk cId="2226398919" sldId="517"/>
            <ac:cxnSpMk id="256" creationId="{70844D43-DB0C-425D-8B03-3AD5A4E2B337}"/>
          </ac:cxnSpMkLst>
        </pc:cxnChg>
        <pc:cxnChg chg="mod">
          <ac:chgData name="Timo Mühlhaus" userId="1b6b3aba618dadac" providerId="LiveId" clId="{BF370442-DD29-4340-BDAA-5ECFF8ED1AAC}" dt="2021-09-07T12:12:33.495" v="529" actId="1076"/>
          <ac:cxnSpMkLst>
            <pc:docMk/>
            <pc:sldMk cId="2226398919" sldId="517"/>
            <ac:cxnSpMk id="257" creationId="{2E47F9DB-7A61-48C7-A79E-26E4BF62ACBF}"/>
          </ac:cxnSpMkLst>
        </pc:cxnChg>
        <pc:cxnChg chg="mod">
          <ac:chgData name="Timo Mühlhaus" userId="1b6b3aba618dadac" providerId="LiveId" clId="{BF370442-DD29-4340-BDAA-5ECFF8ED1AAC}" dt="2021-09-07T12:12:33.495" v="529" actId="1076"/>
          <ac:cxnSpMkLst>
            <pc:docMk/>
            <pc:sldMk cId="2226398919" sldId="517"/>
            <ac:cxnSpMk id="258" creationId="{89015D9C-8238-4E19-A34A-9FDDF4C57960}"/>
          </ac:cxnSpMkLst>
        </pc:cxnChg>
        <pc:cxnChg chg="mod">
          <ac:chgData name="Timo Mühlhaus" userId="1b6b3aba618dadac" providerId="LiveId" clId="{BF370442-DD29-4340-BDAA-5ECFF8ED1AAC}" dt="2021-09-07T12:12:33.495" v="529" actId="1076"/>
          <ac:cxnSpMkLst>
            <pc:docMk/>
            <pc:sldMk cId="2226398919" sldId="517"/>
            <ac:cxnSpMk id="259" creationId="{FB03EFBA-37C4-4617-9E43-D7924E34249C}"/>
          </ac:cxnSpMkLst>
        </pc:cxnChg>
        <pc:cxnChg chg="mod">
          <ac:chgData name="Timo Mühlhaus" userId="1b6b3aba618dadac" providerId="LiveId" clId="{BF370442-DD29-4340-BDAA-5ECFF8ED1AAC}" dt="2021-09-07T12:12:33.495" v="529" actId="1076"/>
          <ac:cxnSpMkLst>
            <pc:docMk/>
            <pc:sldMk cId="2226398919" sldId="517"/>
            <ac:cxnSpMk id="270" creationId="{F0D07BC2-0F3A-4B36-BE5D-598DBD7CA91D}"/>
          </ac:cxnSpMkLst>
        </pc:cxnChg>
        <pc:cxnChg chg="mod">
          <ac:chgData name="Timo Mühlhaus" userId="1b6b3aba618dadac" providerId="LiveId" clId="{BF370442-DD29-4340-BDAA-5ECFF8ED1AAC}" dt="2021-09-07T12:12:33.495" v="529" actId="1076"/>
          <ac:cxnSpMkLst>
            <pc:docMk/>
            <pc:sldMk cId="2226398919" sldId="517"/>
            <ac:cxnSpMk id="271" creationId="{57E43B27-0F20-43B5-84FF-BAE66E04EBA5}"/>
          </ac:cxnSpMkLst>
        </pc:cxnChg>
        <pc:cxnChg chg="mod">
          <ac:chgData name="Timo Mühlhaus" userId="1b6b3aba618dadac" providerId="LiveId" clId="{BF370442-DD29-4340-BDAA-5ECFF8ED1AAC}" dt="2021-09-07T12:12:33.495" v="529" actId="1076"/>
          <ac:cxnSpMkLst>
            <pc:docMk/>
            <pc:sldMk cId="2226398919" sldId="517"/>
            <ac:cxnSpMk id="272" creationId="{DAC3C621-335A-47BF-BFE3-0075F9102823}"/>
          </ac:cxnSpMkLst>
        </pc:cxnChg>
        <pc:cxnChg chg="mod">
          <ac:chgData name="Timo Mühlhaus" userId="1b6b3aba618dadac" providerId="LiveId" clId="{BF370442-DD29-4340-BDAA-5ECFF8ED1AAC}" dt="2021-09-07T12:12:33.495" v="529" actId="1076"/>
          <ac:cxnSpMkLst>
            <pc:docMk/>
            <pc:sldMk cId="2226398919" sldId="517"/>
            <ac:cxnSpMk id="273" creationId="{06A4F4CA-7E8C-4FA3-A824-869CABC1DACD}"/>
          </ac:cxnSpMkLst>
        </pc:cxnChg>
        <pc:cxnChg chg="mod">
          <ac:chgData name="Timo Mühlhaus" userId="1b6b3aba618dadac" providerId="LiveId" clId="{BF370442-DD29-4340-BDAA-5ECFF8ED1AAC}" dt="2021-09-07T12:12:33.495" v="529" actId="1076"/>
          <ac:cxnSpMkLst>
            <pc:docMk/>
            <pc:sldMk cId="2226398919" sldId="517"/>
            <ac:cxnSpMk id="274" creationId="{200618D9-86A9-4691-9166-622A6D758EBD}"/>
          </ac:cxnSpMkLst>
        </pc:cxnChg>
        <pc:cxnChg chg="mod">
          <ac:chgData name="Timo Mühlhaus" userId="1b6b3aba618dadac" providerId="LiveId" clId="{BF370442-DD29-4340-BDAA-5ECFF8ED1AAC}" dt="2021-09-07T12:12:33.495" v="529" actId="1076"/>
          <ac:cxnSpMkLst>
            <pc:docMk/>
            <pc:sldMk cId="2226398919" sldId="517"/>
            <ac:cxnSpMk id="275" creationId="{931C309A-7168-493B-80D1-F46E658D93E6}"/>
          </ac:cxnSpMkLst>
        </pc:cxnChg>
        <pc:cxnChg chg="mod">
          <ac:chgData name="Timo Mühlhaus" userId="1b6b3aba618dadac" providerId="LiveId" clId="{BF370442-DD29-4340-BDAA-5ECFF8ED1AAC}" dt="2021-09-07T12:12:33.495" v="529" actId="1076"/>
          <ac:cxnSpMkLst>
            <pc:docMk/>
            <pc:sldMk cId="2226398919" sldId="517"/>
            <ac:cxnSpMk id="276" creationId="{76847EAE-D90B-4333-B545-4D343C7989BA}"/>
          </ac:cxnSpMkLst>
        </pc:cxnChg>
        <pc:cxnChg chg="mod">
          <ac:chgData name="Timo Mühlhaus" userId="1b6b3aba618dadac" providerId="LiveId" clId="{BF370442-DD29-4340-BDAA-5ECFF8ED1AAC}" dt="2021-09-07T12:12:33.495" v="529" actId="1076"/>
          <ac:cxnSpMkLst>
            <pc:docMk/>
            <pc:sldMk cId="2226398919" sldId="517"/>
            <ac:cxnSpMk id="277" creationId="{196F6194-5ACE-4674-8305-672F1847F846}"/>
          </ac:cxnSpMkLst>
        </pc:cxnChg>
        <pc:cxnChg chg="mod">
          <ac:chgData name="Timo Mühlhaus" userId="1b6b3aba618dadac" providerId="LiveId" clId="{BF370442-DD29-4340-BDAA-5ECFF8ED1AAC}" dt="2021-09-07T12:12:33.495" v="529" actId="1076"/>
          <ac:cxnSpMkLst>
            <pc:docMk/>
            <pc:sldMk cId="2226398919" sldId="517"/>
            <ac:cxnSpMk id="287" creationId="{94A19240-92B3-49F4-96BC-E28D20F5486B}"/>
          </ac:cxnSpMkLst>
        </pc:cxnChg>
        <pc:cxnChg chg="mod">
          <ac:chgData name="Timo Mühlhaus" userId="1b6b3aba618dadac" providerId="LiveId" clId="{BF370442-DD29-4340-BDAA-5ECFF8ED1AAC}" dt="2021-09-07T12:12:33.495" v="529" actId="1076"/>
          <ac:cxnSpMkLst>
            <pc:docMk/>
            <pc:sldMk cId="2226398919" sldId="517"/>
            <ac:cxnSpMk id="288" creationId="{958BF737-D966-48F8-9F5E-63CCB8F545B1}"/>
          </ac:cxnSpMkLst>
        </pc:cxnChg>
        <pc:cxnChg chg="mod">
          <ac:chgData name="Timo Mühlhaus" userId="1b6b3aba618dadac" providerId="LiveId" clId="{BF370442-DD29-4340-BDAA-5ECFF8ED1AAC}" dt="2021-09-07T12:12:33.495" v="529" actId="1076"/>
          <ac:cxnSpMkLst>
            <pc:docMk/>
            <pc:sldMk cId="2226398919" sldId="517"/>
            <ac:cxnSpMk id="290" creationId="{DBCF0B94-F7F8-45C2-9D41-D9A7D692AF8E}"/>
          </ac:cxnSpMkLst>
        </pc:cxnChg>
        <pc:cxnChg chg="mod">
          <ac:chgData name="Timo Mühlhaus" userId="1b6b3aba618dadac" providerId="LiveId" clId="{BF370442-DD29-4340-BDAA-5ECFF8ED1AAC}" dt="2021-09-07T12:12:33.495" v="529" actId="1076"/>
          <ac:cxnSpMkLst>
            <pc:docMk/>
            <pc:sldMk cId="2226398919" sldId="517"/>
            <ac:cxnSpMk id="291" creationId="{3F596017-DF19-49EB-8E85-365D8EA6274B}"/>
          </ac:cxnSpMkLst>
        </pc:cxnChg>
        <pc:cxnChg chg="mod">
          <ac:chgData name="Timo Mühlhaus" userId="1b6b3aba618dadac" providerId="LiveId" clId="{BF370442-DD29-4340-BDAA-5ECFF8ED1AAC}" dt="2021-09-07T12:12:33.495" v="529" actId="1076"/>
          <ac:cxnSpMkLst>
            <pc:docMk/>
            <pc:sldMk cId="2226398919" sldId="517"/>
            <ac:cxnSpMk id="293" creationId="{A3C18358-FEF3-436B-BCEA-311865316661}"/>
          </ac:cxnSpMkLst>
        </pc:cxnChg>
        <pc:cxnChg chg="mod">
          <ac:chgData name="Timo Mühlhaus" userId="1b6b3aba618dadac" providerId="LiveId" clId="{BF370442-DD29-4340-BDAA-5ECFF8ED1AAC}" dt="2021-09-07T12:12:33.495" v="529" actId="1076"/>
          <ac:cxnSpMkLst>
            <pc:docMk/>
            <pc:sldMk cId="2226398919" sldId="517"/>
            <ac:cxnSpMk id="294" creationId="{5B3C71A0-C603-43D9-948D-69F8D4773545}"/>
          </ac:cxnSpMkLst>
        </pc:cxnChg>
        <pc:cxnChg chg="mod">
          <ac:chgData name="Timo Mühlhaus" userId="1b6b3aba618dadac" providerId="LiveId" clId="{BF370442-DD29-4340-BDAA-5ECFF8ED1AAC}" dt="2021-09-07T12:12:33.495" v="529" actId="1076"/>
          <ac:cxnSpMkLst>
            <pc:docMk/>
            <pc:sldMk cId="2226398919" sldId="517"/>
            <ac:cxnSpMk id="307" creationId="{EBCEE529-5951-4437-9D96-1E254A6620D4}"/>
          </ac:cxnSpMkLst>
        </pc:cxnChg>
        <pc:cxnChg chg="mod">
          <ac:chgData name="Timo Mühlhaus" userId="1b6b3aba618dadac" providerId="LiveId" clId="{BF370442-DD29-4340-BDAA-5ECFF8ED1AAC}" dt="2021-09-07T12:12:33.495" v="529" actId="1076"/>
          <ac:cxnSpMkLst>
            <pc:docMk/>
            <pc:sldMk cId="2226398919" sldId="517"/>
            <ac:cxnSpMk id="308" creationId="{096AEDEE-79EC-4D3D-9F9F-AF7AD2F0B919}"/>
          </ac:cxnSpMkLst>
        </pc:cxnChg>
        <pc:cxnChg chg="mod">
          <ac:chgData name="Timo Mühlhaus" userId="1b6b3aba618dadac" providerId="LiveId" clId="{BF370442-DD29-4340-BDAA-5ECFF8ED1AAC}" dt="2021-09-07T12:12:33.495" v="529" actId="1076"/>
          <ac:cxnSpMkLst>
            <pc:docMk/>
            <pc:sldMk cId="2226398919" sldId="517"/>
            <ac:cxnSpMk id="309" creationId="{D64F693C-9986-432C-8500-E462BAA168F8}"/>
          </ac:cxnSpMkLst>
        </pc:cxnChg>
        <pc:cxnChg chg="mod">
          <ac:chgData name="Timo Mühlhaus" userId="1b6b3aba618dadac" providerId="LiveId" clId="{BF370442-DD29-4340-BDAA-5ECFF8ED1AAC}" dt="2021-09-07T12:12:33.495" v="529" actId="1076"/>
          <ac:cxnSpMkLst>
            <pc:docMk/>
            <pc:sldMk cId="2226398919" sldId="517"/>
            <ac:cxnSpMk id="310" creationId="{5FB7CCDB-5381-4C6F-A2EB-8357A8108DEE}"/>
          </ac:cxnSpMkLst>
        </pc:cxnChg>
        <pc:cxnChg chg="mod">
          <ac:chgData name="Timo Mühlhaus" userId="1b6b3aba618dadac" providerId="LiveId" clId="{BF370442-DD29-4340-BDAA-5ECFF8ED1AAC}" dt="2021-09-07T12:12:33.495" v="529" actId="1076"/>
          <ac:cxnSpMkLst>
            <pc:docMk/>
            <pc:sldMk cId="2226398919" sldId="517"/>
            <ac:cxnSpMk id="311" creationId="{7EA50EF7-E26F-4FF0-ABB7-9B8F94C34484}"/>
          </ac:cxnSpMkLst>
        </pc:cxnChg>
        <pc:cxnChg chg="mod">
          <ac:chgData name="Timo Mühlhaus" userId="1b6b3aba618dadac" providerId="LiveId" clId="{BF370442-DD29-4340-BDAA-5ECFF8ED1AAC}" dt="2021-09-07T12:12:33.495" v="529" actId="1076"/>
          <ac:cxnSpMkLst>
            <pc:docMk/>
            <pc:sldMk cId="2226398919" sldId="517"/>
            <ac:cxnSpMk id="312" creationId="{6B6B8EC1-57EA-4E55-82DA-FA53BED52885}"/>
          </ac:cxnSpMkLst>
        </pc:cxnChg>
        <pc:cxnChg chg="mod">
          <ac:chgData name="Timo Mühlhaus" userId="1b6b3aba618dadac" providerId="LiveId" clId="{BF370442-DD29-4340-BDAA-5ECFF8ED1AAC}" dt="2021-09-07T12:12:33.495" v="529" actId="1076"/>
          <ac:cxnSpMkLst>
            <pc:docMk/>
            <pc:sldMk cId="2226398919" sldId="517"/>
            <ac:cxnSpMk id="325" creationId="{CA759AB3-2103-4BD8-AFA4-1F7DF976A076}"/>
          </ac:cxnSpMkLst>
        </pc:cxnChg>
        <pc:cxnChg chg="mod">
          <ac:chgData name="Timo Mühlhaus" userId="1b6b3aba618dadac" providerId="LiveId" clId="{BF370442-DD29-4340-BDAA-5ECFF8ED1AAC}" dt="2021-09-07T12:12:33.495" v="529" actId="1076"/>
          <ac:cxnSpMkLst>
            <pc:docMk/>
            <pc:sldMk cId="2226398919" sldId="517"/>
            <ac:cxnSpMk id="326" creationId="{36B283CB-6C7F-4469-9765-BF663169E0AB}"/>
          </ac:cxnSpMkLst>
        </pc:cxnChg>
        <pc:cxnChg chg="mod">
          <ac:chgData name="Timo Mühlhaus" userId="1b6b3aba618dadac" providerId="LiveId" clId="{BF370442-DD29-4340-BDAA-5ECFF8ED1AAC}" dt="2021-09-07T12:12:33.495" v="529" actId="1076"/>
          <ac:cxnSpMkLst>
            <pc:docMk/>
            <pc:sldMk cId="2226398919" sldId="517"/>
            <ac:cxnSpMk id="327" creationId="{F8907E68-C25B-463C-BC0E-AD8528D82CF0}"/>
          </ac:cxnSpMkLst>
        </pc:cxnChg>
        <pc:cxnChg chg="mod">
          <ac:chgData name="Timo Mühlhaus" userId="1b6b3aba618dadac" providerId="LiveId" clId="{BF370442-DD29-4340-BDAA-5ECFF8ED1AAC}" dt="2021-09-07T12:12:33.495" v="529" actId="1076"/>
          <ac:cxnSpMkLst>
            <pc:docMk/>
            <pc:sldMk cId="2226398919" sldId="517"/>
            <ac:cxnSpMk id="328" creationId="{603660FD-E0BC-4BE8-B2C7-464D7107187A}"/>
          </ac:cxnSpMkLst>
        </pc:cxnChg>
      </pc:sldChg>
      <pc:sldChg chg="addSp modSp del mod ord">
        <pc:chgData name="Timo Mühlhaus" userId="1b6b3aba618dadac" providerId="LiveId" clId="{BF370442-DD29-4340-BDAA-5ECFF8ED1AAC}" dt="2021-09-08T06:12:35.129" v="3623" actId="47"/>
        <pc:sldMkLst>
          <pc:docMk/>
          <pc:sldMk cId="3088830816" sldId="521"/>
        </pc:sldMkLst>
        <pc:spChg chg="mod">
          <ac:chgData name="Timo Mühlhaus" userId="1b6b3aba618dadac" providerId="LiveId" clId="{BF370442-DD29-4340-BDAA-5ECFF8ED1AAC}" dt="2021-09-07T20:14:06.836" v="2010"/>
          <ac:spMkLst>
            <pc:docMk/>
            <pc:sldMk cId="3088830816" sldId="521"/>
            <ac:spMk id="3" creationId="{2ED18492-FE60-4C94-9F11-0CCB047F17E0}"/>
          </ac:spMkLst>
        </pc:spChg>
        <pc:picChg chg="add mod">
          <ac:chgData name="Timo Mühlhaus" userId="1b6b3aba618dadac" providerId="LiveId" clId="{BF370442-DD29-4340-BDAA-5ECFF8ED1AAC}" dt="2021-09-07T18:02:41.326" v="1291" actId="1076"/>
          <ac:picMkLst>
            <pc:docMk/>
            <pc:sldMk cId="3088830816" sldId="521"/>
            <ac:picMk id="42" creationId="{22373BA2-7309-4F5B-91C1-34D761873D82}"/>
          </ac:picMkLst>
        </pc:picChg>
      </pc:sldChg>
      <pc:sldChg chg="ord">
        <pc:chgData name="Timo Mühlhaus" userId="1b6b3aba618dadac" providerId="LiveId" clId="{BF370442-DD29-4340-BDAA-5ECFF8ED1AAC}" dt="2021-09-07T07:21:56.527" v="30"/>
        <pc:sldMkLst>
          <pc:docMk/>
          <pc:sldMk cId="3170677561" sldId="526"/>
        </pc:sldMkLst>
      </pc:sldChg>
      <pc:sldChg chg="ord">
        <pc:chgData name="Timo Mühlhaus" userId="1b6b3aba618dadac" providerId="LiveId" clId="{BF370442-DD29-4340-BDAA-5ECFF8ED1AAC}" dt="2021-09-07T20:09:25.159" v="1931"/>
        <pc:sldMkLst>
          <pc:docMk/>
          <pc:sldMk cId="2036752745" sldId="530"/>
        </pc:sldMkLst>
      </pc:sldChg>
      <pc:sldChg chg="ord">
        <pc:chgData name="Timo Mühlhaus" userId="1b6b3aba618dadac" providerId="LiveId" clId="{BF370442-DD29-4340-BDAA-5ECFF8ED1AAC}" dt="2021-09-07T19:19:15.930" v="1440"/>
        <pc:sldMkLst>
          <pc:docMk/>
          <pc:sldMk cId="689199237" sldId="568"/>
        </pc:sldMkLst>
      </pc:sldChg>
      <pc:sldChg chg="delSp modSp add mod ord">
        <pc:chgData name="Timo Mühlhaus" userId="1b6b3aba618dadac" providerId="LiveId" clId="{BF370442-DD29-4340-BDAA-5ECFF8ED1AAC}" dt="2021-09-08T13:03:55.575" v="4132" actId="1076"/>
        <pc:sldMkLst>
          <pc:docMk/>
          <pc:sldMk cId="594028128" sldId="569"/>
        </pc:sldMkLst>
        <pc:spChg chg="mod">
          <ac:chgData name="Timo Mühlhaus" userId="1b6b3aba618dadac" providerId="LiveId" clId="{BF370442-DD29-4340-BDAA-5ECFF8ED1AAC}" dt="2021-09-08T07:48:00.557" v="3650" actId="14100"/>
          <ac:spMkLst>
            <pc:docMk/>
            <pc:sldMk cId="594028128" sldId="569"/>
            <ac:spMk id="2" creationId="{A2B3D6AF-F1FC-42C6-B998-A17B1147336D}"/>
          </ac:spMkLst>
        </pc:spChg>
        <pc:spChg chg="mod">
          <ac:chgData name="Timo Mühlhaus" userId="1b6b3aba618dadac" providerId="LiveId" clId="{BF370442-DD29-4340-BDAA-5ECFF8ED1AAC}" dt="2021-09-08T13:03:55.575" v="4132" actId="1076"/>
          <ac:spMkLst>
            <pc:docMk/>
            <pc:sldMk cId="594028128" sldId="569"/>
            <ac:spMk id="112" creationId="{41B61ED8-D1A3-4660-ACE8-3A2D59BAB6A6}"/>
          </ac:spMkLst>
        </pc:spChg>
        <pc:spChg chg="mod">
          <ac:chgData name="Timo Mühlhaus" userId="1b6b3aba618dadac" providerId="LiveId" clId="{BF370442-DD29-4340-BDAA-5ECFF8ED1AAC}" dt="2021-09-08T13:03:55.575" v="4132" actId="1076"/>
          <ac:spMkLst>
            <pc:docMk/>
            <pc:sldMk cId="594028128" sldId="569"/>
            <ac:spMk id="115" creationId="{E7426104-66F7-4375-BAA7-9AA4BF57A1A8}"/>
          </ac:spMkLst>
        </pc:spChg>
        <pc:spChg chg="mod">
          <ac:chgData name="Timo Mühlhaus" userId="1b6b3aba618dadac" providerId="LiveId" clId="{BF370442-DD29-4340-BDAA-5ECFF8ED1AAC}" dt="2021-09-08T13:03:55.575" v="4132" actId="1076"/>
          <ac:spMkLst>
            <pc:docMk/>
            <pc:sldMk cId="594028128" sldId="569"/>
            <ac:spMk id="117" creationId="{35927750-10E5-468F-8948-8E2F2B401390}"/>
          </ac:spMkLst>
        </pc:spChg>
        <pc:spChg chg="mod">
          <ac:chgData name="Timo Mühlhaus" userId="1b6b3aba618dadac" providerId="LiveId" clId="{BF370442-DD29-4340-BDAA-5ECFF8ED1AAC}" dt="2021-09-08T13:03:55.575" v="4132" actId="1076"/>
          <ac:spMkLst>
            <pc:docMk/>
            <pc:sldMk cId="594028128" sldId="569"/>
            <ac:spMk id="119" creationId="{E961201C-F394-47BD-9F4B-BDEBC63128F6}"/>
          </ac:spMkLst>
        </pc:spChg>
        <pc:spChg chg="mod">
          <ac:chgData name="Timo Mühlhaus" userId="1b6b3aba618dadac" providerId="LiveId" clId="{BF370442-DD29-4340-BDAA-5ECFF8ED1AAC}" dt="2021-09-08T08:31:35.260" v="4048" actId="20577"/>
          <ac:spMkLst>
            <pc:docMk/>
            <pc:sldMk cId="594028128" sldId="569"/>
            <ac:spMk id="126" creationId="{51454D98-071E-4C41-BB7D-BA398674F7EF}"/>
          </ac:spMkLst>
        </pc:spChg>
        <pc:grpChg chg="mod">
          <ac:chgData name="Timo Mühlhaus" userId="1b6b3aba618dadac" providerId="LiveId" clId="{BF370442-DD29-4340-BDAA-5ECFF8ED1AAC}" dt="2021-09-08T13:03:55.575" v="4132" actId="1076"/>
          <ac:grpSpMkLst>
            <pc:docMk/>
            <pc:sldMk cId="594028128" sldId="569"/>
            <ac:grpSpMk id="3" creationId="{8B8811E5-64C9-45E5-B156-DB165A78AFF9}"/>
          </ac:grpSpMkLst>
        </pc:grpChg>
        <pc:grpChg chg="mod">
          <ac:chgData name="Timo Mühlhaus" userId="1b6b3aba618dadac" providerId="LiveId" clId="{BF370442-DD29-4340-BDAA-5ECFF8ED1AAC}" dt="2021-09-08T13:03:55.575" v="4132" actId="1076"/>
          <ac:grpSpMkLst>
            <pc:docMk/>
            <pc:sldMk cId="594028128" sldId="569"/>
            <ac:grpSpMk id="110" creationId="{144CE72E-B1B9-43E7-BB64-C49E78A03504}"/>
          </ac:grpSpMkLst>
        </pc:grpChg>
        <pc:grpChg chg="mod">
          <ac:chgData name="Timo Mühlhaus" userId="1b6b3aba618dadac" providerId="LiveId" clId="{BF370442-DD29-4340-BDAA-5ECFF8ED1AAC}" dt="2021-09-08T13:03:55.575" v="4132" actId="1076"/>
          <ac:grpSpMkLst>
            <pc:docMk/>
            <pc:sldMk cId="594028128" sldId="569"/>
            <ac:grpSpMk id="120" creationId="{37FF3A5B-4F37-4E09-9615-F4056E8536BB}"/>
          </ac:grpSpMkLst>
        </pc:grpChg>
        <pc:picChg chg="mod">
          <ac:chgData name="Timo Mühlhaus" userId="1b6b3aba618dadac" providerId="LiveId" clId="{BF370442-DD29-4340-BDAA-5ECFF8ED1AAC}" dt="2021-09-08T13:03:55.575" v="4132" actId="1076"/>
          <ac:picMkLst>
            <pc:docMk/>
            <pc:sldMk cId="594028128" sldId="569"/>
            <ac:picMk id="111" creationId="{B4C54037-D403-48F1-AE4F-EB79B4769435}"/>
          </ac:picMkLst>
        </pc:picChg>
        <pc:picChg chg="del">
          <ac:chgData name="Timo Mühlhaus" userId="1b6b3aba618dadac" providerId="LiveId" clId="{BF370442-DD29-4340-BDAA-5ECFF8ED1AAC}" dt="2021-09-08T13:03:36.075" v="4125" actId="478"/>
          <ac:picMkLst>
            <pc:docMk/>
            <pc:sldMk cId="594028128" sldId="569"/>
            <ac:picMk id="113" creationId="{130A48C4-44C5-4B83-B675-9E5DA98758E9}"/>
          </ac:picMkLst>
        </pc:picChg>
      </pc:sldChg>
      <pc:sldChg chg="del">
        <pc:chgData name="Timo Mühlhaus" userId="1b6b3aba618dadac" providerId="LiveId" clId="{BF370442-DD29-4340-BDAA-5ECFF8ED1AAC}" dt="2021-09-07T12:35:14.211" v="675" actId="47"/>
        <pc:sldMkLst>
          <pc:docMk/>
          <pc:sldMk cId="771196137" sldId="570"/>
        </pc:sldMkLst>
      </pc:sldChg>
      <pc:sldChg chg="del">
        <pc:chgData name="Timo Mühlhaus" userId="1b6b3aba618dadac" providerId="LiveId" clId="{BF370442-DD29-4340-BDAA-5ECFF8ED1AAC}" dt="2021-09-07T12:35:14.211" v="675" actId="47"/>
        <pc:sldMkLst>
          <pc:docMk/>
          <pc:sldMk cId="3444011119" sldId="574"/>
        </pc:sldMkLst>
      </pc:sldChg>
      <pc:sldChg chg="del ord">
        <pc:chgData name="Timo Mühlhaus" userId="1b6b3aba618dadac" providerId="LiveId" clId="{BF370442-DD29-4340-BDAA-5ECFF8ED1AAC}" dt="2021-09-08T06:09:26.622" v="3530" actId="47"/>
        <pc:sldMkLst>
          <pc:docMk/>
          <pc:sldMk cId="265787465" sldId="580"/>
        </pc:sldMkLst>
      </pc:sldChg>
      <pc:sldChg chg="add">
        <pc:chgData name="Timo Mühlhaus" userId="1b6b3aba618dadac" providerId="LiveId" clId="{BF370442-DD29-4340-BDAA-5ECFF8ED1AAC}" dt="2021-09-08T12:31:39.521" v="4124"/>
        <pc:sldMkLst>
          <pc:docMk/>
          <pc:sldMk cId="2276116518" sldId="581"/>
        </pc:sldMkLst>
      </pc:sldChg>
      <pc:sldChg chg="modSp mod">
        <pc:chgData name="Timo Mühlhaus" userId="1b6b3aba618dadac" providerId="LiveId" clId="{BF370442-DD29-4340-BDAA-5ECFF8ED1AAC}" dt="2021-09-07T19:29:05.291" v="1552" actId="27636"/>
        <pc:sldMkLst>
          <pc:docMk/>
          <pc:sldMk cId="261009608" sldId="610"/>
        </pc:sldMkLst>
        <pc:spChg chg="mod">
          <ac:chgData name="Timo Mühlhaus" userId="1b6b3aba618dadac" providerId="LiveId" clId="{BF370442-DD29-4340-BDAA-5ECFF8ED1AAC}" dt="2021-09-07T19:29:05.291" v="1552" actId="27636"/>
          <ac:spMkLst>
            <pc:docMk/>
            <pc:sldMk cId="261009608" sldId="610"/>
            <ac:spMk id="3" creationId="{E6050A5C-3C7C-49B3-815E-AC177B5B6843}"/>
          </ac:spMkLst>
        </pc:spChg>
      </pc:sldChg>
      <pc:sldChg chg="del">
        <pc:chgData name="Timo Mühlhaus" userId="1b6b3aba618dadac" providerId="LiveId" clId="{BF370442-DD29-4340-BDAA-5ECFF8ED1AAC}" dt="2021-09-07T12:35:14.211" v="675" actId="47"/>
        <pc:sldMkLst>
          <pc:docMk/>
          <pc:sldMk cId="3468399927" sldId="611"/>
        </pc:sldMkLst>
      </pc:sldChg>
      <pc:sldChg chg="addSp delSp modSp add mod">
        <pc:chgData name="Timo Mühlhaus" userId="1b6b3aba618dadac" providerId="LiveId" clId="{BF370442-DD29-4340-BDAA-5ECFF8ED1AAC}" dt="2021-09-08T08:26:07.382" v="4039" actId="20577"/>
        <pc:sldMkLst>
          <pc:docMk/>
          <pc:sldMk cId="1823276327" sldId="612"/>
        </pc:sldMkLst>
        <pc:spChg chg="mod">
          <ac:chgData name="Timo Mühlhaus" userId="1b6b3aba618dadac" providerId="LiveId" clId="{BF370442-DD29-4340-BDAA-5ECFF8ED1AAC}" dt="2021-09-08T08:26:07.382" v="4039" actId="20577"/>
          <ac:spMkLst>
            <pc:docMk/>
            <pc:sldMk cId="1823276327" sldId="612"/>
            <ac:spMk id="2" creationId="{00000000-0000-0000-0000-000000000000}"/>
          </ac:spMkLst>
        </pc:spChg>
        <pc:spChg chg="add del mod">
          <ac:chgData name="Timo Mühlhaus" userId="1b6b3aba618dadac" providerId="LiveId" clId="{BF370442-DD29-4340-BDAA-5ECFF8ED1AAC}" dt="2021-09-08T06:06:53.333" v="3484" actId="478"/>
          <ac:spMkLst>
            <pc:docMk/>
            <pc:sldMk cId="1823276327" sldId="612"/>
            <ac:spMk id="5" creationId="{434098C0-EB1E-42C7-9922-95EACC284679}"/>
          </ac:spMkLst>
        </pc:spChg>
        <pc:spChg chg="add mod topLvl">
          <ac:chgData name="Timo Mühlhaus" userId="1b6b3aba618dadac" providerId="LiveId" clId="{BF370442-DD29-4340-BDAA-5ECFF8ED1AAC}" dt="2021-09-08T06:08:20.930" v="3513" actId="165"/>
          <ac:spMkLst>
            <pc:docMk/>
            <pc:sldMk cId="1823276327" sldId="612"/>
            <ac:spMk id="212" creationId="{EC6ACF81-574E-432C-9F84-61934DABFE55}"/>
          </ac:spMkLst>
        </pc:spChg>
        <pc:spChg chg="add mod topLvl">
          <ac:chgData name="Timo Mühlhaus" userId="1b6b3aba618dadac" providerId="LiveId" clId="{BF370442-DD29-4340-BDAA-5ECFF8ED1AAC}" dt="2021-09-08T06:08:20.930" v="3513" actId="165"/>
          <ac:spMkLst>
            <pc:docMk/>
            <pc:sldMk cId="1823276327" sldId="612"/>
            <ac:spMk id="213" creationId="{676E24BA-ADF2-4D95-AF13-3C62AA0FD090}"/>
          </ac:spMkLst>
        </pc:spChg>
        <pc:spChg chg="add mod">
          <ac:chgData name="Timo Mühlhaus" userId="1b6b3aba618dadac" providerId="LiveId" clId="{BF370442-DD29-4340-BDAA-5ECFF8ED1AAC}" dt="2021-09-08T06:08:20.930" v="3513" actId="165"/>
          <ac:spMkLst>
            <pc:docMk/>
            <pc:sldMk cId="1823276327" sldId="612"/>
            <ac:spMk id="214" creationId="{87CE5D4E-E8E8-41FB-A513-1286A474C586}"/>
          </ac:spMkLst>
        </pc:spChg>
        <pc:spChg chg="mod">
          <ac:chgData name="Timo Mühlhaus" userId="1b6b3aba618dadac" providerId="LiveId" clId="{BF370442-DD29-4340-BDAA-5ECFF8ED1AAC}" dt="2021-09-08T06:08:16.824" v="3512" actId="14100"/>
          <ac:spMkLst>
            <pc:docMk/>
            <pc:sldMk cId="1823276327" sldId="612"/>
            <ac:spMk id="215" creationId="{BBE7126A-81FA-4C24-A231-519E46272073}"/>
          </ac:spMkLst>
        </pc:spChg>
        <pc:spChg chg="add mod topLvl">
          <ac:chgData name="Timo Mühlhaus" userId="1b6b3aba618dadac" providerId="LiveId" clId="{BF370442-DD29-4340-BDAA-5ECFF8ED1AAC}" dt="2021-09-08T06:08:20.930" v="3513" actId="165"/>
          <ac:spMkLst>
            <pc:docMk/>
            <pc:sldMk cId="1823276327" sldId="612"/>
            <ac:spMk id="216" creationId="{90AC78AB-42AA-47C4-A59D-EC7F1879F3E9}"/>
          </ac:spMkLst>
        </pc:spChg>
        <pc:spChg chg="add mod topLvl">
          <ac:chgData name="Timo Mühlhaus" userId="1b6b3aba618dadac" providerId="LiveId" clId="{BF370442-DD29-4340-BDAA-5ECFF8ED1AAC}" dt="2021-09-08T06:08:20.930" v="3513" actId="165"/>
          <ac:spMkLst>
            <pc:docMk/>
            <pc:sldMk cId="1823276327" sldId="612"/>
            <ac:spMk id="217" creationId="{CBB8D103-F206-4989-B036-E01C0076BC0A}"/>
          </ac:spMkLst>
        </pc:spChg>
        <pc:spChg chg="add mod">
          <ac:chgData name="Timo Mühlhaus" userId="1b6b3aba618dadac" providerId="LiveId" clId="{BF370442-DD29-4340-BDAA-5ECFF8ED1AAC}" dt="2021-09-08T06:08:20.930" v="3513" actId="165"/>
          <ac:spMkLst>
            <pc:docMk/>
            <pc:sldMk cId="1823276327" sldId="612"/>
            <ac:spMk id="218" creationId="{080113C5-B1F2-4FAA-B153-7B0CC4549DB4}"/>
          </ac:spMkLst>
        </pc:spChg>
        <pc:spChg chg="add del mod">
          <ac:chgData name="Timo Mühlhaus" userId="1b6b3aba618dadac" providerId="LiveId" clId="{BF370442-DD29-4340-BDAA-5ECFF8ED1AAC}" dt="2021-09-08T06:06:57.470" v="3487" actId="478"/>
          <ac:spMkLst>
            <pc:docMk/>
            <pc:sldMk cId="1823276327" sldId="612"/>
            <ac:spMk id="220" creationId="{52721028-F772-45C7-8B16-618C55CA901F}"/>
          </ac:spMkLst>
        </pc:spChg>
        <pc:spChg chg="mod">
          <ac:chgData name="Timo Mühlhaus" userId="1b6b3aba618dadac" providerId="LiveId" clId="{BF370442-DD29-4340-BDAA-5ECFF8ED1AAC}" dt="2021-09-08T06:08:20.930" v="3513" actId="165"/>
          <ac:spMkLst>
            <pc:docMk/>
            <pc:sldMk cId="1823276327" sldId="612"/>
            <ac:spMk id="223" creationId="{9F59F5CA-CF88-49F7-AC81-5A9596758658}"/>
          </ac:spMkLst>
        </pc:spChg>
        <pc:spChg chg="mod">
          <ac:chgData name="Timo Mühlhaus" userId="1b6b3aba618dadac" providerId="LiveId" clId="{BF370442-DD29-4340-BDAA-5ECFF8ED1AAC}" dt="2021-09-08T06:08:20.930" v="3513" actId="165"/>
          <ac:spMkLst>
            <pc:docMk/>
            <pc:sldMk cId="1823276327" sldId="612"/>
            <ac:spMk id="224" creationId="{030FBEE4-41F9-4747-A4C0-ECB5A6D51264}"/>
          </ac:spMkLst>
        </pc:spChg>
        <pc:spChg chg="mod">
          <ac:chgData name="Timo Mühlhaus" userId="1b6b3aba618dadac" providerId="LiveId" clId="{BF370442-DD29-4340-BDAA-5ECFF8ED1AAC}" dt="2021-09-08T06:08:20.930" v="3513" actId="165"/>
          <ac:spMkLst>
            <pc:docMk/>
            <pc:sldMk cId="1823276327" sldId="612"/>
            <ac:spMk id="226" creationId="{CFBA6338-3DF0-40B3-A1B5-95CCBD1CAFC9}"/>
          </ac:spMkLst>
        </pc:spChg>
        <pc:spChg chg="mod">
          <ac:chgData name="Timo Mühlhaus" userId="1b6b3aba618dadac" providerId="LiveId" clId="{BF370442-DD29-4340-BDAA-5ECFF8ED1AAC}" dt="2021-09-08T06:08:20.930" v="3513" actId="165"/>
          <ac:spMkLst>
            <pc:docMk/>
            <pc:sldMk cId="1823276327" sldId="612"/>
            <ac:spMk id="227" creationId="{5D44CE0B-2FD8-4A8D-98AE-E0868E41E564}"/>
          </ac:spMkLst>
        </pc:spChg>
        <pc:spChg chg="del mod topLvl">
          <ac:chgData name="Timo Mühlhaus" userId="1b6b3aba618dadac" providerId="LiveId" clId="{BF370442-DD29-4340-BDAA-5ECFF8ED1AAC}" dt="2021-09-08T06:07:35.473" v="3499" actId="478"/>
          <ac:spMkLst>
            <pc:docMk/>
            <pc:sldMk cId="1823276327" sldId="612"/>
            <ac:spMk id="229" creationId="{B3BE27A4-4B3A-4922-97BB-613A0C9A664C}"/>
          </ac:spMkLst>
        </pc:spChg>
        <pc:spChg chg="del mod topLvl">
          <ac:chgData name="Timo Mühlhaus" userId="1b6b3aba618dadac" providerId="LiveId" clId="{BF370442-DD29-4340-BDAA-5ECFF8ED1AAC}" dt="2021-09-08T06:07:34.368" v="3498" actId="478"/>
          <ac:spMkLst>
            <pc:docMk/>
            <pc:sldMk cId="1823276327" sldId="612"/>
            <ac:spMk id="230" creationId="{EB59D51A-C688-409A-BE77-A2F560C890A7}"/>
          </ac:spMkLst>
        </pc:spChg>
        <pc:spChg chg="mod">
          <ac:chgData name="Timo Mühlhaus" userId="1b6b3aba618dadac" providerId="LiveId" clId="{BF370442-DD29-4340-BDAA-5ECFF8ED1AAC}" dt="2021-09-08T06:08:20.930" v="3513" actId="165"/>
          <ac:spMkLst>
            <pc:docMk/>
            <pc:sldMk cId="1823276327" sldId="612"/>
            <ac:spMk id="232" creationId="{2FF46223-3194-41FB-945E-64314B828D34}"/>
          </ac:spMkLst>
        </pc:spChg>
        <pc:spChg chg="mod">
          <ac:chgData name="Timo Mühlhaus" userId="1b6b3aba618dadac" providerId="LiveId" clId="{BF370442-DD29-4340-BDAA-5ECFF8ED1AAC}" dt="2021-09-08T06:08:20.930" v="3513" actId="165"/>
          <ac:spMkLst>
            <pc:docMk/>
            <pc:sldMk cId="1823276327" sldId="612"/>
            <ac:spMk id="233" creationId="{67DAE3E9-81FD-406A-AB14-02D94F286D77}"/>
          </ac:spMkLst>
        </pc:spChg>
        <pc:spChg chg="mod">
          <ac:chgData name="Timo Mühlhaus" userId="1b6b3aba618dadac" providerId="LiveId" clId="{BF370442-DD29-4340-BDAA-5ECFF8ED1AAC}" dt="2021-09-08T06:08:20.930" v="3513" actId="165"/>
          <ac:spMkLst>
            <pc:docMk/>
            <pc:sldMk cId="1823276327" sldId="612"/>
            <ac:spMk id="235" creationId="{162DCF41-F33F-4058-BB9D-F92868D67549}"/>
          </ac:spMkLst>
        </pc:spChg>
        <pc:spChg chg="mod">
          <ac:chgData name="Timo Mühlhaus" userId="1b6b3aba618dadac" providerId="LiveId" clId="{BF370442-DD29-4340-BDAA-5ECFF8ED1AAC}" dt="2021-09-08T06:08:20.930" v="3513" actId="165"/>
          <ac:spMkLst>
            <pc:docMk/>
            <pc:sldMk cId="1823276327" sldId="612"/>
            <ac:spMk id="236" creationId="{A7B4FA67-4275-4F5B-9EDF-5DA94531B1B0}"/>
          </ac:spMkLst>
        </pc:spChg>
        <pc:spChg chg="add mod">
          <ac:chgData name="Timo Mühlhaus" userId="1b6b3aba618dadac" providerId="LiveId" clId="{BF370442-DD29-4340-BDAA-5ECFF8ED1AAC}" dt="2021-09-08T06:08:29.285" v="3515" actId="1076"/>
          <ac:spMkLst>
            <pc:docMk/>
            <pc:sldMk cId="1823276327" sldId="612"/>
            <ac:spMk id="238" creationId="{FF14B1B7-9034-412E-A5A2-F0D518D75549}"/>
          </ac:spMkLst>
        </pc:spChg>
        <pc:spChg chg="add mod">
          <ac:chgData name="Timo Mühlhaus" userId="1b6b3aba618dadac" providerId="LiveId" clId="{BF370442-DD29-4340-BDAA-5ECFF8ED1AAC}" dt="2021-09-08T06:08:29.285" v="3515" actId="1076"/>
          <ac:spMkLst>
            <pc:docMk/>
            <pc:sldMk cId="1823276327" sldId="612"/>
            <ac:spMk id="239" creationId="{1AB78258-A69D-4D7B-9459-59DFFA7DA253}"/>
          </ac:spMkLst>
        </pc:spChg>
        <pc:spChg chg="add mod">
          <ac:chgData name="Timo Mühlhaus" userId="1b6b3aba618dadac" providerId="LiveId" clId="{BF370442-DD29-4340-BDAA-5ECFF8ED1AAC}" dt="2021-09-08T06:08:29.285" v="3515" actId="1076"/>
          <ac:spMkLst>
            <pc:docMk/>
            <pc:sldMk cId="1823276327" sldId="612"/>
            <ac:spMk id="240" creationId="{A165248D-A807-479D-9C74-0615DBCF9849}"/>
          </ac:spMkLst>
        </pc:spChg>
        <pc:spChg chg="add mod">
          <ac:chgData name="Timo Mühlhaus" userId="1b6b3aba618dadac" providerId="LiveId" clId="{BF370442-DD29-4340-BDAA-5ECFF8ED1AAC}" dt="2021-09-08T06:08:29.285" v="3515" actId="1076"/>
          <ac:spMkLst>
            <pc:docMk/>
            <pc:sldMk cId="1823276327" sldId="612"/>
            <ac:spMk id="241" creationId="{D3831C22-A8D8-4E07-9646-849688ADAB40}"/>
          </ac:spMkLst>
        </pc:spChg>
        <pc:spChg chg="mod">
          <ac:chgData name="Timo Mühlhaus" userId="1b6b3aba618dadac" providerId="LiveId" clId="{BF370442-DD29-4340-BDAA-5ECFF8ED1AAC}" dt="2021-09-08T06:08:24.389" v="3514"/>
          <ac:spMkLst>
            <pc:docMk/>
            <pc:sldMk cId="1823276327" sldId="612"/>
            <ac:spMk id="243" creationId="{E4CD0980-5002-43A0-8FBB-559A9A627624}"/>
          </ac:spMkLst>
        </pc:spChg>
        <pc:spChg chg="mod">
          <ac:chgData name="Timo Mühlhaus" userId="1b6b3aba618dadac" providerId="LiveId" clId="{BF370442-DD29-4340-BDAA-5ECFF8ED1AAC}" dt="2021-09-08T06:08:24.389" v="3514"/>
          <ac:spMkLst>
            <pc:docMk/>
            <pc:sldMk cId="1823276327" sldId="612"/>
            <ac:spMk id="244" creationId="{293076FE-DDA6-462B-876F-A9AD9C2F39C3}"/>
          </ac:spMkLst>
        </pc:spChg>
        <pc:spChg chg="mod">
          <ac:chgData name="Timo Mühlhaus" userId="1b6b3aba618dadac" providerId="LiveId" clId="{BF370442-DD29-4340-BDAA-5ECFF8ED1AAC}" dt="2021-09-08T06:08:24.389" v="3514"/>
          <ac:spMkLst>
            <pc:docMk/>
            <pc:sldMk cId="1823276327" sldId="612"/>
            <ac:spMk id="246" creationId="{FA932190-185E-4E88-AF78-9CD5103F22C6}"/>
          </ac:spMkLst>
        </pc:spChg>
        <pc:spChg chg="mod">
          <ac:chgData name="Timo Mühlhaus" userId="1b6b3aba618dadac" providerId="LiveId" clId="{BF370442-DD29-4340-BDAA-5ECFF8ED1AAC}" dt="2021-09-08T06:08:24.389" v="3514"/>
          <ac:spMkLst>
            <pc:docMk/>
            <pc:sldMk cId="1823276327" sldId="612"/>
            <ac:spMk id="247" creationId="{EF741D3F-B6E2-4E7F-933F-BD2848D693C6}"/>
          </ac:spMkLst>
        </pc:spChg>
        <pc:spChg chg="mod">
          <ac:chgData name="Timo Mühlhaus" userId="1b6b3aba618dadac" providerId="LiveId" clId="{BF370442-DD29-4340-BDAA-5ECFF8ED1AAC}" dt="2021-09-08T06:08:24.389" v="3514"/>
          <ac:spMkLst>
            <pc:docMk/>
            <pc:sldMk cId="1823276327" sldId="612"/>
            <ac:spMk id="249" creationId="{80643C25-5699-4073-83D3-E7CE8495F8E0}"/>
          </ac:spMkLst>
        </pc:spChg>
        <pc:spChg chg="mod">
          <ac:chgData name="Timo Mühlhaus" userId="1b6b3aba618dadac" providerId="LiveId" clId="{BF370442-DD29-4340-BDAA-5ECFF8ED1AAC}" dt="2021-09-08T06:08:24.389" v="3514"/>
          <ac:spMkLst>
            <pc:docMk/>
            <pc:sldMk cId="1823276327" sldId="612"/>
            <ac:spMk id="250" creationId="{E08F2226-B837-42C3-A274-2368F4DD9D63}"/>
          </ac:spMkLst>
        </pc:spChg>
        <pc:spChg chg="mod">
          <ac:chgData name="Timo Mühlhaus" userId="1b6b3aba618dadac" providerId="LiveId" clId="{BF370442-DD29-4340-BDAA-5ECFF8ED1AAC}" dt="2021-09-08T06:08:24.389" v="3514"/>
          <ac:spMkLst>
            <pc:docMk/>
            <pc:sldMk cId="1823276327" sldId="612"/>
            <ac:spMk id="252" creationId="{DCFD9E79-732F-404C-8F7B-BEEFCB82F731}"/>
          </ac:spMkLst>
        </pc:spChg>
        <pc:spChg chg="mod">
          <ac:chgData name="Timo Mühlhaus" userId="1b6b3aba618dadac" providerId="LiveId" clId="{BF370442-DD29-4340-BDAA-5ECFF8ED1AAC}" dt="2021-09-08T06:08:24.389" v="3514"/>
          <ac:spMkLst>
            <pc:docMk/>
            <pc:sldMk cId="1823276327" sldId="612"/>
            <ac:spMk id="253" creationId="{D21880EA-7DEB-4FB5-9FF6-0CEBDF009FA9}"/>
          </ac:spMkLst>
        </pc:spChg>
        <pc:spChg chg="mod">
          <ac:chgData name="Timo Mühlhaus" userId="1b6b3aba618dadac" providerId="LiveId" clId="{BF370442-DD29-4340-BDAA-5ECFF8ED1AAC}" dt="2021-09-08T06:08:24.389" v="3514"/>
          <ac:spMkLst>
            <pc:docMk/>
            <pc:sldMk cId="1823276327" sldId="612"/>
            <ac:spMk id="255" creationId="{861559D0-4FE9-44F8-9339-6DE38EE88805}"/>
          </ac:spMkLst>
        </pc:spChg>
        <pc:spChg chg="mod">
          <ac:chgData name="Timo Mühlhaus" userId="1b6b3aba618dadac" providerId="LiveId" clId="{BF370442-DD29-4340-BDAA-5ECFF8ED1AAC}" dt="2021-09-08T06:08:24.389" v="3514"/>
          <ac:spMkLst>
            <pc:docMk/>
            <pc:sldMk cId="1823276327" sldId="612"/>
            <ac:spMk id="256" creationId="{D360295C-F29D-4F8E-89A1-4728ABD09658}"/>
          </ac:spMkLst>
        </pc:spChg>
        <pc:spChg chg="mod topLvl">
          <ac:chgData name="Timo Mühlhaus" userId="1b6b3aba618dadac" providerId="LiveId" clId="{BF370442-DD29-4340-BDAA-5ECFF8ED1AAC}" dt="2021-09-08T06:08:20.930" v="3513" actId="165"/>
          <ac:spMkLst>
            <pc:docMk/>
            <pc:sldMk cId="1823276327" sldId="612"/>
            <ac:spMk id="358" creationId="{A5924A3D-2582-4816-9900-30A8FFAB76E3}"/>
          </ac:spMkLst>
        </pc:spChg>
        <pc:spChg chg="mod topLvl">
          <ac:chgData name="Timo Mühlhaus" userId="1b6b3aba618dadac" providerId="LiveId" clId="{BF370442-DD29-4340-BDAA-5ECFF8ED1AAC}" dt="2021-09-08T06:08:20.930" v="3513" actId="165"/>
          <ac:spMkLst>
            <pc:docMk/>
            <pc:sldMk cId="1823276327" sldId="612"/>
            <ac:spMk id="360" creationId="{4AEB6451-08AD-4ACD-9DF9-FD2C23140B55}"/>
          </ac:spMkLst>
        </pc:spChg>
        <pc:spChg chg="mod topLvl">
          <ac:chgData name="Timo Mühlhaus" userId="1b6b3aba618dadac" providerId="LiveId" clId="{BF370442-DD29-4340-BDAA-5ECFF8ED1AAC}" dt="2021-09-08T06:08:20.930" v="3513" actId="165"/>
          <ac:spMkLst>
            <pc:docMk/>
            <pc:sldMk cId="1823276327" sldId="612"/>
            <ac:spMk id="361" creationId="{E0F2C6DC-3A36-408E-8709-EF25E4443A8F}"/>
          </ac:spMkLst>
        </pc:spChg>
        <pc:spChg chg="mod topLvl">
          <ac:chgData name="Timo Mühlhaus" userId="1b6b3aba618dadac" providerId="LiveId" clId="{BF370442-DD29-4340-BDAA-5ECFF8ED1AAC}" dt="2021-09-08T06:08:20.930" v="3513" actId="165"/>
          <ac:spMkLst>
            <pc:docMk/>
            <pc:sldMk cId="1823276327" sldId="612"/>
            <ac:spMk id="362" creationId="{2303F60D-47B4-4938-81B7-F48748F771C1}"/>
          </ac:spMkLst>
        </pc:spChg>
        <pc:spChg chg="mod topLvl">
          <ac:chgData name="Timo Mühlhaus" userId="1b6b3aba618dadac" providerId="LiveId" clId="{BF370442-DD29-4340-BDAA-5ECFF8ED1AAC}" dt="2021-09-08T06:08:20.930" v="3513" actId="165"/>
          <ac:spMkLst>
            <pc:docMk/>
            <pc:sldMk cId="1823276327" sldId="612"/>
            <ac:spMk id="363" creationId="{5A60DDA0-20EA-439A-9A60-0EEA61709B56}"/>
          </ac:spMkLst>
        </pc:spChg>
        <pc:spChg chg="mod topLvl">
          <ac:chgData name="Timo Mühlhaus" userId="1b6b3aba618dadac" providerId="LiveId" clId="{BF370442-DD29-4340-BDAA-5ECFF8ED1AAC}" dt="2021-09-08T06:08:20.930" v="3513" actId="165"/>
          <ac:spMkLst>
            <pc:docMk/>
            <pc:sldMk cId="1823276327" sldId="612"/>
            <ac:spMk id="364" creationId="{E457C534-39AF-45C0-A51C-576B4C8C0C7F}"/>
          </ac:spMkLst>
        </pc:spChg>
        <pc:spChg chg="mod topLvl">
          <ac:chgData name="Timo Mühlhaus" userId="1b6b3aba618dadac" providerId="LiveId" clId="{BF370442-DD29-4340-BDAA-5ECFF8ED1AAC}" dt="2021-09-08T06:08:20.930" v="3513" actId="165"/>
          <ac:spMkLst>
            <pc:docMk/>
            <pc:sldMk cId="1823276327" sldId="612"/>
            <ac:spMk id="365" creationId="{8C3E99C5-EE2B-40AE-83AD-9484C03B2E0F}"/>
          </ac:spMkLst>
        </pc:spChg>
        <pc:spChg chg="mod">
          <ac:chgData name="Timo Mühlhaus" userId="1b6b3aba618dadac" providerId="LiveId" clId="{BF370442-DD29-4340-BDAA-5ECFF8ED1AAC}" dt="2021-09-08T06:08:20.930" v="3513" actId="165"/>
          <ac:spMkLst>
            <pc:docMk/>
            <pc:sldMk cId="1823276327" sldId="612"/>
            <ac:spMk id="503" creationId="{E42D64A4-7028-4B73-AC00-AE8E8EF18EA4}"/>
          </ac:spMkLst>
        </pc:spChg>
        <pc:spChg chg="mod">
          <ac:chgData name="Timo Mühlhaus" userId="1b6b3aba618dadac" providerId="LiveId" clId="{BF370442-DD29-4340-BDAA-5ECFF8ED1AAC}" dt="2021-09-08T06:08:20.930" v="3513" actId="165"/>
          <ac:spMkLst>
            <pc:docMk/>
            <pc:sldMk cId="1823276327" sldId="612"/>
            <ac:spMk id="504" creationId="{BEDF83FD-9A06-47F3-B222-FF50A217A7D2}"/>
          </ac:spMkLst>
        </pc:spChg>
        <pc:spChg chg="mod">
          <ac:chgData name="Timo Mühlhaus" userId="1b6b3aba618dadac" providerId="LiveId" clId="{BF370442-DD29-4340-BDAA-5ECFF8ED1AAC}" dt="2021-09-08T06:08:20.930" v="3513" actId="165"/>
          <ac:spMkLst>
            <pc:docMk/>
            <pc:sldMk cId="1823276327" sldId="612"/>
            <ac:spMk id="506" creationId="{729096AF-6224-4124-9074-E39DB73CDC98}"/>
          </ac:spMkLst>
        </pc:spChg>
        <pc:spChg chg="mod">
          <ac:chgData name="Timo Mühlhaus" userId="1b6b3aba618dadac" providerId="LiveId" clId="{BF370442-DD29-4340-BDAA-5ECFF8ED1AAC}" dt="2021-09-08T06:08:20.930" v="3513" actId="165"/>
          <ac:spMkLst>
            <pc:docMk/>
            <pc:sldMk cId="1823276327" sldId="612"/>
            <ac:spMk id="512" creationId="{6AB4D0F0-E956-44F4-A13F-2355FD7A3923}"/>
          </ac:spMkLst>
        </pc:spChg>
        <pc:spChg chg="mod">
          <ac:chgData name="Timo Mühlhaus" userId="1b6b3aba618dadac" providerId="LiveId" clId="{BF370442-DD29-4340-BDAA-5ECFF8ED1AAC}" dt="2021-09-08T06:08:20.930" v="3513" actId="165"/>
          <ac:spMkLst>
            <pc:docMk/>
            <pc:sldMk cId="1823276327" sldId="612"/>
            <ac:spMk id="515" creationId="{0AE71C09-4768-4805-B9B6-0327FA054BFA}"/>
          </ac:spMkLst>
        </pc:spChg>
        <pc:spChg chg="mod">
          <ac:chgData name="Timo Mühlhaus" userId="1b6b3aba618dadac" providerId="LiveId" clId="{BF370442-DD29-4340-BDAA-5ECFF8ED1AAC}" dt="2021-09-08T06:08:20.930" v="3513" actId="165"/>
          <ac:spMkLst>
            <pc:docMk/>
            <pc:sldMk cId="1823276327" sldId="612"/>
            <ac:spMk id="516" creationId="{B7BCF3DA-5D35-4A9B-9F59-686897E62F46}"/>
          </ac:spMkLst>
        </pc:spChg>
        <pc:spChg chg="mod">
          <ac:chgData name="Timo Mühlhaus" userId="1b6b3aba618dadac" providerId="LiveId" clId="{BF370442-DD29-4340-BDAA-5ECFF8ED1AAC}" dt="2021-09-08T06:08:20.930" v="3513" actId="165"/>
          <ac:spMkLst>
            <pc:docMk/>
            <pc:sldMk cId="1823276327" sldId="612"/>
            <ac:spMk id="517" creationId="{F6E0446D-3C77-4C4C-86B1-5DFB17BA7452}"/>
          </ac:spMkLst>
        </pc:spChg>
        <pc:spChg chg="mod">
          <ac:chgData name="Timo Mühlhaus" userId="1b6b3aba618dadac" providerId="LiveId" clId="{BF370442-DD29-4340-BDAA-5ECFF8ED1AAC}" dt="2021-09-08T06:08:20.930" v="3513" actId="165"/>
          <ac:spMkLst>
            <pc:docMk/>
            <pc:sldMk cId="1823276327" sldId="612"/>
            <ac:spMk id="518" creationId="{3E50B998-704A-46FE-A0A7-BFC713C56A8F}"/>
          </ac:spMkLst>
        </pc:spChg>
        <pc:spChg chg="mod">
          <ac:chgData name="Timo Mühlhaus" userId="1b6b3aba618dadac" providerId="LiveId" clId="{BF370442-DD29-4340-BDAA-5ECFF8ED1AAC}" dt="2021-09-08T06:08:20.930" v="3513" actId="165"/>
          <ac:spMkLst>
            <pc:docMk/>
            <pc:sldMk cId="1823276327" sldId="612"/>
            <ac:spMk id="519" creationId="{7361E177-BC1A-407B-A8BD-28147E0A0194}"/>
          </ac:spMkLst>
        </pc:spChg>
        <pc:spChg chg="mod">
          <ac:chgData name="Timo Mühlhaus" userId="1b6b3aba618dadac" providerId="LiveId" clId="{BF370442-DD29-4340-BDAA-5ECFF8ED1AAC}" dt="2021-09-08T06:08:20.930" v="3513" actId="165"/>
          <ac:spMkLst>
            <pc:docMk/>
            <pc:sldMk cId="1823276327" sldId="612"/>
            <ac:spMk id="520" creationId="{834A7CDB-374D-493F-814C-6A282499DE21}"/>
          </ac:spMkLst>
        </pc:spChg>
        <pc:spChg chg="mod">
          <ac:chgData name="Timo Mühlhaus" userId="1b6b3aba618dadac" providerId="LiveId" clId="{BF370442-DD29-4340-BDAA-5ECFF8ED1AAC}" dt="2021-09-08T06:08:20.930" v="3513" actId="165"/>
          <ac:spMkLst>
            <pc:docMk/>
            <pc:sldMk cId="1823276327" sldId="612"/>
            <ac:spMk id="658" creationId="{6AF7A48B-7CCB-4E17-9DDF-673851F0CA13}"/>
          </ac:spMkLst>
        </pc:spChg>
        <pc:spChg chg="mod">
          <ac:chgData name="Timo Mühlhaus" userId="1b6b3aba618dadac" providerId="LiveId" clId="{BF370442-DD29-4340-BDAA-5ECFF8ED1AAC}" dt="2021-09-08T06:08:20.930" v="3513" actId="165"/>
          <ac:spMkLst>
            <pc:docMk/>
            <pc:sldMk cId="1823276327" sldId="612"/>
            <ac:spMk id="662" creationId="{75961A0B-367E-431C-ADE8-D655BDF6DAD3}"/>
          </ac:spMkLst>
        </pc:spChg>
        <pc:spChg chg="mod">
          <ac:chgData name="Timo Mühlhaus" userId="1b6b3aba618dadac" providerId="LiveId" clId="{BF370442-DD29-4340-BDAA-5ECFF8ED1AAC}" dt="2021-09-08T06:08:20.930" v="3513" actId="165"/>
          <ac:spMkLst>
            <pc:docMk/>
            <pc:sldMk cId="1823276327" sldId="612"/>
            <ac:spMk id="663" creationId="{978248A2-130A-40C4-8863-C7EE8C74823B}"/>
          </ac:spMkLst>
        </pc:spChg>
        <pc:spChg chg="mod">
          <ac:chgData name="Timo Mühlhaus" userId="1b6b3aba618dadac" providerId="LiveId" clId="{BF370442-DD29-4340-BDAA-5ECFF8ED1AAC}" dt="2021-09-08T06:08:20.930" v="3513" actId="165"/>
          <ac:spMkLst>
            <pc:docMk/>
            <pc:sldMk cId="1823276327" sldId="612"/>
            <ac:spMk id="664" creationId="{91F0C450-B15A-45E6-A623-23688286DDE1}"/>
          </ac:spMkLst>
        </pc:spChg>
        <pc:spChg chg="mod">
          <ac:chgData name="Timo Mühlhaus" userId="1b6b3aba618dadac" providerId="LiveId" clId="{BF370442-DD29-4340-BDAA-5ECFF8ED1AAC}" dt="2021-09-08T06:08:20.930" v="3513" actId="165"/>
          <ac:spMkLst>
            <pc:docMk/>
            <pc:sldMk cId="1823276327" sldId="612"/>
            <ac:spMk id="666" creationId="{0FAC20B2-F4F6-4F05-A40E-C6439B9DA89D}"/>
          </ac:spMkLst>
        </pc:spChg>
        <pc:spChg chg="mod">
          <ac:chgData name="Timo Mühlhaus" userId="1b6b3aba618dadac" providerId="LiveId" clId="{BF370442-DD29-4340-BDAA-5ECFF8ED1AAC}" dt="2021-09-08T06:08:20.930" v="3513" actId="165"/>
          <ac:spMkLst>
            <pc:docMk/>
            <pc:sldMk cId="1823276327" sldId="612"/>
            <ac:spMk id="667" creationId="{6A00C73B-DF83-493E-8B1E-6C036F095E24}"/>
          </ac:spMkLst>
        </pc:spChg>
        <pc:spChg chg="mod">
          <ac:chgData name="Timo Mühlhaus" userId="1b6b3aba618dadac" providerId="LiveId" clId="{BF370442-DD29-4340-BDAA-5ECFF8ED1AAC}" dt="2021-09-08T06:08:20.930" v="3513" actId="165"/>
          <ac:spMkLst>
            <pc:docMk/>
            <pc:sldMk cId="1823276327" sldId="612"/>
            <ac:spMk id="668" creationId="{930147C7-1BAC-4AD8-954A-B603B99C06FE}"/>
          </ac:spMkLst>
        </pc:spChg>
        <pc:spChg chg="mod">
          <ac:chgData name="Timo Mühlhaus" userId="1b6b3aba618dadac" providerId="LiveId" clId="{BF370442-DD29-4340-BDAA-5ECFF8ED1AAC}" dt="2021-09-08T06:08:20.930" v="3513" actId="165"/>
          <ac:spMkLst>
            <pc:docMk/>
            <pc:sldMk cId="1823276327" sldId="612"/>
            <ac:spMk id="669" creationId="{5D3B7A92-5423-4839-A6B3-6D5282ADB04A}"/>
          </ac:spMkLst>
        </pc:spChg>
        <pc:spChg chg="mod">
          <ac:chgData name="Timo Mühlhaus" userId="1b6b3aba618dadac" providerId="LiveId" clId="{BF370442-DD29-4340-BDAA-5ECFF8ED1AAC}" dt="2021-09-08T06:08:20.930" v="3513" actId="165"/>
          <ac:spMkLst>
            <pc:docMk/>
            <pc:sldMk cId="1823276327" sldId="612"/>
            <ac:spMk id="673" creationId="{5580317B-53F2-4FA4-955F-AEA05896DBCF}"/>
          </ac:spMkLst>
        </pc:spChg>
        <pc:spChg chg="mod">
          <ac:chgData name="Timo Mühlhaus" userId="1b6b3aba618dadac" providerId="LiveId" clId="{BF370442-DD29-4340-BDAA-5ECFF8ED1AAC}" dt="2021-09-08T06:08:20.930" v="3513" actId="165"/>
          <ac:spMkLst>
            <pc:docMk/>
            <pc:sldMk cId="1823276327" sldId="612"/>
            <ac:spMk id="674" creationId="{931947AD-8288-4831-B973-6FD3A772BF43}"/>
          </ac:spMkLst>
        </pc:spChg>
        <pc:spChg chg="mod">
          <ac:chgData name="Timo Mühlhaus" userId="1b6b3aba618dadac" providerId="LiveId" clId="{BF370442-DD29-4340-BDAA-5ECFF8ED1AAC}" dt="2021-09-08T06:08:20.930" v="3513" actId="165"/>
          <ac:spMkLst>
            <pc:docMk/>
            <pc:sldMk cId="1823276327" sldId="612"/>
            <ac:spMk id="675" creationId="{7B11CB2A-AC83-4540-AF0E-662F5731B4A9}"/>
          </ac:spMkLst>
        </pc:spChg>
        <pc:spChg chg="mod">
          <ac:chgData name="Timo Mühlhaus" userId="1b6b3aba618dadac" providerId="LiveId" clId="{BF370442-DD29-4340-BDAA-5ECFF8ED1AAC}" dt="2021-09-08T06:08:20.930" v="3513" actId="165"/>
          <ac:spMkLst>
            <pc:docMk/>
            <pc:sldMk cId="1823276327" sldId="612"/>
            <ac:spMk id="677" creationId="{85962103-6397-46A8-8FB9-9B760D296AB1}"/>
          </ac:spMkLst>
        </pc:spChg>
        <pc:spChg chg="mod">
          <ac:chgData name="Timo Mühlhaus" userId="1b6b3aba618dadac" providerId="LiveId" clId="{BF370442-DD29-4340-BDAA-5ECFF8ED1AAC}" dt="2021-09-08T06:08:20.930" v="3513" actId="165"/>
          <ac:spMkLst>
            <pc:docMk/>
            <pc:sldMk cId="1823276327" sldId="612"/>
            <ac:spMk id="678" creationId="{F9B7AFB7-BE30-43B5-A951-81059C8157FB}"/>
          </ac:spMkLst>
        </pc:spChg>
        <pc:spChg chg="mod">
          <ac:chgData name="Timo Mühlhaus" userId="1b6b3aba618dadac" providerId="LiveId" clId="{BF370442-DD29-4340-BDAA-5ECFF8ED1AAC}" dt="2021-09-08T06:08:20.930" v="3513" actId="165"/>
          <ac:spMkLst>
            <pc:docMk/>
            <pc:sldMk cId="1823276327" sldId="612"/>
            <ac:spMk id="679" creationId="{F64722A1-D5DA-4F98-86F8-890198CB6DE6}"/>
          </ac:spMkLst>
        </pc:spChg>
        <pc:spChg chg="mod">
          <ac:chgData name="Timo Mühlhaus" userId="1b6b3aba618dadac" providerId="LiveId" clId="{BF370442-DD29-4340-BDAA-5ECFF8ED1AAC}" dt="2021-09-08T06:08:20.930" v="3513" actId="165"/>
          <ac:spMkLst>
            <pc:docMk/>
            <pc:sldMk cId="1823276327" sldId="612"/>
            <ac:spMk id="680" creationId="{887ABBBB-12EB-4F79-A52B-B67CFD1D9EF5}"/>
          </ac:spMkLst>
        </pc:spChg>
        <pc:spChg chg="mod">
          <ac:chgData name="Timo Mühlhaus" userId="1b6b3aba618dadac" providerId="LiveId" clId="{BF370442-DD29-4340-BDAA-5ECFF8ED1AAC}" dt="2021-09-08T06:08:20.930" v="3513" actId="165"/>
          <ac:spMkLst>
            <pc:docMk/>
            <pc:sldMk cId="1823276327" sldId="612"/>
            <ac:spMk id="684" creationId="{221D8761-CC66-4CCC-968B-7DA370ECEAED}"/>
          </ac:spMkLst>
        </pc:spChg>
        <pc:spChg chg="mod">
          <ac:chgData name="Timo Mühlhaus" userId="1b6b3aba618dadac" providerId="LiveId" clId="{BF370442-DD29-4340-BDAA-5ECFF8ED1AAC}" dt="2021-09-08T06:08:20.930" v="3513" actId="165"/>
          <ac:spMkLst>
            <pc:docMk/>
            <pc:sldMk cId="1823276327" sldId="612"/>
            <ac:spMk id="685" creationId="{570B02F3-7E96-4D51-90CD-6BA75A040AA5}"/>
          </ac:spMkLst>
        </pc:spChg>
        <pc:spChg chg="mod">
          <ac:chgData name="Timo Mühlhaus" userId="1b6b3aba618dadac" providerId="LiveId" clId="{BF370442-DD29-4340-BDAA-5ECFF8ED1AAC}" dt="2021-09-08T06:08:20.930" v="3513" actId="165"/>
          <ac:spMkLst>
            <pc:docMk/>
            <pc:sldMk cId="1823276327" sldId="612"/>
            <ac:spMk id="686" creationId="{8A9AD55D-530E-4E1D-9992-A2A621509E0E}"/>
          </ac:spMkLst>
        </pc:spChg>
        <pc:spChg chg="mod">
          <ac:chgData name="Timo Mühlhaus" userId="1b6b3aba618dadac" providerId="LiveId" clId="{BF370442-DD29-4340-BDAA-5ECFF8ED1AAC}" dt="2021-09-08T06:08:20.930" v="3513" actId="165"/>
          <ac:spMkLst>
            <pc:docMk/>
            <pc:sldMk cId="1823276327" sldId="612"/>
            <ac:spMk id="688" creationId="{BE55BE85-8E1A-4AAB-A83F-EFFC66B294E3}"/>
          </ac:spMkLst>
        </pc:spChg>
        <pc:spChg chg="mod">
          <ac:chgData name="Timo Mühlhaus" userId="1b6b3aba618dadac" providerId="LiveId" clId="{BF370442-DD29-4340-BDAA-5ECFF8ED1AAC}" dt="2021-09-08T06:08:20.930" v="3513" actId="165"/>
          <ac:spMkLst>
            <pc:docMk/>
            <pc:sldMk cId="1823276327" sldId="612"/>
            <ac:spMk id="689" creationId="{848173AF-E411-480C-A84E-6938614ABD2F}"/>
          </ac:spMkLst>
        </pc:spChg>
        <pc:spChg chg="mod">
          <ac:chgData name="Timo Mühlhaus" userId="1b6b3aba618dadac" providerId="LiveId" clId="{BF370442-DD29-4340-BDAA-5ECFF8ED1AAC}" dt="2021-09-08T06:08:20.930" v="3513" actId="165"/>
          <ac:spMkLst>
            <pc:docMk/>
            <pc:sldMk cId="1823276327" sldId="612"/>
            <ac:spMk id="690" creationId="{83B2499D-A800-4592-8EB3-20E88594DB64}"/>
          </ac:spMkLst>
        </pc:spChg>
        <pc:spChg chg="del">
          <ac:chgData name="Timo Mühlhaus" userId="1b6b3aba618dadac" providerId="LiveId" clId="{BF370442-DD29-4340-BDAA-5ECFF8ED1AAC}" dt="2021-09-08T06:06:51.250" v="3483" actId="478"/>
          <ac:spMkLst>
            <pc:docMk/>
            <pc:sldMk cId="1823276327" sldId="612"/>
            <ac:spMk id="691" creationId="{01A9B872-82B5-44F1-AA2B-0ED4F9E47B0C}"/>
          </ac:spMkLst>
        </pc:spChg>
        <pc:grpChg chg="add mod topLvl">
          <ac:chgData name="Timo Mühlhaus" userId="1b6b3aba618dadac" providerId="LiveId" clId="{BF370442-DD29-4340-BDAA-5ECFF8ED1AAC}" dt="2021-09-08T06:08:20.930" v="3513" actId="165"/>
          <ac:grpSpMkLst>
            <pc:docMk/>
            <pc:sldMk cId="1823276327" sldId="612"/>
            <ac:grpSpMk id="6" creationId="{BD117F2F-2E89-4AB8-A280-EDFC28053FDE}"/>
          </ac:grpSpMkLst>
        </pc:grpChg>
        <pc:grpChg chg="add del mod">
          <ac:chgData name="Timo Mühlhaus" userId="1b6b3aba618dadac" providerId="LiveId" clId="{BF370442-DD29-4340-BDAA-5ECFF8ED1AAC}" dt="2021-09-08T06:08:20.930" v="3513" actId="165"/>
          <ac:grpSpMkLst>
            <pc:docMk/>
            <pc:sldMk cId="1823276327" sldId="612"/>
            <ac:grpSpMk id="7" creationId="{0522DDEA-72FD-405C-977C-7E2A4EFCEF6C}"/>
          </ac:grpSpMkLst>
        </pc:grpChg>
        <pc:grpChg chg="add mod topLvl">
          <ac:chgData name="Timo Mühlhaus" userId="1b6b3aba618dadac" providerId="LiveId" clId="{BF370442-DD29-4340-BDAA-5ECFF8ED1AAC}" dt="2021-09-08T06:08:20.930" v="3513" actId="165"/>
          <ac:grpSpMkLst>
            <pc:docMk/>
            <pc:sldMk cId="1823276327" sldId="612"/>
            <ac:grpSpMk id="222" creationId="{8C393B2E-FE21-4E7B-BF40-E2AE578FC37C}"/>
          </ac:grpSpMkLst>
        </pc:grpChg>
        <pc:grpChg chg="add mod topLvl">
          <ac:chgData name="Timo Mühlhaus" userId="1b6b3aba618dadac" providerId="LiveId" clId="{BF370442-DD29-4340-BDAA-5ECFF8ED1AAC}" dt="2021-09-08T06:08:20.930" v="3513" actId="165"/>
          <ac:grpSpMkLst>
            <pc:docMk/>
            <pc:sldMk cId="1823276327" sldId="612"/>
            <ac:grpSpMk id="225" creationId="{9229085F-84DD-4B34-9855-31F91D632750}"/>
          </ac:grpSpMkLst>
        </pc:grpChg>
        <pc:grpChg chg="add del mod">
          <ac:chgData name="Timo Mühlhaus" userId="1b6b3aba618dadac" providerId="LiveId" clId="{BF370442-DD29-4340-BDAA-5ECFF8ED1AAC}" dt="2021-09-08T06:07:34.368" v="3498" actId="478"/>
          <ac:grpSpMkLst>
            <pc:docMk/>
            <pc:sldMk cId="1823276327" sldId="612"/>
            <ac:grpSpMk id="228" creationId="{A3DDE9C0-94A4-41BB-9676-4A6A7FDAD276}"/>
          </ac:grpSpMkLst>
        </pc:grpChg>
        <pc:grpChg chg="add mod topLvl">
          <ac:chgData name="Timo Mühlhaus" userId="1b6b3aba618dadac" providerId="LiveId" clId="{BF370442-DD29-4340-BDAA-5ECFF8ED1AAC}" dt="2021-09-08T06:08:20.930" v="3513" actId="165"/>
          <ac:grpSpMkLst>
            <pc:docMk/>
            <pc:sldMk cId="1823276327" sldId="612"/>
            <ac:grpSpMk id="231" creationId="{0AE915F6-64B3-425F-AB14-365B43A5E01B}"/>
          </ac:grpSpMkLst>
        </pc:grpChg>
        <pc:grpChg chg="add mod topLvl">
          <ac:chgData name="Timo Mühlhaus" userId="1b6b3aba618dadac" providerId="LiveId" clId="{BF370442-DD29-4340-BDAA-5ECFF8ED1AAC}" dt="2021-09-08T06:08:20.930" v="3513" actId="165"/>
          <ac:grpSpMkLst>
            <pc:docMk/>
            <pc:sldMk cId="1823276327" sldId="612"/>
            <ac:grpSpMk id="234" creationId="{62B3CB31-2828-45C2-A27D-0F585A95B95B}"/>
          </ac:grpSpMkLst>
        </pc:grpChg>
        <pc:grpChg chg="add mod">
          <ac:chgData name="Timo Mühlhaus" userId="1b6b3aba618dadac" providerId="LiveId" clId="{BF370442-DD29-4340-BDAA-5ECFF8ED1AAC}" dt="2021-09-08T06:08:29.285" v="3515" actId="1076"/>
          <ac:grpSpMkLst>
            <pc:docMk/>
            <pc:sldMk cId="1823276327" sldId="612"/>
            <ac:grpSpMk id="242" creationId="{8540C35E-0875-48B2-9DEF-0E696A8AFBCC}"/>
          </ac:grpSpMkLst>
        </pc:grpChg>
        <pc:grpChg chg="add mod">
          <ac:chgData name="Timo Mühlhaus" userId="1b6b3aba618dadac" providerId="LiveId" clId="{BF370442-DD29-4340-BDAA-5ECFF8ED1AAC}" dt="2021-09-08T06:08:29.285" v="3515" actId="1076"/>
          <ac:grpSpMkLst>
            <pc:docMk/>
            <pc:sldMk cId="1823276327" sldId="612"/>
            <ac:grpSpMk id="245" creationId="{7EDF5061-F375-4684-B9D8-B5FA37FDAB37}"/>
          </ac:grpSpMkLst>
        </pc:grpChg>
        <pc:grpChg chg="add mod">
          <ac:chgData name="Timo Mühlhaus" userId="1b6b3aba618dadac" providerId="LiveId" clId="{BF370442-DD29-4340-BDAA-5ECFF8ED1AAC}" dt="2021-09-08T06:08:29.285" v="3515" actId="1076"/>
          <ac:grpSpMkLst>
            <pc:docMk/>
            <pc:sldMk cId="1823276327" sldId="612"/>
            <ac:grpSpMk id="248" creationId="{3DA3CE00-CAC0-4FBF-8BF7-39B4A4EAEB50}"/>
          </ac:grpSpMkLst>
        </pc:grpChg>
        <pc:grpChg chg="add mod">
          <ac:chgData name="Timo Mühlhaus" userId="1b6b3aba618dadac" providerId="LiveId" clId="{BF370442-DD29-4340-BDAA-5ECFF8ED1AAC}" dt="2021-09-08T06:08:29.285" v="3515" actId="1076"/>
          <ac:grpSpMkLst>
            <pc:docMk/>
            <pc:sldMk cId="1823276327" sldId="612"/>
            <ac:grpSpMk id="251" creationId="{0E82A811-071E-4C1D-93B6-26B916E7FC54}"/>
          </ac:grpSpMkLst>
        </pc:grpChg>
        <pc:grpChg chg="add mod">
          <ac:chgData name="Timo Mühlhaus" userId="1b6b3aba618dadac" providerId="LiveId" clId="{BF370442-DD29-4340-BDAA-5ECFF8ED1AAC}" dt="2021-09-08T06:08:29.285" v="3515" actId="1076"/>
          <ac:grpSpMkLst>
            <pc:docMk/>
            <pc:sldMk cId="1823276327" sldId="612"/>
            <ac:grpSpMk id="254" creationId="{1E4DE386-4EBE-4494-9551-FEE0A09102C0}"/>
          </ac:grpSpMkLst>
        </pc:grpChg>
        <pc:grpChg chg="mod topLvl">
          <ac:chgData name="Timo Mühlhaus" userId="1b6b3aba618dadac" providerId="LiveId" clId="{BF370442-DD29-4340-BDAA-5ECFF8ED1AAC}" dt="2021-09-08T06:08:20.930" v="3513" actId="165"/>
          <ac:grpSpMkLst>
            <pc:docMk/>
            <pc:sldMk cId="1823276327" sldId="612"/>
            <ac:grpSpMk id="359" creationId="{B7AD28EC-5037-4300-9343-87FB2838B716}"/>
          </ac:grpSpMkLst>
        </pc:grpChg>
        <pc:grpChg chg="mod topLvl">
          <ac:chgData name="Timo Mühlhaus" userId="1b6b3aba618dadac" providerId="LiveId" clId="{BF370442-DD29-4340-BDAA-5ECFF8ED1AAC}" dt="2021-09-08T06:08:20.930" v="3513" actId="165"/>
          <ac:grpSpMkLst>
            <pc:docMk/>
            <pc:sldMk cId="1823276327" sldId="612"/>
            <ac:grpSpMk id="370" creationId="{35AC7CDB-3E9B-4E01-8EC5-405A41CB3E48}"/>
          </ac:grpSpMkLst>
        </pc:grpChg>
        <pc:grpChg chg="mod topLvl">
          <ac:chgData name="Timo Mühlhaus" userId="1b6b3aba618dadac" providerId="LiveId" clId="{BF370442-DD29-4340-BDAA-5ECFF8ED1AAC}" dt="2021-09-08T06:08:20.930" v="3513" actId="165"/>
          <ac:grpSpMkLst>
            <pc:docMk/>
            <pc:sldMk cId="1823276327" sldId="612"/>
            <ac:grpSpMk id="371" creationId="{B5B21E2A-A9B8-427D-9B66-8F8CD22C8291}"/>
          </ac:grpSpMkLst>
        </pc:grpChg>
        <pc:grpChg chg="mod">
          <ac:chgData name="Timo Mühlhaus" userId="1b6b3aba618dadac" providerId="LiveId" clId="{BF370442-DD29-4340-BDAA-5ECFF8ED1AAC}" dt="2021-09-08T06:08:20.930" v="3513" actId="165"/>
          <ac:grpSpMkLst>
            <pc:docMk/>
            <pc:sldMk cId="1823276327" sldId="612"/>
            <ac:grpSpMk id="507" creationId="{818A5F7C-7320-4ED3-AD38-073ED2BBE326}"/>
          </ac:grpSpMkLst>
        </pc:grpChg>
        <pc:grpChg chg="mod">
          <ac:chgData name="Timo Mühlhaus" userId="1b6b3aba618dadac" providerId="LiveId" clId="{BF370442-DD29-4340-BDAA-5ECFF8ED1AAC}" dt="2021-09-08T06:08:20.930" v="3513" actId="165"/>
          <ac:grpSpMkLst>
            <pc:docMk/>
            <pc:sldMk cId="1823276327" sldId="612"/>
            <ac:grpSpMk id="511" creationId="{AACF56BA-F1AB-4C1E-875B-576B1C793117}"/>
          </ac:grpSpMkLst>
        </pc:grpChg>
        <pc:grpChg chg="mod topLvl">
          <ac:chgData name="Timo Mühlhaus" userId="1b6b3aba618dadac" providerId="LiveId" clId="{BF370442-DD29-4340-BDAA-5ECFF8ED1AAC}" dt="2021-09-08T06:08:20.930" v="3513" actId="165"/>
          <ac:grpSpMkLst>
            <pc:docMk/>
            <pc:sldMk cId="1823276327" sldId="612"/>
            <ac:grpSpMk id="655" creationId="{BFC23BF8-00B4-473C-8027-A660830DF68E}"/>
          </ac:grpSpMkLst>
        </pc:grpChg>
        <pc:grpChg chg="mod topLvl">
          <ac:chgData name="Timo Mühlhaus" userId="1b6b3aba618dadac" providerId="LiveId" clId="{BF370442-DD29-4340-BDAA-5ECFF8ED1AAC}" dt="2021-09-08T06:08:20.930" v="3513" actId="165"/>
          <ac:grpSpMkLst>
            <pc:docMk/>
            <pc:sldMk cId="1823276327" sldId="612"/>
            <ac:grpSpMk id="656" creationId="{61F0861B-0886-4651-BE30-C040BE1B9CBD}"/>
          </ac:grpSpMkLst>
        </pc:grpChg>
        <pc:grpChg chg="mod topLvl">
          <ac:chgData name="Timo Mühlhaus" userId="1b6b3aba618dadac" providerId="LiveId" clId="{BF370442-DD29-4340-BDAA-5ECFF8ED1AAC}" dt="2021-09-08T06:08:20.930" v="3513" actId="165"/>
          <ac:grpSpMkLst>
            <pc:docMk/>
            <pc:sldMk cId="1823276327" sldId="612"/>
            <ac:grpSpMk id="657" creationId="{C427780E-2D80-4206-9266-ED0D6E1AA1AD}"/>
          </ac:grpSpMkLst>
        </pc:grpChg>
        <pc:grpChg chg="mod">
          <ac:chgData name="Timo Mühlhaus" userId="1b6b3aba618dadac" providerId="LiveId" clId="{BF370442-DD29-4340-BDAA-5ECFF8ED1AAC}" dt="2021-09-08T06:08:20.930" v="3513" actId="165"/>
          <ac:grpSpMkLst>
            <pc:docMk/>
            <pc:sldMk cId="1823276327" sldId="612"/>
            <ac:grpSpMk id="659" creationId="{4B2F8D1B-FE23-4913-BFF2-4B20D92E91FE}"/>
          </ac:grpSpMkLst>
        </pc:grpChg>
        <pc:grpChg chg="mod">
          <ac:chgData name="Timo Mühlhaus" userId="1b6b3aba618dadac" providerId="LiveId" clId="{BF370442-DD29-4340-BDAA-5ECFF8ED1AAC}" dt="2021-09-08T06:08:20.930" v="3513" actId="165"/>
          <ac:grpSpMkLst>
            <pc:docMk/>
            <pc:sldMk cId="1823276327" sldId="612"/>
            <ac:grpSpMk id="665" creationId="{F02C5759-A4E0-4160-8B37-50EF4CC2BAB1}"/>
          </ac:grpSpMkLst>
        </pc:grpChg>
        <pc:grpChg chg="mod">
          <ac:chgData name="Timo Mühlhaus" userId="1b6b3aba618dadac" providerId="LiveId" clId="{BF370442-DD29-4340-BDAA-5ECFF8ED1AAC}" dt="2021-09-08T06:08:20.930" v="3513" actId="165"/>
          <ac:grpSpMkLst>
            <pc:docMk/>
            <pc:sldMk cId="1823276327" sldId="612"/>
            <ac:grpSpMk id="670" creationId="{3323EEB0-BAB0-4E85-B609-96D9E8C3B3BD}"/>
          </ac:grpSpMkLst>
        </pc:grpChg>
        <pc:grpChg chg="mod">
          <ac:chgData name="Timo Mühlhaus" userId="1b6b3aba618dadac" providerId="LiveId" clId="{BF370442-DD29-4340-BDAA-5ECFF8ED1AAC}" dt="2021-09-08T06:08:20.930" v="3513" actId="165"/>
          <ac:grpSpMkLst>
            <pc:docMk/>
            <pc:sldMk cId="1823276327" sldId="612"/>
            <ac:grpSpMk id="676" creationId="{A1382280-355D-4F05-B41F-8B488DD645DB}"/>
          </ac:grpSpMkLst>
        </pc:grpChg>
        <pc:grpChg chg="mod">
          <ac:chgData name="Timo Mühlhaus" userId="1b6b3aba618dadac" providerId="LiveId" clId="{BF370442-DD29-4340-BDAA-5ECFF8ED1AAC}" dt="2021-09-08T06:08:20.930" v="3513" actId="165"/>
          <ac:grpSpMkLst>
            <pc:docMk/>
            <pc:sldMk cId="1823276327" sldId="612"/>
            <ac:grpSpMk id="681" creationId="{04979322-0A56-41F7-B7F1-77F5DF206D09}"/>
          </ac:grpSpMkLst>
        </pc:grpChg>
        <pc:grpChg chg="mod">
          <ac:chgData name="Timo Mühlhaus" userId="1b6b3aba618dadac" providerId="LiveId" clId="{BF370442-DD29-4340-BDAA-5ECFF8ED1AAC}" dt="2021-09-08T06:08:20.930" v="3513" actId="165"/>
          <ac:grpSpMkLst>
            <pc:docMk/>
            <pc:sldMk cId="1823276327" sldId="612"/>
            <ac:grpSpMk id="687" creationId="{25191D42-0635-40F9-8625-753789E8A962}"/>
          </ac:grpSpMkLst>
        </pc:grpChg>
        <pc:cxnChg chg="mod">
          <ac:chgData name="Timo Mühlhaus" userId="1b6b3aba618dadac" providerId="LiveId" clId="{BF370442-DD29-4340-BDAA-5ECFF8ED1AAC}" dt="2021-09-08T06:08:20.930" v="3513" actId="165"/>
          <ac:cxnSpMkLst>
            <pc:docMk/>
            <pc:sldMk cId="1823276327" sldId="612"/>
            <ac:cxnSpMk id="508" creationId="{6D1EA4A0-3C1F-4C1D-A2B4-FF40B444D4B8}"/>
          </ac:cxnSpMkLst>
        </pc:cxnChg>
        <pc:cxnChg chg="mod">
          <ac:chgData name="Timo Mühlhaus" userId="1b6b3aba618dadac" providerId="LiveId" clId="{BF370442-DD29-4340-BDAA-5ECFF8ED1AAC}" dt="2021-09-08T06:08:20.930" v="3513" actId="165"/>
          <ac:cxnSpMkLst>
            <pc:docMk/>
            <pc:sldMk cId="1823276327" sldId="612"/>
            <ac:cxnSpMk id="509" creationId="{21970523-8346-4B43-9DCE-3465BE6A714D}"/>
          </ac:cxnSpMkLst>
        </pc:cxnChg>
        <pc:cxnChg chg="mod">
          <ac:chgData name="Timo Mühlhaus" userId="1b6b3aba618dadac" providerId="LiveId" clId="{BF370442-DD29-4340-BDAA-5ECFF8ED1AAC}" dt="2021-09-08T06:08:20.930" v="3513" actId="165"/>
          <ac:cxnSpMkLst>
            <pc:docMk/>
            <pc:sldMk cId="1823276327" sldId="612"/>
            <ac:cxnSpMk id="513" creationId="{B7156C67-0A3F-41B4-9E70-D310E6FDCCEE}"/>
          </ac:cxnSpMkLst>
        </pc:cxnChg>
        <pc:cxnChg chg="mod">
          <ac:chgData name="Timo Mühlhaus" userId="1b6b3aba618dadac" providerId="LiveId" clId="{BF370442-DD29-4340-BDAA-5ECFF8ED1AAC}" dt="2021-09-08T06:08:20.930" v="3513" actId="165"/>
          <ac:cxnSpMkLst>
            <pc:docMk/>
            <pc:sldMk cId="1823276327" sldId="612"/>
            <ac:cxnSpMk id="514" creationId="{5EDF94D1-DB37-469C-BE5F-B4A2F6BA718E}"/>
          </ac:cxnSpMkLst>
        </pc:cxnChg>
        <pc:cxnChg chg="mod">
          <ac:chgData name="Timo Mühlhaus" userId="1b6b3aba618dadac" providerId="LiveId" clId="{BF370442-DD29-4340-BDAA-5ECFF8ED1AAC}" dt="2021-09-08T06:08:20.930" v="3513" actId="165"/>
          <ac:cxnSpMkLst>
            <pc:docMk/>
            <pc:sldMk cId="1823276327" sldId="612"/>
            <ac:cxnSpMk id="660" creationId="{5F1B2AF6-FE03-428C-BBEF-8D27E8C9AF15}"/>
          </ac:cxnSpMkLst>
        </pc:cxnChg>
        <pc:cxnChg chg="mod">
          <ac:chgData name="Timo Mühlhaus" userId="1b6b3aba618dadac" providerId="LiveId" clId="{BF370442-DD29-4340-BDAA-5ECFF8ED1AAC}" dt="2021-09-08T06:08:20.930" v="3513" actId="165"/>
          <ac:cxnSpMkLst>
            <pc:docMk/>
            <pc:sldMk cId="1823276327" sldId="612"/>
            <ac:cxnSpMk id="661" creationId="{8EFE9C12-0D73-41E9-AA25-F71D583527A0}"/>
          </ac:cxnSpMkLst>
        </pc:cxnChg>
        <pc:cxnChg chg="mod">
          <ac:chgData name="Timo Mühlhaus" userId="1b6b3aba618dadac" providerId="LiveId" clId="{BF370442-DD29-4340-BDAA-5ECFF8ED1AAC}" dt="2021-09-08T06:08:20.930" v="3513" actId="165"/>
          <ac:cxnSpMkLst>
            <pc:docMk/>
            <pc:sldMk cId="1823276327" sldId="612"/>
            <ac:cxnSpMk id="671" creationId="{D9D4B623-B19C-42D2-A9C0-3828823ACD87}"/>
          </ac:cxnSpMkLst>
        </pc:cxnChg>
        <pc:cxnChg chg="mod">
          <ac:chgData name="Timo Mühlhaus" userId="1b6b3aba618dadac" providerId="LiveId" clId="{BF370442-DD29-4340-BDAA-5ECFF8ED1AAC}" dt="2021-09-08T06:08:20.930" v="3513" actId="165"/>
          <ac:cxnSpMkLst>
            <pc:docMk/>
            <pc:sldMk cId="1823276327" sldId="612"/>
            <ac:cxnSpMk id="672" creationId="{E4B23BE0-C85C-4B34-B6D4-4D27062F3FCF}"/>
          </ac:cxnSpMkLst>
        </pc:cxnChg>
        <pc:cxnChg chg="mod">
          <ac:chgData name="Timo Mühlhaus" userId="1b6b3aba618dadac" providerId="LiveId" clId="{BF370442-DD29-4340-BDAA-5ECFF8ED1AAC}" dt="2021-09-08T06:08:20.930" v="3513" actId="165"/>
          <ac:cxnSpMkLst>
            <pc:docMk/>
            <pc:sldMk cId="1823276327" sldId="612"/>
            <ac:cxnSpMk id="682" creationId="{2AFDFB5A-CCAF-4861-98C0-D6227F39C734}"/>
          </ac:cxnSpMkLst>
        </pc:cxnChg>
        <pc:cxnChg chg="mod">
          <ac:chgData name="Timo Mühlhaus" userId="1b6b3aba618dadac" providerId="LiveId" clId="{BF370442-DD29-4340-BDAA-5ECFF8ED1AAC}" dt="2021-09-08T06:08:20.930" v="3513" actId="165"/>
          <ac:cxnSpMkLst>
            <pc:docMk/>
            <pc:sldMk cId="1823276327" sldId="612"/>
            <ac:cxnSpMk id="683" creationId="{8E9F2636-4C79-4A4A-B194-F08BADDEBB64}"/>
          </ac:cxnSpMkLst>
        </pc:cxnChg>
      </pc:sldChg>
      <pc:sldChg chg="add">
        <pc:chgData name="Timo Mühlhaus" userId="1b6b3aba618dadac" providerId="LiveId" clId="{BF370442-DD29-4340-BDAA-5ECFF8ED1AAC}" dt="2021-09-08T12:29:13.863" v="4123"/>
        <pc:sldMkLst>
          <pc:docMk/>
          <pc:sldMk cId="1084462345" sldId="616"/>
        </pc:sldMkLst>
      </pc:sldChg>
      <pc:sldChg chg="add">
        <pc:chgData name="Timo Mühlhaus" userId="1b6b3aba618dadac" providerId="LiveId" clId="{BF370442-DD29-4340-BDAA-5ECFF8ED1AAC}" dt="2021-09-08T12:29:13.863" v="4123"/>
        <pc:sldMkLst>
          <pc:docMk/>
          <pc:sldMk cId="2689753608" sldId="617"/>
        </pc:sldMkLst>
      </pc:sldChg>
      <pc:sldChg chg="del">
        <pc:chgData name="Timo Mühlhaus" userId="1b6b3aba618dadac" providerId="LiveId" clId="{BF370442-DD29-4340-BDAA-5ECFF8ED1AAC}" dt="2021-09-07T12:34:51.902" v="673" actId="47"/>
        <pc:sldMkLst>
          <pc:docMk/>
          <pc:sldMk cId="2177522879" sldId="634"/>
        </pc:sldMkLst>
      </pc:sldChg>
      <pc:sldChg chg="modSp add mod">
        <pc:chgData name="Timo Mühlhaus" userId="1b6b3aba618dadac" providerId="LiveId" clId="{BF370442-DD29-4340-BDAA-5ECFF8ED1AAC}" dt="2021-09-08T08:37:55.803" v="4092" actId="20577"/>
        <pc:sldMkLst>
          <pc:docMk/>
          <pc:sldMk cId="1828353626" sldId="635"/>
        </pc:sldMkLst>
        <pc:spChg chg="mod">
          <ac:chgData name="Timo Mühlhaus" userId="1b6b3aba618dadac" providerId="LiveId" clId="{BF370442-DD29-4340-BDAA-5ECFF8ED1AAC}" dt="2021-09-08T08:37:55.803" v="4092" actId="20577"/>
          <ac:spMkLst>
            <pc:docMk/>
            <pc:sldMk cId="1828353626" sldId="635"/>
            <ac:spMk id="2" creationId="{DDA5D40E-003B-4778-9D5F-FA4E3D1B22F6}"/>
          </ac:spMkLst>
        </pc:spChg>
      </pc:sldChg>
      <pc:sldChg chg="add">
        <pc:chgData name="Timo Mühlhaus" userId="1b6b3aba618dadac" providerId="LiveId" clId="{BF370442-DD29-4340-BDAA-5ECFF8ED1AAC}" dt="2021-09-07T12:35:10.214" v="674"/>
        <pc:sldMkLst>
          <pc:docMk/>
          <pc:sldMk cId="1262986750" sldId="636"/>
        </pc:sldMkLst>
      </pc:sldChg>
      <pc:sldChg chg="add">
        <pc:chgData name="Timo Mühlhaus" userId="1b6b3aba618dadac" providerId="LiveId" clId="{BF370442-DD29-4340-BDAA-5ECFF8ED1AAC}" dt="2021-09-07T12:35:10.214" v="674"/>
        <pc:sldMkLst>
          <pc:docMk/>
          <pc:sldMk cId="1696768413" sldId="637"/>
        </pc:sldMkLst>
      </pc:sldChg>
      <pc:sldChg chg="add del ord">
        <pc:chgData name="Timo Mühlhaus" userId="1b6b3aba618dadac" providerId="LiveId" clId="{BF370442-DD29-4340-BDAA-5ECFF8ED1AAC}" dt="2021-09-07T13:08:44.356" v="880" actId="47"/>
        <pc:sldMkLst>
          <pc:docMk/>
          <pc:sldMk cId="42315662" sldId="638"/>
        </pc:sldMkLst>
      </pc:sldChg>
      <pc:sldChg chg="modSp mod">
        <pc:chgData name="Timo Mühlhaus" userId="1b6b3aba618dadac" providerId="LiveId" clId="{BF370442-DD29-4340-BDAA-5ECFF8ED1AAC}" dt="2021-09-08T08:21:52.438" v="3992" actId="20577"/>
        <pc:sldMkLst>
          <pc:docMk/>
          <pc:sldMk cId="709301252" sldId="639"/>
        </pc:sldMkLst>
        <pc:spChg chg="mod">
          <ac:chgData name="Timo Mühlhaus" userId="1b6b3aba618dadac" providerId="LiveId" clId="{BF370442-DD29-4340-BDAA-5ECFF8ED1AAC}" dt="2021-09-08T08:21:52.438" v="3992" actId="20577"/>
          <ac:spMkLst>
            <pc:docMk/>
            <pc:sldMk cId="709301252" sldId="639"/>
            <ac:spMk id="59" creationId="{8ED28852-D780-4FC7-9AE5-D5603ACEDF8B}"/>
          </ac:spMkLst>
        </pc:spChg>
      </pc:sldChg>
      <pc:sldChg chg="addSp delSp modSp mod">
        <pc:chgData name="Timo Mühlhaus" userId="1b6b3aba618dadac" providerId="LiveId" clId="{BF370442-DD29-4340-BDAA-5ECFF8ED1AAC}" dt="2021-09-08T08:22:52.655" v="3994" actId="20577"/>
        <pc:sldMkLst>
          <pc:docMk/>
          <pc:sldMk cId="2414543458" sldId="641"/>
        </pc:sldMkLst>
        <pc:spChg chg="add del mod">
          <ac:chgData name="Timo Mühlhaus" userId="1b6b3aba618dadac" providerId="LiveId" clId="{BF370442-DD29-4340-BDAA-5ECFF8ED1AAC}" dt="2021-09-08T05:37:07.317" v="3012" actId="478"/>
          <ac:spMkLst>
            <pc:docMk/>
            <pc:sldMk cId="2414543458" sldId="641"/>
            <ac:spMk id="3" creationId="{4ADEE152-F61D-4A59-B8AA-A0CDCE1AFCEF}"/>
          </ac:spMkLst>
        </pc:spChg>
        <pc:spChg chg="add mod">
          <ac:chgData name="Timo Mühlhaus" userId="1b6b3aba618dadac" providerId="LiveId" clId="{BF370442-DD29-4340-BDAA-5ECFF8ED1AAC}" dt="2021-09-08T08:22:52.655" v="3994" actId="20577"/>
          <ac:spMkLst>
            <pc:docMk/>
            <pc:sldMk cId="2414543458" sldId="641"/>
            <ac:spMk id="42" creationId="{E9301369-EA73-4A00-8A5A-ECE116EA2635}"/>
          </ac:spMkLst>
        </pc:spChg>
        <pc:spChg chg="del">
          <ac:chgData name="Timo Mühlhaus" userId="1b6b3aba618dadac" providerId="LiveId" clId="{BF370442-DD29-4340-BDAA-5ECFF8ED1AAC}" dt="2021-09-08T05:37:04.158" v="3011" actId="478"/>
          <ac:spMkLst>
            <pc:docMk/>
            <pc:sldMk cId="2414543458" sldId="641"/>
            <ac:spMk id="59" creationId="{8ED28852-D780-4FC7-9AE5-D5603ACEDF8B}"/>
          </ac:spMkLst>
        </pc:spChg>
      </pc:sldChg>
      <pc:sldChg chg="modSp mod ord">
        <pc:chgData name="Timo Mühlhaus" userId="1b6b3aba618dadac" providerId="LiveId" clId="{BF370442-DD29-4340-BDAA-5ECFF8ED1AAC}" dt="2021-09-08T08:32:55.434" v="4058" actId="20577"/>
        <pc:sldMkLst>
          <pc:docMk/>
          <pc:sldMk cId="3622337693" sldId="647"/>
        </pc:sldMkLst>
        <pc:spChg chg="mod">
          <ac:chgData name="Timo Mühlhaus" userId="1b6b3aba618dadac" providerId="LiveId" clId="{BF370442-DD29-4340-BDAA-5ECFF8ED1AAC}" dt="2021-09-08T08:32:55.434" v="4058" actId="20577"/>
          <ac:spMkLst>
            <pc:docMk/>
            <pc:sldMk cId="3622337693" sldId="647"/>
            <ac:spMk id="110" creationId="{F8624541-B90B-41AC-BEAC-1C0377E01E28}"/>
          </ac:spMkLst>
        </pc:spChg>
      </pc:sldChg>
      <pc:sldChg chg="ord">
        <pc:chgData name="Timo Mühlhaus" userId="1b6b3aba618dadac" providerId="LiveId" clId="{BF370442-DD29-4340-BDAA-5ECFF8ED1AAC}" dt="2021-09-07T07:22:13.401" v="32"/>
        <pc:sldMkLst>
          <pc:docMk/>
          <pc:sldMk cId="3397632888" sldId="651"/>
        </pc:sldMkLst>
      </pc:sldChg>
      <pc:sldChg chg="addSp delSp modSp mod ord">
        <pc:chgData name="Timo Mühlhaus" userId="1b6b3aba618dadac" providerId="LiveId" clId="{BF370442-DD29-4340-BDAA-5ECFF8ED1AAC}" dt="2021-09-08T09:53:59.326" v="4094"/>
        <pc:sldMkLst>
          <pc:docMk/>
          <pc:sldMk cId="3285514407" sldId="662"/>
        </pc:sldMkLst>
        <pc:spChg chg="add del mod">
          <ac:chgData name="Timo Mühlhaus" userId="1b6b3aba618dadac" providerId="LiveId" clId="{BF370442-DD29-4340-BDAA-5ECFF8ED1AAC}" dt="2021-09-08T07:49:08.294" v="3669" actId="478"/>
          <ac:spMkLst>
            <pc:docMk/>
            <pc:sldMk cId="3285514407" sldId="662"/>
            <ac:spMk id="6" creationId="{E21677D1-9D5C-48B3-8722-B4EFD7250143}"/>
          </ac:spMkLst>
        </pc:spChg>
        <pc:spChg chg="mod">
          <ac:chgData name="Timo Mühlhaus" userId="1b6b3aba618dadac" providerId="LiveId" clId="{BF370442-DD29-4340-BDAA-5ECFF8ED1AAC}" dt="2021-09-08T07:49:00.746" v="3665" actId="478"/>
          <ac:spMkLst>
            <pc:docMk/>
            <pc:sldMk cId="3285514407" sldId="662"/>
            <ac:spMk id="8" creationId="{6150DF54-DEC2-4159-B3B0-BC7903AD6B16}"/>
          </ac:spMkLst>
        </pc:spChg>
        <pc:spChg chg="mod">
          <ac:chgData name="Timo Mühlhaus" userId="1b6b3aba618dadac" providerId="LiveId" clId="{BF370442-DD29-4340-BDAA-5ECFF8ED1AAC}" dt="2021-09-08T07:49:00.746" v="3665" actId="478"/>
          <ac:spMkLst>
            <pc:docMk/>
            <pc:sldMk cId="3285514407" sldId="662"/>
            <ac:spMk id="11" creationId="{A08A4203-44CD-439B-8AF2-5C7FAF1C6F32}"/>
          </ac:spMkLst>
        </pc:spChg>
        <pc:spChg chg="mod">
          <ac:chgData name="Timo Mühlhaus" userId="1b6b3aba618dadac" providerId="LiveId" clId="{BF370442-DD29-4340-BDAA-5ECFF8ED1AAC}" dt="2021-09-08T07:49:00.746" v="3665" actId="478"/>
          <ac:spMkLst>
            <pc:docMk/>
            <pc:sldMk cId="3285514407" sldId="662"/>
            <ac:spMk id="12" creationId="{21E0006A-94E3-41EE-BBD9-B9E3237EAFF8}"/>
          </ac:spMkLst>
        </pc:spChg>
        <pc:spChg chg="mod">
          <ac:chgData name="Timo Mühlhaus" userId="1b6b3aba618dadac" providerId="LiveId" clId="{BF370442-DD29-4340-BDAA-5ECFF8ED1AAC}" dt="2021-09-08T07:49:00.746" v="3665" actId="478"/>
          <ac:spMkLst>
            <pc:docMk/>
            <pc:sldMk cId="3285514407" sldId="662"/>
            <ac:spMk id="17" creationId="{E574E376-E759-471C-B42B-047363A4796F}"/>
          </ac:spMkLst>
        </pc:spChg>
        <pc:spChg chg="mod">
          <ac:chgData name="Timo Mühlhaus" userId="1b6b3aba618dadac" providerId="LiveId" clId="{BF370442-DD29-4340-BDAA-5ECFF8ED1AAC}" dt="2021-09-08T07:49:00.746" v="3665" actId="478"/>
          <ac:spMkLst>
            <pc:docMk/>
            <pc:sldMk cId="3285514407" sldId="662"/>
            <ac:spMk id="18" creationId="{F56C2870-ED92-46D8-943D-DD9AB10FB071}"/>
          </ac:spMkLst>
        </pc:spChg>
        <pc:spChg chg="mod">
          <ac:chgData name="Timo Mühlhaus" userId="1b6b3aba618dadac" providerId="LiveId" clId="{BF370442-DD29-4340-BDAA-5ECFF8ED1AAC}" dt="2021-09-08T07:49:00.746" v="3665" actId="478"/>
          <ac:spMkLst>
            <pc:docMk/>
            <pc:sldMk cId="3285514407" sldId="662"/>
            <ac:spMk id="19" creationId="{9EF0EECB-C246-4A8E-9E09-E145516D8545}"/>
          </ac:spMkLst>
        </pc:spChg>
        <pc:spChg chg="mod">
          <ac:chgData name="Timo Mühlhaus" userId="1b6b3aba618dadac" providerId="LiveId" clId="{BF370442-DD29-4340-BDAA-5ECFF8ED1AAC}" dt="2021-09-08T07:49:00.746" v="3665" actId="478"/>
          <ac:spMkLst>
            <pc:docMk/>
            <pc:sldMk cId="3285514407" sldId="662"/>
            <ac:spMk id="27" creationId="{A927125D-8043-4A3F-8450-880B9E5D9EF1}"/>
          </ac:spMkLst>
        </pc:spChg>
        <pc:spChg chg="mod">
          <ac:chgData name="Timo Mühlhaus" userId="1b6b3aba618dadac" providerId="LiveId" clId="{BF370442-DD29-4340-BDAA-5ECFF8ED1AAC}" dt="2021-09-08T07:49:00.746" v="3665" actId="478"/>
          <ac:spMkLst>
            <pc:docMk/>
            <pc:sldMk cId="3285514407" sldId="662"/>
            <ac:spMk id="28" creationId="{1DDEBCD4-9E58-467D-B41F-561B6D3F30BF}"/>
          </ac:spMkLst>
        </pc:spChg>
        <pc:spChg chg="mod">
          <ac:chgData name="Timo Mühlhaus" userId="1b6b3aba618dadac" providerId="LiveId" clId="{BF370442-DD29-4340-BDAA-5ECFF8ED1AAC}" dt="2021-09-08T07:49:00.746" v="3665" actId="478"/>
          <ac:spMkLst>
            <pc:docMk/>
            <pc:sldMk cId="3285514407" sldId="662"/>
            <ac:spMk id="39" creationId="{CE97BF2B-A03F-44C9-802F-3023CFC64881}"/>
          </ac:spMkLst>
        </pc:spChg>
        <pc:spChg chg="del mod">
          <ac:chgData name="Timo Mühlhaus" userId="1b6b3aba618dadac" providerId="LiveId" clId="{BF370442-DD29-4340-BDAA-5ECFF8ED1AAC}" dt="2021-09-08T07:49:06.456" v="3668" actId="478"/>
          <ac:spMkLst>
            <pc:docMk/>
            <pc:sldMk cId="3285514407" sldId="662"/>
            <ac:spMk id="40" creationId="{7DCEC4DC-4C86-4C77-9089-A1BBF46335A0}"/>
          </ac:spMkLst>
        </pc:spChg>
        <pc:spChg chg="del mod">
          <ac:chgData name="Timo Mühlhaus" userId="1b6b3aba618dadac" providerId="LiveId" clId="{BF370442-DD29-4340-BDAA-5ECFF8ED1AAC}" dt="2021-09-08T07:49:04.016" v="3667" actId="478"/>
          <ac:spMkLst>
            <pc:docMk/>
            <pc:sldMk cId="3285514407" sldId="662"/>
            <ac:spMk id="41" creationId="{379439D6-87D3-4E35-9A73-52B13E43511E}"/>
          </ac:spMkLst>
        </pc:spChg>
        <pc:spChg chg="del mod">
          <ac:chgData name="Timo Mühlhaus" userId="1b6b3aba618dadac" providerId="LiveId" clId="{BF370442-DD29-4340-BDAA-5ECFF8ED1AAC}" dt="2021-09-08T07:49:01.952" v="3666" actId="478"/>
          <ac:spMkLst>
            <pc:docMk/>
            <pc:sldMk cId="3285514407" sldId="662"/>
            <ac:spMk id="42" creationId="{E9EE06A6-77C7-4912-AB5B-91C8AC1843DA}"/>
          </ac:spMkLst>
        </pc:spChg>
        <pc:spChg chg="mod">
          <ac:chgData name="Timo Mühlhaus" userId="1b6b3aba618dadac" providerId="LiveId" clId="{BF370442-DD29-4340-BDAA-5ECFF8ED1AAC}" dt="2021-09-08T07:49:00.746" v="3665" actId="478"/>
          <ac:spMkLst>
            <pc:docMk/>
            <pc:sldMk cId="3285514407" sldId="662"/>
            <ac:spMk id="53" creationId="{8109CD29-B439-46CC-91FC-C6A4685A2393}"/>
          </ac:spMkLst>
        </pc:spChg>
        <pc:spChg chg="mod">
          <ac:chgData name="Timo Mühlhaus" userId="1b6b3aba618dadac" providerId="LiveId" clId="{BF370442-DD29-4340-BDAA-5ECFF8ED1AAC}" dt="2021-09-08T07:49:00.746" v="3665" actId="478"/>
          <ac:spMkLst>
            <pc:docMk/>
            <pc:sldMk cId="3285514407" sldId="662"/>
            <ac:spMk id="55" creationId="{1E80D0A0-993D-4E97-9631-96BF83FD8BA8}"/>
          </ac:spMkLst>
        </pc:spChg>
        <pc:spChg chg="mod">
          <ac:chgData name="Timo Mühlhaus" userId="1b6b3aba618dadac" providerId="LiveId" clId="{BF370442-DD29-4340-BDAA-5ECFF8ED1AAC}" dt="2021-09-08T07:49:00.746" v="3665" actId="478"/>
          <ac:spMkLst>
            <pc:docMk/>
            <pc:sldMk cId="3285514407" sldId="662"/>
            <ac:spMk id="56" creationId="{20060638-59E3-4508-9860-367706B92498}"/>
          </ac:spMkLst>
        </pc:spChg>
        <pc:spChg chg="mod">
          <ac:chgData name="Timo Mühlhaus" userId="1b6b3aba618dadac" providerId="LiveId" clId="{BF370442-DD29-4340-BDAA-5ECFF8ED1AAC}" dt="2021-09-08T07:49:00.746" v="3665" actId="478"/>
          <ac:spMkLst>
            <pc:docMk/>
            <pc:sldMk cId="3285514407" sldId="662"/>
            <ac:spMk id="57" creationId="{16AB9479-23B8-48D3-A16D-DF9DE1414AC8}"/>
          </ac:spMkLst>
        </pc:spChg>
        <pc:spChg chg="mod">
          <ac:chgData name="Timo Mühlhaus" userId="1b6b3aba618dadac" providerId="LiveId" clId="{BF370442-DD29-4340-BDAA-5ECFF8ED1AAC}" dt="2021-09-08T07:49:00.746" v="3665" actId="478"/>
          <ac:spMkLst>
            <pc:docMk/>
            <pc:sldMk cId="3285514407" sldId="662"/>
            <ac:spMk id="58" creationId="{6CB1D591-7810-4B40-8FD3-7F9A71852BFA}"/>
          </ac:spMkLst>
        </pc:spChg>
        <pc:spChg chg="mod">
          <ac:chgData name="Timo Mühlhaus" userId="1b6b3aba618dadac" providerId="LiveId" clId="{BF370442-DD29-4340-BDAA-5ECFF8ED1AAC}" dt="2021-09-08T07:49:00.746" v="3665" actId="478"/>
          <ac:spMkLst>
            <pc:docMk/>
            <pc:sldMk cId="3285514407" sldId="662"/>
            <ac:spMk id="60" creationId="{E27F41E9-F8D0-48CC-BD89-E19E91F6DAFD}"/>
          </ac:spMkLst>
        </pc:spChg>
        <pc:spChg chg="mod">
          <ac:chgData name="Timo Mühlhaus" userId="1b6b3aba618dadac" providerId="LiveId" clId="{BF370442-DD29-4340-BDAA-5ECFF8ED1AAC}" dt="2021-09-08T07:49:00.746" v="3665" actId="478"/>
          <ac:spMkLst>
            <pc:docMk/>
            <pc:sldMk cId="3285514407" sldId="662"/>
            <ac:spMk id="61" creationId="{1149DF81-907C-41CF-8619-CA4FA961C2D7}"/>
          </ac:spMkLst>
        </pc:spChg>
        <pc:spChg chg="mod">
          <ac:chgData name="Timo Mühlhaus" userId="1b6b3aba618dadac" providerId="LiveId" clId="{BF370442-DD29-4340-BDAA-5ECFF8ED1AAC}" dt="2021-09-08T07:49:00.746" v="3665" actId="478"/>
          <ac:spMkLst>
            <pc:docMk/>
            <pc:sldMk cId="3285514407" sldId="662"/>
            <ac:spMk id="62" creationId="{57CA0272-DBA7-492C-B579-6FDC5A9BC1F1}"/>
          </ac:spMkLst>
        </pc:spChg>
        <pc:spChg chg="mod">
          <ac:chgData name="Timo Mühlhaus" userId="1b6b3aba618dadac" providerId="LiveId" clId="{BF370442-DD29-4340-BDAA-5ECFF8ED1AAC}" dt="2021-09-08T07:49:00.746" v="3665" actId="478"/>
          <ac:spMkLst>
            <pc:docMk/>
            <pc:sldMk cId="3285514407" sldId="662"/>
            <ac:spMk id="63" creationId="{A120C873-75D4-4B15-9201-967F03C7F0D6}"/>
          </ac:spMkLst>
        </pc:spChg>
        <pc:spChg chg="mod">
          <ac:chgData name="Timo Mühlhaus" userId="1b6b3aba618dadac" providerId="LiveId" clId="{BF370442-DD29-4340-BDAA-5ECFF8ED1AAC}" dt="2021-09-08T07:49:00.746" v="3665" actId="478"/>
          <ac:spMkLst>
            <pc:docMk/>
            <pc:sldMk cId="3285514407" sldId="662"/>
            <ac:spMk id="66" creationId="{E42B65AB-0799-47F0-9C28-94E0FC7475A6}"/>
          </ac:spMkLst>
        </pc:spChg>
        <pc:spChg chg="mod">
          <ac:chgData name="Timo Mühlhaus" userId="1b6b3aba618dadac" providerId="LiveId" clId="{BF370442-DD29-4340-BDAA-5ECFF8ED1AAC}" dt="2021-09-08T07:49:00.746" v="3665" actId="478"/>
          <ac:spMkLst>
            <pc:docMk/>
            <pc:sldMk cId="3285514407" sldId="662"/>
            <ac:spMk id="67" creationId="{2C6FFEBA-EE40-4D5C-846A-B61256F0EC8F}"/>
          </ac:spMkLst>
        </pc:spChg>
        <pc:spChg chg="mod">
          <ac:chgData name="Timo Mühlhaus" userId="1b6b3aba618dadac" providerId="LiveId" clId="{BF370442-DD29-4340-BDAA-5ECFF8ED1AAC}" dt="2021-09-08T07:49:00.746" v="3665" actId="478"/>
          <ac:spMkLst>
            <pc:docMk/>
            <pc:sldMk cId="3285514407" sldId="662"/>
            <ac:spMk id="68" creationId="{D0D48CA5-14D2-47BA-A71C-9D19231A5BCF}"/>
          </ac:spMkLst>
        </pc:spChg>
        <pc:spChg chg="mod">
          <ac:chgData name="Timo Mühlhaus" userId="1b6b3aba618dadac" providerId="LiveId" clId="{BF370442-DD29-4340-BDAA-5ECFF8ED1AAC}" dt="2021-09-08T07:49:00.746" v="3665" actId="478"/>
          <ac:spMkLst>
            <pc:docMk/>
            <pc:sldMk cId="3285514407" sldId="662"/>
            <ac:spMk id="72" creationId="{C8E0FF46-26B9-43F4-9515-016A93E3F008}"/>
          </ac:spMkLst>
        </pc:spChg>
        <pc:spChg chg="mod">
          <ac:chgData name="Timo Mühlhaus" userId="1b6b3aba618dadac" providerId="LiveId" clId="{BF370442-DD29-4340-BDAA-5ECFF8ED1AAC}" dt="2021-09-08T07:49:00.746" v="3665" actId="478"/>
          <ac:spMkLst>
            <pc:docMk/>
            <pc:sldMk cId="3285514407" sldId="662"/>
            <ac:spMk id="73" creationId="{A3D8C80E-E533-40F7-AA16-02B932B0D052}"/>
          </ac:spMkLst>
        </pc:spChg>
        <pc:spChg chg="mod">
          <ac:chgData name="Timo Mühlhaus" userId="1b6b3aba618dadac" providerId="LiveId" clId="{BF370442-DD29-4340-BDAA-5ECFF8ED1AAC}" dt="2021-09-08T07:49:00.746" v="3665" actId="478"/>
          <ac:spMkLst>
            <pc:docMk/>
            <pc:sldMk cId="3285514407" sldId="662"/>
            <ac:spMk id="77" creationId="{B1B4BA2C-26A7-4117-8937-592BE50DE5EB}"/>
          </ac:spMkLst>
        </pc:spChg>
        <pc:spChg chg="mod">
          <ac:chgData name="Timo Mühlhaus" userId="1b6b3aba618dadac" providerId="LiveId" clId="{BF370442-DD29-4340-BDAA-5ECFF8ED1AAC}" dt="2021-09-08T07:49:00.746" v="3665" actId="478"/>
          <ac:spMkLst>
            <pc:docMk/>
            <pc:sldMk cId="3285514407" sldId="662"/>
            <ac:spMk id="82" creationId="{F14B747C-4340-4F67-8D9B-9C1E5BE91699}"/>
          </ac:spMkLst>
        </pc:spChg>
        <pc:spChg chg="mod">
          <ac:chgData name="Timo Mühlhaus" userId="1b6b3aba618dadac" providerId="LiveId" clId="{BF370442-DD29-4340-BDAA-5ECFF8ED1AAC}" dt="2021-09-08T07:49:00.746" v="3665" actId="478"/>
          <ac:spMkLst>
            <pc:docMk/>
            <pc:sldMk cId="3285514407" sldId="662"/>
            <ac:spMk id="87" creationId="{4FC7D719-9297-4A4E-B80E-9B9D12B1CEE7}"/>
          </ac:spMkLst>
        </pc:spChg>
        <pc:spChg chg="mod">
          <ac:chgData name="Timo Mühlhaus" userId="1b6b3aba618dadac" providerId="LiveId" clId="{BF370442-DD29-4340-BDAA-5ECFF8ED1AAC}" dt="2021-09-08T07:49:00.746" v="3665" actId="478"/>
          <ac:spMkLst>
            <pc:docMk/>
            <pc:sldMk cId="3285514407" sldId="662"/>
            <ac:spMk id="90" creationId="{51E594DC-39AD-4809-8073-66FD3B9AF071}"/>
          </ac:spMkLst>
        </pc:spChg>
        <pc:spChg chg="mod">
          <ac:chgData name="Timo Mühlhaus" userId="1b6b3aba618dadac" providerId="LiveId" clId="{BF370442-DD29-4340-BDAA-5ECFF8ED1AAC}" dt="2021-09-08T08:37:35.103" v="4076" actId="20577"/>
          <ac:spMkLst>
            <pc:docMk/>
            <pc:sldMk cId="3285514407" sldId="662"/>
            <ac:spMk id="91" creationId="{71465E57-0A14-4259-8B6F-34600033FCB2}"/>
          </ac:spMkLst>
        </pc:spChg>
        <pc:spChg chg="mod">
          <ac:chgData name="Timo Mühlhaus" userId="1b6b3aba618dadac" providerId="LiveId" clId="{BF370442-DD29-4340-BDAA-5ECFF8ED1AAC}" dt="2021-09-08T07:49:00.746" v="3665" actId="478"/>
          <ac:spMkLst>
            <pc:docMk/>
            <pc:sldMk cId="3285514407" sldId="662"/>
            <ac:spMk id="98" creationId="{94E8D51B-CF13-4863-AAFD-4FE392151F59}"/>
          </ac:spMkLst>
        </pc:spChg>
        <pc:spChg chg="mod">
          <ac:chgData name="Timo Mühlhaus" userId="1b6b3aba618dadac" providerId="LiveId" clId="{BF370442-DD29-4340-BDAA-5ECFF8ED1AAC}" dt="2021-09-08T07:49:00.746" v="3665" actId="478"/>
          <ac:spMkLst>
            <pc:docMk/>
            <pc:sldMk cId="3285514407" sldId="662"/>
            <ac:spMk id="99" creationId="{D26C5B47-D505-4230-B5BB-86866A78CAA7}"/>
          </ac:spMkLst>
        </pc:spChg>
        <pc:grpChg chg="mod">
          <ac:chgData name="Timo Mühlhaus" userId="1b6b3aba618dadac" providerId="LiveId" clId="{BF370442-DD29-4340-BDAA-5ECFF8ED1AAC}" dt="2021-09-08T07:49:00.746" v="3665" actId="478"/>
          <ac:grpSpMkLst>
            <pc:docMk/>
            <pc:sldMk cId="3285514407" sldId="662"/>
            <ac:grpSpMk id="2" creationId="{D4E22950-F93F-4B0A-ACD1-D03CE23A1CE6}"/>
          </ac:grpSpMkLst>
        </pc:grpChg>
        <pc:grpChg chg="mod">
          <ac:chgData name="Timo Mühlhaus" userId="1b6b3aba618dadac" providerId="LiveId" clId="{BF370442-DD29-4340-BDAA-5ECFF8ED1AAC}" dt="2021-09-08T07:49:00.746" v="3665" actId="478"/>
          <ac:grpSpMkLst>
            <pc:docMk/>
            <pc:sldMk cId="3285514407" sldId="662"/>
            <ac:grpSpMk id="3" creationId="{2F47808B-F077-4CE3-90B3-E12C38B8B4A8}"/>
          </ac:grpSpMkLst>
        </pc:grpChg>
        <pc:grpChg chg="mod">
          <ac:chgData name="Timo Mühlhaus" userId="1b6b3aba618dadac" providerId="LiveId" clId="{BF370442-DD29-4340-BDAA-5ECFF8ED1AAC}" dt="2021-09-08T07:49:00.746" v="3665" actId="478"/>
          <ac:grpSpMkLst>
            <pc:docMk/>
            <pc:sldMk cId="3285514407" sldId="662"/>
            <ac:grpSpMk id="5" creationId="{BEE0E46B-4D56-45CC-A3B6-8B0E4EDB7D3E}"/>
          </ac:grpSpMkLst>
        </pc:grpChg>
        <pc:grpChg chg="mod">
          <ac:chgData name="Timo Mühlhaus" userId="1b6b3aba618dadac" providerId="LiveId" clId="{BF370442-DD29-4340-BDAA-5ECFF8ED1AAC}" dt="2021-09-08T07:49:00.746" v="3665" actId="478"/>
          <ac:grpSpMkLst>
            <pc:docMk/>
            <pc:sldMk cId="3285514407" sldId="662"/>
            <ac:grpSpMk id="9" creationId="{D337B079-0EBD-403D-96EA-A8E9EC9DC567}"/>
          </ac:grpSpMkLst>
        </pc:grpChg>
        <pc:grpChg chg="mod">
          <ac:chgData name="Timo Mühlhaus" userId="1b6b3aba618dadac" providerId="LiveId" clId="{BF370442-DD29-4340-BDAA-5ECFF8ED1AAC}" dt="2021-09-08T07:49:00.746" v="3665" actId="478"/>
          <ac:grpSpMkLst>
            <pc:docMk/>
            <pc:sldMk cId="3285514407" sldId="662"/>
            <ac:grpSpMk id="10" creationId="{F2CECBE7-94FC-425C-B16A-A123A154D83B}"/>
          </ac:grpSpMkLst>
        </pc:grpChg>
        <pc:grpChg chg="del mod">
          <ac:chgData name="Timo Mühlhaus" userId="1b6b3aba618dadac" providerId="LiveId" clId="{BF370442-DD29-4340-BDAA-5ECFF8ED1AAC}" dt="2021-09-08T07:49:04.016" v="3667" actId="478"/>
          <ac:grpSpMkLst>
            <pc:docMk/>
            <pc:sldMk cId="3285514407" sldId="662"/>
            <ac:grpSpMk id="22" creationId="{7E07DDA0-80AC-4C34-8A61-ACC4B9D7B8FD}"/>
          </ac:grpSpMkLst>
        </pc:grpChg>
        <pc:grpChg chg="mod">
          <ac:chgData name="Timo Mühlhaus" userId="1b6b3aba618dadac" providerId="LiveId" clId="{BF370442-DD29-4340-BDAA-5ECFF8ED1AAC}" dt="2021-09-08T07:49:00.746" v="3665" actId="478"/>
          <ac:grpSpMkLst>
            <pc:docMk/>
            <pc:sldMk cId="3285514407" sldId="662"/>
            <ac:grpSpMk id="29" creationId="{2D1F7F72-5E60-4BBE-802F-B2F86C1EB0B9}"/>
          </ac:grpSpMkLst>
        </pc:grpChg>
        <pc:grpChg chg="mod">
          <ac:chgData name="Timo Mühlhaus" userId="1b6b3aba618dadac" providerId="LiveId" clId="{BF370442-DD29-4340-BDAA-5ECFF8ED1AAC}" dt="2021-09-08T07:49:00.746" v="3665" actId="478"/>
          <ac:grpSpMkLst>
            <pc:docMk/>
            <pc:sldMk cId="3285514407" sldId="662"/>
            <ac:grpSpMk id="49" creationId="{DC1894DB-1D9D-4D22-8C73-45289B6451F6}"/>
          </ac:grpSpMkLst>
        </pc:grpChg>
        <pc:grpChg chg="mod">
          <ac:chgData name="Timo Mühlhaus" userId="1b6b3aba618dadac" providerId="LiveId" clId="{BF370442-DD29-4340-BDAA-5ECFF8ED1AAC}" dt="2021-09-08T07:49:00.746" v="3665" actId="478"/>
          <ac:grpSpMkLst>
            <pc:docMk/>
            <pc:sldMk cId="3285514407" sldId="662"/>
            <ac:grpSpMk id="59" creationId="{93A00246-350C-4E4A-8DB7-8C9E11D93E97}"/>
          </ac:grpSpMkLst>
        </pc:grpChg>
        <pc:grpChg chg="mod">
          <ac:chgData name="Timo Mühlhaus" userId="1b6b3aba618dadac" providerId="LiveId" clId="{BF370442-DD29-4340-BDAA-5ECFF8ED1AAC}" dt="2021-09-08T07:49:00.746" v="3665" actId="478"/>
          <ac:grpSpMkLst>
            <pc:docMk/>
            <pc:sldMk cId="3285514407" sldId="662"/>
            <ac:grpSpMk id="65" creationId="{862E596E-72E2-4A68-9A11-ED57C7305E82}"/>
          </ac:grpSpMkLst>
        </pc:grpChg>
        <pc:grpChg chg="mod">
          <ac:chgData name="Timo Mühlhaus" userId="1b6b3aba618dadac" providerId="LiveId" clId="{BF370442-DD29-4340-BDAA-5ECFF8ED1AAC}" dt="2021-09-08T07:49:00.746" v="3665" actId="478"/>
          <ac:grpSpMkLst>
            <pc:docMk/>
            <pc:sldMk cId="3285514407" sldId="662"/>
            <ac:grpSpMk id="76" creationId="{5AC3DF54-BE94-46BC-8586-CAEBE85DFD50}"/>
          </ac:grpSpMkLst>
        </pc:grpChg>
        <pc:grpChg chg="mod">
          <ac:chgData name="Timo Mühlhaus" userId="1b6b3aba618dadac" providerId="LiveId" clId="{BF370442-DD29-4340-BDAA-5ECFF8ED1AAC}" dt="2021-09-08T07:49:00.746" v="3665" actId="478"/>
          <ac:grpSpMkLst>
            <pc:docMk/>
            <pc:sldMk cId="3285514407" sldId="662"/>
            <ac:grpSpMk id="81" creationId="{3B928E4E-B4A7-4769-8B40-F372992AB61F}"/>
          </ac:grpSpMkLst>
        </pc:grpChg>
        <pc:grpChg chg="mod">
          <ac:chgData name="Timo Mühlhaus" userId="1b6b3aba618dadac" providerId="LiveId" clId="{BF370442-DD29-4340-BDAA-5ECFF8ED1AAC}" dt="2021-09-08T07:49:00.746" v="3665" actId="478"/>
          <ac:grpSpMkLst>
            <pc:docMk/>
            <pc:sldMk cId="3285514407" sldId="662"/>
            <ac:grpSpMk id="86" creationId="{6C5F0B43-2579-4D68-802A-11D827D28D98}"/>
          </ac:grpSpMkLst>
        </pc:grpChg>
        <pc:picChg chg="del mod">
          <ac:chgData name="Timo Mühlhaus" userId="1b6b3aba618dadac" providerId="LiveId" clId="{BF370442-DD29-4340-BDAA-5ECFF8ED1AAC}" dt="2021-09-08T07:48:58.063" v="3664" actId="478"/>
          <ac:picMkLst>
            <pc:docMk/>
            <pc:sldMk cId="3285514407" sldId="662"/>
            <ac:picMk id="20" creationId="{5BC2E200-7793-4EF2-8042-1821B5C9DE7F}"/>
          </ac:picMkLst>
        </pc:picChg>
        <pc:picChg chg="del mod">
          <ac:chgData name="Timo Mühlhaus" userId="1b6b3aba618dadac" providerId="LiveId" clId="{BF370442-DD29-4340-BDAA-5ECFF8ED1AAC}" dt="2021-09-08T07:49:00.746" v="3665" actId="478"/>
          <ac:picMkLst>
            <pc:docMk/>
            <pc:sldMk cId="3285514407" sldId="662"/>
            <ac:picMk id="21" creationId="{E524E2B4-41C0-4AB9-8D51-C344D5A4AFE8}"/>
          </ac:picMkLst>
        </pc:picChg>
        <pc:picChg chg="mod">
          <ac:chgData name="Timo Mühlhaus" userId="1b6b3aba618dadac" providerId="LiveId" clId="{BF370442-DD29-4340-BDAA-5ECFF8ED1AAC}" dt="2021-09-08T07:49:00.746" v="3665" actId="478"/>
          <ac:picMkLst>
            <pc:docMk/>
            <pc:sldMk cId="3285514407" sldId="662"/>
            <ac:picMk id="30" creationId="{137422D3-D2A4-47B4-BCC6-6131CB59F5F2}"/>
          </ac:picMkLst>
        </pc:picChg>
        <pc:picChg chg="mod">
          <ac:chgData name="Timo Mühlhaus" userId="1b6b3aba618dadac" providerId="LiveId" clId="{BF370442-DD29-4340-BDAA-5ECFF8ED1AAC}" dt="2021-09-08T07:49:00.746" v="3665" actId="478"/>
          <ac:picMkLst>
            <pc:docMk/>
            <pc:sldMk cId="3285514407" sldId="662"/>
            <ac:picMk id="38" creationId="{B2623CC2-58A3-4CE0-8F4F-4401333B539D}"/>
          </ac:picMkLst>
        </pc:picChg>
        <pc:picChg chg="mod">
          <ac:chgData name="Timo Mühlhaus" userId="1b6b3aba618dadac" providerId="LiveId" clId="{BF370442-DD29-4340-BDAA-5ECFF8ED1AAC}" dt="2021-09-08T07:49:00.746" v="3665" actId="478"/>
          <ac:picMkLst>
            <pc:docMk/>
            <pc:sldMk cId="3285514407" sldId="662"/>
            <ac:picMk id="48" creationId="{39951DA5-71EF-406F-AC99-B0826C89C9F6}"/>
          </ac:picMkLst>
        </pc:picChg>
        <pc:picChg chg="mod">
          <ac:chgData name="Timo Mühlhaus" userId="1b6b3aba618dadac" providerId="LiveId" clId="{BF370442-DD29-4340-BDAA-5ECFF8ED1AAC}" dt="2021-09-08T07:49:00.746" v="3665" actId="478"/>
          <ac:picMkLst>
            <pc:docMk/>
            <pc:sldMk cId="3285514407" sldId="662"/>
            <ac:picMk id="50" creationId="{AC697283-A107-458B-B7FB-C32D7A0F0B22}"/>
          </ac:picMkLst>
        </pc:picChg>
        <pc:picChg chg="mod">
          <ac:chgData name="Timo Mühlhaus" userId="1b6b3aba618dadac" providerId="LiveId" clId="{BF370442-DD29-4340-BDAA-5ECFF8ED1AAC}" dt="2021-09-08T07:49:00.746" v="3665" actId="478"/>
          <ac:picMkLst>
            <pc:docMk/>
            <pc:sldMk cId="3285514407" sldId="662"/>
            <ac:picMk id="51" creationId="{31733A4C-6F71-42BE-BF14-FCB874216C22}"/>
          </ac:picMkLst>
        </pc:picChg>
        <pc:picChg chg="mod">
          <ac:chgData name="Timo Mühlhaus" userId="1b6b3aba618dadac" providerId="LiveId" clId="{BF370442-DD29-4340-BDAA-5ECFF8ED1AAC}" dt="2021-09-08T07:49:00.746" v="3665" actId="478"/>
          <ac:picMkLst>
            <pc:docMk/>
            <pc:sldMk cId="3285514407" sldId="662"/>
            <ac:picMk id="52" creationId="{FD75A620-1017-4623-BA36-0FC9F4A572C0}"/>
          </ac:picMkLst>
        </pc:picChg>
        <pc:picChg chg="mod">
          <ac:chgData name="Timo Mühlhaus" userId="1b6b3aba618dadac" providerId="LiveId" clId="{BF370442-DD29-4340-BDAA-5ECFF8ED1AAC}" dt="2021-09-08T07:49:00.746" v="3665" actId="478"/>
          <ac:picMkLst>
            <pc:docMk/>
            <pc:sldMk cId="3285514407" sldId="662"/>
            <ac:picMk id="69" creationId="{510C1A93-6B79-4CAB-AB19-A82BD10FAA8F}"/>
          </ac:picMkLst>
        </pc:picChg>
        <pc:picChg chg="mod">
          <ac:chgData name="Timo Mühlhaus" userId="1b6b3aba618dadac" providerId="LiveId" clId="{BF370442-DD29-4340-BDAA-5ECFF8ED1AAC}" dt="2021-09-08T07:49:00.746" v="3665" actId="478"/>
          <ac:picMkLst>
            <pc:docMk/>
            <pc:sldMk cId="3285514407" sldId="662"/>
            <ac:picMk id="70" creationId="{89F5BD75-201F-4257-A911-9E371BC7077F}"/>
          </ac:picMkLst>
        </pc:picChg>
        <pc:picChg chg="mod">
          <ac:chgData name="Timo Mühlhaus" userId="1b6b3aba618dadac" providerId="LiveId" clId="{BF370442-DD29-4340-BDAA-5ECFF8ED1AAC}" dt="2021-09-08T07:49:00.746" v="3665" actId="478"/>
          <ac:picMkLst>
            <pc:docMk/>
            <pc:sldMk cId="3285514407" sldId="662"/>
            <ac:picMk id="71" creationId="{21C2D027-B03F-4F95-BDCA-34236D61AB5D}"/>
          </ac:picMkLst>
        </pc:picChg>
        <pc:picChg chg="mod">
          <ac:chgData name="Timo Mühlhaus" userId="1b6b3aba618dadac" providerId="LiveId" clId="{BF370442-DD29-4340-BDAA-5ECFF8ED1AAC}" dt="2021-09-08T07:49:00.746" v="3665" actId="478"/>
          <ac:picMkLst>
            <pc:docMk/>
            <pc:sldMk cId="3285514407" sldId="662"/>
            <ac:picMk id="88" creationId="{61C0934B-0B10-4E57-ADA3-A946CF9D4C82}"/>
          </ac:picMkLst>
        </pc:picChg>
        <pc:cxnChg chg="mod">
          <ac:chgData name="Timo Mühlhaus" userId="1b6b3aba618dadac" providerId="LiveId" clId="{BF370442-DD29-4340-BDAA-5ECFF8ED1AAC}" dt="2021-09-08T07:49:00.746" v="3665" actId="478"/>
          <ac:cxnSpMkLst>
            <pc:docMk/>
            <pc:sldMk cId="3285514407" sldId="662"/>
            <ac:cxnSpMk id="4" creationId="{F4C4A62B-E886-4C46-8F1E-EA0397067CEC}"/>
          </ac:cxnSpMkLst>
        </pc:cxnChg>
        <pc:cxnChg chg="mod">
          <ac:chgData name="Timo Mühlhaus" userId="1b6b3aba618dadac" providerId="LiveId" clId="{BF370442-DD29-4340-BDAA-5ECFF8ED1AAC}" dt="2021-09-08T07:49:00.746" v="3665" actId="478"/>
          <ac:cxnSpMkLst>
            <pc:docMk/>
            <pc:sldMk cId="3285514407" sldId="662"/>
            <ac:cxnSpMk id="74" creationId="{ECC0B704-2F06-4555-9297-87C0FE453DD5}"/>
          </ac:cxnSpMkLst>
        </pc:cxnChg>
        <pc:cxnChg chg="mod">
          <ac:chgData name="Timo Mühlhaus" userId="1b6b3aba618dadac" providerId="LiveId" clId="{BF370442-DD29-4340-BDAA-5ECFF8ED1AAC}" dt="2021-09-08T07:49:00.746" v="3665" actId="478"/>
          <ac:cxnSpMkLst>
            <pc:docMk/>
            <pc:sldMk cId="3285514407" sldId="662"/>
            <ac:cxnSpMk id="75" creationId="{F3FD6DF1-E1DA-4188-9DEE-E7CD67569953}"/>
          </ac:cxnSpMkLst>
        </pc:cxnChg>
        <pc:cxnChg chg="mod">
          <ac:chgData name="Timo Mühlhaus" userId="1b6b3aba618dadac" providerId="LiveId" clId="{BF370442-DD29-4340-BDAA-5ECFF8ED1AAC}" dt="2021-09-08T07:49:00.746" v="3665" actId="478"/>
          <ac:cxnSpMkLst>
            <pc:docMk/>
            <pc:sldMk cId="3285514407" sldId="662"/>
            <ac:cxnSpMk id="78" creationId="{0D8DF415-A3CE-444C-A782-67EA9BC0E5DA}"/>
          </ac:cxnSpMkLst>
        </pc:cxnChg>
        <pc:cxnChg chg="mod">
          <ac:chgData name="Timo Mühlhaus" userId="1b6b3aba618dadac" providerId="LiveId" clId="{BF370442-DD29-4340-BDAA-5ECFF8ED1AAC}" dt="2021-09-08T07:49:00.746" v="3665" actId="478"/>
          <ac:cxnSpMkLst>
            <pc:docMk/>
            <pc:sldMk cId="3285514407" sldId="662"/>
            <ac:cxnSpMk id="79" creationId="{A99C4C53-2B6F-481C-8C75-7BACCA41376A}"/>
          </ac:cxnSpMkLst>
        </pc:cxnChg>
        <pc:cxnChg chg="mod">
          <ac:chgData name="Timo Mühlhaus" userId="1b6b3aba618dadac" providerId="LiveId" clId="{BF370442-DD29-4340-BDAA-5ECFF8ED1AAC}" dt="2021-09-08T07:49:00.746" v="3665" actId="478"/>
          <ac:cxnSpMkLst>
            <pc:docMk/>
            <pc:sldMk cId="3285514407" sldId="662"/>
            <ac:cxnSpMk id="80" creationId="{B22FB613-8285-4574-9713-F3E24E258D3E}"/>
          </ac:cxnSpMkLst>
        </pc:cxnChg>
        <pc:cxnChg chg="mod">
          <ac:chgData name="Timo Mühlhaus" userId="1b6b3aba618dadac" providerId="LiveId" clId="{BF370442-DD29-4340-BDAA-5ECFF8ED1AAC}" dt="2021-09-08T07:49:00.746" v="3665" actId="478"/>
          <ac:cxnSpMkLst>
            <pc:docMk/>
            <pc:sldMk cId="3285514407" sldId="662"/>
            <ac:cxnSpMk id="83" creationId="{113BEE2D-93C0-4B39-A9B7-442B8E363109}"/>
          </ac:cxnSpMkLst>
        </pc:cxnChg>
        <pc:cxnChg chg="mod">
          <ac:chgData name="Timo Mühlhaus" userId="1b6b3aba618dadac" providerId="LiveId" clId="{BF370442-DD29-4340-BDAA-5ECFF8ED1AAC}" dt="2021-09-08T07:49:00.746" v="3665" actId="478"/>
          <ac:cxnSpMkLst>
            <pc:docMk/>
            <pc:sldMk cId="3285514407" sldId="662"/>
            <ac:cxnSpMk id="84" creationId="{8EF4D90E-87AD-484D-BE80-363613174E4E}"/>
          </ac:cxnSpMkLst>
        </pc:cxnChg>
        <pc:cxnChg chg="mod">
          <ac:chgData name="Timo Mühlhaus" userId="1b6b3aba618dadac" providerId="LiveId" clId="{BF370442-DD29-4340-BDAA-5ECFF8ED1AAC}" dt="2021-09-08T07:49:00.746" v="3665" actId="478"/>
          <ac:cxnSpMkLst>
            <pc:docMk/>
            <pc:sldMk cId="3285514407" sldId="662"/>
            <ac:cxnSpMk id="85" creationId="{D5C7FEB6-66B2-4D57-B853-DD250EEEFEF0}"/>
          </ac:cxnSpMkLst>
        </pc:cxnChg>
      </pc:sldChg>
      <pc:sldChg chg="modSp mod ord">
        <pc:chgData name="Timo Mühlhaus" userId="1b6b3aba618dadac" providerId="LiveId" clId="{BF370442-DD29-4340-BDAA-5ECFF8ED1AAC}" dt="2021-09-08T09:53:59.326" v="4094"/>
        <pc:sldMkLst>
          <pc:docMk/>
          <pc:sldMk cId="3081304832" sldId="663"/>
        </pc:sldMkLst>
        <pc:spChg chg="mod">
          <ac:chgData name="Timo Mühlhaus" userId="1b6b3aba618dadac" providerId="LiveId" clId="{BF370442-DD29-4340-BDAA-5ECFF8ED1AAC}" dt="2021-09-08T08:20:37.331" v="3988" actId="20577"/>
          <ac:spMkLst>
            <pc:docMk/>
            <pc:sldMk cId="3081304832" sldId="663"/>
            <ac:spMk id="92" creationId="{FA3706B9-8E9E-4C94-A360-F33C5510D9A0}"/>
          </ac:spMkLst>
        </pc:spChg>
      </pc:sldChg>
      <pc:sldChg chg="addSp delSp modSp add mod ord">
        <pc:chgData name="Timo Mühlhaus" userId="1b6b3aba618dadac" providerId="LiveId" clId="{BF370442-DD29-4340-BDAA-5ECFF8ED1AAC}" dt="2021-09-08T06:11:17.179" v="3610" actId="20577"/>
        <pc:sldMkLst>
          <pc:docMk/>
          <pc:sldMk cId="1286114629" sldId="664"/>
        </pc:sldMkLst>
        <pc:spChg chg="mod">
          <ac:chgData name="Timo Mühlhaus" userId="1b6b3aba618dadac" providerId="LiveId" clId="{BF370442-DD29-4340-BDAA-5ECFF8ED1AAC}" dt="2021-09-08T06:11:17.179" v="3610" actId="20577"/>
          <ac:spMkLst>
            <pc:docMk/>
            <pc:sldMk cId="1286114629" sldId="664"/>
            <ac:spMk id="2" creationId="{1A303C70-A081-496A-B037-3A2BB795B42F}"/>
          </ac:spMkLst>
        </pc:spChg>
        <pc:spChg chg="del">
          <ac:chgData name="Timo Mühlhaus" userId="1b6b3aba618dadac" providerId="LiveId" clId="{BF370442-DD29-4340-BDAA-5ECFF8ED1AAC}" dt="2021-09-07T18:10:41.287" v="1325" actId="478"/>
          <ac:spMkLst>
            <pc:docMk/>
            <pc:sldMk cId="1286114629" sldId="664"/>
            <ac:spMk id="4" creationId="{39203509-381E-4ABA-880E-D808EBEC3577}"/>
          </ac:spMkLst>
        </pc:spChg>
        <pc:spChg chg="mod">
          <ac:chgData name="Timo Mühlhaus" userId="1b6b3aba618dadac" providerId="LiveId" clId="{BF370442-DD29-4340-BDAA-5ECFF8ED1AAC}" dt="2021-09-07T18:11:16.809" v="1331" actId="1076"/>
          <ac:spMkLst>
            <pc:docMk/>
            <pc:sldMk cId="1286114629" sldId="664"/>
            <ac:spMk id="9" creationId="{ACF7D0B5-6AB4-4ED6-988E-BDA52621F0A2}"/>
          </ac:spMkLst>
        </pc:spChg>
        <pc:picChg chg="add mod">
          <ac:chgData name="Timo Mühlhaus" userId="1b6b3aba618dadac" providerId="LiveId" clId="{BF370442-DD29-4340-BDAA-5ECFF8ED1AAC}" dt="2021-09-07T18:10:37.931" v="1324" actId="1076"/>
          <ac:picMkLst>
            <pc:docMk/>
            <pc:sldMk cId="1286114629" sldId="664"/>
            <ac:picMk id="5" creationId="{6965D629-01AE-4B08-8CC0-14DE5704B68C}"/>
          </ac:picMkLst>
        </pc:picChg>
        <pc:picChg chg="del">
          <ac:chgData name="Timo Mühlhaus" userId="1b6b3aba618dadac" providerId="LiveId" clId="{BF370442-DD29-4340-BDAA-5ECFF8ED1AAC}" dt="2021-09-07T18:10:31.085" v="1321" actId="478"/>
          <ac:picMkLst>
            <pc:docMk/>
            <pc:sldMk cId="1286114629" sldId="664"/>
            <ac:picMk id="7" creationId="{61A4C890-DA15-4918-8BFE-4C184C137657}"/>
          </ac:picMkLst>
        </pc:picChg>
      </pc:sldChg>
      <pc:sldChg chg="del">
        <pc:chgData name="Timo Mühlhaus" userId="1b6b3aba618dadac" providerId="LiveId" clId="{BF370442-DD29-4340-BDAA-5ECFF8ED1AAC}" dt="2021-09-07T18:06:11.518" v="1295" actId="47"/>
        <pc:sldMkLst>
          <pc:docMk/>
          <pc:sldMk cId="304329694" sldId="667"/>
        </pc:sldMkLst>
      </pc:sldChg>
      <pc:sldChg chg="del">
        <pc:chgData name="Timo Mühlhaus" userId="1b6b3aba618dadac" providerId="LiveId" clId="{BF370442-DD29-4340-BDAA-5ECFF8ED1AAC}" dt="2021-09-07T18:05:09.142" v="1294" actId="47"/>
        <pc:sldMkLst>
          <pc:docMk/>
          <pc:sldMk cId="498920355" sldId="669"/>
        </pc:sldMkLst>
      </pc:sldChg>
      <pc:sldChg chg="delSp modSp mod ord">
        <pc:chgData name="Timo Mühlhaus" userId="1b6b3aba618dadac" providerId="LiveId" clId="{BF370442-DD29-4340-BDAA-5ECFF8ED1AAC}" dt="2021-09-08T08:08:22.521" v="3938"/>
        <pc:sldMkLst>
          <pc:docMk/>
          <pc:sldMk cId="55777107" sldId="671"/>
        </pc:sldMkLst>
        <pc:picChg chg="del">
          <ac:chgData name="Timo Mühlhaus" userId="1b6b3aba618dadac" providerId="LiveId" clId="{BF370442-DD29-4340-BDAA-5ECFF8ED1AAC}" dt="2021-09-07T19:43:20.829" v="1723" actId="478"/>
          <ac:picMkLst>
            <pc:docMk/>
            <pc:sldMk cId="55777107" sldId="671"/>
            <ac:picMk id="3" creationId="{BA8BEDFF-5748-44D1-9157-ED61CD2F8343}"/>
          </ac:picMkLst>
        </pc:picChg>
        <pc:picChg chg="mod">
          <ac:chgData name="Timo Mühlhaus" userId="1b6b3aba618dadac" providerId="LiveId" clId="{BF370442-DD29-4340-BDAA-5ECFF8ED1AAC}" dt="2021-09-07T19:43:25.998" v="1724" actId="1076"/>
          <ac:picMkLst>
            <pc:docMk/>
            <pc:sldMk cId="55777107" sldId="671"/>
            <ac:picMk id="32" creationId="{BB2F2471-9F19-4E2A-BF7F-EF65CCBE13CC}"/>
          </ac:picMkLst>
        </pc:picChg>
      </pc:sldChg>
      <pc:sldChg chg="del">
        <pc:chgData name="Timo Mühlhaus" userId="1b6b3aba618dadac" providerId="LiveId" clId="{BF370442-DD29-4340-BDAA-5ECFF8ED1AAC}" dt="2021-09-07T18:05:09.142" v="1294" actId="47"/>
        <pc:sldMkLst>
          <pc:docMk/>
          <pc:sldMk cId="2432104932" sldId="672"/>
        </pc:sldMkLst>
      </pc:sldChg>
      <pc:sldChg chg="del">
        <pc:chgData name="Timo Mühlhaus" userId="1b6b3aba618dadac" providerId="LiveId" clId="{BF370442-DD29-4340-BDAA-5ECFF8ED1AAC}" dt="2021-09-07T18:05:09.142" v="1294" actId="47"/>
        <pc:sldMkLst>
          <pc:docMk/>
          <pc:sldMk cId="2509139786" sldId="673"/>
        </pc:sldMkLst>
      </pc:sldChg>
      <pc:sldChg chg="del">
        <pc:chgData name="Timo Mühlhaus" userId="1b6b3aba618dadac" providerId="LiveId" clId="{BF370442-DD29-4340-BDAA-5ECFF8ED1AAC}" dt="2021-09-07T18:05:09.142" v="1294" actId="47"/>
        <pc:sldMkLst>
          <pc:docMk/>
          <pc:sldMk cId="2320164575" sldId="678"/>
        </pc:sldMkLst>
      </pc:sldChg>
      <pc:sldChg chg="addSp delSp modSp del mod ord">
        <pc:chgData name="Timo Mühlhaus" userId="1b6b3aba618dadac" providerId="LiveId" clId="{BF370442-DD29-4340-BDAA-5ECFF8ED1AAC}" dt="2021-09-07T13:04:48.866" v="857" actId="47"/>
        <pc:sldMkLst>
          <pc:docMk/>
          <pc:sldMk cId="4182112724" sldId="679"/>
        </pc:sldMkLst>
        <pc:spChg chg="mod">
          <ac:chgData name="Timo Mühlhaus" userId="1b6b3aba618dadac" providerId="LiveId" clId="{BF370442-DD29-4340-BDAA-5ECFF8ED1AAC}" dt="2021-09-07T13:04:22.919" v="854"/>
          <ac:spMkLst>
            <pc:docMk/>
            <pc:sldMk cId="4182112724" sldId="679"/>
            <ac:spMk id="2" creationId="{925D2962-0C24-42C9-9D32-8D2D842D9A82}"/>
          </ac:spMkLst>
        </pc:spChg>
        <pc:spChg chg="mod">
          <ac:chgData name="Timo Mühlhaus" userId="1b6b3aba618dadac" providerId="LiveId" clId="{BF370442-DD29-4340-BDAA-5ECFF8ED1AAC}" dt="2021-09-07T13:03:55.294" v="852" actId="164"/>
          <ac:spMkLst>
            <pc:docMk/>
            <pc:sldMk cId="4182112724" sldId="679"/>
            <ac:spMk id="5" creationId="{7FC385AC-D7B7-47E1-8170-31432FF28190}"/>
          </ac:spMkLst>
        </pc:spChg>
        <pc:spChg chg="mod">
          <ac:chgData name="Timo Mühlhaus" userId="1b6b3aba618dadac" providerId="LiveId" clId="{BF370442-DD29-4340-BDAA-5ECFF8ED1AAC}" dt="2021-09-07T13:03:55.294" v="852" actId="164"/>
          <ac:spMkLst>
            <pc:docMk/>
            <pc:sldMk cId="4182112724" sldId="679"/>
            <ac:spMk id="8" creationId="{6B2520E6-25E0-42E6-A469-11362F757B2E}"/>
          </ac:spMkLst>
        </pc:spChg>
        <pc:spChg chg="mod">
          <ac:chgData name="Timo Mühlhaus" userId="1b6b3aba618dadac" providerId="LiveId" clId="{BF370442-DD29-4340-BDAA-5ECFF8ED1AAC}" dt="2021-09-07T13:03:55.294" v="852" actId="164"/>
          <ac:spMkLst>
            <pc:docMk/>
            <pc:sldMk cId="4182112724" sldId="679"/>
            <ac:spMk id="9" creationId="{C0EF9246-E792-4BDB-A95E-ABC93F3D991D}"/>
          </ac:spMkLst>
        </pc:spChg>
        <pc:spChg chg="mod">
          <ac:chgData name="Timo Mühlhaus" userId="1b6b3aba618dadac" providerId="LiveId" clId="{BF370442-DD29-4340-BDAA-5ECFF8ED1AAC}" dt="2021-09-07T13:03:55.294" v="852" actId="164"/>
          <ac:spMkLst>
            <pc:docMk/>
            <pc:sldMk cId="4182112724" sldId="679"/>
            <ac:spMk id="10" creationId="{AFA3093D-8939-4838-80B5-4DFAB2314111}"/>
          </ac:spMkLst>
        </pc:spChg>
        <pc:spChg chg="mod">
          <ac:chgData name="Timo Mühlhaus" userId="1b6b3aba618dadac" providerId="LiveId" clId="{BF370442-DD29-4340-BDAA-5ECFF8ED1AAC}" dt="2021-09-07T13:03:55.294" v="852" actId="164"/>
          <ac:spMkLst>
            <pc:docMk/>
            <pc:sldMk cId="4182112724" sldId="679"/>
            <ac:spMk id="11" creationId="{EE316F81-CF77-4511-8C34-6E9247EA111F}"/>
          </ac:spMkLst>
        </pc:spChg>
        <pc:spChg chg="mod">
          <ac:chgData name="Timo Mühlhaus" userId="1b6b3aba618dadac" providerId="LiveId" clId="{BF370442-DD29-4340-BDAA-5ECFF8ED1AAC}" dt="2021-09-07T13:03:55.294" v="852" actId="164"/>
          <ac:spMkLst>
            <pc:docMk/>
            <pc:sldMk cId="4182112724" sldId="679"/>
            <ac:spMk id="13" creationId="{A2C67789-9CE1-4B4B-8A50-E6486B9DC4E9}"/>
          </ac:spMkLst>
        </pc:spChg>
        <pc:spChg chg="mod">
          <ac:chgData name="Timo Mühlhaus" userId="1b6b3aba618dadac" providerId="LiveId" clId="{BF370442-DD29-4340-BDAA-5ECFF8ED1AAC}" dt="2021-09-07T13:03:55.294" v="852" actId="164"/>
          <ac:spMkLst>
            <pc:docMk/>
            <pc:sldMk cId="4182112724" sldId="679"/>
            <ac:spMk id="14" creationId="{2A4F3F51-6049-4F9E-B584-EC9DB205B12B}"/>
          </ac:spMkLst>
        </pc:spChg>
        <pc:spChg chg="mod">
          <ac:chgData name="Timo Mühlhaus" userId="1b6b3aba618dadac" providerId="LiveId" clId="{BF370442-DD29-4340-BDAA-5ECFF8ED1AAC}" dt="2021-09-07T13:03:55.294" v="852" actId="164"/>
          <ac:spMkLst>
            <pc:docMk/>
            <pc:sldMk cId="4182112724" sldId="679"/>
            <ac:spMk id="16" creationId="{B34E7DD1-173E-4E40-982B-4CC0D4DADF6A}"/>
          </ac:spMkLst>
        </pc:spChg>
        <pc:spChg chg="mod">
          <ac:chgData name="Timo Mühlhaus" userId="1b6b3aba618dadac" providerId="LiveId" clId="{BF370442-DD29-4340-BDAA-5ECFF8ED1AAC}" dt="2021-09-07T13:03:55.294" v="852" actId="164"/>
          <ac:spMkLst>
            <pc:docMk/>
            <pc:sldMk cId="4182112724" sldId="679"/>
            <ac:spMk id="17" creationId="{6A62FA19-3BBB-4968-82B2-31037D273D6B}"/>
          </ac:spMkLst>
        </pc:spChg>
        <pc:spChg chg="add del mod">
          <ac:chgData name="Timo Mühlhaus" userId="1b6b3aba618dadac" providerId="LiveId" clId="{BF370442-DD29-4340-BDAA-5ECFF8ED1AAC}" dt="2021-09-07T13:04:29.393" v="856" actId="478"/>
          <ac:spMkLst>
            <pc:docMk/>
            <pc:sldMk cId="4182112724" sldId="679"/>
            <ac:spMk id="18" creationId="{298EDBE1-2C7C-468F-8C11-10DF4E69E8F1}"/>
          </ac:spMkLst>
        </pc:spChg>
        <pc:spChg chg="add del mod">
          <ac:chgData name="Timo Mühlhaus" userId="1b6b3aba618dadac" providerId="LiveId" clId="{BF370442-DD29-4340-BDAA-5ECFF8ED1AAC}" dt="2021-09-07T13:04:27.244" v="855" actId="478"/>
          <ac:spMkLst>
            <pc:docMk/>
            <pc:sldMk cId="4182112724" sldId="679"/>
            <ac:spMk id="157" creationId="{94E7552E-A317-4924-B2EA-137ADCE69635}"/>
          </ac:spMkLst>
        </pc:spChg>
        <pc:grpChg chg="add mod">
          <ac:chgData name="Timo Mühlhaus" userId="1b6b3aba618dadac" providerId="LiveId" clId="{BF370442-DD29-4340-BDAA-5ECFF8ED1AAC}" dt="2021-09-07T13:03:55.294" v="852" actId="164"/>
          <ac:grpSpMkLst>
            <pc:docMk/>
            <pc:sldMk cId="4182112724" sldId="679"/>
            <ac:grpSpMk id="3" creationId="{B974324C-C98F-40BA-AB6C-E0F017A782C8}"/>
          </ac:grpSpMkLst>
        </pc:grpChg>
        <pc:grpChg chg="mod">
          <ac:chgData name="Timo Mühlhaus" userId="1b6b3aba618dadac" providerId="LiveId" clId="{BF370442-DD29-4340-BDAA-5ECFF8ED1AAC}" dt="2021-09-07T13:03:55.294" v="852" actId="164"/>
          <ac:grpSpMkLst>
            <pc:docMk/>
            <pc:sldMk cId="4182112724" sldId="679"/>
            <ac:grpSpMk id="6" creationId="{5938AE0D-239E-4B8A-9649-B291DCEDC0DE}"/>
          </ac:grpSpMkLst>
        </pc:grpChg>
        <pc:grpChg chg="mod">
          <ac:chgData name="Timo Mühlhaus" userId="1b6b3aba618dadac" providerId="LiveId" clId="{BF370442-DD29-4340-BDAA-5ECFF8ED1AAC}" dt="2021-09-07T13:03:55.294" v="852" actId="164"/>
          <ac:grpSpMkLst>
            <pc:docMk/>
            <pc:sldMk cId="4182112724" sldId="679"/>
            <ac:grpSpMk id="7" creationId="{62094E52-AB82-4C6D-8AD3-A62B04569C5A}"/>
          </ac:grpSpMkLst>
        </pc:grpChg>
        <pc:grpChg chg="mod">
          <ac:chgData name="Timo Mühlhaus" userId="1b6b3aba618dadac" providerId="LiveId" clId="{BF370442-DD29-4340-BDAA-5ECFF8ED1AAC}" dt="2021-09-07T13:03:55.294" v="852" actId="164"/>
          <ac:grpSpMkLst>
            <pc:docMk/>
            <pc:sldMk cId="4182112724" sldId="679"/>
            <ac:grpSpMk id="12" creationId="{13313584-346B-4BCF-BE3A-E13EE1986334}"/>
          </ac:grpSpMkLst>
        </pc:grpChg>
        <pc:grpChg chg="mod">
          <ac:chgData name="Timo Mühlhaus" userId="1b6b3aba618dadac" providerId="LiveId" clId="{BF370442-DD29-4340-BDAA-5ECFF8ED1AAC}" dt="2021-09-07T13:03:55.294" v="852" actId="164"/>
          <ac:grpSpMkLst>
            <pc:docMk/>
            <pc:sldMk cId="4182112724" sldId="679"/>
            <ac:grpSpMk id="15" creationId="{E9715317-4E4C-459D-AC10-EAC69A14F642}"/>
          </ac:grpSpMkLst>
        </pc:grpChg>
        <pc:grpChg chg="mod">
          <ac:chgData name="Timo Mühlhaus" userId="1b6b3aba618dadac" providerId="LiveId" clId="{BF370442-DD29-4340-BDAA-5ECFF8ED1AAC}" dt="2021-09-07T13:03:55.294" v="852" actId="164"/>
          <ac:grpSpMkLst>
            <pc:docMk/>
            <pc:sldMk cId="4182112724" sldId="679"/>
            <ac:grpSpMk id="25" creationId="{C8C0A150-A9C6-427D-BD3A-8DADF8041B1B}"/>
          </ac:grpSpMkLst>
        </pc:grpChg>
        <pc:grpChg chg="mod">
          <ac:chgData name="Timo Mühlhaus" userId="1b6b3aba618dadac" providerId="LiveId" clId="{BF370442-DD29-4340-BDAA-5ECFF8ED1AAC}" dt="2021-09-07T13:03:55.294" v="852" actId="164"/>
          <ac:grpSpMkLst>
            <pc:docMk/>
            <pc:sldMk cId="4182112724" sldId="679"/>
            <ac:grpSpMk id="32" creationId="{45ACC534-9644-421B-B1F7-16F0BF85F0D7}"/>
          </ac:grpSpMkLst>
        </pc:grpChg>
        <pc:grpChg chg="mod">
          <ac:chgData name="Timo Mühlhaus" userId="1b6b3aba618dadac" providerId="LiveId" clId="{BF370442-DD29-4340-BDAA-5ECFF8ED1AAC}" dt="2021-09-07T13:03:55.294" v="852" actId="164"/>
          <ac:grpSpMkLst>
            <pc:docMk/>
            <pc:sldMk cId="4182112724" sldId="679"/>
            <ac:grpSpMk id="34" creationId="{0A501063-EC41-4B6E-8D31-8997154EECAD}"/>
          </ac:grpSpMkLst>
        </pc:grpChg>
        <pc:grpChg chg="mod">
          <ac:chgData name="Timo Mühlhaus" userId="1b6b3aba618dadac" providerId="LiveId" clId="{BF370442-DD29-4340-BDAA-5ECFF8ED1AAC}" dt="2021-09-07T13:03:55.294" v="852" actId="164"/>
          <ac:grpSpMkLst>
            <pc:docMk/>
            <pc:sldMk cId="4182112724" sldId="679"/>
            <ac:grpSpMk id="35" creationId="{648AD82A-F0A8-4283-BEF8-5A963AC51506}"/>
          </ac:grpSpMkLst>
        </pc:grpChg>
        <pc:picChg chg="mod">
          <ac:chgData name="Timo Mühlhaus" userId="1b6b3aba618dadac" providerId="LiveId" clId="{BF370442-DD29-4340-BDAA-5ECFF8ED1AAC}" dt="2021-09-07T13:03:55.294" v="852" actId="164"/>
          <ac:picMkLst>
            <pc:docMk/>
            <pc:sldMk cId="4182112724" sldId="679"/>
            <ac:picMk id="36" creationId="{5C19D0FE-433A-471E-891A-9497766334FD}"/>
          </ac:picMkLst>
        </pc:picChg>
      </pc:sldChg>
      <pc:sldChg chg="ord">
        <pc:chgData name="Timo Mühlhaus" userId="1b6b3aba618dadac" providerId="LiveId" clId="{BF370442-DD29-4340-BDAA-5ECFF8ED1AAC}" dt="2021-09-07T07:14:38.437" v="16"/>
        <pc:sldMkLst>
          <pc:docMk/>
          <pc:sldMk cId="3636857298" sldId="680"/>
        </pc:sldMkLst>
      </pc:sldChg>
      <pc:sldChg chg="del">
        <pc:chgData name="Timo Mühlhaus" userId="1b6b3aba618dadac" providerId="LiveId" clId="{BF370442-DD29-4340-BDAA-5ECFF8ED1AAC}" dt="2021-09-07T18:05:09.142" v="1294" actId="47"/>
        <pc:sldMkLst>
          <pc:docMk/>
          <pc:sldMk cId="34651234" sldId="681"/>
        </pc:sldMkLst>
      </pc:sldChg>
      <pc:sldChg chg="del">
        <pc:chgData name="Timo Mühlhaus" userId="1b6b3aba618dadac" providerId="LiveId" clId="{BF370442-DD29-4340-BDAA-5ECFF8ED1AAC}" dt="2021-09-07T18:05:09.142" v="1294" actId="47"/>
        <pc:sldMkLst>
          <pc:docMk/>
          <pc:sldMk cId="1562415529" sldId="682"/>
        </pc:sldMkLst>
      </pc:sldChg>
      <pc:sldChg chg="addSp delSp modSp del mod">
        <pc:chgData name="Timo Mühlhaus" userId="1b6b3aba618dadac" providerId="LiveId" clId="{BF370442-DD29-4340-BDAA-5ECFF8ED1AAC}" dt="2021-09-08T05:15:25.122" v="2469" actId="47"/>
        <pc:sldMkLst>
          <pc:docMk/>
          <pc:sldMk cId="3471684598" sldId="683"/>
        </pc:sldMkLst>
        <pc:spChg chg="mod">
          <ac:chgData name="Timo Mühlhaus" userId="1b6b3aba618dadac" providerId="LiveId" clId="{BF370442-DD29-4340-BDAA-5ECFF8ED1AAC}" dt="2021-09-07T10:05:31.112" v="267" actId="20577"/>
          <ac:spMkLst>
            <pc:docMk/>
            <pc:sldMk cId="3471684598" sldId="683"/>
            <ac:spMk id="2" creationId="{630A211B-9340-4F5C-BB86-8E2B508613B8}"/>
          </ac:spMkLst>
        </pc:spChg>
        <pc:spChg chg="mod">
          <ac:chgData name="Timo Mühlhaus" userId="1b6b3aba618dadac" providerId="LiveId" clId="{BF370442-DD29-4340-BDAA-5ECFF8ED1AAC}" dt="2021-09-08T04:59:13.882" v="2147" actId="165"/>
          <ac:spMkLst>
            <pc:docMk/>
            <pc:sldMk cId="3471684598" sldId="683"/>
            <ac:spMk id="9" creationId="{CA0D6431-63CE-4886-BCEB-15EA9A375613}"/>
          </ac:spMkLst>
        </pc:spChg>
        <pc:spChg chg="mod">
          <ac:chgData name="Timo Mühlhaus" userId="1b6b3aba618dadac" providerId="LiveId" clId="{BF370442-DD29-4340-BDAA-5ECFF8ED1AAC}" dt="2021-09-07T10:07:57.731" v="321" actId="1076"/>
          <ac:spMkLst>
            <pc:docMk/>
            <pc:sldMk cId="3471684598" sldId="683"/>
            <ac:spMk id="14" creationId="{365999B3-131B-4DB2-81C8-AAF9A95F8D1D}"/>
          </ac:spMkLst>
        </pc:spChg>
        <pc:spChg chg="mod">
          <ac:chgData name="Timo Mühlhaus" userId="1b6b3aba618dadac" providerId="LiveId" clId="{BF370442-DD29-4340-BDAA-5ECFF8ED1AAC}" dt="2021-09-08T04:59:13.882" v="2147" actId="165"/>
          <ac:spMkLst>
            <pc:docMk/>
            <pc:sldMk cId="3471684598" sldId="683"/>
            <ac:spMk id="16" creationId="{226BC018-AFB1-403E-BFDC-8B0A516A341F}"/>
          </ac:spMkLst>
        </pc:spChg>
        <pc:spChg chg="mod">
          <ac:chgData name="Timo Mühlhaus" userId="1b6b3aba618dadac" providerId="LiveId" clId="{BF370442-DD29-4340-BDAA-5ECFF8ED1AAC}" dt="2021-09-08T04:59:13.882" v="2147" actId="165"/>
          <ac:spMkLst>
            <pc:docMk/>
            <pc:sldMk cId="3471684598" sldId="683"/>
            <ac:spMk id="22" creationId="{2920853F-23C7-4406-AD41-EBA98B946907}"/>
          </ac:spMkLst>
        </pc:spChg>
        <pc:spChg chg="mod">
          <ac:chgData name="Timo Mühlhaus" userId="1b6b3aba618dadac" providerId="LiveId" clId="{BF370442-DD29-4340-BDAA-5ECFF8ED1AAC}" dt="2021-09-07T10:07:52.040" v="319" actId="1076"/>
          <ac:spMkLst>
            <pc:docMk/>
            <pc:sldMk cId="3471684598" sldId="683"/>
            <ac:spMk id="24" creationId="{FC8C9B3C-E50B-4C9B-B8B7-45609A75F81D}"/>
          </ac:spMkLst>
        </pc:spChg>
        <pc:spChg chg="mod">
          <ac:chgData name="Timo Mühlhaus" userId="1b6b3aba618dadac" providerId="LiveId" clId="{BF370442-DD29-4340-BDAA-5ECFF8ED1AAC}" dt="2021-09-08T04:59:13.882" v="2147" actId="165"/>
          <ac:spMkLst>
            <pc:docMk/>
            <pc:sldMk cId="3471684598" sldId="683"/>
            <ac:spMk id="57" creationId="{965DAE3A-1EF1-440E-A51A-FCBFB288BC90}"/>
          </ac:spMkLst>
        </pc:spChg>
        <pc:spChg chg="add mod">
          <ac:chgData name="Timo Mühlhaus" userId="1b6b3aba618dadac" providerId="LiveId" clId="{BF370442-DD29-4340-BDAA-5ECFF8ED1AAC}" dt="2021-09-07T10:09:43.180" v="388" actId="14100"/>
          <ac:spMkLst>
            <pc:docMk/>
            <pc:sldMk cId="3471684598" sldId="683"/>
            <ac:spMk id="58" creationId="{EF17BA1B-F013-44B6-9746-8B9F1061F7C1}"/>
          </ac:spMkLst>
        </pc:spChg>
        <pc:spChg chg="add del mod">
          <ac:chgData name="Timo Mühlhaus" userId="1b6b3aba618dadac" providerId="LiveId" clId="{BF370442-DD29-4340-BDAA-5ECFF8ED1AAC}" dt="2021-09-07T20:13:06.471" v="2004" actId="478"/>
          <ac:spMkLst>
            <pc:docMk/>
            <pc:sldMk cId="3471684598" sldId="683"/>
            <ac:spMk id="59" creationId="{49EB3539-0A84-4C64-8E03-579574A404DB}"/>
          </ac:spMkLst>
        </pc:spChg>
        <pc:spChg chg="add mod">
          <ac:chgData name="Timo Mühlhaus" userId="1b6b3aba618dadac" providerId="LiveId" clId="{BF370442-DD29-4340-BDAA-5ECFF8ED1AAC}" dt="2021-09-07T20:13:12.994" v="2007" actId="14100"/>
          <ac:spMkLst>
            <pc:docMk/>
            <pc:sldMk cId="3471684598" sldId="683"/>
            <ac:spMk id="60" creationId="{25316A71-E14D-4817-A33F-9746CD2E5E01}"/>
          </ac:spMkLst>
        </pc:spChg>
        <pc:spChg chg="mod">
          <ac:chgData name="Timo Mühlhaus" userId="1b6b3aba618dadac" providerId="LiveId" clId="{BF370442-DD29-4340-BDAA-5ECFF8ED1AAC}" dt="2021-09-08T04:59:13.882" v="2147" actId="165"/>
          <ac:spMkLst>
            <pc:docMk/>
            <pc:sldMk cId="3471684598" sldId="683"/>
            <ac:spMk id="66" creationId="{6AFAD7F0-0EF9-45B5-A47C-3A8BFBF0B9B2}"/>
          </ac:spMkLst>
        </pc:spChg>
        <pc:spChg chg="mod">
          <ac:chgData name="Timo Mühlhaus" userId="1b6b3aba618dadac" providerId="LiveId" clId="{BF370442-DD29-4340-BDAA-5ECFF8ED1AAC}" dt="2021-09-08T04:59:13.882" v="2147" actId="165"/>
          <ac:spMkLst>
            <pc:docMk/>
            <pc:sldMk cId="3471684598" sldId="683"/>
            <ac:spMk id="71" creationId="{03D6F518-CBF2-4F2E-B570-8BC52C11153B}"/>
          </ac:spMkLst>
        </pc:spChg>
        <pc:spChg chg="mod">
          <ac:chgData name="Timo Mühlhaus" userId="1b6b3aba618dadac" providerId="LiveId" clId="{BF370442-DD29-4340-BDAA-5ECFF8ED1AAC}" dt="2021-09-07T10:07:54.697" v="320" actId="1076"/>
          <ac:spMkLst>
            <pc:docMk/>
            <pc:sldMk cId="3471684598" sldId="683"/>
            <ac:spMk id="72" creationId="{CBC84DE1-4197-4AB8-8030-12CED8DD7D31}"/>
          </ac:spMkLst>
        </pc:spChg>
        <pc:spChg chg="mod">
          <ac:chgData name="Timo Mühlhaus" userId="1b6b3aba618dadac" providerId="LiveId" clId="{BF370442-DD29-4340-BDAA-5ECFF8ED1AAC}" dt="2021-09-07T10:08:00.886" v="322" actId="1076"/>
          <ac:spMkLst>
            <pc:docMk/>
            <pc:sldMk cId="3471684598" sldId="683"/>
            <ac:spMk id="73" creationId="{19A30FF3-8D16-4998-A5C5-B0E5D71EED58}"/>
          </ac:spMkLst>
        </pc:spChg>
        <pc:spChg chg="mod topLvl">
          <ac:chgData name="Timo Mühlhaus" userId="1b6b3aba618dadac" providerId="LiveId" clId="{BF370442-DD29-4340-BDAA-5ECFF8ED1AAC}" dt="2021-09-08T05:08:44.334" v="2325" actId="165"/>
          <ac:spMkLst>
            <pc:docMk/>
            <pc:sldMk cId="3471684598" sldId="683"/>
            <ac:spMk id="74" creationId="{4FFFF703-C710-4271-9FF0-E664E0418AA8}"/>
          </ac:spMkLst>
        </pc:spChg>
        <pc:spChg chg="mod">
          <ac:chgData name="Timo Mühlhaus" userId="1b6b3aba618dadac" providerId="LiveId" clId="{BF370442-DD29-4340-BDAA-5ECFF8ED1AAC}" dt="2021-09-08T04:59:13.882" v="2147" actId="165"/>
          <ac:spMkLst>
            <pc:docMk/>
            <pc:sldMk cId="3471684598" sldId="683"/>
            <ac:spMk id="76" creationId="{1FE61AB6-869F-4EFD-9893-35B502D48AEC}"/>
          </ac:spMkLst>
        </pc:spChg>
        <pc:spChg chg="mod">
          <ac:chgData name="Timo Mühlhaus" userId="1b6b3aba618dadac" providerId="LiveId" clId="{BF370442-DD29-4340-BDAA-5ECFF8ED1AAC}" dt="2021-09-08T04:59:13.882" v="2147" actId="165"/>
          <ac:spMkLst>
            <pc:docMk/>
            <pc:sldMk cId="3471684598" sldId="683"/>
            <ac:spMk id="77" creationId="{C7AF5B95-69C4-4C82-81E4-DF46D1410CA0}"/>
          </ac:spMkLst>
        </pc:spChg>
        <pc:spChg chg="mod">
          <ac:chgData name="Timo Mühlhaus" userId="1b6b3aba618dadac" providerId="LiveId" clId="{BF370442-DD29-4340-BDAA-5ECFF8ED1AAC}" dt="2021-09-08T04:59:13.882" v="2147" actId="165"/>
          <ac:spMkLst>
            <pc:docMk/>
            <pc:sldMk cId="3471684598" sldId="683"/>
            <ac:spMk id="78" creationId="{40C36184-47BD-40F7-A314-409BE712D37C}"/>
          </ac:spMkLst>
        </pc:spChg>
        <pc:spChg chg="mod">
          <ac:chgData name="Timo Mühlhaus" userId="1b6b3aba618dadac" providerId="LiveId" clId="{BF370442-DD29-4340-BDAA-5ECFF8ED1AAC}" dt="2021-09-08T05:08:44.334" v="2325" actId="165"/>
          <ac:spMkLst>
            <pc:docMk/>
            <pc:sldMk cId="3471684598" sldId="683"/>
            <ac:spMk id="81" creationId="{14F42A49-C2FB-491F-AE90-906DC9264BBE}"/>
          </ac:spMkLst>
        </pc:spChg>
        <pc:spChg chg="mod">
          <ac:chgData name="Timo Mühlhaus" userId="1b6b3aba618dadac" providerId="LiveId" clId="{BF370442-DD29-4340-BDAA-5ECFF8ED1AAC}" dt="2021-09-08T05:08:44.334" v="2325" actId="165"/>
          <ac:spMkLst>
            <pc:docMk/>
            <pc:sldMk cId="3471684598" sldId="683"/>
            <ac:spMk id="82" creationId="{448142F7-1DBC-42F6-AB33-1E1F4D72A347}"/>
          </ac:spMkLst>
        </pc:spChg>
        <pc:spChg chg="mod">
          <ac:chgData name="Timo Mühlhaus" userId="1b6b3aba618dadac" providerId="LiveId" clId="{BF370442-DD29-4340-BDAA-5ECFF8ED1AAC}" dt="2021-09-08T05:08:44.334" v="2325" actId="165"/>
          <ac:spMkLst>
            <pc:docMk/>
            <pc:sldMk cId="3471684598" sldId="683"/>
            <ac:spMk id="86" creationId="{7328164B-F957-4518-B68D-C4C3C5DCFB37}"/>
          </ac:spMkLst>
        </pc:spChg>
        <pc:spChg chg="mod">
          <ac:chgData name="Timo Mühlhaus" userId="1b6b3aba618dadac" providerId="LiveId" clId="{BF370442-DD29-4340-BDAA-5ECFF8ED1AAC}" dt="2021-09-08T05:08:44.334" v="2325" actId="165"/>
          <ac:spMkLst>
            <pc:docMk/>
            <pc:sldMk cId="3471684598" sldId="683"/>
            <ac:spMk id="87" creationId="{3A0A727E-4704-45E2-91E3-3D913A06056D}"/>
          </ac:spMkLst>
        </pc:spChg>
        <pc:spChg chg="mod">
          <ac:chgData name="Timo Mühlhaus" userId="1b6b3aba618dadac" providerId="LiveId" clId="{BF370442-DD29-4340-BDAA-5ECFF8ED1AAC}" dt="2021-09-08T04:59:13.882" v="2147" actId="165"/>
          <ac:spMkLst>
            <pc:docMk/>
            <pc:sldMk cId="3471684598" sldId="683"/>
            <ac:spMk id="90" creationId="{393A86E4-A857-42B7-B269-651873C50674}"/>
          </ac:spMkLst>
        </pc:spChg>
        <pc:spChg chg="mod">
          <ac:chgData name="Timo Mühlhaus" userId="1b6b3aba618dadac" providerId="LiveId" clId="{BF370442-DD29-4340-BDAA-5ECFF8ED1AAC}" dt="2021-09-08T04:59:13.882" v="2147" actId="165"/>
          <ac:spMkLst>
            <pc:docMk/>
            <pc:sldMk cId="3471684598" sldId="683"/>
            <ac:spMk id="91" creationId="{A08EA9DC-D7D8-445E-9266-F4CC8BBEE3ED}"/>
          </ac:spMkLst>
        </pc:spChg>
        <pc:spChg chg="mod">
          <ac:chgData name="Timo Mühlhaus" userId="1b6b3aba618dadac" providerId="LiveId" clId="{BF370442-DD29-4340-BDAA-5ECFF8ED1AAC}" dt="2021-09-08T04:59:13.882" v="2147" actId="165"/>
          <ac:spMkLst>
            <pc:docMk/>
            <pc:sldMk cId="3471684598" sldId="683"/>
            <ac:spMk id="93" creationId="{91DDD047-35FF-48FC-8BCB-9115D2173B18}"/>
          </ac:spMkLst>
        </pc:spChg>
        <pc:spChg chg="mod">
          <ac:chgData name="Timo Mühlhaus" userId="1b6b3aba618dadac" providerId="LiveId" clId="{BF370442-DD29-4340-BDAA-5ECFF8ED1AAC}" dt="2021-09-08T04:59:13.882" v="2147" actId="165"/>
          <ac:spMkLst>
            <pc:docMk/>
            <pc:sldMk cId="3471684598" sldId="683"/>
            <ac:spMk id="94" creationId="{BA01945E-53AB-4A1B-8B8D-A708DD43C43A}"/>
          </ac:spMkLst>
        </pc:spChg>
        <pc:spChg chg="mod">
          <ac:chgData name="Timo Mühlhaus" userId="1b6b3aba618dadac" providerId="LiveId" clId="{BF370442-DD29-4340-BDAA-5ECFF8ED1AAC}" dt="2021-09-08T04:59:13.882" v="2147" actId="165"/>
          <ac:spMkLst>
            <pc:docMk/>
            <pc:sldMk cId="3471684598" sldId="683"/>
            <ac:spMk id="95" creationId="{0B690E09-E1FF-4809-A68B-3543264275F5}"/>
          </ac:spMkLst>
        </pc:spChg>
        <pc:spChg chg="mod">
          <ac:chgData name="Timo Mühlhaus" userId="1b6b3aba618dadac" providerId="LiveId" clId="{BF370442-DD29-4340-BDAA-5ECFF8ED1AAC}" dt="2021-09-08T04:59:13.882" v="2147" actId="165"/>
          <ac:spMkLst>
            <pc:docMk/>
            <pc:sldMk cId="3471684598" sldId="683"/>
            <ac:spMk id="96" creationId="{EA554125-1FB2-434A-AE0C-F53BE05B01A9}"/>
          </ac:spMkLst>
        </pc:spChg>
        <pc:spChg chg="mod">
          <ac:chgData name="Timo Mühlhaus" userId="1b6b3aba618dadac" providerId="LiveId" clId="{BF370442-DD29-4340-BDAA-5ECFF8ED1AAC}" dt="2021-09-08T04:59:13.882" v="2147" actId="165"/>
          <ac:spMkLst>
            <pc:docMk/>
            <pc:sldMk cId="3471684598" sldId="683"/>
            <ac:spMk id="98" creationId="{22B1B65E-DEE0-4759-82D6-ABEC33EE49C5}"/>
          </ac:spMkLst>
        </pc:spChg>
        <pc:spChg chg="mod">
          <ac:chgData name="Timo Mühlhaus" userId="1b6b3aba618dadac" providerId="LiveId" clId="{BF370442-DD29-4340-BDAA-5ECFF8ED1AAC}" dt="2021-09-08T04:59:13.882" v="2147" actId="165"/>
          <ac:spMkLst>
            <pc:docMk/>
            <pc:sldMk cId="3471684598" sldId="683"/>
            <ac:spMk id="99" creationId="{E6C711E7-4255-4FF2-9942-B3E7D605F241}"/>
          </ac:spMkLst>
        </pc:spChg>
        <pc:spChg chg="mod">
          <ac:chgData name="Timo Mühlhaus" userId="1b6b3aba618dadac" providerId="LiveId" clId="{BF370442-DD29-4340-BDAA-5ECFF8ED1AAC}" dt="2021-09-08T04:59:13.882" v="2147" actId="165"/>
          <ac:spMkLst>
            <pc:docMk/>
            <pc:sldMk cId="3471684598" sldId="683"/>
            <ac:spMk id="100" creationId="{0909AF77-AE6E-4E95-AB80-F7A1B6A95E05}"/>
          </ac:spMkLst>
        </pc:spChg>
        <pc:spChg chg="mod">
          <ac:chgData name="Timo Mühlhaus" userId="1b6b3aba618dadac" providerId="LiveId" clId="{BF370442-DD29-4340-BDAA-5ECFF8ED1AAC}" dt="2021-09-08T04:59:13.882" v="2147" actId="165"/>
          <ac:spMkLst>
            <pc:docMk/>
            <pc:sldMk cId="3471684598" sldId="683"/>
            <ac:spMk id="101" creationId="{92D2F7AD-C0CE-4EFF-AEAB-EF7C5AAE4A60}"/>
          </ac:spMkLst>
        </pc:spChg>
        <pc:grpChg chg="add del mod topLvl">
          <ac:chgData name="Timo Mühlhaus" userId="1b6b3aba618dadac" providerId="LiveId" clId="{BF370442-DD29-4340-BDAA-5ECFF8ED1AAC}" dt="2021-09-08T05:08:44.334" v="2325" actId="165"/>
          <ac:grpSpMkLst>
            <pc:docMk/>
            <pc:sldMk cId="3471684598" sldId="683"/>
            <ac:grpSpMk id="3" creationId="{4F8F7513-F141-4B03-86C5-A498035B8576}"/>
          </ac:grpSpMkLst>
        </pc:grpChg>
        <pc:grpChg chg="add mod topLvl">
          <ac:chgData name="Timo Mühlhaus" userId="1b6b3aba618dadac" providerId="LiveId" clId="{BF370442-DD29-4340-BDAA-5ECFF8ED1AAC}" dt="2021-09-08T04:59:13.882" v="2147" actId="165"/>
          <ac:grpSpMkLst>
            <pc:docMk/>
            <pc:sldMk cId="3471684598" sldId="683"/>
            <ac:grpSpMk id="4" creationId="{3C07B064-58AF-434C-8FD9-8138A2A9BA30}"/>
          </ac:grpSpMkLst>
        </pc:grpChg>
        <pc:grpChg chg="add mod topLvl">
          <ac:chgData name="Timo Mühlhaus" userId="1b6b3aba618dadac" providerId="LiveId" clId="{BF370442-DD29-4340-BDAA-5ECFF8ED1AAC}" dt="2021-09-08T04:59:13.882" v="2147" actId="165"/>
          <ac:grpSpMkLst>
            <pc:docMk/>
            <pc:sldMk cId="3471684598" sldId="683"/>
            <ac:grpSpMk id="5" creationId="{B8D30E87-5D6A-45ED-9991-C9D5FBB353F0}"/>
          </ac:grpSpMkLst>
        </pc:grpChg>
        <pc:grpChg chg="add mod ord topLvl">
          <ac:chgData name="Timo Mühlhaus" userId="1b6b3aba618dadac" providerId="LiveId" clId="{BF370442-DD29-4340-BDAA-5ECFF8ED1AAC}" dt="2021-09-08T04:59:13.882" v="2147" actId="165"/>
          <ac:grpSpMkLst>
            <pc:docMk/>
            <pc:sldMk cId="3471684598" sldId="683"/>
            <ac:grpSpMk id="6" creationId="{9ABDCB75-8CC5-423D-B8E1-D545489D2759}"/>
          </ac:grpSpMkLst>
        </pc:grpChg>
        <pc:grpChg chg="add mod ord topLvl">
          <ac:chgData name="Timo Mühlhaus" userId="1b6b3aba618dadac" providerId="LiveId" clId="{BF370442-DD29-4340-BDAA-5ECFF8ED1AAC}" dt="2021-09-08T04:59:13.882" v="2147" actId="165"/>
          <ac:grpSpMkLst>
            <pc:docMk/>
            <pc:sldMk cId="3471684598" sldId="683"/>
            <ac:grpSpMk id="7" creationId="{9F19193E-9525-45CF-8B45-279B5C918C6B}"/>
          </ac:grpSpMkLst>
        </pc:grpChg>
        <pc:grpChg chg="mod">
          <ac:chgData name="Timo Mühlhaus" userId="1b6b3aba618dadac" providerId="LiveId" clId="{BF370442-DD29-4340-BDAA-5ECFF8ED1AAC}" dt="2021-09-08T04:59:13.882" v="2147" actId="165"/>
          <ac:grpSpMkLst>
            <pc:docMk/>
            <pc:sldMk cId="3471684598" sldId="683"/>
            <ac:grpSpMk id="8" creationId="{90E715D0-7D2F-44BC-AF96-BECBF135F5B7}"/>
          </ac:grpSpMkLst>
        </pc:grpChg>
        <pc:grpChg chg="mod">
          <ac:chgData name="Timo Mühlhaus" userId="1b6b3aba618dadac" providerId="LiveId" clId="{BF370442-DD29-4340-BDAA-5ECFF8ED1AAC}" dt="2021-09-08T04:59:13.882" v="2147" actId="165"/>
          <ac:grpSpMkLst>
            <pc:docMk/>
            <pc:sldMk cId="3471684598" sldId="683"/>
            <ac:grpSpMk id="10" creationId="{EFD3BD9D-260A-41DE-8F63-9C9259B10235}"/>
          </ac:grpSpMkLst>
        </pc:grpChg>
        <pc:grpChg chg="mod">
          <ac:chgData name="Timo Mühlhaus" userId="1b6b3aba618dadac" providerId="LiveId" clId="{BF370442-DD29-4340-BDAA-5ECFF8ED1AAC}" dt="2021-09-08T04:59:13.882" v="2147" actId="165"/>
          <ac:grpSpMkLst>
            <pc:docMk/>
            <pc:sldMk cId="3471684598" sldId="683"/>
            <ac:grpSpMk id="15" creationId="{A7316A0C-F80E-42F8-9EA4-CD32800B3E21}"/>
          </ac:grpSpMkLst>
        </pc:grpChg>
        <pc:grpChg chg="mod">
          <ac:chgData name="Timo Mühlhaus" userId="1b6b3aba618dadac" providerId="LiveId" clId="{BF370442-DD29-4340-BDAA-5ECFF8ED1AAC}" dt="2021-09-08T04:59:13.882" v="2147" actId="165"/>
          <ac:grpSpMkLst>
            <pc:docMk/>
            <pc:sldMk cId="3471684598" sldId="683"/>
            <ac:grpSpMk id="17" creationId="{F328FB21-FD64-4971-A6AF-7DB0B834C097}"/>
          </ac:grpSpMkLst>
        </pc:grpChg>
        <pc:grpChg chg="add mod topLvl">
          <ac:chgData name="Timo Mühlhaus" userId="1b6b3aba618dadac" providerId="LiveId" clId="{BF370442-DD29-4340-BDAA-5ECFF8ED1AAC}" dt="2021-09-08T04:59:13.882" v="2147" actId="165"/>
          <ac:grpSpMkLst>
            <pc:docMk/>
            <pc:sldMk cId="3471684598" sldId="683"/>
            <ac:grpSpMk id="19" creationId="{FE8FA939-2CB1-4C8E-AAA0-AC8CFE52F870}"/>
          </ac:grpSpMkLst>
        </pc:grpChg>
        <pc:grpChg chg="add del mod ord">
          <ac:chgData name="Timo Mühlhaus" userId="1b6b3aba618dadac" providerId="LiveId" clId="{BF370442-DD29-4340-BDAA-5ECFF8ED1AAC}" dt="2021-09-08T04:59:13.882" v="2147" actId="165"/>
          <ac:grpSpMkLst>
            <pc:docMk/>
            <pc:sldMk cId="3471684598" sldId="683"/>
            <ac:grpSpMk id="21" creationId="{7627489D-D20A-45C5-A48D-C5A9175A4289}"/>
          </ac:grpSpMkLst>
        </pc:grpChg>
        <pc:grpChg chg="mod">
          <ac:chgData name="Timo Mühlhaus" userId="1b6b3aba618dadac" providerId="LiveId" clId="{BF370442-DD29-4340-BDAA-5ECFF8ED1AAC}" dt="2021-09-08T04:59:13.882" v="2147" actId="165"/>
          <ac:grpSpMkLst>
            <pc:docMk/>
            <pc:sldMk cId="3471684598" sldId="683"/>
            <ac:grpSpMk id="65" creationId="{D0EA2681-9321-4D85-8401-3ADB3710D434}"/>
          </ac:grpSpMkLst>
        </pc:grpChg>
        <pc:grpChg chg="mod">
          <ac:chgData name="Timo Mühlhaus" userId="1b6b3aba618dadac" providerId="LiveId" clId="{BF370442-DD29-4340-BDAA-5ECFF8ED1AAC}" dt="2021-09-08T04:59:13.882" v="2147" actId="165"/>
          <ac:grpSpMkLst>
            <pc:docMk/>
            <pc:sldMk cId="3471684598" sldId="683"/>
            <ac:grpSpMk id="67" creationId="{6021A336-003B-4F78-80A1-C04AA8165AC6}"/>
          </ac:grpSpMkLst>
        </pc:grpChg>
        <pc:grpChg chg="mod">
          <ac:chgData name="Timo Mühlhaus" userId="1b6b3aba618dadac" providerId="LiveId" clId="{BF370442-DD29-4340-BDAA-5ECFF8ED1AAC}" dt="2021-09-08T04:59:13.882" v="2147" actId="165"/>
          <ac:grpSpMkLst>
            <pc:docMk/>
            <pc:sldMk cId="3471684598" sldId="683"/>
            <ac:grpSpMk id="75" creationId="{C0952F1D-CACD-4CC8-AB80-80AAA8A81C02}"/>
          </ac:grpSpMkLst>
        </pc:grpChg>
        <pc:grpChg chg="mod topLvl">
          <ac:chgData name="Timo Mühlhaus" userId="1b6b3aba618dadac" providerId="LiveId" clId="{BF370442-DD29-4340-BDAA-5ECFF8ED1AAC}" dt="2021-09-08T05:08:44.334" v="2325" actId="165"/>
          <ac:grpSpMkLst>
            <pc:docMk/>
            <pc:sldMk cId="3471684598" sldId="683"/>
            <ac:grpSpMk id="88" creationId="{284FA1D3-9B58-4ADD-ACAF-E38CBA95E7BA}"/>
          </ac:grpSpMkLst>
        </pc:grpChg>
        <pc:grpChg chg="mod">
          <ac:chgData name="Timo Mühlhaus" userId="1b6b3aba618dadac" providerId="LiveId" clId="{BF370442-DD29-4340-BDAA-5ECFF8ED1AAC}" dt="2021-09-08T04:59:13.882" v="2147" actId="165"/>
          <ac:grpSpMkLst>
            <pc:docMk/>
            <pc:sldMk cId="3471684598" sldId="683"/>
            <ac:grpSpMk id="92" creationId="{D3183D15-DDDB-4A65-8BE6-0685E376F05D}"/>
          </ac:grpSpMkLst>
        </pc:grpChg>
        <pc:grpChg chg="mod">
          <ac:chgData name="Timo Mühlhaus" userId="1b6b3aba618dadac" providerId="LiveId" clId="{BF370442-DD29-4340-BDAA-5ECFF8ED1AAC}" dt="2021-09-08T04:59:13.882" v="2147" actId="165"/>
          <ac:grpSpMkLst>
            <pc:docMk/>
            <pc:sldMk cId="3471684598" sldId="683"/>
            <ac:grpSpMk id="97" creationId="{F24E109E-FF8A-4F95-96AA-119F3C93D9D4}"/>
          </ac:grpSpMkLst>
        </pc:grpChg>
        <pc:grpChg chg="mod">
          <ac:chgData name="Timo Mühlhaus" userId="1b6b3aba618dadac" providerId="LiveId" clId="{BF370442-DD29-4340-BDAA-5ECFF8ED1AAC}" dt="2021-09-08T04:59:13.882" v="2147" actId="165"/>
          <ac:grpSpMkLst>
            <pc:docMk/>
            <pc:sldMk cId="3471684598" sldId="683"/>
            <ac:grpSpMk id="102" creationId="{384FAC46-B9EE-4702-88E4-188818905EAD}"/>
          </ac:grpSpMkLst>
        </pc:grpChg>
        <pc:picChg chg="mod">
          <ac:chgData name="Timo Mühlhaus" userId="1b6b3aba618dadac" providerId="LiveId" clId="{BF370442-DD29-4340-BDAA-5ECFF8ED1AAC}" dt="2021-09-08T04:59:13.882" v="2147" actId="165"/>
          <ac:picMkLst>
            <pc:docMk/>
            <pc:sldMk cId="3471684598" sldId="683"/>
            <ac:picMk id="11" creationId="{A665C31F-0EC2-49F3-B9BE-05E72E28DF84}"/>
          </ac:picMkLst>
        </pc:picChg>
        <pc:picChg chg="mod">
          <ac:chgData name="Timo Mühlhaus" userId="1b6b3aba618dadac" providerId="LiveId" clId="{BF370442-DD29-4340-BDAA-5ECFF8ED1AAC}" dt="2021-09-08T04:59:13.882" v="2147" actId="165"/>
          <ac:picMkLst>
            <pc:docMk/>
            <pc:sldMk cId="3471684598" sldId="683"/>
            <ac:picMk id="12" creationId="{336A1611-9603-4D05-A7A5-DB53B57CC875}"/>
          </ac:picMkLst>
        </pc:picChg>
        <pc:picChg chg="mod">
          <ac:chgData name="Timo Mühlhaus" userId="1b6b3aba618dadac" providerId="LiveId" clId="{BF370442-DD29-4340-BDAA-5ECFF8ED1AAC}" dt="2021-09-08T04:59:13.882" v="2147" actId="165"/>
          <ac:picMkLst>
            <pc:docMk/>
            <pc:sldMk cId="3471684598" sldId="683"/>
            <ac:picMk id="13" creationId="{74B4DD41-7AA6-4CF3-869B-AE4E68245066}"/>
          </ac:picMkLst>
        </pc:picChg>
        <pc:picChg chg="mod">
          <ac:chgData name="Timo Mühlhaus" userId="1b6b3aba618dadac" providerId="LiveId" clId="{BF370442-DD29-4340-BDAA-5ECFF8ED1AAC}" dt="2021-09-08T04:59:13.882" v="2147" actId="165"/>
          <ac:picMkLst>
            <pc:docMk/>
            <pc:sldMk cId="3471684598" sldId="683"/>
            <ac:picMk id="18" creationId="{BB4C1E93-2FCE-4B9F-9F8E-02611968F12D}"/>
          </ac:picMkLst>
        </pc:picChg>
        <pc:picChg chg="mod">
          <ac:chgData name="Timo Mühlhaus" userId="1b6b3aba618dadac" providerId="LiveId" clId="{BF370442-DD29-4340-BDAA-5ECFF8ED1AAC}" dt="2021-09-08T04:59:13.882" v="2147" actId="165"/>
          <ac:picMkLst>
            <pc:docMk/>
            <pc:sldMk cId="3471684598" sldId="683"/>
            <ac:picMk id="20" creationId="{DB3F2FF6-E8B9-4A9D-935E-7925ABC8A2FF}"/>
          </ac:picMkLst>
        </pc:picChg>
        <pc:picChg chg="del">
          <ac:chgData name="Timo Mühlhaus" userId="1b6b3aba618dadac" providerId="LiveId" clId="{BF370442-DD29-4340-BDAA-5ECFF8ED1AAC}" dt="2021-09-07T09:56:17.679" v="135" actId="478"/>
          <ac:picMkLst>
            <pc:docMk/>
            <pc:sldMk cId="3471684598" sldId="683"/>
            <ac:picMk id="50" creationId="{CCE4BED2-3410-442D-AF57-E9E44CFD7A5D}"/>
          </ac:picMkLst>
        </pc:picChg>
        <pc:picChg chg="mod">
          <ac:chgData name="Timo Mühlhaus" userId="1b6b3aba618dadac" providerId="LiveId" clId="{BF370442-DD29-4340-BDAA-5ECFF8ED1AAC}" dt="2021-09-08T04:59:13.882" v="2147" actId="165"/>
          <ac:picMkLst>
            <pc:docMk/>
            <pc:sldMk cId="3471684598" sldId="683"/>
            <ac:picMk id="68" creationId="{ED3F521D-AE5D-4DB1-870E-CDBBDB3EAD2D}"/>
          </ac:picMkLst>
        </pc:picChg>
        <pc:picChg chg="mod">
          <ac:chgData name="Timo Mühlhaus" userId="1b6b3aba618dadac" providerId="LiveId" clId="{BF370442-DD29-4340-BDAA-5ECFF8ED1AAC}" dt="2021-09-08T04:59:13.882" v="2147" actId="165"/>
          <ac:picMkLst>
            <pc:docMk/>
            <pc:sldMk cId="3471684598" sldId="683"/>
            <ac:picMk id="69" creationId="{6B335DA2-8817-4098-B5E4-4D9ED112231A}"/>
          </ac:picMkLst>
        </pc:picChg>
        <pc:picChg chg="mod">
          <ac:chgData name="Timo Mühlhaus" userId="1b6b3aba618dadac" providerId="LiveId" clId="{BF370442-DD29-4340-BDAA-5ECFF8ED1AAC}" dt="2021-09-08T04:59:13.882" v="2147" actId="165"/>
          <ac:picMkLst>
            <pc:docMk/>
            <pc:sldMk cId="3471684598" sldId="683"/>
            <ac:picMk id="70" creationId="{9300B08D-93FA-4DAE-B5FE-F26E4C8D8FDA}"/>
          </ac:picMkLst>
        </pc:picChg>
      </pc:sldChg>
      <pc:sldChg chg="modSp del mod">
        <pc:chgData name="Timo Mühlhaus" userId="1b6b3aba618dadac" providerId="LiveId" clId="{BF370442-DD29-4340-BDAA-5ECFF8ED1AAC}" dt="2021-09-07T18:06:11.518" v="1295" actId="47"/>
        <pc:sldMkLst>
          <pc:docMk/>
          <pc:sldMk cId="1416090604" sldId="684"/>
        </pc:sldMkLst>
        <pc:picChg chg="mod">
          <ac:chgData name="Timo Mühlhaus" userId="1b6b3aba618dadac" providerId="LiveId" clId="{BF370442-DD29-4340-BDAA-5ECFF8ED1AAC}" dt="2021-09-07T09:50:04.492" v="39" actId="1076"/>
          <ac:picMkLst>
            <pc:docMk/>
            <pc:sldMk cId="1416090604" sldId="684"/>
            <ac:picMk id="77" creationId="{1FCD23D0-B273-48C5-81F0-EC88A57170A6}"/>
          </ac:picMkLst>
        </pc:picChg>
      </pc:sldChg>
      <pc:sldChg chg="del">
        <pc:chgData name="Timo Mühlhaus" userId="1b6b3aba618dadac" providerId="LiveId" clId="{BF370442-DD29-4340-BDAA-5ECFF8ED1AAC}" dt="2021-09-08T06:12:35.129" v="3623" actId="47"/>
        <pc:sldMkLst>
          <pc:docMk/>
          <pc:sldMk cId="3856957654" sldId="685"/>
        </pc:sldMkLst>
      </pc:sldChg>
      <pc:sldChg chg="addSp delSp modSp mod ord">
        <pc:chgData name="Timo Mühlhaus" userId="1b6b3aba618dadac" providerId="LiveId" clId="{BF370442-DD29-4340-BDAA-5ECFF8ED1AAC}" dt="2021-09-07T20:17:56.872" v="2117" actId="1076"/>
        <pc:sldMkLst>
          <pc:docMk/>
          <pc:sldMk cId="2136684845" sldId="686"/>
        </pc:sldMkLst>
        <pc:spChg chg="mod">
          <ac:chgData name="Timo Mühlhaus" userId="1b6b3aba618dadac" providerId="LiveId" clId="{BF370442-DD29-4340-BDAA-5ECFF8ED1AAC}" dt="2021-09-07T20:16:43.535" v="2069"/>
          <ac:spMkLst>
            <pc:docMk/>
            <pc:sldMk cId="2136684845" sldId="686"/>
            <ac:spMk id="6" creationId="{1CF2F0E2-1769-4AF2-AA6B-7A88E9C0D3BF}"/>
          </ac:spMkLst>
        </pc:spChg>
        <pc:spChg chg="mod">
          <ac:chgData name="Timo Mühlhaus" userId="1b6b3aba618dadac" providerId="LiveId" clId="{BF370442-DD29-4340-BDAA-5ECFF8ED1AAC}" dt="2021-09-07T20:16:43.535" v="2069"/>
          <ac:spMkLst>
            <pc:docMk/>
            <pc:sldMk cId="2136684845" sldId="686"/>
            <ac:spMk id="7" creationId="{0A9378FE-190D-40F4-B278-370E4838758E}"/>
          </ac:spMkLst>
        </pc:spChg>
        <pc:spChg chg="mod">
          <ac:chgData name="Timo Mühlhaus" userId="1b6b3aba618dadac" providerId="LiveId" clId="{BF370442-DD29-4340-BDAA-5ECFF8ED1AAC}" dt="2021-09-07T20:16:43.535" v="2069"/>
          <ac:spMkLst>
            <pc:docMk/>
            <pc:sldMk cId="2136684845" sldId="686"/>
            <ac:spMk id="8" creationId="{934D639A-1D18-46B0-A24F-F58D1DF87A24}"/>
          </ac:spMkLst>
        </pc:spChg>
        <pc:spChg chg="mod">
          <ac:chgData name="Timo Mühlhaus" userId="1b6b3aba618dadac" providerId="LiveId" clId="{BF370442-DD29-4340-BDAA-5ECFF8ED1AAC}" dt="2021-09-07T20:16:43.535" v="2069"/>
          <ac:spMkLst>
            <pc:docMk/>
            <pc:sldMk cId="2136684845" sldId="686"/>
            <ac:spMk id="10" creationId="{76B431DE-0316-4898-8D21-EDB77306AFEF}"/>
          </ac:spMkLst>
        </pc:spChg>
        <pc:spChg chg="mod">
          <ac:chgData name="Timo Mühlhaus" userId="1b6b3aba618dadac" providerId="LiveId" clId="{BF370442-DD29-4340-BDAA-5ECFF8ED1AAC}" dt="2021-09-07T20:16:43.535" v="2069"/>
          <ac:spMkLst>
            <pc:docMk/>
            <pc:sldMk cId="2136684845" sldId="686"/>
            <ac:spMk id="11" creationId="{4DB87F37-9C7B-4467-9FBE-CC8FE1A9C6AA}"/>
          </ac:spMkLst>
        </pc:spChg>
        <pc:spChg chg="mod">
          <ac:chgData name="Timo Mühlhaus" userId="1b6b3aba618dadac" providerId="LiveId" clId="{BF370442-DD29-4340-BDAA-5ECFF8ED1AAC}" dt="2021-09-07T20:16:43.535" v="2069"/>
          <ac:spMkLst>
            <pc:docMk/>
            <pc:sldMk cId="2136684845" sldId="686"/>
            <ac:spMk id="12" creationId="{E20601B2-3EFB-4109-9876-E0C877F61B45}"/>
          </ac:spMkLst>
        </pc:spChg>
        <pc:spChg chg="mod">
          <ac:chgData name="Timo Mühlhaus" userId="1b6b3aba618dadac" providerId="LiveId" clId="{BF370442-DD29-4340-BDAA-5ECFF8ED1AAC}" dt="2021-09-07T20:16:43.535" v="2069"/>
          <ac:spMkLst>
            <pc:docMk/>
            <pc:sldMk cId="2136684845" sldId="686"/>
            <ac:spMk id="14" creationId="{B9875258-FEBE-4E6E-96CE-AD47F4AF164B}"/>
          </ac:spMkLst>
        </pc:spChg>
        <pc:spChg chg="mod">
          <ac:chgData name="Timo Mühlhaus" userId="1b6b3aba618dadac" providerId="LiveId" clId="{BF370442-DD29-4340-BDAA-5ECFF8ED1AAC}" dt="2021-09-07T20:16:43.535" v="2069"/>
          <ac:spMkLst>
            <pc:docMk/>
            <pc:sldMk cId="2136684845" sldId="686"/>
            <ac:spMk id="15" creationId="{F5FAF20C-790B-43B1-904D-799EA4DE8742}"/>
          </ac:spMkLst>
        </pc:spChg>
        <pc:spChg chg="mod">
          <ac:chgData name="Timo Mühlhaus" userId="1b6b3aba618dadac" providerId="LiveId" clId="{BF370442-DD29-4340-BDAA-5ECFF8ED1AAC}" dt="2021-09-07T20:17:56.872" v="2117" actId="1076"/>
          <ac:spMkLst>
            <pc:docMk/>
            <pc:sldMk cId="2136684845" sldId="686"/>
            <ac:spMk id="16" creationId="{A1DA6776-9FA4-4915-85B7-EBF0BE1738B6}"/>
          </ac:spMkLst>
        </pc:spChg>
        <pc:spChg chg="mod">
          <ac:chgData name="Timo Mühlhaus" userId="1b6b3aba618dadac" providerId="LiveId" clId="{BF370442-DD29-4340-BDAA-5ECFF8ED1AAC}" dt="2021-09-07T20:16:43.535" v="2069"/>
          <ac:spMkLst>
            <pc:docMk/>
            <pc:sldMk cId="2136684845" sldId="686"/>
            <ac:spMk id="17" creationId="{3B683A66-CA07-48BE-A53A-309C1FC4ABF0}"/>
          </ac:spMkLst>
        </pc:spChg>
        <pc:spChg chg="mod">
          <ac:chgData name="Timo Mühlhaus" userId="1b6b3aba618dadac" providerId="LiveId" clId="{BF370442-DD29-4340-BDAA-5ECFF8ED1AAC}" dt="2021-09-07T20:16:43.535" v="2069"/>
          <ac:spMkLst>
            <pc:docMk/>
            <pc:sldMk cId="2136684845" sldId="686"/>
            <ac:spMk id="18" creationId="{2D92C1EB-7827-47C1-9A28-D273F4556A45}"/>
          </ac:spMkLst>
        </pc:spChg>
        <pc:spChg chg="del mod">
          <ac:chgData name="Timo Mühlhaus" userId="1b6b3aba618dadac" providerId="LiveId" clId="{BF370442-DD29-4340-BDAA-5ECFF8ED1AAC}" dt="2021-09-07T18:00:51.862" v="1285" actId="478"/>
          <ac:spMkLst>
            <pc:docMk/>
            <pc:sldMk cId="2136684845" sldId="686"/>
            <ac:spMk id="20" creationId="{203E40F7-3858-45DB-86FB-B448A9DACDF9}"/>
          </ac:spMkLst>
        </pc:spChg>
        <pc:spChg chg="add del mod">
          <ac:chgData name="Timo Mühlhaus" userId="1b6b3aba618dadac" providerId="LiveId" clId="{BF370442-DD29-4340-BDAA-5ECFF8ED1AAC}" dt="2021-09-07T09:53:58.684" v="83" actId="478"/>
          <ac:spMkLst>
            <pc:docMk/>
            <pc:sldMk cId="2136684845" sldId="686"/>
            <ac:spMk id="21" creationId="{517AB375-81B7-4604-9066-4458BC1D2869}"/>
          </ac:spMkLst>
        </pc:spChg>
        <pc:spChg chg="add mod">
          <ac:chgData name="Timo Mühlhaus" userId="1b6b3aba618dadac" providerId="LiveId" clId="{BF370442-DD29-4340-BDAA-5ECFF8ED1AAC}" dt="2021-09-07T18:00:52.393" v="1286"/>
          <ac:spMkLst>
            <pc:docMk/>
            <pc:sldMk cId="2136684845" sldId="686"/>
            <ac:spMk id="21" creationId="{672ABB40-B7E4-480A-9771-FB914CDDAD52}"/>
          </ac:spMkLst>
        </pc:spChg>
        <pc:spChg chg="add mod">
          <ac:chgData name="Timo Mühlhaus" userId="1b6b3aba618dadac" providerId="LiveId" clId="{BF370442-DD29-4340-BDAA-5ECFF8ED1AAC}" dt="2021-09-07T10:12:19.234" v="474" actId="14100"/>
          <ac:spMkLst>
            <pc:docMk/>
            <pc:sldMk cId="2136684845" sldId="686"/>
            <ac:spMk id="22" creationId="{B166C12F-67C8-48CE-B7BF-15CC54D95730}"/>
          </ac:spMkLst>
        </pc:spChg>
        <pc:spChg chg="add mod">
          <ac:chgData name="Timo Mühlhaus" userId="1b6b3aba618dadac" providerId="LiveId" clId="{BF370442-DD29-4340-BDAA-5ECFF8ED1AAC}" dt="2021-09-07T20:16:40.778" v="2068"/>
          <ac:spMkLst>
            <pc:docMk/>
            <pc:sldMk cId="2136684845" sldId="686"/>
            <ac:spMk id="23" creationId="{720D6DB4-8046-4B52-AD54-834171218761}"/>
          </ac:spMkLst>
        </pc:spChg>
        <pc:spChg chg="add mod">
          <ac:chgData name="Timo Mühlhaus" userId="1b6b3aba618dadac" providerId="LiveId" clId="{BF370442-DD29-4340-BDAA-5ECFF8ED1AAC}" dt="2021-09-07T20:16:40.778" v="2068"/>
          <ac:spMkLst>
            <pc:docMk/>
            <pc:sldMk cId="2136684845" sldId="686"/>
            <ac:spMk id="24" creationId="{3AF77BDD-8517-429D-AD43-5FE0E0B5E948}"/>
          </ac:spMkLst>
        </pc:spChg>
        <pc:spChg chg="add mod">
          <ac:chgData name="Timo Mühlhaus" userId="1b6b3aba618dadac" providerId="LiveId" clId="{BF370442-DD29-4340-BDAA-5ECFF8ED1AAC}" dt="2021-09-07T20:17:35.269" v="2104" actId="20577"/>
          <ac:spMkLst>
            <pc:docMk/>
            <pc:sldMk cId="2136684845" sldId="686"/>
            <ac:spMk id="25" creationId="{5191AA34-1A5F-43A1-BAEE-D4363F85760B}"/>
          </ac:spMkLst>
        </pc:spChg>
        <pc:spChg chg="add mod">
          <ac:chgData name="Timo Mühlhaus" userId="1b6b3aba618dadac" providerId="LiveId" clId="{BF370442-DD29-4340-BDAA-5ECFF8ED1AAC}" dt="2021-09-07T20:16:48.342" v="2070" actId="1076"/>
          <ac:spMkLst>
            <pc:docMk/>
            <pc:sldMk cId="2136684845" sldId="686"/>
            <ac:spMk id="26" creationId="{A3945BA3-F860-47CE-9DB7-2EB1FDD8A48E}"/>
          </ac:spMkLst>
        </pc:spChg>
        <pc:spChg chg="add mod">
          <ac:chgData name="Timo Mühlhaus" userId="1b6b3aba618dadac" providerId="LiveId" clId="{BF370442-DD29-4340-BDAA-5ECFF8ED1AAC}" dt="2021-09-07T20:16:48.342" v="2070" actId="1076"/>
          <ac:spMkLst>
            <pc:docMk/>
            <pc:sldMk cId="2136684845" sldId="686"/>
            <ac:spMk id="27" creationId="{57E28176-BE99-423E-8831-1640804475B5}"/>
          </ac:spMkLst>
        </pc:spChg>
        <pc:grpChg chg="mod ord">
          <ac:chgData name="Timo Mühlhaus" userId="1b6b3aba618dadac" providerId="LiveId" clId="{BF370442-DD29-4340-BDAA-5ECFF8ED1AAC}" dt="2021-09-07T20:16:43.535" v="2069"/>
          <ac:grpSpMkLst>
            <pc:docMk/>
            <pc:sldMk cId="2136684845" sldId="686"/>
            <ac:grpSpMk id="5" creationId="{9B6AA795-6127-43BB-91AA-4A3AB342B07B}"/>
          </ac:grpSpMkLst>
        </pc:grpChg>
        <pc:grpChg chg="mod ord">
          <ac:chgData name="Timo Mühlhaus" userId="1b6b3aba618dadac" providerId="LiveId" clId="{BF370442-DD29-4340-BDAA-5ECFF8ED1AAC}" dt="2021-09-07T20:16:43.535" v="2069"/>
          <ac:grpSpMkLst>
            <pc:docMk/>
            <pc:sldMk cId="2136684845" sldId="686"/>
            <ac:grpSpMk id="9" creationId="{7D36F92F-C97E-4F37-A182-B6CF2426AE32}"/>
          </ac:grpSpMkLst>
        </pc:grpChg>
        <pc:grpChg chg="mod ord">
          <ac:chgData name="Timo Mühlhaus" userId="1b6b3aba618dadac" providerId="LiveId" clId="{BF370442-DD29-4340-BDAA-5ECFF8ED1AAC}" dt="2021-09-07T20:16:43.535" v="2069"/>
          <ac:grpSpMkLst>
            <pc:docMk/>
            <pc:sldMk cId="2136684845" sldId="686"/>
            <ac:grpSpMk id="13" creationId="{8D6B5FD9-396A-40D3-B172-4D91E360CC38}"/>
          </ac:grpSpMkLst>
        </pc:grpChg>
        <pc:grpChg chg="add mod">
          <ac:chgData name="Timo Mühlhaus" userId="1b6b3aba618dadac" providerId="LiveId" clId="{BF370442-DD29-4340-BDAA-5ECFF8ED1AAC}" dt="2021-09-07T20:16:43.535" v="2069"/>
          <ac:grpSpMkLst>
            <pc:docMk/>
            <pc:sldMk cId="2136684845" sldId="686"/>
            <ac:grpSpMk id="19" creationId="{CBACF534-D033-4CB5-8299-93E79543A80E}"/>
          </ac:grpSpMkLst>
        </pc:grpChg>
        <pc:picChg chg="add mod ord">
          <ac:chgData name="Timo Mühlhaus" userId="1b6b3aba618dadac" providerId="LiveId" clId="{BF370442-DD29-4340-BDAA-5ECFF8ED1AAC}" dt="2021-09-07T20:16:43.535" v="2069"/>
          <ac:picMkLst>
            <pc:docMk/>
            <pc:sldMk cId="2136684845" sldId="686"/>
            <ac:picMk id="3" creationId="{94B58E11-9A18-416B-9522-1293532EA4F4}"/>
          </ac:picMkLst>
        </pc:picChg>
        <pc:picChg chg="add del mod">
          <ac:chgData name="Timo Mühlhaus" userId="1b6b3aba618dadac" providerId="LiveId" clId="{BF370442-DD29-4340-BDAA-5ECFF8ED1AAC}" dt="2021-09-07T10:12:43.942" v="479" actId="478"/>
          <ac:picMkLst>
            <pc:docMk/>
            <pc:sldMk cId="2136684845" sldId="686"/>
            <ac:picMk id="4" creationId="{E9EA2A5A-94EF-4525-B5F1-36218311BCF2}"/>
          </ac:picMkLst>
        </pc:picChg>
      </pc:sldChg>
      <pc:sldChg chg="del">
        <pc:chgData name="Timo Mühlhaus" userId="1b6b3aba618dadac" providerId="LiveId" clId="{BF370442-DD29-4340-BDAA-5ECFF8ED1AAC}" dt="2021-09-08T06:12:01.029" v="3622" actId="47"/>
        <pc:sldMkLst>
          <pc:docMk/>
          <pc:sldMk cId="1466393161" sldId="687"/>
        </pc:sldMkLst>
      </pc:sldChg>
      <pc:sldChg chg="addSp delSp modSp del mod">
        <pc:chgData name="Timo Mühlhaus" userId="1b6b3aba618dadac" providerId="LiveId" clId="{BF370442-DD29-4340-BDAA-5ECFF8ED1AAC}" dt="2021-09-07T12:29:20.771" v="670" actId="47"/>
        <pc:sldMkLst>
          <pc:docMk/>
          <pc:sldMk cId="2766665748" sldId="688"/>
        </pc:sldMkLst>
        <pc:spChg chg="del">
          <ac:chgData name="Timo Mühlhaus" userId="1b6b3aba618dadac" providerId="LiveId" clId="{BF370442-DD29-4340-BDAA-5ECFF8ED1AAC}" dt="2021-09-07T10:30:33.360" v="512" actId="478"/>
          <ac:spMkLst>
            <pc:docMk/>
            <pc:sldMk cId="2766665748" sldId="688"/>
            <ac:spMk id="3" creationId="{1032B8E9-ED0F-4193-95F6-B072F3BF5B60}"/>
          </ac:spMkLst>
        </pc:spChg>
        <pc:spChg chg="mod">
          <ac:chgData name="Timo Mühlhaus" userId="1b6b3aba618dadac" providerId="LiveId" clId="{BF370442-DD29-4340-BDAA-5ECFF8ED1AAC}" dt="2021-09-07T10:30:53.488" v="515"/>
          <ac:spMkLst>
            <pc:docMk/>
            <pc:sldMk cId="2766665748" sldId="688"/>
            <ac:spMk id="7" creationId="{B6B859B6-7371-4BCC-98ED-164514E4E16E}"/>
          </ac:spMkLst>
        </pc:spChg>
        <pc:spChg chg="mod">
          <ac:chgData name="Timo Mühlhaus" userId="1b6b3aba618dadac" providerId="LiveId" clId="{BF370442-DD29-4340-BDAA-5ECFF8ED1AAC}" dt="2021-09-07T10:30:53.488" v="515"/>
          <ac:spMkLst>
            <pc:docMk/>
            <pc:sldMk cId="2766665748" sldId="688"/>
            <ac:spMk id="10" creationId="{5804E076-C8C5-49B8-9196-1AB375DF0B2D}"/>
          </ac:spMkLst>
        </pc:spChg>
        <pc:spChg chg="mod">
          <ac:chgData name="Timo Mühlhaus" userId="1b6b3aba618dadac" providerId="LiveId" clId="{BF370442-DD29-4340-BDAA-5ECFF8ED1AAC}" dt="2021-09-07T10:30:53.488" v="515"/>
          <ac:spMkLst>
            <pc:docMk/>
            <pc:sldMk cId="2766665748" sldId="688"/>
            <ac:spMk id="14" creationId="{A40105DB-5110-4CBC-9311-C0B68AF812C3}"/>
          </ac:spMkLst>
        </pc:spChg>
        <pc:spChg chg="mod">
          <ac:chgData name="Timo Mühlhaus" userId="1b6b3aba618dadac" providerId="LiveId" clId="{BF370442-DD29-4340-BDAA-5ECFF8ED1AAC}" dt="2021-09-07T10:30:53.488" v="515"/>
          <ac:spMkLst>
            <pc:docMk/>
            <pc:sldMk cId="2766665748" sldId="688"/>
            <ac:spMk id="17" creationId="{4C169F71-F878-458D-AB1D-A6A4904A5AFE}"/>
          </ac:spMkLst>
        </pc:spChg>
        <pc:spChg chg="mod">
          <ac:chgData name="Timo Mühlhaus" userId="1b6b3aba618dadac" providerId="LiveId" clId="{BF370442-DD29-4340-BDAA-5ECFF8ED1AAC}" dt="2021-09-07T10:30:53.488" v="515"/>
          <ac:spMkLst>
            <pc:docMk/>
            <pc:sldMk cId="2766665748" sldId="688"/>
            <ac:spMk id="19" creationId="{8B7FD77A-FCE2-4972-AAE8-E7C02E60CF73}"/>
          </ac:spMkLst>
        </pc:spChg>
        <pc:spChg chg="mod">
          <ac:chgData name="Timo Mühlhaus" userId="1b6b3aba618dadac" providerId="LiveId" clId="{BF370442-DD29-4340-BDAA-5ECFF8ED1AAC}" dt="2021-09-07T10:30:53.488" v="515"/>
          <ac:spMkLst>
            <pc:docMk/>
            <pc:sldMk cId="2766665748" sldId="688"/>
            <ac:spMk id="20" creationId="{391A5627-F0BD-425D-BBA0-BBCC672A735E}"/>
          </ac:spMkLst>
        </pc:spChg>
        <pc:spChg chg="mod">
          <ac:chgData name="Timo Mühlhaus" userId="1b6b3aba618dadac" providerId="LiveId" clId="{BF370442-DD29-4340-BDAA-5ECFF8ED1AAC}" dt="2021-09-07T10:30:53.488" v="515"/>
          <ac:spMkLst>
            <pc:docMk/>
            <pc:sldMk cId="2766665748" sldId="688"/>
            <ac:spMk id="29" creationId="{27BFF4E4-6541-4579-8244-4FE75F84A134}"/>
          </ac:spMkLst>
        </pc:spChg>
        <pc:spChg chg="mod">
          <ac:chgData name="Timo Mühlhaus" userId="1b6b3aba618dadac" providerId="LiveId" clId="{BF370442-DD29-4340-BDAA-5ECFF8ED1AAC}" dt="2021-09-07T10:30:53.488" v="515"/>
          <ac:spMkLst>
            <pc:docMk/>
            <pc:sldMk cId="2766665748" sldId="688"/>
            <ac:spMk id="37" creationId="{21BDF320-6938-403C-B40B-EF18A8550CB4}"/>
          </ac:spMkLst>
        </pc:spChg>
        <pc:spChg chg="mod">
          <ac:chgData name="Timo Mühlhaus" userId="1b6b3aba618dadac" providerId="LiveId" clId="{BF370442-DD29-4340-BDAA-5ECFF8ED1AAC}" dt="2021-09-07T10:30:53.488" v="515"/>
          <ac:spMkLst>
            <pc:docMk/>
            <pc:sldMk cId="2766665748" sldId="688"/>
            <ac:spMk id="38" creationId="{3350AD1A-5C05-4722-897D-696F856F0454}"/>
          </ac:spMkLst>
        </pc:spChg>
        <pc:spChg chg="mod">
          <ac:chgData name="Timo Mühlhaus" userId="1b6b3aba618dadac" providerId="LiveId" clId="{BF370442-DD29-4340-BDAA-5ECFF8ED1AAC}" dt="2021-09-07T10:30:53.488" v="515"/>
          <ac:spMkLst>
            <pc:docMk/>
            <pc:sldMk cId="2766665748" sldId="688"/>
            <ac:spMk id="43" creationId="{65383AE3-1969-47D6-9E02-A06C9DD4C26C}"/>
          </ac:spMkLst>
        </pc:spChg>
        <pc:spChg chg="mod">
          <ac:chgData name="Timo Mühlhaus" userId="1b6b3aba618dadac" providerId="LiveId" clId="{BF370442-DD29-4340-BDAA-5ECFF8ED1AAC}" dt="2021-09-07T10:30:53.488" v="515"/>
          <ac:spMkLst>
            <pc:docMk/>
            <pc:sldMk cId="2766665748" sldId="688"/>
            <ac:spMk id="45" creationId="{B854F64D-E278-467B-BE60-51EE0F1CEF09}"/>
          </ac:spMkLst>
        </pc:spChg>
        <pc:spChg chg="mod">
          <ac:chgData name="Timo Mühlhaus" userId="1b6b3aba618dadac" providerId="LiveId" clId="{BF370442-DD29-4340-BDAA-5ECFF8ED1AAC}" dt="2021-09-07T10:30:53.488" v="515"/>
          <ac:spMkLst>
            <pc:docMk/>
            <pc:sldMk cId="2766665748" sldId="688"/>
            <ac:spMk id="46" creationId="{1A85CAD6-8A1A-42E0-888C-4365DC5CDA1D}"/>
          </ac:spMkLst>
        </pc:spChg>
        <pc:spChg chg="mod">
          <ac:chgData name="Timo Mühlhaus" userId="1b6b3aba618dadac" providerId="LiveId" clId="{BF370442-DD29-4340-BDAA-5ECFF8ED1AAC}" dt="2021-09-07T10:30:53.488" v="515"/>
          <ac:spMkLst>
            <pc:docMk/>
            <pc:sldMk cId="2766665748" sldId="688"/>
            <ac:spMk id="47" creationId="{78E7AEF4-4EBC-417C-8128-C0160EC39B05}"/>
          </ac:spMkLst>
        </pc:spChg>
        <pc:spChg chg="mod">
          <ac:chgData name="Timo Mühlhaus" userId="1b6b3aba618dadac" providerId="LiveId" clId="{BF370442-DD29-4340-BDAA-5ECFF8ED1AAC}" dt="2021-09-07T10:30:53.488" v="515"/>
          <ac:spMkLst>
            <pc:docMk/>
            <pc:sldMk cId="2766665748" sldId="688"/>
            <ac:spMk id="48" creationId="{A032A78F-E35A-4712-BA2D-083BA8E28634}"/>
          </ac:spMkLst>
        </pc:spChg>
        <pc:spChg chg="mod">
          <ac:chgData name="Timo Mühlhaus" userId="1b6b3aba618dadac" providerId="LiveId" clId="{BF370442-DD29-4340-BDAA-5ECFF8ED1AAC}" dt="2021-09-07T10:30:53.488" v="515"/>
          <ac:spMkLst>
            <pc:docMk/>
            <pc:sldMk cId="2766665748" sldId="688"/>
            <ac:spMk id="49" creationId="{7037A8D9-B904-4FCC-A8EE-57477CDA8A6F}"/>
          </ac:spMkLst>
        </pc:spChg>
        <pc:spChg chg="mod">
          <ac:chgData name="Timo Mühlhaus" userId="1b6b3aba618dadac" providerId="LiveId" clId="{BF370442-DD29-4340-BDAA-5ECFF8ED1AAC}" dt="2021-09-07T10:30:53.488" v="515"/>
          <ac:spMkLst>
            <pc:docMk/>
            <pc:sldMk cId="2766665748" sldId="688"/>
            <ac:spMk id="50" creationId="{906DF67A-7499-437B-99DD-34F5A18140B9}"/>
          </ac:spMkLst>
        </pc:spChg>
        <pc:spChg chg="mod">
          <ac:chgData name="Timo Mühlhaus" userId="1b6b3aba618dadac" providerId="LiveId" clId="{BF370442-DD29-4340-BDAA-5ECFF8ED1AAC}" dt="2021-09-07T10:30:53.488" v="515"/>
          <ac:spMkLst>
            <pc:docMk/>
            <pc:sldMk cId="2766665748" sldId="688"/>
            <ac:spMk id="51" creationId="{36DC99B6-80CF-49AE-9158-6907DAA83A18}"/>
          </ac:spMkLst>
        </pc:spChg>
        <pc:spChg chg="mod">
          <ac:chgData name="Timo Mühlhaus" userId="1b6b3aba618dadac" providerId="LiveId" clId="{BF370442-DD29-4340-BDAA-5ECFF8ED1AAC}" dt="2021-09-07T10:30:53.488" v="515"/>
          <ac:spMkLst>
            <pc:docMk/>
            <pc:sldMk cId="2766665748" sldId="688"/>
            <ac:spMk id="52" creationId="{14FE8F4C-AC4C-4957-ABBE-90006DE6B954}"/>
          </ac:spMkLst>
        </pc:spChg>
        <pc:spChg chg="mod">
          <ac:chgData name="Timo Mühlhaus" userId="1b6b3aba618dadac" providerId="LiveId" clId="{BF370442-DD29-4340-BDAA-5ECFF8ED1AAC}" dt="2021-09-07T10:30:53.488" v="515"/>
          <ac:spMkLst>
            <pc:docMk/>
            <pc:sldMk cId="2766665748" sldId="688"/>
            <ac:spMk id="53" creationId="{9151290D-1F2A-4863-8DC7-51ABE7D80939}"/>
          </ac:spMkLst>
        </pc:spChg>
        <pc:spChg chg="mod">
          <ac:chgData name="Timo Mühlhaus" userId="1b6b3aba618dadac" providerId="LiveId" clId="{BF370442-DD29-4340-BDAA-5ECFF8ED1AAC}" dt="2021-09-07T10:30:53.488" v="515"/>
          <ac:spMkLst>
            <pc:docMk/>
            <pc:sldMk cId="2766665748" sldId="688"/>
            <ac:spMk id="54" creationId="{1373DE24-8CA9-49AA-9942-530A0649570B}"/>
          </ac:spMkLst>
        </pc:spChg>
        <pc:spChg chg="mod">
          <ac:chgData name="Timo Mühlhaus" userId="1b6b3aba618dadac" providerId="LiveId" clId="{BF370442-DD29-4340-BDAA-5ECFF8ED1AAC}" dt="2021-09-07T10:30:53.488" v="515"/>
          <ac:spMkLst>
            <pc:docMk/>
            <pc:sldMk cId="2766665748" sldId="688"/>
            <ac:spMk id="55" creationId="{F179DF97-3899-4ABE-AA65-772DBFABBAF2}"/>
          </ac:spMkLst>
        </pc:spChg>
        <pc:spChg chg="mod">
          <ac:chgData name="Timo Mühlhaus" userId="1b6b3aba618dadac" providerId="LiveId" clId="{BF370442-DD29-4340-BDAA-5ECFF8ED1AAC}" dt="2021-09-07T10:30:53.488" v="515"/>
          <ac:spMkLst>
            <pc:docMk/>
            <pc:sldMk cId="2766665748" sldId="688"/>
            <ac:spMk id="56" creationId="{C670DFFB-3B4A-4D7C-9362-C98432A06A02}"/>
          </ac:spMkLst>
        </pc:spChg>
        <pc:spChg chg="mod">
          <ac:chgData name="Timo Mühlhaus" userId="1b6b3aba618dadac" providerId="LiveId" clId="{BF370442-DD29-4340-BDAA-5ECFF8ED1AAC}" dt="2021-09-07T10:30:53.488" v="515"/>
          <ac:spMkLst>
            <pc:docMk/>
            <pc:sldMk cId="2766665748" sldId="688"/>
            <ac:spMk id="57" creationId="{905A29FD-A452-475B-AB93-BF9D4F280D86}"/>
          </ac:spMkLst>
        </pc:spChg>
        <pc:spChg chg="mod">
          <ac:chgData name="Timo Mühlhaus" userId="1b6b3aba618dadac" providerId="LiveId" clId="{BF370442-DD29-4340-BDAA-5ECFF8ED1AAC}" dt="2021-09-07T10:30:53.488" v="515"/>
          <ac:spMkLst>
            <pc:docMk/>
            <pc:sldMk cId="2766665748" sldId="688"/>
            <ac:spMk id="66" creationId="{2EAEADD7-388D-426A-83AD-B56C8FB484AA}"/>
          </ac:spMkLst>
        </pc:spChg>
        <pc:spChg chg="mod">
          <ac:chgData name="Timo Mühlhaus" userId="1b6b3aba618dadac" providerId="LiveId" clId="{BF370442-DD29-4340-BDAA-5ECFF8ED1AAC}" dt="2021-09-07T10:30:53.488" v="515"/>
          <ac:spMkLst>
            <pc:docMk/>
            <pc:sldMk cId="2766665748" sldId="688"/>
            <ac:spMk id="67" creationId="{C1280439-0A21-42DF-B424-C9DDE1AE9F51}"/>
          </ac:spMkLst>
        </pc:spChg>
        <pc:spChg chg="mod">
          <ac:chgData name="Timo Mühlhaus" userId="1b6b3aba618dadac" providerId="LiveId" clId="{BF370442-DD29-4340-BDAA-5ECFF8ED1AAC}" dt="2021-09-07T10:30:53.488" v="515"/>
          <ac:spMkLst>
            <pc:docMk/>
            <pc:sldMk cId="2766665748" sldId="688"/>
            <ac:spMk id="68" creationId="{37E64C61-3C2E-40DE-BD42-9A8C41DCE338}"/>
          </ac:spMkLst>
        </pc:spChg>
        <pc:spChg chg="mod">
          <ac:chgData name="Timo Mühlhaus" userId="1b6b3aba618dadac" providerId="LiveId" clId="{BF370442-DD29-4340-BDAA-5ECFF8ED1AAC}" dt="2021-09-07T10:30:53.488" v="515"/>
          <ac:spMkLst>
            <pc:docMk/>
            <pc:sldMk cId="2766665748" sldId="688"/>
            <ac:spMk id="69" creationId="{33E3257C-9A35-4131-B8F3-9DBAF7327A35}"/>
          </ac:spMkLst>
        </pc:spChg>
        <pc:spChg chg="mod">
          <ac:chgData name="Timo Mühlhaus" userId="1b6b3aba618dadac" providerId="LiveId" clId="{BF370442-DD29-4340-BDAA-5ECFF8ED1AAC}" dt="2021-09-07T10:30:53.488" v="515"/>
          <ac:spMkLst>
            <pc:docMk/>
            <pc:sldMk cId="2766665748" sldId="688"/>
            <ac:spMk id="70" creationId="{7CA6BBAE-B36B-4E94-9951-F44DB7DFCA9E}"/>
          </ac:spMkLst>
        </pc:spChg>
        <pc:spChg chg="mod">
          <ac:chgData name="Timo Mühlhaus" userId="1b6b3aba618dadac" providerId="LiveId" clId="{BF370442-DD29-4340-BDAA-5ECFF8ED1AAC}" dt="2021-09-07T10:30:53.488" v="515"/>
          <ac:spMkLst>
            <pc:docMk/>
            <pc:sldMk cId="2766665748" sldId="688"/>
            <ac:spMk id="71" creationId="{B1545B79-33B2-4B54-B160-70D01157B3F9}"/>
          </ac:spMkLst>
        </pc:spChg>
        <pc:spChg chg="mod">
          <ac:chgData name="Timo Mühlhaus" userId="1b6b3aba618dadac" providerId="LiveId" clId="{BF370442-DD29-4340-BDAA-5ECFF8ED1AAC}" dt="2021-09-07T10:30:53.488" v="515"/>
          <ac:spMkLst>
            <pc:docMk/>
            <pc:sldMk cId="2766665748" sldId="688"/>
            <ac:spMk id="72" creationId="{274E8762-1FA6-404D-B32C-37C401924E89}"/>
          </ac:spMkLst>
        </pc:spChg>
        <pc:spChg chg="mod">
          <ac:chgData name="Timo Mühlhaus" userId="1b6b3aba618dadac" providerId="LiveId" clId="{BF370442-DD29-4340-BDAA-5ECFF8ED1AAC}" dt="2021-09-07T10:30:53.488" v="515"/>
          <ac:spMkLst>
            <pc:docMk/>
            <pc:sldMk cId="2766665748" sldId="688"/>
            <ac:spMk id="73" creationId="{2BEAB39C-3F98-46E8-85CE-96364DA0F1A5}"/>
          </ac:spMkLst>
        </pc:spChg>
        <pc:spChg chg="mod">
          <ac:chgData name="Timo Mühlhaus" userId="1b6b3aba618dadac" providerId="LiveId" clId="{BF370442-DD29-4340-BDAA-5ECFF8ED1AAC}" dt="2021-09-07T10:30:53.488" v="515"/>
          <ac:spMkLst>
            <pc:docMk/>
            <pc:sldMk cId="2766665748" sldId="688"/>
            <ac:spMk id="82" creationId="{A4FE4037-E953-40AA-ACA5-5CA03FA74A5A}"/>
          </ac:spMkLst>
        </pc:spChg>
        <pc:spChg chg="mod">
          <ac:chgData name="Timo Mühlhaus" userId="1b6b3aba618dadac" providerId="LiveId" clId="{BF370442-DD29-4340-BDAA-5ECFF8ED1AAC}" dt="2021-09-07T10:30:53.488" v="515"/>
          <ac:spMkLst>
            <pc:docMk/>
            <pc:sldMk cId="2766665748" sldId="688"/>
            <ac:spMk id="83" creationId="{01AA66BC-5F81-4C52-BF5B-E018A381794D}"/>
          </ac:spMkLst>
        </pc:spChg>
        <pc:spChg chg="mod">
          <ac:chgData name="Timo Mühlhaus" userId="1b6b3aba618dadac" providerId="LiveId" clId="{BF370442-DD29-4340-BDAA-5ECFF8ED1AAC}" dt="2021-09-07T10:30:53.488" v="515"/>
          <ac:spMkLst>
            <pc:docMk/>
            <pc:sldMk cId="2766665748" sldId="688"/>
            <ac:spMk id="84" creationId="{8AFC032A-1E01-4B33-B7BD-09C254CA5F7E}"/>
          </ac:spMkLst>
        </pc:spChg>
        <pc:spChg chg="mod">
          <ac:chgData name="Timo Mühlhaus" userId="1b6b3aba618dadac" providerId="LiveId" clId="{BF370442-DD29-4340-BDAA-5ECFF8ED1AAC}" dt="2021-09-07T10:30:53.488" v="515"/>
          <ac:spMkLst>
            <pc:docMk/>
            <pc:sldMk cId="2766665748" sldId="688"/>
            <ac:spMk id="90" creationId="{D526B49B-7067-42C3-8029-0EF10D7D4210}"/>
          </ac:spMkLst>
        </pc:spChg>
        <pc:spChg chg="mod">
          <ac:chgData name="Timo Mühlhaus" userId="1b6b3aba618dadac" providerId="LiveId" clId="{BF370442-DD29-4340-BDAA-5ECFF8ED1AAC}" dt="2021-09-07T10:30:53.488" v="515"/>
          <ac:spMkLst>
            <pc:docMk/>
            <pc:sldMk cId="2766665748" sldId="688"/>
            <ac:spMk id="93" creationId="{4CA4DF9A-AB89-4751-B9E2-D071069979E5}"/>
          </ac:spMkLst>
        </pc:spChg>
        <pc:spChg chg="mod">
          <ac:chgData name="Timo Mühlhaus" userId="1b6b3aba618dadac" providerId="LiveId" clId="{BF370442-DD29-4340-BDAA-5ECFF8ED1AAC}" dt="2021-09-07T10:30:53.488" v="515"/>
          <ac:spMkLst>
            <pc:docMk/>
            <pc:sldMk cId="2766665748" sldId="688"/>
            <ac:spMk id="96" creationId="{C5FAA677-EC82-4A11-9E10-2EBF72DC0C30}"/>
          </ac:spMkLst>
        </pc:spChg>
        <pc:spChg chg="mod">
          <ac:chgData name="Timo Mühlhaus" userId="1b6b3aba618dadac" providerId="LiveId" clId="{BF370442-DD29-4340-BDAA-5ECFF8ED1AAC}" dt="2021-09-07T10:30:53.488" v="515"/>
          <ac:spMkLst>
            <pc:docMk/>
            <pc:sldMk cId="2766665748" sldId="688"/>
            <ac:spMk id="100" creationId="{E1106406-9017-4E20-A106-E7E6399C4425}"/>
          </ac:spMkLst>
        </pc:spChg>
        <pc:spChg chg="mod">
          <ac:chgData name="Timo Mühlhaus" userId="1b6b3aba618dadac" providerId="LiveId" clId="{BF370442-DD29-4340-BDAA-5ECFF8ED1AAC}" dt="2021-09-07T10:30:53.488" v="515"/>
          <ac:spMkLst>
            <pc:docMk/>
            <pc:sldMk cId="2766665748" sldId="688"/>
            <ac:spMk id="103" creationId="{8ED8ADC1-971B-4B67-9D6E-E63FC83A1A7F}"/>
          </ac:spMkLst>
        </pc:spChg>
        <pc:spChg chg="mod">
          <ac:chgData name="Timo Mühlhaus" userId="1b6b3aba618dadac" providerId="LiveId" clId="{BF370442-DD29-4340-BDAA-5ECFF8ED1AAC}" dt="2021-09-07T10:30:53.488" v="515"/>
          <ac:spMkLst>
            <pc:docMk/>
            <pc:sldMk cId="2766665748" sldId="688"/>
            <ac:spMk id="104" creationId="{5815DB39-6705-4066-9F03-A7FDED97F4BC}"/>
          </ac:spMkLst>
        </pc:spChg>
        <pc:spChg chg="mod">
          <ac:chgData name="Timo Mühlhaus" userId="1b6b3aba618dadac" providerId="LiveId" clId="{BF370442-DD29-4340-BDAA-5ECFF8ED1AAC}" dt="2021-09-07T10:30:53.488" v="515"/>
          <ac:spMkLst>
            <pc:docMk/>
            <pc:sldMk cId="2766665748" sldId="688"/>
            <ac:spMk id="108" creationId="{02632AEA-9047-4023-9555-E792E28937C3}"/>
          </ac:spMkLst>
        </pc:spChg>
        <pc:spChg chg="mod">
          <ac:chgData name="Timo Mühlhaus" userId="1b6b3aba618dadac" providerId="LiveId" clId="{BF370442-DD29-4340-BDAA-5ECFF8ED1AAC}" dt="2021-09-07T10:30:53.488" v="515"/>
          <ac:spMkLst>
            <pc:docMk/>
            <pc:sldMk cId="2766665748" sldId="688"/>
            <ac:spMk id="119" creationId="{57FA837D-338B-4FE6-A821-550B11214F1E}"/>
          </ac:spMkLst>
        </pc:spChg>
        <pc:spChg chg="mod">
          <ac:chgData name="Timo Mühlhaus" userId="1b6b3aba618dadac" providerId="LiveId" clId="{BF370442-DD29-4340-BDAA-5ECFF8ED1AAC}" dt="2021-09-07T10:30:53.488" v="515"/>
          <ac:spMkLst>
            <pc:docMk/>
            <pc:sldMk cId="2766665748" sldId="688"/>
            <ac:spMk id="120" creationId="{E2C8E299-36D6-44EF-9FCF-962E062D7D38}"/>
          </ac:spMkLst>
        </pc:spChg>
        <pc:spChg chg="mod">
          <ac:chgData name="Timo Mühlhaus" userId="1b6b3aba618dadac" providerId="LiveId" clId="{BF370442-DD29-4340-BDAA-5ECFF8ED1AAC}" dt="2021-09-07T10:30:53.488" v="515"/>
          <ac:spMkLst>
            <pc:docMk/>
            <pc:sldMk cId="2766665748" sldId="688"/>
            <ac:spMk id="123" creationId="{6CDBAFBD-5F8B-41A4-81E4-542A66BE347F}"/>
          </ac:spMkLst>
        </pc:spChg>
        <pc:spChg chg="mod">
          <ac:chgData name="Timo Mühlhaus" userId="1b6b3aba618dadac" providerId="LiveId" clId="{BF370442-DD29-4340-BDAA-5ECFF8ED1AAC}" dt="2021-09-07T10:30:53.488" v="515"/>
          <ac:spMkLst>
            <pc:docMk/>
            <pc:sldMk cId="2766665748" sldId="688"/>
            <ac:spMk id="124" creationId="{191EE4D6-CDE6-47B2-8C03-23CDD86AECBF}"/>
          </ac:spMkLst>
        </pc:spChg>
        <pc:spChg chg="mod">
          <ac:chgData name="Timo Mühlhaus" userId="1b6b3aba618dadac" providerId="LiveId" clId="{BF370442-DD29-4340-BDAA-5ECFF8ED1AAC}" dt="2021-09-07T10:30:53.488" v="515"/>
          <ac:spMkLst>
            <pc:docMk/>
            <pc:sldMk cId="2766665748" sldId="688"/>
            <ac:spMk id="127" creationId="{0388F29F-967B-4960-811F-87F4CF4875C6}"/>
          </ac:spMkLst>
        </pc:spChg>
        <pc:spChg chg="mod">
          <ac:chgData name="Timo Mühlhaus" userId="1b6b3aba618dadac" providerId="LiveId" clId="{BF370442-DD29-4340-BDAA-5ECFF8ED1AAC}" dt="2021-09-07T10:30:53.488" v="515"/>
          <ac:spMkLst>
            <pc:docMk/>
            <pc:sldMk cId="2766665748" sldId="688"/>
            <ac:spMk id="128" creationId="{476F0FBB-4ABF-4854-8C47-F62577DE48C1}"/>
          </ac:spMkLst>
        </pc:spChg>
        <pc:grpChg chg="add del mod">
          <ac:chgData name="Timo Mühlhaus" userId="1b6b3aba618dadac" providerId="LiveId" clId="{BF370442-DD29-4340-BDAA-5ECFF8ED1AAC}" dt="2021-09-07T10:30:56.290" v="516" actId="478"/>
          <ac:grpSpMkLst>
            <pc:docMk/>
            <pc:sldMk cId="2766665748" sldId="688"/>
            <ac:grpSpMk id="5" creationId="{0FC1A8B6-AA3A-4B52-B74C-B3C67A075211}"/>
          </ac:grpSpMkLst>
        </pc:grpChg>
        <pc:grpChg chg="mod">
          <ac:chgData name="Timo Mühlhaus" userId="1b6b3aba618dadac" providerId="LiveId" clId="{BF370442-DD29-4340-BDAA-5ECFF8ED1AAC}" dt="2021-09-07T10:30:53.488" v="515"/>
          <ac:grpSpMkLst>
            <pc:docMk/>
            <pc:sldMk cId="2766665748" sldId="688"/>
            <ac:grpSpMk id="8" creationId="{68868BEB-AD20-413A-B72E-29913A9737B5}"/>
          </ac:grpSpMkLst>
        </pc:grpChg>
        <pc:grpChg chg="mod">
          <ac:chgData name="Timo Mühlhaus" userId="1b6b3aba618dadac" providerId="LiveId" clId="{BF370442-DD29-4340-BDAA-5ECFF8ED1AAC}" dt="2021-09-07T10:30:53.488" v="515"/>
          <ac:grpSpMkLst>
            <pc:docMk/>
            <pc:sldMk cId="2766665748" sldId="688"/>
            <ac:grpSpMk id="11" creationId="{1136AA45-18A1-44DA-85AC-72C03D3B2BDD}"/>
          </ac:grpSpMkLst>
        </pc:grpChg>
        <pc:grpChg chg="mod">
          <ac:chgData name="Timo Mühlhaus" userId="1b6b3aba618dadac" providerId="LiveId" clId="{BF370442-DD29-4340-BDAA-5ECFF8ED1AAC}" dt="2021-09-07T10:30:53.488" v="515"/>
          <ac:grpSpMkLst>
            <pc:docMk/>
            <pc:sldMk cId="2766665748" sldId="688"/>
            <ac:grpSpMk id="15" creationId="{A620B810-BE98-4568-9BF7-CA6AFD40FCFA}"/>
          </ac:grpSpMkLst>
        </pc:grpChg>
        <pc:grpChg chg="mod">
          <ac:chgData name="Timo Mühlhaus" userId="1b6b3aba618dadac" providerId="LiveId" clId="{BF370442-DD29-4340-BDAA-5ECFF8ED1AAC}" dt="2021-09-07T10:30:53.488" v="515"/>
          <ac:grpSpMkLst>
            <pc:docMk/>
            <pc:sldMk cId="2766665748" sldId="688"/>
            <ac:grpSpMk id="16" creationId="{F230E866-FC62-4029-AC47-A785A02C8E9E}"/>
          </ac:grpSpMkLst>
        </pc:grpChg>
        <pc:grpChg chg="mod">
          <ac:chgData name="Timo Mühlhaus" userId="1b6b3aba618dadac" providerId="LiveId" clId="{BF370442-DD29-4340-BDAA-5ECFF8ED1AAC}" dt="2021-09-07T10:30:53.488" v="515"/>
          <ac:grpSpMkLst>
            <pc:docMk/>
            <pc:sldMk cId="2766665748" sldId="688"/>
            <ac:grpSpMk id="21" creationId="{E24DA71A-5ABA-461F-ADE2-E3BC85E3236C}"/>
          </ac:grpSpMkLst>
        </pc:grpChg>
        <pc:grpChg chg="mod">
          <ac:chgData name="Timo Mühlhaus" userId="1b6b3aba618dadac" providerId="LiveId" clId="{BF370442-DD29-4340-BDAA-5ECFF8ED1AAC}" dt="2021-09-07T10:30:53.488" v="515"/>
          <ac:grpSpMkLst>
            <pc:docMk/>
            <pc:sldMk cId="2766665748" sldId="688"/>
            <ac:grpSpMk id="22" creationId="{00621961-F7AA-4C63-8AD5-F0314E63D139}"/>
          </ac:grpSpMkLst>
        </pc:grpChg>
        <pc:grpChg chg="mod">
          <ac:chgData name="Timo Mühlhaus" userId="1b6b3aba618dadac" providerId="LiveId" clId="{BF370442-DD29-4340-BDAA-5ECFF8ED1AAC}" dt="2021-09-07T10:30:53.488" v="515"/>
          <ac:grpSpMkLst>
            <pc:docMk/>
            <pc:sldMk cId="2766665748" sldId="688"/>
            <ac:grpSpMk id="23" creationId="{316817BC-CAF6-4340-9C56-999A4B74D47E}"/>
          </ac:grpSpMkLst>
        </pc:grpChg>
        <pc:grpChg chg="mod">
          <ac:chgData name="Timo Mühlhaus" userId="1b6b3aba618dadac" providerId="LiveId" clId="{BF370442-DD29-4340-BDAA-5ECFF8ED1AAC}" dt="2021-09-07T10:30:53.488" v="515"/>
          <ac:grpSpMkLst>
            <pc:docMk/>
            <pc:sldMk cId="2766665748" sldId="688"/>
            <ac:grpSpMk id="31" creationId="{FF4D9EFF-7BE4-4337-89B3-9544E15E67C6}"/>
          </ac:grpSpMkLst>
        </pc:grpChg>
        <pc:grpChg chg="mod">
          <ac:chgData name="Timo Mühlhaus" userId="1b6b3aba618dadac" providerId="LiveId" clId="{BF370442-DD29-4340-BDAA-5ECFF8ED1AAC}" dt="2021-09-07T10:30:53.488" v="515"/>
          <ac:grpSpMkLst>
            <pc:docMk/>
            <pc:sldMk cId="2766665748" sldId="688"/>
            <ac:grpSpMk id="32" creationId="{50CBA88C-D494-462F-AF30-212F897690E8}"/>
          </ac:grpSpMkLst>
        </pc:grpChg>
        <pc:grpChg chg="mod">
          <ac:chgData name="Timo Mühlhaus" userId="1b6b3aba618dadac" providerId="LiveId" clId="{BF370442-DD29-4340-BDAA-5ECFF8ED1AAC}" dt="2021-09-07T10:30:53.488" v="515"/>
          <ac:grpSpMkLst>
            <pc:docMk/>
            <pc:sldMk cId="2766665748" sldId="688"/>
            <ac:grpSpMk id="35" creationId="{406A3E87-DAFD-4B98-AE25-82C6A5880B2F}"/>
          </ac:grpSpMkLst>
        </pc:grpChg>
        <pc:grpChg chg="mod">
          <ac:chgData name="Timo Mühlhaus" userId="1b6b3aba618dadac" providerId="LiveId" clId="{BF370442-DD29-4340-BDAA-5ECFF8ED1AAC}" dt="2021-09-07T10:30:53.488" v="515"/>
          <ac:grpSpMkLst>
            <pc:docMk/>
            <pc:sldMk cId="2766665748" sldId="688"/>
            <ac:grpSpMk id="36" creationId="{EA13805D-9B09-4929-9ABB-6175FC2B8F9A}"/>
          </ac:grpSpMkLst>
        </pc:grpChg>
        <pc:grpChg chg="mod">
          <ac:chgData name="Timo Mühlhaus" userId="1b6b3aba618dadac" providerId="LiveId" clId="{BF370442-DD29-4340-BDAA-5ECFF8ED1AAC}" dt="2021-09-07T10:30:53.488" v="515"/>
          <ac:grpSpMkLst>
            <pc:docMk/>
            <pc:sldMk cId="2766665748" sldId="688"/>
            <ac:grpSpMk id="39" creationId="{85DB42AF-5EC3-486A-A889-2D997976B538}"/>
          </ac:grpSpMkLst>
        </pc:grpChg>
        <pc:grpChg chg="mod">
          <ac:chgData name="Timo Mühlhaus" userId="1b6b3aba618dadac" providerId="LiveId" clId="{BF370442-DD29-4340-BDAA-5ECFF8ED1AAC}" dt="2021-09-07T10:30:53.488" v="515"/>
          <ac:grpSpMkLst>
            <pc:docMk/>
            <pc:sldMk cId="2766665748" sldId="688"/>
            <ac:grpSpMk id="41" creationId="{324C7F0F-2218-42AE-A3D4-80625967B84C}"/>
          </ac:grpSpMkLst>
        </pc:grpChg>
        <pc:grpChg chg="mod">
          <ac:chgData name="Timo Mühlhaus" userId="1b6b3aba618dadac" providerId="LiveId" clId="{BF370442-DD29-4340-BDAA-5ECFF8ED1AAC}" dt="2021-09-07T10:30:53.488" v="515"/>
          <ac:grpSpMkLst>
            <pc:docMk/>
            <pc:sldMk cId="2766665748" sldId="688"/>
            <ac:grpSpMk id="42" creationId="{74ABA5F8-F2DA-46AB-8776-5FEEA537E7E7}"/>
          </ac:grpSpMkLst>
        </pc:grpChg>
        <pc:grpChg chg="mod">
          <ac:chgData name="Timo Mühlhaus" userId="1b6b3aba618dadac" providerId="LiveId" clId="{BF370442-DD29-4340-BDAA-5ECFF8ED1AAC}" dt="2021-09-07T10:30:53.488" v="515"/>
          <ac:grpSpMkLst>
            <pc:docMk/>
            <pc:sldMk cId="2766665748" sldId="688"/>
            <ac:grpSpMk id="86" creationId="{C3190CB7-3B5C-41F3-AD0E-8F31A8DE11E1}"/>
          </ac:grpSpMkLst>
        </pc:grpChg>
        <pc:grpChg chg="mod">
          <ac:chgData name="Timo Mühlhaus" userId="1b6b3aba618dadac" providerId="LiveId" clId="{BF370442-DD29-4340-BDAA-5ECFF8ED1AAC}" dt="2021-09-07T10:30:53.488" v="515"/>
          <ac:grpSpMkLst>
            <pc:docMk/>
            <pc:sldMk cId="2766665748" sldId="688"/>
            <ac:grpSpMk id="87" creationId="{B5AA34DE-C41C-499A-995E-F295039795AB}"/>
          </ac:grpSpMkLst>
        </pc:grpChg>
        <pc:grpChg chg="mod">
          <ac:chgData name="Timo Mühlhaus" userId="1b6b3aba618dadac" providerId="LiveId" clId="{BF370442-DD29-4340-BDAA-5ECFF8ED1AAC}" dt="2021-09-07T10:30:53.488" v="515"/>
          <ac:grpSpMkLst>
            <pc:docMk/>
            <pc:sldMk cId="2766665748" sldId="688"/>
            <ac:grpSpMk id="88" creationId="{6105B7CA-53B8-44D7-B256-F671E0029B78}"/>
          </ac:grpSpMkLst>
        </pc:grpChg>
        <pc:grpChg chg="mod">
          <ac:chgData name="Timo Mühlhaus" userId="1b6b3aba618dadac" providerId="LiveId" clId="{BF370442-DD29-4340-BDAA-5ECFF8ED1AAC}" dt="2021-09-07T10:30:53.488" v="515"/>
          <ac:grpSpMkLst>
            <pc:docMk/>
            <pc:sldMk cId="2766665748" sldId="688"/>
            <ac:grpSpMk id="89" creationId="{A7E5E234-266C-4B79-8746-8E9E6EF3D9BA}"/>
          </ac:grpSpMkLst>
        </pc:grpChg>
        <pc:grpChg chg="mod">
          <ac:chgData name="Timo Mühlhaus" userId="1b6b3aba618dadac" providerId="LiveId" clId="{BF370442-DD29-4340-BDAA-5ECFF8ED1AAC}" dt="2021-09-07T10:30:53.488" v="515"/>
          <ac:grpSpMkLst>
            <pc:docMk/>
            <pc:sldMk cId="2766665748" sldId="688"/>
            <ac:grpSpMk id="99" creationId="{91516A98-24FA-4F40-B3BE-279C5894ADDB}"/>
          </ac:grpSpMkLst>
        </pc:grpChg>
        <pc:grpChg chg="mod">
          <ac:chgData name="Timo Mühlhaus" userId="1b6b3aba618dadac" providerId="LiveId" clId="{BF370442-DD29-4340-BDAA-5ECFF8ED1AAC}" dt="2021-09-07T10:30:53.488" v="515"/>
          <ac:grpSpMkLst>
            <pc:docMk/>
            <pc:sldMk cId="2766665748" sldId="688"/>
            <ac:grpSpMk id="101" creationId="{92F3C098-E0A6-4A09-B1B2-3ADEA5ED1AB5}"/>
          </ac:grpSpMkLst>
        </pc:grpChg>
        <pc:grpChg chg="mod">
          <ac:chgData name="Timo Mühlhaus" userId="1b6b3aba618dadac" providerId="LiveId" clId="{BF370442-DD29-4340-BDAA-5ECFF8ED1AAC}" dt="2021-09-07T10:30:53.488" v="515"/>
          <ac:grpSpMkLst>
            <pc:docMk/>
            <pc:sldMk cId="2766665748" sldId="688"/>
            <ac:grpSpMk id="102" creationId="{F3A11C02-B528-495F-A09E-C27F47AEABC2}"/>
          </ac:grpSpMkLst>
        </pc:grpChg>
        <pc:grpChg chg="mod">
          <ac:chgData name="Timo Mühlhaus" userId="1b6b3aba618dadac" providerId="LiveId" clId="{BF370442-DD29-4340-BDAA-5ECFF8ED1AAC}" dt="2021-09-07T10:30:53.488" v="515"/>
          <ac:grpSpMkLst>
            <pc:docMk/>
            <pc:sldMk cId="2766665748" sldId="688"/>
            <ac:grpSpMk id="106" creationId="{A1BA4B3D-E08A-4645-9653-E96BE47BFF29}"/>
          </ac:grpSpMkLst>
        </pc:grpChg>
        <pc:grpChg chg="mod">
          <ac:chgData name="Timo Mühlhaus" userId="1b6b3aba618dadac" providerId="LiveId" clId="{BF370442-DD29-4340-BDAA-5ECFF8ED1AAC}" dt="2021-09-07T10:30:53.488" v="515"/>
          <ac:grpSpMkLst>
            <pc:docMk/>
            <pc:sldMk cId="2766665748" sldId="688"/>
            <ac:grpSpMk id="107" creationId="{4B2248C0-9DE6-41D7-93D5-F18096FD3BFB}"/>
          </ac:grpSpMkLst>
        </pc:grpChg>
        <pc:grpChg chg="mod">
          <ac:chgData name="Timo Mühlhaus" userId="1b6b3aba618dadac" providerId="LiveId" clId="{BF370442-DD29-4340-BDAA-5ECFF8ED1AAC}" dt="2021-09-07T10:30:53.488" v="515"/>
          <ac:grpSpMkLst>
            <pc:docMk/>
            <pc:sldMk cId="2766665748" sldId="688"/>
            <ac:grpSpMk id="118" creationId="{11888D87-B045-4D62-86A5-76B636AEC6FC}"/>
          </ac:grpSpMkLst>
        </pc:grpChg>
        <pc:grpChg chg="mod">
          <ac:chgData name="Timo Mühlhaus" userId="1b6b3aba618dadac" providerId="LiveId" clId="{BF370442-DD29-4340-BDAA-5ECFF8ED1AAC}" dt="2021-09-07T10:30:53.488" v="515"/>
          <ac:grpSpMkLst>
            <pc:docMk/>
            <pc:sldMk cId="2766665748" sldId="688"/>
            <ac:grpSpMk id="122" creationId="{FA568C77-CF93-4B00-8AE7-F80137FAAF17}"/>
          </ac:grpSpMkLst>
        </pc:grpChg>
        <pc:grpChg chg="mod">
          <ac:chgData name="Timo Mühlhaus" userId="1b6b3aba618dadac" providerId="LiveId" clId="{BF370442-DD29-4340-BDAA-5ECFF8ED1AAC}" dt="2021-09-07T10:30:53.488" v="515"/>
          <ac:grpSpMkLst>
            <pc:docMk/>
            <pc:sldMk cId="2766665748" sldId="688"/>
            <ac:grpSpMk id="126" creationId="{40B45DCF-1F70-4DDC-9C96-1C4D849C080E}"/>
          </ac:grpSpMkLst>
        </pc:grpChg>
        <pc:picChg chg="add del mod">
          <ac:chgData name="Timo Mühlhaus" userId="1b6b3aba618dadac" providerId="LiveId" clId="{BF370442-DD29-4340-BDAA-5ECFF8ED1AAC}" dt="2021-09-07T12:13:18.315" v="530" actId="21"/>
          <ac:picMkLst>
            <pc:docMk/>
            <pc:sldMk cId="2766665748" sldId="688"/>
            <ac:picMk id="4" creationId="{05210472-5E76-4CE3-B857-6A28B21BDFD1}"/>
          </ac:picMkLst>
        </pc:picChg>
        <pc:picChg chg="mod">
          <ac:chgData name="Timo Mühlhaus" userId="1b6b3aba618dadac" providerId="LiveId" clId="{BF370442-DD29-4340-BDAA-5ECFF8ED1AAC}" dt="2021-09-07T10:30:53.488" v="515"/>
          <ac:picMkLst>
            <pc:docMk/>
            <pc:sldMk cId="2766665748" sldId="688"/>
            <ac:picMk id="9" creationId="{7D71965A-52E8-4476-840F-85823D2C6F13}"/>
          </ac:picMkLst>
        </pc:picChg>
        <pc:picChg chg="mod">
          <ac:chgData name="Timo Mühlhaus" userId="1b6b3aba618dadac" providerId="LiveId" clId="{BF370442-DD29-4340-BDAA-5ECFF8ED1AAC}" dt="2021-09-07T10:30:53.488" v="515"/>
          <ac:picMkLst>
            <pc:docMk/>
            <pc:sldMk cId="2766665748" sldId="688"/>
            <ac:picMk id="12" creationId="{5C53229A-0DD2-422D-9FB9-FADD4EC343F3}"/>
          </ac:picMkLst>
        </pc:picChg>
        <pc:picChg chg="mod">
          <ac:chgData name="Timo Mühlhaus" userId="1b6b3aba618dadac" providerId="LiveId" clId="{BF370442-DD29-4340-BDAA-5ECFF8ED1AAC}" dt="2021-09-07T10:30:53.488" v="515"/>
          <ac:picMkLst>
            <pc:docMk/>
            <pc:sldMk cId="2766665748" sldId="688"/>
            <ac:picMk id="13" creationId="{577969C8-A668-4EFE-87B7-B2E4D554AAF8}"/>
          </ac:picMkLst>
        </pc:picChg>
        <pc:picChg chg="mod">
          <ac:chgData name="Timo Mühlhaus" userId="1b6b3aba618dadac" providerId="LiveId" clId="{BF370442-DD29-4340-BDAA-5ECFF8ED1AAC}" dt="2021-09-07T10:30:53.488" v="515"/>
          <ac:picMkLst>
            <pc:docMk/>
            <pc:sldMk cId="2766665748" sldId="688"/>
            <ac:picMk id="18" creationId="{7C4C6976-37C7-40C6-9292-E3C7D1FDDABC}"/>
          </ac:picMkLst>
        </pc:picChg>
        <pc:picChg chg="mod">
          <ac:chgData name="Timo Mühlhaus" userId="1b6b3aba618dadac" providerId="LiveId" clId="{BF370442-DD29-4340-BDAA-5ECFF8ED1AAC}" dt="2021-09-07T10:30:53.488" v="515"/>
          <ac:picMkLst>
            <pc:docMk/>
            <pc:sldMk cId="2766665748" sldId="688"/>
            <ac:picMk id="24" creationId="{DDD890CA-9F3C-429A-864E-C19F4882B0B8}"/>
          </ac:picMkLst>
        </pc:picChg>
        <pc:picChg chg="mod">
          <ac:chgData name="Timo Mühlhaus" userId="1b6b3aba618dadac" providerId="LiveId" clId="{BF370442-DD29-4340-BDAA-5ECFF8ED1AAC}" dt="2021-09-07T10:30:53.488" v="515"/>
          <ac:picMkLst>
            <pc:docMk/>
            <pc:sldMk cId="2766665748" sldId="688"/>
            <ac:picMk id="28" creationId="{B6401DB9-2635-42E2-BAFE-55984D67C444}"/>
          </ac:picMkLst>
        </pc:picChg>
        <pc:picChg chg="mod">
          <ac:chgData name="Timo Mühlhaus" userId="1b6b3aba618dadac" providerId="LiveId" clId="{BF370442-DD29-4340-BDAA-5ECFF8ED1AAC}" dt="2021-09-07T10:30:53.488" v="515"/>
          <ac:picMkLst>
            <pc:docMk/>
            <pc:sldMk cId="2766665748" sldId="688"/>
            <ac:picMk id="34" creationId="{A07553DA-B9CC-4E17-B344-F2E45ACCBD5F}"/>
          </ac:picMkLst>
        </pc:picChg>
        <pc:picChg chg="mod">
          <ac:chgData name="Timo Mühlhaus" userId="1b6b3aba618dadac" providerId="LiveId" clId="{BF370442-DD29-4340-BDAA-5ECFF8ED1AAC}" dt="2021-09-07T10:30:53.488" v="515"/>
          <ac:picMkLst>
            <pc:docMk/>
            <pc:sldMk cId="2766665748" sldId="688"/>
            <ac:picMk id="40" creationId="{7DDCD0A3-D659-4AD4-A4A0-203ACEACFC95}"/>
          </ac:picMkLst>
        </pc:picChg>
        <pc:picChg chg="mod">
          <ac:chgData name="Timo Mühlhaus" userId="1b6b3aba618dadac" providerId="LiveId" clId="{BF370442-DD29-4340-BDAA-5ECFF8ED1AAC}" dt="2021-09-07T10:30:53.488" v="515"/>
          <ac:picMkLst>
            <pc:docMk/>
            <pc:sldMk cId="2766665748" sldId="688"/>
            <ac:picMk id="44" creationId="{49D035DD-2B96-45FF-AC78-C2F96F89F729}"/>
          </ac:picMkLst>
        </pc:picChg>
        <pc:picChg chg="mod">
          <ac:chgData name="Timo Mühlhaus" userId="1b6b3aba618dadac" providerId="LiveId" clId="{BF370442-DD29-4340-BDAA-5ECFF8ED1AAC}" dt="2021-09-07T10:30:53.488" v="515"/>
          <ac:picMkLst>
            <pc:docMk/>
            <pc:sldMk cId="2766665748" sldId="688"/>
            <ac:picMk id="85" creationId="{85D4CE73-5C7B-4174-8B7B-793DEF993BFF}"/>
          </ac:picMkLst>
        </pc:picChg>
        <pc:picChg chg="mod">
          <ac:chgData name="Timo Mühlhaus" userId="1b6b3aba618dadac" providerId="LiveId" clId="{BF370442-DD29-4340-BDAA-5ECFF8ED1AAC}" dt="2021-09-07T10:30:53.488" v="515"/>
          <ac:picMkLst>
            <pc:docMk/>
            <pc:sldMk cId="2766665748" sldId="688"/>
            <ac:picMk id="105" creationId="{44EB2970-18D6-42C5-8940-E2A6844902F5}"/>
          </ac:picMkLst>
        </pc:picChg>
        <pc:picChg chg="mod">
          <ac:chgData name="Timo Mühlhaus" userId="1b6b3aba618dadac" providerId="LiveId" clId="{BF370442-DD29-4340-BDAA-5ECFF8ED1AAC}" dt="2021-09-07T10:30:53.488" v="515"/>
          <ac:picMkLst>
            <pc:docMk/>
            <pc:sldMk cId="2766665748" sldId="688"/>
            <ac:picMk id="109" creationId="{EB566CCC-F897-4DD8-BDD0-56132FAB8114}"/>
          </ac:picMkLst>
        </pc:picChg>
        <pc:picChg chg="mod">
          <ac:chgData name="Timo Mühlhaus" userId="1b6b3aba618dadac" providerId="LiveId" clId="{BF370442-DD29-4340-BDAA-5ECFF8ED1AAC}" dt="2021-09-07T10:30:53.488" v="515"/>
          <ac:picMkLst>
            <pc:docMk/>
            <pc:sldMk cId="2766665748" sldId="688"/>
            <ac:picMk id="110" creationId="{65F22136-D638-4C17-83DE-59E6A5FE7E9D}"/>
          </ac:picMkLst>
        </pc:picChg>
        <pc:picChg chg="mod">
          <ac:chgData name="Timo Mühlhaus" userId="1b6b3aba618dadac" providerId="LiveId" clId="{BF370442-DD29-4340-BDAA-5ECFF8ED1AAC}" dt="2021-09-07T10:30:53.488" v="515"/>
          <ac:picMkLst>
            <pc:docMk/>
            <pc:sldMk cId="2766665748" sldId="688"/>
            <ac:picMk id="117" creationId="{714DBF54-2817-4240-A3D0-AC9FDFD1C29C}"/>
          </ac:picMkLst>
        </pc:picChg>
        <pc:picChg chg="mod">
          <ac:chgData name="Timo Mühlhaus" userId="1b6b3aba618dadac" providerId="LiveId" clId="{BF370442-DD29-4340-BDAA-5ECFF8ED1AAC}" dt="2021-09-07T10:30:53.488" v="515"/>
          <ac:picMkLst>
            <pc:docMk/>
            <pc:sldMk cId="2766665748" sldId="688"/>
            <ac:picMk id="121" creationId="{30D1BDC7-80B4-4438-9AE8-530578008DE4}"/>
          </ac:picMkLst>
        </pc:picChg>
        <pc:picChg chg="mod">
          <ac:chgData name="Timo Mühlhaus" userId="1b6b3aba618dadac" providerId="LiveId" clId="{BF370442-DD29-4340-BDAA-5ECFF8ED1AAC}" dt="2021-09-07T10:30:53.488" v="515"/>
          <ac:picMkLst>
            <pc:docMk/>
            <pc:sldMk cId="2766665748" sldId="688"/>
            <ac:picMk id="125" creationId="{03544A79-D256-4557-AD1D-E0D391E2E11D}"/>
          </ac:picMkLst>
        </pc:picChg>
        <pc:cxnChg chg="mod">
          <ac:chgData name="Timo Mühlhaus" userId="1b6b3aba618dadac" providerId="LiveId" clId="{BF370442-DD29-4340-BDAA-5ECFF8ED1AAC}" dt="2021-09-07T10:30:53.488" v="515"/>
          <ac:cxnSpMkLst>
            <pc:docMk/>
            <pc:sldMk cId="2766665748" sldId="688"/>
            <ac:cxnSpMk id="6" creationId="{5D8E32B8-9F11-4CE2-A983-58EADA0B7EB3}"/>
          </ac:cxnSpMkLst>
        </pc:cxnChg>
        <pc:cxnChg chg="mod">
          <ac:chgData name="Timo Mühlhaus" userId="1b6b3aba618dadac" providerId="LiveId" clId="{BF370442-DD29-4340-BDAA-5ECFF8ED1AAC}" dt="2021-09-07T10:30:53.488" v="515"/>
          <ac:cxnSpMkLst>
            <pc:docMk/>
            <pc:sldMk cId="2766665748" sldId="688"/>
            <ac:cxnSpMk id="25" creationId="{E7D1970A-922C-4C87-AEE3-2AE9A8346134}"/>
          </ac:cxnSpMkLst>
        </pc:cxnChg>
        <pc:cxnChg chg="mod">
          <ac:chgData name="Timo Mühlhaus" userId="1b6b3aba618dadac" providerId="LiveId" clId="{BF370442-DD29-4340-BDAA-5ECFF8ED1AAC}" dt="2021-09-07T10:30:53.488" v="515"/>
          <ac:cxnSpMkLst>
            <pc:docMk/>
            <pc:sldMk cId="2766665748" sldId="688"/>
            <ac:cxnSpMk id="26" creationId="{9CD6A601-2AC1-4AA5-A97A-96928ED36641}"/>
          </ac:cxnSpMkLst>
        </pc:cxnChg>
        <pc:cxnChg chg="mod">
          <ac:chgData name="Timo Mühlhaus" userId="1b6b3aba618dadac" providerId="LiveId" clId="{BF370442-DD29-4340-BDAA-5ECFF8ED1AAC}" dt="2021-09-07T10:30:53.488" v="515"/>
          <ac:cxnSpMkLst>
            <pc:docMk/>
            <pc:sldMk cId="2766665748" sldId="688"/>
            <ac:cxnSpMk id="27" creationId="{0E21A969-AE6A-44B6-8F5A-CC1076CE23B8}"/>
          </ac:cxnSpMkLst>
        </pc:cxnChg>
        <pc:cxnChg chg="mod">
          <ac:chgData name="Timo Mühlhaus" userId="1b6b3aba618dadac" providerId="LiveId" clId="{BF370442-DD29-4340-BDAA-5ECFF8ED1AAC}" dt="2021-09-07T10:30:53.488" v="515"/>
          <ac:cxnSpMkLst>
            <pc:docMk/>
            <pc:sldMk cId="2766665748" sldId="688"/>
            <ac:cxnSpMk id="30" creationId="{24A527AF-B8B8-41FA-BED9-6F96BD6F94C6}"/>
          </ac:cxnSpMkLst>
        </pc:cxnChg>
        <pc:cxnChg chg="mod">
          <ac:chgData name="Timo Mühlhaus" userId="1b6b3aba618dadac" providerId="LiveId" clId="{BF370442-DD29-4340-BDAA-5ECFF8ED1AAC}" dt="2021-09-07T10:30:53.488" v="515"/>
          <ac:cxnSpMkLst>
            <pc:docMk/>
            <pc:sldMk cId="2766665748" sldId="688"/>
            <ac:cxnSpMk id="33" creationId="{2B7F67A7-15B4-45F0-BF60-7F56CBE5413F}"/>
          </ac:cxnSpMkLst>
        </pc:cxnChg>
        <pc:cxnChg chg="mod">
          <ac:chgData name="Timo Mühlhaus" userId="1b6b3aba618dadac" providerId="LiveId" clId="{BF370442-DD29-4340-BDAA-5ECFF8ED1AAC}" dt="2021-09-07T10:30:53.488" v="515"/>
          <ac:cxnSpMkLst>
            <pc:docMk/>
            <pc:sldMk cId="2766665748" sldId="688"/>
            <ac:cxnSpMk id="58" creationId="{9A534102-758C-452D-88E3-4B3FCBBDE670}"/>
          </ac:cxnSpMkLst>
        </pc:cxnChg>
        <pc:cxnChg chg="mod">
          <ac:chgData name="Timo Mühlhaus" userId="1b6b3aba618dadac" providerId="LiveId" clId="{BF370442-DD29-4340-BDAA-5ECFF8ED1AAC}" dt="2021-09-07T10:30:53.488" v="515"/>
          <ac:cxnSpMkLst>
            <pc:docMk/>
            <pc:sldMk cId="2766665748" sldId="688"/>
            <ac:cxnSpMk id="59" creationId="{574F7608-2CEB-467A-B522-0612F30223E1}"/>
          </ac:cxnSpMkLst>
        </pc:cxnChg>
        <pc:cxnChg chg="mod">
          <ac:chgData name="Timo Mühlhaus" userId="1b6b3aba618dadac" providerId="LiveId" clId="{BF370442-DD29-4340-BDAA-5ECFF8ED1AAC}" dt="2021-09-07T10:30:53.488" v="515"/>
          <ac:cxnSpMkLst>
            <pc:docMk/>
            <pc:sldMk cId="2766665748" sldId="688"/>
            <ac:cxnSpMk id="60" creationId="{22DFDA68-3B09-4570-BF24-C7F093219B3C}"/>
          </ac:cxnSpMkLst>
        </pc:cxnChg>
        <pc:cxnChg chg="mod">
          <ac:chgData name="Timo Mühlhaus" userId="1b6b3aba618dadac" providerId="LiveId" clId="{BF370442-DD29-4340-BDAA-5ECFF8ED1AAC}" dt="2021-09-07T10:30:53.488" v="515"/>
          <ac:cxnSpMkLst>
            <pc:docMk/>
            <pc:sldMk cId="2766665748" sldId="688"/>
            <ac:cxnSpMk id="61" creationId="{651C71D4-AEF0-421D-A06E-F21A3A3FD23F}"/>
          </ac:cxnSpMkLst>
        </pc:cxnChg>
        <pc:cxnChg chg="mod">
          <ac:chgData name="Timo Mühlhaus" userId="1b6b3aba618dadac" providerId="LiveId" clId="{BF370442-DD29-4340-BDAA-5ECFF8ED1AAC}" dt="2021-09-07T10:30:53.488" v="515"/>
          <ac:cxnSpMkLst>
            <pc:docMk/>
            <pc:sldMk cId="2766665748" sldId="688"/>
            <ac:cxnSpMk id="62" creationId="{8FCEF2FB-2B08-42DF-A20C-285C1E87067A}"/>
          </ac:cxnSpMkLst>
        </pc:cxnChg>
        <pc:cxnChg chg="mod">
          <ac:chgData name="Timo Mühlhaus" userId="1b6b3aba618dadac" providerId="LiveId" clId="{BF370442-DD29-4340-BDAA-5ECFF8ED1AAC}" dt="2021-09-07T10:30:53.488" v="515"/>
          <ac:cxnSpMkLst>
            <pc:docMk/>
            <pc:sldMk cId="2766665748" sldId="688"/>
            <ac:cxnSpMk id="63" creationId="{2F64902D-EF2A-4124-89DE-B9CCE513DCFB}"/>
          </ac:cxnSpMkLst>
        </pc:cxnChg>
        <pc:cxnChg chg="mod">
          <ac:chgData name="Timo Mühlhaus" userId="1b6b3aba618dadac" providerId="LiveId" clId="{BF370442-DD29-4340-BDAA-5ECFF8ED1AAC}" dt="2021-09-07T10:30:53.488" v="515"/>
          <ac:cxnSpMkLst>
            <pc:docMk/>
            <pc:sldMk cId="2766665748" sldId="688"/>
            <ac:cxnSpMk id="64" creationId="{64475FE8-1B62-4592-B1C5-4DF8D6EDFF9F}"/>
          </ac:cxnSpMkLst>
        </pc:cxnChg>
        <pc:cxnChg chg="mod">
          <ac:chgData name="Timo Mühlhaus" userId="1b6b3aba618dadac" providerId="LiveId" clId="{BF370442-DD29-4340-BDAA-5ECFF8ED1AAC}" dt="2021-09-07T10:30:53.488" v="515"/>
          <ac:cxnSpMkLst>
            <pc:docMk/>
            <pc:sldMk cId="2766665748" sldId="688"/>
            <ac:cxnSpMk id="65" creationId="{BA175EEB-21C2-4768-BB1F-F536007879E7}"/>
          </ac:cxnSpMkLst>
        </pc:cxnChg>
        <pc:cxnChg chg="mod">
          <ac:chgData name="Timo Mühlhaus" userId="1b6b3aba618dadac" providerId="LiveId" clId="{BF370442-DD29-4340-BDAA-5ECFF8ED1AAC}" dt="2021-09-07T10:30:53.488" v="515"/>
          <ac:cxnSpMkLst>
            <pc:docMk/>
            <pc:sldMk cId="2766665748" sldId="688"/>
            <ac:cxnSpMk id="74" creationId="{AF7F39E7-187E-495B-900C-D9DC0E604CA9}"/>
          </ac:cxnSpMkLst>
        </pc:cxnChg>
        <pc:cxnChg chg="mod">
          <ac:chgData name="Timo Mühlhaus" userId="1b6b3aba618dadac" providerId="LiveId" clId="{BF370442-DD29-4340-BDAA-5ECFF8ED1AAC}" dt="2021-09-07T10:30:53.488" v="515"/>
          <ac:cxnSpMkLst>
            <pc:docMk/>
            <pc:sldMk cId="2766665748" sldId="688"/>
            <ac:cxnSpMk id="75" creationId="{3C5F6CAB-866A-433D-920F-2A9E1B1F94F6}"/>
          </ac:cxnSpMkLst>
        </pc:cxnChg>
        <pc:cxnChg chg="mod">
          <ac:chgData name="Timo Mühlhaus" userId="1b6b3aba618dadac" providerId="LiveId" clId="{BF370442-DD29-4340-BDAA-5ECFF8ED1AAC}" dt="2021-09-07T10:30:53.488" v="515"/>
          <ac:cxnSpMkLst>
            <pc:docMk/>
            <pc:sldMk cId="2766665748" sldId="688"/>
            <ac:cxnSpMk id="76" creationId="{7E7A4FCA-0ECE-4CAC-93D3-F79FC0A31DD7}"/>
          </ac:cxnSpMkLst>
        </pc:cxnChg>
        <pc:cxnChg chg="mod">
          <ac:chgData name="Timo Mühlhaus" userId="1b6b3aba618dadac" providerId="LiveId" clId="{BF370442-DD29-4340-BDAA-5ECFF8ED1AAC}" dt="2021-09-07T10:30:53.488" v="515"/>
          <ac:cxnSpMkLst>
            <pc:docMk/>
            <pc:sldMk cId="2766665748" sldId="688"/>
            <ac:cxnSpMk id="77" creationId="{A276F6F3-8D01-4368-BF78-53D9619D4732}"/>
          </ac:cxnSpMkLst>
        </pc:cxnChg>
        <pc:cxnChg chg="mod">
          <ac:chgData name="Timo Mühlhaus" userId="1b6b3aba618dadac" providerId="LiveId" clId="{BF370442-DD29-4340-BDAA-5ECFF8ED1AAC}" dt="2021-09-07T10:30:53.488" v="515"/>
          <ac:cxnSpMkLst>
            <pc:docMk/>
            <pc:sldMk cId="2766665748" sldId="688"/>
            <ac:cxnSpMk id="78" creationId="{E8C5D545-8A58-424D-A520-4AB2EC00B801}"/>
          </ac:cxnSpMkLst>
        </pc:cxnChg>
        <pc:cxnChg chg="mod">
          <ac:chgData name="Timo Mühlhaus" userId="1b6b3aba618dadac" providerId="LiveId" clId="{BF370442-DD29-4340-BDAA-5ECFF8ED1AAC}" dt="2021-09-07T10:30:53.488" v="515"/>
          <ac:cxnSpMkLst>
            <pc:docMk/>
            <pc:sldMk cId="2766665748" sldId="688"/>
            <ac:cxnSpMk id="79" creationId="{3707F511-56A7-4BA4-89C1-6A9F6A08717E}"/>
          </ac:cxnSpMkLst>
        </pc:cxnChg>
        <pc:cxnChg chg="mod">
          <ac:chgData name="Timo Mühlhaus" userId="1b6b3aba618dadac" providerId="LiveId" clId="{BF370442-DD29-4340-BDAA-5ECFF8ED1AAC}" dt="2021-09-07T10:30:53.488" v="515"/>
          <ac:cxnSpMkLst>
            <pc:docMk/>
            <pc:sldMk cId="2766665748" sldId="688"/>
            <ac:cxnSpMk id="80" creationId="{E3367E25-542C-4960-A7FA-6A4C56B44E31}"/>
          </ac:cxnSpMkLst>
        </pc:cxnChg>
        <pc:cxnChg chg="mod">
          <ac:chgData name="Timo Mühlhaus" userId="1b6b3aba618dadac" providerId="LiveId" clId="{BF370442-DD29-4340-BDAA-5ECFF8ED1AAC}" dt="2021-09-07T10:30:53.488" v="515"/>
          <ac:cxnSpMkLst>
            <pc:docMk/>
            <pc:sldMk cId="2766665748" sldId="688"/>
            <ac:cxnSpMk id="81" creationId="{959DA581-93AC-4B50-B029-3316341A709D}"/>
          </ac:cxnSpMkLst>
        </pc:cxnChg>
        <pc:cxnChg chg="mod">
          <ac:chgData name="Timo Mühlhaus" userId="1b6b3aba618dadac" providerId="LiveId" clId="{BF370442-DD29-4340-BDAA-5ECFF8ED1AAC}" dt="2021-09-07T10:30:53.488" v="515"/>
          <ac:cxnSpMkLst>
            <pc:docMk/>
            <pc:sldMk cId="2766665748" sldId="688"/>
            <ac:cxnSpMk id="91" creationId="{E3F19888-6857-453E-BD07-4DD0ED15EC6A}"/>
          </ac:cxnSpMkLst>
        </pc:cxnChg>
        <pc:cxnChg chg="mod">
          <ac:chgData name="Timo Mühlhaus" userId="1b6b3aba618dadac" providerId="LiveId" clId="{BF370442-DD29-4340-BDAA-5ECFF8ED1AAC}" dt="2021-09-07T10:30:53.488" v="515"/>
          <ac:cxnSpMkLst>
            <pc:docMk/>
            <pc:sldMk cId="2766665748" sldId="688"/>
            <ac:cxnSpMk id="92" creationId="{A0DD1013-93A6-43D0-A24E-BDBDCB546054}"/>
          </ac:cxnSpMkLst>
        </pc:cxnChg>
        <pc:cxnChg chg="mod">
          <ac:chgData name="Timo Mühlhaus" userId="1b6b3aba618dadac" providerId="LiveId" clId="{BF370442-DD29-4340-BDAA-5ECFF8ED1AAC}" dt="2021-09-07T10:30:53.488" v="515"/>
          <ac:cxnSpMkLst>
            <pc:docMk/>
            <pc:sldMk cId="2766665748" sldId="688"/>
            <ac:cxnSpMk id="94" creationId="{3DAB7AB5-AC11-4063-B7A4-7AF089F7C586}"/>
          </ac:cxnSpMkLst>
        </pc:cxnChg>
        <pc:cxnChg chg="mod">
          <ac:chgData name="Timo Mühlhaus" userId="1b6b3aba618dadac" providerId="LiveId" clId="{BF370442-DD29-4340-BDAA-5ECFF8ED1AAC}" dt="2021-09-07T10:30:53.488" v="515"/>
          <ac:cxnSpMkLst>
            <pc:docMk/>
            <pc:sldMk cId="2766665748" sldId="688"/>
            <ac:cxnSpMk id="95" creationId="{1E909DA2-D2CB-43BB-8262-54F14C16EA4B}"/>
          </ac:cxnSpMkLst>
        </pc:cxnChg>
        <pc:cxnChg chg="mod">
          <ac:chgData name="Timo Mühlhaus" userId="1b6b3aba618dadac" providerId="LiveId" clId="{BF370442-DD29-4340-BDAA-5ECFF8ED1AAC}" dt="2021-09-07T10:30:53.488" v="515"/>
          <ac:cxnSpMkLst>
            <pc:docMk/>
            <pc:sldMk cId="2766665748" sldId="688"/>
            <ac:cxnSpMk id="97" creationId="{F2BCB82D-109F-4ED5-99DE-A62D33159C8B}"/>
          </ac:cxnSpMkLst>
        </pc:cxnChg>
        <pc:cxnChg chg="mod">
          <ac:chgData name="Timo Mühlhaus" userId="1b6b3aba618dadac" providerId="LiveId" clId="{BF370442-DD29-4340-BDAA-5ECFF8ED1AAC}" dt="2021-09-07T10:30:53.488" v="515"/>
          <ac:cxnSpMkLst>
            <pc:docMk/>
            <pc:sldMk cId="2766665748" sldId="688"/>
            <ac:cxnSpMk id="98" creationId="{43D0DC76-D3F2-4981-90A7-3CA2DA5AAD94}"/>
          </ac:cxnSpMkLst>
        </pc:cxnChg>
        <pc:cxnChg chg="mod">
          <ac:chgData name="Timo Mühlhaus" userId="1b6b3aba618dadac" providerId="LiveId" clId="{BF370442-DD29-4340-BDAA-5ECFF8ED1AAC}" dt="2021-09-07T10:30:53.488" v="515"/>
          <ac:cxnSpMkLst>
            <pc:docMk/>
            <pc:sldMk cId="2766665748" sldId="688"/>
            <ac:cxnSpMk id="111" creationId="{9641DAD4-A708-46E8-B7AD-CBAA59B320F9}"/>
          </ac:cxnSpMkLst>
        </pc:cxnChg>
        <pc:cxnChg chg="mod">
          <ac:chgData name="Timo Mühlhaus" userId="1b6b3aba618dadac" providerId="LiveId" clId="{BF370442-DD29-4340-BDAA-5ECFF8ED1AAC}" dt="2021-09-07T10:30:53.488" v="515"/>
          <ac:cxnSpMkLst>
            <pc:docMk/>
            <pc:sldMk cId="2766665748" sldId="688"/>
            <ac:cxnSpMk id="112" creationId="{85675CEB-33EE-480A-8930-A82D7FA63C87}"/>
          </ac:cxnSpMkLst>
        </pc:cxnChg>
        <pc:cxnChg chg="mod">
          <ac:chgData name="Timo Mühlhaus" userId="1b6b3aba618dadac" providerId="LiveId" clId="{BF370442-DD29-4340-BDAA-5ECFF8ED1AAC}" dt="2021-09-07T10:30:53.488" v="515"/>
          <ac:cxnSpMkLst>
            <pc:docMk/>
            <pc:sldMk cId="2766665748" sldId="688"/>
            <ac:cxnSpMk id="113" creationId="{D534B32C-0393-4DFC-8728-B729CA4DA7C6}"/>
          </ac:cxnSpMkLst>
        </pc:cxnChg>
        <pc:cxnChg chg="mod">
          <ac:chgData name="Timo Mühlhaus" userId="1b6b3aba618dadac" providerId="LiveId" clId="{BF370442-DD29-4340-BDAA-5ECFF8ED1AAC}" dt="2021-09-07T10:30:53.488" v="515"/>
          <ac:cxnSpMkLst>
            <pc:docMk/>
            <pc:sldMk cId="2766665748" sldId="688"/>
            <ac:cxnSpMk id="114" creationId="{3CD7F8ED-05DB-4A97-A7FA-F4D761E9DEB8}"/>
          </ac:cxnSpMkLst>
        </pc:cxnChg>
        <pc:cxnChg chg="mod">
          <ac:chgData name="Timo Mühlhaus" userId="1b6b3aba618dadac" providerId="LiveId" clId="{BF370442-DD29-4340-BDAA-5ECFF8ED1AAC}" dt="2021-09-07T10:30:53.488" v="515"/>
          <ac:cxnSpMkLst>
            <pc:docMk/>
            <pc:sldMk cId="2766665748" sldId="688"/>
            <ac:cxnSpMk id="115" creationId="{CCB3F44A-FC31-45A0-B0AF-ECD405DB06BD}"/>
          </ac:cxnSpMkLst>
        </pc:cxnChg>
        <pc:cxnChg chg="mod">
          <ac:chgData name="Timo Mühlhaus" userId="1b6b3aba618dadac" providerId="LiveId" clId="{BF370442-DD29-4340-BDAA-5ECFF8ED1AAC}" dt="2021-09-07T10:30:53.488" v="515"/>
          <ac:cxnSpMkLst>
            <pc:docMk/>
            <pc:sldMk cId="2766665748" sldId="688"/>
            <ac:cxnSpMk id="116" creationId="{B675CF7C-77C2-4175-B541-23BBC368A3DF}"/>
          </ac:cxnSpMkLst>
        </pc:cxnChg>
        <pc:cxnChg chg="mod">
          <ac:chgData name="Timo Mühlhaus" userId="1b6b3aba618dadac" providerId="LiveId" clId="{BF370442-DD29-4340-BDAA-5ECFF8ED1AAC}" dt="2021-09-07T10:30:53.488" v="515"/>
          <ac:cxnSpMkLst>
            <pc:docMk/>
            <pc:sldMk cId="2766665748" sldId="688"/>
            <ac:cxnSpMk id="129" creationId="{43071E45-D0B2-493E-9023-4F62C2DCC8DE}"/>
          </ac:cxnSpMkLst>
        </pc:cxnChg>
        <pc:cxnChg chg="mod">
          <ac:chgData name="Timo Mühlhaus" userId="1b6b3aba618dadac" providerId="LiveId" clId="{BF370442-DD29-4340-BDAA-5ECFF8ED1AAC}" dt="2021-09-07T10:30:53.488" v="515"/>
          <ac:cxnSpMkLst>
            <pc:docMk/>
            <pc:sldMk cId="2766665748" sldId="688"/>
            <ac:cxnSpMk id="130" creationId="{7E837E12-63DA-44D3-87E0-D02653663DDB}"/>
          </ac:cxnSpMkLst>
        </pc:cxnChg>
        <pc:cxnChg chg="mod">
          <ac:chgData name="Timo Mühlhaus" userId="1b6b3aba618dadac" providerId="LiveId" clId="{BF370442-DD29-4340-BDAA-5ECFF8ED1AAC}" dt="2021-09-07T10:30:53.488" v="515"/>
          <ac:cxnSpMkLst>
            <pc:docMk/>
            <pc:sldMk cId="2766665748" sldId="688"/>
            <ac:cxnSpMk id="131" creationId="{C4C7EAF4-EB9B-42D8-9946-DF78DB9B467C}"/>
          </ac:cxnSpMkLst>
        </pc:cxnChg>
        <pc:cxnChg chg="mod">
          <ac:chgData name="Timo Mühlhaus" userId="1b6b3aba618dadac" providerId="LiveId" clId="{BF370442-DD29-4340-BDAA-5ECFF8ED1AAC}" dt="2021-09-07T10:30:53.488" v="515"/>
          <ac:cxnSpMkLst>
            <pc:docMk/>
            <pc:sldMk cId="2766665748" sldId="688"/>
            <ac:cxnSpMk id="132" creationId="{B3C0022A-0534-4CF8-9EAE-C4AB60D139A5}"/>
          </ac:cxnSpMkLst>
        </pc:cxnChg>
      </pc:sldChg>
      <pc:sldChg chg="modSp mod">
        <pc:chgData name="Timo Mühlhaus" userId="1b6b3aba618dadac" providerId="LiveId" clId="{BF370442-DD29-4340-BDAA-5ECFF8ED1AAC}" dt="2021-09-08T08:21:34.716" v="3990" actId="20577"/>
        <pc:sldMkLst>
          <pc:docMk/>
          <pc:sldMk cId="2791572375" sldId="689"/>
        </pc:sldMkLst>
        <pc:spChg chg="mod">
          <ac:chgData name="Timo Mühlhaus" userId="1b6b3aba618dadac" providerId="LiveId" clId="{BF370442-DD29-4340-BDAA-5ECFF8ED1AAC}" dt="2021-09-08T08:21:34.716" v="3990" actId="20577"/>
          <ac:spMkLst>
            <pc:docMk/>
            <pc:sldMk cId="2791572375" sldId="689"/>
            <ac:spMk id="3" creationId="{DAF07B2F-F4A9-4F08-8BA3-133BC3807543}"/>
          </ac:spMkLst>
        </pc:spChg>
        <pc:spChg chg="mod">
          <ac:chgData name="Timo Mühlhaus" userId="1b6b3aba618dadac" providerId="LiveId" clId="{BF370442-DD29-4340-BDAA-5ECFF8ED1AAC}" dt="2021-09-07T15:04:27.336" v="1038" actId="1076"/>
          <ac:spMkLst>
            <pc:docMk/>
            <pc:sldMk cId="2791572375" sldId="689"/>
            <ac:spMk id="55" creationId="{1F7CEAA2-BC3F-4E52-84AD-6669A6EF2A8D}"/>
          </ac:spMkLst>
        </pc:spChg>
      </pc:sldChg>
      <pc:sldChg chg="addSp delSp modSp mod">
        <pc:chgData name="Timo Mühlhaus" userId="1b6b3aba618dadac" providerId="LiveId" clId="{BF370442-DD29-4340-BDAA-5ECFF8ED1AAC}" dt="2021-09-08T12:19:04.425" v="4122" actId="14100"/>
        <pc:sldMkLst>
          <pc:docMk/>
          <pc:sldMk cId="3373288179" sldId="690"/>
        </pc:sldMkLst>
        <pc:spChg chg="add mod">
          <ac:chgData name="Timo Mühlhaus" userId="1b6b3aba618dadac" providerId="LiveId" clId="{BF370442-DD29-4340-BDAA-5ECFF8ED1AAC}" dt="2021-09-08T12:19:04.425" v="4122" actId="14100"/>
          <ac:spMkLst>
            <pc:docMk/>
            <pc:sldMk cId="3373288179" sldId="690"/>
            <ac:spMk id="3" creationId="{3C21978D-DEFF-4FF4-A8A2-D5ECBD38DEBB}"/>
          </ac:spMkLst>
        </pc:spChg>
        <pc:spChg chg="add mod">
          <ac:chgData name="Timo Mühlhaus" userId="1b6b3aba618dadac" providerId="LiveId" clId="{BF370442-DD29-4340-BDAA-5ECFF8ED1AAC}" dt="2021-09-08T08:27:08.137" v="4045" actId="1035"/>
          <ac:spMkLst>
            <pc:docMk/>
            <pc:sldMk cId="3373288179" sldId="690"/>
            <ac:spMk id="4" creationId="{462AC597-37BE-4A2D-8CB9-F673EB2EF0EB}"/>
          </ac:spMkLst>
        </pc:spChg>
        <pc:spChg chg="mod">
          <ac:chgData name="Timo Mühlhaus" userId="1b6b3aba618dadac" providerId="LiveId" clId="{BF370442-DD29-4340-BDAA-5ECFF8ED1AAC}" dt="2021-09-08T05:58:37.180" v="3146" actId="1076"/>
          <ac:spMkLst>
            <pc:docMk/>
            <pc:sldMk cId="3373288179" sldId="690"/>
            <ac:spMk id="5" creationId="{9AE826D7-0731-4C7D-B79E-3EB68B9FAF39}"/>
          </ac:spMkLst>
        </pc:spChg>
        <pc:spChg chg="del">
          <ac:chgData name="Timo Mühlhaus" userId="1b6b3aba618dadac" providerId="LiveId" clId="{BF370442-DD29-4340-BDAA-5ECFF8ED1AAC}" dt="2021-09-07T13:00:01.918" v="838" actId="478"/>
          <ac:spMkLst>
            <pc:docMk/>
            <pc:sldMk cId="3373288179" sldId="690"/>
            <ac:spMk id="6" creationId="{901F0AEA-03A4-46D4-82D2-D5754ABF2EF3}"/>
          </ac:spMkLst>
        </pc:spChg>
        <pc:spChg chg="del">
          <ac:chgData name="Timo Mühlhaus" userId="1b6b3aba618dadac" providerId="LiveId" clId="{BF370442-DD29-4340-BDAA-5ECFF8ED1AAC}" dt="2021-09-07T13:00:01.918" v="838" actId="478"/>
          <ac:spMkLst>
            <pc:docMk/>
            <pc:sldMk cId="3373288179" sldId="690"/>
            <ac:spMk id="7" creationId="{9DF9B1CD-1B11-4CD7-B317-D8C423107AF0}"/>
          </ac:spMkLst>
        </pc:spChg>
        <pc:spChg chg="mod">
          <ac:chgData name="Timo Mühlhaus" userId="1b6b3aba618dadac" providerId="LiveId" clId="{BF370442-DD29-4340-BDAA-5ECFF8ED1AAC}" dt="2021-09-08T05:58:37.180" v="3146" actId="1076"/>
          <ac:spMkLst>
            <pc:docMk/>
            <pc:sldMk cId="3373288179" sldId="690"/>
            <ac:spMk id="8" creationId="{0FC607F8-226D-48C7-A243-D378111386DD}"/>
          </ac:spMkLst>
        </pc:spChg>
        <pc:spChg chg="mod">
          <ac:chgData name="Timo Mühlhaus" userId="1b6b3aba618dadac" providerId="LiveId" clId="{BF370442-DD29-4340-BDAA-5ECFF8ED1AAC}" dt="2021-09-08T08:27:05.161" v="4041" actId="12789"/>
          <ac:spMkLst>
            <pc:docMk/>
            <pc:sldMk cId="3373288179" sldId="690"/>
            <ac:spMk id="14" creationId="{A270A5DF-3910-4F80-9335-57A10842FF6F}"/>
          </ac:spMkLst>
        </pc:spChg>
        <pc:spChg chg="mod">
          <ac:chgData name="Timo Mühlhaus" userId="1b6b3aba618dadac" providerId="LiveId" clId="{BF370442-DD29-4340-BDAA-5ECFF8ED1AAC}" dt="2021-09-07T12:58:53.957" v="829" actId="13822"/>
          <ac:spMkLst>
            <pc:docMk/>
            <pc:sldMk cId="3373288179" sldId="690"/>
            <ac:spMk id="28" creationId="{439410B1-9F9B-43DC-8576-87F059725FB3}"/>
          </ac:spMkLst>
        </pc:spChg>
        <pc:spChg chg="mod">
          <ac:chgData name="Timo Mühlhaus" userId="1b6b3aba618dadac" providerId="LiveId" clId="{BF370442-DD29-4340-BDAA-5ECFF8ED1AAC}" dt="2021-09-08T08:27:05.161" v="4041" actId="12789"/>
          <ac:spMkLst>
            <pc:docMk/>
            <pc:sldMk cId="3373288179" sldId="690"/>
            <ac:spMk id="32" creationId="{419E119E-0057-4DDB-9AA7-4B27A399100F}"/>
          </ac:spMkLst>
        </pc:spChg>
        <pc:spChg chg="add mod">
          <ac:chgData name="Timo Mühlhaus" userId="1b6b3aba618dadac" providerId="LiveId" clId="{BF370442-DD29-4340-BDAA-5ECFF8ED1AAC}" dt="2021-09-08T05:58:37.180" v="3146" actId="1076"/>
          <ac:spMkLst>
            <pc:docMk/>
            <pc:sldMk cId="3373288179" sldId="690"/>
            <ac:spMk id="33" creationId="{07228D61-69E0-4452-A0EF-7BE6307EBAC8}"/>
          </ac:spMkLst>
        </pc:spChg>
        <pc:spChg chg="add mod">
          <ac:chgData name="Timo Mühlhaus" userId="1b6b3aba618dadac" providerId="LiveId" clId="{BF370442-DD29-4340-BDAA-5ECFF8ED1AAC}" dt="2021-09-08T05:58:37.180" v="3146" actId="1076"/>
          <ac:spMkLst>
            <pc:docMk/>
            <pc:sldMk cId="3373288179" sldId="690"/>
            <ac:spMk id="34" creationId="{210BF467-3BFE-4C1F-9B10-0CC499C2885A}"/>
          </ac:spMkLst>
        </pc:spChg>
        <pc:spChg chg="add mod">
          <ac:chgData name="Timo Mühlhaus" userId="1b6b3aba618dadac" providerId="LiveId" clId="{BF370442-DD29-4340-BDAA-5ECFF8ED1AAC}" dt="2021-09-08T05:58:37.180" v="3146" actId="1076"/>
          <ac:spMkLst>
            <pc:docMk/>
            <pc:sldMk cId="3373288179" sldId="690"/>
            <ac:spMk id="35" creationId="{98C9B6A0-5AE4-4D06-A4EC-8F8FE0984A80}"/>
          </ac:spMkLst>
        </pc:spChg>
        <pc:spChg chg="add mod">
          <ac:chgData name="Timo Mühlhaus" userId="1b6b3aba618dadac" providerId="LiveId" clId="{BF370442-DD29-4340-BDAA-5ECFF8ED1AAC}" dt="2021-09-08T05:58:37.180" v="3146" actId="1076"/>
          <ac:spMkLst>
            <pc:docMk/>
            <pc:sldMk cId="3373288179" sldId="690"/>
            <ac:spMk id="36" creationId="{62C4D440-B09C-4E6E-B004-ED6006D938DC}"/>
          </ac:spMkLst>
        </pc:spChg>
        <pc:spChg chg="add mod">
          <ac:chgData name="Timo Mühlhaus" userId="1b6b3aba618dadac" providerId="LiveId" clId="{BF370442-DD29-4340-BDAA-5ECFF8ED1AAC}" dt="2021-09-08T12:19:03.892" v="4121" actId="1076"/>
          <ac:spMkLst>
            <pc:docMk/>
            <pc:sldMk cId="3373288179" sldId="690"/>
            <ac:spMk id="37" creationId="{09D51A08-B70A-4DCE-A973-787E4C0259B1}"/>
          </ac:spMkLst>
        </pc:spChg>
        <pc:spChg chg="add mod">
          <ac:chgData name="Timo Mühlhaus" userId="1b6b3aba618dadac" providerId="LiveId" clId="{BF370442-DD29-4340-BDAA-5ECFF8ED1AAC}" dt="2021-09-08T06:00:37.291" v="3303" actId="313"/>
          <ac:spMkLst>
            <pc:docMk/>
            <pc:sldMk cId="3373288179" sldId="690"/>
            <ac:spMk id="40" creationId="{0F80760D-1F35-45CE-9A24-97A553F8ECA4}"/>
          </ac:spMkLst>
        </pc:spChg>
        <pc:grpChg chg="mod">
          <ac:chgData name="Timo Mühlhaus" userId="1b6b3aba618dadac" providerId="LiveId" clId="{BF370442-DD29-4340-BDAA-5ECFF8ED1AAC}" dt="2021-09-08T05:58:37.180" v="3146" actId="1076"/>
          <ac:grpSpMkLst>
            <pc:docMk/>
            <pc:sldMk cId="3373288179" sldId="690"/>
            <ac:grpSpMk id="15" creationId="{221A3EF0-852B-4014-95D2-605F7A40CEA0}"/>
          </ac:grpSpMkLst>
        </pc:grpChg>
        <pc:grpChg chg="mod">
          <ac:chgData name="Timo Mühlhaus" userId="1b6b3aba618dadac" providerId="LiveId" clId="{BF370442-DD29-4340-BDAA-5ECFF8ED1AAC}" dt="2021-09-08T05:58:37.180" v="3146" actId="1076"/>
          <ac:grpSpMkLst>
            <pc:docMk/>
            <pc:sldMk cId="3373288179" sldId="690"/>
            <ac:grpSpMk id="22" creationId="{8500178D-9DAB-4F72-89A4-0EEE6697EE27}"/>
          </ac:grpSpMkLst>
        </pc:grpChg>
        <pc:cxnChg chg="add mod">
          <ac:chgData name="Timo Mühlhaus" userId="1b6b3aba618dadac" providerId="LiveId" clId="{BF370442-DD29-4340-BDAA-5ECFF8ED1AAC}" dt="2021-09-08T05:58:37.180" v="3146" actId="1076"/>
          <ac:cxnSpMkLst>
            <pc:docMk/>
            <pc:sldMk cId="3373288179" sldId="690"/>
            <ac:cxnSpMk id="9" creationId="{F6E8B7CF-3F0A-4193-9C96-1E3F49C3E708}"/>
          </ac:cxnSpMkLst>
        </pc:cxnChg>
        <pc:cxnChg chg="add mod">
          <ac:chgData name="Timo Mühlhaus" userId="1b6b3aba618dadac" providerId="LiveId" clId="{BF370442-DD29-4340-BDAA-5ECFF8ED1AAC}" dt="2021-09-08T05:58:37.180" v="3146" actId="1076"/>
          <ac:cxnSpMkLst>
            <pc:docMk/>
            <pc:sldMk cId="3373288179" sldId="690"/>
            <ac:cxnSpMk id="38" creationId="{526D4D85-ACF9-4190-9891-C6E00AE2D385}"/>
          </ac:cxnSpMkLst>
        </pc:cxnChg>
        <pc:cxnChg chg="add mod">
          <ac:chgData name="Timo Mühlhaus" userId="1b6b3aba618dadac" providerId="LiveId" clId="{BF370442-DD29-4340-BDAA-5ECFF8ED1AAC}" dt="2021-09-08T05:58:37.180" v="3146" actId="1076"/>
          <ac:cxnSpMkLst>
            <pc:docMk/>
            <pc:sldMk cId="3373288179" sldId="690"/>
            <ac:cxnSpMk id="39" creationId="{5A1B78B8-29B6-4D81-A7AC-BC9E49E2A815}"/>
          </ac:cxnSpMkLst>
        </pc:cxnChg>
      </pc:sldChg>
      <pc:sldChg chg="modSp del mod">
        <pc:chgData name="Timo Mühlhaus" userId="1b6b3aba618dadac" providerId="LiveId" clId="{BF370442-DD29-4340-BDAA-5ECFF8ED1AAC}" dt="2021-09-08T06:05:35.340" v="3463" actId="47"/>
        <pc:sldMkLst>
          <pc:docMk/>
          <pc:sldMk cId="3267511802" sldId="691"/>
        </pc:sldMkLst>
        <pc:spChg chg="mod">
          <ac:chgData name="Timo Mühlhaus" userId="1b6b3aba618dadac" providerId="LiveId" clId="{BF370442-DD29-4340-BDAA-5ECFF8ED1AAC}" dt="2021-09-08T05:43:32.510" v="3119" actId="20577"/>
          <ac:spMkLst>
            <pc:docMk/>
            <pc:sldMk cId="3267511802" sldId="691"/>
            <ac:spMk id="3" creationId="{A4386E08-513D-4C7A-9D65-3AED40308ACF}"/>
          </ac:spMkLst>
        </pc:spChg>
      </pc:sldChg>
      <pc:sldChg chg="del">
        <pc:chgData name="Timo Mühlhaus" userId="1b6b3aba618dadac" providerId="LiveId" clId="{BF370442-DD29-4340-BDAA-5ECFF8ED1AAC}" dt="2021-09-08T06:11:31.923" v="3611" actId="47"/>
        <pc:sldMkLst>
          <pc:docMk/>
          <pc:sldMk cId="2985337928" sldId="692"/>
        </pc:sldMkLst>
      </pc:sldChg>
      <pc:sldChg chg="del">
        <pc:chgData name="Timo Mühlhaus" userId="1b6b3aba618dadac" providerId="LiveId" clId="{BF370442-DD29-4340-BDAA-5ECFF8ED1AAC}" dt="2021-09-08T06:12:35.129" v="3623" actId="47"/>
        <pc:sldMkLst>
          <pc:docMk/>
          <pc:sldMk cId="899568953" sldId="693"/>
        </pc:sldMkLst>
      </pc:sldChg>
      <pc:sldChg chg="del ord">
        <pc:chgData name="Timo Mühlhaus" userId="1b6b3aba618dadac" providerId="LiveId" clId="{BF370442-DD29-4340-BDAA-5ECFF8ED1AAC}" dt="2021-09-07T15:24:19.271" v="1279" actId="47"/>
        <pc:sldMkLst>
          <pc:docMk/>
          <pc:sldMk cId="2811766979" sldId="694"/>
        </pc:sldMkLst>
      </pc:sldChg>
      <pc:sldChg chg="addSp delSp modSp add del mod">
        <pc:chgData name="Timo Mühlhaus" userId="1b6b3aba618dadac" providerId="LiveId" clId="{BF370442-DD29-4340-BDAA-5ECFF8ED1AAC}" dt="2021-09-07T10:10:09.261" v="393" actId="47"/>
        <pc:sldMkLst>
          <pc:docMk/>
          <pc:sldMk cId="23218003" sldId="695"/>
        </pc:sldMkLst>
        <pc:spChg chg="add mod">
          <ac:chgData name="Timo Mühlhaus" userId="1b6b3aba618dadac" providerId="LiveId" clId="{BF370442-DD29-4340-BDAA-5ECFF8ED1AAC}" dt="2021-09-07T09:52:14.352" v="60" actId="122"/>
          <ac:spMkLst>
            <pc:docMk/>
            <pc:sldMk cId="23218003" sldId="695"/>
            <ac:spMk id="52" creationId="{2E90211D-1B59-404E-A0E2-CA29C16812BB}"/>
          </ac:spMkLst>
        </pc:spChg>
        <pc:picChg chg="del mod ord">
          <ac:chgData name="Timo Mühlhaus" userId="1b6b3aba618dadac" providerId="LiveId" clId="{BF370442-DD29-4340-BDAA-5ECFF8ED1AAC}" dt="2021-09-07T09:49:57.796" v="38" actId="478"/>
          <ac:picMkLst>
            <pc:docMk/>
            <pc:sldMk cId="23218003" sldId="695"/>
            <ac:picMk id="50" creationId="{CCE4BED2-3410-442D-AF57-E9E44CFD7A5D}"/>
          </ac:picMkLst>
        </pc:picChg>
        <pc:picChg chg="add mod">
          <ac:chgData name="Timo Mühlhaus" userId="1b6b3aba618dadac" providerId="LiveId" clId="{BF370442-DD29-4340-BDAA-5ECFF8ED1AAC}" dt="2021-09-07T09:50:24.481" v="46" actId="1036"/>
          <ac:picMkLst>
            <pc:docMk/>
            <pc:sldMk cId="23218003" sldId="695"/>
            <ac:picMk id="51" creationId="{4D793FC9-AF0B-4174-B22D-748D0665B3C2}"/>
          </ac:picMkLst>
        </pc:picChg>
      </pc:sldChg>
      <pc:sldChg chg="add del">
        <pc:chgData name="Timo Mühlhaus" userId="1b6b3aba618dadac" providerId="LiveId" clId="{BF370442-DD29-4340-BDAA-5ECFF8ED1AAC}" dt="2021-09-07T09:50:08.260" v="41"/>
        <pc:sldMkLst>
          <pc:docMk/>
          <pc:sldMk cId="2524410161" sldId="696"/>
        </pc:sldMkLst>
      </pc:sldChg>
      <pc:sldChg chg="addSp delSp modSp add del mod ord">
        <pc:chgData name="Timo Mühlhaus" userId="1b6b3aba618dadac" providerId="LiveId" clId="{BF370442-DD29-4340-BDAA-5ECFF8ED1AAC}" dt="2021-09-08T05:13:52.549" v="2389" actId="47"/>
        <pc:sldMkLst>
          <pc:docMk/>
          <pc:sldMk cId="2729447371" sldId="696"/>
        </pc:sldMkLst>
        <pc:spChg chg="del mod">
          <ac:chgData name="Timo Mühlhaus" userId="1b6b3aba618dadac" providerId="LiveId" clId="{BF370442-DD29-4340-BDAA-5ECFF8ED1AAC}" dt="2021-09-08T05:10:15.543" v="2339" actId="478"/>
          <ac:spMkLst>
            <pc:docMk/>
            <pc:sldMk cId="2729447371" sldId="696"/>
            <ac:spMk id="2" creationId="{740619E6-7177-40E2-8B07-53BDE6D27D67}"/>
          </ac:spMkLst>
        </pc:spChg>
        <pc:spChg chg="add del mod">
          <ac:chgData name="Timo Mühlhaus" userId="1b6b3aba618dadac" providerId="LiveId" clId="{BF370442-DD29-4340-BDAA-5ECFF8ED1AAC}" dt="2021-09-08T05:05:31.030" v="2275" actId="478"/>
          <ac:spMkLst>
            <pc:docMk/>
            <pc:sldMk cId="2729447371" sldId="696"/>
            <ac:spMk id="4" creationId="{8671D7B6-D858-4366-AEC4-4867B6F4D5E0}"/>
          </ac:spMkLst>
        </pc:spChg>
        <pc:spChg chg="mod">
          <ac:chgData name="Timo Mühlhaus" userId="1b6b3aba618dadac" providerId="LiveId" clId="{BF370442-DD29-4340-BDAA-5ECFF8ED1AAC}" dt="2021-09-08T05:01:32.130" v="2197" actId="207"/>
          <ac:spMkLst>
            <pc:docMk/>
            <pc:sldMk cId="2729447371" sldId="696"/>
            <ac:spMk id="6" creationId="{1CF2F0E2-1769-4AF2-AA6B-7A88E9C0D3BF}"/>
          </ac:spMkLst>
        </pc:spChg>
        <pc:spChg chg="mod">
          <ac:chgData name="Timo Mühlhaus" userId="1b6b3aba618dadac" providerId="LiveId" clId="{BF370442-DD29-4340-BDAA-5ECFF8ED1AAC}" dt="2021-09-08T05:01:32.130" v="2197" actId="207"/>
          <ac:spMkLst>
            <pc:docMk/>
            <pc:sldMk cId="2729447371" sldId="696"/>
            <ac:spMk id="7" creationId="{0A9378FE-190D-40F4-B278-370E4838758E}"/>
          </ac:spMkLst>
        </pc:spChg>
        <pc:spChg chg="mod">
          <ac:chgData name="Timo Mühlhaus" userId="1b6b3aba618dadac" providerId="LiveId" clId="{BF370442-DD29-4340-BDAA-5ECFF8ED1AAC}" dt="2021-09-08T05:01:32.130" v="2197" actId="207"/>
          <ac:spMkLst>
            <pc:docMk/>
            <pc:sldMk cId="2729447371" sldId="696"/>
            <ac:spMk id="8" creationId="{934D639A-1D18-46B0-A24F-F58D1DF87A24}"/>
          </ac:spMkLst>
        </pc:spChg>
        <pc:spChg chg="mod">
          <ac:chgData name="Timo Mühlhaus" userId="1b6b3aba618dadac" providerId="LiveId" clId="{BF370442-DD29-4340-BDAA-5ECFF8ED1AAC}" dt="2021-09-07T10:13:00.879" v="485" actId="165"/>
          <ac:spMkLst>
            <pc:docMk/>
            <pc:sldMk cId="2729447371" sldId="696"/>
            <ac:spMk id="10" creationId="{76B431DE-0316-4898-8D21-EDB77306AFEF}"/>
          </ac:spMkLst>
        </pc:spChg>
        <pc:spChg chg="mod">
          <ac:chgData name="Timo Mühlhaus" userId="1b6b3aba618dadac" providerId="LiveId" clId="{BF370442-DD29-4340-BDAA-5ECFF8ED1AAC}" dt="2021-09-07T10:13:00.879" v="485" actId="165"/>
          <ac:spMkLst>
            <pc:docMk/>
            <pc:sldMk cId="2729447371" sldId="696"/>
            <ac:spMk id="11" creationId="{4DB87F37-9C7B-4467-9FBE-CC8FE1A9C6AA}"/>
          </ac:spMkLst>
        </pc:spChg>
        <pc:spChg chg="mod">
          <ac:chgData name="Timo Mühlhaus" userId="1b6b3aba618dadac" providerId="LiveId" clId="{BF370442-DD29-4340-BDAA-5ECFF8ED1AAC}" dt="2021-09-08T05:01:09.168" v="2193" actId="1035"/>
          <ac:spMkLst>
            <pc:docMk/>
            <pc:sldMk cId="2729447371" sldId="696"/>
            <ac:spMk id="12" creationId="{E20601B2-3EFB-4109-9876-E0C877F61B45}"/>
          </ac:spMkLst>
        </pc:spChg>
        <pc:spChg chg="mod">
          <ac:chgData name="Timo Mühlhaus" userId="1b6b3aba618dadac" providerId="LiveId" clId="{BF370442-DD29-4340-BDAA-5ECFF8ED1AAC}" dt="2021-09-08T05:06:38.184" v="2279" actId="207"/>
          <ac:spMkLst>
            <pc:docMk/>
            <pc:sldMk cId="2729447371" sldId="696"/>
            <ac:spMk id="14" creationId="{B9875258-FEBE-4E6E-96CE-AD47F4AF164B}"/>
          </ac:spMkLst>
        </pc:spChg>
        <pc:spChg chg="mod">
          <ac:chgData name="Timo Mühlhaus" userId="1b6b3aba618dadac" providerId="LiveId" clId="{BF370442-DD29-4340-BDAA-5ECFF8ED1AAC}" dt="2021-09-08T05:06:38.184" v="2279" actId="207"/>
          <ac:spMkLst>
            <pc:docMk/>
            <pc:sldMk cId="2729447371" sldId="696"/>
            <ac:spMk id="15" creationId="{F5FAF20C-790B-43B1-904D-799EA4DE8742}"/>
          </ac:spMkLst>
        </pc:spChg>
        <pc:spChg chg="del mod topLvl">
          <ac:chgData name="Timo Mühlhaus" userId="1b6b3aba618dadac" providerId="LiveId" clId="{BF370442-DD29-4340-BDAA-5ECFF8ED1AAC}" dt="2021-09-08T04:58:09.224" v="2139" actId="478"/>
          <ac:spMkLst>
            <pc:docMk/>
            <pc:sldMk cId="2729447371" sldId="696"/>
            <ac:spMk id="16" creationId="{A1DA6776-9FA4-4915-85B7-EBF0BE1738B6}"/>
          </ac:spMkLst>
        </pc:spChg>
        <pc:spChg chg="del mod topLvl">
          <ac:chgData name="Timo Mühlhaus" userId="1b6b3aba618dadac" providerId="LiveId" clId="{BF370442-DD29-4340-BDAA-5ECFF8ED1AAC}" dt="2021-09-08T05:09:39.651" v="2332" actId="478"/>
          <ac:spMkLst>
            <pc:docMk/>
            <pc:sldMk cId="2729447371" sldId="696"/>
            <ac:spMk id="17" creationId="{3B683A66-CA07-48BE-A53A-309C1FC4ABF0}"/>
          </ac:spMkLst>
        </pc:spChg>
        <pc:spChg chg="del mod topLvl">
          <ac:chgData name="Timo Mühlhaus" userId="1b6b3aba618dadac" providerId="LiveId" clId="{BF370442-DD29-4340-BDAA-5ECFF8ED1AAC}" dt="2021-09-08T05:09:39.651" v="2332" actId="478"/>
          <ac:spMkLst>
            <pc:docMk/>
            <pc:sldMk cId="2729447371" sldId="696"/>
            <ac:spMk id="18" creationId="{2D92C1EB-7827-47C1-9A28-D273F4556A45}"/>
          </ac:spMkLst>
        </pc:spChg>
        <pc:spChg chg="del mod">
          <ac:chgData name="Timo Mühlhaus" userId="1b6b3aba618dadac" providerId="LiveId" clId="{BF370442-DD29-4340-BDAA-5ECFF8ED1AAC}" dt="2021-09-08T05:09:41.787" v="2333" actId="478"/>
          <ac:spMkLst>
            <pc:docMk/>
            <pc:sldMk cId="2729447371" sldId="696"/>
            <ac:spMk id="20" creationId="{203E40F7-3858-45DB-86FB-B448A9DACDF9}"/>
          </ac:spMkLst>
        </pc:spChg>
        <pc:spChg chg="mod">
          <ac:chgData name="Timo Mühlhaus" userId="1b6b3aba618dadac" providerId="LiveId" clId="{BF370442-DD29-4340-BDAA-5ECFF8ED1AAC}" dt="2021-09-08T04:57:29.385" v="2131"/>
          <ac:spMkLst>
            <pc:docMk/>
            <pc:sldMk cId="2729447371" sldId="696"/>
            <ac:spMk id="23" creationId="{0D080949-3182-4968-99B4-0C037913A9EA}"/>
          </ac:spMkLst>
        </pc:spChg>
        <pc:spChg chg="mod">
          <ac:chgData name="Timo Mühlhaus" userId="1b6b3aba618dadac" providerId="LiveId" clId="{BF370442-DD29-4340-BDAA-5ECFF8ED1AAC}" dt="2021-09-08T04:57:29.385" v="2131"/>
          <ac:spMkLst>
            <pc:docMk/>
            <pc:sldMk cId="2729447371" sldId="696"/>
            <ac:spMk id="24" creationId="{FE4F8860-2B7E-4F55-A764-41AC0940AE10}"/>
          </ac:spMkLst>
        </pc:spChg>
        <pc:spChg chg="mod">
          <ac:chgData name="Timo Mühlhaus" userId="1b6b3aba618dadac" providerId="LiveId" clId="{BF370442-DD29-4340-BDAA-5ECFF8ED1AAC}" dt="2021-09-08T04:57:29.385" v="2131"/>
          <ac:spMkLst>
            <pc:docMk/>
            <pc:sldMk cId="2729447371" sldId="696"/>
            <ac:spMk id="25" creationId="{52A6490E-544C-4824-AE5B-CF6E04BF2E7A}"/>
          </ac:spMkLst>
        </pc:spChg>
        <pc:spChg chg="mod">
          <ac:chgData name="Timo Mühlhaus" userId="1b6b3aba618dadac" providerId="LiveId" clId="{BF370442-DD29-4340-BDAA-5ECFF8ED1AAC}" dt="2021-09-08T04:57:29.385" v="2131"/>
          <ac:spMkLst>
            <pc:docMk/>
            <pc:sldMk cId="2729447371" sldId="696"/>
            <ac:spMk id="26" creationId="{1EFD6FBF-8F5A-4D31-8F3C-82F9A4858A9A}"/>
          </ac:spMkLst>
        </pc:spChg>
        <pc:spChg chg="del mod topLvl">
          <ac:chgData name="Timo Mühlhaus" userId="1b6b3aba618dadac" providerId="LiveId" clId="{BF370442-DD29-4340-BDAA-5ECFF8ED1AAC}" dt="2021-09-08T04:58:02.825" v="2138" actId="478"/>
          <ac:spMkLst>
            <pc:docMk/>
            <pc:sldMk cId="2729447371" sldId="696"/>
            <ac:spMk id="31" creationId="{66EA5F49-738B-4657-B0A4-752433E43B70}"/>
          </ac:spMkLst>
        </pc:spChg>
        <pc:spChg chg="mod">
          <ac:chgData name="Timo Mühlhaus" userId="1b6b3aba618dadac" providerId="LiveId" clId="{BF370442-DD29-4340-BDAA-5ECFF8ED1AAC}" dt="2021-09-08T04:57:55.910" v="2136"/>
          <ac:spMkLst>
            <pc:docMk/>
            <pc:sldMk cId="2729447371" sldId="696"/>
            <ac:spMk id="33" creationId="{AD2EF41F-6009-4576-9C30-D6B2598B32D5}"/>
          </ac:spMkLst>
        </pc:spChg>
        <pc:spChg chg="add del mod topLvl">
          <ac:chgData name="Timo Mühlhaus" userId="1b6b3aba618dadac" providerId="LiveId" clId="{BF370442-DD29-4340-BDAA-5ECFF8ED1AAC}" dt="2021-09-08T05:12:18.824" v="2370" actId="688"/>
          <ac:spMkLst>
            <pc:docMk/>
            <pc:sldMk cId="2729447371" sldId="696"/>
            <ac:spMk id="39" creationId="{83FA93C8-3E56-40E0-924C-497D0AB787E9}"/>
          </ac:spMkLst>
        </pc:spChg>
        <pc:spChg chg="mod">
          <ac:chgData name="Timo Mühlhaus" userId="1b6b3aba618dadac" providerId="LiveId" clId="{BF370442-DD29-4340-BDAA-5ECFF8ED1AAC}" dt="2021-09-08T05:00:04.847" v="2161" actId="165"/>
          <ac:spMkLst>
            <pc:docMk/>
            <pc:sldMk cId="2729447371" sldId="696"/>
            <ac:spMk id="41" creationId="{1DEC179B-C52D-41C5-84A3-0B681CC5FF44}"/>
          </ac:spMkLst>
        </pc:spChg>
        <pc:spChg chg="mod">
          <ac:chgData name="Timo Mühlhaus" userId="1b6b3aba618dadac" providerId="LiveId" clId="{BF370442-DD29-4340-BDAA-5ECFF8ED1AAC}" dt="2021-09-08T05:00:04.847" v="2161" actId="165"/>
          <ac:spMkLst>
            <pc:docMk/>
            <pc:sldMk cId="2729447371" sldId="696"/>
            <ac:spMk id="42" creationId="{39989C4B-1C62-49E7-A632-1A0B15B55BCF}"/>
          </ac:spMkLst>
        </pc:spChg>
        <pc:spChg chg="mod">
          <ac:chgData name="Timo Mühlhaus" userId="1b6b3aba618dadac" providerId="LiveId" clId="{BF370442-DD29-4340-BDAA-5ECFF8ED1AAC}" dt="2021-09-08T05:00:04.847" v="2161" actId="165"/>
          <ac:spMkLst>
            <pc:docMk/>
            <pc:sldMk cId="2729447371" sldId="696"/>
            <ac:spMk id="43" creationId="{05471EBA-3467-4A8A-995E-839C5876D1C3}"/>
          </ac:spMkLst>
        </pc:spChg>
        <pc:spChg chg="mod">
          <ac:chgData name="Timo Mühlhaus" userId="1b6b3aba618dadac" providerId="LiveId" clId="{BF370442-DD29-4340-BDAA-5ECFF8ED1AAC}" dt="2021-09-08T05:00:04.847" v="2161" actId="165"/>
          <ac:spMkLst>
            <pc:docMk/>
            <pc:sldMk cId="2729447371" sldId="696"/>
            <ac:spMk id="44" creationId="{37460C29-E113-4E4E-AF8C-DB4AC88623EB}"/>
          </ac:spMkLst>
        </pc:spChg>
        <pc:spChg chg="add mod">
          <ac:chgData name="Timo Mühlhaus" userId="1b6b3aba618dadac" providerId="LiveId" clId="{BF370442-DD29-4340-BDAA-5ECFF8ED1AAC}" dt="2021-09-08T05:10:26.126" v="2341" actId="164"/>
          <ac:spMkLst>
            <pc:docMk/>
            <pc:sldMk cId="2729447371" sldId="696"/>
            <ac:spMk id="45" creationId="{641BC5F8-39F9-4BF1-83E1-500ED4B0A7F7}"/>
          </ac:spMkLst>
        </pc:spChg>
        <pc:spChg chg="del mod topLvl">
          <ac:chgData name="Timo Mühlhaus" userId="1b6b3aba618dadac" providerId="LiveId" clId="{BF370442-DD29-4340-BDAA-5ECFF8ED1AAC}" dt="2021-09-08T05:02:25.102" v="2209" actId="478"/>
          <ac:spMkLst>
            <pc:docMk/>
            <pc:sldMk cId="2729447371" sldId="696"/>
            <ac:spMk id="47" creationId="{35D4147B-5543-410D-83AB-B803B8E756F7}"/>
          </ac:spMkLst>
        </pc:spChg>
        <pc:spChg chg="mod">
          <ac:chgData name="Timo Mühlhaus" userId="1b6b3aba618dadac" providerId="LiveId" clId="{BF370442-DD29-4340-BDAA-5ECFF8ED1AAC}" dt="2021-09-08T05:06:23.285" v="2276" actId="13822"/>
          <ac:spMkLst>
            <pc:docMk/>
            <pc:sldMk cId="2729447371" sldId="696"/>
            <ac:spMk id="49" creationId="{DA15F344-999A-4790-A6A6-B60C5722E289}"/>
          </ac:spMkLst>
        </pc:spChg>
        <pc:spChg chg="add mod">
          <ac:chgData name="Timo Mühlhaus" userId="1b6b3aba618dadac" providerId="LiveId" clId="{BF370442-DD29-4340-BDAA-5ECFF8ED1AAC}" dt="2021-09-08T05:10:26.126" v="2341" actId="164"/>
          <ac:spMkLst>
            <pc:docMk/>
            <pc:sldMk cId="2729447371" sldId="696"/>
            <ac:spMk id="54" creationId="{0A8760E0-14E7-4694-894D-3D9E32872666}"/>
          </ac:spMkLst>
        </pc:spChg>
        <pc:spChg chg="add mod">
          <ac:chgData name="Timo Mühlhaus" userId="1b6b3aba618dadac" providerId="LiveId" clId="{BF370442-DD29-4340-BDAA-5ECFF8ED1AAC}" dt="2021-09-08T05:10:26.126" v="2341" actId="164"/>
          <ac:spMkLst>
            <pc:docMk/>
            <pc:sldMk cId="2729447371" sldId="696"/>
            <ac:spMk id="55" creationId="{0BF10360-C47C-43C9-8C29-5F3219BD2444}"/>
          </ac:spMkLst>
        </pc:spChg>
        <pc:spChg chg="add mod">
          <ac:chgData name="Timo Mühlhaus" userId="1b6b3aba618dadac" providerId="LiveId" clId="{BF370442-DD29-4340-BDAA-5ECFF8ED1AAC}" dt="2021-09-08T05:10:26.126" v="2341" actId="164"/>
          <ac:spMkLst>
            <pc:docMk/>
            <pc:sldMk cId="2729447371" sldId="696"/>
            <ac:spMk id="56" creationId="{97DB450A-3ECD-45C1-87E6-86BC3AE6CC0B}"/>
          </ac:spMkLst>
        </pc:spChg>
        <pc:spChg chg="add mod">
          <ac:chgData name="Timo Mühlhaus" userId="1b6b3aba618dadac" providerId="LiveId" clId="{BF370442-DD29-4340-BDAA-5ECFF8ED1AAC}" dt="2021-09-08T05:10:26.126" v="2341" actId="164"/>
          <ac:spMkLst>
            <pc:docMk/>
            <pc:sldMk cId="2729447371" sldId="696"/>
            <ac:spMk id="57" creationId="{0A11C7F5-1D2D-4C25-8DD3-C86421BC95B0}"/>
          </ac:spMkLst>
        </pc:spChg>
        <pc:spChg chg="mod">
          <ac:chgData name="Timo Mühlhaus" userId="1b6b3aba618dadac" providerId="LiveId" clId="{BF370442-DD29-4340-BDAA-5ECFF8ED1AAC}" dt="2021-09-08T05:08:48.091" v="2326"/>
          <ac:spMkLst>
            <pc:docMk/>
            <pc:sldMk cId="2729447371" sldId="696"/>
            <ac:spMk id="59" creationId="{6C2DC033-D8AB-4BB1-84D7-4567C3148D2E}"/>
          </ac:spMkLst>
        </pc:spChg>
        <pc:spChg chg="mod">
          <ac:chgData name="Timo Mühlhaus" userId="1b6b3aba618dadac" providerId="LiveId" clId="{BF370442-DD29-4340-BDAA-5ECFF8ED1AAC}" dt="2021-09-08T05:08:48.091" v="2326"/>
          <ac:spMkLst>
            <pc:docMk/>
            <pc:sldMk cId="2729447371" sldId="696"/>
            <ac:spMk id="60" creationId="{9C5AFA21-B366-4FB7-A0F3-7E4A4DC9DDCD}"/>
          </ac:spMkLst>
        </pc:spChg>
        <pc:spChg chg="mod">
          <ac:chgData name="Timo Mühlhaus" userId="1b6b3aba618dadac" providerId="LiveId" clId="{BF370442-DD29-4340-BDAA-5ECFF8ED1AAC}" dt="2021-09-08T05:08:48.091" v="2326"/>
          <ac:spMkLst>
            <pc:docMk/>
            <pc:sldMk cId="2729447371" sldId="696"/>
            <ac:spMk id="61" creationId="{438C6878-20D4-44DE-8FE4-F3F4526B88A6}"/>
          </ac:spMkLst>
        </pc:spChg>
        <pc:spChg chg="mod">
          <ac:chgData name="Timo Mühlhaus" userId="1b6b3aba618dadac" providerId="LiveId" clId="{BF370442-DD29-4340-BDAA-5ECFF8ED1AAC}" dt="2021-09-08T05:08:48.091" v="2326"/>
          <ac:spMkLst>
            <pc:docMk/>
            <pc:sldMk cId="2729447371" sldId="696"/>
            <ac:spMk id="62" creationId="{FDFE5108-0CBA-46EB-AD08-D859C3055AA9}"/>
          </ac:spMkLst>
        </pc:spChg>
        <pc:spChg chg="mod">
          <ac:chgData name="Timo Mühlhaus" userId="1b6b3aba618dadac" providerId="LiveId" clId="{BF370442-DD29-4340-BDAA-5ECFF8ED1AAC}" dt="2021-09-08T05:09:21.430" v="2328"/>
          <ac:spMkLst>
            <pc:docMk/>
            <pc:sldMk cId="2729447371" sldId="696"/>
            <ac:spMk id="64" creationId="{E915D2AD-4A4F-47E4-8A09-F9AC20B1C95D}"/>
          </ac:spMkLst>
        </pc:spChg>
        <pc:spChg chg="mod">
          <ac:chgData name="Timo Mühlhaus" userId="1b6b3aba618dadac" providerId="LiveId" clId="{BF370442-DD29-4340-BDAA-5ECFF8ED1AAC}" dt="2021-09-08T05:09:21.430" v="2328"/>
          <ac:spMkLst>
            <pc:docMk/>
            <pc:sldMk cId="2729447371" sldId="696"/>
            <ac:spMk id="65" creationId="{A2A38A9C-3E7E-49DF-BB71-8F58B1BBC73A}"/>
          </ac:spMkLst>
        </pc:spChg>
        <pc:spChg chg="mod">
          <ac:chgData name="Timo Mühlhaus" userId="1b6b3aba618dadac" providerId="LiveId" clId="{BF370442-DD29-4340-BDAA-5ECFF8ED1AAC}" dt="2021-09-08T05:09:21.430" v="2328"/>
          <ac:spMkLst>
            <pc:docMk/>
            <pc:sldMk cId="2729447371" sldId="696"/>
            <ac:spMk id="66" creationId="{B2AE29BC-473F-4DD4-A86B-DE130987E57B}"/>
          </ac:spMkLst>
        </pc:spChg>
        <pc:spChg chg="mod">
          <ac:chgData name="Timo Mühlhaus" userId="1b6b3aba618dadac" providerId="LiveId" clId="{BF370442-DD29-4340-BDAA-5ECFF8ED1AAC}" dt="2021-09-08T05:09:21.430" v="2328"/>
          <ac:spMkLst>
            <pc:docMk/>
            <pc:sldMk cId="2729447371" sldId="696"/>
            <ac:spMk id="67" creationId="{075327BB-5338-4D33-9029-36ACE49C8AF4}"/>
          </ac:spMkLst>
        </pc:spChg>
        <pc:spChg chg="mod">
          <ac:chgData name="Timo Mühlhaus" userId="1b6b3aba618dadac" providerId="LiveId" clId="{BF370442-DD29-4340-BDAA-5ECFF8ED1AAC}" dt="2021-09-08T05:09:24.422" v="2330"/>
          <ac:spMkLst>
            <pc:docMk/>
            <pc:sldMk cId="2729447371" sldId="696"/>
            <ac:spMk id="69" creationId="{06A9F6E6-F64E-42A8-B630-2ADCED360F22}"/>
          </ac:spMkLst>
        </pc:spChg>
        <pc:spChg chg="mod">
          <ac:chgData name="Timo Mühlhaus" userId="1b6b3aba618dadac" providerId="LiveId" clId="{BF370442-DD29-4340-BDAA-5ECFF8ED1AAC}" dt="2021-09-08T05:09:24.422" v="2330"/>
          <ac:spMkLst>
            <pc:docMk/>
            <pc:sldMk cId="2729447371" sldId="696"/>
            <ac:spMk id="70" creationId="{B84EE13D-851D-407E-832C-DB3A5C8DC6BB}"/>
          </ac:spMkLst>
        </pc:spChg>
        <pc:spChg chg="mod">
          <ac:chgData name="Timo Mühlhaus" userId="1b6b3aba618dadac" providerId="LiveId" clId="{BF370442-DD29-4340-BDAA-5ECFF8ED1AAC}" dt="2021-09-08T05:09:24.422" v="2330"/>
          <ac:spMkLst>
            <pc:docMk/>
            <pc:sldMk cId="2729447371" sldId="696"/>
            <ac:spMk id="71" creationId="{002B1CA0-D7BA-4EB3-81A3-66F81027F898}"/>
          </ac:spMkLst>
        </pc:spChg>
        <pc:spChg chg="mod">
          <ac:chgData name="Timo Mühlhaus" userId="1b6b3aba618dadac" providerId="LiveId" clId="{BF370442-DD29-4340-BDAA-5ECFF8ED1AAC}" dt="2021-09-08T05:09:24.422" v="2330"/>
          <ac:spMkLst>
            <pc:docMk/>
            <pc:sldMk cId="2729447371" sldId="696"/>
            <ac:spMk id="72" creationId="{962953AD-25F3-4157-9575-03E064A75457}"/>
          </ac:spMkLst>
        </pc:spChg>
        <pc:spChg chg="add mod">
          <ac:chgData name="Timo Mühlhaus" userId="1b6b3aba618dadac" providerId="LiveId" clId="{BF370442-DD29-4340-BDAA-5ECFF8ED1AAC}" dt="2021-09-08T05:12:46.494" v="2372" actId="1076"/>
          <ac:spMkLst>
            <pc:docMk/>
            <pc:sldMk cId="2729447371" sldId="696"/>
            <ac:spMk id="73" creationId="{D60E8882-C810-4228-A00F-38AA309E3A8A}"/>
          </ac:spMkLst>
        </pc:spChg>
        <pc:spChg chg="add mod">
          <ac:chgData name="Timo Mühlhaus" userId="1b6b3aba618dadac" providerId="LiveId" clId="{BF370442-DD29-4340-BDAA-5ECFF8ED1AAC}" dt="2021-09-08T05:10:26.126" v="2341" actId="164"/>
          <ac:spMkLst>
            <pc:docMk/>
            <pc:sldMk cId="2729447371" sldId="696"/>
            <ac:spMk id="74" creationId="{2FC26EB3-E2FB-46A1-BC57-5496AC1FACB1}"/>
          </ac:spMkLst>
        </pc:spChg>
        <pc:spChg chg="add mod">
          <ac:chgData name="Timo Mühlhaus" userId="1b6b3aba618dadac" providerId="LiveId" clId="{BF370442-DD29-4340-BDAA-5ECFF8ED1AAC}" dt="2021-09-08T05:10:26.126" v="2341" actId="164"/>
          <ac:spMkLst>
            <pc:docMk/>
            <pc:sldMk cId="2729447371" sldId="696"/>
            <ac:spMk id="75" creationId="{149E7C34-3950-441B-A4EE-794463AF4B26}"/>
          </ac:spMkLst>
        </pc:spChg>
        <pc:spChg chg="add del mod">
          <ac:chgData name="Timo Mühlhaus" userId="1b6b3aba618dadac" providerId="LiveId" clId="{BF370442-DD29-4340-BDAA-5ECFF8ED1AAC}" dt="2021-09-08T05:10:17.231" v="2340" actId="478"/>
          <ac:spMkLst>
            <pc:docMk/>
            <pc:sldMk cId="2729447371" sldId="696"/>
            <ac:spMk id="77" creationId="{58D16749-D6C1-402E-AB61-5AEAC31A317D}"/>
          </ac:spMkLst>
        </pc:spChg>
        <pc:grpChg chg="mod topLvl">
          <ac:chgData name="Timo Mühlhaus" userId="1b6b3aba618dadac" providerId="LiveId" clId="{BF370442-DD29-4340-BDAA-5ECFF8ED1AAC}" dt="2021-09-08T05:10:26.126" v="2341" actId="164"/>
          <ac:grpSpMkLst>
            <pc:docMk/>
            <pc:sldMk cId="2729447371" sldId="696"/>
            <ac:grpSpMk id="5" creationId="{9B6AA795-6127-43BB-91AA-4A3AB342B07B}"/>
          </ac:grpSpMkLst>
        </pc:grpChg>
        <pc:grpChg chg="mod topLvl">
          <ac:chgData name="Timo Mühlhaus" userId="1b6b3aba618dadac" providerId="LiveId" clId="{BF370442-DD29-4340-BDAA-5ECFF8ED1AAC}" dt="2021-09-08T05:10:26.126" v="2341" actId="164"/>
          <ac:grpSpMkLst>
            <pc:docMk/>
            <pc:sldMk cId="2729447371" sldId="696"/>
            <ac:grpSpMk id="9" creationId="{7D36F92F-C97E-4F37-A182-B6CF2426AE32}"/>
          </ac:grpSpMkLst>
        </pc:grpChg>
        <pc:grpChg chg="mod topLvl">
          <ac:chgData name="Timo Mühlhaus" userId="1b6b3aba618dadac" providerId="LiveId" clId="{BF370442-DD29-4340-BDAA-5ECFF8ED1AAC}" dt="2021-09-08T05:10:26.126" v="2341" actId="164"/>
          <ac:grpSpMkLst>
            <pc:docMk/>
            <pc:sldMk cId="2729447371" sldId="696"/>
            <ac:grpSpMk id="13" creationId="{8D6B5FD9-396A-40D3-B172-4D91E360CC38}"/>
          </ac:grpSpMkLst>
        </pc:grpChg>
        <pc:grpChg chg="add mod">
          <ac:chgData name="Timo Mühlhaus" userId="1b6b3aba618dadac" providerId="LiveId" clId="{BF370442-DD29-4340-BDAA-5ECFF8ED1AAC}" dt="2021-09-08T05:10:26.126" v="2341" actId="164"/>
          <ac:grpSpMkLst>
            <pc:docMk/>
            <pc:sldMk cId="2729447371" sldId="696"/>
            <ac:grpSpMk id="19" creationId="{CAB19F06-ACFE-4DF5-96EB-A9B70875A935}"/>
          </ac:grpSpMkLst>
        </pc:grpChg>
        <pc:grpChg chg="add del mod">
          <ac:chgData name="Timo Mühlhaus" userId="1b6b3aba618dadac" providerId="LiveId" clId="{BF370442-DD29-4340-BDAA-5ECFF8ED1AAC}" dt="2021-09-07T10:13:00.879" v="485" actId="165"/>
          <ac:grpSpMkLst>
            <pc:docMk/>
            <pc:sldMk cId="2729447371" sldId="696"/>
            <ac:grpSpMk id="19" creationId="{CBACF534-D033-4CB5-8299-93E79543A80E}"/>
          </ac:grpSpMkLst>
        </pc:grpChg>
        <pc:grpChg chg="mod">
          <ac:chgData name="Timo Mühlhaus" userId="1b6b3aba618dadac" providerId="LiveId" clId="{BF370442-DD29-4340-BDAA-5ECFF8ED1AAC}" dt="2021-09-08T04:57:29.385" v="2131"/>
          <ac:grpSpMkLst>
            <pc:docMk/>
            <pc:sldMk cId="2729447371" sldId="696"/>
            <ac:grpSpMk id="21" creationId="{879AF785-001B-43C3-B0AF-B26F86F2D90F}"/>
          </ac:grpSpMkLst>
        </pc:grpChg>
        <pc:grpChg chg="mod">
          <ac:chgData name="Timo Mühlhaus" userId="1b6b3aba618dadac" providerId="LiveId" clId="{BF370442-DD29-4340-BDAA-5ECFF8ED1AAC}" dt="2021-09-08T04:57:29.385" v="2131"/>
          <ac:grpSpMkLst>
            <pc:docMk/>
            <pc:sldMk cId="2729447371" sldId="696"/>
            <ac:grpSpMk id="22" creationId="{2E591DEC-1B9D-40AA-8F10-840671366D3E}"/>
          </ac:grpSpMkLst>
        </pc:grpChg>
        <pc:grpChg chg="mod">
          <ac:chgData name="Timo Mühlhaus" userId="1b6b3aba618dadac" providerId="LiveId" clId="{BF370442-DD29-4340-BDAA-5ECFF8ED1AAC}" dt="2021-09-08T04:57:29.385" v="2131"/>
          <ac:grpSpMkLst>
            <pc:docMk/>
            <pc:sldMk cId="2729447371" sldId="696"/>
            <ac:grpSpMk id="27" creationId="{48906CA7-6303-4B52-8365-7F7F70CD4E7B}"/>
          </ac:grpSpMkLst>
        </pc:grpChg>
        <pc:grpChg chg="add del mod">
          <ac:chgData name="Timo Mühlhaus" userId="1b6b3aba618dadac" providerId="LiveId" clId="{BF370442-DD29-4340-BDAA-5ECFF8ED1AAC}" dt="2021-09-08T04:58:02.825" v="2138" actId="478"/>
          <ac:grpSpMkLst>
            <pc:docMk/>
            <pc:sldMk cId="2729447371" sldId="696"/>
            <ac:grpSpMk id="30" creationId="{4EDAEE7A-EF76-4792-9C30-7464A032453A}"/>
          </ac:grpSpMkLst>
        </pc:grpChg>
        <pc:grpChg chg="mod topLvl">
          <ac:chgData name="Timo Mühlhaus" userId="1b6b3aba618dadac" providerId="LiveId" clId="{BF370442-DD29-4340-BDAA-5ECFF8ED1AAC}" dt="2021-09-08T05:10:26.126" v="2341" actId="164"/>
          <ac:grpSpMkLst>
            <pc:docMk/>
            <pc:sldMk cId="2729447371" sldId="696"/>
            <ac:grpSpMk id="32" creationId="{4155E3F6-1B10-442C-BBC9-ECA7EEB46A00}"/>
          </ac:grpSpMkLst>
        </pc:grpChg>
        <pc:grpChg chg="mod">
          <ac:chgData name="Timo Mühlhaus" userId="1b6b3aba618dadac" providerId="LiveId" clId="{BF370442-DD29-4340-BDAA-5ECFF8ED1AAC}" dt="2021-09-08T04:57:55.910" v="2136"/>
          <ac:grpSpMkLst>
            <pc:docMk/>
            <pc:sldMk cId="2729447371" sldId="696"/>
            <ac:grpSpMk id="34" creationId="{20EE77D4-6B55-4F1C-9A68-771C05A88BCC}"/>
          </ac:grpSpMkLst>
        </pc:grpChg>
        <pc:grpChg chg="add del mod">
          <ac:chgData name="Timo Mühlhaus" userId="1b6b3aba618dadac" providerId="LiveId" clId="{BF370442-DD29-4340-BDAA-5ECFF8ED1AAC}" dt="2021-09-08T05:00:04.847" v="2161" actId="165"/>
          <ac:grpSpMkLst>
            <pc:docMk/>
            <pc:sldMk cId="2729447371" sldId="696"/>
            <ac:grpSpMk id="38" creationId="{ED0A5CC3-2E7A-4F6F-8210-6E39FADD03F4}"/>
          </ac:grpSpMkLst>
        </pc:grpChg>
        <pc:grpChg chg="del mod topLvl">
          <ac:chgData name="Timo Mühlhaus" userId="1b6b3aba618dadac" providerId="LiveId" clId="{BF370442-DD29-4340-BDAA-5ECFF8ED1AAC}" dt="2021-09-08T05:00:06.909" v="2162" actId="478"/>
          <ac:grpSpMkLst>
            <pc:docMk/>
            <pc:sldMk cId="2729447371" sldId="696"/>
            <ac:grpSpMk id="40" creationId="{99D55A10-65D0-4630-9339-579845CD1A32}"/>
          </ac:grpSpMkLst>
        </pc:grpChg>
        <pc:grpChg chg="add del mod">
          <ac:chgData name="Timo Mühlhaus" userId="1b6b3aba618dadac" providerId="LiveId" clId="{BF370442-DD29-4340-BDAA-5ECFF8ED1AAC}" dt="2021-09-08T05:02:25.102" v="2209" actId="478"/>
          <ac:grpSpMkLst>
            <pc:docMk/>
            <pc:sldMk cId="2729447371" sldId="696"/>
            <ac:grpSpMk id="46" creationId="{C069BEC9-8F90-4D9B-9608-BAB549B2F8CC}"/>
          </ac:grpSpMkLst>
        </pc:grpChg>
        <pc:grpChg chg="mod topLvl">
          <ac:chgData name="Timo Mühlhaus" userId="1b6b3aba618dadac" providerId="LiveId" clId="{BF370442-DD29-4340-BDAA-5ECFF8ED1AAC}" dt="2021-09-08T05:10:26.126" v="2341" actId="164"/>
          <ac:grpSpMkLst>
            <pc:docMk/>
            <pc:sldMk cId="2729447371" sldId="696"/>
            <ac:grpSpMk id="48" creationId="{8A3984AB-98C5-4E49-9152-732278580BF6}"/>
          </ac:grpSpMkLst>
        </pc:grpChg>
        <pc:grpChg chg="mod">
          <ac:chgData name="Timo Mühlhaus" userId="1b6b3aba618dadac" providerId="LiveId" clId="{BF370442-DD29-4340-BDAA-5ECFF8ED1AAC}" dt="2021-09-08T05:02:19.448" v="2207"/>
          <ac:grpSpMkLst>
            <pc:docMk/>
            <pc:sldMk cId="2729447371" sldId="696"/>
            <ac:grpSpMk id="50" creationId="{50692127-806E-454D-AAE3-AABA8655144F}"/>
          </ac:grpSpMkLst>
        </pc:grpChg>
        <pc:grpChg chg="add mod">
          <ac:chgData name="Timo Mühlhaus" userId="1b6b3aba618dadac" providerId="LiveId" clId="{BF370442-DD29-4340-BDAA-5ECFF8ED1AAC}" dt="2021-09-08T05:10:26.126" v="2341" actId="164"/>
          <ac:grpSpMkLst>
            <pc:docMk/>
            <pc:sldMk cId="2729447371" sldId="696"/>
            <ac:grpSpMk id="58" creationId="{F4F15AD8-ECDB-4502-9EC4-5F23E8F889ED}"/>
          </ac:grpSpMkLst>
        </pc:grpChg>
        <pc:grpChg chg="add mod">
          <ac:chgData name="Timo Mühlhaus" userId="1b6b3aba618dadac" providerId="LiveId" clId="{BF370442-DD29-4340-BDAA-5ECFF8ED1AAC}" dt="2021-09-08T05:10:26.126" v="2341" actId="164"/>
          <ac:grpSpMkLst>
            <pc:docMk/>
            <pc:sldMk cId="2729447371" sldId="696"/>
            <ac:grpSpMk id="63" creationId="{832B4A96-4577-46C6-878C-717E420740C6}"/>
          </ac:grpSpMkLst>
        </pc:grpChg>
        <pc:grpChg chg="add mod">
          <ac:chgData name="Timo Mühlhaus" userId="1b6b3aba618dadac" providerId="LiveId" clId="{BF370442-DD29-4340-BDAA-5ECFF8ED1AAC}" dt="2021-09-08T05:10:26.126" v="2341" actId="164"/>
          <ac:grpSpMkLst>
            <pc:docMk/>
            <pc:sldMk cId="2729447371" sldId="696"/>
            <ac:grpSpMk id="68" creationId="{1A1726DB-93FE-4AE8-8288-E7BFC1FCF090}"/>
          </ac:grpSpMkLst>
        </pc:grpChg>
        <pc:grpChg chg="add mod">
          <ac:chgData name="Timo Mühlhaus" userId="1b6b3aba618dadac" providerId="LiveId" clId="{BF370442-DD29-4340-BDAA-5ECFF8ED1AAC}" dt="2021-09-08T05:12:52.868" v="2373" actId="14100"/>
          <ac:grpSpMkLst>
            <pc:docMk/>
            <pc:sldMk cId="2729447371" sldId="696"/>
            <ac:grpSpMk id="78" creationId="{39E08A96-7DD3-455C-B9B4-365E38D08E1E}"/>
          </ac:grpSpMkLst>
        </pc:grpChg>
        <pc:picChg chg="mod ord topLvl">
          <ac:chgData name="Timo Mühlhaus" userId="1b6b3aba618dadac" providerId="LiveId" clId="{BF370442-DD29-4340-BDAA-5ECFF8ED1AAC}" dt="2021-09-08T05:10:26.126" v="2341" actId="164"/>
          <ac:picMkLst>
            <pc:docMk/>
            <pc:sldMk cId="2729447371" sldId="696"/>
            <ac:picMk id="3" creationId="{94B58E11-9A18-416B-9522-1293532EA4F4}"/>
          </ac:picMkLst>
        </pc:picChg>
        <pc:picChg chg="del mod topLvl">
          <ac:chgData name="Timo Mühlhaus" userId="1b6b3aba618dadac" providerId="LiveId" clId="{BF370442-DD29-4340-BDAA-5ECFF8ED1AAC}" dt="2021-09-07T10:13:03.327" v="486" actId="478"/>
          <ac:picMkLst>
            <pc:docMk/>
            <pc:sldMk cId="2729447371" sldId="696"/>
            <ac:picMk id="4" creationId="{E9EA2A5A-94EF-4525-B5F1-36218311BCF2}"/>
          </ac:picMkLst>
        </pc:picChg>
        <pc:picChg chg="mod">
          <ac:chgData name="Timo Mühlhaus" userId="1b6b3aba618dadac" providerId="LiveId" clId="{BF370442-DD29-4340-BDAA-5ECFF8ED1AAC}" dt="2021-09-08T04:57:29.385" v="2131"/>
          <ac:picMkLst>
            <pc:docMk/>
            <pc:sldMk cId="2729447371" sldId="696"/>
            <ac:picMk id="28" creationId="{CB380B02-86CF-43BA-94F6-0FD4329D9466}"/>
          </ac:picMkLst>
        </pc:picChg>
        <pc:picChg chg="mod">
          <ac:chgData name="Timo Mühlhaus" userId="1b6b3aba618dadac" providerId="LiveId" clId="{BF370442-DD29-4340-BDAA-5ECFF8ED1AAC}" dt="2021-09-08T04:57:29.385" v="2131"/>
          <ac:picMkLst>
            <pc:docMk/>
            <pc:sldMk cId="2729447371" sldId="696"/>
            <ac:picMk id="29" creationId="{B36DE0AA-E33D-47B2-8173-623286A86EBA}"/>
          </ac:picMkLst>
        </pc:picChg>
        <pc:picChg chg="mod">
          <ac:chgData name="Timo Mühlhaus" userId="1b6b3aba618dadac" providerId="LiveId" clId="{BF370442-DD29-4340-BDAA-5ECFF8ED1AAC}" dt="2021-09-08T04:57:55.910" v="2136"/>
          <ac:picMkLst>
            <pc:docMk/>
            <pc:sldMk cId="2729447371" sldId="696"/>
            <ac:picMk id="35" creationId="{1C6F8BA2-7DCB-46C8-96A2-D80BD2089EDC}"/>
          </ac:picMkLst>
        </pc:picChg>
        <pc:picChg chg="mod">
          <ac:chgData name="Timo Mühlhaus" userId="1b6b3aba618dadac" providerId="LiveId" clId="{BF370442-DD29-4340-BDAA-5ECFF8ED1AAC}" dt="2021-09-08T04:57:55.910" v="2136"/>
          <ac:picMkLst>
            <pc:docMk/>
            <pc:sldMk cId="2729447371" sldId="696"/>
            <ac:picMk id="36" creationId="{2766B0A4-6AB1-4B3D-90DD-463FD5CADF73}"/>
          </ac:picMkLst>
        </pc:picChg>
        <pc:picChg chg="mod">
          <ac:chgData name="Timo Mühlhaus" userId="1b6b3aba618dadac" providerId="LiveId" clId="{BF370442-DD29-4340-BDAA-5ECFF8ED1AAC}" dt="2021-09-08T04:57:55.910" v="2136"/>
          <ac:picMkLst>
            <pc:docMk/>
            <pc:sldMk cId="2729447371" sldId="696"/>
            <ac:picMk id="37" creationId="{98187C55-306C-4344-8AC5-CC78B5645425}"/>
          </ac:picMkLst>
        </pc:picChg>
        <pc:picChg chg="mod">
          <ac:chgData name="Timo Mühlhaus" userId="1b6b3aba618dadac" providerId="LiveId" clId="{BF370442-DD29-4340-BDAA-5ECFF8ED1AAC}" dt="2021-09-08T05:02:19.448" v="2207"/>
          <ac:picMkLst>
            <pc:docMk/>
            <pc:sldMk cId="2729447371" sldId="696"/>
            <ac:picMk id="51" creationId="{EC3FE8C6-D352-49EE-9F68-20C3F6E59E6D}"/>
          </ac:picMkLst>
        </pc:picChg>
        <pc:picChg chg="mod">
          <ac:chgData name="Timo Mühlhaus" userId="1b6b3aba618dadac" providerId="LiveId" clId="{BF370442-DD29-4340-BDAA-5ECFF8ED1AAC}" dt="2021-09-08T05:02:19.448" v="2207"/>
          <ac:picMkLst>
            <pc:docMk/>
            <pc:sldMk cId="2729447371" sldId="696"/>
            <ac:picMk id="52" creationId="{B261D075-BDC0-4503-A79B-4845EFB09042}"/>
          </ac:picMkLst>
        </pc:picChg>
        <pc:picChg chg="mod">
          <ac:chgData name="Timo Mühlhaus" userId="1b6b3aba618dadac" providerId="LiveId" clId="{BF370442-DD29-4340-BDAA-5ECFF8ED1AAC}" dt="2021-09-08T05:02:19.448" v="2207"/>
          <ac:picMkLst>
            <pc:docMk/>
            <pc:sldMk cId="2729447371" sldId="696"/>
            <ac:picMk id="53" creationId="{6DDE0FFE-778F-4E99-B187-3B96F941436F}"/>
          </ac:picMkLst>
        </pc:picChg>
      </pc:sldChg>
      <pc:sldChg chg="add del">
        <pc:chgData name="Timo Mühlhaus" userId="1b6b3aba618dadac" providerId="LiveId" clId="{BF370442-DD29-4340-BDAA-5ECFF8ED1AAC}" dt="2021-09-07T09:50:08.260" v="41"/>
        <pc:sldMkLst>
          <pc:docMk/>
          <pc:sldMk cId="1369227570" sldId="697"/>
        </pc:sldMkLst>
      </pc:sldChg>
      <pc:sldChg chg="addSp delSp modSp add mod ord">
        <pc:chgData name="Timo Mühlhaus" userId="1b6b3aba618dadac" providerId="LiveId" clId="{BF370442-DD29-4340-BDAA-5ECFF8ED1AAC}" dt="2021-09-08T08:15:48.191" v="3970" actId="20577"/>
        <pc:sldMkLst>
          <pc:docMk/>
          <pc:sldMk cId="4083097447" sldId="697"/>
        </pc:sldMkLst>
        <pc:spChg chg="mod">
          <ac:chgData name="Timo Mühlhaus" userId="1b6b3aba618dadac" providerId="LiveId" clId="{BF370442-DD29-4340-BDAA-5ECFF8ED1AAC}" dt="2021-09-08T08:15:48.191" v="3970" actId="20577"/>
          <ac:spMkLst>
            <pc:docMk/>
            <pc:sldMk cId="4083097447" sldId="697"/>
            <ac:spMk id="2" creationId="{630A211B-9340-4F5C-BB86-8E2B508613B8}"/>
          </ac:spMkLst>
        </pc:spChg>
        <pc:spChg chg="mod">
          <ac:chgData name="Timo Mühlhaus" userId="1b6b3aba618dadac" providerId="LiveId" clId="{BF370442-DD29-4340-BDAA-5ECFF8ED1AAC}" dt="2021-09-07T10:08:17.242" v="324" actId="165"/>
          <ac:spMkLst>
            <pc:docMk/>
            <pc:sldMk cId="4083097447" sldId="697"/>
            <ac:spMk id="9" creationId="{CA0D6431-63CE-4886-BCEB-15EA9A375613}"/>
          </ac:spMkLst>
        </pc:spChg>
        <pc:spChg chg="del">
          <ac:chgData name="Timo Mühlhaus" userId="1b6b3aba618dadac" providerId="LiveId" clId="{BF370442-DD29-4340-BDAA-5ECFF8ED1AAC}" dt="2021-09-08T05:13:06.121" v="2376" actId="478"/>
          <ac:spMkLst>
            <pc:docMk/>
            <pc:sldMk cId="4083097447" sldId="697"/>
            <ac:spMk id="14" creationId="{365999B3-131B-4DB2-81C8-AAF9A95F8D1D}"/>
          </ac:spMkLst>
        </pc:spChg>
        <pc:spChg chg="mod">
          <ac:chgData name="Timo Mühlhaus" userId="1b6b3aba618dadac" providerId="LiveId" clId="{BF370442-DD29-4340-BDAA-5ECFF8ED1AAC}" dt="2021-09-08T04:57:23.475" v="2130" actId="165"/>
          <ac:spMkLst>
            <pc:docMk/>
            <pc:sldMk cId="4083097447" sldId="697"/>
            <ac:spMk id="16" creationId="{226BC018-AFB1-403E-BFDC-8B0A516A341F}"/>
          </ac:spMkLst>
        </pc:spChg>
        <pc:spChg chg="del mod topLvl">
          <ac:chgData name="Timo Mühlhaus" userId="1b6b3aba618dadac" providerId="LiveId" clId="{BF370442-DD29-4340-BDAA-5ECFF8ED1AAC}" dt="2021-09-08T05:13:06.121" v="2376" actId="478"/>
          <ac:spMkLst>
            <pc:docMk/>
            <pc:sldMk cId="4083097447" sldId="697"/>
            <ac:spMk id="22" creationId="{2920853F-23C7-4406-AD41-EBA98B946907}"/>
          </ac:spMkLst>
        </pc:spChg>
        <pc:spChg chg="mod ord">
          <ac:chgData name="Timo Mühlhaus" userId="1b6b3aba618dadac" providerId="LiveId" clId="{BF370442-DD29-4340-BDAA-5ECFF8ED1AAC}" dt="2021-09-08T05:13:45.180" v="2388" actId="1076"/>
          <ac:spMkLst>
            <pc:docMk/>
            <pc:sldMk cId="4083097447" sldId="697"/>
            <ac:spMk id="24" creationId="{FC8C9B3C-E50B-4C9B-B8B7-45609A75F81D}"/>
          </ac:spMkLst>
        </pc:spChg>
        <pc:spChg chg="add del mod">
          <ac:chgData name="Timo Mühlhaus" userId="1b6b3aba618dadac" providerId="LiveId" clId="{BF370442-DD29-4340-BDAA-5ECFF8ED1AAC}" dt="2021-09-08T05:02:15.699" v="2206" actId="478"/>
          <ac:spMkLst>
            <pc:docMk/>
            <pc:sldMk cId="4083097447" sldId="697"/>
            <ac:spMk id="36" creationId="{985F516B-589A-4936-AD2E-3F41DDD992B3}"/>
          </ac:spMkLst>
        </pc:spChg>
        <pc:spChg chg="mod">
          <ac:chgData name="Timo Mühlhaus" userId="1b6b3aba618dadac" providerId="LiveId" clId="{BF370442-DD29-4340-BDAA-5ECFF8ED1AAC}" dt="2021-09-08T05:13:09.495" v="2377"/>
          <ac:spMkLst>
            <pc:docMk/>
            <pc:sldMk cId="4083097447" sldId="697"/>
            <ac:spMk id="44" creationId="{6EB40EBF-A365-4825-B59D-7D6465398BF1}"/>
          </ac:spMkLst>
        </pc:spChg>
        <pc:spChg chg="mod">
          <ac:chgData name="Timo Mühlhaus" userId="1b6b3aba618dadac" providerId="LiveId" clId="{BF370442-DD29-4340-BDAA-5ECFF8ED1AAC}" dt="2021-09-08T05:13:09.495" v="2377"/>
          <ac:spMkLst>
            <pc:docMk/>
            <pc:sldMk cId="4083097447" sldId="697"/>
            <ac:spMk id="45" creationId="{0C702F0D-D5CD-49A6-A74B-917495CA9251}"/>
          </ac:spMkLst>
        </pc:spChg>
        <pc:spChg chg="mod">
          <ac:chgData name="Timo Mühlhaus" userId="1b6b3aba618dadac" providerId="LiveId" clId="{BF370442-DD29-4340-BDAA-5ECFF8ED1AAC}" dt="2021-09-08T05:13:09.495" v="2377"/>
          <ac:spMkLst>
            <pc:docMk/>
            <pc:sldMk cId="4083097447" sldId="697"/>
            <ac:spMk id="47" creationId="{15A83E90-8194-4643-8E7F-A6D29C754F1F}"/>
          </ac:spMkLst>
        </pc:spChg>
        <pc:spChg chg="mod">
          <ac:chgData name="Timo Mühlhaus" userId="1b6b3aba618dadac" providerId="LiveId" clId="{BF370442-DD29-4340-BDAA-5ECFF8ED1AAC}" dt="2021-09-08T05:13:09.495" v="2377"/>
          <ac:spMkLst>
            <pc:docMk/>
            <pc:sldMk cId="4083097447" sldId="697"/>
            <ac:spMk id="48" creationId="{223C3885-3EAB-4D8C-A2E8-EF1ED883BB76}"/>
          </ac:spMkLst>
        </pc:spChg>
        <pc:spChg chg="mod">
          <ac:chgData name="Timo Mühlhaus" userId="1b6b3aba618dadac" providerId="LiveId" clId="{BF370442-DD29-4340-BDAA-5ECFF8ED1AAC}" dt="2021-09-08T05:13:09.495" v="2377"/>
          <ac:spMkLst>
            <pc:docMk/>
            <pc:sldMk cId="4083097447" sldId="697"/>
            <ac:spMk id="49" creationId="{9C0207A7-8616-48BE-98D1-FE69F6D845E2}"/>
          </ac:spMkLst>
        </pc:spChg>
        <pc:spChg chg="mod">
          <ac:chgData name="Timo Mühlhaus" userId="1b6b3aba618dadac" providerId="LiveId" clId="{BF370442-DD29-4340-BDAA-5ECFF8ED1AAC}" dt="2021-09-08T05:13:09.495" v="2377"/>
          <ac:spMkLst>
            <pc:docMk/>
            <pc:sldMk cId="4083097447" sldId="697"/>
            <ac:spMk id="50" creationId="{634B5DBA-9D5E-433B-802E-7F0731C60A10}"/>
          </ac:spMkLst>
        </pc:spChg>
        <pc:spChg chg="mod">
          <ac:chgData name="Timo Mühlhaus" userId="1b6b3aba618dadac" providerId="LiveId" clId="{BF370442-DD29-4340-BDAA-5ECFF8ED1AAC}" dt="2021-09-08T05:13:24.532" v="2382" actId="1076"/>
          <ac:spMkLst>
            <pc:docMk/>
            <pc:sldMk cId="4083097447" sldId="697"/>
            <ac:spMk id="54" creationId="{68D945B3-22B8-40B0-8735-48823635F97B}"/>
          </ac:spMkLst>
        </pc:spChg>
        <pc:spChg chg="mod">
          <ac:chgData name="Timo Mühlhaus" userId="1b6b3aba618dadac" providerId="LiveId" clId="{BF370442-DD29-4340-BDAA-5ECFF8ED1AAC}" dt="2021-09-08T05:13:20.694" v="2380" actId="1076"/>
          <ac:spMkLst>
            <pc:docMk/>
            <pc:sldMk cId="4083097447" sldId="697"/>
            <ac:spMk id="55" creationId="{48FC59F8-E837-4DA4-96D6-8E0C9668E46A}"/>
          </ac:spMkLst>
        </pc:spChg>
        <pc:spChg chg="mod">
          <ac:chgData name="Timo Mühlhaus" userId="1b6b3aba618dadac" providerId="LiveId" clId="{BF370442-DD29-4340-BDAA-5ECFF8ED1AAC}" dt="2021-09-08T05:13:26.876" v="2383" actId="14100"/>
          <ac:spMkLst>
            <pc:docMk/>
            <pc:sldMk cId="4083097447" sldId="697"/>
            <ac:spMk id="56" creationId="{37276032-AAC2-4943-92EA-E987C48E57FB}"/>
          </ac:spMkLst>
        </pc:spChg>
        <pc:spChg chg="mod">
          <ac:chgData name="Timo Mühlhaus" userId="1b6b3aba618dadac" providerId="LiveId" clId="{BF370442-DD29-4340-BDAA-5ECFF8ED1AAC}" dt="2021-09-07T10:08:17.242" v="324" actId="165"/>
          <ac:spMkLst>
            <pc:docMk/>
            <pc:sldMk cId="4083097447" sldId="697"/>
            <ac:spMk id="57" creationId="{965DAE3A-1EF1-440E-A51A-FCBFB288BC90}"/>
          </ac:spMkLst>
        </pc:spChg>
        <pc:spChg chg="mod">
          <ac:chgData name="Timo Mühlhaus" userId="1b6b3aba618dadac" providerId="LiveId" clId="{BF370442-DD29-4340-BDAA-5ECFF8ED1AAC}" dt="2021-09-08T05:15:17.447" v="2468" actId="20577"/>
          <ac:spMkLst>
            <pc:docMk/>
            <pc:sldMk cId="4083097447" sldId="697"/>
            <ac:spMk id="58" creationId="{EF17BA1B-F013-44B6-9746-8B9F1061F7C1}"/>
          </ac:spMkLst>
        </pc:spChg>
        <pc:spChg chg="mod">
          <ac:chgData name="Timo Mühlhaus" userId="1b6b3aba618dadac" providerId="LiveId" clId="{BF370442-DD29-4340-BDAA-5ECFF8ED1AAC}" dt="2021-09-08T05:13:09.495" v="2377"/>
          <ac:spMkLst>
            <pc:docMk/>
            <pc:sldMk cId="4083097447" sldId="697"/>
            <ac:spMk id="59" creationId="{BAEF6B59-01EA-4060-BD70-A9AB5F137A3B}"/>
          </ac:spMkLst>
        </pc:spChg>
        <pc:spChg chg="mod">
          <ac:chgData name="Timo Mühlhaus" userId="1b6b3aba618dadac" providerId="LiveId" clId="{BF370442-DD29-4340-BDAA-5ECFF8ED1AAC}" dt="2021-09-08T05:13:09.495" v="2377"/>
          <ac:spMkLst>
            <pc:docMk/>
            <pc:sldMk cId="4083097447" sldId="697"/>
            <ac:spMk id="60" creationId="{8C00E7A7-CA91-4789-A9D9-36A70D483870}"/>
          </ac:spMkLst>
        </pc:spChg>
        <pc:spChg chg="mod">
          <ac:chgData name="Timo Mühlhaus" userId="1b6b3aba618dadac" providerId="LiveId" clId="{BF370442-DD29-4340-BDAA-5ECFF8ED1AAC}" dt="2021-09-08T05:13:09.495" v="2377"/>
          <ac:spMkLst>
            <pc:docMk/>
            <pc:sldMk cId="4083097447" sldId="697"/>
            <ac:spMk id="61" creationId="{51741AC5-D19B-45BA-B178-A2BEF68F94A6}"/>
          </ac:spMkLst>
        </pc:spChg>
        <pc:spChg chg="mod">
          <ac:chgData name="Timo Mühlhaus" userId="1b6b3aba618dadac" providerId="LiveId" clId="{BF370442-DD29-4340-BDAA-5ECFF8ED1AAC}" dt="2021-09-08T05:13:09.495" v="2377"/>
          <ac:spMkLst>
            <pc:docMk/>
            <pc:sldMk cId="4083097447" sldId="697"/>
            <ac:spMk id="62" creationId="{195A072D-CDE1-4AB7-B96E-5A358BD1FB34}"/>
          </ac:spMkLst>
        </pc:spChg>
        <pc:spChg chg="mod">
          <ac:chgData name="Timo Mühlhaus" userId="1b6b3aba618dadac" providerId="LiveId" clId="{BF370442-DD29-4340-BDAA-5ECFF8ED1AAC}" dt="2021-09-08T05:13:09.495" v="2377"/>
          <ac:spMkLst>
            <pc:docMk/>
            <pc:sldMk cId="4083097447" sldId="697"/>
            <ac:spMk id="63" creationId="{49C45017-9BAA-447F-B045-11A5FACDF64E}"/>
          </ac:spMkLst>
        </pc:spChg>
        <pc:spChg chg="mod">
          <ac:chgData name="Timo Mühlhaus" userId="1b6b3aba618dadac" providerId="LiveId" clId="{BF370442-DD29-4340-BDAA-5ECFF8ED1AAC}" dt="2021-09-08T05:13:09.495" v="2377"/>
          <ac:spMkLst>
            <pc:docMk/>
            <pc:sldMk cId="4083097447" sldId="697"/>
            <ac:spMk id="64" creationId="{25079487-45D7-4E6F-B06D-227489FE4E25}"/>
          </ac:spMkLst>
        </pc:spChg>
        <pc:spChg chg="mod">
          <ac:chgData name="Timo Mühlhaus" userId="1b6b3aba618dadac" providerId="LiveId" clId="{BF370442-DD29-4340-BDAA-5ECFF8ED1AAC}" dt="2021-09-07T10:08:17.242" v="324" actId="165"/>
          <ac:spMkLst>
            <pc:docMk/>
            <pc:sldMk cId="4083097447" sldId="697"/>
            <ac:spMk id="66" creationId="{6AFAD7F0-0EF9-45B5-A47C-3A8BFBF0B9B2}"/>
          </ac:spMkLst>
        </pc:spChg>
        <pc:spChg chg="mod">
          <ac:chgData name="Timo Mühlhaus" userId="1b6b3aba618dadac" providerId="LiveId" clId="{BF370442-DD29-4340-BDAA-5ECFF8ED1AAC}" dt="2021-09-07T10:08:17.242" v="324" actId="165"/>
          <ac:spMkLst>
            <pc:docMk/>
            <pc:sldMk cId="4083097447" sldId="697"/>
            <ac:spMk id="71" creationId="{03D6F518-CBF2-4F2E-B570-8BC52C11153B}"/>
          </ac:spMkLst>
        </pc:spChg>
        <pc:spChg chg="del">
          <ac:chgData name="Timo Mühlhaus" userId="1b6b3aba618dadac" providerId="LiveId" clId="{BF370442-DD29-4340-BDAA-5ECFF8ED1AAC}" dt="2021-09-08T05:13:06.121" v="2376" actId="478"/>
          <ac:spMkLst>
            <pc:docMk/>
            <pc:sldMk cId="4083097447" sldId="697"/>
            <ac:spMk id="72" creationId="{CBC84DE1-4197-4AB8-8030-12CED8DD7D31}"/>
          </ac:spMkLst>
        </pc:spChg>
        <pc:spChg chg="del">
          <ac:chgData name="Timo Mühlhaus" userId="1b6b3aba618dadac" providerId="LiveId" clId="{BF370442-DD29-4340-BDAA-5ECFF8ED1AAC}" dt="2021-09-08T05:13:06.121" v="2376" actId="478"/>
          <ac:spMkLst>
            <pc:docMk/>
            <pc:sldMk cId="4083097447" sldId="697"/>
            <ac:spMk id="73" creationId="{19A30FF3-8D16-4998-A5C5-B0E5D71EED58}"/>
          </ac:spMkLst>
        </pc:spChg>
        <pc:spChg chg="mod">
          <ac:chgData name="Timo Mühlhaus" userId="1b6b3aba618dadac" providerId="LiveId" clId="{BF370442-DD29-4340-BDAA-5ECFF8ED1AAC}" dt="2021-09-07T10:08:17.242" v="324" actId="165"/>
          <ac:spMkLst>
            <pc:docMk/>
            <pc:sldMk cId="4083097447" sldId="697"/>
            <ac:spMk id="74" creationId="{4FFFF703-C710-4271-9FF0-E664E0418AA8}"/>
          </ac:spMkLst>
        </pc:spChg>
        <pc:spChg chg="mod">
          <ac:chgData name="Timo Mühlhaus" userId="1b6b3aba618dadac" providerId="LiveId" clId="{BF370442-DD29-4340-BDAA-5ECFF8ED1AAC}" dt="2021-09-08T05:13:09.495" v="2377"/>
          <ac:spMkLst>
            <pc:docMk/>
            <pc:sldMk cId="4083097447" sldId="697"/>
            <ac:spMk id="74" creationId="{7CBEFE12-2EF5-404C-8D79-8A2889AB5FDE}"/>
          </ac:spMkLst>
        </pc:spChg>
        <pc:spChg chg="mod">
          <ac:chgData name="Timo Mühlhaus" userId="1b6b3aba618dadac" providerId="LiveId" clId="{BF370442-DD29-4340-BDAA-5ECFF8ED1AAC}" dt="2021-09-08T04:57:23.475" v="2130" actId="165"/>
          <ac:spMkLst>
            <pc:docMk/>
            <pc:sldMk cId="4083097447" sldId="697"/>
            <ac:spMk id="76" creationId="{1FE61AB6-869F-4EFD-9893-35B502D48AEC}"/>
          </ac:spMkLst>
        </pc:spChg>
        <pc:spChg chg="mod">
          <ac:chgData name="Timo Mühlhaus" userId="1b6b3aba618dadac" providerId="LiveId" clId="{BF370442-DD29-4340-BDAA-5ECFF8ED1AAC}" dt="2021-09-08T04:57:23.475" v="2130" actId="165"/>
          <ac:spMkLst>
            <pc:docMk/>
            <pc:sldMk cId="4083097447" sldId="697"/>
            <ac:spMk id="77" creationId="{C7AF5B95-69C4-4C82-81E4-DF46D1410CA0}"/>
          </ac:spMkLst>
        </pc:spChg>
        <pc:spChg chg="mod">
          <ac:chgData name="Timo Mühlhaus" userId="1b6b3aba618dadac" providerId="LiveId" clId="{BF370442-DD29-4340-BDAA-5ECFF8ED1AAC}" dt="2021-09-08T04:57:23.475" v="2130" actId="165"/>
          <ac:spMkLst>
            <pc:docMk/>
            <pc:sldMk cId="4083097447" sldId="697"/>
            <ac:spMk id="78" creationId="{40C36184-47BD-40F7-A314-409BE712D37C}"/>
          </ac:spMkLst>
        </pc:spChg>
        <pc:spChg chg="mod">
          <ac:chgData name="Timo Mühlhaus" userId="1b6b3aba618dadac" providerId="LiveId" clId="{BF370442-DD29-4340-BDAA-5ECFF8ED1AAC}" dt="2021-09-08T05:13:09.495" v="2377"/>
          <ac:spMkLst>
            <pc:docMk/>
            <pc:sldMk cId="4083097447" sldId="697"/>
            <ac:spMk id="79" creationId="{75DA4D1A-5255-41C6-B8B2-0C2970C6B98D}"/>
          </ac:spMkLst>
        </pc:spChg>
        <pc:spChg chg="mod">
          <ac:chgData name="Timo Mühlhaus" userId="1b6b3aba618dadac" providerId="LiveId" clId="{BF370442-DD29-4340-BDAA-5ECFF8ED1AAC}" dt="2021-09-08T05:13:09.495" v="2377"/>
          <ac:spMkLst>
            <pc:docMk/>
            <pc:sldMk cId="4083097447" sldId="697"/>
            <ac:spMk id="80" creationId="{2E40258C-1E26-4C5D-B7F2-E59A2978723C}"/>
          </ac:spMkLst>
        </pc:spChg>
        <pc:spChg chg="mod">
          <ac:chgData name="Timo Mühlhaus" userId="1b6b3aba618dadac" providerId="LiveId" clId="{BF370442-DD29-4340-BDAA-5ECFF8ED1AAC}" dt="2021-09-07T10:08:17.242" v="324" actId="165"/>
          <ac:spMkLst>
            <pc:docMk/>
            <pc:sldMk cId="4083097447" sldId="697"/>
            <ac:spMk id="81" creationId="{14F42A49-C2FB-491F-AE90-906DC9264BBE}"/>
          </ac:spMkLst>
        </pc:spChg>
        <pc:spChg chg="mod">
          <ac:chgData name="Timo Mühlhaus" userId="1b6b3aba618dadac" providerId="LiveId" clId="{BF370442-DD29-4340-BDAA-5ECFF8ED1AAC}" dt="2021-09-08T05:13:09.495" v="2377"/>
          <ac:spMkLst>
            <pc:docMk/>
            <pc:sldMk cId="4083097447" sldId="697"/>
            <ac:spMk id="81" creationId="{ADBD1D53-D380-4C14-983D-7230067EC05A}"/>
          </ac:spMkLst>
        </pc:spChg>
        <pc:spChg chg="mod">
          <ac:chgData name="Timo Mühlhaus" userId="1b6b3aba618dadac" providerId="LiveId" clId="{BF370442-DD29-4340-BDAA-5ECFF8ED1AAC}" dt="2021-09-07T10:08:17.242" v="324" actId="165"/>
          <ac:spMkLst>
            <pc:docMk/>
            <pc:sldMk cId="4083097447" sldId="697"/>
            <ac:spMk id="82" creationId="{448142F7-1DBC-42F6-AB33-1E1F4D72A347}"/>
          </ac:spMkLst>
        </pc:spChg>
        <pc:spChg chg="mod">
          <ac:chgData name="Timo Mühlhaus" userId="1b6b3aba618dadac" providerId="LiveId" clId="{BF370442-DD29-4340-BDAA-5ECFF8ED1AAC}" dt="2021-09-08T05:13:09.495" v="2377"/>
          <ac:spMkLst>
            <pc:docMk/>
            <pc:sldMk cId="4083097447" sldId="697"/>
            <ac:spMk id="82" creationId="{8B99B28B-6719-459B-8C34-C877ECE6E5E3}"/>
          </ac:spMkLst>
        </pc:spChg>
        <pc:spChg chg="mod">
          <ac:chgData name="Timo Mühlhaus" userId="1b6b3aba618dadac" providerId="LiveId" clId="{BF370442-DD29-4340-BDAA-5ECFF8ED1AAC}" dt="2021-09-08T05:13:09.495" v="2377"/>
          <ac:spMkLst>
            <pc:docMk/>
            <pc:sldMk cId="4083097447" sldId="697"/>
            <ac:spMk id="83" creationId="{9891DDF9-419E-4077-B28B-1303C2E5C696}"/>
          </ac:spMkLst>
        </pc:spChg>
        <pc:spChg chg="mod">
          <ac:chgData name="Timo Mühlhaus" userId="1b6b3aba618dadac" providerId="LiveId" clId="{BF370442-DD29-4340-BDAA-5ECFF8ED1AAC}" dt="2021-09-08T05:13:09.495" v="2377"/>
          <ac:spMkLst>
            <pc:docMk/>
            <pc:sldMk cId="4083097447" sldId="697"/>
            <ac:spMk id="84" creationId="{1F660700-19A3-4B3C-A45A-6AC8A0FB27F3}"/>
          </ac:spMkLst>
        </pc:spChg>
        <pc:spChg chg="mod">
          <ac:chgData name="Timo Mühlhaus" userId="1b6b3aba618dadac" providerId="LiveId" clId="{BF370442-DD29-4340-BDAA-5ECFF8ED1AAC}" dt="2021-09-07T10:08:17.242" v="324" actId="165"/>
          <ac:spMkLst>
            <pc:docMk/>
            <pc:sldMk cId="4083097447" sldId="697"/>
            <ac:spMk id="86" creationId="{7328164B-F957-4518-B68D-C4C3C5DCFB37}"/>
          </ac:spMkLst>
        </pc:spChg>
        <pc:spChg chg="mod">
          <ac:chgData name="Timo Mühlhaus" userId="1b6b3aba618dadac" providerId="LiveId" clId="{BF370442-DD29-4340-BDAA-5ECFF8ED1AAC}" dt="2021-09-07T10:08:17.242" v="324" actId="165"/>
          <ac:spMkLst>
            <pc:docMk/>
            <pc:sldMk cId="4083097447" sldId="697"/>
            <ac:spMk id="87" creationId="{3A0A727E-4704-45E2-91E3-3D913A06056D}"/>
          </ac:spMkLst>
        </pc:spChg>
        <pc:spChg chg="mod">
          <ac:chgData name="Timo Mühlhaus" userId="1b6b3aba618dadac" providerId="LiveId" clId="{BF370442-DD29-4340-BDAA-5ECFF8ED1AAC}" dt="2021-09-08T05:13:09.495" v="2377"/>
          <ac:spMkLst>
            <pc:docMk/>
            <pc:sldMk cId="4083097447" sldId="697"/>
            <ac:spMk id="89" creationId="{2A01983C-6D97-4AD4-B8B7-5BB61D85A622}"/>
          </ac:spMkLst>
        </pc:spChg>
        <pc:spChg chg="mod">
          <ac:chgData name="Timo Mühlhaus" userId="1b6b3aba618dadac" providerId="LiveId" clId="{BF370442-DD29-4340-BDAA-5ECFF8ED1AAC}" dt="2021-09-07T10:08:17.242" v="324" actId="165"/>
          <ac:spMkLst>
            <pc:docMk/>
            <pc:sldMk cId="4083097447" sldId="697"/>
            <ac:spMk id="90" creationId="{393A86E4-A857-42B7-B269-651873C50674}"/>
          </ac:spMkLst>
        </pc:spChg>
        <pc:spChg chg="mod">
          <ac:chgData name="Timo Mühlhaus" userId="1b6b3aba618dadac" providerId="LiveId" clId="{BF370442-DD29-4340-BDAA-5ECFF8ED1AAC}" dt="2021-09-07T10:08:17.242" v="324" actId="165"/>
          <ac:spMkLst>
            <pc:docMk/>
            <pc:sldMk cId="4083097447" sldId="697"/>
            <ac:spMk id="91" creationId="{A08EA9DC-D7D8-445E-9266-F4CC8BBEE3ED}"/>
          </ac:spMkLst>
        </pc:spChg>
        <pc:spChg chg="mod">
          <ac:chgData name="Timo Mühlhaus" userId="1b6b3aba618dadac" providerId="LiveId" clId="{BF370442-DD29-4340-BDAA-5ECFF8ED1AAC}" dt="2021-09-07T10:08:17.242" v="324" actId="165"/>
          <ac:spMkLst>
            <pc:docMk/>
            <pc:sldMk cId="4083097447" sldId="697"/>
            <ac:spMk id="93" creationId="{91DDD047-35FF-48FC-8BCB-9115D2173B18}"/>
          </ac:spMkLst>
        </pc:spChg>
        <pc:spChg chg="mod">
          <ac:chgData name="Timo Mühlhaus" userId="1b6b3aba618dadac" providerId="LiveId" clId="{BF370442-DD29-4340-BDAA-5ECFF8ED1AAC}" dt="2021-09-07T10:08:17.242" v="324" actId="165"/>
          <ac:spMkLst>
            <pc:docMk/>
            <pc:sldMk cId="4083097447" sldId="697"/>
            <ac:spMk id="94" creationId="{BA01945E-53AB-4A1B-8B8D-A708DD43C43A}"/>
          </ac:spMkLst>
        </pc:spChg>
        <pc:spChg chg="mod">
          <ac:chgData name="Timo Mühlhaus" userId="1b6b3aba618dadac" providerId="LiveId" clId="{BF370442-DD29-4340-BDAA-5ECFF8ED1AAC}" dt="2021-09-07T10:08:17.242" v="324" actId="165"/>
          <ac:spMkLst>
            <pc:docMk/>
            <pc:sldMk cId="4083097447" sldId="697"/>
            <ac:spMk id="95" creationId="{0B690E09-E1FF-4809-A68B-3543264275F5}"/>
          </ac:spMkLst>
        </pc:spChg>
        <pc:spChg chg="mod">
          <ac:chgData name="Timo Mühlhaus" userId="1b6b3aba618dadac" providerId="LiveId" clId="{BF370442-DD29-4340-BDAA-5ECFF8ED1AAC}" dt="2021-09-08T05:13:09.495" v="2377"/>
          <ac:spMkLst>
            <pc:docMk/>
            <pc:sldMk cId="4083097447" sldId="697"/>
            <ac:spMk id="96" creationId="{AF4595F5-5616-4A1C-BEBE-8B3921295785}"/>
          </ac:spMkLst>
        </pc:spChg>
        <pc:spChg chg="mod">
          <ac:chgData name="Timo Mühlhaus" userId="1b6b3aba618dadac" providerId="LiveId" clId="{BF370442-DD29-4340-BDAA-5ECFF8ED1AAC}" dt="2021-09-07T10:08:17.242" v="324" actId="165"/>
          <ac:spMkLst>
            <pc:docMk/>
            <pc:sldMk cId="4083097447" sldId="697"/>
            <ac:spMk id="96" creationId="{EA554125-1FB2-434A-AE0C-F53BE05B01A9}"/>
          </ac:spMkLst>
        </pc:spChg>
        <pc:spChg chg="mod">
          <ac:chgData name="Timo Mühlhaus" userId="1b6b3aba618dadac" providerId="LiveId" clId="{BF370442-DD29-4340-BDAA-5ECFF8ED1AAC}" dt="2021-09-08T05:13:09.495" v="2377"/>
          <ac:spMkLst>
            <pc:docMk/>
            <pc:sldMk cId="4083097447" sldId="697"/>
            <ac:spMk id="97" creationId="{1CC417BE-E489-4844-BAB6-B7CB47343B5E}"/>
          </ac:spMkLst>
        </pc:spChg>
        <pc:spChg chg="mod">
          <ac:chgData name="Timo Mühlhaus" userId="1b6b3aba618dadac" providerId="LiveId" clId="{BF370442-DD29-4340-BDAA-5ECFF8ED1AAC}" dt="2021-09-07T10:08:17.242" v="324" actId="165"/>
          <ac:spMkLst>
            <pc:docMk/>
            <pc:sldMk cId="4083097447" sldId="697"/>
            <ac:spMk id="98" creationId="{22B1B65E-DEE0-4759-82D6-ABEC33EE49C5}"/>
          </ac:spMkLst>
        </pc:spChg>
        <pc:spChg chg="mod">
          <ac:chgData name="Timo Mühlhaus" userId="1b6b3aba618dadac" providerId="LiveId" clId="{BF370442-DD29-4340-BDAA-5ECFF8ED1AAC}" dt="2021-09-08T05:13:09.495" v="2377"/>
          <ac:spMkLst>
            <pc:docMk/>
            <pc:sldMk cId="4083097447" sldId="697"/>
            <ac:spMk id="98" creationId="{5DD02309-A260-45D4-AC94-4B5DBD24D48D}"/>
          </ac:spMkLst>
        </pc:spChg>
        <pc:spChg chg="mod">
          <ac:chgData name="Timo Mühlhaus" userId="1b6b3aba618dadac" providerId="LiveId" clId="{BF370442-DD29-4340-BDAA-5ECFF8ED1AAC}" dt="2021-09-08T05:13:09.495" v="2377"/>
          <ac:spMkLst>
            <pc:docMk/>
            <pc:sldMk cId="4083097447" sldId="697"/>
            <ac:spMk id="99" creationId="{59B598EC-4AF7-4FCB-87BA-2B4432E572AA}"/>
          </ac:spMkLst>
        </pc:spChg>
        <pc:spChg chg="mod">
          <ac:chgData name="Timo Mühlhaus" userId="1b6b3aba618dadac" providerId="LiveId" clId="{BF370442-DD29-4340-BDAA-5ECFF8ED1AAC}" dt="2021-09-07T10:08:17.242" v="324" actId="165"/>
          <ac:spMkLst>
            <pc:docMk/>
            <pc:sldMk cId="4083097447" sldId="697"/>
            <ac:spMk id="99" creationId="{E6C711E7-4255-4FF2-9942-B3E7D605F241}"/>
          </ac:spMkLst>
        </pc:spChg>
        <pc:spChg chg="mod">
          <ac:chgData name="Timo Mühlhaus" userId="1b6b3aba618dadac" providerId="LiveId" clId="{BF370442-DD29-4340-BDAA-5ECFF8ED1AAC}" dt="2021-09-07T10:08:17.242" v="324" actId="165"/>
          <ac:spMkLst>
            <pc:docMk/>
            <pc:sldMk cId="4083097447" sldId="697"/>
            <ac:spMk id="100" creationId="{0909AF77-AE6E-4E95-AB80-F7A1B6A95E05}"/>
          </ac:spMkLst>
        </pc:spChg>
        <pc:spChg chg="mod">
          <ac:chgData name="Timo Mühlhaus" userId="1b6b3aba618dadac" providerId="LiveId" clId="{BF370442-DD29-4340-BDAA-5ECFF8ED1AAC}" dt="2021-09-07T10:08:17.242" v="324" actId="165"/>
          <ac:spMkLst>
            <pc:docMk/>
            <pc:sldMk cId="4083097447" sldId="697"/>
            <ac:spMk id="101" creationId="{92D2F7AD-C0CE-4EFF-AEAB-EF7C5AAE4A60}"/>
          </ac:spMkLst>
        </pc:spChg>
        <pc:spChg chg="mod">
          <ac:chgData name="Timo Mühlhaus" userId="1b6b3aba618dadac" providerId="LiveId" clId="{BF370442-DD29-4340-BDAA-5ECFF8ED1AAC}" dt="2021-09-08T05:13:09.495" v="2377"/>
          <ac:spMkLst>
            <pc:docMk/>
            <pc:sldMk cId="4083097447" sldId="697"/>
            <ac:spMk id="104" creationId="{50B220CC-E966-4CF0-BC2C-DCE1CE415CEF}"/>
          </ac:spMkLst>
        </pc:spChg>
        <pc:spChg chg="mod">
          <ac:chgData name="Timo Mühlhaus" userId="1b6b3aba618dadac" providerId="LiveId" clId="{BF370442-DD29-4340-BDAA-5ECFF8ED1AAC}" dt="2021-09-08T05:13:09.495" v="2377"/>
          <ac:spMkLst>
            <pc:docMk/>
            <pc:sldMk cId="4083097447" sldId="697"/>
            <ac:spMk id="105" creationId="{DE719C24-A493-46FC-83DF-C36CB7BECDD7}"/>
          </ac:spMkLst>
        </pc:spChg>
        <pc:spChg chg="mod">
          <ac:chgData name="Timo Mühlhaus" userId="1b6b3aba618dadac" providerId="LiveId" clId="{BF370442-DD29-4340-BDAA-5ECFF8ED1AAC}" dt="2021-09-08T05:13:09.495" v="2377"/>
          <ac:spMkLst>
            <pc:docMk/>
            <pc:sldMk cId="4083097447" sldId="697"/>
            <ac:spMk id="106" creationId="{7145DFD0-295D-4096-BA59-03BFF2ED3ED6}"/>
          </ac:spMkLst>
        </pc:spChg>
        <pc:spChg chg="mod">
          <ac:chgData name="Timo Mühlhaus" userId="1b6b3aba618dadac" providerId="LiveId" clId="{BF370442-DD29-4340-BDAA-5ECFF8ED1AAC}" dt="2021-09-08T05:13:09.495" v="2377"/>
          <ac:spMkLst>
            <pc:docMk/>
            <pc:sldMk cId="4083097447" sldId="697"/>
            <ac:spMk id="107" creationId="{EA647A8A-9E33-408E-A17E-9BF1C41A46A7}"/>
          </ac:spMkLst>
        </pc:spChg>
        <pc:spChg chg="mod">
          <ac:chgData name="Timo Mühlhaus" userId="1b6b3aba618dadac" providerId="LiveId" clId="{BF370442-DD29-4340-BDAA-5ECFF8ED1AAC}" dt="2021-09-08T05:13:09.495" v="2377"/>
          <ac:spMkLst>
            <pc:docMk/>
            <pc:sldMk cId="4083097447" sldId="697"/>
            <ac:spMk id="108" creationId="{C5CC1CC4-3175-4EA6-A2FC-002D46DF8CBE}"/>
          </ac:spMkLst>
        </pc:spChg>
        <pc:spChg chg="mod">
          <ac:chgData name="Timo Mühlhaus" userId="1b6b3aba618dadac" providerId="LiveId" clId="{BF370442-DD29-4340-BDAA-5ECFF8ED1AAC}" dt="2021-09-08T05:13:09.495" v="2377"/>
          <ac:spMkLst>
            <pc:docMk/>
            <pc:sldMk cId="4083097447" sldId="697"/>
            <ac:spMk id="109" creationId="{53E5F9EC-811D-41D2-B902-FD804A1E0F44}"/>
          </ac:spMkLst>
        </pc:spChg>
        <pc:spChg chg="mod">
          <ac:chgData name="Timo Mühlhaus" userId="1b6b3aba618dadac" providerId="LiveId" clId="{BF370442-DD29-4340-BDAA-5ECFF8ED1AAC}" dt="2021-09-08T05:13:09.495" v="2377"/>
          <ac:spMkLst>
            <pc:docMk/>
            <pc:sldMk cId="4083097447" sldId="697"/>
            <ac:spMk id="110" creationId="{50973F41-EC84-4B13-9D68-BEBA98459C03}"/>
          </ac:spMkLst>
        </pc:spChg>
        <pc:spChg chg="mod">
          <ac:chgData name="Timo Mühlhaus" userId="1b6b3aba618dadac" providerId="LiveId" clId="{BF370442-DD29-4340-BDAA-5ECFF8ED1AAC}" dt="2021-09-08T05:13:09.495" v="2377"/>
          <ac:spMkLst>
            <pc:docMk/>
            <pc:sldMk cId="4083097447" sldId="697"/>
            <ac:spMk id="111" creationId="{B2083A59-322D-42A6-AD80-756B61C2767A}"/>
          </ac:spMkLst>
        </pc:spChg>
        <pc:grpChg chg="del mod topLvl">
          <ac:chgData name="Timo Mühlhaus" userId="1b6b3aba618dadac" providerId="LiveId" clId="{BF370442-DD29-4340-BDAA-5ECFF8ED1AAC}" dt="2021-09-07T10:08:19.890" v="325" actId="478"/>
          <ac:grpSpMkLst>
            <pc:docMk/>
            <pc:sldMk cId="4083097447" sldId="697"/>
            <ac:grpSpMk id="3" creationId="{4F8F7513-F141-4B03-86C5-A498035B8576}"/>
          </ac:grpSpMkLst>
        </pc:grpChg>
        <pc:grpChg chg="del mod topLvl">
          <ac:chgData name="Timo Mühlhaus" userId="1b6b3aba618dadac" providerId="LiveId" clId="{BF370442-DD29-4340-BDAA-5ECFF8ED1AAC}" dt="2021-09-07T10:08:21.089" v="326" actId="478"/>
          <ac:grpSpMkLst>
            <pc:docMk/>
            <pc:sldMk cId="4083097447" sldId="697"/>
            <ac:grpSpMk id="4" creationId="{3C07B064-58AF-434C-8FD9-8138A2A9BA30}"/>
          </ac:grpSpMkLst>
        </pc:grpChg>
        <pc:grpChg chg="del mod topLvl">
          <ac:chgData name="Timo Mühlhaus" userId="1b6b3aba618dadac" providerId="LiveId" clId="{BF370442-DD29-4340-BDAA-5ECFF8ED1AAC}" dt="2021-09-07T10:08:22.240" v="327" actId="478"/>
          <ac:grpSpMkLst>
            <pc:docMk/>
            <pc:sldMk cId="4083097447" sldId="697"/>
            <ac:grpSpMk id="5" creationId="{B8D30E87-5D6A-45ED-9991-C9D5FBB353F0}"/>
          </ac:grpSpMkLst>
        </pc:grpChg>
        <pc:grpChg chg="del mod topLvl">
          <ac:chgData name="Timo Mühlhaus" userId="1b6b3aba618dadac" providerId="LiveId" clId="{BF370442-DD29-4340-BDAA-5ECFF8ED1AAC}" dt="2021-09-08T05:13:06.121" v="2376" actId="478"/>
          <ac:grpSpMkLst>
            <pc:docMk/>
            <pc:sldMk cId="4083097447" sldId="697"/>
            <ac:grpSpMk id="6" creationId="{9ABDCB75-8CC5-423D-B8E1-D545489D2759}"/>
          </ac:grpSpMkLst>
        </pc:grpChg>
        <pc:grpChg chg="del mod topLvl">
          <ac:chgData name="Timo Mühlhaus" userId="1b6b3aba618dadac" providerId="LiveId" clId="{BF370442-DD29-4340-BDAA-5ECFF8ED1AAC}" dt="2021-09-08T05:13:06.121" v="2376" actId="478"/>
          <ac:grpSpMkLst>
            <pc:docMk/>
            <pc:sldMk cId="4083097447" sldId="697"/>
            <ac:grpSpMk id="7" creationId="{9F19193E-9525-45CF-8B45-279B5C918C6B}"/>
          </ac:grpSpMkLst>
        </pc:grpChg>
        <pc:grpChg chg="mod">
          <ac:chgData name="Timo Mühlhaus" userId="1b6b3aba618dadac" providerId="LiveId" clId="{BF370442-DD29-4340-BDAA-5ECFF8ED1AAC}" dt="2021-09-07T10:08:17.242" v="324" actId="165"/>
          <ac:grpSpMkLst>
            <pc:docMk/>
            <pc:sldMk cId="4083097447" sldId="697"/>
            <ac:grpSpMk id="8" creationId="{90E715D0-7D2F-44BC-AF96-BECBF135F5B7}"/>
          </ac:grpSpMkLst>
        </pc:grpChg>
        <pc:grpChg chg="mod">
          <ac:chgData name="Timo Mühlhaus" userId="1b6b3aba618dadac" providerId="LiveId" clId="{BF370442-DD29-4340-BDAA-5ECFF8ED1AAC}" dt="2021-09-07T10:08:17.242" v="324" actId="165"/>
          <ac:grpSpMkLst>
            <pc:docMk/>
            <pc:sldMk cId="4083097447" sldId="697"/>
            <ac:grpSpMk id="10" creationId="{EFD3BD9D-260A-41DE-8F63-9C9259B10235}"/>
          </ac:grpSpMkLst>
        </pc:grpChg>
        <pc:grpChg chg="mod">
          <ac:chgData name="Timo Mühlhaus" userId="1b6b3aba618dadac" providerId="LiveId" clId="{BF370442-DD29-4340-BDAA-5ECFF8ED1AAC}" dt="2021-09-08T04:57:23.475" v="2130" actId="165"/>
          <ac:grpSpMkLst>
            <pc:docMk/>
            <pc:sldMk cId="4083097447" sldId="697"/>
            <ac:grpSpMk id="15" creationId="{A7316A0C-F80E-42F8-9EA4-CD32800B3E21}"/>
          </ac:grpSpMkLst>
        </pc:grpChg>
        <pc:grpChg chg="mod">
          <ac:chgData name="Timo Mühlhaus" userId="1b6b3aba618dadac" providerId="LiveId" clId="{BF370442-DD29-4340-BDAA-5ECFF8ED1AAC}" dt="2021-09-08T04:57:23.475" v="2130" actId="165"/>
          <ac:grpSpMkLst>
            <pc:docMk/>
            <pc:sldMk cId="4083097447" sldId="697"/>
            <ac:grpSpMk id="17" creationId="{F328FB21-FD64-4971-A6AF-7DB0B834C097}"/>
          </ac:grpSpMkLst>
        </pc:grpChg>
        <pc:grpChg chg="del mod topLvl">
          <ac:chgData name="Timo Mühlhaus" userId="1b6b3aba618dadac" providerId="LiveId" clId="{BF370442-DD29-4340-BDAA-5ECFF8ED1AAC}" dt="2021-09-08T04:57:23.475" v="2130" actId="165"/>
          <ac:grpSpMkLst>
            <pc:docMk/>
            <pc:sldMk cId="4083097447" sldId="697"/>
            <ac:grpSpMk id="19" creationId="{FE8FA939-2CB1-4C8E-AAA0-AC8CFE52F870}"/>
          </ac:grpSpMkLst>
        </pc:grpChg>
        <pc:grpChg chg="del">
          <ac:chgData name="Timo Mühlhaus" userId="1b6b3aba618dadac" providerId="LiveId" clId="{BF370442-DD29-4340-BDAA-5ECFF8ED1AAC}" dt="2021-09-07T10:08:17.242" v="324" actId="165"/>
          <ac:grpSpMkLst>
            <pc:docMk/>
            <pc:sldMk cId="4083097447" sldId="697"/>
            <ac:grpSpMk id="21" creationId="{7627489D-D20A-45C5-A48D-C5A9175A4289}"/>
          </ac:grpSpMkLst>
        </pc:grpChg>
        <pc:grpChg chg="add mod">
          <ac:chgData name="Timo Mühlhaus" userId="1b6b3aba618dadac" providerId="LiveId" clId="{BF370442-DD29-4340-BDAA-5ECFF8ED1AAC}" dt="2021-09-08T05:13:14.336" v="2378" actId="1076"/>
          <ac:grpSpMkLst>
            <pc:docMk/>
            <pc:sldMk cId="4083097447" sldId="697"/>
            <ac:grpSpMk id="37" creationId="{57F8A9FA-D7A3-4FD3-8AD6-F6902C9B540D}"/>
          </ac:grpSpMkLst>
        </pc:grpChg>
        <pc:grpChg chg="mod">
          <ac:chgData name="Timo Mühlhaus" userId="1b6b3aba618dadac" providerId="LiveId" clId="{BF370442-DD29-4340-BDAA-5ECFF8ED1AAC}" dt="2021-09-08T05:13:09.495" v="2377"/>
          <ac:grpSpMkLst>
            <pc:docMk/>
            <pc:sldMk cId="4083097447" sldId="697"/>
            <ac:grpSpMk id="39" creationId="{D59446F8-085D-4C34-9BE9-EEEC3D31D129}"/>
          </ac:grpSpMkLst>
        </pc:grpChg>
        <pc:grpChg chg="mod">
          <ac:chgData name="Timo Mühlhaus" userId="1b6b3aba618dadac" providerId="LiveId" clId="{BF370442-DD29-4340-BDAA-5ECFF8ED1AAC}" dt="2021-09-08T05:13:09.495" v="2377"/>
          <ac:grpSpMkLst>
            <pc:docMk/>
            <pc:sldMk cId="4083097447" sldId="697"/>
            <ac:grpSpMk id="40" creationId="{CDDB5EFE-7149-4DCD-9F63-AB7EB9BE4B1D}"/>
          </ac:grpSpMkLst>
        </pc:grpChg>
        <pc:grpChg chg="mod">
          <ac:chgData name="Timo Mühlhaus" userId="1b6b3aba618dadac" providerId="LiveId" clId="{BF370442-DD29-4340-BDAA-5ECFF8ED1AAC}" dt="2021-09-08T05:13:09.495" v="2377"/>
          <ac:grpSpMkLst>
            <pc:docMk/>
            <pc:sldMk cId="4083097447" sldId="697"/>
            <ac:grpSpMk id="41" creationId="{D1A5E38C-663A-442D-AE7B-61D65B2971E4}"/>
          </ac:grpSpMkLst>
        </pc:grpChg>
        <pc:grpChg chg="mod">
          <ac:chgData name="Timo Mühlhaus" userId="1b6b3aba618dadac" providerId="LiveId" clId="{BF370442-DD29-4340-BDAA-5ECFF8ED1AAC}" dt="2021-09-08T05:13:09.495" v="2377"/>
          <ac:grpSpMkLst>
            <pc:docMk/>
            <pc:sldMk cId="4083097447" sldId="697"/>
            <ac:grpSpMk id="42" creationId="{3844FDD5-949D-4BC1-B842-BE6C7A92EB88}"/>
          </ac:grpSpMkLst>
        </pc:grpChg>
        <pc:grpChg chg="mod">
          <ac:chgData name="Timo Mühlhaus" userId="1b6b3aba618dadac" providerId="LiveId" clId="{BF370442-DD29-4340-BDAA-5ECFF8ED1AAC}" dt="2021-09-08T05:13:09.495" v="2377"/>
          <ac:grpSpMkLst>
            <pc:docMk/>
            <pc:sldMk cId="4083097447" sldId="697"/>
            <ac:grpSpMk id="43" creationId="{B77712C9-B428-47ED-BEBA-3BD67B01F489}"/>
          </ac:grpSpMkLst>
        </pc:grpChg>
        <pc:grpChg chg="mod">
          <ac:chgData name="Timo Mühlhaus" userId="1b6b3aba618dadac" providerId="LiveId" clId="{BF370442-DD29-4340-BDAA-5ECFF8ED1AAC}" dt="2021-09-08T05:13:09.495" v="2377"/>
          <ac:grpSpMkLst>
            <pc:docMk/>
            <pc:sldMk cId="4083097447" sldId="697"/>
            <ac:grpSpMk id="46" creationId="{AAD3CBA5-43AC-4EC6-A97A-F286361B402F}"/>
          </ac:grpSpMkLst>
        </pc:grpChg>
        <pc:grpChg chg="mod">
          <ac:chgData name="Timo Mühlhaus" userId="1b6b3aba618dadac" providerId="LiveId" clId="{BF370442-DD29-4340-BDAA-5ECFF8ED1AAC}" dt="2021-09-08T05:13:09.495" v="2377"/>
          <ac:grpSpMkLst>
            <pc:docMk/>
            <pc:sldMk cId="4083097447" sldId="697"/>
            <ac:grpSpMk id="51" creationId="{16666901-4B82-4B64-B66A-EF9CEAB8008A}"/>
          </ac:grpSpMkLst>
        </pc:grpChg>
        <pc:grpChg chg="mod">
          <ac:chgData name="Timo Mühlhaus" userId="1b6b3aba618dadac" providerId="LiveId" clId="{BF370442-DD29-4340-BDAA-5ECFF8ED1AAC}" dt="2021-09-08T05:13:09.495" v="2377"/>
          <ac:grpSpMkLst>
            <pc:docMk/>
            <pc:sldMk cId="4083097447" sldId="697"/>
            <ac:grpSpMk id="52" creationId="{A11EBBE8-3ADB-41DA-9124-C94F67936E40}"/>
          </ac:grpSpMkLst>
        </pc:grpChg>
        <pc:grpChg chg="mod">
          <ac:chgData name="Timo Mühlhaus" userId="1b6b3aba618dadac" providerId="LiveId" clId="{BF370442-DD29-4340-BDAA-5ECFF8ED1AAC}" dt="2021-09-08T05:13:09.495" v="2377"/>
          <ac:grpSpMkLst>
            <pc:docMk/>
            <pc:sldMk cId="4083097447" sldId="697"/>
            <ac:grpSpMk id="53" creationId="{7A983FB6-C2B8-4B7A-ADFC-14F51F1A9A8D}"/>
          </ac:grpSpMkLst>
        </pc:grpChg>
        <pc:grpChg chg="mod">
          <ac:chgData name="Timo Mühlhaus" userId="1b6b3aba618dadac" providerId="LiveId" clId="{BF370442-DD29-4340-BDAA-5ECFF8ED1AAC}" dt="2021-09-07T10:08:17.242" v="324" actId="165"/>
          <ac:grpSpMkLst>
            <pc:docMk/>
            <pc:sldMk cId="4083097447" sldId="697"/>
            <ac:grpSpMk id="65" creationId="{D0EA2681-9321-4D85-8401-3ADB3710D434}"/>
          </ac:grpSpMkLst>
        </pc:grpChg>
        <pc:grpChg chg="mod">
          <ac:chgData name="Timo Mühlhaus" userId="1b6b3aba618dadac" providerId="LiveId" clId="{BF370442-DD29-4340-BDAA-5ECFF8ED1AAC}" dt="2021-09-07T10:08:17.242" v="324" actId="165"/>
          <ac:grpSpMkLst>
            <pc:docMk/>
            <pc:sldMk cId="4083097447" sldId="697"/>
            <ac:grpSpMk id="67" creationId="{6021A336-003B-4F78-80A1-C04AA8165AC6}"/>
          </ac:grpSpMkLst>
        </pc:grpChg>
        <pc:grpChg chg="mod">
          <ac:chgData name="Timo Mühlhaus" userId="1b6b3aba618dadac" providerId="LiveId" clId="{BF370442-DD29-4340-BDAA-5ECFF8ED1AAC}" dt="2021-09-08T04:57:23.475" v="2130" actId="165"/>
          <ac:grpSpMkLst>
            <pc:docMk/>
            <pc:sldMk cId="4083097447" sldId="697"/>
            <ac:grpSpMk id="75" creationId="{C0952F1D-CACD-4CC8-AB80-80AAA8A81C02}"/>
          </ac:grpSpMkLst>
        </pc:grpChg>
        <pc:grpChg chg="mod">
          <ac:chgData name="Timo Mühlhaus" userId="1b6b3aba618dadac" providerId="LiveId" clId="{BF370442-DD29-4340-BDAA-5ECFF8ED1AAC}" dt="2021-09-08T05:13:09.495" v="2377"/>
          <ac:grpSpMkLst>
            <pc:docMk/>
            <pc:sldMk cId="4083097447" sldId="697"/>
            <ac:grpSpMk id="85" creationId="{D4A92644-C39D-4509-BAC4-54AF6B0F6D26}"/>
          </ac:grpSpMkLst>
        </pc:grpChg>
        <pc:grpChg chg="mod">
          <ac:chgData name="Timo Mühlhaus" userId="1b6b3aba618dadac" providerId="LiveId" clId="{BF370442-DD29-4340-BDAA-5ECFF8ED1AAC}" dt="2021-09-07T10:08:17.242" v="324" actId="165"/>
          <ac:grpSpMkLst>
            <pc:docMk/>
            <pc:sldMk cId="4083097447" sldId="697"/>
            <ac:grpSpMk id="88" creationId="{284FA1D3-9B58-4ADD-ACAF-E38CBA95E7BA}"/>
          </ac:grpSpMkLst>
        </pc:grpChg>
        <pc:grpChg chg="mod">
          <ac:chgData name="Timo Mühlhaus" userId="1b6b3aba618dadac" providerId="LiveId" clId="{BF370442-DD29-4340-BDAA-5ECFF8ED1AAC}" dt="2021-09-08T05:13:09.495" v="2377"/>
          <ac:grpSpMkLst>
            <pc:docMk/>
            <pc:sldMk cId="4083097447" sldId="697"/>
            <ac:grpSpMk id="90" creationId="{C490B625-00EB-452F-A301-48381A79AFF4}"/>
          </ac:grpSpMkLst>
        </pc:grpChg>
        <pc:grpChg chg="mod">
          <ac:chgData name="Timo Mühlhaus" userId="1b6b3aba618dadac" providerId="LiveId" clId="{BF370442-DD29-4340-BDAA-5ECFF8ED1AAC}" dt="2021-09-07T10:08:17.242" v="324" actId="165"/>
          <ac:grpSpMkLst>
            <pc:docMk/>
            <pc:sldMk cId="4083097447" sldId="697"/>
            <ac:grpSpMk id="92" creationId="{D3183D15-DDDB-4A65-8BE6-0685E376F05D}"/>
          </ac:grpSpMkLst>
        </pc:grpChg>
        <pc:grpChg chg="mod">
          <ac:chgData name="Timo Mühlhaus" userId="1b6b3aba618dadac" providerId="LiveId" clId="{BF370442-DD29-4340-BDAA-5ECFF8ED1AAC}" dt="2021-09-08T05:13:09.495" v="2377"/>
          <ac:grpSpMkLst>
            <pc:docMk/>
            <pc:sldMk cId="4083097447" sldId="697"/>
            <ac:grpSpMk id="94" creationId="{B84E8AE5-8B42-4632-B305-A2739062AF94}"/>
          </ac:grpSpMkLst>
        </pc:grpChg>
        <pc:grpChg chg="mod">
          <ac:chgData name="Timo Mühlhaus" userId="1b6b3aba618dadac" providerId="LiveId" clId="{BF370442-DD29-4340-BDAA-5ECFF8ED1AAC}" dt="2021-09-08T05:13:09.495" v="2377"/>
          <ac:grpSpMkLst>
            <pc:docMk/>
            <pc:sldMk cId="4083097447" sldId="697"/>
            <ac:grpSpMk id="95" creationId="{A209819C-1ABE-4FFB-91F8-E596DAEC1AC7}"/>
          </ac:grpSpMkLst>
        </pc:grpChg>
        <pc:grpChg chg="mod">
          <ac:chgData name="Timo Mühlhaus" userId="1b6b3aba618dadac" providerId="LiveId" clId="{BF370442-DD29-4340-BDAA-5ECFF8ED1AAC}" dt="2021-09-07T10:08:17.242" v="324" actId="165"/>
          <ac:grpSpMkLst>
            <pc:docMk/>
            <pc:sldMk cId="4083097447" sldId="697"/>
            <ac:grpSpMk id="97" creationId="{F24E109E-FF8A-4F95-96AA-119F3C93D9D4}"/>
          </ac:grpSpMkLst>
        </pc:grpChg>
        <pc:grpChg chg="mod">
          <ac:chgData name="Timo Mühlhaus" userId="1b6b3aba618dadac" providerId="LiveId" clId="{BF370442-DD29-4340-BDAA-5ECFF8ED1AAC}" dt="2021-09-08T05:13:09.495" v="2377"/>
          <ac:grpSpMkLst>
            <pc:docMk/>
            <pc:sldMk cId="4083097447" sldId="697"/>
            <ac:grpSpMk id="100" creationId="{0254D8CA-630D-433D-A6DC-549475904A00}"/>
          </ac:grpSpMkLst>
        </pc:grpChg>
        <pc:grpChg chg="del mod topLvl">
          <ac:chgData name="Timo Mühlhaus" userId="1b6b3aba618dadac" providerId="LiveId" clId="{BF370442-DD29-4340-BDAA-5ECFF8ED1AAC}" dt="2021-09-08T05:13:06.121" v="2376" actId="478"/>
          <ac:grpSpMkLst>
            <pc:docMk/>
            <pc:sldMk cId="4083097447" sldId="697"/>
            <ac:grpSpMk id="102" creationId="{384FAC46-B9EE-4702-88E4-188818905EAD}"/>
          </ac:grpSpMkLst>
        </pc:grpChg>
        <pc:picChg chg="mod">
          <ac:chgData name="Timo Mühlhaus" userId="1b6b3aba618dadac" providerId="LiveId" clId="{BF370442-DD29-4340-BDAA-5ECFF8ED1AAC}" dt="2021-09-07T10:08:17.242" v="324" actId="165"/>
          <ac:picMkLst>
            <pc:docMk/>
            <pc:sldMk cId="4083097447" sldId="697"/>
            <ac:picMk id="11" creationId="{A665C31F-0EC2-49F3-B9BE-05E72E28DF84}"/>
          </ac:picMkLst>
        </pc:picChg>
        <pc:picChg chg="mod">
          <ac:chgData name="Timo Mühlhaus" userId="1b6b3aba618dadac" providerId="LiveId" clId="{BF370442-DD29-4340-BDAA-5ECFF8ED1AAC}" dt="2021-09-07T10:08:17.242" v="324" actId="165"/>
          <ac:picMkLst>
            <pc:docMk/>
            <pc:sldMk cId="4083097447" sldId="697"/>
            <ac:picMk id="12" creationId="{336A1611-9603-4D05-A7A5-DB53B57CC875}"/>
          </ac:picMkLst>
        </pc:picChg>
        <pc:picChg chg="mod">
          <ac:chgData name="Timo Mühlhaus" userId="1b6b3aba618dadac" providerId="LiveId" clId="{BF370442-DD29-4340-BDAA-5ECFF8ED1AAC}" dt="2021-09-07T10:08:17.242" v="324" actId="165"/>
          <ac:picMkLst>
            <pc:docMk/>
            <pc:sldMk cId="4083097447" sldId="697"/>
            <ac:picMk id="13" creationId="{74B4DD41-7AA6-4CF3-869B-AE4E68245066}"/>
          </ac:picMkLst>
        </pc:picChg>
        <pc:picChg chg="mod">
          <ac:chgData name="Timo Mühlhaus" userId="1b6b3aba618dadac" providerId="LiveId" clId="{BF370442-DD29-4340-BDAA-5ECFF8ED1AAC}" dt="2021-09-08T04:57:23.475" v="2130" actId="165"/>
          <ac:picMkLst>
            <pc:docMk/>
            <pc:sldMk cId="4083097447" sldId="697"/>
            <ac:picMk id="18" creationId="{BB4C1E93-2FCE-4B9F-9F8E-02611968F12D}"/>
          </ac:picMkLst>
        </pc:picChg>
        <pc:picChg chg="mod">
          <ac:chgData name="Timo Mühlhaus" userId="1b6b3aba618dadac" providerId="LiveId" clId="{BF370442-DD29-4340-BDAA-5ECFF8ED1AAC}" dt="2021-09-08T04:57:23.475" v="2130" actId="165"/>
          <ac:picMkLst>
            <pc:docMk/>
            <pc:sldMk cId="4083097447" sldId="697"/>
            <ac:picMk id="20" creationId="{DB3F2FF6-E8B9-4A9D-935E-7925ABC8A2FF}"/>
          </ac:picMkLst>
        </pc:picChg>
        <pc:picChg chg="mod">
          <ac:chgData name="Timo Mühlhaus" userId="1b6b3aba618dadac" providerId="LiveId" clId="{BF370442-DD29-4340-BDAA-5ECFF8ED1AAC}" dt="2021-09-08T05:13:09.495" v="2377"/>
          <ac:picMkLst>
            <pc:docMk/>
            <pc:sldMk cId="4083097447" sldId="697"/>
            <ac:picMk id="38" creationId="{2B61191F-0B1D-4146-9153-CD2041292728}"/>
          </ac:picMkLst>
        </pc:picChg>
        <pc:picChg chg="mod">
          <ac:chgData name="Timo Mühlhaus" userId="1b6b3aba618dadac" providerId="LiveId" clId="{BF370442-DD29-4340-BDAA-5ECFF8ED1AAC}" dt="2021-09-07T10:08:17.242" v="324" actId="165"/>
          <ac:picMkLst>
            <pc:docMk/>
            <pc:sldMk cId="4083097447" sldId="697"/>
            <ac:picMk id="68" creationId="{ED3F521D-AE5D-4DB1-870E-CDBBDB3EAD2D}"/>
          </ac:picMkLst>
        </pc:picChg>
        <pc:picChg chg="mod">
          <ac:chgData name="Timo Mühlhaus" userId="1b6b3aba618dadac" providerId="LiveId" clId="{BF370442-DD29-4340-BDAA-5ECFF8ED1AAC}" dt="2021-09-07T10:08:17.242" v="324" actId="165"/>
          <ac:picMkLst>
            <pc:docMk/>
            <pc:sldMk cId="4083097447" sldId="697"/>
            <ac:picMk id="69" creationId="{6B335DA2-8817-4098-B5E4-4D9ED112231A}"/>
          </ac:picMkLst>
        </pc:picChg>
        <pc:picChg chg="mod">
          <ac:chgData name="Timo Mühlhaus" userId="1b6b3aba618dadac" providerId="LiveId" clId="{BF370442-DD29-4340-BDAA-5ECFF8ED1AAC}" dt="2021-09-07T10:08:17.242" v="324" actId="165"/>
          <ac:picMkLst>
            <pc:docMk/>
            <pc:sldMk cId="4083097447" sldId="697"/>
            <ac:picMk id="70" creationId="{9300B08D-93FA-4DAE-B5FE-F26E4C8D8FDA}"/>
          </ac:picMkLst>
        </pc:picChg>
        <pc:picChg chg="mod">
          <ac:chgData name="Timo Mühlhaus" userId="1b6b3aba618dadac" providerId="LiveId" clId="{BF370442-DD29-4340-BDAA-5ECFF8ED1AAC}" dt="2021-09-08T05:13:09.495" v="2377"/>
          <ac:picMkLst>
            <pc:docMk/>
            <pc:sldMk cId="4083097447" sldId="697"/>
            <ac:picMk id="86" creationId="{626F757E-BBBA-4BC7-8A2F-DEEFA781C2D6}"/>
          </ac:picMkLst>
        </pc:picChg>
        <pc:picChg chg="mod">
          <ac:chgData name="Timo Mühlhaus" userId="1b6b3aba618dadac" providerId="LiveId" clId="{BF370442-DD29-4340-BDAA-5ECFF8ED1AAC}" dt="2021-09-08T05:13:09.495" v="2377"/>
          <ac:picMkLst>
            <pc:docMk/>
            <pc:sldMk cId="4083097447" sldId="697"/>
            <ac:picMk id="87" creationId="{766049DF-37DB-4329-A02C-026BF1620D03}"/>
          </ac:picMkLst>
        </pc:picChg>
        <pc:picChg chg="mod">
          <ac:chgData name="Timo Mühlhaus" userId="1b6b3aba618dadac" providerId="LiveId" clId="{BF370442-DD29-4340-BDAA-5ECFF8ED1AAC}" dt="2021-09-08T05:13:09.495" v="2377"/>
          <ac:picMkLst>
            <pc:docMk/>
            <pc:sldMk cId="4083097447" sldId="697"/>
            <ac:picMk id="88" creationId="{06529246-E3D1-40FC-85F9-8A26F9F12B52}"/>
          </ac:picMkLst>
        </pc:picChg>
        <pc:picChg chg="mod">
          <ac:chgData name="Timo Mühlhaus" userId="1b6b3aba618dadac" providerId="LiveId" clId="{BF370442-DD29-4340-BDAA-5ECFF8ED1AAC}" dt="2021-09-08T05:13:09.495" v="2377"/>
          <ac:picMkLst>
            <pc:docMk/>
            <pc:sldMk cId="4083097447" sldId="697"/>
            <ac:picMk id="91" creationId="{B1E33330-6D4B-4F88-A26B-5555144B4B89}"/>
          </ac:picMkLst>
        </pc:picChg>
        <pc:picChg chg="mod">
          <ac:chgData name="Timo Mühlhaus" userId="1b6b3aba618dadac" providerId="LiveId" clId="{BF370442-DD29-4340-BDAA-5ECFF8ED1AAC}" dt="2021-09-08T05:13:09.495" v="2377"/>
          <ac:picMkLst>
            <pc:docMk/>
            <pc:sldMk cId="4083097447" sldId="697"/>
            <ac:picMk id="92" creationId="{8C71811D-5C20-4872-8057-288D4F6E849A}"/>
          </ac:picMkLst>
        </pc:picChg>
        <pc:picChg chg="mod">
          <ac:chgData name="Timo Mühlhaus" userId="1b6b3aba618dadac" providerId="LiveId" clId="{BF370442-DD29-4340-BDAA-5ECFF8ED1AAC}" dt="2021-09-08T05:13:09.495" v="2377"/>
          <ac:picMkLst>
            <pc:docMk/>
            <pc:sldMk cId="4083097447" sldId="697"/>
            <ac:picMk id="93" creationId="{F2CB8D69-C24C-437B-A437-2BD50F8447AF}"/>
          </ac:picMkLst>
        </pc:picChg>
        <pc:picChg chg="mod">
          <ac:chgData name="Timo Mühlhaus" userId="1b6b3aba618dadac" providerId="LiveId" clId="{BF370442-DD29-4340-BDAA-5ECFF8ED1AAC}" dt="2021-09-08T05:13:09.495" v="2377"/>
          <ac:picMkLst>
            <pc:docMk/>
            <pc:sldMk cId="4083097447" sldId="697"/>
            <ac:picMk id="101" creationId="{DB9B3072-AEDB-4DDA-A604-78978E76CB5E}"/>
          </ac:picMkLst>
        </pc:picChg>
        <pc:picChg chg="mod">
          <ac:chgData name="Timo Mühlhaus" userId="1b6b3aba618dadac" providerId="LiveId" clId="{BF370442-DD29-4340-BDAA-5ECFF8ED1AAC}" dt="2021-09-08T05:13:09.495" v="2377"/>
          <ac:picMkLst>
            <pc:docMk/>
            <pc:sldMk cId="4083097447" sldId="697"/>
            <ac:picMk id="103" creationId="{E4C08B13-83D3-4AB2-A16B-1CAA7AB42737}"/>
          </ac:picMkLst>
        </pc:picChg>
      </pc:sldChg>
      <pc:sldChg chg="add del">
        <pc:chgData name="Timo Mühlhaus" userId="1b6b3aba618dadac" providerId="LiveId" clId="{BF370442-DD29-4340-BDAA-5ECFF8ED1AAC}" dt="2021-09-07T09:50:08.260" v="41"/>
        <pc:sldMkLst>
          <pc:docMk/>
          <pc:sldMk cId="533525788" sldId="698"/>
        </pc:sldMkLst>
      </pc:sldChg>
      <pc:sldChg chg="addSp delSp modSp add del mod">
        <pc:chgData name="Timo Mühlhaus" userId="1b6b3aba618dadac" providerId="LiveId" clId="{BF370442-DD29-4340-BDAA-5ECFF8ED1AAC}" dt="2021-09-08T05:15:59.532" v="2474" actId="47"/>
        <pc:sldMkLst>
          <pc:docMk/>
          <pc:sldMk cId="1617423671" sldId="698"/>
        </pc:sldMkLst>
        <pc:spChg chg="mod">
          <ac:chgData name="Timo Mühlhaus" userId="1b6b3aba618dadac" providerId="LiveId" clId="{BF370442-DD29-4340-BDAA-5ECFF8ED1AAC}" dt="2021-09-07T20:12:13.836" v="1995" actId="13822"/>
          <ac:spMkLst>
            <pc:docMk/>
            <pc:sldMk cId="1617423671" sldId="698"/>
            <ac:spMk id="16" creationId="{226BC018-AFB1-403E-BFDC-8B0A516A341F}"/>
          </ac:spMkLst>
        </pc:spChg>
        <pc:spChg chg="mod">
          <ac:chgData name="Timo Mühlhaus" userId="1b6b3aba618dadac" providerId="LiveId" clId="{BF370442-DD29-4340-BDAA-5ECFF8ED1AAC}" dt="2021-09-07T20:12:13.836" v="1995" actId="13822"/>
          <ac:spMkLst>
            <pc:docMk/>
            <pc:sldMk cId="1617423671" sldId="698"/>
            <ac:spMk id="22" creationId="{2920853F-23C7-4406-AD41-EBA98B946907}"/>
          </ac:spMkLst>
        </pc:spChg>
        <pc:spChg chg="add del mod">
          <ac:chgData name="Timo Mühlhaus" userId="1b6b3aba618dadac" providerId="LiveId" clId="{BF370442-DD29-4340-BDAA-5ECFF8ED1AAC}" dt="2021-09-07T10:10:17.408" v="394" actId="478"/>
          <ac:spMkLst>
            <pc:docMk/>
            <pc:sldMk cId="1617423671" sldId="698"/>
            <ac:spMk id="25" creationId="{C096A8E5-A8ED-4A2B-B699-25F26DC4B1A7}"/>
          </ac:spMkLst>
        </pc:spChg>
        <pc:spChg chg="del">
          <ac:chgData name="Timo Mühlhaus" userId="1b6b3aba618dadac" providerId="LiveId" clId="{BF370442-DD29-4340-BDAA-5ECFF8ED1AAC}" dt="2021-09-07T10:10:06.148" v="392" actId="478"/>
          <ac:spMkLst>
            <pc:docMk/>
            <pc:sldMk cId="1617423671" sldId="698"/>
            <ac:spMk id="58" creationId="{EF17BA1B-F013-44B6-9746-8B9F1061F7C1}"/>
          </ac:spMkLst>
        </pc:spChg>
        <pc:spChg chg="add mod">
          <ac:chgData name="Timo Mühlhaus" userId="1b6b3aba618dadac" providerId="LiveId" clId="{BF370442-DD29-4340-BDAA-5ECFF8ED1AAC}" dt="2021-09-07T10:10:01.673" v="391" actId="1076"/>
          <ac:spMkLst>
            <pc:docMk/>
            <pc:sldMk cId="1617423671" sldId="698"/>
            <ac:spMk id="60" creationId="{CFFCBED4-496B-4824-86BE-EF3515C872B6}"/>
          </ac:spMkLst>
        </pc:spChg>
        <pc:spChg chg="add mod">
          <ac:chgData name="Timo Mühlhaus" userId="1b6b3aba618dadac" providerId="LiveId" clId="{BF370442-DD29-4340-BDAA-5ECFF8ED1AAC}" dt="2021-09-07T20:12:59.921" v="2003" actId="14100"/>
          <ac:spMkLst>
            <pc:docMk/>
            <pc:sldMk cId="1617423671" sldId="698"/>
            <ac:spMk id="61" creationId="{4C21208A-4D9A-4EB7-8FC1-9A329B03E937}"/>
          </ac:spMkLst>
        </pc:spChg>
        <pc:picChg chg="add mod">
          <ac:chgData name="Timo Mühlhaus" userId="1b6b3aba618dadac" providerId="LiveId" clId="{BF370442-DD29-4340-BDAA-5ECFF8ED1AAC}" dt="2021-09-07T10:10:01.673" v="391" actId="1076"/>
          <ac:picMkLst>
            <pc:docMk/>
            <pc:sldMk cId="1617423671" sldId="698"/>
            <ac:picMk id="59" creationId="{DEAFF352-B5CC-46E9-AF43-06D313EB8B8C}"/>
          </ac:picMkLst>
        </pc:picChg>
      </pc:sldChg>
      <pc:sldChg chg="add del">
        <pc:chgData name="Timo Mühlhaus" userId="1b6b3aba618dadac" providerId="LiveId" clId="{BF370442-DD29-4340-BDAA-5ECFF8ED1AAC}" dt="2021-09-07T09:50:08.260" v="41"/>
        <pc:sldMkLst>
          <pc:docMk/>
          <pc:sldMk cId="697267963" sldId="699"/>
        </pc:sldMkLst>
      </pc:sldChg>
      <pc:sldChg chg="addSp delSp modSp add mod">
        <pc:chgData name="Timo Mühlhaus" userId="1b6b3aba618dadac" providerId="LiveId" clId="{BF370442-DD29-4340-BDAA-5ECFF8ED1AAC}" dt="2021-09-08T05:29:43.250" v="2970" actId="478"/>
        <pc:sldMkLst>
          <pc:docMk/>
          <pc:sldMk cId="4229902942" sldId="699"/>
        </pc:sldMkLst>
        <pc:spChg chg="del">
          <ac:chgData name="Timo Mühlhaus" userId="1b6b3aba618dadac" providerId="LiveId" clId="{BF370442-DD29-4340-BDAA-5ECFF8ED1AAC}" dt="2021-09-07T12:12:00.651" v="519" actId="478"/>
          <ac:spMkLst>
            <pc:docMk/>
            <pc:sldMk cId="4229902942" sldId="699"/>
            <ac:spMk id="2" creationId="{5C1A5768-CAA1-453B-B673-0DD0967B1F9B}"/>
          </ac:spMkLst>
        </pc:spChg>
        <pc:spChg chg="add del mod">
          <ac:chgData name="Timo Mühlhaus" userId="1b6b3aba618dadac" providerId="LiveId" clId="{BF370442-DD29-4340-BDAA-5ECFF8ED1AAC}" dt="2021-09-07T12:12:05.464" v="522" actId="478"/>
          <ac:spMkLst>
            <pc:docMk/>
            <pc:sldMk cId="4229902942" sldId="699"/>
            <ac:spMk id="4" creationId="{1FA480C0-65CE-474C-806B-CABBFF1D9299}"/>
          </ac:spMkLst>
        </pc:spChg>
        <pc:spChg chg="add mod topLvl">
          <ac:chgData name="Timo Mühlhaus" userId="1b6b3aba618dadac" providerId="LiveId" clId="{BF370442-DD29-4340-BDAA-5ECFF8ED1AAC}" dt="2021-09-07T12:27:57.188" v="634" actId="1038"/>
          <ac:spMkLst>
            <pc:docMk/>
            <pc:sldMk cId="4229902942" sldId="699"/>
            <ac:spMk id="7" creationId="{0CCFC5E9-E379-4024-8044-349FA766573D}"/>
          </ac:spMkLst>
        </pc:spChg>
        <pc:spChg chg="add del">
          <ac:chgData name="Timo Mühlhaus" userId="1b6b3aba618dadac" providerId="LiveId" clId="{BF370442-DD29-4340-BDAA-5ECFF8ED1AAC}" dt="2021-09-07T12:27:38.340" v="607" actId="478"/>
          <ac:spMkLst>
            <pc:docMk/>
            <pc:sldMk cId="4229902942" sldId="699"/>
            <ac:spMk id="11" creationId="{F446B974-C657-4864-87B8-31A19D9F8B0E}"/>
          </ac:spMkLst>
        </pc:spChg>
        <pc:spChg chg="del mod">
          <ac:chgData name="Timo Mühlhaus" userId="1b6b3aba618dadac" providerId="LiveId" clId="{BF370442-DD29-4340-BDAA-5ECFF8ED1AAC}" dt="2021-09-07T12:12:03.523" v="521" actId="478"/>
          <ac:spMkLst>
            <pc:docMk/>
            <pc:sldMk cId="4229902942" sldId="699"/>
            <ac:spMk id="132" creationId="{A8C7E4FC-67A6-4835-A9F6-8D9BB0234EB2}"/>
          </ac:spMkLst>
        </pc:spChg>
        <pc:spChg chg="del">
          <ac:chgData name="Timo Mühlhaus" userId="1b6b3aba618dadac" providerId="LiveId" clId="{BF370442-DD29-4340-BDAA-5ECFF8ED1AAC}" dt="2021-09-08T05:29:43.250" v="2970" actId="478"/>
          <ac:spMkLst>
            <pc:docMk/>
            <pc:sldMk cId="4229902942" sldId="699"/>
            <ac:spMk id="133" creationId="{7EDCB117-B0A7-4B51-998A-8C8DD58B3C60}"/>
          </ac:spMkLst>
        </pc:spChg>
        <pc:spChg chg="mod topLvl">
          <ac:chgData name="Timo Mühlhaus" userId="1b6b3aba618dadac" providerId="LiveId" clId="{BF370442-DD29-4340-BDAA-5ECFF8ED1AAC}" dt="2021-09-07T12:27:44.490" v="608" actId="165"/>
          <ac:spMkLst>
            <pc:docMk/>
            <pc:sldMk cId="4229902942" sldId="699"/>
            <ac:spMk id="143" creationId="{6F7A3E9B-12B4-436D-8A65-D4AA80382C1F}"/>
          </ac:spMkLst>
        </pc:spChg>
        <pc:spChg chg="add mod topLvl">
          <ac:chgData name="Timo Mühlhaus" userId="1b6b3aba618dadac" providerId="LiveId" clId="{BF370442-DD29-4340-BDAA-5ECFF8ED1AAC}" dt="2021-09-07T12:27:44.490" v="608" actId="165"/>
          <ac:spMkLst>
            <pc:docMk/>
            <pc:sldMk cId="4229902942" sldId="699"/>
            <ac:spMk id="144" creationId="{D4D3BF59-E66B-4B44-80D9-73D5D9340206}"/>
          </ac:spMkLst>
        </pc:spChg>
        <pc:spChg chg="mod topLvl">
          <ac:chgData name="Timo Mühlhaus" userId="1b6b3aba618dadac" providerId="LiveId" clId="{BF370442-DD29-4340-BDAA-5ECFF8ED1AAC}" dt="2021-09-07T12:27:44.490" v="608" actId="165"/>
          <ac:spMkLst>
            <pc:docMk/>
            <pc:sldMk cId="4229902942" sldId="699"/>
            <ac:spMk id="147" creationId="{F87C4774-D1B5-4D71-9640-4C8B98738E50}"/>
          </ac:spMkLst>
        </pc:spChg>
        <pc:spChg chg="mod">
          <ac:chgData name="Timo Mühlhaus" userId="1b6b3aba618dadac" providerId="LiveId" clId="{BF370442-DD29-4340-BDAA-5ECFF8ED1AAC}" dt="2021-09-07T12:24:54.647" v="605" actId="33524"/>
          <ac:spMkLst>
            <pc:docMk/>
            <pc:sldMk cId="4229902942" sldId="699"/>
            <ac:spMk id="150" creationId="{51CDA56C-F865-4730-978C-8CCB0BAF6A4A}"/>
          </ac:spMkLst>
        </pc:spChg>
        <pc:spChg chg="add del mod topLvl">
          <ac:chgData name="Timo Mühlhaus" userId="1b6b3aba618dadac" providerId="LiveId" clId="{BF370442-DD29-4340-BDAA-5ECFF8ED1AAC}" dt="2021-09-08T05:29:11.017" v="2967" actId="478"/>
          <ac:spMkLst>
            <pc:docMk/>
            <pc:sldMk cId="4229902942" sldId="699"/>
            <ac:spMk id="151" creationId="{CCE3B08D-5482-4B15-92F2-4763F3C3A8B6}"/>
          </ac:spMkLst>
        </pc:spChg>
        <pc:spChg chg="add mod">
          <ac:chgData name="Timo Mühlhaus" userId="1b6b3aba618dadac" providerId="LiveId" clId="{BF370442-DD29-4340-BDAA-5ECFF8ED1AAC}" dt="2021-09-07T12:28:13.336" v="669" actId="1076"/>
          <ac:spMkLst>
            <pc:docMk/>
            <pc:sldMk cId="4229902942" sldId="699"/>
            <ac:spMk id="152" creationId="{AAA4EBEE-C8D5-4E5B-BFEA-9BB1FE397A55}"/>
          </ac:spMkLst>
        </pc:spChg>
        <pc:spChg chg="add del mod topLvl">
          <ac:chgData name="Timo Mühlhaus" userId="1b6b3aba618dadac" providerId="LiveId" clId="{BF370442-DD29-4340-BDAA-5ECFF8ED1AAC}" dt="2021-09-08T05:29:12.677" v="2968" actId="478"/>
          <ac:spMkLst>
            <pc:docMk/>
            <pc:sldMk cId="4229902942" sldId="699"/>
            <ac:spMk id="153" creationId="{F8AFEA10-3785-4434-82EA-F58EF679508B}"/>
          </ac:spMkLst>
        </pc:spChg>
        <pc:spChg chg="mod">
          <ac:chgData name="Timo Mühlhaus" userId="1b6b3aba618dadac" providerId="LiveId" clId="{BF370442-DD29-4340-BDAA-5ECFF8ED1AAC}" dt="2021-09-07T12:28:13.336" v="669" actId="1076"/>
          <ac:spMkLst>
            <pc:docMk/>
            <pc:sldMk cId="4229902942" sldId="699"/>
            <ac:spMk id="156" creationId="{0BDD40AB-3754-4517-84A5-3A1A72EBE9CD}"/>
          </ac:spMkLst>
        </pc:spChg>
        <pc:spChg chg="mod">
          <ac:chgData name="Timo Mühlhaus" userId="1b6b3aba618dadac" providerId="LiveId" clId="{BF370442-DD29-4340-BDAA-5ECFF8ED1AAC}" dt="2021-09-07T12:28:13.336" v="669" actId="1076"/>
          <ac:spMkLst>
            <pc:docMk/>
            <pc:sldMk cId="4229902942" sldId="699"/>
            <ac:spMk id="157" creationId="{84A0FAB2-E32A-49B1-A8D3-E9E127A7BD94}"/>
          </ac:spMkLst>
        </pc:spChg>
        <pc:spChg chg="mod">
          <ac:chgData name="Timo Mühlhaus" userId="1b6b3aba618dadac" providerId="LiveId" clId="{BF370442-DD29-4340-BDAA-5ECFF8ED1AAC}" dt="2021-09-07T12:28:13.336" v="669" actId="1076"/>
          <ac:spMkLst>
            <pc:docMk/>
            <pc:sldMk cId="4229902942" sldId="699"/>
            <ac:spMk id="158" creationId="{4C37A5B3-23B2-48A8-9C72-A30E17D17C1D}"/>
          </ac:spMkLst>
        </pc:spChg>
        <pc:spChg chg="add mod">
          <ac:chgData name="Timo Mühlhaus" userId="1b6b3aba618dadac" providerId="LiveId" clId="{BF370442-DD29-4340-BDAA-5ECFF8ED1AAC}" dt="2021-09-07T12:28:13.336" v="669" actId="1076"/>
          <ac:spMkLst>
            <pc:docMk/>
            <pc:sldMk cId="4229902942" sldId="699"/>
            <ac:spMk id="160" creationId="{C66C5760-F6C5-43CE-9ABD-FB9EA2824938}"/>
          </ac:spMkLst>
        </pc:spChg>
        <pc:spChg chg="mod topLvl">
          <ac:chgData name="Timo Mühlhaus" userId="1b6b3aba618dadac" providerId="LiveId" clId="{BF370442-DD29-4340-BDAA-5ECFF8ED1AAC}" dt="2021-09-07T12:27:44.490" v="608" actId="165"/>
          <ac:spMkLst>
            <pc:docMk/>
            <pc:sldMk cId="4229902942" sldId="699"/>
            <ac:spMk id="206" creationId="{89771F39-7A75-42EC-9BDC-CB60AD901D36}"/>
          </ac:spMkLst>
        </pc:spChg>
        <pc:spChg chg="mod topLvl">
          <ac:chgData name="Timo Mühlhaus" userId="1b6b3aba618dadac" providerId="LiveId" clId="{BF370442-DD29-4340-BDAA-5ECFF8ED1AAC}" dt="2021-09-07T12:27:44.490" v="608" actId="165"/>
          <ac:spMkLst>
            <pc:docMk/>
            <pc:sldMk cId="4229902942" sldId="699"/>
            <ac:spMk id="210" creationId="{84918A0C-7768-49D3-9656-0EB802808D5D}"/>
          </ac:spMkLst>
        </pc:spChg>
        <pc:spChg chg="mod topLvl">
          <ac:chgData name="Timo Mühlhaus" userId="1b6b3aba618dadac" providerId="LiveId" clId="{BF370442-DD29-4340-BDAA-5ECFF8ED1AAC}" dt="2021-09-07T12:27:44.490" v="608" actId="165"/>
          <ac:spMkLst>
            <pc:docMk/>
            <pc:sldMk cId="4229902942" sldId="699"/>
            <ac:spMk id="212" creationId="{C44AA6FA-120A-4539-A6EE-E94B21E4BF1F}"/>
          </ac:spMkLst>
        </pc:spChg>
        <pc:spChg chg="mod topLvl">
          <ac:chgData name="Timo Mühlhaus" userId="1b6b3aba618dadac" providerId="LiveId" clId="{BF370442-DD29-4340-BDAA-5ECFF8ED1AAC}" dt="2021-09-07T12:27:44.490" v="608" actId="165"/>
          <ac:spMkLst>
            <pc:docMk/>
            <pc:sldMk cId="4229902942" sldId="699"/>
            <ac:spMk id="213" creationId="{49051BB3-A734-4822-BC17-E2486D817CB7}"/>
          </ac:spMkLst>
        </pc:spChg>
        <pc:spChg chg="mod topLvl">
          <ac:chgData name="Timo Mühlhaus" userId="1b6b3aba618dadac" providerId="LiveId" clId="{BF370442-DD29-4340-BDAA-5ECFF8ED1AAC}" dt="2021-09-07T12:27:44.490" v="608" actId="165"/>
          <ac:spMkLst>
            <pc:docMk/>
            <pc:sldMk cId="4229902942" sldId="699"/>
            <ac:spMk id="222" creationId="{A08B9FE7-5959-4CEC-8E19-F711469FD04D}"/>
          </ac:spMkLst>
        </pc:spChg>
        <pc:spChg chg="mod">
          <ac:chgData name="Timo Mühlhaus" userId="1b6b3aba618dadac" providerId="LiveId" clId="{BF370442-DD29-4340-BDAA-5ECFF8ED1AAC}" dt="2021-09-07T12:27:44.490" v="608" actId="165"/>
          <ac:spMkLst>
            <pc:docMk/>
            <pc:sldMk cId="4229902942" sldId="699"/>
            <ac:spMk id="231" creationId="{40C9B592-008A-42C5-9795-35FB9628BC65}"/>
          </ac:spMkLst>
        </pc:spChg>
        <pc:spChg chg="mod">
          <ac:chgData name="Timo Mühlhaus" userId="1b6b3aba618dadac" providerId="LiveId" clId="{BF370442-DD29-4340-BDAA-5ECFF8ED1AAC}" dt="2021-09-07T12:27:44.490" v="608" actId="165"/>
          <ac:spMkLst>
            <pc:docMk/>
            <pc:sldMk cId="4229902942" sldId="699"/>
            <ac:spMk id="232" creationId="{9D5EF32F-2A31-42A9-A2F7-38286B6E8BCC}"/>
          </ac:spMkLst>
        </pc:spChg>
        <pc:spChg chg="mod">
          <ac:chgData name="Timo Mühlhaus" userId="1b6b3aba618dadac" providerId="LiveId" clId="{BF370442-DD29-4340-BDAA-5ECFF8ED1AAC}" dt="2021-09-07T12:27:44.490" v="608" actId="165"/>
          <ac:spMkLst>
            <pc:docMk/>
            <pc:sldMk cId="4229902942" sldId="699"/>
            <ac:spMk id="237" creationId="{3C277060-DF73-4CA1-AA17-89BB8056241C}"/>
          </ac:spMkLst>
        </pc:spChg>
        <pc:spChg chg="mod">
          <ac:chgData name="Timo Mühlhaus" userId="1b6b3aba618dadac" providerId="LiveId" clId="{BF370442-DD29-4340-BDAA-5ECFF8ED1AAC}" dt="2021-09-07T12:27:44.490" v="608" actId="165"/>
          <ac:spMkLst>
            <pc:docMk/>
            <pc:sldMk cId="4229902942" sldId="699"/>
            <ac:spMk id="239" creationId="{1B8526B1-189E-4412-BC45-C1B4A048CF6A}"/>
          </ac:spMkLst>
        </pc:spChg>
        <pc:spChg chg="mod">
          <ac:chgData name="Timo Mühlhaus" userId="1b6b3aba618dadac" providerId="LiveId" clId="{BF370442-DD29-4340-BDAA-5ECFF8ED1AAC}" dt="2021-09-07T12:27:44.490" v="608" actId="165"/>
          <ac:spMkLst>
            <pc:docMk/>
            <pc:sldMk cId="4229902942" sldId="699"/>
            <ac:spMk id="240" creationId="{47EF0241-DE1B-42E8-8027-FB18F70D0A5E}"/>
          </ac:spMkLst>
        </pc:spChg>
        <pc:spChg chg="mod">
          <ac:chgData name="Timo Mühlhaus" userId="1b6b3aba618dadac" providerId="LiveId" clId="{BF370442-DD29-4340-BDAA-5ECFF8ED1AAC}" dt="2021-09-07T12:27:44.490" v="608" actId="165"/>
          <ac:spMkLst>
            <pc:docMk/>
            <pc:sldMk cId="4229902942" sldId="699"/>
            <ac:spMk id="241" creationId="{B0A376C4-C82E-4382-B0DB-ACF3EA69FB56}"/>
          </ac:spMkLst>
        </pc:spChg>
        <pc:spChg chg="mod">
          <ac:chgData name="Timo Mühlhaus" userId="1b6b3aba618dadac" providerId="LiveId" clId="{BF370442-DD29-4340-BDAA-5ECFF8ED1AAC}" dt="2021-09-07T12:27:44.490" v="608" actId="165"/>
          <ac:spMkLst>
            <pc:docMk/>
            <pc:sldMk cId="4229902942" sldId="699"/>
            <ac:spMk id="242" creationId="{28180E82-959D-41BF-8F3E-E7063A4E2B3D}"/>
          </ac:spMkLst>
        </pc:spChg>
        <pc:spChg chg="mod">
          <ac:chgData name="Timo Mühlhaus" userId="1b6b3aba618dadac" providerId="LiveId" clId="{BF370442-DD29-4340-BDAA-5ECFF8ED1AAC}" dt="2021-09-07T12:27:44.490" v="608" actId="165"/>
          <ac:spMkLst>
            <pc:docMk/>
            <pc:sldMk cId="4229902942" sldId="699"/>
            <ac:spMk id="243" creationId="{CC70B307-B5F5-4A88-80E7-179E6721EB88}"/>
          </ac:spMkLst>
        </pc:spChg>
        <pc:spChg chg="mod">
          <ac:chgData name="Timo Mühlhaus" userId="1b6b3aba618dadac" providerId="LiveId" clId="{BF370442-DD29-4340-BDAA-5ECFF8ED1AAC}" dt="2021-09-07T12:27:44.490" v="608" actId="165"/>
          <ac:spMkLst>
            <pc:docMk/>
            <pc:sldMk cId="4229902942" sldId="699"/>
            <ac:spMk id="244" creationId="{D3AF5A7E-27CF-44F9-AA52-0E99D707B46D}"/>
          </ac:spMkLst>
        </pc:spChg>
        <pc:spChg chg="mod">
          <ac:chgData name="Timo Mühlhaus" userId="1b6b3aba618dadac" providerId="LiveId" clId="{BF370442-DD29-4340-BDAA-5ECFF8ED1AAC}" dt="2021-09-07T12:27:44.490" v="608" actId="165"/>
          <ac:spMkLst>
            <pc:docMk/>
            <pc:sldMk cId="4229902942" sldId="699"/>
            <ac:spMk id="245" creationId="{DC312C6A-5D78-4300-B84E-FD2F94E574D2}"/>
          </ac:spMkLst>
        </pc:spChg>
        <pc:spChg chg="mod">
          <ac:chgData name="Timo Mühlhaus" userId="1b6b3aba618dadac" providerId="LiveId" clId="{BF370442-DD29-4340-BDAA-5ECFF8ED1AAC}" dt="2021-09-07T12:27:44.490" v="608" actId="165"/>
          <ac:spMkLst>
            <pc:docMk/>
            <pc:sldMk cId="4229902942" sldId="699"/>
            <ac:spMk id="246" creationId="{0B721010-D94B-4A34-A4C7-5B26A26133E3}"/>
          </ac:spMkLst>
        </pc:spChg>
        <pc:spChg chg="mod">
          <ac:chgData name="Timo Mühlhaus" userId="1b6b3aba618dadac" providerId="LiveId" clId="{BF370442-DD29-4340-BDAA-5ECFF8ED1AAC}" dt="2021-09-07T12:27:44.490" v="608" actId="165"/>
          <ac:spMkLst>
            <pc:docMk/>
            <pc:sldMk cId="4229902942" sldId="699"/>
            <ac:spMk id="247" creationId="{8947F3E3-2214-4289-98FA-56B16F3851FA}"/>
          </ac:spMkLst>
        </pc:spChg>
        <pc:spChg chg="mod">
          <ac:chgData name="Timo Mühlhaus" userId="1b6b3aba618dadac" providerId="LiveId" clId="{BF370442-DD29-4340-BDAA-5ECFF8ED1AAC}" dt="2021-09-07T12:27:44.490" v="608" actId="165"/>
          <ac:spMkLst>
            <pc:docMk/>
            <pc:sldMk cId="4229902942" sldId="699"/>
            <ac:spMk id="248" creationId="{026C7CF0-0016-4993-B56B-E3780D7AB26C}"/>
          </ac:spMkLst>
        </pc:spChg>
        <pc:spChg chg="mod">
          <ac:chgData name="Timo Mühlhaus" userId="1b6b3aba618dadac" providerId="LiveId" clId="{BF370442-DD29-4340-BDAA-5ECFF8ED1AAC}" dt="2021-09-07T12:27:44.490" v="608" actId="165"/>
          <ac:spMkLst>
            <pc:docMk/>
            <pc:sldMk cId="4229902942" sldId="699"/>
            <ac:spMk id="249" creationId="{BDDDD1B2-72FC-4BDF-82D2-3FBEDA358F66}"/>
          </ac:spMkLst>
        </pc:spChg>
        <pc:spChg chg="mod">
          <ac:chgData name="Timo Mühlhaus" userId="1b6b3aba618dadac" providerId="LiveId" clId="{BF370442-DD29-4340-BDAA-5ECFF8ED1AAC}" dt="2021-09-07T12:27:44.490" v="608" actId="165"/>
          <ac:spMkLst>
            <pc:docMk/>
            <pc:sldMk cId="4229902942" sldId="699"/>
            <ac:spMk id="250" creationId="{AD99CA7E-A6B3-4947-B2F0-468FF37A8429}"/>
          </ac:spMkLst>
        </pc:spChg>
        <pc:spChg chg="mod">
          <ac:chgData name="Timo Mühlhaus" userId="1b6b3aba618dadac" providerId="LiveId" clId="{BF370442-DD29-4340-BDAA-5ECFF8ED1AAC}" dt="2021-09-07T12:27:44.490" v="608" actId="165"/>
          <ac:spMkLst>
            <pc:docMk/>
            <pc:sldMk cId="4229902942" sldId="699"/>
            <ac:spMk id="251" creationId="{A59B9E27-C34A-4189-B764-62A287803D73}"/>
          </ac:spMkLst>
        </pc:spChg>
        <pc:spChg chg="mod">
          <ac:chgData name="Timo Mühlhaus" userId="1b6b3aba618dadac" providerId="LiveId" clId="{BF370442-DD29-4340-BDAA-5ECFF8ED1AAC}" dt="2021-09-07T12:27:44.490" v="608" actId="165"/>
          <ac:spMkLst>
            <pc:docMk/>
            <pc:sldMk cId="4229902942" sldId="699"/>
            <ac:spMk id="260" creationId="{19368132-8E5D-4A24-A51F-DF85EBE1DB7F}"/>
          </ac:spMkLst>
        </pc:spChg>
        <pc:spChg chg="mod">
          <ac:chgData name="Timo Mühlhaus" userId="1b6b3aba618dadac" providerId="LiveId" clId="{BF370442-DD29-4340-BDAA-5ECFF8ED1AAC}" dt="2021-09-07T12:27:44.490" v="608" actId="165"/>
          <ac:spMkLst>
            <pc:docMk/>
            <pc:sldMk cId="4229902942" sldId="699"/>
            <ac:spMk id="261" creationId="{4761C77D-48AC-4E77-9161-162D749D18E9}"/>
          </ac:spMkLst>
        </pc:spChg>
        <pc:spChg chg="mod">
          <ac:chgData name="Timo Mühlhaus" userId="1b6b3aba618dadac" providerId="LiveId" clId="{BF370442-DD29-4340-BDAA-5ECFF8ED1AAC}" dt="2021-09-07T12:27:44.490" v="608" actId="165"/>
          <ac:spMkLst>
            <pc:docMk/>
            <pc:sldMk cId="4229902942" sldId="699"/>
            <ac:spMk id="264" creationId="{A0DEEBA1-DDBE-4310-842D-3F4FE34D06F3}"/>
          </ac:spMkLst>
        </pc:spChg>
        <pc:spChg chg="mod">
          <ac:chgData name="Timo Mühlhaus" userId="1b6b3aba618dadac" providerId="LiveId" clId="{BF370442-DD29-4340-BDAA-5ECFF8ED1AAC}" dt="2021-09-07T12:27:44.490" v="608" actId="165"/>
          <ac:spMkLst>
            <pc:docMk/>
            <pc:sldMk cId="4229902942" sldId="699"/>
            <ac:spMk id="265" creationId="{9AC6D27A-77F1-419B-AAD8-3284AA9C8B6A}"/>
          </ac:spMkLst>
        </pc:spChg>
        <pc:spChg chg="mod">
          <ac:chgData name="Timo Mühlhaus" userId="1b6b3aba618dadac" providerId="LiveId" clId="{BF370442-DD29-4340-BDAA-5ECFF8ED1AAC}" dt="2021-09-07T12:27:44.490" v="608" actId="165"/>
          <ac:spMkLst>
            <pc:docMk/>
            <pc:sldMk cId="4229902942" sldId="699"/>
            <ac:spMk id="266" creationId="{531C8CA5-742A-4018-BADE-94B3C13718D3}"/>
          </ac:spMkLst>
        </pc:spChg>
        <pc:spChg chg="mod">
          <ac:chgData name="Timo Mühlhaus" userId="1b6b3aba618dadac" providerId="LiveId" clId="{BF370442-DD29-4340-BDAA-5ECFF8ED1AAC}" dt="2021-09-07T12:27:44.490" v="608" actId="165"/>
          <ac:spMkLst>
            <pc:docMk/>
            <pc:sldMk cId="4229902942" sldId="699"/>
            <ac:spMk id="267" creationId="{2D520CF9-A0A2-4E6E-A714-B0FA46562127}"/>
          </ac:spMkLst>
        </pc:spChg>
        <pc:spChg chg="mod">
          <ac:chgData name="Timo Mühlhaus" userId="1b6b3aba618dadac" providerId="LiveId" clId="{BF370442-DD29-4340-BDAA-5ECFF8ED1AAC}" dt="2021-09-07T12:27:44.490" v="608" actId="165"/>
          <ac:spMkLst>
            <pc:docMk/>
            <pc:sldMk cId="4229902942" sldId="699"/>
            <ac:spMk id="268" creationId="{80CC2DFD-5D58-418C-AEAE-A3450CA35DA6}"/>
          </ac:spMkLst>
        </pc:spChg>
        <pc:spChg chg="mod">
          <ac:chgData name="Timo Mühlhaus" userId="1b6b3aba618dadac" providerId="LiveId" clId="{BF370442-DD29-4340-BDAA-5ECFF8ED1AAC}" dt="2021-09-07T12:27:44.490" v="608" actId="165"/>
          <ac:spMkLst>
            <pc:docMk/>
            <pc:sldMk cId="4229902942" sldId="699"/>
            <ac:spMk id="269" creationId="{8205DA41-59E2-4519-93BB-9E7D022F3D97}"/>
          </ac:spMkLst>
        </pc:spChg>
        <pc:spChg chg="mod">
          <ac:chgData name="Timo Mühlhaus" userId="1b6b3aba618dadac" providerId="LiveId" clId="{BF370442-DD29-4340-BDAA-5ECFF8ED1AAC}" dt="2021-09-07T12:27:44.490" v="608" actId="165"/>
          <ac:spMkLst>
            <pc:docMk/>
            <pc:sldMk cId="4229902942" sldId="699"/>
            <ac:spMk id="278" creationId="{958018D2-B4B3-45C6-B03E-C4E37D3C7F0E}"/>
          </ac:spMkLst>
        </pc:spChg>
        <pc:spChg chg="mod">
          <ac:chgData name="Timo Mühlhaus" userId="1b6b3aba618dadac" providerId="LiveId" clId="{BF370442-DD29-4340-BDAA-5ECFF8ED1AAC}" dt="2021-09-07T12:27:44.490" v="608" actId="165"/>
          <ac:spMkLst>
            <pc:docMk/>
            <pc:sldMk cId="4229902942" sldId="699"/>
            <ac:spMk id="279" creationId="{4033341C-9FD3-4148-A5E5-9D0BF8383E49}"/>
          </ac:spMkLst>
        </pc:spChg>
        <pc:spChg chg="mod">
          <ac:chgData name="Timo Mühlhaus" userId="1b6b3aba618dadac" providerId="LiveId" clId="{BF370442-DD29-4340-BDAA-5ECFF8ED1AAC}" dt="2021-09-07T12:27:44.490" v="608" actId="165"/>
          <ac:spMkLst>
            <pc:docMk/>
            <pc:sldMk cId="4229902942" sldId="699"/>
            <ac:spMk id="280" creationId="{EC24FABE-8022-4C0A-88EE-524304C27C23}"/>
          </ac:spMkLst>
        </pc:spChg>
        <pc:spChg chg="mod">
          <ac:chgData name="Timo Mühlhaus" userId="1b6b3aba618dadac" providerId="LiveId" clId="{BF370442-DD29-4340-BDAA-5ECFF8ED1AAC}" dt="2021-09-07T12:27:44.490" v="608" actId="165"/>
          <ac:spMkLst>
            <pc:docMk/>
            <pc:sldMk cId="4229902942" sldId="699"/>
            <ac:spMk id="286" creationId="{52FDE6E7-C31A-4021-AB03-5F08BDE5F620}"/>
          </ac:spMkLst>
        </pc:spChg>
        <pc:spChg chg="mod">
          <ac:chgData name="Timo Mühlhaus" userId="1b6b3aba618dadac" providerId="LiveId" clId="{BF370442-DD29-4340-BDAA-5ECFF8ED1AAC}" dt="2021-09-07T12:27:44.490" v="608" actId="165"/>
          <ac:spMkLst>
            <pc:docMk/>
            <pc:sldMk cId="4229902942" sldId="699"/>
            <ac:spMk id="289" creationId="{CB34A375-ACD8-4AB3-8A2B-7E5DF3BC2FD2}"/>
          </ac:spMkLst>
        </pc:spChg>
        <pc:spChg chg="mod">
          <ac:chgData name="Timo Mühlhaus" userId="1b6b3aba618dadac" providerId="LiveId" clId="{BF370442-DD29-4340-BDAA-5ECFF8ED1AAC}" dt="2021-09-07T12:27:44.490" v="608" actId="165"/>
          <ac:spMkLst>
            <pc:docMk/>
            <pc:sldMk cId="4229902942" sldId="699"/>
            <ac:spMk id="292" creationId="{14AE5F34-E694-4701-A91E-247BD3D379AE}"/>
          </ac:spMkLst>
        </pc:spChg>
        <pc:spChg chg="mod">
          <ac:chgData name="Timo Mühlhaus" userId="1b6b3aba618dadac" providerId="LiveId" clId="{BF370442-DD29-4340-BDAA-5ECFF8ED1AAC}" dt="2021-09-07T12:27:44.490" v="608" actId="165"/>
          <ac:spMkLst>
            <pc:docMk/>
            <pc:sldMk cId="4229902942" sldId="699"/>
            <ac:spMk id="296" creationId="{D2FCEFDC-B9AE-44C1-96D3-AEB3DD1B5F75}"/>
          </ac:spMkLst>
        </pc:spChg>
        <pc:spChg chg="mod">
          <ac:chgData name="Timo Mühlhaus" userId="1b6b3aba618dadac" providerId="LiveId" clId="{BF370442-DD29-4340-BDAA-5ECFF8ED1AAC}" dt="2021-09-07T12:27:44.490" v="608" actId="165"/>
          <ac:spMkLst>
            <pc:docMk/>
            <pc:sldMk cId="4229902942" sldId="699"/>
            <ac:spMk id="299" creationId="{F9F44DE8-F8FA-4BB6-9883-C633FD66D8C1}"/>
          </ac:spMkLst>
        </pc:spChg>
        <pc:spChg chg="mod">
          <ac:chgData name="Timo Mühlhaus" userId="1b6b3aba618dadac" providerId="LiveId" clId="{BF370442-DD29-4340-BDAA-5ECFF8ED1AAC}" dt="2021-09-07T12:27:44.490" v="608" actId="165"/>
          <ac:spMkLst>
            <pc:docMk/>
            <pc:sldMk cId="4229902942" sldId="699"/>
            <ac:spMk id="300" creationId="{6D0C6BC8-FBAE-4A6D-B7B2-09BD00355435}"/>
          </ac:spMkLst>
        </pc:spChg>
        <pc:spChg chg="mod">
          <ac:chgData name="Timo Mühlhaus" userId="1b6b3aba618dadac" providerId="LiveId" clId="{BF370442-DD29-4340-BDAA-5ECFF8ED1AAC}" dt="2021-09-07T12:27:44.490" v="608" actId="165"/>
          <ac:spMkLst>
            <pc:docMk/>
            <pc:sldMk cId="4229902942" sldId="699"/>
            <ac:spMk id="304" creationId="{AF7470B4-67FB-40C2-BEFC-696BF8BC7194}"/>
          </ac:spMkLst>
        </pc:spChg>
        <pc:spChg chg="mod">
          <ac:chgData name="Timo Mühlhaus" userId="1b6b3aba618dadac" providerId="LiveId" clId="{BF370442-DD29-4340-BDAA-5ECFF8ED1AAC}" dt="2021-09-07T12:27:44.490" v="608" actId="165"/>
          <ac:spMkLst>
            <pc:docMk/>
            <pc:sldMk cId="4229902942" sldId="699"/>
            <ac:spMk id="315" creationId="{12529B4B-5FC8-445D-A600-4C227CC765CA}"/>
          </ac:spMkLst>
        </pc:spChg>
        <pc:spChg chg="mod">
          <ac:chgData name="Timo Mühlhaus" userId="1b6b3aba618dadac" providerId="LiveId" clId="{BF370442-DD29-4340-BDAA-5ECFF8ED1AAC}" dt="2021-09-07T12:27:44.490" v="608" actId="165"/>
          <ac:spMkLst>
            <pc:docMk/>
            <pc:sldMk cId="4229902942" sldId="699"/>
            <ac:spMk id="316" creationId="{29DDED75-DD80-4672-8270-66940EBFEEBF}"/>
          </ac:spMkLst>
        </pc:spChg>
        <pc:spChg chg="mod">
          <ac:chgData name="Timo Mühlhaus" userId="1b6b3aba618dadac" providerId="LiveId" clId="{BF370442-DD29-4340-BDAA-5ECFF8ED1AAC}" dt="2021-09-07T12:27:44.490" v="608" actId="165"/>
          <ac:spMkLst>
            <pc:docMk/>
            <pc:sldMk cId="4229902942" sldId="699"/>
            <ac:spMk id="319" creationId="{4756DAB9-912A-4119-8339-0D88026017CF}"/>
          </ac:spMkLst>
        </pc:spChg>
        <pc:spChg chg="mod">
          <ac:chgData name="Timo Mühlhaus" userId="1b6b3aba618dadac" providerId="LiveId" clId="{BF370442-DD29-4340-BDAA-5ECFF8ED1AAC}" dt="2021-09-07T12:27:44.490" v="608" actId="165"/>
          <ac:spMkLst>
            <pc:docMk/>
            <pc:sldMk cId="4229902942" sldId="699"/>
            <ac:spMk id="320" creationId="{CFCD0A48-7486-463A-9CA9-3CC53CEB2BDB}"/>
          </ac:spMkLst>
        </pc:spChg>
        <pc:spChg chg="mod">
          <ac:chgData name="Timo Mühlhaus" userId="1b6b3aba618dadac" providerId="LiveId" clId="{BF370442-DD29-4340-BDAA-5ECFF8ED1AAC}" dt="2021-09-07T12:27:44.490" v="608" actId="165"/>
          <ac:spMkLst>
            <pc:docMk/>
            <pc:sldMk cId="4229902942" sldId="699"/>
            <ac:spMk id="323" creationId="{9C7D7E0D-2E3E-49F8-8BB5-A163835843C4}"/>
          </ac:spMkLst>
        </pc:spChg>
        <pc:spChg chg="mod">
          <ac:chgData name="Timo Mühlhaus" userId="1b6b3aba618dadac" providerId="LiveId" clId="{BF370442-DD29-4340-BDAA-5ECFF8ED1AAC}" dt="2021-09-07T12:27:44.490" v="608" actId="165"/>
          <ac:spMkLst>
            <pc:docMk/>
            <pc:sldMk cId="4229902942" sldId="699"/>
            <ac:spMk id="324" creationId="{9F5473DA-778A-40B1-BDE6-76A86DEE1E47}"/>
          </ac:spMkLst>
        </pc:spChg>
        <pc:grpChg chg="add mod topLvl">
          <ac:chgData name="Timo Mühlhaus" userId="1b6b3aba618dadac" providerId="LiveId" clId="{BF370442-DD29-4340-BDAA-5ECFF8ED1AAC}" dt="2021-09-07T12:28:13.336" v="669" actId="1076"/>
          <ac:grpSpMkLst>
            <pc:docMk/>
            <pc:sldMk cId="4229902942" sldId="699"/>
            <ac:grpSpMk id="9" creationId="{04354F0D-8058-4DF5-A12E-32500D2068F9}"/>
          </ac:grpSpMkLst>
        </pc:grpChg>
        <pc:grpChg chg="add del mod">
          <ac:chgData name="Timo Mühlhaus" userId="1b6b3aba618dadac" providerId="LiveId" clId="{BF370442-DD29-4340-BDAA-5ECFF8ED1AAC}" dt="2021-09-07T12:27:44.490" v="608" actId="165"/>
          <ac:grpSpMkLst>
            <pc:docMk/>
            <pc:sldMk cId="4229902942" sldId="699"/>
            <ac:grpSpMk id="10" creationId="{AAE007F4-9B3D-43E6-91A5-D126ED0711E7}"/>
          </ac:grpSpMkLst>
        </pc:grpChg>
        <pc:grpChg chg="del mod">
          <ac:chgData name="Timo Mühlhaus" userId="1b6b3aba618dadac" providerId="LiveId" clId="{BF370442-DD29-4340-BDAA-5ECFF8ED1AAC}" dt="2021-09-07T12:12:19.209" v="524" actId="165"/>
          <ac:grpSpMkLst>
            <pc:docMk/>
            <pc:sldMk cId="4229902942" sldId="699"/>
            <ac:grpSpMk id="141" creationId="{259F9F46-1BD9-4B98-881E-913EC9297951}"/>
          </ac:grpSpMkLst>
        </pc:grpChg>
        <pc:grpChg chg="mod topLvl">
          <ac:chgData name="Timo Mühlhaus" userId="1b6b3aba618dadac" providerId="LiveId" clId="{BF370442-DD29-4340-BDAA-5ECFF8ED1AAC}" dt="2021-09-07T12:27:44.490" v="608" actId="165"/>
          <ac:grpSpMkLst>
            <pc:docMk/>
            <pc:sldMk cId="4229902942" sldId="699"/>
            <ac:grpSpMk id="145" creationId="{FD7464B5-9737-45C6-B6B7-7933AA2357B8}"/>
          </ac:grpSpMkLst>
        </pc:grpChg>
        <pc:grpChg chg="mod topLvl">
          <ac:chgData name="Timo Mühlhaus" userId="1b6b3aba618dadac" providerId="LiveId" clId="{BF370442-DD29-4340-BDAA-5ECFF8ED1AAC}" dt="2021-09-07T12:27:44.490" v="608" actId="165"/>
          <ac:grpSpMkLst>
            <pc:docMk/>
            <pc:sldMk cId="4229902942" sldId="699"/>
            <ac:grpSpMk id="148" creationId="{EB902BF0-4812-404C-A073-693181DB88DE}"/>
          </ac:grpSpMkLst>
        </pc:grpChg>
        <pc:grpChg chg="add mod">
          <ac:chgData name="Timo Mühlhaus" userId="1b6b3aba618dadac" providerId="LiveId" clId="{BF370442-DD29-4340-BDAA-5ECFF8ED1AAC}" dt="2021-09-07T12:28:13.336" v="669" actId="1076"/>
          <ac:grpSpMkLst>
            <pc:docMk/>
            <pc:sldMk cId="4229902942" sldId="699"/>
            <ac:grpSpMk id="155" creationId="{E3711D8C-FA1A-478F-9C41-1985F86B7D2D}"/>
          </ac:grpSpMkLst>
        </pc:grpChg>
        <pc:grpChg chg="mod topLvl">
          <ac:chgData name="Timo Mühlhaus" userId="1b6b3aba618dadac" providerId="LiveId" clId="{BF370442-DD29-4340-BDAA-5ECFF8ED1AAC}" dt="2021-09-07T12:27:44.490" v="608" actId="165"/>
          <ac:grpSpMkLst>
            <pc:docMk/>
            <pc:sldMk cId="4229902942" sldId="699"/>
            <ac:grpSpMk id="207" creationId="{E844CDC5-5A7F-4735-8F8B-3D50F4151845}"/>
          </ac:grpSpMkLst>
        </pc:grpChg>
        <pc:grpChg chg="mod topLvl">
          <ac:chgData name="Timo Mühlhaus" userId="1b6b3aba618dadac" providerId="LiveId" clId="{BF370442-DD29-4340-BDAA-5ECFF8ED1AAC}" dt="2021-09-07T12:27:44.490" v="608" actId="165"/>
          <ac:grpSpMkLst>
            <pc:docMk/>
            <pc:sldMk cId="4229902942" sldId="699"/>
            <ac:grpSpMk id="209" creationId="{17B1128E-81D5-4ACE-BFBF-1DE82C9BC820}"/>
          </ac:grpSpMkLst>
        </pc:grpChg>
        <pc:grpChg chg="mod topLvl">
          <ac:chgData name="Timo Mühlhaus" userId="1b6b3aba618dadac" providerId="LiveId" clId="{BF370442-DD29-4340-BDAA-5ECFF8ED1AAC}" dt="2021-09-07T12:27:44.490" v="608" actId="165"/>
          <ac:grpSpMkLst>
            <pc:docMk/>
            <pc:sldMk cId="4229902942" sldId="699"/>
            <ac:grpSpMk id="214" creationId="{CF9CC63A-1FCE-419B-A2C9-8F9C31E682CD}"/>
          </ac:grpSpMkLst>
        </pc:grpChg>
        <pc:grpChg chg="mod topLvl">
          <ac:chgData name="Timo Mühlhaus" userId="1b6b3aba618dadac" providerId="LiveId" clId="{BF370442-DD29-4340-BDAA-5ECFF8ED1AAC}" dt="2021-09-07T12:27:44.490" v="608" actId="165"/>
          <ac:grpSpMkLst>
            <pc:docMk/>
            <pc:sldMk cId="4229902942" sldId="699"/>
            <ac:grpSpMk id="215" creationId="{ED5A2DBC-F1D6-41D3-85DC-C4927DE470F4}"/>
          </ac:grpSpMkLst>
        </pc:grpChg>
        <pc:grpChg chg="mod topLvl">
          <ac:chgData name="Timo Mühlhaus" userId="1b6b3aba618dadac" providerId="LiveId" clId="{BF370442-DD29-4340-BDAA-5ECFF8ED1AAC}" dt="2021-09-07T12:27:44.490" v="608" actId="165"/>
          <ac:grpSpMkLst>
            <pc:docMk/>
            <pc:sldMk cId="4229902942" sldId="699"/>
            <ac:grpSpMk id="216" creationId="{69B1C425-BB55-401C-AECE-E0092AF47F2D}"/>
          </ac:grpSpMkLst>
        </pc:grpChg>
        <pc:grpChg chg="mod topLvl">
          <ac:chgData name="Timo Mühlhaus" userId="1b6b3aba618dadac" providerId="LiveId" clId="{BF370442-DD29-4340-BDAA-5ECFF8ED1AAC}" dt="2021-09-07T12:27:44.490" v="608" actId="165"/>
          <ac:grpSpMkLst>
            <pc:docMk/>
            <pc:sldMk cId="4229902942" sldId="699"/>
            <ac:grpSpMk id="224" creationId="{1FC3F644-8C67-4CCB-8C53-643F1FD1B7F7}"/>
          </ac:grpSpMkLst>
        </pc:grpChg>
        <pc:grpChg chg="mod topLvl">
          <ac:chgData name="Timo Mühlhaus" userId="1b6b3aba618dadac" providerId="LiveId" clId="{BF370442-DD29-4340-BDAA-5ECFF8ED1AAC}" dt="2021-09-07T12:27:44.490" v="608" actId="165"/>
          <ac:grpSpMkLst>
            <pc:docMk/>
            <pc:sldMk cId="4229902942" sldId="699"/>
            <ac:grpSpMk id="226" creationId="{0C9F11B2-C306-422D-BD23-BE6BBC46D5E0}"/>
          </ac:grpSpMkLst>
        </pc:grpChg>
        <pc:grpChg chg="mod">
          <ac:chgData name="Timo Mühlhaus" userId="1b6b3aba618dadac" providerId="LiveId" clId="{BF370442-DD29-4340-BDAA-5ECFF8ED1AAC}" dt="2021-09-07T12:27:44.490" v="608" actId="165"/>
          <ac:grpSpMkLst>
            <pc:docMk/>
            <pc:sldMk cId="4229902942" sldId="699"/>
            <ac:grpSpMk id="229" creationId="{82305E5A-D58A-434C-968C-709381236C02}"/>
          </ac:grpSpMkLst>
        </pc:grpChg>
        <pc:grpChg chg="mod">
          <ac:chgData name="Timo Mühlhaus" userId="1b6b3aba618dadac" providerId="LiveId" clId="{BF370442-DD29-4340-BDAA-5ECFF8ED1AAC}" dt="2021-09-07T12:27:44.490" v="608" actId="165"/>
          <ac:grpSpMkLst>
            <pc:docMk/>
            <pc:sldMk cId="4229902942" sldId="699"/>
            <ac:grpSpMk id="230" creationId="{A20D1B2C-D462-474D-9C7D-D300DC61827F}"/>
          </ac:grpSpMkLst>
        </pc:grpChg>
        <pc:grpChg chg="mod">
          <ac:chgData name="Timo Mühlhaus" userId="1b6b3aba618dadac" providerId="LiveId" clId="{BF370442-DD29-4340-BDAA-5ECFF8ED1AAC}" dt="2021-09-07T12:27:44.490" v="608" actId="165"/>
          <ac:grpSpMkLst>
            <pc:docMk/>
            <pc:sldMk cId="4229902942" sldId="699"/>
            <ac:grpSpMk id="233" creationId="{F719B3B1-B4B4-4966-A3AD-DE05FF5E38EE}"/>
          </ac:grpSpMkLst>
        </pc:grpChg>
        <pc:grpChg chg="mod">
          <ac:chgData name="Timo Mühlhaus" userId="1b6b3aba618dadac" providerId="LiveId" clId="{BF370442-DD29-4340-BDAA-5ECFF8ED1AAC}" dt="2021-09-07T12:27:44.490" v="608" actId="165"/>
          <ac:grpSpMkLst>
            <pc:docMk/>
            <pc:sldMk cId="4229902942" sldId="699"/>
            <ac:grpSpMk id="235" creationId="{58879863-05B2-4032-97F8-560320CC26E3}"/>
          </ac:grpSpMkLst>
        </pc:grpChg>
        <pc:grpChg chg="mod">
          <ac:chgData name="Timo Mühlhaus" userId="1b6b3aba618dadac" providerId="LiveId" clId="{BF370442-DD29-4340-BDAA-5ECFF8ED1AAC}" dt="2021-09-07T12:27:44.490" v="608" actId="165"/>
          <ac:grpSpMkLst>
            <pc:docMk/>
            <pc:sldMk cId="4229902942" sldId="699"/>
            <ac:grpSpMk id="236" creationId="{996B5E75-CC90-4B76-B0D4-91CA9EA86844}"/>
          </ac:grpSpMkLst>
        </pc:grpChg>
        <pc:grpChg chg="mod">
          <ac:chgData name="Timo Mühlhaus" userId="1b6b3aba618dadac" providerId="LiveId" clId="{BF370442-DD29-4340-BDAA-5ECFF8ED1AAC}" dt="2021-09-07T12:27:44.490" v="608" actId="165"/>
          <ac:grpSpMkLst>
            <pc:docMk/>
            <pc:sldMk cId="4229902942" sldId="699"/>
            <ac:grpSpMk id="282" creationId="{D161050A-D171-4050-9538-488080763F69}"/>
          </ac:grpSpMkLst>
        </pc:grpChg>
        <pc:grpChg chg="mod">
          <ac:chgData name="Timo Mühlhaus" userId="1b6b3aba618dadac" providerId="LiveId" clId="{BF370442-DD29-4340-BDAA-5ECFF8ED1AAC}" dt="2021-09-07T12:27:44.490" v="608" actId="165"/>
          <ac:grpSpMkLst>
            <pc:docMk/>
            <pc:sldMk cId="4229902942" sldId="699"/>
            <ac:grpSpMk id="283" creationId="{46F6DB15-C92A-4899-8232-1BD2EBCC5334}"/>
          </ac:grpSpMkLst>
        </pc:grpChg>
        <pc:grpChg chg="mod">
          <ac:chgData name="Timo Mühlhaus" userId="1b6b3aba618dadac" providerId="LiveId" clId="{BF370442-DD29-4340-BDAA-5ECFF8ED1AAC}" dt="2021-09-07T12:27:44.490" v="608" actId="165"/>
          <ac:grpSpMkLst>
            <pc:docMk/>
            <pc:sldMk cId="4229902942" sldId="699"/>
            <ac:grpSpMk id="284" creationId="{A7814AC1-BB5C-47C5-9844-56DDE4F7E7C1}"/>
          </ac:grpSpMkLst>
        </pc:grpChg>
        <pc:grpChg chg="mod">
          <ac:chgData name="Timo Mühlhaus" userId="1b6b3aba618dadac" providerId="LiveId" clId="{BF370442-DD29-4340-BDAA-5ECFF8ED1AAC}" dt="2021-09-07T12:27:44.490" v="608" actId="165"/>
          <ac:grpSpMkLst>
            <pc:docMk/>
            <pc:sldMk cId="4229902942" sldId="699"/>
            <ac:grpSpMk id="285" creationId="{AC4089B6-5E46-4852-8901-11DBEBEE18AD}"/>
          </ac:grpSpMkLst>
        </pc:grpChg>
        <pc:grpChg chg="mod">
          <ac:chgData name="Timo Mühlhaus" userId="1b6b3aba618dadac" providerId="LiveId" clId="{BF370442-DD29-4340-BDAA-5ECFF8ED1AAC}" dt="2021-09-07T12:27:44.490" v="608" actId="165"/>
          <ac:grpSpMkLst>
            <pc:docMk/>
            <pc:sldMk cId="4229902942" sldId="699"/>
            <ac:grpSpMk id="295" creationId="{676A5991-E5CB-4E6F-9C8C-0DB6EFBC313C}"/>
          </ac:grpSpMkLst>
        </pc:grpChg>
        <pc:grpChg chg="mod">
          <ac:chgData name="Timo Mühlhaus" userId="1b6b3aba618dadac" providerId="LiveId" clId="{BF370442-DD29-4340-BDAA-5ECFF8ED1AAC}" dt="2021-09-07T12:27:44.490" v="608" actId="165"/>
          <ac:grpSpMkLst>
            <pc:docMk/>
            <pc:sldMk cId="4229902942" sldId="699"/>
            <ac:grpSpMk id="297" creationId="{38F9557A-1C44-41E8-B388-BB736DF22BC8}"/>
          </ac:grpSpMkLst>
        </pc:grpChg>
        <pc:grpChg chg="mod">
          <ac:chgData name="Timo Mühlhaus" userId="1b6b3aba618dadac" providerId="LiveId" clId="{BF370442-DD29-4340-BDAA-5ECFF8ED1AAC}" dt="2021-09-07T12:27:44.490" v="608" actId="165"/>
          <ac:grpSpMkLst>
            <pc:docMk/>
            <pc:sldMk cId="4229902942" sldId="699"/>
            <ac:grpSpMk id="298" creationId="{E941C9AD-4DA8-4E40-8089-3E7945412FC2}"/>
          </ac:grpSpMkLst>
        </pc:grpChg>
        <pc:grpChg chg="mod">
          <ac:chgData name="Timo Mühlhaus" userId="1b6b3aba618dadac" providerId="LiveId" clId="{BF370442-DD29-4340-BDAA-5ECFF8ED1AAC}" dt="2021-09-07T12:27:44.490" v="608" actId="165"/>
          <ac:grpSpMkLst>
            <pc:docMk/>
            <pc:sldMk cId="4229902942" sldId="699"/>
            <ac:grpSpMk id="302" creationId="{70D86CA1-31EF-4379-BF48-3247670BD5ED}"/>
          </ac:grpSpMkLst>
        </pc:grpChg>
        <pc:grpChg chg="mod">
          <ac:chgData name="Timo Mühlhaus" userId="1b6b3aba618dadac" providerId="LiveId" clId="{BF370442-DD29-4340-BDAA-5ECFF8ED1AAC}" dt="2021-09-07T12:27:44.490" v="608" actId="165"/>
          <ac:grpSpMkLst>
            <pc:docMk/>
            <pc:sldMk cId="4229902942" sldId="699"/>
            <ac:grpSpMk id="303" creationId="{140441B3-603C-4465-8EE0-DBC176947FCB}"/>
          </ac:grpSpMkLst>
        </pc:grpChg>
        <pc:grpChg chg="mod">
          <ac:chgData name="Timo Mühlhaus" userId="1b6b3aba618dadac" providerId="LiveId" clId="{BF370442-DD29-4340-BDAA-5ECFF8ED1AAC}" dt="2021-09-07T12:27:44.490" v="608" actId="165"/>
          <ac:grpSpMkLst>
            <pc:docMk/>
            <pc:sldMk cId="4229902942" sldId="699"/>
            <ac:grpSpMk id="314" creationId="{E8ED2E60-4A1A-4A82-9C99-61C9445B98DF}"/>
          </ac:grpSpMkLst>
        </pc:grpChg>
        <pc:grpChg chg="mod">
          <ac:chgData name="Timo Mühlhaus" userId="1b6b3aba618dadac" providerId="LiveId" clId="{BF370442-DD29-4340-BDAA-5ECFF8ED1AAC}" dt="2021-09-07T12:27:44.490" v="608" actId="165"/>
          <ac:grpSpMkLst>
            <pc:docMk/>
            <pc:sldMk cId="4229902942" sldId="699"/>
            <ac:grpSpMk id="318" creationId="{A804F945-3AA6-4AE8-8C33-1AB6DAD86703}"/>
          </ac:grpSpMkLst>
        </pc:grpChg>
        <pc:grpChg chg="mod">
          <ac:chgData name="Timo Mühlhaus" userId="1b6b3aba618dadac" providerId="LiveId" clId="{BF370442-DD29-4340-BDAA-5ECFF8ED1AAC}" dt="2021-09-07T12:27:44.490" v="608" actId="165"/>
          <ac:grpSpMkLst>
            <pc:docMk/>
            <pc:sldMk cId="4229902942" sldId="699"/>
            <ac:grpSpMk id="322" creationId="{951569D9-34D9-4D97-9182-B5D49541C13F}"/>
          </ac:grpSpMkLst>
        </pc:grpChg>
        <pc:picChg chg="add mod topLvl">
          <ac:chgData name="Timo Mühlhaus" userId="1b6b3aba618dadac" providerId="LiveId" clId="{BF370442-DD29-4340-BDAA-5ECFF8ED1AAC}" dt="2021-09-07T12:27:44.490" v="608" actId="165"/>
          <ac:picMkLst>
            <pc:docMk/>
            <pc:sldMk cId="4229902942" sldId="699"/>
            <ac:picMk id="137" creationId="{6B7FFE03-6B52-4B9C-B59F-4765A2A365D7}"/>
          </ac:picMkLst>
        </pc:picChg>
        <pc:picChg chg="mod topLvl">
          <ac:chgData name="Timo Mühlhaus" userId="1b6b3aba618dadac" providerId="LiveId" clId="{BF370442-DD29-4340-BDAA-5ECFF8ED1AAC}" dt="2021-09-07T12:27:44.490" v="608" actId="165"/>
          <ac:picMkLst>
            <pc:docMk/>
            <pc:sldMk cId="4229902942" sldId="699"/>
            <ac:picMk id="146" creationId="{7BA465F5-6273-4076-A62D-A8E4D2C9D880}"/>
          </ac:picMkLst>
        </pc:picChg>
        <pc:picChg chg="mod topLvl">
          <ac:chgData name="Timo Mühlhaus" userId="1b6b3aba618dadac" providerId="LiveId" clId="{BF370442-DD29-4340-BDAA-5ECFF8ED1AAC}" dt="2021-09-07T12:27:44.490" v="608" actId="165"/>
          <ac:picMkLst>
            <pc:docMk/>
            <pc:sldMk cId="4229902942" sldId="699"/>
            <ac:picMk id="149" creationId="{C7277AAD-CB2D-4E28-B1F6-7466E7820918}"/>
          </ac:picMkLst>
        </pc:picChg>
        <pc:picChg chg="add del mod topLvl">
          <ac:chgData name="Timo Mühlhaus" userId="1b6b3aba618dadac" providerId="LiveId" clId="{BF370442-DD29-4340-BDAA-5ECFF8ED1AAC}" dt="2021-09-08T05:29:11.017" v="2967" actId="478"/>
          <ac:picMkLst>
            <pc:docMk/>
            <pc:sldMk cId="4229902942" sldId="699"/>
            <ac:picMk id="154" creationId="{0D42B64A-F90B-4CBA-8244-173135E65185}"/>
          </ac:picMkLst>
        </pc:picChg>
        <pc:picChg chg="del">
          <ac:chgData name="Timo Mühlhaus" userId="1b6b3aba618dadac" providerId="LiveId" clId="{BF370442-DD29-4340-BDAA-5ECFF8ED1AAC}" dt="2021-09-07T12:11:58.664" v="518" actId="478"/>
          <ac:picMkLst>
            <pc:docMk/>
            <pc:sldMk cId="4229902942" sldId="699"/>
            <ac:picMk id="159" creationId="{6AE52FA9-E510-4574-ACFC-080873A150D0}"/>
          </ac:picMkLst>
        </pc:picChg>
        <pc:picChg chg="mod topLvl">
          <ac:chgData name="Timo Mühlhaus" userId="1b6b3aba618dadac" providerId="LiveId" clId="{BF370442-DD29-4340-BDAA-5ECFF8ED1AAC}" dt="2021-09-07T12:27:44.490" v="608" actId="165"/>
          <ac:picMkLst>
            <pc:docMk/>
            <pc:sldMk cId="4229902942" sldId="699"/>
            <ac:picMk id="203" creationId="{FE70C653-FB48-4831-91EE-DA1210840550}"/>
          </ac:picMkLst>
        </pc:picChg>
        <pc:picChg chg="mod topLvl">
          <ac:chgData name="Timo Mühlhaus" userId="1b6b3aba618dadac" providerId="LiveId" clId="{BF370442-DD29-4340-BDAA-5ECFF8ED1AAC}" dt="2021-09-07T12:27:44.490" v="608" actId="165"/>
          <ac:picMkLst>
            <pc:docMk/>
            <pc:sldMk cId="4229902942" sldId="699"/>
            <ac:picMk id="211" creationId="{1E58DF32-CAC7-4327-BAA3-5FA210478065}"/>
          </ac:picMkLst>
        </pc:picChg>
        <pc:picChg chg="mod topLvl">
          <ac:chgData name="Timo Mühlhaus" userId="1b6b3aba618dadac" providerId="LiveId" clId="{BF370442-DD29-4340-BDAA-5ECFF8ED1AAC}" dt="2021-09-07T12:27:44.490" v="608" actId="165"/>
          <ac:picMkLst>
            <pc:docMk/>
            <pc:sldMk cId="4229902942" sldId="699"/>
            <ac:picMk id="221" creationId="{36797373-1CFD-431E-AE0B-85D939D8B2C8}"/>
          </ac:picMkLst>
        </pc:picChg>
        <pc:picChg chg="mod">
          <ac:chgData name="Timo Mühlhaus" userId="1b6b3aba618dadac" providerId="LiveId" clId="{BF370442-DD29-4340-BDAA-5ECFF8ED1AAC}" dt="2021-09-07T12:27:44.490" v="608" actId="165"/>
          <ac:picMkLst>
            <pc:docMk/>
            <pc:sldMk cId="4229902942" sldId="699"/>
            <ac:picMk id="228" creationId="{AC22EB0B-5329-4589-9267-7381006B1724}"/>
          </ac:picMkLst>
        </pc:picChg>
        <pc:picChg chg="mod">
          <ac:chgData name="Timo Mühlhaus" userId="1b6b3aba618dadac" providerId="LiveId" clId="{BF370442-DD29-4340-BDAA-5ECFF8ED1AAC}" dt="2021-09-07T12:27:44.490" v="608" actId="165"/>
          <ac:picMkLst>
            <pc:docMk/>
            <pc:sldMk cId="4229902942" sldId="699"/>
            <ac:picMk id="234" creationId="{436DB631-4631-464A-BB81-D071F0E9E860}"/>
          </ac:picMkLst>
        </pc:picChg>
        <pc:picChg chg="mod">
          <ac:chgData name="Timo Mühlhaus" userId="1b6b3aba618dadac" providerId="LiveId" clId="{BF370442-DD29-4340-BDAA-5ECFF8ED1AAC}" dt="2021-09-07T12:27:44.490" v="608" actId="165"/>
          <ac:picMkLst>
            <pc:docMk/>
            <pc:sldMk cId="4229902942" sldId="699"/>
            <ac:picMk id="238" creationId="{A8E81080-F6F3-4662-957F-46E50F13304B}"/>
          </ac:picMkLst>
        </pc:picChg>
        <pc:picChg chg="del mod topLvl">
          <ac:chgData name="Timo Mühlhaus" userId="1b6b3aba618dadac" providerId="LiveId" clId="{BF370442-DD29-4340-BDAA-5ECFF8ED1AAC}" dt="2021-09-07T12:12:21.753" v="525" actId="478"/>
          <ac:picMkLst>
            <pc:docMk/>
            <pc:sldMk cId="4229902942" sldId="699"/>
            <ac:picMk id="262" creationId="{B134F031-9611-469B-B4A9-61A061C9C534}"/>
          </ac:picMkLst>
        </pc:picChg>
        <pc:picChg chg="mod">
          <ac:chgData name="Timo Mühlhaus" userId="1b6b3aba618dadac" providerId="LiveId" clId="{BF370442-DD29-4340-BDAA-5ECFF8ED1AAC}" dt="2021-09-07T12:27:44.490" v="608" actId="165"/>
          <ac:picMkLst>
            <pc:docMk/>
            <pc:sldMk cId="4229902942" sldId="699"/>
            <ac:picMk id="281" creationId="{BDA5FD20-B135-42E5-901F-E7603E2D42DE}"/>
          </ac:picMkLst>
        </pc:picChg>
        <pc:picChg chg="mod">
          <ac:chgData name="Timo Mühlhaus" userId="1b6b3aba618dadac" providerId="LiveId" clId="{BF370442-DD29-4340-BDAA-5ECFF8ED1AAC}" dt="2021-09-07T12:27:44.490" v="608" actId="165"/>
          <ac:picMkLst>
            <pc:docMk/>
            <pc:sldMk cId="4229902942" sldId="699"/>
            <ac:picMk id="301" creationId="{F69E44CC-8612-4CD7-9F7D-C77D08A5A6B6}"/>
          </ac:picMkLst>
        </pc:picChg>
        <pc:picChg chg="mod">
          <ac:chgData name="Timo Mühlhaus" userId="1b6b3aba618dadac" providerId="LiveId" clId="{BF370442-DD29-4340-BDAA-5ECFF8ED1AAC}" dt="2021-09-07T12:27:44.490" v="608" actId="165"/>
          <ac:picMkLst>
            <pc:docMk/>
            <pc:sldMk cId="4229902942" sldId="699"/>
            <ac:picMk id="305" creationId="{EC945C43-D9B1-4279-98F9-86453E534159}"/>
          </ac:picMkLst>
        </pc:picChg>
        <pc:picChg chg="mod">
          <ac:chgData name="Timo Mühlhaus" userId="1b6b3aba618dadac" providerId="LiveId" clId="{BF370442-DD29-4340-BDAA-5ECFF8ED1AAC}" dt="2021-09-07T12:27:44.490" v="608" actId="165"/>
          <ac:picMkLst>
            <pc:docMk/>
            <pc:sldMk cId="4229902942" sldId="699"/>
            <ac:picMk id="306" creationId="{5E5161C3-0A95-49C2-A8FE-EDB1A9970278}"/>
          </ac:picMkLst>
        </pc:picChg>
        <pc:picChg chg="mod">
          <ac:chgData name="Timo Mühlhaus" userId="1b6b3aba618dadac" providerId="LiveId" clId="{BF370442-DD29-4340-BDAA-5ECFF8ED1AAC}" dt="2021-09-07T12:27:44.490" v="608" actId="165"/>
          <ac:picMkLst>
            <pc:docMk/>
            <pc:sldMk cId="4229902942" sldId="699"/>
            <ac:picMk id="313" creationId="{A5D6E750-77FC-4C40-A84B-75A0DE2F4DF1}"/>
          </ac:picMkLst>
        </pc:picChg>
        <pc:picChg chg="mod">
          <ac:chgData name="Timo Mühlhaus" userId="1b6b3aba618dadac" providerId="LiveId" clId="{BF370442-DD29-4340-BDAA-5ECFF8ED1AAC}" dt="2021-09-07T12:27:44.490" v="608" actId="165"/>
          <ac:picMkLst>
            <pc:docMk/>
            <pc:sldMk cId="4229902942" sldId="699"/>
            <ac:picMk id="317" creationId="{331F1DE2-44BA-4914-855A-57F5EF8990C6}"/>
          </ac:picMkLst>
        </pc:picChg>
        <pc:picChg chg="mod">
          <ac:chgData name="Timo Mühlhaus" userId="1b6b3aba618dadac" providerId="LiveId" clId="{BF370442-DD29-4340-BDAA-5ECFF8ED1AAC}" dt="2021-09-07T12:27:44.490" v="608" actId="165"/>
          <ac:picMkLst>
            <pc:docMk/>
            <pc:sldMk cId="4229902942" sldId="699"/>
            <ac:picMk id="321" creationId="{91832A4D-0C78-457B-9C74-15D17D6E4DB7}"/>
          </ac:picMkLst>
        </pc:picChg>
        <pc:cxnChg chg="add del mod">
          <ac:chgData name="Timo Mühlhaus" userId="1b6b3aba618dadac" providerId="LiveId" clId="{BF370442-DD29-4340-BDAA-5ECFF8ED1AAC}" dt="2021-09-07T12:14:42.020" v="557" actId="478"/>
          <ac:cxnSpMkLst>
            <pc:docMk/>
            <pc:sldMk cId="4229902942" sldId="699"/>
            <ac:cxnSpMk id="138" creationId="{B95C0269-AB80-4DEC-A6D6-AFAFF8E8875A}"/>
          </ac:cxnSpMkLst>
        </pc:cxnChg>
        <pc:cxnChg chg="mod topLvl">
          <ac:chgData name="Timo Mühlhaus" userId="1b6b3aba618dadac" providerId="LiveId" clId="{BF370442-DD29-4340-BDAA-5ECFF8ED1AAC}" dt="2021-09-07T12:27:44.490" v="608" actId="165"/>
          <ac:cxnSpMkLst>
            <pc:docMk/>
            <pc:sldMk cId="4229902942" sldId="699"/>
            <ac:cxnSpMk id="142" creationId="{A8AE63EC-8301-4C50-B72E-5DF06830ABFB}"/>
          </ac:cxnSpMkLst>
        </pc:cxnChg>
        <pc:cxnChg chg="add mod topLvl">
          <ac:chgData name="Timo Mühlhaus" userId="1b6b3aba618dadac" providerId="LiveId" clId="{BF370442-DD29-4340-BDAA-5ECFF8ED1AAC}" dt="2021-09-07T12:27:44.490" v="608" actId="165"/>
          <ac:cxnSpMkLst>
            <pc:docMk/>
            <pc:sldMk cId="4229902942" sldId="699"/>
            <ac:cxnSpMk id="161" creationId="{82022EDB-01C6-4BF1-A3C7-CFE977FCD3E0}"/>
          </ac:cxnSpMkLst>
        </pc:cxnChg>
        <pc:cxnChg chg="mod topLvl">
          <ac:chgData name="Timo Mühlhaus" userId="1b6b3aba618dadac" providerId="LiveId" clId="{BF370442-DD29-4340-BDAA-5ECFF8ED1AAC}" dt="2021-09-07T12:27:44.490" v="608" actId="165"/>
          <ac:cxnSpMkLst>
            <pc:docMk/>
            <pc:sldMk cId="4229902942" sldId="699"/>
            <ac:cxnSpMk id="218" creationId="{2DB52A73-0056-4B15-841A-DDA21A1C7AD0}"/>
          </ac:cxnSpMkLst>
        </pc:cxnChg>
        <pc:cxnChg chg="mod topLvl">
          <ac:chgData name="Timo Mühlhaus" userId="1b6b3aba618dadac" providerId="LiveId" clId="{BF370442-DD29-4340-BDAA-5ECFF8ED1AAC}" dt="2021-09-07T12:27:44.490" v="608" actId="165"/>
          <ac:cxnSpMkLst>
            <pc:docMk/>
            <pc:sldMk cId="4229902942" sldId="699"/>
            <ac:cxnSpMk id="219" creationId="{B22F719A-3E02-4D5F-B42F-997628E1D555}"/>
          </ac:cxnSpMkLst>
        </pc:cxnChg>
        <pc:cxnChg chg="mod topLvl">
          <ac:chgData name="Timo Mühlhaus" userId="1b6b3aba618dadac" providerId="LiveId" clId="{BF370442-DD29-4340-BDAA-5ECFF8ED1AAC}" dt="2021-09-07T12:27:44.490" v="608" actId="165"/>
          <ac:cxnSpMkLst>
            <pc:docMk/>
            <pc:sldMk cId="4229902942" sldId="699"/>
            <ac:cxnSpMk id="220" creationId="{D638F551-FDA9-4C50-88F1-1A373A3C272E}"/>
          </ac:cxnSpMkLst>
        </pc:cxnChg>
        <pc:cxnChg chg="mod topLvl">
          <ac:chgData name="Timo Mühlhaus" userId="1b6b3aba618dadac" providerId="LiveId" clId="{BF370442-DD29-4340-BDAA-5ECFF8ED1AAC}" dt="2021-09-07T12:27:44.490" v="608" actId="165"/>
          <ac:cxnSpMkLst>
            <pc:docMk/>
            <pc:sldMk cId="4229902942" sldId="699"/>
            <ac:cxnSpMk id="223" creationId="{A4CED7FE-64EB-495A-AE84-0657E5A9ED85}"/>
          </ac:cxnSpMkLst>
        </pc:cxnChg>
        <pc:cxnChg chg="mod topLvl">
          <ac:chgData name="Timo Mühlhaus" userId="1b6b3aba618dadac" providerId="LiveId" clId="{BF370442-DD29-4340-BDAA-5ECFF8ED1AAC}" dt="2021-09-07T12:27:44.490" v="608" actId="165"/>
          <ac:cxnSpMkLst>
            <pc:docMk/>
            <pc:sldMk cId="4229902942" sldId="699"/>
            <ac:cxnSpMk id="227" creationId="{B5AAE189-2CC0-4A93-A7DD-DFBAE5473F1E}"/>
          </ac:cxnSpMkLst>
        </pc:cxnChg>
        <pc:cxnChg chg="mod">
          <ac:chgData name="Timo Mühlhaus" userId="1b6b3aba618dadac" providerId="LiveId" clId="{BF370442-DD29-4340-BDAA-5ECFF8ED1AAC}" dt="2021-09-07T12:27:44.490" v="608" actId="165"/>
          <ac:cxnSpMkLst>
            <pc:docMk/>
            <pc:sldMk cId="4229902942" sldId="699"/>
            <ac:cxnSpMk id="252" creationId="{F23E3D76-BE75-4084-BF41-438E96937B21}"/>
          </ac:cxnSpMkLst>
        </pc:cxnChg>
        <pc:cxnChg chg="mod">
          <ac:chgData name="Timo Mühlhaus" userId="1b6b3aba618dadac" providerId="LiveId" clId="{BF370442-DD29-4340-BDAA-5ECFF8ED1AAC}" dt="2021-09-07T12:27:44.490" v="608" actId="165"/>
          <ac:cxnSpMkLst>
            <pc:docMk/>
            <pc:sldMk cId="4229902942" sldId="699"/>
            <ac:cxnSpMk id="253" creationId="{DD62F076-7CCC-46CF-9916-520A25816A70}"/>
          </ac:cxnSpMkLst>
        </pc:cxnChg>
        <pc:cxnChg chg="mod">
          <ac:chgData name="Timo Mühlhaus" userId="1b6b3aba618dadac" providerId="LiveId" clId="{BF370442-DD29-4340-BDAA-5ECFF8ED1AAC}" dt="2021-09-07T12:27:44.490" v="608" actId="165"/>
          <ac:cxnSpMkLst>
            <pc:docMk/>
            <pc:sldMk cId="4229902942" sldId="699"/>
            <ac:cxnSpMk id="254" creationId="{E58E9AAA-C3AD-4C4F-83EE-4C559185ED78}"/>
          </ac:cxnSpMkLst>
        </pc:cxnChg>
        <pc:cxnChg chg="mod">
          <ac:chgData name="Timo Mühlhaus" userId="1b6b3aba618dadac" providerId="LiveId" clId="{BF370442-DD29-4340-BDAA-5ECFF8ED1AAC}" dt="2021-09-07T12:27:44.490" v="608" actId="165"/>
          <ac:cxnSpMkLst>
            <pc:docMk/>
            <pc:sldMk cId="4229902942" sldId="699"/>
            <ac:cxnSpMk id="255" creationId="{61725245-3F57-448E-B7C5-B57249A93925}"/>
          </ac:cxnSpMkLst>
        </pc:cxnChg>
        <pc:cxnChg chg="mod">
          <ac:chgData name="Timo Mühlhaus" userId="1b6b3aba618dadac" providerId="LiveId" clId="{BF370442-DD29-4340-BDAA-5ECFF8ED1AAC}" dt="2021-09-07T12:27:44.490" v="608" actId="165"/>
          <ac:cxnSpMkLst>
            <pc:docMk/>
            <pc:sldMk cId="4229902942" sldId="699"/>
            <ac:cxnSpMk id="256" creationId="{70844D43-DB0C-425D-8B03-3AD5A4E2B337}"/>
          </ac:cxnSpMkLst>
        </pc:cxnChg>
        <pc:cxnChg chg="mod">
          <ac:chgData name="Timo Mühlhaus" userId="1b6b3aba618dadac" providerId="LiveId" clId="{BF370442-DD29-4340-BDAA-5ECFF8ED1AAC}" dt="2021-09-07T12:27:44.490" v="608" actId="165"/>
          <ac:cxnSpMkLst>
            <pc:docMk/>
            <pc:sldMk cId="4229902942" sldId="699"/>
            <ac:cxnSpMk id="257" creationId="{2E47F9DB-7A61-48C7-A79E-26E4BF62ACBF}"/>
          </ac:cxnSpMkLst>
        </pc:cxnChg>
        <pc:cxnChg chg="mod">
          <ac:chgData name="Timo Mühlhaus" userId="1b6b3aba618dadac" providerId="LiveId" clId="{BF370442-DD29-4340-BDAA-5ECFF8ED1AAC}" dt="2021-09-07T12:27:44.490" v="608" actId="165"/>
          <ac:cxnSpMkLst>
            <pc:docMk/>
            <pc:sldMk cId="4229902942" sldId="699"/>
            <ac:cxnSpMk id="258" creationId="{89015D9C-8238-4E19-A34A-9FDDF4C57960}"/>
          </ac:cxnSpMkLst>
        </pc:cxnChg>
        <pc:cxnChg chg="mod">
          <ac:chgData name="Timo Mühlhaus" userId="1b6b3aba618dadac" providerId="LiveId" clId="{BF370442-DD29-4340-BDAA-5ECFF8ED1AAC}" dt="2021-09-07T12:27:44.490" v="608" actId="165"/>
          <ac:cxnSpMkLst>
            <pc:docMk/>
            <pc:sldMk cId="4229902942" sldId="699"/>
            <ac:cxnSpMk id="259" creationId="{FB03EFBA-37C4-4617-9E43-D7924E34249C}"/>
          </ac:cxnSpMkLst>
        </pc:cxnChg>
        <pc:cxnChg chg="mod">
          <ac:chgData name="Timo Mühlhaus" userId="1b6b3aba618dadac" providerId="LiveId" clId="{BF370442-DD29-4340-BDAA-5ECFF8ED1AAC}" dt="2021-09-07T12:27:44.490" v="608" actId="165"/>
          <ac:cxnSpMkLst>
            <pc:docMk/>
            <pc:sldMk cId="4229902942" sldId="699"/>
            <ac:cxnSpMk id="270" creationId="{F0D07BC2-0F3A-4B36-BE5D-598DBD7CA91D}"/>
          </ac:cxnSpMkLst>
        </pc:cxnChg>
        <pc:cxnChg chg="mod">
          <ac:chgData name="Timo Mühlhaus" userId="1b6b3aba618dadac" providerId="LiveId" clId="{BF370442-DD29-4340-BDAA-5ECFF8ED1AAC}" dt="2021-09-07T12:27:44.490" v="608" actId="165"/>
          <ac:cxnSpMkLst>
            <pc:docMk/>
            <pc:sldMk cId="4229902942" sldId="699"/>
            <ac:cxnSpMk id="271" creationId="{57E43B27-0F20-43B5-84FF-BAE66E04EBA5}"/>
          </ac:cxnSpMkLst>
        </pc:cxnChg>
        <pc:cxnChg chg="mod">
          <ac:chgData name="Timo Mühlhaus" userId="1b6b3aba618dadac" providerId="LiveId" clId="{BF370442-DD29-4340-BDAA-5ECFF8ED1AAC}" dt="2021-09-07T12:27:44.490" v="608" actId="165"/>
          <ac:cxnSpMkLst>
            <pc:docMk/>
            <pc:sldMk cId="4229902942" sldId="699"/>
            <ac:cxnSpMk id="272" creationId="{DAC3C621-335A-47BF-BFE3-0075F9102823}"/>
          </ac:cxnSpMkLst>
        </pc:cxnChg>
        <pc:cxnChg chg="mod">
          <ac:chgData name="Timo Mühlhaus" userId="1b6b3aba618dadac" providerId="LiveId" clId="{BF370442-DD29-4340-BDAA-5ECFF8ED1AAC}" dt="2021-09-07T12:27:44.490" v="608" actId="165"/>
          <ac:cxnSpMkLst>
            <pc:docMk/>
            <pc:sldMk cId="4229902942" sldId="699"/>
            <ac:cxnSpMk id="273" creationId="{06A4F4CA-7E8C-4FA3-A824-869CABC1DACD}"/>
          </ac:cxnSpMkLst>
        </pc:cxnChg>
        <pc:cxnChg chg="mod">
          <ac:chgData name="Timo Mühlhaus" userId="1b6b3aba618dadac" providerId="LiveId" clId="{BF370442-DD29-4340-BDAA-5ECFF8ED1AAC}" dt="2021-09-07T12:27:44.490" v="608" actId="165"/>
          <ac:cxnSpMkLst>
            <pc:docMk/>
            <pc:sldMk cId="4229902942" sldId="699"/>
            <ac:cxnSpMk id="274" creationId="{200618D9-86A9-4691-9166-622A6D758EBD}"/>
          </ac:cxnSpMkLst>
        </pc:cxnChg>
        <pc:cxnChg chg="mod">
          <ac:chgData name="Timo Mühlhaus" userId="1b6b3aba618dadac" providerId="LiveId" clId="{BF370442-DD29-4340-BDAA-5ECFF8ED1AAC}" dt="2021-09-07T12:27:44.490" v="608" actId="165"/>
          <ac:cxnSpMkLst>
            <pc:docMk/>
            <pc:sldMk cId="4229902942" sldId="699"/>
            <ac:cxnSpMk id="275" creationId="{931C309A-7168-493B-80D1-F46E658D93E6}"/>
          </ac:cxnSpMkLst>
        </pc:cxnChg>
        <pc:cxnChg chg="mod">
          <ac:chgData name="Timo Mühlhaus" userId="1b6b3aba618dadac" providerId="LiveId" clId="{BF370442-DD29-4340-BDAA-5ECFF8ED1AAC}" dt="2021-09-07T12:27:44.490" v="608" actId="165"/>
          <ac:cxnSpMkLst>
            <pc:docMk/>
            <pc:sldMk cId="4229902942" sldId="699"/>
            <ac:cxnSpMk id="276" creationId="{76847EAE-D90B-4333-B545-4D343C7989BA}"/>
          </ac:cxnSpMkLst>
        </pc:cxnChg>
        <pc:cxnChg chg="mod">
          <ac:chgData name="Timo Mühlhaus" userId="1b6b3aba618dadac" providerId="LiveId" clId="{BF370442-DD29-4340-BDAA-5ECFF8ED1AAC}" dt="2021-09-07T12:27:44.490" v="608" actId="165"/>
          <ac:cxnSpMkLst>
            <pc:docMk/>
            <pc:sldMk cId="4229902942" sldId="699"/>
            <ac:cxnSpMk id="277" creationId="{196F6194-5ACE-4674-8305-672F1847F846}"/>
          </ac:cxnSpMkLst>
        </pc:cxnChg>
        <pc:cxnChg chg="mod">
          <ac:chgData name="Timo Mühlhaus" userId="1b6b3aba618dadac" providerId="LiveId" clId="{BF370442-DD29-4340-BDAA-5ECFF8ED1AAC}" dt="2021-09-07T12:27:44.490" v="608" actId="165"/>
          <ac:cxnSpMkLst>
            <pc:docMk/>
            <pc:sldMk cId="4229902942" sldId="699"/>
            <ac:cxnSpMk id="287" creationId="{94A19240-92B3-49F4-96BC-E28D20F5486B}"/>
          </ac:cxnSpMkLst>
        </pc:cxnChg>
        <pc:cxnChg chg="mod">
          <ac:chgData name="Timo Mühlhaus" userId="1b6b3aba618dadac" providerId="LiveId" clId="{BF370442-DD29-4340-BDAA-5ECFF8ED1AAC}" dt="2021-09-07T12:27:44.490" v="608" actId="165"/>
          <ac:cxnSpMkLst>
            <pc:docMk/>
            <pc:sldMk cId="4229902942" sldId="699"/>
            <ac:cxnSpMk id="288" creationId="{958BF737-D966-48F8-9F5E-63CCB8F545B1}"/>
          </ac:cxnSpMkLst>
        </pc:cxnChg>
        <pc:cxnChg chg="mod">
          <ac:chgData name="Timo Mühlhaus" userId="1b6b3aba618dadac" providerId="LiveId" clId="{BF370442-DD29-4340-BDAA-5ECFF8ED1AAC}" dt="2021-09-07T12:27:44.490" v="608" actId="165"/>
          <ac:cxnSpMkLst>
            <pc:docMk/>
            <pc:sldMk cId="4229902942" sldId="699"/>
            <ac:cxnSpMk id="290" creationId="{DBCF0B94-F7F8-45C2-9D41-D9A7D692AF8E}"/>
          </ac:cxnSpMkLst>
        </pc:cxnChg>
        <pc:cxnChg chg="mod">
          <ac:chgData name="Timo Mühlhaus" userId="1b6b3aba618dadac" providerId="LiveId" clId="{BF370442-DD29-4340-BDAA-5ECFF8ED1AAC}" dt="2021-09-07T12:27:44.490" v="608" actId="165"/>
          <ac:cxnSpMkLst>
            <pc:docMk/>
            <pc:sldMk cId="4229902942" sldId="699"/>
            <ac:cxnSpMk id="291" creationId="{3F596017-DF19-49EB-8E85-365D8EA6274B}"/>
          </ac:cxnSpMkLst>
        </pc:cxnChg>
        <pc:cxnChg chg="mod">
          <ac:chgData name="Timo Mühlhaus" userId="1b6b3aba618dadac" providerId="LiveId" clId="{BF370442-DD29-4340-BDAA-5ECFF8ED1AAC}" dt="2021-09-07T12:27:44.490" v="608" actId="165"/>
          <ac:cxnSpMkLst>
            <pc:docMk/>
            <pc:sldMk cId="4229902942" sldId="699"/>
            <ac:cxnSpMk id="293" creationId="{A3C18358-FEF3-436B-BCEA-311865316661}"/>
          </ac:cxnSpMkLst>
        </pc:cxnChg>
        <pc:cxnChg chg="mod">
          <ac:chgData name="Timo Mühlhaus" userId="1b6b3aba618dadac" providerId="LiveId" clId="{BF370442-DD29-4340-BDAA-5ECFF8ED1AAC}" dt="2021-09-07T12:27:44.490" v="608" actId="165"/>
          <ac:cxnSpMkLst>
            <pc:docMk/>
            <pc:sldMk cId="4229902942" sldId="699"/>
            <ac:cxnSpMk id="294" creationId="{5B3C71A0-C603-43D9-948D-69F8D4773545}"/>
          </ac:cxnSpMkLst>
        </pc:cxnChg>
        <pc:cxnChg chg="mod">
          <ac:chgData name="Timo Mühlhaus" userId="1b6b3aba618dadac" providerId="LiveId" clId="{BF370442-DD29-4340-BDAA-5ECFF8ED1AAC}" dt="2021-09-07T12:27:44.490" v="608" actId="165"/>
          <ac:cxnSpMkLst>
            <pc:docMk/>
            <pc:sldMk cId="4229902942" sldId="699"/>
            <ac:cxnSpMk id="307" creationId="{EBCEE529-5951-4437-9D96-1E254A6620D4}"/>
          </ac:cxnSpMkLst>
        </pc:cxnChg>
        <pc:cxnChg chg="mod">
          <ac:chgData name="Timo Mühlhaus" userId="1b6b3aba618dadac" providerId="LiveId" clId="{BF370442-DD29-4340-BDAA-5ECFF8ED1AAC}" dt="2021-09-07T12:27:44.490" v="608" actId="165"/>
          <ac:cxnSpMkLst>
            <pc:docMk/>
            <pc:sldMk cId="4229902942" sldId="699"/>
            <ac:cxnSpMk id="308" creationId="{096AEDEE-79EC-4D3D-9F9F-AF7AD2F0B919}"/>
          </ac:cxnSpMkLst>
        </pc:cxnChg>
        <pc:cxnChg chg="mod">
          <ac:chgData name="Timo Mühlhaus" userId="1b6b3aba618dadac" providerId="LiveId" clId="{BF370442-DD29-4340-BDAA-5ECFF8ED1AAC}" dt="2021-09-07T12:27:44.490" v="608" actId="165"/>
          <ac:cxnSpMkLst>
            <pc:docMk/>
            <pc:sldMk cId="4229902942" sldId="699"/>
            <ac:cxnSpMk id="309" creationId="{D64F693C-9986-432C-8500-E462BAA168F8}"/>
          </ac:cxnSpMkLst>
        </pc:cxnChg>
        <pc:cxnChg chg="mod">
          <ac:chgData name="Timo Mühlhaus" userId="1b6b3aba618dadac" providerId="LiveId" clId="{BF370442-DD29-4340-BDAA-5ECFF8ED1AAC}" dt="2021-09-07T12:27:44.490" v="608" actId="165"/>
          <ac:cxnSpMkLst>
            <pc:docMk/>
            <pc:sldMk cId="4229902942" sldId="699"/>
            <ac:cxnSpMk id="310" creationId="{5FB7CCDB-5381-4C6F-A2EB-8357A8108DEE}"/>
          </ac:cxnSpMkLst>
        </pc:cxnChg>
        <pc:cxnChg chg="mod">
          <ac:chgData name="Timo Mühlhaus" userId="1b6b3aba618dadac" providerId="LiveId" clId="{BF370442-DD29-4340-BDAA-5ECFF8ED1AAC}" dt="2021-09-07T12:27:44.490" v="608" actId="165"/>
          <ac:cxnSpMkLst>
            <pc:docMk/>
            <pc:sldMk cId="4229902942" sldId="699"/>
            <ac:cxnSpMk id="311" creationId="{7EA50EF7-E26F-4FF0-ABB7-9B8F94C34484}"/>
          </ac:cxnSpMkLst>
        </pc:cxnChg>
        <pc:cxnChg chg="mod">
          <ac:chgData name="Timo Mühlhaus" userId="1b6b3aba618dadac" providerId="LiveId" clId="{BF370442-DD29-4340-BDAA-5ECFF8ED1AAC}" dt="2021-09-07T12:27:44.490" v="608" actId="165"/>
          <ac:cxnSpMkLst>
            <pc:docMk/>
            <pc:sldMk cId="4229902942" sldId="699"/>
            <ac:cxnSpMk id="312" creationId="{6B6B8EC1-57EA-4E55-82DA-FA53BED52885}"/>
          </ac:cxnSpMkLst>
        </pc:cxnChg>
        <pc:cxnChg chg="mod">
          <ac:chgData name="Timo Mühlhaus" userId="1b6b3aba618dadac" providerId="LiveId" clId="{BF370442-DD29-4340-BDAA-5ECFF8ED1AAC}" dt="2021-09-07T12:27:44.490" v="608" actId="165"/>
          <ac:cxnSpMkLst>
            <pc:docMk/>
            <pc:sldMk cId="4229902942" sldId="699"/>
            <ac:cxnSpMk id="325" creationId="{CA759AB3-2103-4BD8-AFA4-1F7DF976A076}"/>
          </ac:cxnSpMkLst>
        </pc:cxnChg>
        <pc:cxnChg chg="mod">
          <ac:chgData name="Timo Mühlhaus" userId="1b6b3aba618dadac" providerId="LiveId" clId="{BF370442-DD29-4340-BDAA-5ECFF8ED1AAC}" dt="2021-09-07T12:27:44.490" v="608" actId="165"/>
          <ac:cxnSpMkLst>
            <pc:docMk/>
            <pc:sldMk cId="4229902942" sldId="699"/>
            <ac:cxnSpMk id="326" creationId="{36B283CB-6C7F-4469-9765-BF663169E0AB}"/>
          </ac:cxnSpMkLst>
        </pc:cxnChg>
        <pc:cxnChg chg="mod">
          <ac:chgData name="Timo Mühlhaus" userId="1b6b3aba618dadac" providerId="LiveId" clId="{BF370442-DD29-4340-BDAA-5ECFF8ED1AAC}" dt="2021-09-07T12:27:44.490" v="608" actId="165"/>
          <ac:cxnSpMkLst>
            <pc:docMk/>
            <pc:sldMk cId="4229902942" sldId="699"/>
            <ac:cxnSpMk id="327" creationId="{F8907E68-C25B-463C-BC0E-AD8528D82CF0}"/>
          </ac:cxnSpMkLst>
        </pc:cxnChg>
        <pc:cxnChg chg="mod">
          <ac:chgData name="Timo Mühlhaus" userId="1b6b3aba618dadac" providerId="LiveId" clId="{BF370442-DD29-4340-BDAA-5ECFF8ED1AAC}" dt="2021-09-07T12:27:44.490" v="608" actId="165"/>
          <ac:cxnSpMkLst>
            <pc:docMk/>
            <pc:sldMk cId="4229902942" sldId="699"/>
            <ac:cxnSpMk id="328" creationId="{603660FD-E0BC-4BE8-B2C7-464D7107187A}"/>
          </ac:cxnSpMkLst>
        </pc:cxnChg>
      </pc:sldChg>
      <pc:sldChg chg="new del">
        <pc:chgData name="Timo Mühlhaus" userId="1b6b3aba618dadac" providerId="LiveId" clId="{BF370442-DD29-4340-BDAA-5ECFF8ED1AAC}" dt="2021-09-07T20:10:09.104" v="1950" actId="47"/>
        <pc:sldMkLst>
          <pc:docMk/>
          <pc:sldMk cId="3775312298" sldId="700"/>
        </pc:sldMkLst>
      </pc:sldChg>
      <pc:sldChg chg="add">
        <pc:chgData name="Timo Mühlhaus" userId="1b6b3aba618dadac" providerId="LiveId" clId="{BF370442-DD29-4340-BDAA-5ECFF8ED1AAC}" dt="2021-09-07T12:35:10.214" v="674"/>
        <pc:sldMkLst>
          <pc:docMk/>
          <pc:sldMk cId="3118954322" sldId="701"/>
        </pc:sldMkLst>
      </pc:sldChg>
      <pc:sldChg chg="addSp delSp modSp new del mod">
        <pc:chgData name="Timo Mühlhaus" userId="1b6b3aba618dadac" providerId="LiveId" clId="{BF370442-DD29-4340-BDAA-5ECFF8ED1AAC}" dt="2021-09-08T05:36:30.437" v="3008" actId="47"/>
        <pc:sldMkLst>
          <pc:docMk/>
          <pc:sldMk cId="3230002096" sldId="702"/>
        </pc:sldMkLst>
        <pc:spChg chg="mod">
          <ac:chgData name="Timo Mühlhaus" userId="1b6b3aba618dadac" providerId="LiveId" clId="{BF370442-DD29-4340-BDAA-5ECFF8ED1AAC}" dt="2021-09-07T20:07:17.570" v="1904" actId="20577"/>
          <ac:spMkLst>
            <pc:docMk/>
            <pc:sldMk cId="3230002096" sldId="702"/>
            <ac:spMk id="2" creationId="{E0D5EF87-BF79-4E9C-8A00-487A4D074AA4}"/>
          </ac:spMkLst>
        </pc:spChg>
        <pc:spChg chg="del">
          <ac:chgData name="Timo Mühlhaus" userId="1b6b3aba618dadac" providerId="LiveId" clId="{BF370442-DD29-4340-BDAA-5ECFF8ED1AAC}" dt="2021-09-07T20:03:17.206" v="1842" actId="478"/>
          <ac:spMkLst>
            <pc:docMk/>
            <pc:sldMk cId="3230002096" sldId="702"/>
            <ac:spMk id="3" creationId="{8E2B5D0D-6B17-47E4-AD1B-056A9DC08BE7}"/>
          </ac:spMkLst>
        </pc:spChg>
        <pc:spChg chg="mod">
          <ac:chgData name="Timo Mühlhaus" userId="1b6b3aba618dadac" providerId="LiveId" clId="{BF370442-DD29-4340-BDAA-5ECFF8ED1AAC}" dt="2021-09-07T20:03:25.113" v="1844" actId="165"/>
          <ac:spMkLst>
            <pc:docMk/>
            <pc:sldMk cId="3230002096" sldId="702"/>
            <ac:spMk id="11" creationId="{3E4240A4-F41B-404F-9CD1-DBF05707F67B}"/>
          </ac:spMkLst>
        </pc:spChg>
        <pc:spChg chg="mod">
          <ac:chgData name="Timo Mühlhaus" userId="1b6b3aba618dadac" providerId="LiveId" clId="{BF370442-DD29-4340-BDAA-5ECFF8ED1AAC}" dt="2021-09-07T20:03:25.113" v="1844" actId="165"/>
          <ac:spMkLst>
            <pc:docMk/>
            <pc:sldMk cId="3230002096" sldId="702"/>
            <ac:spMk id="13" creationId="{570D2B27-0AA5-45F1-A15E-5045D23ED703}"/>
          </ac:spMkLst>
        </pc:spChg>
        <pc:spChg chg="mod">
          <ac:chgData name="Timo Mühlhaus" userId="1b6b3aba618dadac" providerId="LiveId" clId="{BF370442-DD29-4340-BDAA-5ECFF8ED1AAC}" dt="2021-09-07T20:03:25.113" v="1844" actId="165"/>
          <ac:spMkLst>
            <pc:docMk/>
            <pc:sldMk cId="3230002096" sldId="702"/>
            <ac:spMk id="14" creationId="{D64B93B8-0816-4424-B078-1DA6E123BC01}"/>
          </ac:spMkLst>
        </pc:spChg>
        <pc:spChg chg="mod">
          <ac:chgData name="Timo Mühlhaus" userId="1b6b3aba618dadac" providerId="LiveId" clId="{BF370442-DD29-4340-BDAA-5ECFF8ED1AAC}" dt="2021-09-07T20:03:25.113" v="1844" actId="165"/>
          <ac:spMkLst>
            <pc:docMk/>
            <pc:sldMk cId="3230002096" sldId="702"/>
            <ac:spMk id="15" creationId="{51842FD7-5FB5-4839-A26E-0FB22C86D253}"/>
          </ac:spMkLst>
        </pc:spChg>
        <pc:spChg chg="mod">
          <ac:chgData name="Timo Mühlhaus" userId="1b6b3aba618dadac" providerId="LiveId" clId="{BF370442-DD29-4340-BDAA-5ECFF8ED1AAC}" dt="2021-09-07T20:03:25.113" v="1844" actId="165"/>
          <ac:spMkLst>
            <pc:docMk/>
            <pc:sldMk cId="3230002096" sldId="702"/>
            <ac:spMk id="16" creationId="{310AC20A-87CF-469D-8677-E064D211F308}"/>
          </ac:spMkLst>
        </pc:spChg>
        <pc:spChg chg="mod">
          <ac:chgData name="Timo Mühlhaus" userId="1b6b3aba618dadac" providerId="LiveId" clId="{BF370442-DD29-4340-BDAA-5ECFF8ED1AAC}" dt="2021-09-07T20:03:25.113" v="1844" actId="165"/>
          <ac:spMkLst>
            <pc:docMk/>
            <pc:sldMk cId="3230002096" sldId="702"/>
            <ac:spMk id="17" creationId="{6000F55A-64B8-496E-BAD1-C306606C4772}"/>
          </ac:spMkLst>
        </pc:spChg>
        <pc:spChg chg="mod">
          <ac:chgData name="Timo Mühlhaus" userId="1b6b3aba618dadac" providerId="LiveId" clId="{BF370442-DD29-4340-BDAA-5ECFF8ED1AAC}" dt="2021-09-07T20:03:25.113" v="1844" actId="165"/>
          <ac:spMkLst>
            <pc:docMk/>
            <pc:sldMk cId="3230002096" sldId="702"/>
            <ac:spMk id="19" creationId="{EC34E07D-D85A-4211-8E17-5696DA39EE5A}"/>
          </ac:spMkLst>
        </pc:spChg>
        <pc:spChg chg="mod">
          <ac:chgData name="Timo Mühlhaus" userId="1b6b3aba618dadac" providerId="LiveId" clId="{BF370442-DD29-4340-BDAA-5ECFF8ED1AAC}" dt="2021-09-07T20:03:25.113" v="1844" actId="165"/>
          <ac:spMkLst>
            <pc:docMk/>
            <pc:sldMk cId="3230002096" sldId="702"/>
            <ac:spMk id="20" creationId="{4E8E766A-1A65-4A43-AD02-2EEE3ACF19EE}"/>
          </ac:spMkLst>
        </pc:spChg>
        <pc:spChg chg="mod">
          <ac:chgData name="Timo Mühlhaus" userId="1b6b3aba618dadac" providerId="LiveId" clId="{BF370442-DD29-4340-BDAA-5ECFF8ED1AAC}" dt="2021-09-07T20:03:25.113" v="1844" actId="165"/>
          <ac:spMkLst>
            <pc:docMk/>
            <pc:sldMk cId="3230002096" sldId="702"/>
            <ac:spMk id="21" creationId="{84AE3D1B-27FE-4129-98A2-D578C0E0971F}"/>
          </ac:spMkLst>
        </pc:spChg>
        <pc:spChg chg="mod">
          <ac:chgData name="Timo Mühlhaus" userId="1b6b3aba618dadac" providerId="LiveId" clId="{BF370442-DD29-4340-BDAA-5ECFF8ED1AAC}" dt="2021-09-07T20:03:25.113" v="1844" actId="165"/>
          <ac:spMkLst>
            <pc:docMk/>
            <pc:sldMk cId="3230002096" sldId="702"/>
            <ac:spMk id="22" creationId="{181B5191-04C5-4A82-88DC-FD7683431DCA}"/>
          </ac:spMkLst>
        </pc:spChg>
        <pc:spChg chg="mod topLvl">
          <ac:chgData name="Timo Mühlhaus" userId="1b6b3aba618dadac" providerId="LiveId" clId="{BF370442-DD29-4340-BDAA-5ECFF8ED1AAC}" dt="2021-09-07T20:06:17.842" v="1858" actId="688"/>
          <ac:spMkLst>
            <pc:docMk/>
            <pc:sldMk cId="3230002096" sldId="702"/>
            <ac:spMk id="23" creationId="{660FCF55-9BFE-43D8-B911-454CDE019A55}"/>
          </ac:spMkLst>
        </pc:spChg>
        <pc:spChg chg="del mod">
          <ac:chgData name="Timo Mühlhaus" userId="1b6b3aba618dadac" providerId="LiveId" clId="{BF370442-DD29-4340-BDAA-5ECFF8ED1AAC}" dt="2021-09-07T20:05:50.190" v="1854" actId="478"/>
          <ac:spMkLst>
            <pc:docMk/>
            <pc:sldMk cId="3230002096" sldId="702"/>
            <ac:spMk id="25" creationId="{3DC34517-A5E5-47F1-BDBB-06D2E715DFD3}"/>
          </ac:spMkLst>
        </pc:spChg>
        <pc:spChg chg="del mod">
          <ac:chgData name="Timo Mühlhaus" userId="1b6b3aba618dadac" providerId="LiveId" clId="{BF370442-DD29-4340-BDAA-5ECFF8ED1AAC}" dt="2021-09-07T20:06:00.263" v="1856" actId="478"/>
          <ac:spMkLst>
            <pc:docMk/>
            <pc:sldMk cId="3230002096" sldId="702"/>
            <ac:spMk id="26" creationId="{F2E902C5-36ED-4764-805E-1A076D5A852D}"/>
          </ac:spMkLst>
        </pc:spChg>
        <pc:spChg chg="del mod topLvl">
          <ac:chgData name="Timo Mühlhaus" userId="1b6b3aba618dadac" providerId="LiveId" clId="{BF370442-DD29-4340-BDAA-5ECFF8ED1AAC}" dt="2021-09-07T20:06:03.813" v="1857" actId="478"/>
          <ac:spMkLst>
            <pc:docMk/>
            <pc:sldMk cId="3230002096" sldId="702"/>
            <ac:spMk id="27" creationId="{DD2F2A9A-1298-4D49-AEC5-C0CFCBADC31B}"/>
          </ac:spMkLst>
        </pc:spChg>
        <pc:spChg chg="del mod">
          <ac:chgData name="Timo Mühlhaus" userId="1b6b3aba618dadac" providerId="LiveId" clId="{BF370442-DD29-4340-BDAA-5ECFF8ED1AAC}" dt="2021-09-07T20:05:58.269" v="1855" actId="478"/>
          <ac:spMkLst>
            <pc:docMk/>
            <pc:sldMk cId="3230002096" sldId="702"/>
            <ac:spMk id="28" creationId="{CBF94A55-DA85-4C41-BC78-9C0E9A5BB89F}"/>
          </ac:spMkLst>
        </pc:spChg>
        <pc:spChg chg="mod">
          <ac:chgData name="Timo Mühlhaus" userId="1b6b3aba618dadac" providerId="LiveId" clId="{BF370442-DD29-4340-BDAA-5ECFF8ED1AAC}" dt="2021-09-07T20:11:48.054" v="1992" actId="13822"/>
          <ac:spMkLst>
            <pc:docMk/>
            <pc:sldMk cId="3230002096" sldId="702"/>
            <ac:spMk id="29" creationId="{4A275179-F9DE-4DF5-9EE0-BB40503EF59B}"/>
          </ac:spMkLst>
        </pc:spChg>
        <pc:spChg chg="mod">
          <ac:chgData name="Timo Mühlhaus" userId="1b6b3aba618dadac" providerId="LiveId" clId="{BF370442-DD29-4340-BDAA-5ECFF8ED1AAC}" dt="2021-09-07T20:03:25.113" v="1844" actId="165"/>
          <ac:spMkLst>
            <pc:docMk/>
            <pc:sldMk cId="3230002096" sldId="702"/>
            <ac:spMk id="33" creationId="{05295EAF-2D6A-4152-B65F-1EF74E9F5794}"/>
          </ac:spMkLst>
        </pc:spChg>
        <pc:spChg chg="mod">
          <ac:chgData name="Timo Mühlhaus" userId="1b6b3aba618dadac" providerId="LiveId" clId="{BF370442-DD29-4340-BDAA-5ECFF8ED1AAC}" dt="2021-09-07T20:03:25.113" v="1844" actId="165"/>
          <ac:spMkLst>
            <pc:docMk/>
            <pc:sldMk cId="3230002096" sldId="702"/>
            <ac:spMk id="34" creationId="{A2081CD1-1729-4021-90D1-0C6FB94764FE}"/>
          </ac:spMkLst>
        </pc:spChg>
        <pc:spChg chg="mod">
          <ac:chgData name="Timo Mühlhaus" userId="1b6b3aba618dadac" providerId="LiveId" clId="{BF370442-DD29-4340-BDAA-5ECFF8ED1AAC}" dt="2021-09-07T20:03:25.113" v="1844" actId="165"/>
          <ac:spMkLst>
            <pc:docMk/>
            <pc:sldMk cId="3230002096" sldId="702"/>
            <ac:spMk id="35" creationId="{71A63B08-BD15-47B5-B452-BD89ACFBDC49}"/>
          </ac:spMkLst>
        </pc:spChg>
        <pc:spChg chg="mod">
          <ac:chgData name="Timo Mühlhaus" userId="1b6b3aba618dadac" providerId="LiveId" clId="{BF370442-DD29-4340-BDAA-5ECFF8ED1AAC}" dt="2021-09-07T20:11:48.054" v="1992" actId="13822"/>
          <ac:spMkLst>
            <pc:docMk/>
            <pc:sldMk cId="3230002096" sldId="702"/>
            <ac:spMk id="36" creationId="{4F217CD4-D392-4D78-A67F-BFA7078BBEB6}"/>
          </ac:spMkLst>
        </pc:spChg>
        <pc:spChg chg="mod topLvl">
          <ac:chgData name="Timo Mühlhaus" userId="1b6b3aba618dadac" providerId="LiveId" clId="{BF370442-DD29-4340-BDAA-5ECFF8ED1AAC}" dt="2021-09-07T20:03:38.451" v="1847" actId="165"/>
          <ac:spMkLst>
            <pc:docMk/>
            <pc:sldMk cId="3230002096" sldId="702"/>
            <ac:spMk id="40" creationId="{B6EB2B27-B52D-439F-B8F3-D6A5FAE882DF}"/>
          </ac:spMkLst>
        </pc:spChg>
        <pc:spChg chg="mod">
          <ac:chgData name="Timo Mühlhaus" userId="1b6b3aba618dadac" providerId="LiveId" clId="{BF370442-DD29-4340-BDAA-5ECFF8ED1AAC}" dt="2021-09-07T20:03:38.451" v="1847" actId="165"/>
          <ac:spMkLst>
            <pc:docMk/>
            <pc:sldMk cId="3230002096" sldId="702"/>
            <ac:spMk id="42" creationId="{A7EEAF2F-968C-4726-B543-4AE0D7C8E9DC}"/>
          </ac:spMkLst>
        </pc:spChg>
        <pc:spChg chg="mod">
          <ac:chgData name="Timo Mühlhaus" userId="1b6b3aba618dadac" providerId="LiveId" clId="{BF370442-DD29-4340-BDAA-5ECFF8ED1AAC}" dt="2021-09-07T20:03:25.113" v="1844" actId="165"/>
          <ac:spMkLst>
            <pc:docMk/>
            <pc:sldMk cId="3230002096" sldId="702"/>
            <ac:spMk id="47" creationId="{9C092CFC-CEF7-4642-A395-621AC4606A0E}"/>
          </ac:spMkLst>
        </pc:spChg>
        <pc:spChg chg="mod">
          <ac:chgData name="Timo Mühlhaus" userId="1b6b3aba618dadac" providerId="LiveId" clId="{BF370442-DD29-4340-BDAA-5ECFF8ED1AAC}" dt="2021-09-07T20:03:25.113" v="1844" actId="165"/>
          <ac:spMkLst>
            <pc:docMk/>
            <pc:sldMk cId="3230002096" sldId="702"/>
            <ac:spMk id="49" creationId="{9861A82E-41EC-4F52-B3AA-AAEE8EB16B25}"/>
          </ac:spMkLst>
        </pc:spChg>
        <pc:spChg chg="add mod">
          <ac:chgData name="Timo Mühlhaus" userId="1b6b3aba618dadac" providerId="LiveId" clId="{BF370442-DD29-4340-BDAA-5ECFF8ED1AAC}" dt="2021-09-07T20:03:17.739" v="1843"/>
          <ac:spMkLst>
            <pc:docMk/>
            <pc:sldMk cId="3230002096" sldId="702"/>
            <ac:spMk id="54" creationId="{F53F70FB-0DC5-4E1D-BA78-0508C001DEF4}"/>
          </ac:spMkLst>
        </pc:spChg>
        <pc:spChg chg="add mod">
          <ac:chgData name="Timo Mühlhaus" userId="1b6b3aba618dadac" providerId="LiveId" clId="{BF370442-DD29-4340-BDAA-5ECFF8ED1AAC}" dt="2021-09-07T20:03:17.739" v="1843"/>
          <ac:spMkLst>
            <pc:docMk/>
            <pc:sldMk cId="3230002096" sldId="702"/>
            <ac:spMk id="55" creationId="{34667788-0B41-4C26-98A0-5370715BD1BC}"/>
          </ac:spMkLst>
        </pc:spChg>
        <pc:spChg chg="add mod">
          <ac:chgData name="Timo Mühlhaus" userId="1b6b3aba618dadac" providerId="LiveId" clId="{BF370442-DD29-4340-BDAA-5ECFF8ED1AAC}" dt="2021-09-07T20:03:17.739" v="1843"/>
          <ac:spMkLst>
            <pc:docMk/>
            <pc:sldMk cId="3230002096" sldId="702"/>
            <ac:spMk id="56" creationId="{2EC648BD-5237-4915-840B-295FA7845394}"/>
          </ac:spMkLst>
        </pc:spChg>
        <pc:spChg chg="add del mod">
          <ac:chgData name="Timo Mühlhaus" userId="1b6b3aba618dadac" providerId="LiveId" clId="{BF370442-DD29-4340-BDAA-5ECFF8ED1AAC}" dt="2021-09-07T20:06:32.203" v="1859" actId="478"/>
          <ac:spMkLst>
            <pc:docMk/>
            <pc:sldMk cId="3230002096" sldId="702"/>
            <ac:spMk id="57" creationId="{571242F2-E0D6-433F-9C03-1ED81CA51862}"/>
          </ac:spMkLst>
        </pc:spChg>
        <pc:spChg chg="add mod">
          <ac:chgData name="Timo Mühlhaus" userId="1b6b3aba618dadac" providerId="LiveId" clId="{BF370442-DD29-4340-BDAA-5ECFF8ED1AAC}" dt="2021-09-07T20:03:17.739" v="1843"/>
          <ac:spMkLst>
            <pc:docMk/>
            <pc:sldMk cId="3230002096" sldId="702"/>
            <ac:spMk id="59" creationId="{78BA23F4-59D1-4672-A291-BE559E3514FE}"/>
          </ac:spMkLst>
        </pc:spChg>
        <pc:spChg chg="add mod">
          <ac:chgData name="Timo Mühlhaus" userId="1b6b3aba618dadac" providerId="LiveId" clId="{BF370442-DD29-4340-BDAA-5ECFF8ED1AAC}" dt="2021-09-07T20:05:41.763" v="1853" actId="207"/>
          <ac:spMkLst>
            <pc:docMk/>
            <pc:sldMk cId="3230002096" sldId="702"/>
            <ac:spMk id="60" creationId="{8EDD9420-1246-4F40-8520-32613B25A296}"/>
          </ac:spMkLst>
        </pc:spChg>
        <pc:spChg chg="add mod">
          <ac:chgData name="Timo Mühlhaus" userId="1b6b3aba618dadac" providerId="LiveId" clId="{BF370442-DD29-4340-BDAA-5ECFF8ED1AAC}" dt="2021-09-07T20:08:27.824" v="1927" actId="404"/>
          <ac:spMkLst>
            <pc:docMk/>
            <pc:sldMk cId="3230002096" sldId="702"/>
            <ac:spMk id="61" creationId="{56D4995F-3904-4DB8-BF60-A9C828DAF61F}"/>
          </ac:spMkLst>
        </pc:spChg>
        <pc:grpChg chg="add del mod">
          <ac:chgData name="Timo Mühlhaus" userId="1b6b3aba618dadac" providerId="LiveId" clId="{BF370442-DD29-4340-BDAA-5ECFF8ED1AAC}" dt="2021-09-07T20:03:25.113" v="1844" actId="165"/>
          <ac:grpSpMkLst>
            <pc:docMk/>
            <pc:sldMk cId="3230002096" sldId="702"/>
            <ac:grpSpMk id="4" creationId="{80CD45BC-0E07-4F52-A931-1564550B590B}"/>
          </ac:grpSpMkLst>
        </pc:grpChg>
        <pc:grpChg chg="mod topLvl">
          <ac:chgData name="Timo Mühlhaus" userId="1b6b3aba618dadac" providerId="LiveId" clId="{BF370442-DD29-4340-BDAA-5ECFF8ED1AAC}" dt="2021-09-07T20:03:25.113" v="1844" actId="165"/>
          <ac:grpSpMkLst>
            <pc:docMk/>
            <pc:sldMk cId="3230002096" sldId="702"/>
            <ac:grpSpMk id="5" creationId="{F0C1FC77-591C-490A-B1EC-5B2E8FA2C28C}"/>
          </ac:grpSpMkLst>
        </pc:grpChg>
        <pc:grpChg chg="del mod topLvl">
          <ac:chgData name="Timo Mühlhaus" userId="1b6b3aba618dadac" providerId="LiveId" clId="{BF370442-DD29-4340-BDAA-5ECFF8ED1AAC}" dt="2021-09-07T20:03:38.451" v="1847" actId="165"/>
          <ac:grpSpMkLst>
            <pc:docMk/>
            <pc:sldMk cId="3230002096" sldId="702"/>
            <ac:grpSpMk id="6" creationId="{F85559E0-4C16-44AA-B664-04F328F25508}"/>
          </ac:grpSpMkLst>
        </pc:grpChg>
        <pc:grpChg chg="mod topLvl">
          <ac:chgData name="Timo Mühlhaus" userId="1b6b3aba618dadac" providerId="LiveId" clId="{BF370442-DD29-4340-BDAA-5ECFF8ED1AAC}" dt="2021-09-07T20:03:25.113" v="1844" actId="165"/>
          <ac:grpSpMkLst>
            <pc:docMk/>
            <pc:sldMk cId="3230002096" sldId="702"/>
            <ac:grpSpMk id="7" creationId="{607D73B6-7984-4BB8-956B-0E2615E9267F}"/>
          </ac:grpSpMkLst>
        </pc:grpChg>
        <pc:grpChg chg="del mod topLvl">
          <ac:chgData name="Timo Mühlhaus" userId="1b6b3aba618dadac" providerId="LiveId" clId="{BF370442-DD29-4340-BDAA-5ECFF8ED1AAC}" dt="2021-09-07T20:06:03.813" v="1857" actId="478"/>
          <ac:grpSpMkLst>
            <pc:docMk/>
            <pc:sldMk cId="3230002096" sldId="702"/>
            <ac:grpSpMk id="8" creationId="{075871B1-0A19-4B0A-A2A1-0865E2570225}"/>
          </ac:grpSpMkLst>
        </pc:grpChg>
        <pc:grpChg chg="del mod topLvl">
          <ac:chgData name="Timo Mühlhaus" userId="1b6b3aba618dadac" providerId="LiveId" clId="{BF370442-DD29-4340-BDAA-5ECFF8ED1AAC}" dt="2021-09-07T20:03:26.688" v="1845" actId="478"/>
          <ac:grpSpMkLst>
            <pc:docMk/>
            <pc:sldMk cId="3230002096" sldId="702"/>
            <ac:grpSpMk id="9" creationId="{D329E68B-052B-4575-94FA-C82D460A4713}"/>
          </ac:grpSpMkLst>
        </pc:grpChg>
        <pc:grpChg chg="del mod topLvl">
          <ac:chgData name="Timo Mühlhaus" userId="1b6b3aba618dadac" providerId="LiveId" clId="{BF370442-DD29-4340-BDAA-5ECFF8ED1AAC}" dt="2021-09-07T20:03:28.053" v="1846" actId="478"/>
          <ac:grpSpMkLst>
            <pc:docMk/>
            <pc:sldMk cId="3230002096" sldId="702"/>
            <ac:grpSpMk id="10" creationId="{1CFC29BA-E8E2-4E7A-9B09-D7F3CC11A28C}"/>
          </ac:grpSpMkLst>
        </pc:grpChg>
        <pc:grpChg chg="mod">
          <ac:chgData name="Timo Mühlhaus" userId="1b6b3aba618dadac" providerId="LiveId" clId="{BF370442-DD29-4340-BDAA-5ECFF8ED1AAC}" dt="2021-09-07T20:03:25.113" v="1844" actId="165"/>
          <ac:grpSpMkLst>
            <pc:docMk/>
            <pc:sldMk cId="3230002096" sldId="702"/>
            <ac:grpSpMk id="12" creationId="{ED4F0578-576C-4FC4-98A5-BB0947531F3E}"/>
          </ac:grpSpMkLst>
        </pc:grpChg>
        <pc:grpChg chg="mod">
          <ac:chgData name="Timo Mühlhaus" userId="1b6b3aba618dadac" providerId="LiveId" clId="{BF370442-DD29-4340-BDAA-5ECFF8ED1AAC}" dt="2021-09-07T20:03:25.113" v="1844" actId="165"/>
          <ac:grpSpMkLst>
            <pc:docMk/>
            <pc:sldMk cId="3230002096" sldId="702"/>
            <ac:grpSpMk id="18" creationId="{C75FCD89-40EF-4B81-A5E0-F2A0F387D3C4}"/>
          </ac:grpSpMkLst>
        </pc:grpChg>
        <pc:grpChg chg="del mod">
          <ac:chgData name="Timo Mühlhaus" userId="1b6b3aba618dadac" providerId="LiveId" clId="{BF370442-DD29-4340-BDAA-5ECFF8ED1AAC}" dt="2021-09-07T20:06:00.263" v="1856" actId="478"/>
          <ac:grpSpMkLst>
            <pc:docMk/>
            <pc:sldMk cId="3230002096" sldId="702"/>
            <ac:grpSpMk id="24" creationId="{BCDAA056-26E7-4060-A618-3DB3CBE7C746}"/>
          </ac:grpSpMkLst>
        </pc:grpChg>
        <pc:grpChg chg="mod">
          <ac:chgData name="Timo Mühlhaus" userId="1b6b3aba618dadac" providerId="LiveId" clId="{BF370442-DD29-4340-BDAA-5ECFF8ED1AAC}" dt="2021-09-07T20:03:25.113" v="1844" actId="165"/>
          <ac:grpSpMkLst>
            <pc:docMk/>
            <pc:sldMk cId="3230002096" sldId="702"/>
            <ac:grpSpMk id="30" creationId="{8A19DE4E-E9FE-4BC1-A8C1-B1B876AE5A10}"/>
          </ac:grpSpMkLst>
        </pc:grpChg>
        <pc:grpChg chg="mod">
          <ac:chgData name="Timo Mühlhaus" userId="1b6b3aba618dadac" providerId="LiveId" clId="{BF370442-DD29-4340-BDAA-5ECFF8ED1AAC}" dt="2021-09-07T20:03:25.113" v="1844" actId="165"/>
          <ac:grpSpMkLst>
            <pc:docMk/>
            <pc:sldMk cId="3230002096" sldId="702"/>
            <ac:grpSpMk id="31" creationId="{378B0B9E-D96D-448C-A1BE-63C0EAD82766}"/>
          </ac:grpSpMkLst>
        </pc:grpChg>
        <pc:grpChg chg="mod">
          <ac:chgData name="Timo Mühlhaus" userId="1b6b3aba618dadac" providerId="LiveId" clId="{BF370442-DD29-4340-BDAA-5ECFF8ED1AAC}" dt="2021-09-07T20:03:25.113" v="1844" actId="165"/>
          <ac:grpSpMkLst>
            <pc:docMk/>
            <pc:sldMk cId="3230002096" sldId="702"/>
            <ac:grpSpMk id="32" creationId="{D071E97B-9678-4225-80BC-34BB9F5D74C4}"/>
          </ac:grpSpMkLst>
        </pc:grpChg>
        <pc:grpChg chg="mod">
          <ac:chgData name="Timo Mühlhaus" userId="1b6b3aba618dadac" providerId="LiveId" clId="{BF370442-DD29-4340-BDAA-5ECFF8ED1AAC}" dt="2021-09-07T20:03:25.113" v="1844" actId="165"/>
          <ac:grpSpMkLst>
            <pc:docMk/>
            <pc:sldMk cId="3230002096" sldId="702"/>
            <ac:grpSpMk id="37" creationId="{7FC80F4B-EE3B-419A-959E-F6EB716C8AEC}"/>
          </ac:grpSpMkLst>
        </pc:grpChg>
        <pc:grpChg chg="mod topLvl">
          <ac:chgData name="Timo Mühlhaus" userId="1b6b3aba618dadac" providerId="LiveId" clId="{BF370442-DD29-4340-BDAA-5ECFF8ED1AAC}" dt="2021-09-07T20:03:38.451" v="1847" actId="165"/>
          <ac:grpSpMkLst>
            <pc:docMk/>
            <pc:sldMk cId="3230002096" sldId="702"/>
            <ac:grpSpMk id="41" creationId="{800E6030-4833-4252-8B3E-4389FE007BE9}"/>
          </ac:grpSpMkLst>
        </pc:grpChg>
        <pc:grpChg chg="mod">
          <ac:chgData name="Timo Mühlhaus" userId="1b6b3aba618dadac" providerId="LiveId" clId="{BF370442-DD29-4340-BDAA-5ECFF8ED1AAC}" dt="2021-09-07T20:03:38.451" v="1847" actId="165"/>
          <ac:grpSpMkLst>
            <pc:docMk/>
            <pc:sldMk cId="3230002096" sldId="702"/>
            <ac:grpSpMk id="43" creationId="{ABCAE2EF-74C3-431D-AF2C-222D4C12A4A0}"/>
          </ac:grpSpMkLst>
        </pc:grpChg>
        <pc:grpChg chg="mod">
          <ac:chgData name="Timo Mühlhaus" userId="1b6b3aba618dadac" providerId="LiveId" clId="{BF370442-DD29-4340-BDAA-5ECFF8ED1AAC}" dt="2021-09-07T20:03:25.113" v="1844" actId="165"/>
          <ac:grpSpMkLst>
            <pc:docMk/>
            <pc:sldMk cId="3230002096" sldId="702"/>
            <ac:grpSpMk id="48" creationId="{F0FFE16E-3BDF-42A8-B8C9-E153395B61DB}"/>
          </ac:grpSpMkLst>
        </pc:grpChg>
        <pc:grpChg chg="mod">
          <ac:chgData name="Timo Mühlhaus" userId="1b6b3aba618dadac" providerId="LiveId" clId="{BF370442-DD29-4340-BDAA-5ECFF8ED1AAC}" dt="2021-09-07T20:03:25.113" v="1844" actId="165"/>
          <ac:grpSpMkLst>
            <pc:docMk/>
            <pc:sldMk cId="3230002096" sldId="702"/>
            <ac:grpSpMk id="50" creationId="{94EE66F4-10AE-482C-9F16-01579BD77168}"/>
          </ac:grpSpMkLst>
        </pc:grpChg>
        <pc:picChg chg="mod">
          <ac:chgData name="Timo Mühlhaus" userId="1b6b3aba618dadac" providerId="LiveId" clId="{BF370442-DD29-4340-BDAA-5ECFF8ED1AAC}" dt="2021-09-07T20:03:25.113" v="1844" actId="165"/>
          <ac:picMkLst>
            <pc:docMk/>
            <pc:sldMk cId="3230002096" sldId="702"/>
            <ac:picMk id="38" creationId="{1FCCCEC8-E1A1-4E0E-8C3A-9AD26D3A960E}"/>
          </ac:picMkLst>
        </pc:picChg>
        <pc:picChg chg="mod">
          <ac:chgData name="Timo Mühlhaus" userId="1b6b3aba618dadac" providerId="LiveId" clId="{BF370442-DD29-4340-BDAA-5ECFF8ED1AAC}" dt="2021-09-07T20:03:25.113" v="1844" actId="165"/>
          <ac:picMkLst>
            <pc:docMk/>
            <pc:sldMk cId="3230002096" sldId="702"/>
            <ac:picMk id="39" creationId="{4A893F32-FBAF-462F-993F-7B2675E6EB45}"/>
          </ac:picMkLst>
        </pc:picChg>
        <pc:picChg chg="mod">
          <ac:chgData name="Timo Mühlhaus" userId="1b6b3aba618dadac" providerId="LiveId" clId="{BF370442-DD29-4340-BDAA-5ECFF8ED1AAC}" dt="2021-09-07T20:03:38.451" v="1847" actId="165"/>
          <ac:picMkLst>
            <pc:docMk/>
            <pc:sldMk cId="3230002096" sldId="702"/>
            <ac:picMk id="44" creationId="{0CFC28D0-80E9-42F9-92CE-8C09EA209924}"/>
          </ac:picMkLst>
        </pc:picChg>
        <pc:picChg chg="mod">
          <ac:chgData name="Timo Mühlhaus" userId="1b6b3aba618dadac" providerId="LiveId" clId="{BF370442-DD29-4340-BDAA-5ECFF8ED1AAC}" dt="2021-09-07T20:03:38.451" v="1847" actId="165"/>
          <ac:picMkLst>
            <pc:docMk/>
            <pc:sldMk cId="3230002096" sldId="702"/>
            <ac:picMk id="45" creationId="{A17E9976-0AC2-46BE-90B7-7D1A8894860A}"/>
          </ac:picMkLst>
        </pc:picChg>
        <pc:picChg chg="mod">
          <ac:chgData name="Timo Mühlhaus" userId="1b6b3aba618dadac" providerId="LiveId" clId="{BF370442-DD29-4340-BDAA-5ECFF8ED1AAC}" dt="2021-09-07T20:03:38.451" v="1847" actId="165"/>
          <ac:picMkLst>
            <pc:docMk/>
            <pc:sldMk cId="3230002096" sldId="702"/>
            <ac:picMk id="46" creationId="{F00FD822-B58E-4AAB-A28F-4771D9032384}"/>
          </ac:picMkLst>
        </pc:picChg>
        <pc:picChg chg="mod">
          <ac:chgData name="Timo Mühlhaus" userId="1b6b3aba618dadac" providerId="LiveId" clId="{BF370442-DD29-4340-BDAA-5ECFF8ED1AAC}" dt="2021-09-07T20:03:25.113" v="1844" actId="165"/>
          <ac:picMkLst>
            <pc:docMk/>
            <pc:sldMk cId="3230002096" sldId="702"/>
            <ac:picMk id="51" creationId="{8C1A4D1B-C53A-480F-9277-5AC41CDF94B6}"/>
          </ac:picMkLst>
        </pc:picChg>
        <pc:picChg chg="mod">
          <ac:chgData name="Timo Mühlhaus" userId="1b6b3aba618dadac" providerId="LiveId" clId="{BF370442-DD29-4340-BDAA-5ECFF8ED1AAC}" dt="2021-09-07T20:03:25.113" v="1844" actId="165"/>
          <ac:picMkLst>
            <pc:docMk/>
            <pc:sldMk cId="3230002096" sldId="702"/>
            <ac:picMk id="52" creationId="{D863CA7D-A3B5-4A3F-B37F-6A8E95445240}"/>
          </ac:picMkLst>
        </pc:picChg>
        <pc:picChg chg="mod">
          <ac:chgData name="Timo Mühlhaus" userId="1b6b3aba618dadac" providerId="LiveId" clId="{BF370442-DD29-4340-BDAA-5ECFF8ED1AAC}" dt="2021-09-07T20:03:25.113" v="1844" actId="165"/>
          <ac:picMkLst>
            <pc:docMk/>
            <pc:sldMk cId="3230002096" sldId="702"/>
            <ac:picMk id="53" creationId="{73D6CCE3-E636-4C63-B933-C5BB7110B6EC}"/>
          </ac:picMkLst>
        </pc:picChg>
        <pc:picChg chg="add mod">
          <ac:chgData name="Timo Mühlhaus" userId="1b6b3aba618dadac" providerId="LiveId" clId="{BF370442-DD29-4340-BDAA-5ECFF8ED1AAC}" dt="2021-09-07T20:03:17.739" v="1843"/>
          <ac:picMkLst>
            <pc:docMk/>
            <pc:sldMk cId="3230002096" sldId="702"/>
            <ac:picMk id="58" creationId="{CD1774D2-E12C-4CA2-957D-3A3FB92ED198}"/>
          </ac:picMkLst>
        </pc:picChg>
      </pc:sldChg>
      <pc:sldChg chg="addSp delSp modSp add mod ord">
        <pc:chgData name="Timo Mühlhaus" userId="1b6b3aba618dadac" providerId="LiveId" clId="{BF370442-DD29-4340-BDAA-5ECFF8ED1AAC}" dt="2021-09-08T05:59:12.555" v="3172" actId="20577"/>
        <pc:sldMkLst>
          <pc:docMk/>
          <pc:sldMk cId="2012920072" sldId="703"/>
        </pc:sldMkLst>
        <pc:spChg chg="mod">
          <ac:chgData name="Timo Mühlhaus" userId="1b6b3aba618dadac" providerId="LiveId" clId="{BF370442-DD29-4340-BDAA-5ECFF8ED1AAC}" dt="2021-09-07T13:02:55.147" v="847"/>
          <ac:spMkLst>
            <pc:docMk/>
            <pc:sldMk cId="2012920072" sldId="703"/>
            <ac:spMk id="2" creationId="{925D2962-0C24-42C9-9D32-8D2D842D9A82}"/>
          </ac:spMkLst>
        </pc:spChg>
        <pc:spChg chg="mod">
          <ac:chgData name="Timo Mühlhaus" userId="1b6b3aba618dadac" providerId="LiveId" clId="{BF370442-DD29-4340-BDAA-5ECFF8ED1AAC}" dt="2021-09-07T15:00:05.682" v="990"/>
          <ac:spMkLst>
            <pc:docMk/>
            <pc:sldMk cId="2012920072" sldId="703"/>
            <ac:spMk id="5" creationId="{7FC385AC-D7B7-47E1-8170-31432FF28190}"/>
          </ac:spMkLst>
        </pc:spChg>
        <pc:spChg chg="mod">
          <ac:chgData name="Timo Mühlhaus" userId="1b6b3aba618dadac" providerId="LiveId" clId="{BF370442-DD29-4340-BDAA-5ECFF8ED1AAC}" dt="2021-09-07T15:00:05.682" v="990"/>
          <ac:spMkLst>
            <pc:docMk/>
            <pc:sldMk cId="2012920072" sldId="703"/>
            <ac:spMk id="8" creationId="{6B2520E6-25E0-42E6-A469-11362F757B2E}"/>
          </ac:spMkLst>
        </pc:spChg>
        <pc:spChg chg="mod">
          <ac:chgData name="Timo Mühlhaus" userId="1b6b3aba618dadac" providerId="LiveId" clId="{BF370442-DD29-4340-BDAA-5ECFF8ED1AAC}" dt="2021-09-07T15:00:05.682" v="990"/>
          <ac:spMkLst>
            <pc:docMk/>
            <pc:sldMk cId="2012920072" sldId="703"/>
            <ac:spMk id="9" creationId="{C0EF9246-E792-4BDB-A95E-ABC93F3D991D}"/>
          </ac:spMkLst>
        </pc:spChg>
        <pc:spChg chg="mod">
          <ac:chgData name="Timo Mühlhaus" userId="1b6b3aba618dadac" providerId="LiveId" clId="{BF370442-DD29-4340-BDAA-5ECFF8ED1AAC}" dt="2021-09-07T15:00:05.682" v="990"/>
          <ac:spMkLst>
            <pc:docMk/>
            <pc:sldMk cId="2012920072" sldId="703"/>
            <ac:spMk id="10" creationId="{AFA3093D-8939-4838-80B5-4DFAB2314111}"/>
          </ac:spMkLst>
        </pc:spChg>
        <pc:spChg chg="mod">
          <ac:chgData name="Timo Mühlhaus" userId="1b6b3aba618dadac" providerId="LiveId" clId="{BF370442-DD29-4340-BDAA-5ECFF8ED1AAC}" dt="2021-09-07T15:00:05.682" v="990"/>
          <ac:spMkLst>
            <pc:docMk/>
            <pc:sldMk cId="2012920072" sldId="703"/>
            <ac:spMk id="11" creationId="{EE316F81-CF77-4511-8C34-6E9247EA111F}"/>
          </ac:spMkLst>
        </pc:spChg>
        <pc:spChg chg="mod">
          <ac:chgData name="Timo Mühlhaus" userId="1b6b3aba618dadac" providerId="LiveId" clId="{BF370442-DD29-4340-BDAA-5ECFF8ED1AAC}" dt="2021-09-07T15:00:05.682" v="990"/>
          <ac:spMkLst>
            <pc:docMk/>
            <pc:sldMk cId="2012920072" sldId="703"/>
            <ac:spMk id="13" creationId="{A2C67789-9CE1-4B4B-8A50-E6486B9DC4E9}"/>
          </ac:spMkLst>
        </pc:spChg>
        <pc:spChg chg="mod">
          <ac:chgData name="Timo Mühlhaus" userId="1b6b3aba618dadac" providerId="LiveId" clId="{BF370442-DD29-4340-BDAA-5ECFF8ED1AAC}" dt="2021-09-07T15:00:05.682" v="990"/>
          <ac:spMkLst>
            <pc:docMk/>
            <pc:sldMk cId="2012920072" sldId="703"/>
            <ac:spMk id="14" creationId="{2A4F3F51-6049-4F9E-B584-EC9DB205B12B}"/>
          </ac:spMkLst>
        </pc:spChg>
        <pc:spChg chg="mod">
          <ac:chgData name="Timo Mühlhaus" userId="1b6b3aba618dadac" providerId="LiveId" clId="{BF370442-DD29-4340-BDAA-5ECFF8ED1AAC}" dt="2021-09-07T15:00:05.682" v="990"/>
          <ac:spMkLst>
            <pc:docMk/>
            <pc:sldMk cId="2012920072" sldId="703"/>
            <ac:spMk id="16" creationId="{B34E7DD1-173E-4E40-982B-4CC0D4DADF6A}"/>
          </ac:spMkLst>
        </pc:spChg>
        <pc:spChg chg="mod">
          <ac:chgData name="Timo Mühlhaus" userId="1b6b3aba618dadac" providerId="LiveId" clId="{BF370442-DD29-4340-BDAA-5ECFF8ED1AAC}" dt="2021-09-07T15:00:05.682" v="990"/>
          <ac:spMkLst>
            <pc:docMk/>
            <pc:sldMk cId="2012920072" sldId="703"/>
            <ac:spMk id="17" creationId="{6A62FA19-3BBB-4968-82B2-31037D273D6B}"/>
          </ac:spMkLst>
        </pc:spChg>
        <pc:spChg chg="mod">
          <ac:chgData name="Timo Mühlhaus" userId="1b6b3aba618dadac" providerId="LiveId" clId="{BF370442-DD29-4340-BDAA-5ECFF8ED1AAC}" dt="2021-09-07T15:00:05.682" v="990"/>
          <ac:spMkLst>
            <pc:docMk/>
            <pc:sldMk cId="2012920072" sldId="703"/>
            <ac:spMk id="39" creationId="{0D71937C-4F24-4F4F-9366-91431BE05131}"/>
          </ac:spMkLst>
        </pc:spChg>
        <pc:spChg chg="mod">
          <ac:chgData name="Timo Mühlhaus" userId="1b6b3aba618dadac" providerId="LiveId" clId="{BF370442-DD29-4340-BDAA-5ECFF8ED1AAC}" dt="2021-09-07T15:00:05.682" v="990"/>
          <ac:spMkLst>
            <pc:docMk/>
            <pc:sldMk cId="2012920072" sldId="703"/>
            <ac:spMk id="41" creationId="{ADC2AA1A-4FF6-4737-BDA0-79F99E3B2EBC}"/>
          </ac:spMkLst>
        </pc:spChg>
        <pc:spChg chg="mod">
          <ac:chgData name="Timo Mühlhaus" userId="1b6b3aba618dadac" providerId="LiveId" clId="{BF370442-DD29-4340-BDAA-5ECFF8ED1AAC}" dt="2021-09-07T15:00:05.682" v="990"/>
          <ac:spMkLst>
            <pc:docMk/>
            <pc:sldMk cId="2012920072" sldId="703"/>
            <ac:spMk id="42" creationId="{038FFE78-6AE0-4965-8A35-DFB1C9F1A537}"/>
          </ac:spMkLst>
        </pc:spChg>
        <pc:spChg chg="mod">
          <ac:chgData name="Timo Mühlhaus" userId="1b6b3aba618dadac" providerId="LiveId" clId="{BF370442-DD29-4340-BDAA-5ECFF8ED1AAC}" dt="2021-09-07T15:00:05.682" v="990"/>
          <ac:spMkLst>
            <pc:docMk/>
            <pc:sldMk cId="2012920072" sldId="703"/>
            <ac:spMk id="43" creationId="{290F35B6-81DA-43DF-9672-34FA9EC1BCC0}"/>
          </ac:spMkLst>
        </pc:spChg>
        <pc:spChg chg="mod">
          <ac:chgData name="Timo Mühlhaus" userId="1b6b3aba618dadac" providerId="LiveId" clId="{BF370442-DD29-4340-BDAA-5ECFF8ED1AAC}" dt="2021-09-07T15:00:05.682" v="990"/>
          <ac:spMkLst>
            <pc:docMk/>
            <pc:sldMk cId="2012920072" sldId="703"/>
            <ac:spMk id="45" creationId="{C65BC840-E14F-4834-AFCE-D03578FFEC8F}"/>
          </ac:spMkLst>
        </pc:spChg>
        <pc:spChg chg="mod">
          <ac:chgData name="Timo Mühlhaus" userId="1b6b3aba618dadac" providerId="LiveId" clId="{BF370442-DD29-4340-BDAA-5ECFF8ED1AAC}" dt="2021-09-07T15:00:05.682" v="990"/>
          <ac:spMkLst>
            <pc:docMk/>
            <pc:sldMk cId="2012920072" sldId="703"/>
            <ac:spMk id="46" creationId="{89820AC0-33D6-4D04-942E-DFB9DB88D009}"/>
          </ac:spMkLst>
        </pc:spChg>
        <pc:spChg chg="mod">
          <ac:chgData name="Timo Mühlhaus" userId="1b6b3aba618dadac" providerId="LiveId" clId="{BF370442-DD29-4340-BDAA-5ECFF8ED1AAC}" dt="2021-09-07T15:00:05.682" v="990"/>
          <ac:spMkLst>
            <pc:docMk/>
            <pc:sldMk cId="2012920072" sldId="703"/>
            <ac:spMk id="59" creationId="{2C2EE671-7A3E-46E3-9C95-D0F3AA1A055C}"/>
          </ac:spMkLst>
        </pc:spChg>
        <pc:spChg chg="mod">
          <ac:chgData name="Timo Mühlhaus" userId="1b6b3aba618dadac" providerId="LiveId" clId="{BF370442-DD29-4340-BDAA-5ECFF8ED1AAC}" dt="2021-09-07T15:00:05.682" v="990"/>
          <ac:spMkLst>
            <pc:docMk/>
            <pc:sldMk cId="2012920072" sldId="703"/>
            <ac:spMk id="60" creationId="{A5C7C607-218C-4EFC-86FF-265FEDB058D4}"/>
          </ac:spMkLst>
        </pc:spChg>
        <pc:spChg chg="mod">
          <ac:chgData name="Timo Mühlhaus" userId="1b6b3aba618dadac" providerId="LiveId" clId="{BF370442-DD29-4340-BDAA-5ECFF8ED1AAC}" dt="2021-09-07T15:00:05.682" v="990"/>
          <ac:spMkLst>
            <pc:docMk/>
            <pc:sldMk cId="2012920072" sldId="703"/>
            <ac:spMk id="61" creationId="{5370D1BB-43E6-41D4-860A-80026DFF744C}"/>
          </ac:spMkLst>
        </pc:spChg>
        <pc:spChg chg="mod">
          <ac:chgData name="Timo Mühlhaus" userId="1b6b3aba618dadac" providerId="LiveId" clId="{BF370442-DD29-4340-BDAA-5ECFF8ED1AAC}" dt="2021-09-07T15:00:05.682" v="990"/>
          <ac:spMkLst>
            <pc:docMk/>
            <pc:sldMk cId="2012920072" sldId="703"/>
            <ac:spMk id="62" creationId="{ADC52C18-E793-48C6-9226-7CC39EBB2C4F}"/>
          </ac:spMkLst>
        </pc:spChg>
        <pc:spChg chg="mod">
          <ac:chgData name="Timo Mühlhaus" userId="1b6b3aba618dadac" providerId="LiveId" clId="{BF370442-DD29-4340-BDAA-5ECFF8ED1AAC}" dt="2021-09-07T15:00:05.682" v="990"/>
          <ac:spMkLst>
            <pc:docMk/>
            <pc:sldMk cId="2012920072" sldId="703"/>
            <ac:spMk id="94" creationId="{315AD5CC-B270-4D5B-805F-7ED644FF8EC5}"/>
          </ac:spMkLst>
        </pc:spChg>
        <pc:spChg chg="mod">
          <ac:chgData name="Timo Mühlhaus" userId="1b6b3aba618dadac" providerId="LiveId" clId="{BF370442-DD29-4340-BDAA-5ECFF8ED1AAC}" dt="2021-09-07T15:00:05.682" v="990"/>
          <ac:spMkLst>
            <pc:docMk/>
            <pc:sldMk cId="2012920072" sldId="703"/>
            <ac:spMk id="95" creationId="{0E092EDB-7A9B-449A-8BC4-94F3318B7683}"/>
          </ac:spMkLst>
        </pc:spChg>
        <pc:spChg chg="mod">
          <ac:chgData name="Timo Mühlhaus" userId="1b6b3aba618dadac" providerId="LiveId" clId="{BF370442-DD29-4340-BDAA-5ECFF8ED1AAC}" dt="2021-09-07T15:00:05.682" v="990"/>
          <ac:spMkLst>
            <pc:docMk/>
            <pc:sldMk cId="2012920072" sldId="703"/>
            <ac:spMk id="96" creationId="{C9050506-7D15-4EA6-B0CB-A7AF8BC645E9}"/>
          </ac:spMkLst>
        </pc:spChg>
        <pc:spChg chg="mod">
          <ac:chgData name="Timo Mühlhaus" userId="1b6b3aba618dadac" providerId="LiveId" clId="{BF370442-DD29-4340-BDAA-5ECFF8ED1AAC}" dt="2021-09-07T15:00:05.682" v="990"/>
          <ac:spMkLst>
            <pc:docMk/>
            <pc:sldMk cId="2012920072" sldId="703"/>
            <ac:spMk id="98" creationId="{C77463CB-7A71-4666-86AA-9EC0B84B18C6}"/>
          </ac:spMkLst>
        </pc:spChg>
        <pc:spChg chg="mod">
          <ac:chgData name="Timo Mühlhaus" userId="1b6b3aba618dadac" providerId="LiveId" clId="{BF370442-DD29-4340-BDAA-5ECFF8ED1AAC}" dt="2021-09-07T15:00:05.682" v="990"/>
          <ac:spMkLst>
            <pc:docMk/>
            <pc:sldMk cId="2012920072" sldId="703"/>
            <ac:spMk id="101" creationId="{2F78552E-6AD6-4A30-A335-D82A499EC9CE}"/>
          </ac:spMkLst>
        </pc:spChg>
        <pc:spChg chg="mod">
          <ac:chgData name="Timo Mühlhaus" userId="1b6b3aba618dadac" providerId="LiveId" clId="{BF370442-DD29-4340-BDAA-5ECFF8ED1AAC}" dt="2021-09-07T15:00:05.682" v="990"/>
          <ac:spMkLst>
            <pc:docMk/>
            <pc:sldMk cId="2012920072" sldId="703"/>
            <ac:spMk id="102" creationId="{B9A99E67-CBDD-430A-B7C1-352DA3E4FEDE}"/>
          </ac:spMkLst>
        </pc:spChg>
        <pc:spChg chg="mod">
          <ac:chgData name="Timo Mühlhaus" userId="1b6b3aba618dadac" providerId="LiveId" clId="{BF370442-DD29-4340-BDAA-5ECFF8ED1AAC}" dt="2021-09-07T15:00:05.682" v="990"/>
          <ac:spMkLst>
            <pc:docMk/>
            <pc:sldMk cId="2012920072" sldId="703"/>
            <ac:spMk id="103" creationId="{98D92334-6C76-4E08-828B-89EE3CE647E5}"/>
          </ac:spMkLst>
        </pc:spChg>
        <pc:spChg chg="mod">
          <ac:chgData name="Timo Mühlhaus" userId="1b6b3aba618dadac" providerId="LiveId" clId="{BF370442-DD29-4340-BDAA-5ECFF8ED1AAC}" dt="2021-09-07T15:00:05.682" v="990"/>
          <ac:spMkLst>
            <pc:docMk/>
            <pc:sldMk cId="2012920072" sldId="703"/>
            <ac:spMk id="104" creationId="{2A416B6C-C17B-46E2-BF69-747B1CB3F32B}"/>
          </ac:spMkLst>
        </pc:spChg>
        <pc:spChg chg="mod">
          <ac:chgData name="Timo Mühlhaus" userId="1b6b3aba618dadac" providerId="LiveId" clId="{BF370442-DD29-4340-BDAA-5ECFF8ED1AAC}" dt="2021-09-07T15:00:05.682" v="990"/>
          <ac:spMkLst>
            <pc:docMk/>
            <pc:sldMk cId="2012920072" sldId="703"/>
            <ac:spMk id="105" creationId="{A9E7680A-B51B-4AF2-AEB0-7711FDFF17E8}"/>
          </ac:spMkLst>
        </pc:spChg>
        <pc:spChg chg="mod">
          <ac:chgData name="Timo Mühlhaus" userId="1b6b3aba618dadac" providerId="LiveId" clId="{BF370442-DD29-4340-BDAA-5ECFF8ED1AAC}" dt="2021-09-07T15:00:05.682" v="990"/>
          <ac:spMkLst>
            <pc:docMk/>
            <pc:sldMk cId="2012920072" sldId="703"/>
            <ac:spMk id="106" creationId="{2A94424C-DD08-487C-8491-F026A16BED30}"/>
          </ac:spMkLst>
        </pc:spChg>
        <pc:spChg chg="mod">
          <ac:chgData name="Timo Mühlhaus" userId="1b6b3aba618dadac" providerId="LiveId" clId="{BF370442-DD29-4340-BDAA-5ECFF8ED1AAC}" dt="2021-09-07T15:00:05.682" v="990"/>
          <ac:spMkLst>
            <pc:docMk/>
            <pc:sldMk cId="2012920072" sldId="703"/>
            <ac:spMk id="107" creationId="{2DE0BD4E-98FD-4ED2-9D5D-EBF36173AE44}"/>
          </ac:spMkLst>
        </pc:spChg>
        <pc:spChg chg="mod">
          <ac:chgData name="Timo Mühlhaus" userId="1b6b3aba618dadac" providerId="LiveId" clId="{BF370442-DD29-4340-BDAA-5ECFF8ED1AAC}" dt="2021-09-07T15:00:05.682" v="990"/>
          <ac:spMkLst>
            <pc:docMk/>
            <pc:sldMk cId="2012920072" sldId="703"/>
            <ac:spMk id="110" creationId="{77493B30-D871-4759-AEDB-3EF56892F859}"/>
          </ac:spMkLst>
        </pc:spChg>
        <pc:spChg chg="mod">
          <ac:chgData name="Timo Mühlhaus" userId="1b6b3aba618dadac" providerId="LiveId" clId="{BF370442-DD29-4340-BDAA-5ECFF8ED1AAC}" dt="2021-09-07T15:00:05.682" v="990"/>
          <ac:spMkLst>
            <pc:docMk/>
            <pc:sldMk cId="2012920072" sldId="703"/>
            <ac:spMk id="111" creationId="{495821AA-94B7-4ECA-A72B-BC24AED0853D}"/>
          </ac:spMkLst>
        </pc:spChg>
        <pc:spChg chg="mod">
          <ac:chgData name="Timo Mühlhaus" userId="1b6b3aba618dadac" providerId="LiveId" clId="{BF370442-DD29-4340-BDAA-5ECFF8ED1AAC}" dt="2021-09-07T15:00:05.682" v="990"/>
          <ac:spMkLst>
            <pc:docMk/>
            <pc:sldMk cId="2012920072" sldId="703"/>
            <ac:spMk id="112" creationId="{D5326C29-DB07-4BD0-A897-E6E58F904A05}"/>
          </ac:spMkLst>
        </pc:spChg>
        <pc:spChg chg="mod">
          <ac:chgData name="Timo Mühlhaus" userId="1b6b3aba618dadac" providerId="LiveId" clId="{BF370442-DD29-4340-BDAA-5ECFF8ED1AAC}" dt="2021-09-07T15:00:05.682" v="990"/>
          <ac:spMkLst>
            <pc:docMk/>
            <pc:sldMk cId="2012920072" sldId="703"/>
            <ac:spMk id="113" creationId="{2A93CA18-1BD6-4284-B1C8-0271F69F1594}"/>
          </ac:spMkLst>
        </pc:spChg>
        <pc:spChg chg="mod">
          <ac:chgData name="Timo Mühlhaus" userId="1b6b3aba618dadac" providerId="LiveId" clId="{BF370442-DD29-4340-BDAA-5ECFF8ED1AAC}" dt="2021-09-07T15:00:05.682" v="990"/>
          <ac:spMkLst>
            <pc:docMk/>
            <pc:sldMk cId="2012920072" sldId="703"/>
            <ac:spMk id="114" creationId="{704D23A7-C2A6-4466-AC30-5908A53ECC44}"/>
          </ac:spMkLst>
        </pc:spChg>
        <pc:spChg chg="mod">
          <ac:chgData name="Timo Mühlhaus" userId="1b6b3aba618dadac" providerId="LiveId" clId="{BF370442-DD29-4340-BDAA-5ECFF8ED1AAC}" dt="2021-09-07T15:00:05.682" v="990"/>
          <ac:spMkLst>
            <pc:docMk/>
            <pc:sldMk cId="2012920072" sldId="703"/>
            <ac:spMk id="115" creationId="{5EC169D1-E1BD-483A-B9A5-ED2F92614633}"/>
          </ac:spMkLst>
        </pc:spChg>
        <pc:spChg chg="mod">
          <ac:chgData name="Timo Mühlhaus" userId="1b6b3aba618dadac" providerId="LiveId" clId="{BF370442-DD29-4340-BDAA-5ECFF8ED1AAC}" dt="2021-09-07T15:00:05.682" v="990"/>
          <ac:spMkLst>
            <pc:docMk/>
            <pc:sldMk cId="2012920072" sldId="703"/>
            <ac:spMk id="116" creationId="{E560B7DD-D9E7-415A-8AD7-3A9355790A7B}"/>
          </ac:spMkLst>
        </pc:spChg>
        <pc:spChg chg="mod">
          <ac:chgData name="Timo Mühlhaus" userId="1b6b3aba618dadac" providerId="LiveId" clId="{BF370442-DD29-4340-BDAA-5ECFF8ED1AAC}" dt="2021-09-07T15:00:05.682" v="990"/>
          <ac:spMkLst>
            <pc:docMk/>
            <pc:sldMk cId="2012920072" sldId="703"/>
            <ac:spMk id="117" creationId="{50CD0AE4-328D-4847-B887-51DF00D620B3}"/>
          </ac:spMkLst>
        </pc:spChg>
        <pc:spChg chg="mod">
          <ac:chgData name="Timo Mühlhaus" userId="1b6b3aba618dadac" providerId="LiveId" clId="{BF370442-DD29-4340-BDAA-5ECFF8ED1AAC}" dt="2021-09-07T15:00:05.682" v="990"/>
          <ac:spMkLst>
            <pc:docMk/>
            <pc:sldMk cId="2012920072" sldId="703"/>
            <ac:spMk id="119" creationId="{C35FE479-6904-42D2-ABEE-68425C039920}"/>
          </ac:spMkLst>
        </pc:spChg>
        <pc:spChg chg="mod">
          <ac:chgData name="Timo Mühlhaus" userId="1b6b3aba618dadac" providerId="LiveId" clId="{BF370442-DD29-4340-BDAA-5ECFF8ED1AAC}" dt="2021-09-07T15:00:05.682" v="990"/>
          <ac:spMkLst>
            <pc:docMk/>
            <pc:sldMk cId="2012920072" sldId="703"/>
            <ac:spMk id="120" creationId="{4A89A2E2-7C7F-474F-8E3A-DE06D570BE35}"/>
          </ac:spMkLst>
        </pc:spChg>
        <pc:spChg chg="mod">
          <ac:chgData name="Timo Mühlhaus" userId="1b6b3aba618dadac" providerId="LiveId" clId="{BF370442-DD29-4340-BDAA-5ECFF8ED1AAC}" dt="2021-09-07T15:00:05.682" v="990"/>
          <ac:spMkLst>
            <pc:docMk/>
            <pc:sldMk cId="2012920072" sldId="703"/>
            <ac:spMk id="121" creationId="{AE7C84BB-729F-4540-A8A8-1B72CEE4C1D4}"/>
          </ac:spMkLst>
        </pc:spChg>
        <pc:spChg chg="mod">
          <ac:chgData name="Timo Mühlhaus" userId="1b6b3aba618dadac" providerId="LiveId" clId="{BF370442-DD29-4340-BDAA-5ECFF8ED1AAC}" dt="2021-09-07T15:00:05.682" v="990"/>
          <ac:spMkLst>
            <pc:docMk/>
            <pc:sldMk cId="2012920072" sldId="703"/>
            <ac:spMk id="122" creationId="{D5CBEAE3-ACCB-4088-A209-E34A7EAD63B0}"/>
          </ac:spMkLst>
        </pc:spChg>
        <pc:spChg chg="mod">
          <ac:chgData name="Timo Mühlhaus" userId="1b6b3aba618dadac" providerId="LiveId" clId="{BF370442-DD29-4340-BDAA-5ECFF8ED1AAC}" dt="2021-09-07T15:00:05.682" v="990"/>
          <ac:spMkLst>
            <pc:docMk/>
            <pc:sldMk cId="2012920072" sldId="703"/>
            <ac:spMk id="123" creationId="{75861F97-09AD-498C-AC6B-88A96BDD5381}"/>
          </ac:spMkLst>
        </pc:spChg>
        <pc:spChg chg="mod">
          <ac:chgData name="Timo Mühlhaus" userId="1b6b3aba618dadac" providerId="LiveId" clId="{BF370442-DD29-4340-BDAA-5ECFF8ED1AAC}" dt="2021-09-07T15:00:05.682" v="990"/>
          <ac:spMkLst>
            <pc:docMk/>
            <pc:sldMk cId="2012920072" sldId="703"/>
            <ac:spMk id="124" creationId="{95485DF3-1BAE-42D3-B767-7DB779E6B282}"/>
          </ac:spMkLst>
        </pc:spChg>
        <pc:spChg chg="mod">
          <ac:chgData name="Timo Mühlhaus" userId="1b6b3aba618dadac" providerId="LiveId" clId="{BF370442-DD29-4340-BDAA-5ECFF8ED1AAC}" dt="2021-09-07T15:00:05.682" v="990"/>
          <ac:spMkLst>
            <pc:docMk/>
            <pc:sldMk cId="2012920072" sldId="703"/>
            <ac:spMk id="125" creationId="{22C83643-EA04-4651-94A5-EE1D08033AA2}"/>
          </ac:spMkLst>
        </pc:spChg>
        <pc:spChg chg="mod">
          <ac:chgData name="Timo Mühlhaus" userId="1b6b3aba618dadac" providerId="LiveId" clId="{BF370442-DD29-4340-BDAA-5ECFF8ED1AAC}" dt="2021-09-07T15:00:05.682" v="990"/>
          <ac:spMkLst>
            <pc:docMk/>
            <pc:sldMk cId="2012920072" sldId="703"/>
            <ac:spMk id="126" creationId="{E09F3609-AF97-478E-BE12-BF6860A70C9B}"/>
          </ac:spMkLst>
        </pc:spChg>
        <pc:spChg chg="mod">
          <ac:chgData name="Timo Mühlhaus" userId="1b6b3aba618dadac" providerId="LiveId" clId="{BF370442-DD29-4340-BDAA-5ECFF8ED1AAC}" dt="2021-09-07T15:00:05.682" v="990"/>
          <ac:spMkLst>
            <pc:docMk/>
            <pc:sldMk cId="2012920072" sldId="703"/>
            <ac:spMk id="127" creationId="{2AE7CE61-092B-4A8A-9C1A-8AF8FE84CE0E}"/>
          </ac:spMkLst>
        </pc:spChg>
        <pc:spChg chg="mod">
          <ac:chgData name="Timo Mühlhaus" userId="1b6b3aba618dadac" providerId="LiveId" clId="{BF370442-DD29-4340-BDAA-5ECFF8ED1AAC}" dt="2021-09-07T15:00:05.682" v="990"/>
          <ac:spMkLst>
            <pc:docMk/>
            <pc:sldMk cId="2012920072" sldId="703"/>
            <ac:spMk id="128" creationId="{4BAAEE80-2980-4AC4-A5A9-F63D3453C726}"/>
          </ac:spMkLst>
        </pc:spChg>
        <pc:spChg chg="mod">
          <ac:chgData name="Timo Mühlhaus" userId="1b6b3aba618dadac" providerId="LiveId" clId="{BF370442-DD29-4340-BDAA-5ECFF8ED1AAC}" dt="2021-09-07T15:00:05.682" v="990"/>
          <ac:spMkLst>
            <pc:docMk/>
            <pc:sldMk cId="2012920072" sldId="703"/>
            <ac:spMk id="129" creationId="{E1FB809B-A50E-44B0-BA05-3015E94A10E3}"/>
          </ac:spMkLst>
        </pc:spChg>
        <pc:spChg chg="mod">
          <ac:chgData name="Timo Mühlhaus" userId="1b6b3aba618dadac" providerId="LiveId" clId="{BF370442-DD29-4340-BDAA-5ECFF8ED1AAC}" dt="2021-09-07T15:00:05.682" v="990"/>
          <ac:spMkLst>
            <pc:docMk/>
            <pc:sldMk cId="2012920072" sldId="703"/>
            <ac:spMk id="130" creationId="{ACB3B5B1-C8F4-44BA-BA77-C6934136BB8C}"/>
          </ac:spMkLst>
        </pc:spChg>
        <pc:spChg chg="mod">
          <ac:chgData name="Timo Mühlhaus" userId="1b6b3aba618dadac" providerId="LiveId" clId="{BF370442-DD29-4340-BDAA-5ECFF8ED1AAC}" dt="2021-09-07T15:00:05.682" v="990"/>
          <ac:spMkLst>
            <pc:docMk/>
            <pc:sldMk cId="2012920072" sldId="703"/>
            <ac:spMk id="131" creationId="{DB830AC3-FD36-4707-8372-D00BE8388E5C}"/>
          </ac:spMkLst>
        </pc:spChg>
        <pc:spChg chg="mod">
          <ac:chgData name="Timo Mühlhaus" userId="1b6b3aba618dadac" providerId="LiveId" clId="{BF370442-DD29-4340-BDAA-5ECFF8ED1AAC}" dt="2021-09-07T15:00:05.682" v="990"/>
          <ac:spMkLst>
            <pc:docMk/>
            <pc:sldMk cId="2012920072" sldId="703"/>
            <ac:spMk id="132" creationId="{D9E0F5E6-FC9F-46BC-A90A-DE8C7C827044}"/>
          </ac:spMkLst>
        </pc:spChg>
        <pc:spChg chg="mod">
          <ac:chgData name="Timo Mühlhaus" userId="1b6b3aba618dadac" providerId="LiveId" clId="{BF370442-DD29-4340-BDAA-5ECFF8ED1AAC}" dt="2021-09-07T15:00:05.682" v="990"/>
          <ac:spMkLst>
            <pc:docMk/>
            <pc:sldMk cId="2012920072" sldId="703"/>
            <ac:spMk id="133" creationId="{C733816F-D174-4E74-8089-D4826A850CA7}"/>
          </ac:spMkLst>
        </pc:spChg>
        <pc:spChg chg="mod">
          <ac:chgData name="Timo Mühlhaus" userId="1b6b3aba618dadac" providerId="LiveId" clId="{BF370442-DD29-4340-BDAA-5ECFF8ED1AAC}" dt="2021-09-07T15:00:05.682" v="990"/>
          <ac:spMkLst>
            <pc:docMk/>
            <pc:sldMk cId="2012920072" sldId="703"/>
            <ac:spMk id="134" creationId="{BA728926-2410-414A-B6D5-1F698D7DB023}"/>
          </ac:spMkLst>
        </pc:spChg>
        <pc:spChg chg="mod">
          <ac:chgData name="Timo Mühlhaus" userId="1b6b3aba618dadac" providerId="LiveId" clId="{BF370442-DD29-4340-BDAA-5ECFF8ED1AAC}" dt="2021-09-07T15:00:05.682" v="990"/>
          <ac:spMkLst>
            <pc:docMk/>
            <pc:sldMk cId="2012920072" sldId="703"/>
            <ac:spMk id="135" creationId="{54F8708D-FF4F-4EBD-A028-346750AB4078}"/>
          </ac:spMkLst>
        </pc:spChg>
        <pc:spChg chg="mod">
          <ac:chgData name="Timo Mühlhaus" userId="1b6b3aba618dadac" providerId="LiveId" clId="{BF370442-DD29-4340-BDAA-5ECFF8ED1AAC}" dt="2021-09-07T15:00:05.682" v="990"/>
          <ac:spMkLst>
            <pc:docMk/>
            <pc:sldMk cId="2012920072" sldId="703"/>
            <ac:spMk id="136" creationId="{44AA152C-CDD9-4482-B96E-D9FBE86379F0}"/>
          </ac:spMkLst>
        </pc:spChg>
        <pc:spChg chg="mod">
          <ac:chgData name="Timo Mühlhaus" userId="1b6b3aba618dadac" providerId="LiveId" clId="{BF370442-DD29-4340-BDAA-5ECFF8ED1AAC}" dt="2021-09-07T15:00:05.682" v="990"/>
          <ac:spMkLst>
            <pc:docMk/>
            <pc:sldMk cId="2012920072" sldId="703"/>
            <ac:spMk id="137" creationId="{18FA9F68-C182-48F9-85CA-CA1E1D724C76}"/>
          </ac:spMkLst>
        </pc:spChg>
        <pc:spChg chg="mod">
          <ac:chgData name="Timo Mühlhaus" userId="1b6b3aba618dadac" providerId="LiveId" clId="{BF370442-DD29-4340-BDAA-5ECFF8ED1AAC}" dt="2021-09-07T15:00:05.682" v="990"/>
          <ac:spMkLst>
            <pc:docMk/>
            <pc:sldMk cId="2012920072" sldId="703"/>
            <ac:spMk id="138" creationId="{B278C804-1454-4E0A-8B55-36FACF41BD5A}"/>
          </ac:spMkLst>
        </pc:spChg>
        <pc:spChg chg="mod">
          <ac:chgData name="Timo Mühlhaus" userId="1b6b3aba618dadac" providerId="LiveId" clId="{BF370442-DD29-4340-BDAA-5ECFF8ED1AAC}" dt="2021-09-07T15:00:05.682" v="990"/>
          <ac:spMkLst>
            <pc:docMk/>
            <pc:sldMk cId="2012920072" sldId="703"/>
            <ac:spMk id="139" creationId="{504050C0-CD14-4583-9DB8-050F1D8BBAEA}"/>
          </ac:spMkLst>
        </pc:spChg>
        <pc:spChg chg="mod">
          <ac:chgData name="Timo Mühlhaus" userId="1b6b3aba618dadac" providerId="LiveId" clId="{BF370442-DD29-4340-BDAA-5ECFF8ED1AAC}" dt="2021-09-07T15:00:05.682" v="990"/>
          <ac:spMkLst>
            <pc:docMk/>
            <pc:sldMk cId="2012920072" sldId="703"/>
            <ac:spMk id="140" creationId="{521E657A-5BD0-428F-BD1E-814821CBBFFE}"/>
          </ac:spMkLst>
        </pc:spChg>
        <pc:spChg chg="mod">
          <ac:chgData name="Timo Mühlhaus" userId="1b6b3aba618dadac" providerId="LiveId" clId="{BF370442-DD29-4340-BDAA-5ECFF8ED1AAC}" dt="2021-09-07T15:00:05.682" v="990"/>
          <ac:spMkLst>
            <pc:docMk/>
            <pc:sldMk cId="2012920072" sldId="703"/>
            <ac:spMk id="141" creationId="{E2F0D4D0-6376-4462-9A67-5C088885C5D4}"/>
          </ac:spMkLst>
        </pc:spChg>
        <pc:spChg chg="mod">
          <ac:chgData name="Timo Mühlhaus" userId="1b6b3aba618dadac" providerId="LiveId" clId="{BF370442-DD29-4340-BDAA-5ECFF8ED1AAC}" dt="2021-09-07T15:00:05.682" v="990"/>
          <ac:spMkLst>
            <pc:docMk/>
            <pc:sldMk cId="2012920072" sldId="703"/>
            <ac:spMk id="142" creationId="{DC9C4504-451A-4894-ADE1-E2E9096F0864}"/>
          </ac:spMkLst>
        </pc:spChg>
        <pc:spChg chg="mod">
          <ac:chgData name="Timo Mühlhaus" userId="1b6b3aba618dadac" providerId="LiveId" clId="{BF370442-DD29-4340-BDAA-5ECFF8ED1AAC}" dt="2021-09-07T15:00:05.682" v="990"/>
          <ac:spMkLst>
            <pc:docMk/>
            <pc:sldMk cId="2012920072" sldId="703"/>
            <ac:spMk id="143" creationId="{589D2584-0012-4B0F-BD81-9DDB918B685C}"/>
          </ac:spMkLst>
        </pc:spChg>
        <pc:spChg chg="mod">
          <ac:chgData name="Timo Mühlhaus" userId="1b6b3aba618dadac" providerId="LiveId" clId="{BF370442-DD29-4340-BDAA-5ECFF8ED1AAC}" dt="2021-09-07T15:00:05.682" v="990"/>
          <ac:spMkLst>
            <pc:docMk/>
            <pc:sldMk cId="2012920072" sldId="703"/>
            <ac:spMk id="144" creationId="{1F3557C9-7119-4488-A1DB-58A8985282CA}"/>
          </ac:spMkLst>
        </pc:spChg>
        <pc:spChg chg="mod">
          <ac:chgData name="Timo Mühlhaus" userId="1b6b3aba618dadac" providerId="LiveId" clId="{BF370442-DD29-4340-BDAA-5ECFF8ED1AAC}" dt="2021-09-07T15:00:05.682" v="990"/>
          <ac:spMkLst>
            <pc:docMk/>
            <pc:sldMk cId="2012920072" sldId="703"/>
            <ac:spMk id="145" creationId="{415E1011-3FA9-49ED-A353-1F4166C93F61}"/>
          </ac:spMkLst>
        </pc:spChg>
        <pc:spChg chg="mod">
          <ac:chgData name="Timo Mühlhaus" userId="1b6b3aba618dadac" providerId="LiveId" clId="{BF370442-DD29-4340-BDAA-5ECFF8ED1AAC}" dt="2021-09-07T15:00:05.682" v="990"/>
          <ac:spMkLst>
            <pc:docMk/>
            <pc:sldMk cId="2012920072" sldId="703"/>
            <ac:spMk id="146" creationId="{F961F602-3785-4071-8967-A549E5029F2C}"/>
          </ac:spMkLst>
        </pc:spChg>
        <pc:spChg chg="mod">
          <ac:chgData name="Timo Mühlhaus" userId="1b6b3aba618dadac" providerId="LiveId" clId="{BF370442-DD29-4340-BDAA-5ECFF8ED1AAC}" dt="2021-09-07T15:00:05.682" v="990"/>
          <ac:spMkLst>
            <pc:docMk/>
            <pc:sldMk cId="2012920072" sldId="703"/>
            <ac:spMk id="147" creationId="{258CCFFC-CCC5-436D-95E6-B5E3BA510FFE}"/>
          </ac:spMkLst>
        </pc:spChg>
        <pc:spChg chg="mod">
          <ac:chgData name="Timo Mühlhaus" userId="1b6b3aba618dadac" providerId="LiveId" clId="{BF370442-DD29-4340-BDAA-5ECFF8ED1AAC}" dt="2021-09-07T15:00:05.682" v="990"/>
          <ac:spMkLst>
            <pc:docMk/>
            <pc:sldMk cId="2012920072" sldId="703"/>
            <ac:spMk id="148" creationId="{EA552F3E-FDBC-4C08-907F-4E49FC16269C}"/>
          </ac:spMkLst>
        </pc:spChg>
        <pc:spChg chg="mod">
          <ac:chgData name="Timo Mühlhaus" userId="1b6b3aba618dadac" providerId="LiveId" clId="{BF370442-DD29-4340-BDAA-5ECFF8ED1AAC}" dt="2021-09-07T15:00:05.682" v="990"/>
          <ac:spMkLst>
            <pc:docMk/>
            <pc:sldMk cId="2012920072" sldId="703"/>
            <ac:spMk id="149" creationId="{40F70C66-9E69-4301-9182-C5D94C36B444}"/>
          </ac:spMkLst>
        </pc:spChg>
        <pc:spChg chg="mod">
          <ac:chgData name="Timo Mühlhaus" userId="1b6b3aba618dadac" providerId="LiveId" clId="{BF370442-DD29-4340-BDAA-5ECFF8ED1AAC}" dt="2021-09-07T15:00:05.682" v="990"/>
          <ac:spMkLst>
            <pc:docMk/>
            <pc:sldMk cId="2012920072" sldId="703"/>
            <ac:spMk id="150" creationId="{B49212CF-B72D-4416-B1E1-B8D19044621C}"/>
          </ac:spMkLst>
        </pc:spChg>
        <pc:spChg chg="mod">
          <ac:chgData name="Timo Mühlhaus" userId="1b6b3aba618dadac" providerId="LiveId" clId="{BF370442-DD29-4340-BDAA-5ECFF8ED1AAC}" dt="2021-09-07T15:00:05.682" v="990"/>
          <ac:spMkLst>
            <pc:docMk/>
            <pc:sldMk cId="2012920072" sldId="703"/>
            <ac:spMk id="151" creationId="{03F17495-BC5A-40B8-8BE7-70D0EA641AB8}"/>
          </ac:spMkLst>
        </pc:spChg>
        <pc:spChg chg="mod">
          <ac:chgData name="Timo Mühlhaus" userId="1b6b3aba618dadac" providerId="LiveId" clId="{BF370442-DD29-4340-BDAA-5ECFF8ED1AAC}" dt="2021-09-07T15:00:05.682" v="990"/>
          <ac:spMkLst>
            <pc:docMk/>
            <pc:sldMk cId="2012920072" sldId="703"/>
            <ac:spMk id="152" creationId="{3BB2181E-1D7E-470B-8756-624092722066}"/>
          </ac:spMkLst>
        </pc:spChg>
        <pc:spChg chg="mod">
          <ac:chgData name="Timo Mühlhaus" userId="1b6b3aba618dadac" providerId="LiveId" clId="{BF370442-DD29-4340-BDAA-5ECFF8ED1AAC}" dt="2021-09-07T15:00:05.682" v="990"/>
          <ac:spMkLst>
            <pc:docMk/>
            <pc:sldMk cId="2012920072" sldId="703"/>
            <ac:spMk id="153" creationId="{E793DB63-DEE0-4179-9BAB-39A8261B7D3C}"/>
          </ac:spMkLst>
        </pc:spChg>
        <pc:spChg chg="mod">
          <ac:chgData name="Timo Mühlhaus" userId="1b6b3aba618dadac" providerId="LiveId" clId="{BF370442-DD29-4340-BDAA-5ECFF8ED1AAC}" dt="2021-09-07T15:00:05.682" v="990"/>
          <ac:spMkLst>
            <pc:docMk/>
            <pc:sldMk cId="2012920072" sldId="703"/>
            <ac:spMk id="154" creationId="{FEBB83AF-D9B0-4511-A92F-3C654E4BCC04}"/>
          </ac:spMkLst>
        </pc:spChg>
        <pc:spChg chg="mod">
          <ac:chgData name="Timo Mühlhaus" userId="1b6b3aba618dadac" providerId="LiveId" clId="{BF370442-DD29-4340-BDAA-5ECFF8ED1AAC}" dt="2021-09-07T15:00:05.682" v="990"/>
          <ac:spMkLst>
            <pc:docMk/>
            <pc:sldMk cId="2012920072" sldId="703"/>
            <ac:spMk id="155" creationId="{0DAA6795-EBFA-44C3-81F5-08F2C5EAAD5E}"/>
          </ac:spMkLst>
        </pc:spChg>
        <pc:spChg chg="mod">
          <ac:chgData name="Timo Mühlhaus" userId="1b6b3aba618dadac" providerId="LiveId" clId="{BF370442-DD29-4340-BDAA-5ECFF8ED1AAC}" dt="2021-09-07T15:00:05.682" v="990"/>
          <ac:spMkLst>
            <pc:docMk/>
            <pc:sldMk cId="2012920072" sldId="703"/>
            <ac:spMk id="156" creationId="{B88202A4-075B-40CB-ADB9-41B9277E1ED3}"/>
          </ac:spMkLst>
        </pc:spChg>
        <pc:spChg chg="add mod">
          <ac:chgData name="Timo Mühlhaus" userId="1b6b3aba618dadac" providerId="LiveId" clId="{BF370442-DD29-4340-BDAA-5ECFF8ED1AAC}" dt="2021-09-07T13:05:47.184" v="863" actId="14100"/>
          <ac:spMkLst>
            <pc:docMk/>
            <pc:sldMk cId="2012920072" sldId="703"/>
            <ac:spMk id="157" creationId="{47AFAD82-05BD-475E-981E-81CFB8CF9AEF}"/>
          </ac:spMkLst>
        </pc:spChg>
        <pc:spChg chg="mod">
          <ac:chgData name="Timo Mühlhaus" userId="1b6b3aba618dadac" providerId="LiveId" clId="{BF370442-DD29-4340-BDAA-5ECFF8ED1AAC}" dt="2021-09-07T13:05:06.555" v="858"/>
          <ac:spMkLst>
            <pc:docMk/>
            <pc:sldMk cId="2012920072" sldId="703"/>
            <ac:spMk id="159" creationId="{E4583454-318D-4967-B9C1-1D300BFA7FF7}"/>
          </ac:spMkLst>
        </pc:spChg>
        <pc:spChg chg="mod">
          <ac:chgData name="Timo Mühlhaus" userId="1b6b3aba618dadac" providerId="LiveId" clId="{BF370442-DD29-4340-BDAA-5ECFF8ED1AAC}" dt="2021-09-07T13:05:06.555" v="858"/>
          <ac:spMkLst>
            <pc:docMk/>
            <pc:sldMk cId="2012920072" sldId="703"/>
            <ac:spMk id="167" creationId="{8CD7F939-E724-4405-B74B-2748A57F00F8}"/>
          </ac:spMkLst>
        </pc:spChg>
        <pc:spChg chg="mod">
          <ac:chgData name="Timo Mühlhaus" userId="1b6b3aba618dadac" providerId="LiveId" clId="{BF370442-DD29-4340-BDAA-5ECFF8ED1AAC}" dt="2021-09-07T13:05:06.555" v="858"/>
          <ac:spMkLst>
            <pc:docMk/>
            <pc:sldMk cId="2012920072" sldId="703"/>
            <ac:spMk id="168" creationId="{053F0FCD-ED7A-433F-8748-F72A394CD9A5}"/>
          </ac:spMkLst>
        </pc:spChg>
        <pc:spChg chg="mod">
          <ac:chgData name="Timo Mühlhaus" userId="1b6b3aba618dadac" providerId="LiveId" clId="{BF370442-DD29-4340-BDAA-5ECFF8ED1AAC}" dt="2021-09-07T13:05:06.555" v="858"/>
          <ac:spMkLst>
            <pc:docMk/>
            <pc:sldMk cId="2012920072" sldId="703"/>
            <ac:spMk id="169" creationId="{037EE099-D1C5-463A-8AA7-191F6AE63A21}"/>
          </ac:spMkLst>
        </pc:spChg>
        <pc:spChg chg="mod">
          <ac:chgData name="Timo Mühlhaus" userId="1b6b3aba618dadac" providerId="LiveId" clId="{BF370442-DD29-4340-BDAA-5ECFF8ED1AAC}" dt="2021-09-07T13:05:06.555" v="858"/>
          <ac:spMkLst>
            <pc:docMk/>
            <pc:sldMk cId="2012920072" sldId="703"/>
            <ac:spMk id="170" creationId="{82A48623-7549-4921-9360-3B4D92A4B217}"/>
          </ac:spMkLst>
        </pc:spChg>
        <pc:spChg chg="add mod">
          <ac:chgData name="Timo Mühlhaus" userId="1b6b3aba618dadac" providerId="LiveId" clId="{BF370442-DD29-4340-BDAA-5ECFF8ED1AAC}" dt="2021-09-08T05:59:12.555" v="3172" actId="20577"/>
          <ac:spMkLst>
            <pc:docMk/>
            <pc:sldMk cId="2012920072" sldId="703"/>
            <ac:spMk id="174" creationId="{82D0C58D-BD6E-4901-A613-42EC77367F8B}"/>
          </ac:spMkLst>
        </pc:spChg>
        <pc:spChg chg="add del mod">
          <ac:chgData name="Timo Mühlhaus" userId="1b6b3aba618dadac" providerId="LiveId" clId="{BF370442-DD29-4340-BDAA-5ECFF8ED1AAC}" dt="2021-09-07T15:00:08.261" v="992" actId="21"/>
          <ac:spMkLst>
            <pc:docMk/>
            <pc:sldMk cId="2012920072" sldId="703"/>
            <ac:spMk id="175" creationId="{0AF5470A-A12B-48A6-9AB2-50EFF5E182F2}"/>
          </ac:spMkLst>
        </pc:spChg>
        <pc:spChg chg="add del mod">
          <ac:chgData name="Timo Mühlhaus" userId="1b6b3aba618dadac" providerId="LiveId" clId="{BF370442-DD29-4340-BDAA-5ECFF8ED1AAC}" dt="2021-09-07T13:06:29.030" v="869" actId="478"/>
          <ac:spMkLst>
            <pc:docMk/>
            <pc:sldMk cId="2012920072" sldId="703"/>
            <ac:spMk id="175" creationId="{285C14EC-5DF6-4B98-ACF8-886A48E57FDE}"/>
          </ac:spMkLst>
        </pc:spChg>
        <pc:grpChg chg="add mod">
          <ac:chgData name="Timo Mühlhaus" userId="1b6b3aba618dadac" providerId="LiveId" clId="{BF370442-DD29-4340-BDAA-5ECFF8ED1AAC}" dt="2021-09-07T15:00:05.682" v="990"/>
          <ac:grpSpMkLst>
            <pc:docMk/>
            <pc:sldMk cId="2012920072" sldId="703"/>
            <ac:grpSpMk id="3" creationId="{18B99FFB-49F4-40B5-BD02-9FC5D549D802}"/>
          </ac:grpSpMkLst>
        </pc:grpChg>
        <pc:grpChg chg="mod">
          <ac:chgData name="Timo Mühlhaus" userId="1b6b3aba618dadac" providerId="LiveId" clId="{BF370442-DD29-4340-BDAA-5ECFF8ED1AAC}" dt="2021-09-07T15:00:05.682" v="990"/>
          <ac:grpSpMkLst>
            <pc:docMk/>
            <pc:sldMk cId="2012920072" sldId="703"/>
            <ac:grpSpMk id="6" creationId="{5938AE0D-239E-4B8A-9649-B291DCEDC0DE}"/>
          </ac:grpSpMkLst>
        </pc:grpChg>
        <pc:grpChg chg="mod">
          <ac:chgData name="Timo Mühlhaus" userId="1b6b3aba618dadac" providerId="LiveId" clId="{BF370442-DD29-4340-BDAA-5ECFF8ED1AAC}" dt="2021-09-07T15:00:05.682" v="990"/>
          <ac:grpSpMkLst>
            <pc:docMk/>
            <pc:sldMk cId="2012920072" sldId="703"/>
            <ac:grpSpMk id="7" creationId="{62094E52-AB82-4C6D-8AD3-A62B04569C5A}"/>
          </ac:grpSpMkLst>
        </pc:grpChg>
        <pc:grpChg chg="mod">
          <ac:chgData name="Timo Mühlhaus" userId="1b6b3aba618dadac" providerId="LiveId" clId="{BF370442-DD29-4340-BDAA-5ECFF8ED1AAC}" dt="2021-09-07T15:00:05.682" v="990"/>
          <ac:grpSpMkLst>
            <pc:docMk/>
            <pc:sldMk cId="2012920072" sldId="703"/>
            <ac:grpSpMk id="12" creationId="{13313584-346B-4BCF-BE3A-E13EE1986334}"/>
          </ac:grpSpMkLst>
        </pc:grpChg>
        <pc:grpChg chg="mod">
          <ac:chgData name="Timo Mühlhaus" userId="1b6b3aba618dadac" providerId="LiveId" clId="{BF370442-DD29-4340-BDAA-5ECFF8ED1AAC}" dt="2021-09-07T15:00:05.682" v="990"/>
          <ac:grpSpMkLst>
            <pc:docMk/>
            <pc:sldMk cId="2012920072" sldId="703"/>
            <ac:grpSpMk id="15" creationId="{E9715317-4E4C-459D-AC10-EAC69A14F642}"/>
          </ac:grpSpMkLst>
        </pc:grpChg>
        <pc:grpChg chg="mod">
          <ac:chgData name="Timo Mühlhaus" userId="1b6b3aba618dadac" providerId="LiveId" clId="{BF370442-DD29-4340-BDAA-5ECFF8ED1AAC}" dt="2021-09-07T15:00:05.682" v="990"/>
          <ac:grpSpMkLst>
            <pc:docMk/>
            <pc:sldMk cId="2012920072" sldId="703"/>
            <ac:grpSpMk id="25" creationId="{C8C0A150-A9C6-427D-BD3A-8DADF8041B1B}"/>
          </ac:grpSpMkLst>
        </pc:grpChg>
        <pc:grpChg chg="mod">
          <ac:chgData name="Timo Mühlhaus" userId="1b6b3aba618dadac" providerId="LiveId" clId="{BF370442-DD29-4340-BDAA-5ECFF8ED1AAC}" dt="2021-09-07T15:00:05.682" v="990"/>
          <ac:grpSpMkLst>
            <pc:docMk/>
            <pc:sldMk cId="2012920072" sldId="703"/>
            <ac:grpSpMk id="32" creationId="{45ACC534-9644-421B-B1F7-16F0BF85F0D7}"/>
          </ac:grpSpMkLst>
        </pc:grpChg>
        <pc:grpChg chg="mod">
          <ac:chgData name="Timo Mühlhaus" userId="1b6b3aba618dadac" providerId="LiveId" clId="{BF370442-DD29-4340-BDAA-5ECFF8ED1AAC}" dt="2021-09-07T15:00:05.682" v="990"/>
          <ac:grpSpMkLst>
            <pc:docMk/>
            <pc:sldMk cId="2012920072" sldId="703"/>
            <ac:grpSpMk id="34" creationId="{0A501063-EC41-4B6E-8D31-8997154EECAD}"/>
          </ac:grpSpMkLst>
        </pc:grpChg>
        <pc:grpChg chg="mod">
          <ac:chgData name="Timo Mühlhaus" userId="1b6b3aba618dadac" providerId="LiveId" clId="{BF370442-DD29-4340-BDAA-5ECFF8ED1AAC}" dt="2021-09-07T15:00:05.682" v="990"/>
          <ac:grpSpMkLst>
            <pc:docMk/>
            <pc:sldMk cId="2012920072" sldId="703"/>
            <ac:grpSpMk id="35" creationId="{648AD82A-F0A8-4283-BEF8-5A963AC51506}"/>
          </ac:grpSpMkLst>
        </pc:grpChg>
        <pc:grpChg chg="mod">
          <ac:chgData name="Timo Mühlhaus" userId="1b6b3aba618dadac" providerId="LiveId" clId="{BF370442-DD29-4340-BDAA-5ECFF8ED1AAC}" dt="2021-09-07T15:00:05.682" v="990"/>
          <ac:grpSpMkLst>
            <pc:docMk/>
            <pc:sldMk cId="2012920072" sldId="703"/>
            <ac:grpSpMk id="40" creationId="{D108E8F3-FD07-4B1F-BC52-F526DC00393E}"/>
          </ac:grpSpMkLst>
        </pc:grpChg>
        <pc:grpChg chg="mod">
          <ac:chgData name="Timo Mühlhaus" userId="1b6b3aba618dadac" providerId="LiveId" clId="{BF370442-DD29-4340-BDAA-5ECFF8ED1AAC}" dt="2021-09-07T15:00:05.682" v="990"/>
          <ac:grpSpMkLst>
            <pc:docMk/>
            <pc:sldMk cId="2012920072" sldId="703"/>
            <ac:grpSpMk id="44" creationId="{38899F1B-66E1-4462-B461-D7B9815D9676}"/>
          </ac:grpSpMkLst>
        </pc:grpChg>
        <pc:grpChg chg="mod">
          <ac:chgData name="Timo Mühlhaus" userId="1b6b3aba618dadac" providerId="LiveId" clId="{BF370442-DD29-4340-BDAA-5ECFF8ED1AAC}" dt="2021-09-07T15:00:05.682" v="990"/>
          <ac:grpSpMkLst>
            <pc:docMk/>
            <pc:sldMk cId="2012920072" sldId="703"/>
            <ac:grpSpMk id="100" creationId="{444D0877-6B1E-4252-86B1-D5FDA4CF77AC}"/>
          </ac:grpSpMkLst>
        </pc:grpChg>
        <pc:grpChg chg="mod">
          <ac:chgData name="Timo Mühlhaus" userId="1b6b3aba618dadac" providerId="LiveId" clId="{BF370442-DD29-4340-BDAA-5ECFF8ED1AAC}" dt="2021-09-07T15:00:05.682" v="990"/>
          <ac:grpSpMkLst>
            <pc:docMk/>
            <pc:sldMk cId="2012920072" sldId="703"/>
            <ac:grpSpMk id="108" creationId="{D6FC5D83-56AB-4800-91F2-48E2FDF0A84B}"/>
          </ac:grpSpMkLst>
        </pc:grpChg>
        <pc:grpChg chg="mod">
          <ac:chgData name="Timo Mühlhaus" userId="1b6b3aba618dadac" providerId="LiveId" clId="{BF370442-DD29-4340-BDAA-5ECFF8ED1AAC}" dt="2021-09-07T15:00:05.682" v="990"/>
          <ac:grpSpMkLst>
            <pc:docMk/>
            <pc:sldMk cId="2012920072" sldId="703"/>
            <ac:grpSpMk id="109" creationId="{5DFF3942-4A93-43E8-AD25-238AE842A691}"/>
          </ac:grpSpMkLst>
        </pc:grpChg>
        <pc:grpChg chg="mod">
          <ac:chgData name="Timo Mühlhaus" userId="1b6b3aba618dadac" providerId="LiveId" clId="{BF370442-DD29-4340-BDAA-5ECFF8ED1AAC}" dt="2021-09-07T15:00:05.682" v="990"/>
          <ac:grpSpMkLst>
            <pc:docMk/>
            <pc:sldMk cId="2012920072" sldId="703"/>
            <ac:grpSpMk id="118" creationId="{A52AF339-F4DB-43F5-8F1F-0586D267E078}"/>
          </ac:grpSpMkLst>
        </pc:grpChg>
        <pc:grpChg chg="add mod">
          <ac:chgData name="Timo Mühlhaus" userId="1b6b3aba618dadac" providerId="LiveId" clId="{BF370442-DD29-4340-BDAA-5ECFF8ED1AAC}" dt="2021-09-07T13:05:14.108" v="862" actId="1076"/>
          <ac:grpSpMkLst>
            <pc:docMk/>
            <pc:sldMk cId="2012920072" sldId="703"/>
            <ac:grpSpMk id="158" creationId="{CC1D7A2B-DAD6-4032-8296-0E6F4CE23FA2}"/>
          </ac:grpSpMkLst>
        </pc:grpChg>
        <pc:grpChg chg="mod">
          <ac:chgData name="Timo Mühlhaus" userId="1b6b3aba618dadac" providerId="LiveId" clId="{BF370442-DD29-4340-BDAA-5ECFF8ED1AAC}" dt="2021-09-07T13:05:06.555" v="858"/>
          <ac:grpSpMkLst>
            <pc:docMk/>
            <pc:sldMk cId="2012920072" sldId="703"/>
            <ac:grpSpMk id="160" creationId="{25151E7A-10F5-42B1-BA6D-469388796F63}"/>
          </ac:grpSpMkLst>
        </pc:grpChg>
        <pc:grpChg chg="add mod">
          <ac:chgData name="Timo Mühlhaus" userId="1b6b3aba618dadac" providerId="LiveId" clId="{BF370442-DD29-4340-BDAA-5ECFF8ED1AAC}" dt="2021-09-07T13:05:06.555" v="858"/>
          <ac:grpSpMkLst>
            <pc:docMk/>
            <pc:sldMk cId="2012920072" sldId="703"/>
            <ac:grpSpMk id="164" creationId="{B12A9DF7-32F1-4803-A153-3F0FF3F35D1B}"/>
          </ac:grpSpMkLst>
        </pc:grpChg>
        <pc:grpChg chg="mod">
          <ac:chgData name="Timo Mühlhaus" userId="1b6b3aba618dadac" providerId="LiveId" clId="{BF370442-DD29-4340-BDAA-5ECFF8ED1AAC}" dt="2021-09-07T13:05:06.555" v="858"/>
          <ac:grpSpMkLst>
            <pc:docMk/>
            <pc:sldMk cId="2012920072" sldId="703"/>
            <ac:grpSpMk id="165" creationId="{296F9395-657B-4BEB-946D-BFD75F7291F1}"/>
          </ac:grpSpMkLst>
        </pc:grpChg>
        <pc:grpChg chg="mod">
          <ac:chgData name="Timo Mühlhaus" userId="1b6b3aba618dadac" providerId="LiveId" clId="{BF370442-DD29-4340-BDAA-5ECFF8ED1AAC}" dt="2021-09-07T13:05:06.555" v="858"/>
          <ac:grpSpMkLst>
            <pc:docMk/>
            <pc:sldMk cId="2012920072" sldId="703"/>
            <ac:grpSpMk id="166" creationId="{A8D4FD88-BB85-4EE2-8C3B-A407670A4962}"/>
          </ac:grpSpMkLst>
        </pc:grpChg>
        <pc:grpChg chg="mod">
          <ac:chgData name="Timo Mühlhaus" userId="1b6b3aba618dadac" providerId="LiveId" clId="{BF370442-DD29-4340-BDAA-5ECFF8ED1AAC}" dt="2021-09-07T13:05:06.555" v="858"/>
          <ac:grpSpMkLst>
            <pc:docMk/>
            <pc:sldMk cId="2012920072" sldId="703"/>
            <ac:grpSpMk id="171" creationId="{8D9DB23B-8F76-439F-ACDD-8AE9D9181E77}"/>
          </ac:grpSpMkLst>
        </pc:grpChg>
        <pc:picChg chg="mod">
          <ac:chgData name="Timo Mühlhaus" userId="1b6b3aba618dadac" providerId="LiveId" clId="{BF370442-DD29-4340-BDAA-5ECFF8ED1AAC}" dt="2021-09-07T15:00:05.682" v="990"/>
          <ac:picMkLst>
            <pc:docMk/>
            <pc:sldMk cId="2012920072" sldId="703"/>
            <ac:picMk id="36" creationId="{5C19D0FE-433A-471E-891A-9497766334FD}"/>
          </ac:picMkLst>
        </pc:picChg>
        <pc:picChg chg="mod">
          <ac:chgData name="Timo Mühlhaus" userId="1b6b3aba618dadac" providerId="LiveId" clId="{BF370442-DD29-4340-BDAA-5ECFF8ED1AAC}" dt="2021-09-07T15:00:05.682" v="990"/>
          <ac:picMkLst>
            <pc:docMk/>
            <pc:sldMk cId="2012920072" sldId="703"/>
            <ac:picMk id="97" creationId="{E4C4A81C-6963-4A99-9CA3-A5A299DCD574}"/>
          </ac:picMkLst>
        </pc:picChg>
        <pc:picChg chg="mod">
          <ac:chgData name="Timo Mühlhaus" userId="1b6b3aba618dadac" providerId="LiveId" clId="{BF370442-DD29-4340-BDAA-5ECFF8ED1AAC}" dt="2021-09-07T15:00:05.682" v="990"/>
          <ac:picMkLst>
            <pc:docMk/>
            <pc:sldMk cId="2012920072" sldId="703"/>
            <ac:picMk id="99" creationId="{16DF38C3-9D7F-43DB-88F1-501679306853}"/>
          </ac:picMkLst>
        </pc:picChg>
        <pc:picChg chg="mod">
          <ac:chgData name="Timo Mühlhaus" userId="1b6b3aba618dadac" providerId="LiveId" clId="{BF370442-DD29-4340-BDAA-5ECFF8ED1AAC}" dt="2021-09-07T13:05:06.555" v="858"/>
          <ac:picMkLst>
            <pc:docMk/>
            <pc:sldMk cId="2012920072" sldId="703"/>
            <ac:picMk id="161" creationId="{ACF33EF8-8444-47C3-B9A0-7CBCF5AB63CA}"/>
          </ac:picMkLst>
        </pc:picChg>
        <pc:picChg chg="mod">
          <ac:chgData name="Timo Mühlhaus" userId="1b6b3aba618dadac" providerId="LiveId" clId="{BF370442-DD29-4340-BDAA-5ECFF8ED1AAC}" dt="2021-09-07T13:05:06.555" v="858"/>
          <ac:picMkLst>
            <pc:docMk/>
            <pc:sldMk cId="2012920072" sldId="703"/>
            <ac:picMk id="162" creationId="{AC08D1F6-380F-4A01-8A9D-FDF90A1CE722}"/>
          </ac:picMkLst>
        </pc:picChg>
        <pc:picChg chg="mod">
          <ac:chgData name="Timo Mühlhaus" userId="1b6b3aba618dadac" providerId="LiveId" clId="{BF370442-DD29-4340-BDAA-5ECFF8ED1AAC}" dt="2021-09-07T13:05:06.555" v="858"/>
          <ac:picMkLst>
            <pc:docMk/>
            <pc:sldMk cId="2012920072" sldId="703"/>
            <ac:picMk id="163" creationId="{4BBD59C0-E64D-4D69-A532-53AC2A6AC47A}"/>
          </ac:picMkLst>
        </pc:picChg>
        <pc:picChg chg="mod">
          <ac:chgData name="Timo Mühlhaus" userId="1b6b3aba618dadac" providerId="LiveId" clId="{BF370442-DD29-4340-BDAA-5ECFF8ED1AAC}" dt="2021-09-07T13:05:06.555" v="858"/>
          <ac:picMkLst>
            <pc:docMk/>
            <pc:sldMk cId="2012920072" sldId="703"/>
            <ac:picMk id="172" creationId="{1C82F139-2052-4FE1-9513-7B12366B51BE}"/>
          </ac:picMkLst>
        </pc:picChg>
        <pc:picChg chg="mod">
          <ac:chgData name="Timo Mühlhaus" userId="1b6b3aba618dadac" providerId="LiveId" clId="{BF370442-DD29-4340-BDAA-5ECFF8ED1AAC}" dt="2021-09-07T13:05:06.555" v="858"/>
          <ac:picMkLst>
            <pc:docMk/>
            <pc:sldMk cId="2012920072" sldId="703"/>
            <ac:picMk id="173" creationId="{693FA197-2E58-4DC1-AB15-9419B36499C2}"/>
          </ac:picMkLst>
        </pc:picChg>
        <pc:cxnChg chg="add mod">
          <ac:chgData name="Timo Mühlhaus" userId="1b6b3aba618dadac" providerId="LiveId" clId="{BF370442-DD29-4340-BDAA-5ECFF8ED1AAC}" dt="2021-09-07T14:56:12.628" v="924" actId="1076"/>
          <ac:cxnSpMkLst>
            <pc:docMk/>
            <pc:sldMk cId="2012920072" sldId="703"/>
            <ac:cxnSpMk id="18" creationId="{3619D5B5-BAFC-4DB1-9213-79A6CF0F39DE}"/>
          </ac:cxnSpMkLst>
        </pc:cxnChg>
        <pc:cxnChg chg="add mod">
          <ac:chgData name="Timo Mühlhaus" userId="1b6b3aba618dadac" providerId="LiveId" clId="{BF370442-DD29-4340-BDAA-5ECFF8ED1AAC}" dt="2021-09-07T14:56:04.391" v="923" actId="692"/>
          <ac:cxnSpMkLst>
            <pc:docMk/>
            <pc:sldMk cId="2012920072" sldId="703"/>
            <ac:cxnSpMk id="176" creationId="{CCA85411-EA96-4BEF-9ADC-95148DFA60D2}"/>
          </ac:cxnSpMkLst>
        </pc:cxnChg>
      </pc:sldChg>
      <pc:sldChg chg="modSp add mod">
        <pc:chgData name="Timo Mühlhaus" userId="1b6b3aba618dadac" providerId="LiveId" clId="{BF370442-DD29-4340-BDAA-5ECFF8ED1AAC}" dt="2021-09-08T08:30:37.231" v="4047" actId="20577"/>
        <pc:sldMkLst>
          <pc:docMk/>
          <pc:sldMk cId="2759465877" sldId="704"/>
        </pc:sldMkLst>
        <pc:spChg chg="mod">
          <ac:chgData name="Timo Mühlhaus" userId="1b6b3aba618dadac" providerId="LiveId" clId="{BF370442-DD29-4340-BDAA-5ECFF8ED1AAC}" dt="2021-09-08T08:30:37.231" v="4047" actId="20577"/>
          <ac:spMkLst>
            <pc:docMk/>
            <pc:sldMk cId="2759465877" sldId="704"/>
            <ac:spMk id="157" creationId="{94E7552E-A317-4924-B2EA-137ADCE69635}"/>
          </ac:spMkLst>
        </pc:spChg>
      </pc:sldChg>
      <pc:sldChg chg="addSp delSp modSp new del mod">
        <pc:chgData name="Timo Mühlhaus" userId="1b6b3aba618dadac" providerId="LiveId" clId="{BF370442-DD29-4340-BDAA-5ECFF8ED1AAC}" dt="2021-09-07T14:59:51.303" v="984" actId="47"/>
        <pc:sldMkLst>
          <pc:docMk/>
          <pc:sldMk cId="4141335444" sldId="705"/>
        </pc:sldMkLst>
        <pc:spChg chg="del">
          <ac:chgData name="Timo Mühlhaus" userId="1b6b3aba618dadac" providerId="LiveId" clId="{BF370442-DD29-4340-BDAA-5ECFF8ED1AAC}" dt="2021-09-07T13:10:53.586" v="884"/>
          <ac:spMkLst>
            <pc:docMk/>
            <pc:sldMk cId="4141335444" sldId="705"/>
            <ac:spMk id="3" creationId="{7D497A56-76ED-4229-BC5E-9AF7D41FE604}"/>
          </ac:spMkLst>
        </pc:spChg>
        <pc:picChg chg="add mod modCrop">
          <ac:chgData name="Timo Mühlhaus" userId="1b6b3aba618dadac" providerId="LiveId" clId="{BF370442-DD29-4340-BDAA-5ECFF8ED1AAC}" dt="2021-09-07T14:55:32.993" v="921" actId="1076"/>
          <ac:picMkLst>
            <pc:docMk/>
            <pc:sldMk cId="4141335444" sldId="705"/>
            <ac:picMk id="5" creationId="{3F45817B-DDC9-4EF9-86E9-6B65C8A40A19}"/>
          </ac:picMkLst>
        </pc:picChg>
      </pc:sldChg>
      <pc:sldChg chg="addSp delSp modSp new mod">
        <pc:chgData name="Timo Mühlhaus" userId="1b6b3aba618dadac" providerId="LiveId" clId="{BF370442-DD29-4340-BDAA-5ECFF8ED1AAC}" dt="2021-09-07T15:18:21.004" v="1174" actId="20577"/>
        <pc:sldMkLst>
          <pc:docMk/>
          <pc:sldMk cId="3104198929" sldId="706"/>
        </pc:sldMkLst>
        <pc:spChg chg="del">
          <ac:chgData name="Timo Mühlhaus" userId="1b6b3aba618dadac" providerId="LiveId" clId="{BF370442-DD29-4340-BDAA-5ECFF8ED1AAC}" dt="2021-09-07T14:57:56.518" v="941" actId="478"/>
          <ac:spMkLst>
            <pc:docMk/>
            <pc:sldMk cId="3104198929" sldId="706"/>
            <ac:spMk id="2" creationId="{F5CAD021-9BD2-4327-8FFA-554656E62090}"/>
          </ac:spMkLst>
        </pc:spChg>
        <pc:spChg chg="del">
          <ac:chgData name="Timo Mühlhaus" userId="1b6b3aba618dadac" providerId="LiveId" clId="{BF370442-DD29-4340-BDAA-5ECFF8ED1AAC}" dt="2021-09-07T13:12:41.991" v="886"/>
          <ac:spMkLst>
            <pc:docMk/>
            <pc:sldMk cId="3104198929" sldId="706"/>
            <ac:spMk id="3" creationId="{417533AD-E24A-4636-A1ED-51A932FC7FB9}"/>
          </ac:spMkLst>
        </pc:spChg>
        <pc:spChg chg="add del">
          <ac:chgData name="Timo Mühlhaus" userId="1b6b3aba618dadac" providerId="LiveId" clId="{BF370442-DD29-4340-BDAA-5ECFF8ED1AAC}" dt="2021-09-07T14:59:47.891" v="983" actId="22"/>
          <ac:spMkLst>
            <pc:docMk/>
            <pc:sldMk cId="3104198929" sldId="706"/>
            <ac:spMk id="9" creationId="{F31F6236-7419-4AF6-BB1B-3BE3C3A5A8F2}"/>
          </ac:spMkLst>
        </pc:spChg>
        <pc:spChg chg="add del">
          <ac:chgData name="Timo Mühlhaus" userId="1b6b3aba618dadac" providerId="LiveId" clId="{BF370442-DD29-4340-BDAA-5ECFF8ED1AAC}" dt="2021-09-07T14:59:59.401" v="986" actId="22"/>
          <ac:spMkLst>
            <pc:docMk/>
            <pc:sldMk cId="3104198929" sldId="706"/>
            <ac:spMk id="11" creationId="{AC3500B1-962A-42B1-8641-4C5B2E3EF4F0}"/>
          </ac:spMkLst>
        </pc:spChg>
        <pc:spChg chg="add mod">
          <ac:chgData name="Timo Mühlhaus" userId="1b6b3aba618dadac" providerId="LiveId" clId="{BF370442-DD29-4340-BDAA-5ECFF8ED1AAC}" dt="2021-09-07T15:01:00.321" v="1004" actId="17032"/>
          <ac:spMkLst>
            <pc:docMk/>
            <pc:sldMk cId="3104198929" sldId="706"/>
            <ac:spMk id="12" creationId="{589F723D-A884-4CAD-B14C-F82602F284AC}"/>
          </ac:spMkLst>
        </pc:spChg>
        <pc:spChg chg="add mod">
          <ac:chgData name="Timo Mühlhaus" userId="1b6b3aba618dadac" providerId="LiveId" clId="{BF370442-DD29-4340-BDAA-5ECFF8ED1AAC}" dt="2021-09-07T15:00:53.706" v="1002" actId="1582"/>
          <ac:spMkLst>
            <pc:docMk/>
            <pc:sldMk cId="3104198929" sldId="706"/>
            <ac:spMk id="13" creationId="{6993E520-3DC9-4E49-B485-F4A966D80DFD}"/>
          </ac:spMkLst>
        </pc:spChg>
        <pc:spChg chg="add mod">
          <ac:chgData name="Timo Mühlhaus" userId="1b6b3aba618dadac" providerId="LiveId" clId="{BF370442-DD29-4340-BDAA-5ECFF8ED1AAC}" dt="2021-09-07T15:18:21.004" v="1174" actId="20577"/>
          <ac:spMkLst>
            <pc:docMk/>
            <pc:sldMk cId="3104198929" sldId="706"/>
            <ac:spMk id="14" creationId="{B4AF8FAC-EDF3-40F2-8DFD-751C587E3666}"/>
          </ac:spMkLst>
        </pc:spChg>
        <pc:spChg chg="add mod">
          <ac:chgData name="Timo Mühlhaus" userId="1b6b3aba618dadac" providerId="LiveId" clId="{BF370442-DD29-4340-BDAA-5ECFF8ED1AAC}" dt="2021-09-07T15:18:16.457" v="1169" actId="20577"/>
          <ac:spMkLst>
            <pc:docMk/>
            <pc:sldMk cId="3104198929" sldId="706"/>
            <ac:spMk id="15" creationId="{7A59FC98-DAC0-4771-89F8-62AEF33593E3}"/>
          </ac:spMkLst>
        </pc:spChg>
        <pc:picChg chg="add mod modCrop">
          <ac:chgData name="Timo Mühlhaus" userId="1b6b3aba618dadac" providerId="LiveId" clId="{BF370442-DD29-4340-BDAA-5ECFF8ED1AAC}" dt="2021-09-07T14:59:02.501" v="979" actId="1076"/>
          <ac:picMkLst>
            <pc:docMk/>
            <pc:sldMk cId="3104198929" sldId="706"/>
            <ac:picMk id="4" creationId="{218A6BD9-D684-45CD-804C-96F6EBBBB940}"/>
          </ac:picMkLst>
        </pc:picChg>
        <pc:picChg chg="add mod modCrop">
          <ac:chgData name="Timo Mühlhaus" userId="1b6b3aba618dadac" providerId="LiveId" clId="{BF370442-DD29-4340-BDAA-5ECFF8ED1AAC}" dt="2021-09-07T14:59:30.898" v="981" actId="1076"/>
          <ac:picMkLst>
            <pc:docMk/>
            <pc:sldMk cId="3104198929" sldId="706"/>
            <ac:picMk id="5" creationId="{F128D16F-BF12-4DCB-97C7-A321536F8769}"/>
          </ac:picMkLst>
        </pc:picChg>
        <pc:cxnChg chg="add mod">
          <ac:chgData name="Timo Mühlhaus" userId="1b6b3aba618dadac" providerId="LiveId" clId="{BF370442-DD29-4340-BDAA-5ECFF8ED1AAC}" dt="2021-09-07T14:58:24.740" v="946" actId="14100"/>
          <ac:cxnSpMkLst>
            <pc:docMk/>
            <pc:sldMk cId="3104198929" sldId="706"/>
            <ac:cxnSpMk id="6" creationId="{E4D83606-307C-44A5-AA86-B8CE860AFC3A}"/>
          </ac:cxnSpMkLst>
        </pc:cxnChg>
      </pc:sldChg>
      <pc:sldChg chg="addSp delSp modSp new mod">
        <pc:chgData name="Timo Mühlhaus" userId="1b6b3aba618dadac" providerId="LiveId" clId="{BF370442-DD29-4340-BDAA-5ECFF8ED1AAC}" dt="2021-09-07T15:06:06.743" v="1079" actId="1036"/>
        <pc:sldMkLst>
          <pc:docMk/>
          <pc:sldMk cId="4202516068" sldId="707"/>
        </pc:sldMkLst>
        <pc:spChg chg="del">
          <ac:chgData name="Timo Mühlhaus" userId="1b6b3aba618dadac" providerId="LiveId" clId="{BF370442-DD29-4340-BDAA-5ECFF8ED1AAC}" dt="2021-09-07T15:03:58.720" v="1032" actId="478"/>
          <ac:spMkLst>
            <pc:docMk/>
            <pc:sldMk cId="4202516068" sldId="707"/>
            <ac:spMk id="2" creationId="{0C3A174B-56BE-445C-A3AC-83791DE1560F}"/>
          </ac:spMkLst>
        </pc:spChg>
        <pc:spChg chg="del">
          <ac:chgData name="Timo Mühlhaus" userId="1b6b3aba618dadac" providerId="LiveId" clId="{BF370442-DD29-4340-BDAA-5ECFF8ED1AAC}" dt="2021-09-07T13:13:19.894" v="890"/>
          <ac:spMkLst>
            <pc:docMk/>
            <pc:sldMk cId="4202516068" sldId="707"/>
            <ac:spMk id="3" creationId="{CAB9A430-3F0C-4383-936B-96ECF392C298}"/>
          </ac:spMkLst>
        </pc:spChg>
        <pc:spChg chg="add mod">
          <ac:chgData name="Timo Mühlhaus" userId="1b6b3aba618dadac" providerId="LiveId" clId="{BF370442-DD29-4340-BDAA-5ECFF8ED1AAC}" dt="2021-09-07T15:06:06.743" v="1079" actId="1036"/>
          <ac:spMkLst>
            <pc:docMk/>
            <pc:sldMk cId="4202516068" sldId="707"/>
            <ac:spMk id="6" creationId="{3E809BC1-D04A-4EB1-B5CA-6054E52725A9}"/>
          </ac:spMkLst>
        </pc:spChg>
        <pc:spChg chg="add del mod">
          <ac:chgData name="Timo Mühlhaus" userId="1b6b3aba618dadac" providerId="LiveId" clId="{BF370442-DD29-4340-BDAA-5ECFF8ED1AAC}" dt="2021-09-07T13:13:36.206" v="894"/>
          <ac:spMkLst>
            <pc:docMk/>
            <pc:sldMk cId="4202516068" sldId="707"/>
            <ac:spMk id="7" creationId="{BAC9FDCD-C2E9-45E1-AD06-BCD9A1A745A7}"/>
          </ac:spMkLst>
        </pc:spChg>
        <pc:spChg chg="add mod">
          <ac:chgData name="Timo Mühlhaus" userId="1b6b3aba618dadac" providerId="LiveId" clId="{BF370442-DD29-4340-BDAA-5ECFF8ED1AAC}" dt="2021-09-07T15:06:06.743" v="1079" actId="1036"/>
          <ac:spMkLst>
            <pc:docMk/>
            <pc:sldMk cId="4202516068" sldId="707"/>
            <ac:spMk id="7" creationId="{FD859724-B8FB-45EB-A846-EA86EFBB1BDD}"/>
          </ac:spMkLst>
        </pc:spChg>
        <pc:picChg chg="add mod modCrop">
          <ac:chgData name="Timo Mühlhaus" userId="1b6b3aba618dadac" providerId="LiveId" clId="{BF370442-DD29-4340-BDAA-5ECFF8ED1AAC}" dt="2021-09-07T15:04:54.253" v="1044" actId="1076"/>
          <ac:picMkLst>
            <pc:docMk/>
            <pc:sldMk cId="4202516068" sldId="707"/>
            <ac:picMk id="4" creationId="{E30028B1-194B-4C9F-86D8-7DF74EF621F7}"/>
          </ac:picMkLst>
        </pc:picChg>
        <pc:picChg chg="add del mod">
          <ac:chgData name="Timo Mühlhaus" userId="1b6b3aba618dadac" providerId="LiveId" clId="{BF370442-DD29-4340-BDAA-5ECFF8ED1AAC}" dt="2021-09-07T13:13:24.495" v="893" actId="478"/>
          <ac:picMkLst>
            <pc:docMk/>
            <pc:sldMk cId="4202516068" sldId="707"/>
            <ac:picMk id="5" creationId="{D17FA970-1CED-427A-AAF6-47A43BBF2440}"/>
          </ac:picMkLst>
        </pc:picChg>
        <pc:picChg chg="add mod modCrop">
          <ac:chgData name="Timo Mühlhaus" userId="1b6b3aba618dadac" providerId="LiveId" clId="{BF370442-DD29-4340-BDAA-5ECFF8ED1AAC}" dt="2021-09-07T15:04:46.261" v="1042" actId="1076"/>
          <ac:picMkLst>
            <pc:docMk/>
            <pc:sldMk cId="4202516068" sldId="707"/>
            <ac:picMk id="9" creationId="{1489591D-F853-40CC-A0E7-7672B92F7E7C}"/>
          </ac:picMkLst>
        </pc:picChg>
        <pc:cxnChg chg="add mod">
          <ac:chgData name="Timo Mühlhaus" userId="1b6b3aba618dadac" providerId="LiveId" clId="{BF370442-DD29-4340-BDAA-5ECFF8ED1AAC}" dt="2021-09-07T15:04:57.973" v="1045" actId="1076"/>
          <ac:cxnSpMkLst>
            <pc:docMk/>
            <pc:sldMk cId="4202516068" sldId="707"/>
            <ac:cxnSpMk id="5" creationId="{808C3663-5481-41C0-A0E6-0B155B07B875}"/>
          </ac:cxnSpMkLst>
        </pc:cxnChg>
      </pc:sldChg>
      <pc:sldChg chg="addSp delSp modSp new del mod">
        <pc:chgData name="Timo Mühlhaus" userId="1b6b3aba618dadac" providerId="LiveId" clId="{BF370442-DD29-4340-BDAA-5ECFF8ED1AAC}" dt="2021-09-07T15:18:28.799" v="1175" actId="47"/>
        <pc:sldMkLst>
          <pc:docMk/>
          <pc:sldMk cId="3895131394" sldId="708"/>
        </pc:sldMkLst>
        <pc:spChg chg="del">
          <ac:chgData name="Timo Mühlhaus" userId="1b6b3aba618dadac" providerId="LiveId" clId="{BF370442-DD29-4340-BDAA-5ECFF8ED1AAC}" dt="2021-09-07T13:14:21.746" v="898"/>
          <ac:spMkLst>
            <pc:docMk/>
            <pc:sldMk cId="3895131394" sldId="708"/>
            <ac:spMk id="3" creationId="{AF0694F9-B1D3-4B61-9382-DEF1D254CFE1}"/>
          </ac:spMkLst>
        </pc:spChg>
        <pc:spChg chg="add mod">
          <ac:chgData name="Timo Mühlhaus" userId="1b6b3aba618dadac" providerId="LiveId" clId="{BF370442-DD29-4340-BDAA-5ECFF8ED1AAC}" dt="2021-09-07T15:14:48.646" v="1104" actId="21"/>
          <ac:spMkLst>
            <pc:docMk/>
            <pc:sldMk cId="3895131394" sldId="708"/>
            <ac:spMk id="6" creationId="{9658A3F6-C034-4E57-A74B-1672F60C888F}"/>
          </ac:spMkLst>
        </pc:spChg>
        <pc:picChg chg="add del mod modCrop">
          <ac:chgData name="Timo Mühlhaus" userId="1b6b3aba618dadac" providerId="LiveId" clId="{BF370442-DD29-4340-BDAA-5ECFF8ED1AAC}" dt="2021-09-07T15:13:11.832" v="1088" actId="21"/>
          <ac:picMkLst>
            <pc:docMk/>
            <pc:sldMk cId="3895131394" sldId="708"/>
            <ac:picMk id="4" creationId="{3ABDE820-CF51-49A1-86BB-D30C8656B97D}"/>
          </ac:picMkLst>
        </pc:picChg>
        <pc:picChg chg="add del mod modCrop">
          <ac:chgData name="Timo Mühlhaus" userId="1b6b3aba618dadac" providerId="LiveId" clId="{BF370442-DD29-4340-BDAA-5ECFF8ED1AAC}" dt="2021-09-07T15:14:48.646" v="1104" actId="21"/>
          <ac:picMkLst>
            <pc:docMk/>
            <pc:sldMk cId="3895131394" sldId="708"/>
            <ac:picMk id="5" creationId="{974ADFD5-FD45-4EF7-AD96-5D8AD8B9E23D}"/>
          </ac:picMkLst>
        </pc:picChg>
        <pc:picChg chg="add del mod modCrop">
          <ac:chgData name="Timo Mühlhaus" userId="1b6b3aba618dadac" providerId="LiveId" clId="{BF370442-DD29-4340-BDAA-5ECFF8ED1AAC}" dt="2021-09-07T15:16:20.907" v="1124" actId="21"/>
          <ac:picMkLst>
            <pc:docMk/>
            <pc:sldMk cId="3895131394" sldId="708"/>
            <ac:picMk id="7" creationId="{44FB0353-CB0B-4916-88DE-4A965A3CEEF6}"/>
          </ac:picMkLst>
        </pc:picChg>
      </pc:sldChg>
      <pc:sldChg chg="addSp delSp modSp new del mod">
        <pc:chgData name="Timo Mühlhaus" userId="1b6b3aba618dadac" providerId="LiveId" clId="{BF370442-DD29-4340-BDAA-5ECFF8ED1AAC}" dt="2021-09-07T15:18:28.799" v="1175" actId="47"/>
        <pc:sldMkLst>
          <pc:docMk/>
          <pc:sldMk cId="1243956916" sldId="709"/>
        </pc:sldMkLst>
        <pc:spChg chg="del">
          <ac:chgData name="Timo Mühlhaus" userId="1b6b3aba618dadac" providerId="LiveId" clId="{BF370442-DD29-4340-BDAA-5ECFF8ED1AAC}" dt="2021-09-07T13:15:09.380" v="900"/>
          <ac:spMkLst>
            <pc:docMk/>
            <pc:sldMk cId="1243956916" sldId="709"/>
            <ac:spMk id="3" creationId="{4A67E61E-4182-4636-B0EC-C0A70BD0D986}"/>
          </ac:spMkLst>
        </pc:spChg>
        <pc:spChg chg="add mod">
          <ac:chgData name="Timo Mühlhaus" userId="1b6b3aba618dadac" providerId="LiveId" clId="{BF370442-DD29-4340-BDAA-5ECFF8ED1AAC}" dt="2021-09-07T15:17:20.143" v="1135" actId="21"/>
          <ac:spMkLst>
            <pc:docMk/>
            <pc:sldMk cId="1243956916" sldId="709"/>
            <ac:spMk id="5" creationId="{A09EEF47-BE95-48FC-80F8-050931CB5CB6}"/>
          </ac:spMkLst>
        </pc:spChg>
        <pc:spChg chg="add del mod">
          <ac:chgData name="Timo Mühlhaus" userId="1b6b3aba618dadac" providerId="LiveId" clId="{BF370442-DD29-4340-BDAA-5ECFF8ED1AAC}" dt="2021-09-07T13:15:21.908" v="903"/>
          <ac:spMkLst>
            <pc:docMk/>
            <pc:sldMk cId="1243956916" sldId="709"/>
            <ac:spMk id="7" creationId="{F0D39997-161B-4103-85F3-4EB08E242C70}"/>
          </ac:spMkLst>
        </pc:spChg>
        <pc:picChg chg="add del mod">
          <ac:chgData name="Timo Mühlhaus" userId="1b6b3aba618dadac" providerId="LiveId" clId="{BF370442-DD29-4340-BDAA-5ECFF8ED1AAC}" dt="2021-09-07T15:15:45.666" v="1116" actId="21"/>
          <ac:picMkLst>
            <pc:docMk/>
            <pc:sldMk cId="1243956916" sldId="709"/>
            <ac:picMk id="4" creationId="{0680126A-53B3-4602-9E43-CC3353BB0845}"/>
          </ac:picMkLst>
        </pc:picChg>
        <pc:picChg chg="add del mod">
          <ac:chgData name="Timo Mühlhaus" userId="1b6b3aba618dadac" providerId="LiveId" clId="{BF370442-DD29-4340-BDAA-5ECFF8ED1AAC}" dt="2021-09-07T13:15:14.063" v="902" actId="478"/>
          <ac:picMkLst>
            <pc:docMk/>
            <pc:sldMk cId="1243956916" sldId="709"/>
            <ac:picMk id="5" creationId="{6B6628A8-EF18-422A-903D-711451D03375}"/>
          </ac:picMkLst>
        </pc:picChg>
        <pc:picChg chg="add del mod modCrop">
          <ac:chgData name="Timo Mühlhaus" userId="1b6b3aba618dadac" providerId="LiveId" clId="{BF370442-DD29-4340-BDAA-5ECFF8ED1AAC}" dt="2021-09-07T15:17:20.143" v="1135" actId="21"/>
          <ac:picMkLst>
            <pc:docMk/>
            <pc:sldMk cId="1243956916" sldId="709"/>
            <ac:picMk id="9" creationId="{3522792B-8E43-49CA-ADA1-EBFCDF508DB1}"/>
          </ac:picMkLst>
        </pc:picChg>
      </pc:sldChg>
      <pc:sldChg chg="addSp delSp modSp new mod">
        <pc:chgData name="Timo Mühlhaus" userId="1b6b3aba618dadac" providerId="LiveId" clId="{BF370442-DD29-4340-BDAA-5ECFF8ED1AAC}" dt="2021-09-07T15:24:10.831" v="1278" actId="1076"/>
        <pc:sldMkLst>
          <pc:docMk/>
          <pc:sldMk cId="1050392885" sldId="710"/>
        </pc:sldMkLst>
        <pc:spChg chg="mod">
          <ac:chgData name="Timo Mühlhaus" userId="1b6b3aba618dadac" providerId="LiveId" clId="{BF370442-DD29-4340-BDAA-5ECFF8ED1AAC}" dt="2021-09-07T15:20:28.247" v="1247" actId="20577"/>
          <ac:spMkLst>
            <pc:docMk/>
            <pc:sldMk cId="1050392885" sldId="710"/>
            <ac:spMk id="2" creationId="{6E961D32-0CAD-4E63-837C-2E60568A0216}"/>
          </ac:spMkLst>
        </pc:spChg>
        <pc:spChg chg="del">
          <ac:chgData name="Timo Mühlhaus" userId="1b6b3aba618dadac" providerId="LiveId" clId="{BF370442-DD29-4340-BDAA-5ECFF8ED1AAC}" dt="2021-09-07T13:25:53.643" v="905"/>
          <ac:spMkLst>
            <pc:docMk/>
            <pc:sldMk cId="1050392885" sldId="710"/>
            <ac:spMk id="3" creationId="{DB67D55B-A8A9-4108-B77D-72CE8D132247}"/>
          </ac:spMkLst>
        </pc:spChg>
        <pc:spChg chg="add mod">
          <ac:chgData name="Timo Mühlhaus" userId="1b6b3aba618dadac" providerId="LiveId" clId="{BF370442-DD29-4340-BDAA-5ECFF8ED1AAC}" dt="2021-09-07T15:23:40.328" v="1272" actId="1076"/>
          <ac:spMkLst>
            <pc:docMk/>
            <pc:sldMk cId="1050392885" sldId="710"/>
            <ac:spMk id="8" creationId="{A380574A-A9CF-4A4D-9FAE-87436D50CC3F}"/>
          </ac:spMkLst>
        </pc:spChg>
        <pc:spChg chg="mod">
          <ac:chgData name="Timo Mühlhaus" userId="1b6b3aba618dadac" providerId="LiveId" clId="{BF370442-DD29-4340-BDAA-5ECFF8ED1AAC}" dt="2021-09-07T15:24:10.831" v="1278" actId="1076"/>
          <ac:spMkLst>
            <pc:docMk/>
            <pc:sldMk cId="1050392885" sldId="710"/>
            <ac:spMk id="11" creationId="{3C5A4488-9B20-4DAA-9D9E-F82B651D9BD7}"/>
          </ac:spMkLst>
        </pc:spChg>
        <pc:picChg chg="add mod">
          <ac:chgData name="Timo Mühlhaus" userId="1b6b3aba618dadac" providerId="LiveId" clId="{BF370442-DD29-4340-BDAA-5ECFF8ED1AAC}" dt="2021-09-07T15:22:35.267" v="1258" actId="108"/>
          <ac:picMkLst>
            <pc:docMk/>
            <pc:sldMk cId="1050392885" sldId="710"/>
            <ac:picMk id="4" creationId="{A2A91C74-79F4-4B4D-806C-45275836C16A}"/>
          </ac:picMkLst>
        </pc:picChg>
        <pc:picChg chg="add mod modCrop">
          <ac:chgData name="Timo Mühlhaus" userId="1b6b3aba618dadac" providerId="LiveId" clId="{BF370442-DD29-4340-BDAA-5ECFF8ED1AAC}" dt="2021-09-07T15:22:42.033" v="1259" actId="14100"/>
          <ac:picMkLst>
            <pc:docMk/>
            <pc:sldMk cId="1050392885" sldId="710"/>
            <ac:picMk id="5" creationId="{8E39D367-F717-48BB-BD2E-F5073A7EEE49}"/>
          </ac:picMkLst>
        </pc:picChg>
        <pc:picChg chg="add mod">
          <ac:chgData name="Timo Mühlhaus" userId="1b6b3aba618dadac" providerId="LiveId" clId="{BF370442-DD29-4340-BDAA-5ECFF8ED1AAC}" dt="2021-09-07T15:22:59.967" v="1261" actId="1076"/>
          <ac:picMkLst>
            <pc:docMk/>
            <pc:sldMk cId="1050392885" sldId="710"/>
            <ac:picMk id="6" creationId="{F037DC9D-98E7-469A-81D3-EA3F5471E8ED}"/>
          </ac:picMkLst>
        </pc:picChg>
        <pc:picChg chg="add del mod">
          <ac:chgData name="Timo Mühlhaus" userId="1b6b3aba618dadac" providerId="LiveId" clId="{BF370442-DD29-4340-BDAA-5ECFF8ED1AAC}" dt="2021-09-07T15:23:04.550" v="1265" actId="478"/>
          <ac:picMkLst>
            <pc:docMk/>
            <pc:sldMk cId="1050392885" sldId="710"/>
            <ac:picMk id="7" creationId="{DE1E21DF-E079-46C0-B31D-4AF3B13C29DA}"/>
          </ac:picMkLst>
        </pc:picChg>
        <pc:picChg chg="add del mod">
          <ac:chgData name="Timo Mühlhaus" userId="1b6b3aba618dadac" providerId="LiveId" clId="{BF370442-DD29-4340-BDAA-5ECFF8ED1AAC}" dt="2021-09-07T15:23:59.886" v="1275" actId="27803"/>
          <ac:picMkLst>
            <pc:docMk/>
            <pc:sldMk cId="1050392885" sldId="710"/>
            <ac:picMk id="10" creationId="{3C5A4488-9B20-4DAA-9D9E-F82B651D9BD7}"/>
          </ac:picMkLst>
        </pc:picChg>
      </pc:sldChg>
      <pc:sldChg chg="addSp delSp modSp new del mod">
        <pc:chgData name="Timo Mühlhaus" userId="1b6b3aba618dadac" providerId="LiveId" clId="{BF370442-DD29-4340-BDAA-5ECFF8ED1AAC}" dt="2021-09-07T15:18:44.174" v="1176" actId="47"/>
        <pc:sldMkLst>
          <pc:docMk/>
          <pc:sldMk cId="2458110807" sldId="711"/>
        </pc:sldMkLst>
        <pc:spChg chg="del">
          <ac:chgData name="Timo Mühlhaus" userId="1b6b3aba618dadac" providerId="LiveId" clId="{BF370442-DD29-4340-BDAA-5ECFF8ED1AAC}" dt="2021-09-07T13:26:03.245" v="908"/>
          <ac:spMkLst>
            <pc:docMk/>
            <pc:sldMk cId="2458110807" sldId="711"/>
            <ac:spMk id="3" creationId="{5A1CBC6B-CDAA-44B2-871C-DFBD8C743116}"/>
          </ac:spMkLst>
        </pc:spChg>
        <pc:picChg chg="add mod">
          <ac:chgData name="Timo Mühlhaus" userId="1b6b3aba618dadac" providerId="LiveId" clId="{BF370442-DD29-4340-BDAA-5ECFF8ED1AAC}" dt="2021-09-07T13:26:06.531" v="909" actId="27614"/>
          <ac:picMkLst>
            <pc:docMk/>
            <pc:sldMk cId="2458110807" sldId="711"/>
            <ac:picMk id="5" creationId="{297D187E-936C-433E-99CB-AD59FF6E1149}"/>
          </ac:picMkLst>
        </pc:picChg>
      </pc:sldChg>
      <pc:sldChg chg="addSp delSp modSp add mod">
        <pc:chgData name="Timo Mühlhaus" userId="1b6b3aba618dadac" providerId="LiveId" clId="{BF370442-DD29-4340-BDAA-5ECFF8ED1AAC}" dt="2021-09-07T15:15:10.441" v="1111" actId="1038"/>
        <pc:sldMkLst>
          <pc:docMk/>
          <pc:sldMk cId="3770808767" sldId="712"/>
        </pc:sldMkLst>
        <pc:spChg chg="add del mod">
          <ac:chgData name="Timo Mühlhaus" userId="1b6b3aba618dadac" providerId="LiveId" clId="{BF370442-DD29-4340-BDAA-5ECFF8ED1AAC}" dt="2021-09-07T15:15:07.689" v="1110" actId="478"/>
          <ac:spMkLst>
            <pc:docMk/>
            <pc:sldMk cId="3770808767" sldId="712"/>
            <ac:spMk id="3" creationId="{C055B636-31C2-445B-A613-E3DD82E586C3}"/>
          </ac:spMkLst>
        </pc:spChg>
        <pc:picChg chg="del mod">
          <ac:chgData name="Timo Mühlhaus" userId="1b6b3aba618dadac" providerId="LiveId" clId="{BF370442-DD29-4340-BDAA-5ECFF8ED1AAC}" dt="2021-09-07T15:14:04.394" v="1096" actId="478"/>
          <ac:picMkLst>
            <pc:docMk/>
            <pc:sldMk cId="3770808767" sldId="712"/>
            <ac:picMk id="4" creationId="{E30028B1-194B-4C9F-86D8-7DF74EF621F7}"/>
          </ac:picMkLst>
        </pc:picChg>
        <pc:picChg chg="add mod ord">
          <ac:chgData name="Timo Mühlhaus" userId="1b6b3aba618dadac" providerId="LiveId" clId="{BF370442-DD29-4340-BDAA-5ECFF8ED1AAC}" dt="2021-09-07T15:14:03.040" v="1094" actId="167"/>
          <ac:picMkLst>
            <pc:docMk/>
            <pc:sldMk cId="3770808767" sldId="712"/>
            <ac:picMk id="8" creationId="{52BDE471-2393-42A3-A073-9B9B6FD92E6F}"/>
          </ac:picMkLst>
        </pc:picChg>
        <pc:picChg chg="del">
          <ac:chgData name="Timo Mühlhaus" userId="1b6b3aba618dadac" providerId="LiveId" clId="{BF370442-DD29-4340-BDAA-5ECFF8ED1AAC}" dt="2021-09-07T15:15:02.476" v="1109" actId="478"/>
          <ac:picMkLst>
            <pc:docMk/>
            <pc:sldMk cId="3770808767" sldId="712"/>
            <ac:picMk id="9" creationId="{1489591D-F853-40CC-A0E7-7672B92F7E7C}"/>
          </ac:picMkLst>
        </pc:picChg>
        <pc:picChg chg="add mod ord">
          <ac:chgData name="Timo Mühlhaus" userId="1b6b3aba618dadac" providerId="LiveId" clId="{BF370442-DD29-4340-BDAA-5ECFF8ED1AAC}" dt="2021-09-07T15:15:10.441" v="1111" actId="1038"/>
          <ac:picMkLst>
            <pc:docMk/>
            <pc:sldMk cId="3770808767" sldId="712"/>
            <ac:picMk id="10" creationId="{9E3B9A7B-C309-4B73-A835-30295971B481}"/>
          </ac:picMkLst>
        </pc:picChg>
      </pc:sldChg>
      <pc:sldChg chg="addSp delSp modSp add mod">
        <pc:chgData name="Timo Mühlhaus" userId="1b6b3aba618dadac" providerId="LiveId" clId="{BF370442-DD29-4340-BDAA-5ECFF8ED1AAC}" dt="2021-09-07T15:17:34.433" v="1140" actId="478"/>
        <pc:sldMkLst>
          <pc:docMk/>
          <pc:sldMk cId="1564253032" sldId="713"/>
        </pc:sldMkLst>
        <pc:picChg chg="del">
          <ac:chgData name="Timo Mühlhaus" userId="1b6b3aba618dadac" providerId="LiveId" clId="{BF370442-DD29-4340-BDAA-5ECFF8ED1AAC}" dt="2021-09-07T15:16:38.006" v="1130" actId="478"/>
          <ac:picMkLst>
            <pc:docMk/>
            <pc:sldMk cId="1564253032" sldId="713"/>
            <ac:picMk id="8" creationId="{52BDE471-2393-42A3-A073-9B9B6FD92E6F}"/>
          </ac:picMkLst>
        </pc:picChg>
        <pc:picChg chg="add mod ord">
          <ac:chgData name="Timo Mühlhaus" userId="1b6b3aba618dadac" providerId="LiveId" clId="{BF370442-DD29-4340-BDAA-5ECFF8ED1AAC}" dt="2021-09-07T15:16:36.716" v="1129" actId="167"/>
          <ac:picMkLst>
            <pc:docMk/>
            <pc:sldMk cId="1564253032" sldId="713"/>
            <ac:picMk id="9" creationId="{A60667D5-BA84-47D1-8B56-CA186457D3AA}"/>
          </ac:picMkLst>
        </pc:picChg>
        <pc:picChg chg="del">
          <ac:chgData name="Timo Mühlhaus" userId="1b6b3aba618dadac" providerId="LiveId" clId="{BF370442-DD29-4340-BDAA-5ECFF8ED1AAC}" dt="2021-09-07T15:17:34.433" v="1140" actId="478"/>
          <ac:picMkLst>
            <pc:docMk/>
            <pc:sldMk cId="1564253032" sldId="713"/>
            <ac:picMk id="10" creationId="{9E3B9A7B-C309-4B73-A835-30295971B481}"/>
          </ac:picMkLst>
        </pc:picChg>
        <pc:picChg chg="add mod ord">
          <ac:chgData name="Timo Mühlhaus" userId="1b6b3aba618dadac" providerId="LiveId" clId="{BF370442-DD29-4340-BDAA-5ECFF8ED1AAC}" dt="2021-09-07T15:17:32.840" v="1139" actId="167"/>
          <ac:picMkLst>
            <pc:docMk/>
            <pc:sldMk cId="1564253032" sldId="713"/>
            <ac:picMk id="11" creationId="{0B139726-64D6-416B-A6F4-5C15600F730F}"/>
          </ac:picMkLst>
        </pc:picChg>
      </pc:sldChg>
      <pc:sldChg chg="add del">
        <pc:chgData name="Timo Mühlhaus" userId="1b6b3aba618dadac" providerId="LiveId" clId="{BF370442-DD29-4340-BDAA-5ECFF8ED1AAC}" dt="2021-09-07T15:15:38.757" v="1113" actId="47"/>
        <pc:sldMkLst>
          <pc:docMk/>
          <pc:sldMk cId="2062428739" sldId="713"/>
        </pc:sldMkLst>
      </pc:sldChg>
      <pc:sldChg chg="add del">
        <pc:chgData name="Timo Mühlhaus" userId="1b6b3aba618dadac" providerId="LiveId" clId="{BF370442-DD29-4340-BDAA-5ECFF8ED1AAC}" dt="2021-09-07T18:08:54.521" v="1320" actId="47"/>
        <pc:sldMkLst>
          <pc:docMk/>
          <pc:sldMk cId="4184244007" sldId="714"/>
        </pc:sldMkLst>
      </pc:sldChg>
      <pc:sldChg chg="addSp delSp modSp new mod">
        <pc:chgData name="Timo Mühlhaus" userId="1b6b3aba618dadac" providerId="LiveId" clId="{BF370442-DD29-4340-BDAA-5ECFF8ED1AAC}" dt="2021-09-07T18:08:19.603" v="1300" actId="1076"/>
        <pc:sldMkLst>
          <pc:docMk/>
          <pc:sldMk cId="2159821058" sldId="715"/>
        </pc:sldMkLst>
        <pc:spChg chg="del">
          <ac:chgData name="Timo Mühlhaus" userId="1b6b3aba618dadac" providerId="LiveId" clId="{BF370442-DD29-4340-BDAA-5ECFF8ED1AAC}" dt="2021-09-07T18:08:01.030" v="1298" actId="478"/>
          <ac:spMkLst>
            <pc:docMk/>
            <pc:sldMk cId="2159821058" sldId="715"/>
            <ac:spMk id="2" creationId="{E26C4C0C-4C8C-4CDD-A32A-776C38409389}"/>
          </ac:spMkLst>
        </pc:spChg>
        <pc:spChg chg="del">
          <ac:chgData name="Timo Mühlhaus" userId="1b6b3aba618dadac" providerId="LiveId" clId="{BF370442-DD29-4340-BDAA-5ECFF8ED1AAC}" dt="2021-09-07T18:08:01.030" v="1298" actId="478"/>
          <ac:spMkLst>
            <pc:docMk/>
            <pc:sldMk cId="2159821058" sldId="715"/>
            <ac:spMk id="3" creationId="{A0BD4339-62F2-4C92-B520-C6FA2CA67586}"/>
          </ac:spMkLst>
        </pc:spChg>
        <pc:picChg chg="add mod">
          <ac:chgData name="Timo Mühlhaus" userId="1b6b3aba618dadac" providerId="LiveId" clId="{BF370442-DD29-4340-BDAA-5ECFF8ED1AAC}" dt="2021-09-07T18:08:19.603" v="1300" actId="1076"/>
          <ac:picMkLst>
            <pc:docMk/>
            <pc:sldMk cId="2159821058" sldId="715"/>
            <ac:picMk id="4" creationId="{F46AC0B3-8C39-4ACF-9093-4BDEFF79E432}"/>
          </ac:picMkLst>
        </pc:picChg>
      </pc:sldChg>
      <pc:sldChg chg="addSp delSp modSp add mod ord">
        <pc:chgData name="Timo Mühlhaus" userId="1b6b3aba618dadac" providerId="LiveId" clId="{BF370442-DD29-4340-BDAA-5ECFF8ED1AAC}" dt="2021-09-08T06:11:50.502" v="3621" actId="20577"/>
        <pc:sldMkLst>
          <pc:docMk/>
          <pc:sldMk cId="3928648499" sldId="716"/>
        </pc:sldMkLst>
        <pc:spChg chg="mod topLvl">
          <ac:chgData name="Timo Mühlhaus" userId="1b6b3aba618dadac" providerId="LiveId" clId="{BF370442-DD29-4340-BDAA-5ECFF8ED1AAC}" dt="2021-09-08T05:41:59.788" v="3084" actId="164"/>
          <ac:spMkLst>
            <pc:docMk/>
            <pc:sldMk cId="3928648499" sldId="716"/>
            <ac:spMk id="4" creationId="{899EC80C-1587-478F-A946-56A0154F11F9}"/>
          </ac:spMkLst>
        </pc:spChg>
        <pc:spChg chg="mod">
          <ac:chgData name="Timo Mühlhaus" userId="1b6b3aba618dadac" providerId="LiveId" clId="{BF370442-DD29-4340-BDAA-5ECFF8ED1AAC}" dt="2021-09-08T05:41:40.807" v="3076" actId="165"/>
          <ac:spMkLst>
            <pc:docMk/>
            <pc:sldMk cId="3928648499" sldId="716"/>
            <ac:spMk id="6" creationId="{C0A0A075-813B-4B18-8830-580993C0F085}"/>
          </ac:spMkLst>
        </pc:spChg>
        <pc:spChg chg="mod">
          <ac:chgData name="Timo Mühlhaus" userId="1b6b3aba618dadac" providerId="LiveId" clId="{BF370442-DD29-4340-BDAA-5ECFF8ED1AAC}" dt="2021-09-08T05:41:40.807" v="3076" actId="165"/>
          <ac:spMkLst>
            <pc:docMk/>
            <pc:sldMk cId="3928648499" sldId="716"/>
            <ac:spMk id="7" creationId="{3270531A-6896-4681-964C-8F4C8A152860}"/>
          </ac:spMkLst>
        </pc:spChg>
        <pc:spChg chg="mod">
          <ac:chgData name="Timo Mühlhaus" userId="1b6b3aba618dadac" providerId="LiveId" clId="{BF370442-DD29-4340-BDAA-5ECFF8ED1AAC}" dt="2021-09-08T05:41:40.807" v="3076" actId="165"/>
          <ac:spMkLst>
            <pc:docMk/>
            <pc:sldMk cId="3928648499" sldId="716"/>
            <ac:spMk id="8" creationId="{E6D90CE5-9199-489E-A8B7-A1CCB3CA7898}"/>
          </ac:spMkLst>
        </pc:spChg>
        <pc:spChg chg="mod">
          <ac:chgData name="Timo Mühlhaus" userId="1b6b3aba618dadac" providerId="LiveId" clId="{BF370442-DD29-4340-BDAA-5ECFF8ED1AAC}" dt="2021-09-08T05:41:40.807" v="3076" actId="165"/>
          <ac:spMkLst>
            <pc:docMk/>
            <pc:sldMk cId="3928648499" sldId="716"/>
            <ac:spMk id="9" creationId="{0B4C43F9-068F-4A9C-8216-18E57D9A4BA9}"/>
          </ac:spMkLst>
        </pc:spChg>
        <pc:spChg chg="mod">
          <ac:chgData name="Timo Mühlhaus" userId="1b6b3aba618dadac" providerId="LiveId" clId="{BF370442-DD29-4340-BDAA-5ECFF8ED1AAC}" dt="2021-09-08T05:41:40.807" v="3076" actId="165"/>
          <ac:spMkLst>
            <pc:docMk/>
            <pc:sldMk cId="3928648499" sldId="716"/>
            <ac:spMk id="10" creationId="{EABF6116-74F0-4DC6-BE37-CFC03260ED68}"/>
          </ac:spMkLst>
        </pc:spChg>
        <pc:spChg chg="mod">
          <ac:chgData name="Timo Mühlhaus" userId="1b6b3aba618dadac" providerId="LiveId" clId="{BF370442-DD29-4340-BDAA-5ECFF8ED1AAC}" dt="2021-09-08T05:41:40.807" v="3076" actId="165"/>
          <ac:spMkLst>
            <pc:docMk/>
            <pc:sldMk cId="3928648499" sldId="716"/>
            <ac:spMk id="11" creationId="{3399720C-5596-4BE5-AA11-ECCAA090D6BF}"/>
          </ac:spMkLst>
        </pc:spChg>
        <pc:spChg chg="mod">
          <ac:chgData name="Timo Mühlhaus" userId="1b6b3aba618dadac" providerId="LiveId" clId="{BF370442-DD29-4340-BDAA-5ECFF8ED1AAC}" dt="2021-09-08T05:41:40.807" v="3076" actId="165"/>
          <ac:spMkLst>
            <pc:docMk/>
            <pc:sldMk cId="3928648499" sldId="716"/>
            <ac:spMk id="12" creationId="{25D242AE-BC57-48FA-8256-79C353C4BEDD}"/>
          </ac:spMkLst>
        </pc:spChg>
        <pc:spChg chg="mod">
          <ac:chgData name="Timo Mühlhaus" userId="1b6b3aba618dadac" providerId="LiveId" clId="{BF370442-DD29-4340-BDAA-5ECFF8ED1AAC}" dt="2021-09-08T05:41:40.807" v="3076" actId="165"/>
          <ac:spMkLst>
            <pc:docMk/>
            <pc:sldMk cId="3928648499" sldId="716"/>
            <ac:spMk id="13" creationId="{528C8C4A-A4DE-4165-880A-6BCA769CE286}"/>
          </ac:spMkLst>
        </pc:spChg>
        <pc:spChg chg="mod">
          <ac:chgData name="Timo Mühlhaus" userId="1b6b3aba618dadac" providerId="LiveId" clId="{BF370442-DD29-4340-BDAA-5ECFF8ED1AAC}" dt="2021-09-08T05:41:40.807" v="3076" actId="165"/>
          <ac:spMkLst>
            <pc:docMk/>
            <pc:sldMk cId="3928648499" sldId="716"/>
            <ac:spMk id="14" creationId="{51F15953-3B83-4440-B0D9-8CC5DFCEA243}"/>
          </ac:spMkLst>
        </pc:spChg>
        <pc:spChg chg="mod">
          <ac:chgData name="Timo Mühlhaus" userId="1b6b3aba618dadac" providerId="LiveId" clId="{BF370442-DD29-4340-BDAA-5ECFF8ED1AAC}" dt="2021-09-08T05:41:40.807" v="3076" actId="165"/>
          <ac:spMkLst>
            <pc:docMk/>
            <pc:sldMk cId="3928648499" sldId="716"/>
            <ac:spMk id="15" creationId="{B91F3A4E-8010-41B4-8764-0E12B0A719F9}"/>
          </ac:spMkLst>
        </pc:spChg>
        <pc:spChg chg="mod">
          <ac:chgData name="Timo Mühlhaus" userId="1b6b3aba618dadac" providerId="LiveId" clId="{BF370442-DD29-4340-BDAA-5ECFF8ED1AAC}" dt="2021-09-08T05:41:40.807" v="3076" actId="165"/>
          <ac:spMkLst>
            <pc:docMk/>
            <pc:sldMk cId="3928648499" sldId="716"/>
            <ac:spMk id="16" creationId="{5BB1AF2F-B914-48BF-A7FD-AD84CDC7C87A}"/>
          </ac:spMkLst>
        </pc:spChg>
        <pc:spChg chg="mod">
          <ac:chgData name="Timo Mühlhaus" userId="1b6b3aba618dadac" providerId="LiveId" clId="{BF370442-DD29-4340-BDAA-5ECFF8ED1AAC}" dt="2021-09-08T05:41:40.807" v="3076" actId="165"/>
          <ac:spMkLst>
            <pc:docMk/>
            <pc:sldMk cId="3928648499" sldId="716"/>
            <ac:spMk id="17" creationId="{0F5486A1-1ED8-4C42-9142-FC4864A0D60E}"/>
          </ac:spMkLst>
        </pc:spChg>
        <pc:spChg chg="mod">
          <ac:chgData name="Timo Mühlhaus" userId="1b6b3aba618dadac" providerId="LiveId" clId="{BF370442-DD29-4340-BDAA-5ECFF8ED1AAC}" dt="2021-09-08T05:41:40.807" v="3076" actId="165"/>
          <ac:spMkLst>
            <pc:docMk/>
            <pc:sldMk cId="3928648499" sldId="716"/>
            <ac:spMk id="18" creationId="{56D62029-EB52-48EC-BE6A-A61F4590813B}"/>
          </ac:spMkLst>
        </pc:spChg>
        <pc:spChg chg="mod">
          <ac:chgData name="Timo Mühlhaus" userId="1b6b3aba618dadac" providerId="LiveId" clId="{BF370442-DD29-4340-BDAA-5ECFF8ED1AAC}" dt="2021-09-08T05:41:40.807" v="3076" actId="165"/>
          <ac:spMkLst>
            <pc:docMk/>
            <pc:sldMk cId="3928648499" sldId="716"/>
            <ac:spMk id="19" creationId="{6C2EE3B1-0543-479F-8840-F026BB2B800C}"/>
          </ac:spMkLst>
        </pc:spChg>
        <pc:spChg chg="mod">
          <ac:chgData name="Timo Mühlhaus" userId="1b6b3aba618dadac" providerId="LiveId" clId="{BF370442-DD29-4340-BDAA-5ECFF8ED1AAC}" dt="2021-09-08T05:41:40.807" v="3076" actId="165"/>
          <ac:spMkLst>
            <pc:docMk/>
            <pc:sldMk cId="3928648499" sldId="716"/>
            <ac:spMk id="20" creationId="{303911E0-BD45-4CAF-802C-084F9DAE1F92}"/>
          </ac:spMkLst>
        </pc:spChg>
        <pc:spChg chg="mod">
          <ac:chgData name="Timo Mühlhaus" userId="1b6b3aba618dadac" providerId="LiveId" clId="{BF370442-DD29-4340-BDAA-5ECFF8ED1AAC}" dt="2021-09-08T05:41:40.807" v="3076" actId="165"/>
          <ac:spMkLst>
            <pc:docMk/>
            <pc:sldMk cId="3928648499" sldId="716"/>
            <ac:spMk id="21" creationId="{C50C2E2B-12C9-4EFD-8AF7-E5C52EB4487C}"/>
          </ac:spMkLst>
        </pc:spChg>
        <pc:spChg chg="mod">
          <ac:chgData name="Timo Mühlhaus" userId="1b6b3aba618dadac" providerId="LiveId" clId="{BF370442-DD29-4340-BDAA-5ECFF8ED1AAC}" dt="2021-09-08T05:41:40.807" v="3076" actId="165"/>
          <ac:spMkLst>
            <pc:docMk/>
            <pc:sldMk cId="3928648499" sldId="716"/>
            <ac:spMk id="22" creationId="{C8F092A8-5AD0-464D-A381-9A2CEBC08401}"/>
          </ac:spMkLst>
        </pc:spChg>
        <pc:spChg chg="mod">
          <ac:chgData name="Timo Mühlhaus" userId="1b6b3aba618dadac" providerId="LiveId" clId="{BF370442-DD29-4340-BDAA-5ECFF8ED1AAC}" dt="2021-09-08T05:41:40.807" v="3076" actId="165"/>
          <ac:spMkLst>
            <pc:docMk/>
            <pc:sldMk cId="3928648499" sldId="716"/>
            <ac:spMk id="23" creationId="{3D30C908-C46D-412F-9E3F-C7B3EDA3EFF0}"/>
          </ac:spMkLst>
        </pc:spChg>
        <pc:spChg chg="mod">
          <ac:chgData name="Timo Mühlhaus" userId="1b6b3aba618dadac" providerId="LiveId" clId="{BF370442-DD29-4340-BDAA-5ECFF8ED1AAC}" dt="2021-09-08T05:41:40.807" v="3076" actId="165"/>
          <ac:spMkLst>
            <pc:docMk/>
            <pc:sldMk cId="3928648499" sldId="716"/>
            <ac:spMk id="24" creationId="{A65EE417-6457-453C-ABC2-F9F4639D6126}"/>
          </ac:spMkLst>
        </pc:spChg>
        <pc:spChg chg="mod">
          <ac:chgData name="Timo Mühlhaus" userId="1b6b3aba618dadac" providerId="LiveId" clId="{BF370442-DD29-4340-BDAA-5ECFF8ED1AAC}" dt="2021-09-08T05:41:40.807" v="3076" actId="165"/>
          <ac:spMkLst>
            <pc:docMk/>
            <pc:sldMk cId="3928648499" sldId="716"/>
            <ac:spMk id="25" creationId="{CBBDF2B0-F5DB-41C2-9CFE-46E23F0C07D0}"/>
          </ac:spMkLst>
        </pc:spChg>
        <pc:spChg chg="mod">
          <ac:chgData name="Timo Mühlhaus" userId="1b6b3aba618dadac" providerId="LiveId" clId="{BF370442-DD29-4340-BDAA-5ECFF8ED1AAC}" dt="2021-09-08T05:41:40.807" v="3076" actId="165"/>
          <ac:spMkLst>
            <pc:docMk/>
            <pc:sldMk cId="3928648499" sldId="716"/>
            <ac:spMk id="26" creationId="{148D3F0D-E57C-4104-B4BD-7533BFB6AC51}"/>
          </ac:spMkLst>
        </pc:spChg>
        <pc:spChg chg="mod">
          <ac:chgData name="Timo Mühlhaus" userId="1b6b3aba618dadac" providerId="LiveId" clId="{BF370442-DD29-4340-BDAA-5ECFF8ED1AAC}" dt="2021-09-08T05:41:40.807" v="3076" actId="165"/>
          <ac:spMkLst>
            <pc:docMk/>
            <pc:sldMk cId="3928648499" sldId="716"/>
            <ac:spMk id="27" creationId="{E9ED2D41-C8BC-4201-8137-3F1DD0389FEE}"/>
          </ac:spMkLst>
        </pc:spChg>
        <pc:spChg chg="mod">
          <ac:chgData name="Timo Mühlhaus" userId="1b6b3aba618dadac" providerId="LiveId" clId="{BF370442-DD29-4340-BDAA-5ECFF8ED1AAC}" dt="2021-09-08T05:41:40.807" v="3076" actId="165"/>
          <ac:spMkLst>
            <pc:docMk/>
            <pc:sldMk cId="3928648499" sldId="716"/>
            <ac:spMk id="28" creationId="{3F5D20F1-F75F-4098-833B-842E5046949D}"/>
          </ac:spMkLst>
        </pc:spChg>
        <pc:spChg chg="mod">
          <ac:chgData name="Timo Mühlhaus" userId="1b6b3aba618dadac" providerId="LiveId" clId="{BF370442-DD29-4340-BDAA-5ECFF8ED1AAC}" dt="2021-09-08T05:41:40.807" v="3076" actId="165"/>
          <ac:spMkLst>
            <pc:docMk/>
            <pc:sldMk cId="3928648499" sldId="716"/>
            <ac:spMk id="29" creationId="{321B65C3-0B30-4D18-A2CF-F610F52C5422}"/>
          </ac:spMkLst>
        </pc:spChg>
        <pc:spChg chg="mod">
          <ac:chgData name="Timo Mühlhaus" userId="1b6b3aba618dadac" providerId="LiveId" clId="{BF370442-DD29-4340-BDAA-5ECFF8ED1AAC}" dt="2021-09-08T05:41:40.807" v="3076" actId="165"/>
          <ac:spMkLst>
            <pc:docMk/>
            <pc:sldMk cId="3928648499" sldId="716"/>
            <ac:spMk id="30" creationId="{C355EF0E-468F-46A9-A86B-1B84AD8868C3}"/>
          </ac:spMkLst>
        </pc:spChg>
        <pc:spChg chg="mod">
          <ac:chgData name="Timo Mühlhaus" userId="1b6b3aba618dadac" providerId="LiveId" clId="{BF370442-DD29-4340-BDAA-5ECFF8ED1AAC}" dt="2021-09-08T05:41:40.807" v="3076" actId="165"/>
          <ac:spMkLst>
            <pc:docMk/>
            <pc:sldMk cId="3928648499" sldId="716"/>
            <ac:spMk id="31" creationId="{BB7CAF6A-EFE8-4E60-B9C4-38A8F49D5783}"/>
          </ac:spMkLst>
        </pc:spChg>
        <pc:spChg chg="mod">
          <ac:chgData name="Timo Mühlhaus" userId="1b6b3aba618dadac" providerId="LiveId" clId="{BF370442-DD29-4340-BDAA-5ECFF8ED1AAC}" dt="2021-09-08T05:41:40.807" v="3076" actId="165"/>
          <ac:spMkLst>
            <pc:docMk/>
            <pc:sldMk cId="3928648499" sldId="716"/>
            <ac:spMk id="32" creationId="{2F138751-0EC7-4308-8BFA-B2B2C9D38EDB}"/>
          </ac:spMkLst>
        </pc:spChg>
        <pc:spChg chg="mod">
          <ac:chgData name="Timo Mühlhaus" userId="1b6b3aba618dadac" providerId="LiveId" clId="{BF370442-DD29-4340-BDAA-5ECFF8ED1AAC}" dt="2021-09-08T05:41:40.807" v="3076" actId="165"/>
          <ac:spMkLst>
            <pc:docMk/>
            <pc:sldMk cId="3928648499" sldId="716"/>
            <ac:spMk id="33" creationId="{2FD481F9-ED38-43CB-8A5D-D5B1EC6EF22E}"/>
          </ac:spMkLst>
        </pc:spChg>
        <pc:spChg chg="mod">
          <ac:chgData name="Timo Mühlhaus" userId="1b6b3aba618dadac" providerId="LiveId" clId="{BF370442-DD29-4340-BDAA-5ECFF8ED1AAC}" dt="2021-09-08T05:41:40.807" v="3076" actId="165"/>
          <ac:spMkLst>
            <pc:docMk/>
            <pc:sldMk cId="3928648499" sldId="716"/>
            <ac:spMk id="34" creationId="{80AAC640-0AF4-4A31-9B1A-257FEBF5D9DA}"/>
          </ac:spMkLst>
        </pc:spChg>
        <pc:spChg chg="mod">
          <ac:chgData name="Timo Mühlhaus" userId="1b6b3aba618dadac" providerId="LiveId" clId="{BF370442-DD29-4340-BDAA-5ECFF8ED1AAC}" dt="2021-09-08T05:41:40.807" v="3076" actId="165"/>
          <ac:spMkLst>
            <pc:docMk/>
            <pc:sldMk cId="3928648499" sldId="716"/>
            <ac:spMk id="35" creationId="{30D3D987-94A2-4604-9F37-56B58ADEC84C}"/>
          </ac:spMkLst>
        </pc:spChg>
        <pc:spChg chg="mod">
          <ac:chgData name="Timo Mühlhaus" userId="1b6b3aba618dadac" providerId="LiveId" clId="{BF370442-DD29-4340-BDAA-5ECFF8ED1AAC}" dt="2021-09-08T05:41:40.807" v="3076" actId="165"/>
          <ac:spMkLst>
            <pc:docMk/>
            <pc:sldMk cId="3928648499" sldId="716"/>
            <ac:spMk id="36" creationId="{2D3B2599-20C4-4E6D-81DC-8770462397F8}"/>
          </ac:spMkLst>
        </pc:spChg>
        <pc:spChg chg="mod">
          <ac:chgData name="Timo Mühlhaus" userId="1b6b3aba618dadac" providerId="LiveId" clId="{BF370442-DD29-4340-BDAA-5ECFF8ED1AAC}" dt="2021-09-08T05:41:40.807" v="3076" actId="165"/>
          <ac:spMkLst>
            <pc:docMk/>
            <pc:sldMk cId="3928648499" sldId="716"/>
            <ac:spMk id="37" creationId="{13E34972-C4AD-45F5-8BCE-8C7143ECC2E4}"/>
          </ac:spMkLst>
        </pc:spChg>
        <pc:spChg chg="mod">
          <ac:chgData name="Timo Mühlhaus" userId="1b6b3aba618dadac" providerId="LiveId" clId="{BF370442-DD29-4340-BDAA-5ECFF8ED1AAC}" dt="2021-09-08T05:41:40.807" v="3076" actId="165"/>
          <ac:spMkLst>
            <pc:docMk/>
            <pc:sldMk cId="3928648499" sldId="716"/>
            <ac:spMk id="38" creationId="{37E97CA4-38AE-47F9-B177-C201FFE14E10}"/>
          </ac:spMkLst>
        </pc:spChg>
        <pc:spChg chg="mod">
          <ac:chgData name="Timo Mühlhaus" userId="1b6b3aba618dadac" providerId="LiveId" clId="{BF370442-DD29-4340-BDAA-5ECFF8ED1AAC}" dt="2021-09-08T05:41:40.807" v="3076" actId="165"/>
          <ac:spMkLst>
            <pc:docMk/>
            <pc:sldMk cId="3928648499" sldId="716"/>
            <ac:spMk id="39" creationId="{939AF6AB-60E3-4D34-9ABF-6FED47BFD778}"/>
          </ac:spMkLst>
        </pc:spChg>
        <pc:spChg chg="mod">
          <ac:chgData name="Timo Mühlhaus" userId="1b6b3aba618dadac" providerId="LiveId" clId="{BF370442-DD29-4340-BDAA-5ECFF8ED1AAC}" dt="2021-09-08T05:41:40.807" v="3076" actId="165"/>
          <ac:spMkLst>
            <pc:docMk/>
            <pc:sldMk cId="3928648499" sldId="716"/>
            <ac:spMk id="40" creationId="{FF9D7FF9-5AE5-4466-BBCD-766BB8863051}"/>
          </ac:spMkLst>
        </pc:spChg>
        <pc:spChg chg="mod">
          <ac:chgData name="Timo Mühlhaus" userId="1b6b3aba618dadac" providerId="LiveId" clId="{BF370442-DD29-4340-BDAA-5ECFF8ED1AAC}" dt="2021-09-08T05:41:40.807" v="3076" actId="165"/>
          <ac:spMkLst>
            <pc:docMk/>
            <pc:sldMk cId="3928648499" sldId="716"/>
            <ac:spMk id="41" creationId="{3695BC61-8B52-4F99-86EC-8ABDA2384F73}"/>
          </ac:spMkLst>
        </pc:spChg>
        <pc:spChg chg="mod">
          <ac:chgData name="Timo Mühlhaus" userId="1b6b3aba618dadac" providerId="LiveId" clId="{BF370442-DD29-4340-BDAA-5ECFF8ED1AAC}" dt="2021-09-08T05:41:40.807" v="3076" actId="165"/>
          <ac:spMkLst>
            <pc:docMk/>
            <pc:sldMk cId="3928648499" sldId="716"/>
            <ac:spMk id="51" creationId="{6B24021C-9F93-4362-B129-653CDE1BAF34}"/>
          </ac:spMkLst>
        </pc:spChg>
        <pc:spChg chg="mod">
          <ac:chgData name="Timo Mühlhaus" userId="1b6b3aba618dadac" providerId="LiveId" clId="{BF370442-DD29-4340-BDAA-5ECFF8ED1AAC}" dt="2021-09-08T05:41:40.807" v="3076" actId="165"/>
          <ac:spMkLst>
            <pc:docMk/>
            <pc:sldMk cId="3928648499" sldId="716"/>
            <ac:spMk id="52" creationId="{8ADFF09C-ED20-40BF-9637-07E7BD048B4A}"/>
          </ac:spMkLst>
        </pc:spChg>
        <pc:spChg chg="mod">
          <ac:chgData name="Timo Mühlhaus" userId="1b6b3aba618dadac" providerId="LiveId" clId="{BF370442-DD29-4340-BDAA-5ECFF8ED1AAC}" dt="2021-09-08T05:41:40.807" v="3076" actId="165"/>
          <ac:spMkLst>
            <pc:docMk/>
            <pc:sldMk cId="3928648499" sldId="716"/>
            <ac:spMk id="53" creationId="{9AE0BDDB-DE2B-4CD2-B78C-6FD999570C41}"/>
          </ac:spMkLst>
        </pc:spChg>
        <pc:spChg chg="mod">
          <ac:chgData name="Timo Mühlhaus" userId="1b6b3aba618dadac" providerId="LiveId" clId="{BF370442-DD29-4340-BDAA-5ECFF8ED1AAC}" dt="2021-09-08T05:41:40.807" v="3076" actId="165"/>
          <ac:spMkLst>
            <pc:docMk/>
            <pc:sldMk cId="3928648499" sldId="716"/>
            <ac:spMk id="54" creationId="{5800E6E1-C834-4F18-98A2-8F7E3CBA7F48}"/>
          </ac:spMkLst>
        </pc:spChg>
        <pc:spChg chg="mod">
          <ac:chgData name="Timo Mühlhaus" userId="1b6b3aba618dadac" providerId="LiveId" clId="{BF370442-DD29-4340-BDAA-5ECFF8ED1AAC}" dt="2021-09-08T05:41:40.807" v="3076" actId="165"/>
          <ac:spMkLst>
            <pc:docMk/>
            <pc:sldMk cId="3928648499" sldId="716"/>
            <ac:spMk id="55" creationId="{8334F011-DD80-4924-804C-F907C597D8FA}"/>
          </ac:spMkLst>
        </pc:spChg>
        <pc:spChg chg="mod">
          <ac:chgData name="Timo Mühlhaus" userId="1b6b3aba618dadac" providerId="LiveId" clId="{BF370442-DD29-4340-BDAA-5ECFF8ED1AAC}" dt="2021-09-08T05:41:40.807" v="3076" actId="165"/>
          <ac:spMkLst>
            <pc:docMk/>
            <pc:sldMk cId="3928648499" sldId="716"/>
            <ac:spMk id="56" creationId="{8B8776F7-CBC6-48E9-8D43-D000451BB778}"/>
          </ac:spMkLst>
        </pc:spChg>
        <pc:spChg chg="mod">
          <ac:chgData name="Timo Mühlhaus" userId="1b6b3aba618dadac" providerId="LiveId" clId="{BF370442-DD29-4340-BDAA-5ECFF8ED1AAC}" dt="2021-09-08T05:41:40.807" v="3076" actId="165"/>
          <ac:spMkLst>
            <pc:docMk/>
            <pc:sldMk cId="3928648499" sldId="716"/>
            <ac:spMk id="57" creationId="{7F7CE580-AF4F-4501-939B-477B468A3E70}"/>
          </ac:spMkLst>
        </pc:spChg>
        <pc:spChg chg="mod">
          <ac:chgData name="Timo Mühlhaus" userId="1b6b3aba618dadac" providerId="LiveId" clId="{BF370442-DD29-4340-BDAA-5ECFF8ED1AAC}" dt="2021-09-08T05:41:40.807" v="3076" actId="165"/>
          <ac:spMkLst>
            <pc:docMk/>
            <pc:sldMk cId="3928648499" sldId="716"/>
            <ac:spMk id="69" creationId="{8A3952B4-B93B-4D36-8334-AF125FE9D469}"/>
          </ac:spMkLst>
        </pc:spChg>
        <pc:spChg chg="mod">
          <ac:chgData name="Timo Mühlhaus" userId="1b6b3aba618dadac" providerId="LiveId" clId="{BF370442-DD29-4340-BDAA-5ECFF8ED1AAC}" dt="2021-09-08T05:41:40.807" v="3076" actId="165"/>
          <ac:spMkLst>
            <pc:docMk/>
            <pc:sldMk cId="3928648499" sldId="716"/>
            <ac:spMk id="70" creationId="{3CAB08FD-C58F-4844-83BC-C5D4AE595157}"/>
          </ac:spMkLst>
        </pc:spChg>
        <pc:spChg chg="mod">
          <ac:chgData name="Timo Mühlhaus" userId="1b6b3aba618dadac" providerId="LiveId" clId="{BF370442-DD29-4340-BDAA-5ECFF8ED1AAC}" dt="2021-09-08T05:41:40.807" v="3076" actId="165"/>
          <ac:spMkLst>
            <pc:docMk/>
            <pc:sldMk cId="3928648499" sldId="716"/>
            <ac:spMk id="71" creationId="{8B8F7EB0-DCC0-4984-A35B-39081E762077}"/>
          </ac:spMkLst>
        </pc:spChg>
        <pc:spChg chg="del mod topLvl">
          <ac:chgData name="Timo Mühlhaus" userId="1b6b3aba618dadac" providerId="LiveId" clId="{BF370442-DD29-4340-BDAA-5ECFF8ED1AAC}" dt="2021-09-08T05:41:54.831" v="3083" actId="478"/>
          <ac:spMkLst>
            <pc:docMk/>
            <pc:sldMk cId="3928648499" sldId="716"/>
            <ac:spMk id="84" creationId="{B82F6AB1-90F1-478C-8B91-C7927256ADD4}"/>
          </ac:spMkLst>
        </pc:spChg>
        <pc:spChg chg="del mod topLvl">
          <ac:chgData name="Timo Mühlhaus" userId="1b6b3aba618dadac" providerId="LiveId" clId="{BF370442-DD29-4340-BDAA-5ECFF8ED1AAC}" dt="2021-09-08T05:41:52.204" v="3082" actId="478"/>
          <ac:spMkLst>
            <pc:docMk/>
            <pc:sldMk cId="3928648499" sldId="716"/>
            <ac:spMk id="85" creationId="{98681169-C81A-419B-BD94-AF3526FB7396}"/>
          </ac:spMkLst>
        </pc:spChg>
        <pc:spChg chg="del mod topLvl">
          <ac:chgData name="Timo Mühlhaus" userId="1b6b3aba618dadac" providerId="LiveId" clId="{BF370442-DD29-4340-BDAA-5ECFF8ED1AAC}" dt="2021-09-08T05:41:52.204" v="3082" actId="478"/>
          <ac:spMkLst>
            <pc:docMk/>
            <pc:sldMk cId="3928648499" sldId="716"/>
            <ac:spMk id="87" creationId="{65ED76D2-DFDC-496D-8736-74E3796C13CD}"/>
          </ac:spMkLst>
        </pc:spChg>
        <pc:spChg chg="del mod topLvl">
          <ac:chgData name="Timo Mühlhaus" userId="1b6b3aba618dadac" providerId="LiveId" clId="{BF370442-DD29-4340-BDAA-5ECFF8ED1AAC}" dt="2021-09-08T05:41:52.204" v="3082" actId="478"/>
          <ac:spMkLst>
            <pc:docMk/>
            <pc:sldMk cId="3928648499" sldId="716"/>
            <ac:spMk id="96" creationId="{11EB3AA2-D70C-4674-8797-DEBEBFE02BF3}"/>
          </ac:spMkLst>
        </pc:spChg>
        <pc:spChg chg="mod">
          <ac:chgData name="Timo Mühlhaus" userId="1b6b3aba618dadac" providerId="LiveId" clId="{BF370442-DD29-4340-BDAA-5ECFF8ED1AAC}" dt="2021-09-08T05:41:40.807" v="3076" actId="165"/>
          <ac:spMkLst>
            <pc:docMk/>
            <pc:sldMk cId="3928648499" sldId="716"/>
            <ac:spMk id="101" creationId="{93F21B30-7783-404C-B2A3-DD7E03B33F26}"/>
          </ac:spMkLst>
        </pc:spChg>
        <pc:spChg chg="mod">
          <ac:chgData name="Timo Mühlhaus" userId="1b6b3aba618dadac" providerId="LiveId" clId="{BF370442-DD29-4340-BDAA-5ECFF8ED1AAC}" dt="2021-09-08T05:41:40.807" v="3076" actId="165"/>
          <ac:spMkLst>
            <pc:docMk/>
            <pc:sldMk cId="3928648499" sldId="716"/>
            <ac:spMk id="102" creationId="{B3334537-2146-4EDB-891C-F6C08DB661E2}"/>
          </ac:spMkLst>
        </pc:spChg>
        <pc:spChg chg="mod">
          <ac:chgData name="Timo Mühlhaus" userId="1b6b3aba618dadac" providerId="LiveId" clId="{BF370442-DD29-4340-BDAA-5ECFF8ED1AAC}" dt="2021-09-08T05:41:40.807" v="3076" actId="165"/>
          <ac:spMkLst>
            <pc:docMk/>
            <pc:sldMk cId="3928648499" sldId="716"/>
            <ac:spMk id="103" creationId="{9C965E15-2F2B-40AA-8376-07915861E402}"/>
          </ac:spMkLst>
        </pc:spChg>
        <pc:spChg chg="mod">
          <ac:chgData name="Timo Mühlhaus" userId="1b6b3aba618dadac" providerId="LiveId" clId="{BF370442-DD29-4340-BDAA-5ECFF8ED1AAC}" dt="2021-09-08T05:41:40.807" v="3076" actId="165"/>
          <ac:spMkLst>
            <pc:docMk/>
            <pc:sldMk cId="3928648499" sldId="716"/>
            <ac:spMk id="104" creationId="{C10EA55F-81BD-4B5C-BAF3-AD98803D215C}"/>
          </ac:spMkLst>
        </pc:spChg>
        <pc:spChg chg="mod">
          <ac:chgData name="Timo Mühlhaus" userId="1b6b3aba618dadac" providerId="LiveId" clId="{BF370442-DD29-4340-BDAA-5ECFF8ED1AAC}" dt="2021-09-08T05:41:40.807" v="3076" actId="165"/>
          <ac:spMkLst>
            <pc:docMk/>
            <pc:sldMk cId="3928648499" sldId="716"/>
            <ac:spMk id="105" creationId="{40B83CA5-A713-4EDC-B318-28979EDC0060}"/>
          </ac:spMkLst>
        </pc:spChg>
        <pc:spChg chg="mod">
          <ac:chgData name="Timo Mühlhaus" userId="1b6b3aba618dadac" providerId="LiveId" clId="{BF370442-DD29-4340-BDAA-5ECFF8ED1AAC}" dt="2021-09-08T05:41:40.807" v="3076" actId="165"/>
          <ac:spMkLst>
            <pc:docMk/>
            <pc:sldMk cId="3928648499" sldId="716"/>
            <ac:spMk id="106" creationId="{1CBA58DE-356F-423C-A468-B6AD2411CBDE}"/>
          </ac:spMkLst>
        </pc:spChg>
        <pc:spChg chg="mod">
          <ac:chgData name="Timo Mühlhaus" userId="1b6b3aba618dadac" providerId="LiveId" clId="{BF370442-DD29-4340-BDAA-5ECFF8ED1AAC}" dt="2021-09-08T05:41:40.807" v="3076" actId="165"/>
          <ac:spMkLst>
            <pc:docMk/>
            <pc:sldMk cId="3928648499" sldId="716"/>
            <ac:spMk id="107" creationId="{3023AB67-A40F-463A-9775-A9E8DAC7593D}"/>
          </ac:spMkLst>
        </pc:spChg>
        <pc:spChg chg="mod topLvl">
          <ac:chgData name="Timo Mühlhaus" userId="1b6b3aba618dadac" providerId="LiveId" clId="{BF370442-DD29-4340-BDAA-5ECFF8ED1AAC}" dt="2021-09-08T05:41:59.788" v="3084" actId="164"/>
          <ac:spMkLst>
            <pc:docMk/>
            <pc:sldMk cId="3928648499" sldId="716"/>
            <ac:spMk id="113" creationId="{7C5C27BD-165F-4713-823D-EF969B65CBE1}"/>
          </ac:spMkLst>
        </pc:spChg>
        <pc:spChg chg="mod topLvl">
          <ac:chgData name="Timo Mühlhaus" userId="1b6b3aba618dadac" providerId="LiveId" clId="{BF370442-DD29-4340-BDAA-5ECFF8ED1AAC}" dt="2021-09-08T05:41:59.788" v="3084" actId="164"/>
          <ac:spMkLst>
            <pc:docMk/>
            <pc:sldMk cId="3928648499" sldId="716"/>
            <ac:spMk id="114" creationId="{FE5367F0-5540-4CD3-A56C-28EB4344FA40}"/>
          </ac:spMkLst>
        </pc:spChg>
        <pc:spChg chg="mod">
          <ac:chgData name="Timo Mühlhaus" userId="1b6b3aba618dadac" providerId="LiveId" clId="{BF370442-DD29-4340-BDAA-5ECFF8ED1AAC}" dt="2021-09-08T05:41:40.807" v="3076" actId="165"/>
          <ac:spMkLst>
            <pc:docMk/>
            <pc:sldMk cId="3928648499" sldId="716"/>
            <ac:spMk id="117" creationId="{EA4F7396-8F2B-49D9-978D-279E4FAFDEF2}"/>
          </ac:spMkLst>
        </pc:spChg>
        <pc:spChg chg="mod">
          <ac:chgData name="Timo Mühlhaus" userId="1b6b3aba618dadac" providerId="LiveId" clId="{BF370442-DD29-4340-BDAA-5ECFF8ED1AAC}" dt="2021-09-08T05:41:40.807" v="3076" actId="165"/>
          <ac:spMkLst>
            <pc:docMk/>
            <pc:sldMk cId="3928648499" sldId="716"/>
            <ac:spMk id="119" creationId="{0EF20FFF-BD21-4DF2-B8F3-E03157EA57CE}"/>
          </ac:spMkLst>
        </pc:spChg>
        <pc:spChg chg="mod topLvl">
          <ac:chgData name="Timo Mühlhaus" userId="1b6b3aba618dadac" providerId="LiveId" clId="{BF370442-DD29-4340-BDAA-5ECFF8ED1AAC}" dt="2021-09-08T05:41:59.788" v="3084" actId="164"/>
          <ac:spMkLst>
            <pc:docMk/>
            <pc:sldMk cId="3928648499" sldId="716"/>
            <ac:spMk id="120" creationId="{CE08E159-5634-489A-A20E-D0D3AFB843B7}"/>
          </ac:spMkLst>
        </pc:spChg>
        <pc:spChg chg="del mod topLvl">
          <ac:chgData name="Timo Mühlhaus" userId="1b6b3aba618dadac" providerId="LiveId" clId="{BF370442-DD29-4340-BDAA-5ECFF8ED1AAC}" dt="2021-09-08T05:41:52.204" v="3082" actId="478"/>
          <ac:spMkLst>
            <pc:docMk/>
            <pc:sldMk cId="3928648499" sldId="716"/>
            <ac:spMk id="121" creationId="{4B512D89-1049-468C-AC21-1BE95E2154B6}"/>
          </ac:spMkLst>
        </pc:spChg>
        <pc:spChg chg="mod topLvl">
          <ac:chgData name="Timo Mühlhaus" userId="1b6b3aba618dadac" providerId="LiveId" clId="{BF370442-DD29-4340-BDAA-5ECFF8ED1AAC}" dt="2021-09-08T05:41:59.788" v="3084" actId="164"/>
          <ac:spMkLst>
            <pc:docMk/>
            <pc:sldMk cId="3928648499" sldId="716"/>
            <ac:spMk id="122" creationId="{FA5CCD39-DED4-4BB6-AAF5-B3270FA66A8E}"/>
          </ac:spMkLst>
        </pc:spChg>
        <pc:spChg chg="mod topLvl">
          <ac:chgData name="Timo Mühlhaus" userId="1b6b3aba618dadac" providerId="LiveId" clId="{BF370442-DD29-4340-BDAA-5ECFF8ED1AAC}" dt="2021-09-08T05:41:59.788" v="3084" actId="164"/>
          <ac:spMkLst>
            <pc:docMk/>
            <pc:sldMk cId="3928648499" sldId="716"/>
            <ac:spMk id="133" creationId="{F34E6AAC-BFAB-4212-AE95-D70A27196E38}"/>
          </ac:spMkLst>
        </pc:spChg>
        <pc:spChg chg="mod topLvl">
          <ac:chgData name="Timo Mühlhaus" userId="1b6b3aba618dadac" providerId="LiveId" clId="{BF370442-DD29-4340-BDAA-5ECFF8ED1AAC}" dt="2021-09-08T05:41:59.788" v="3084" actId="164"/>
          <ac:spMkLst>
            <pc:docMk/>
            <pc:sldMk cId="3928648499" sldId="716"/>
            <ac:spMk id="134" creationId="{4E6700F2-5C7C-464C-89AE-787DC3CB52C5}"/>
          </ac:spMkLst>
        </pc:spChg>
        <pc:spChg chg="mod topLvl">
          <ac:chgData name="Timo Mühlhaus" userId="1b6b3aba618dadac" providerId="LiveId" clId="{BF370442-DD29-4340-BDAA-5ECFF8ED1AAC}" dt="2021-09-08T05:41:59.788" v="3084" actId="164"/>
          <ac:spMkLst>
            <pc:docMk/>
            <pc:sldMk cId="3928648499" sldId="716"/>
            <ac:spMk id="135" creationId="{5111BFF1-E4C6-4F85-9404-3E9400EC5681}"/>
          </ac:spMkLst>
        </pc:spChg>
        <pc:spChg chg="mod topLvl">
          <ac:chgData name="Timo Mühlhaus" userId="1b6b3aba618dadac" providerId="LiveId" clId="{BF370442-DD29-4340-BDAA-5ECFF8ED1AAC}" dt="2021-09-08T05:41:59.788" v="3084" actId="164"/>
          <ac:spMkLst>
            <pc:docMk/>
            <pc:sldMk cId="3928648499" sldId="716"/>
            <ac:spMk id="136" creationId="{16DAAD37-4C29-4E19-9ADE-76536F564DDE}"/>
          </ac:spMkLst>
        </pc:spChg>
        <pc:spChg chg="mod topLvl">
          <ac:chgData name="Timo Mühlhaus" userId="1b6b3aba618dadac" providerId="LiveId" clId="{BF370442-DD29-4340-BDAA-5ECFF8ED1AAC}" dt="2021-09-08T05:41:59.788" v="3084" actId="164"/>
          <ac:spMkLst>
            <pc:docMk/>
            <pc:sldMk cId="3928648499" sldId="716"/>
            <ac:spMk id="137" creationId="{D22358E9-AE6C-449B-BAB0-8AFCE3DABEEE}"/>
          </ac:spMkLst>
        </pc:spChg>
        <pc:spChg chg="mod">
          <ac:chgData name="Timo Mühlhaus" userId="1b6b3aba618dadac" providerId="LiveId" clId="{BF370442-DD29-4340-BDAA-5ECFF8ED1AAC}" dt="2021-09-08T05:41:40.807" v="3076" actId="165"/>
          <ac:spMkLst>
            <pc:docMk/>
            <pc:sldMk cId="3928648499" sldId="716"/>
            <ac:spMk id="145" creationId="{EC46BC96-096E-4C45-89C2-4BC112BD86FB}"/>
          </ac:spMkLst>
        </pc:spChg>
        <pc:spChg chg="mod">
          <ac:chgData name="Timo Mühlhaus" userId="1b6b3aba618dadac" providerId="LiveId" clId="{BF370442-DD29-4340-BDAA-5ECFF8ED1AAC}" dt="2021-09-08T05:41:40.807" v="3076" actId="165"/>
          <ac:spMkLst>
            <pc:docMk/>
            <pc:sldMk cId="3928648499" sldId="716"/>
            <ac:spMk id="146" creationId="{8375A2BE-880F-4519-932D-5857319585A3}"/>
          </ac:spMkLst>
        </pc:spChg>
        <pc:spChg chg="mod">
          <ac:chgData name="Timo Mühlhaus" userId="1b6b3aba618dadac" providerId="LiveId" clId="{BF370442-DD29-4340-BDAA-5ECFF8ED1AAC}" dt="2021-09-08T05:41:40.807" v="3076" actId="165"/>
          <ac:spMkLst>
            <pc:docMk/>
            <pc:sldMk cId="3928648499" sldId="716"/>
            <ac:spMk id="150" creationId="{6F47AF85-4A4B-461D-BD6A-1B583999AEA1}"/>
          </ac:spMkLst>
        </pc:spChg>
        <pc:spChg chg="mod">
          <ac:chgData name="Timo Mühlhaus" userId="1b6b3aba618dadac" providerId="LiveId" clId="{BF370442-DD29-4340-BDAA-5ECFF8ED1AAC}" dt="2021-09-08T05:41:40.807" v="3076" actId="165"/>
          <ac:spMkLst>
            <pc:docMk/>
            <pc:sldMk cId="3928648499" sldId="716"/>
            <ac:spMk id="151" creationId="{4A973F9A-7E5C-49E4-968E-FA7C2D9689C4}"/>
          </ac:spMkLst>
        </pc:spChg>
        <pc:spChg chg="mod">
          <ac:chgData name="Timo Mühlhaus" userId="1b6b3aba618dadac" providerId="LiveId" clId="{BF370442-DD29-4340-BDAA-5ECFF8ED1AAC}" dt="2021-09-08T05:41:40.807" v="3076" actId="165"/>
          <ac:spMkLst>
            <pc:docMk/>
            <pc:sldMk cId="3928648499" sldId="716"/>
            <ac:spMk id="158" creationId="{C2607DD6-AEE4-4D05-8336-5ED2E83B5D50}"/>
          </ac:spMkLst>
        </pc:spChg>
        <pc:spChg chg="mod">
          <ac:chgData name="Timo Mühlhaus" userId="1b6b3aba618dadac" providerId="LiveId" clId="{BF370442-DD29-4340-BDAA-5ECFF8ED1AAC}" dt="2021-09-08T05:41:40.807" v="3076" actId="165"/>
          <ac:spMkLst>
            <pc:docMk/>
            <pc:sldMk cId="3928648499" sldId="716"/>
            <ac:spMk id="159" creationId="{2F64C772-694D-416C-90FA-E31AF4316E27}"/>
          </ac:spMkLst>
        </pc:spChg>
        <pc:spChg chg="mod">
          <ac:chgData name="Timo Mühlhaus" userId="1b6b3aba618dadac" providerId="LiveId" clId="{BF370442-DD29-4340-BDAA-5ECFF8ED1AAC}" dt="2021-09-08T05:41:40.807" v="3076" actId="165"/>
          <ac:spMkLst>
            <pc:docMk/>
            <pc:sldMk cId="3928648499" sldId="716"/>
            <ac:spMk id="162" creationId="{FE8AEE9A-E346-446A-B78C-F8CBD832C10B}"/>
          </ac:spMkLst>
        </pc:spChg>
        <pc:spChg chg="mod">
          <ac:chgData name="Timo Mühlhaus" userId="1b6b3aba618dadac" providerId="LiveId" clId="{BF370442-DD29-4340-BDAA-5ECFF8ED1AAC}" dt="2021-09-08T05:41:40.807" v="3076" actId="165"/>
          <ac:spMkLst>
            <pc:docMk/>
            <pc:sldMk cId="3928648499" sldId="716"/>
            <ac:spMk id="165" creationId="{25355D9D-038A-400D-940C-4402E26251D4}"/>
          </ac:spMkLst>
        </pc:spChg>
        <pc:spChg chg="mod">
          <ac:chgData name="Timo Mühlhaus" userId="1b6b3aba618dadac" providerId="LiveId" clId="{BF370442-DD29-4340-BDAA-5ECFF8ED1AAC}" dt="2021-09-08T05:41:40.807" v="3076" actId="165"/>
          <ac:spMkLst>
            <pc:docMk/>
            <pc:sldMk cId="3928648499" sldId="716"/>
            <ac:spMk id="168" creationId="{34DFC685-93B8-4A41-92B4-BC759BB08DD7}"/>
          </ac:spMkLst>
        </pc:spChg>
        <pc:spChg chg="mod">
          <ac:chgData name="Timo Mühlhaus" userId="1b6b3aba618dadac" providerId="LiveId" clId="{BF370442-DD29-4340-BDAA-5ECFF8ED1AAC}" dt="2021-09-08T05:41:40.807" v="3076" actId="165"/>
          <ac:spMkLst>
            <pc:docMk/>
            <pc:sldMk cId="3928648499" sldId="716"/>
            <ac:spMk id="169" creationId="{57EC1281-3598-471C-B5D1-2B160695FE49}"/>
          </ac:spMkLst>
        </pc:spChg>
        <pc:spChg chg="mod">
          <ac:chgData name="Timo Mühlhaus" userId="1b6b3aba618dadac" providerId="LiveId" clId="{BF370442-DD29-4340-BDAA-5ECFF8ED1AAC}" dt="2021-09-08T05:41:40.807" v="3076" actId="165"/>
          <ac:spMkLst>
            <pc:docMk/>
            <pc:sldMk cId="3928648499" sldId="716"/>
            <ac:spMk id="170" creationId="{894688BD-2892-4B6B-B1A0-55AF4D0ABAD1}"/>
          </ac:spMkLst>
        </pc:spChg>
        <pc:spChg chg="mod">
          <ac:chgData name="Timo Mühlhaus" userId="1b6b3aba618dadac" providerId="LiveId" clId="{BF370442-DD29-4340-BDAA-5ECFF8ED1AAC}" dt="2021-09-08T05:41:40.807" v="3076" actId="165"/>
          <ac:spMkLst>
            <pc:docMk/>
            <pc:sldMk cId="3928648499" sldId="716"/>
            <ac:spMk id="173" creationId="{66F6987E-D972-43B8-8179-DD8F53B98983}"/>
          </ac:spMkLst>
        </pc:spChg>
        <pc:spChg chg="mod">
          <ac:chgData name="Timo Mühlhaus" userId="1b6b3aba618dadac" providerId="LiveId" clId="{BF370442-DD29-4340-BDAA-5ECFF8ED1AAC}" dt="2021-09-08T05:41:40.807" v="3076" actId="165"/>
          <ac:spMkLst>
            <pc:docMk/>
            <pc:sldMk cId="3928648499" sldId="716"/>
            <ac:spMk id="174" creationId="{AFD43C87-4677-496A-ADBA-A1A1404074F6}"/>
          </ac:spMkLst>
        </pc:spChg>
        <pc:spChg chg="mod">
          <ac:chgData name="Timo Mühlhaus" userId="1b6b3aba618dadac" providerId="LiveId" clId="{BF370442-DD29-4340-BDAA-5ECFF8ED1AAC}" dt="2021-09-08T05:41:40.807" v="3076" actId="165"/>
          <ac:spMkLst>
            <pc:docMk/>
            <pc:sldMk cId="3928648499" sldId="716"/>
            <ac:spMk id="175" creationId="{FD809FFC-BC8A-4587-AE6D-E90A62129EFB}"/>
          </ac:spMkLst>
        </pc:spChg>
        <pc:spChg chg="del mod topLvl">
          <ac:chgData name="Timo Mühlhaus" userId="1b6b3aba618dadac" providerId="LiveId" clId="{BF370442-DD29-4340-BDAA-5ECFF8ED1AAC}" dt="2021-09-08T05:41:42.274" v="3077" actId="478"/>
          <ac:spMkLst>
            <pc:docMk/>
            <pc:sldMk cId="3928648499" sldId="716"/>
            <ac:spMk id="176" creationId="{7C73A4BD-F395-498A-84FE-6565DA4C89D8}"/>
          </ac:spMkLst>
        </pc:spChg>
        <pc:spChg chg="del">
          <ac:chgData name="Timo Mühlhaus" userId="1b6b3aba618dadac" providerId="LiveId" clId="{BF370442-DD29-4340-BDAA-5ECFF8ED1AAC}" dt="2021-09-08T05:41:37.251" v="3075" actId="478"/>
          <ac:spMkLst>
            <pc:docMk/>
            <pc:sldMk cId="3928648499" sldId="716"/>
            <ac:spMk id="177" creationId="{2C3F6426-DD95-4963-8A2E-8D4C294A9269}"/>
          </ac:spMkLst>
        </pc:spChg>
        <pc:spChg chg="mod">
          <ac:chgData name="Timo Mühlhaus" userId="1b6b3aba618dadac" providerId="LiveId" clId="{BF370442-DD29-4340-BDAA-5ECFF8ED1AAC}" dt="2021-09-08T05:41:40.807" v="3076" actId="165"/>
          <ac:spMkLst>
            <pc:docMk/>
            <pc:sldMk cId="3928648499" sldId="716"/>
            <ac:spMk id="180" creationId="{46596812-0AF2-4C6E-83F6-79834B7F3090}"/>
          </ac:spMkLst>
        </pc:spChg>
        <pc:spChg chg="mod">
          <ac:chgData name="Timo Mühlhaus" userId="1b6b3aba618dadac" providerId="LiveId" clId="{BF370442-DD29-4340-BDAA-5ECFF8ED1AAC}" dt="2021-09-08T05:41:40.807" v="3076" actId="165"/>
          <ac:spMkLst>
            <pc:docMk/>
            <pc:sldMk cId="3928648499" sldId="716"/>
            <ac:spMk id="181" creationId="{A4CE520E-D6AF-48C0-9199-541500550D83}"/>
          </ac:spMkLst>
        </pc:spChg>
        <pc:spChg chg="mod">
          <ac:chgData name="Timo Mühlhaus" userId="1b6b3aba618dadac" providerId="LiveId" clId="{BF370442-DD29-4340-BDAA-5ECFF8ED1AAC}" dt="2021-09-08T05:41:40.807" v="3076" actId="165"/>
          <ac:spMkLst>
            <pc:docMk/>
            <pc:sldMk cId="3928648499" sldId="716"/>
            <ac:spMk id="183" creationId="{01B4C7D9-9915-487A-A527-9B9AB24F1D28}"/>
          </ac:spMkLst>
        </pc:spChg>
        <pc:spChg chg="mod">
          <ac:chgData name="Timo Mühlhaus" userId="1b6b3aba618dadac" providerId="LiveId" clId="{BF370442-DD29-4340-BDAA-5ECFF8ED1AAC}" dt="2021-09-08T05:41:40.807" v="3076" actId="165"/>
          <ac:spMkLst>
            <pc:docMk/>
            <pc:sldMk cId="3928648499" sldId="716"/>
            <ac:spMk id="184" creationId="{ED59320F-FF41-44EF-9B1F-09DFC537990E}"/>
          </ac:spMkLst>
        </pc:spChg>
        <pc:spChg chg="mod topLvl">
          <ac:chgData name="Timo Mühlhaus" userId="1b6b3aba618dadac" providerId="LiveId" clId="{BF370442-DD29-4340-BDAA-5ECFF8ED1AAC}" dt="2021-09-08T05:41:59.788" v="3084" actId="164"/>
          <ac:spMkLst>
            <pc:docMk/>
            <pc:sldMk cId="3928648499" sldId="716"/>
            <ac:spMk id="187" creationId="{6C1FAB9D-9C75-48B3-AE30-C41D17FE184B}"/>
          </ac:spMkLst>
        </pc:spChg>
        <pc:spChg chg="del">
          <ac:chgData name="Timo Mühlhaus" userId="1b6b3aba618dadac" providerId="LiveId" clId="{BF370442-DD29-4340-BDAA-5ECFF8ED1AAC}" dt="2021-09-08T05:42:06.977" v="3086" actId="478"/>
          <ac:spMkLst>
            <pc:docMk/>
            <pc:sldMk cId="3928648499" sldId="716"/>
            <ac:spMk id="191" creationId="{846D9524-7861-4FD1-96AD-BCC7F581A3A5}"/>
          </ac:spMkLst>
        </pc:spChg>
        <pc:spChg chg="mod">
          <ac:chgData name="Timo Mühlhaus" userId="1b6b3aba618dadac" providerId="LiveId" clId="{BF370442-DD29-4340-BDAA-5ECFF8ED1AAC}" dt="2021-09-08T05:41:40.807" v="3076" actId="165"/>
          <ac:spMkLst>
            <pc:docMk/>
            <pc:sldMk cId="3928648499" sldId="716"/>
            <ac:spMk id="196" creationId="{D9869105-0D69-48CE-AD9F-483DFB5C2E98}"/>
          </ac:spMkLst>
        </pc:spChg>
        <pc:spChg chg="mod">
          <ac:chgData name="Timo Mühlhaus" userId="1b6b3aba618dadac" providerId="LiveId" clId="{BF370442-DD29-4340-BDAA-5ECFF8ED1AAC}" dt="2021-09-08T05:41:40.807" v="3076" actId="165"/>
          <ac:spMkLst>
            <pc:docMk/>
            <pc:sldMk cId="3928648499" sldId="716"/>
            <ac:spMk id="197" creationId="{4FC7D12E-5820-471F-B7DA-FD80F2A1C85B}"/>
          </ac:spMkLst>
        </pc:spChg>
        <pc:spChg chg="mod">
          <ac:chgData name="Timo Mühlhaus" userId="1b6b3aba618dadac" providerId="LiveId" clId="{BF370442-DD29-4340-BDAA-5ECFF8ED1AAC}" dt="2021-09-08T05:41:40.807" v="3076" actId="165"/>
          <ac:spMkLst>
            <pc:docMk/>
            <pc:sldMk cId="3928648499" sldId="716"/>
            <ac:spMk id="198" creationId="{0247B1C2-0665-4A47-B9F4-A72557BF18D5}"/>
          </ac:spMkLst>
        </pc:spChg>
        <pc:spChg chg="mod">
          <ac:chgData name="Timo Mühlhaus" userId="1b6b3aba618dadac" providerId="LiveId" clId="{BF370442-DD29-4340-BDAA-5ECFF8ED1AAC}" dt="2021-09-08T05:41:40.807" v="3076" actId="165"/>
          <ac:spMkLst>
            <pc:docMk/>
            <pc:sldMk cId="3928648499" sldId="716"/>
            <ac:spMk id="199" creationId="{C700A2EA-8ECC-4CC2-8B0A-1D372CE1C804}"/>
          </ac:spMkLst>
        </pc:spChg>
        <pc:spChg chg="mod">
          <ac:chgData name="Timo Mühlhaus" userId="1b6b3aba618dadac" providerId="LiveId" clId="{BF370442-DD29-4340-BDAA-5ECFF8ED1AAC}" dt="2021-09-08T05:41:40.807" v="3076" actId="165"/>
          <ac:spMkLst>
            <pc:docMk/>
            <pc:sldMk cId="3928648499" sldId="716"/>
            <ac:spMk id="202" creationId="{F28BD027-E1D7-4CFE-8622-21352386A1AD}"/>
          </ac:spMkLst>
        </pc:spChg>
        <pc:spChg chg="mod">
          <ac:chgData name="Timo Mühlhaus" userId="1b6b3aba618dadac" providerId="LiveId" clId="{BF370442-DD29-4340-BDAA-5ECFF8ED1AAC}" dt="2021-09-08T05:41:40.807" v="3076" actId="165"/>
          <ac:spMkLst>
            <pc:docMk/>
            <pc:sldMk cId="3928648499" sldId="716"/>
            <ac:spMk id="203" creationId="{30B51B9F-7006-4E4B-8408-23C095670360}"/>
          </ac:spMkLst>
        </pc:spChg>
        <pc:spChg chg="mod">
          <ac:chgData name="Timo Mühlhaus" userId="1b6b3aba618dadac" providerId="LiveId" clId="{BF370442-DD29-4340-BDAA-5ECFF8ED1AAC}" dt="2021-09-08T05:41:40.807" v="3076" actId="165"/>
          <ac:spMkLst>
            <pc:docMk/>
            <pc:sldMk cId="3928648499" sldId="716"/>
            <ac:spMk id="206" creationId="{F0A29524-0312-47F4-B7BA-22941CFF3913}"/>
          </ac:spMkLst>
        </pc:spChg>
        <pc:spChg chg="mod">
          <ac:chgData name="Timo Mühlhaus" userId="1b6b3aba618dadac" providerId="LiveId" clId="{BF370442-DD29-4340-BDAA-5ECFF8ED1AAC}" dt="2021-09-08T05:41:40.807" v="3076" actId="165"/>
          <ac:spMkLst>
            <pc:docMk/>
            <pc:sldMk cId="3928648499" sldId="716"/>
            <ac:spMk id="207" creationId="{87809A17-1B7D-4627-85EE-A4381D5838BC}"/>
          </ac:spMkLst>
        </pc:spChg>
        <pc:spChg chg="mod">
          <ac:chgData name="Timo Mühlhaus" userId="1b6b3aba618dadac" providerId="LiveId" clId="{BF370442-DD29-4340-BDAA-5ECFF8ED1AAC}" dt="2021-09-08T05:41:40.807" v="3076" actId="165"/>
          <ac:spMkLst>
            <pc:docMk/>
            <pc:sldMk cId="3928648499" sldId="716"/>
            <ac:spMk id="208" creationId="{0F1188ED-3C3C-4C8F-83BC-038807728058}"/>
          </ac:spMkLst>
        </pc:spChg>
        <pc:spChg chg="mod">
          <ac:chgData name="Timo Mühlhaus" userId="1b6b3aba618dadac" providerId="LiveId" clId="{BF370442-DD29-4340-BDAA-5ECFF8ED1AAC}" dt="2021-09-08T05:41:40.807" v="3076" actId="165"/>
          <ac:spMkLst>
            <pc:docMk/>
            <pc:sldMk cId="3928648499" sldId="716"/>
            <ac:spMk id="209" creationId="{D12D2C7B-7814-4FA7-A4E0-02DE7630A826}"/>
          </ac:spMkLst>
        </pc:spChg>
        <pc:spChg chg="mod">
          <ac:chgData name="Timo Mühlhaus" userId="1b6b3aba618dadac" providerId="LiveId" clId="{BF370442-DD29-4340-BDAA-5ECFF8ED1AAC}" dt="2021-09-08T05:41:40.807" v="3076" actId="165"/>
          <ac:spMkLst>
            <pc:docMk/>
            <pc:sldMk cId="3928648499" sldId="716"/>
            <ac:spMk id="210" creationId="{1691D651-93A0-4837-986F-DB5A87327327}"/>
          </ac:spMkLst>
        </pc:spChg>
        <pc:spChg chg="mod">
          <ac:chgData name="Timo Mühlhaus" userId="1b6b3aba618dadac" providerId="LiveId" clId="{BF370442-DD29-4340-BDAA-5ECFF8ED1AAC}" dt="2021-09-08T05:41:40.807" v="3076" actId="165"/>
          <ac:spMkLst>
            <pc:docMk/>
            <pc:sldMk cId="3928648499" sldId="716"/>
            <ac:spMk id="224" creationId="{1FD75CD5-72DF-401B-9550-DE758230FD2D}"/>
          </ac:spMkLst>
        </pc:spChg>
        <pc:spChg chg="mod">
          <ac:chgData name="Timo Mühlhaus" userId="1b6b3aba618dadac" providerId="LiveId" clId="{BF370442-DD29-4340-BDAA-5ECFF8ED1AAC}" dt="2021-09-08T05:41:40.807" v="3076" actId="165"/>
          <ac:spMkLst>
            <pc:docMk/>
            <pc:sldMk cId="3928648499" sldId="716"/>
            <ac:spMk id="227" creationId="{31588C41-C030-4EB6-979C-877B957AD2D0}"/>
          </ac:spMkLst>
        </pc:spChg>
        <pc:spChg chg="mod">
          <ac:chgData name="Timo Mühlhaus" userId="1b6b3aba618dadac" providerId="LiveId" clId="{BF370442-DD29-4340-BDAA-5ECFF8ED1AAC}" dt="2021-09-08T05:41:40.807" v="3076" actId="165"/>
          <ac:spMkLst>
            <pc:docMk/>
            <pc:sldMk cId="3928648499" sldId="716"/>
            <ac:spMk id="237" creationId="{B14CE027-FFB4-4D4E-A24A-6572D7E36381}"/>
          </ac:spMkLst>
        </pc:spChg>
        <pc:spChg chg="mod">
          <ac:chgData name="Timo Mühlhaus" userId="1b6b3aba618dadac" providerId="LiveId" clId="{BF370442-DD29-4340-BDAA-5ECFF8ED1AAC}" dt="2021-09-08T05:41:40.807" v="3076" actId="165"/>
          <ac:spMkLst>
            <pc:docMk/>
            <pc:sldMk cId="3928648499" sldId="716"/>
            <ac:spMk id="238" creationId="{0D5259D4-4840-46ED-801B-F964B8E34875}"/>
          </ac:spMkLst>
        </pc:spChg>
        <pc:spChg chg="mod">
          <ac:chgData name="Timo Mühlhaus" userId="1b6b3aba618dadac" providerId="LiveId" clId="{BF370442-DD29-4340-BDAA-5ECFF8ED1AAC}" dt="2021-09-08T05:41:40.807" v="3076" actId="165"/>
          <ac:spMkLst>
            <pc:docMk/>
            <pc:sldMk cId="3928648499" sldId="716"/>
            <ac:spMk id="241" creationId="{1168E15B-5992-4306-8E50-BFE6E6D38C54}"/>
          </ac:spMkLst>
        </pc:spChg>
        <pc:spChg chg="mod">
          <ac:chgData name="Timo Mühlhaus" userId="1b6b3aba618dadac" providerId="LiveId" clId="{BF370442-DD29-4340-BDAA-5ECFF8ED1AAC}" dt="2021-09-08T05:41:40.807" v="3076" actId="165"/>
          <ac:spMkLst>
            <pc:docMk/>
            <pc:sldMk cId="3928648499" sldId="716"/>
            <ac:spMk id="243" creationId="{1AFE972A-CD39-4C7A-B422-AFFB100D4D26}"/>
          </ac:spMkLst>
        </pc:spChg>
        <pc:spChg chg="mod">
          <ac:chgData name="Timo Mühlhaus" userId="1b6b3aba618dadac" providerId="LiveId" clId="{BF370442-DD29-4340-BDAA-5ECFF8ED1AAC}" dt="2021-09-08T05:41:40.807" v="3076" actId="165"/>
          <ac:spMkLst>
            <pc:docMk/>
            <pc:sldMk cId="3928648499" sldId="716"/>
            <ac:spMk id="244" creationId="{5EA338D9-1FFA-4CFB-9863-7501FE14AD4B}"/>
          </ac:spMkLst>
        </pc:spChg>
        <pc:spChg chg="mod">
          <ac:chgData name="Timo Mühlhaus" userId="1b6b3aba618dadac" providerId="LiveId" clId="{BF370442-DD29-4340-BDAA-5ECFF8ED1AAC}" dt="2021-09-08T06:11:50.502" v="3621" actId="20577"/>
          <ac:spMkLst>
            <pc:docMk/>
            <pc:sldMk cId="3928648499" sldId="716"/>
            <ac:spMk id="246" creationId="{B10BF335-EFDC-4C71-994C-7F35F492D9FA}"/>
          </ac:spMkLst>
        </pc:spChg>
        <pc:grpChg chg="del">
          <ac:chgData name="Timo Mühlhaus" userId="1b6b3aba618dadac" providerId="LiveId" clId="{BF370442-DD29-4340-BDAA-5ECFF8ED1AAC}" dt="2021-09-08T05:41:35.778" v="3074" actId="478"/>
          <ac:grpSpMkLst>
            <pc:docMk/>
            <pc:sldMk cId="3928648499" sldId="716"/>
            <ac:grpSpMk id="2" creationId="{52414AC6-588C-4D53-974E-EE1CA9EFD5EA}"/>
          </ac:grpSpMkLst>
        </pc:grpChg>
        <pc:grpChg chg="add mod">
          <ac:chgData name="Timo Mühlhaus" userId="1b6b3aba618dadac" providerId="LiveId" clId="{BF370442-DD29-4340-BDAA-5ECFF8ED1AAC}" dt="2021-09-08T05:42:03.853" v="3085" actId="1076"/>
          <ac:grpSpMkLst>
            <pc:docMk/>
            <pc:sldMk cId="3928648499" sldId="716"/>
            <ac:grpSpMk id="3" creationId="{CD40FD43-5908-4087-8BA5-4DDDF127DFE3}"/>
          </ac:grpSpMkLst>
        </pc:grpChg>
        <pc:grpChg chg="mod topLvl">
          <ac:chgData name="Timo Mühlhaus" userId="1b6b3aba618dadac" providerId="LiveId" clId="{BF370442-DD29-4340-BDAA-5ECFF8ED1AAC}" dt="2021-09-08T05:41:59.788" v="3084" actId="164"/>
          <ac:grpSpMkLst>
            <pc:docMk/>
            <pc:sldMk cId="3928648499" sldId="716"/>
            <ac:grpSpMk id="5" creationId="{5BABD93C-D6AB-4F7C-AEF8-8B98DBECFA24}"/>
          </ac:grpSpMkLst>
        </pc:grpChg>
        <pc:grpChg chg="mod">
          <ac:chgData name="Timo Mühlhaus" userId="1b6b3aba618dadac" providerId="LiveId" clId="{BF370442-DD29-4340-BDAA-5ECFF8ED1AAC}" dt="2021-09-08T05:41:40.807" v="3076" actId="165"/>
          <ac:grpSpMkLst>
            <pc:docMk/>
            <pc:sldMk cId="3928648499" sldId="716"/>
            <ac:grpSpMk id="50" creationId="{5359B394-B591-4990-8BB0-FC76DBAEBF32}"/>
          </ac:grpSpMkLst>
        </pc:grpChg>
        <pc:grpChg chg="mod">
          <ac:chgData name="Timo Mühlhaus" userId="1b6b3aba618dadac" providerId="LiveId" clId="{BF370442-DD29-4340-BDAA-5ECFF8ED1AAC}" dt="2021-09-08T05:41:40.807" v="3076" actId="165"/>
          <ac:grpSpMkLst>
            <pc:docMk/>
            <pc:sldMk cId="3928648499" sldId="716"/>
            <ac:grpSpMk id="68" creationId="{CD92386D-E3D4-4046-8004-230F18AAE381}"/>
          </ac:grpSpMkLst>
        </pc:grpChg>
        <pc:grpChg chg="mod">
          <ac:chgData name="Timo Mühlhaus" userId="1b6b3aba618dadac" providerId="LiveId" clId="{BF370442-DD29-4340-BDAA-5ECFF8ED1AAC}" dt="2021-09-08T05:41:40.807" v="3076" actId="165"/>
          <ac:grpSpMkLst>
            <pc:docMk/>
            <pc:sldMk cId="3928648499" sldId="716"/>
            <ac:grpSpMk id="72" creationId="{BF7A361F-6A62-4E12-874E-44322F47D31C}"/>
          </ac:grpSpMkLst>
        </pc:grpChg>
        <pc:grpChg chg="del mod topLvl">
          <ac:chgData name="Timo Mühlhaus" userId="1b6b3aba618dadac" providerId="LiveId" clId="{BF370442-DD29-4340-BDAA-5ECFF8ED1AAC}" dt="2021-09-08T05:41:52.204" v="3082" actId="478"/>
          <ac:grpSpMkLst>
            <pc:docMk/>
            <pc:sldMk cId="3928648499" sldId="716"/>
            <ac:grpSpMk id="83" creationId="{C7394AD3-943C-4287-8996-96BB53F40F05}"/>
          </ac:grpSpMkLst>
        </pc:grpChg>
        <pc:grpChg chg="mod">
          <ac:chgData name="Timo Mühlhaus" userId="1b6b3aba618dadac" providerId="LiveId" clId="{BF370442-DD29-4340-BDAA-5ECFF8ED1AAC}" dt="2021-09-08T05:41:40.807" v="3076" actId="165"/>
          <ac:grpSpMkLst>
            <pc:docMk/>
            <pc:sldMk cId="3928648499" sldId="716"/>
            <ac:grpSpMk id="100" creationId="{FFFB50D3-4719-4A88-BB46-66CC23636993}"/>
          </ac:grpSpMkLst>
        </pc:grpChg>
        <pc:grpChg chg="del mod topLvl">
          <ac:chgData name="Timo Mühlhaus" userId="1b6b3aba618dadac" providerId="LiveId" clId="{BF370442-DD29-4340-BDAA-5ECFF8ED1AAC}" dt="2021-09-08T05:41:52.204" v="3082" actId="478"/>
          <ac:grpSpMkLst>
            <pc:docMk/>
            <pc:sldMk cId="3928648499" sldId="716"/>
            <ac:grpSpMk id="112" creationId="{118877F1-1CEA-4CEF-8418-CCD67509B192}"/>
          </ac:grpSpMkLst>
        </pc:grpChg>
        <pc:grpChg chg="mod topLvl">
          <ac:chgData name="Timo Mühlhaus" userId="1b6b3aba618dadac" providerId="LiveId" clId="{BF370442-DD29-4340-BDAA-5ECFF8ED1AAC}" dt="2021-09-08T05:41:59.788" v="3084" actId="164"/>
          <ac:grpSpMkLst>
            <pc:docMk/>
            <pc:sldMk cId="3928648499" sldId="716"/>
            <ac:grpSpMk id="116" creationId="{C7D8CCEC-5E2D-4E1D-8966-B15A22E35547}"/>
          </ac:grpSpMkLst>
        </pc:grpChg>
        <pc:grpChg chg="mod topLvl">
          <ac:chgData name="Timo Mühlhaus" userId="1b6b3aba618dadac" providerId="LiveId" clId="{BF370442-DD29-4340-BDAA-5ECFF8ED1AAC}" dt="2021-09-08T05:41:59.788" v="3084" actId="164"/>
          <ac:grpSpMkLst>
            <pc:docMk/>
            <pc:sldMk cId="3928648499" sldId="716"/>
            <ac:grpSpMk id="148" creationId="{0A2EA6C8-A714-4455-BDA8-C29BB42B474D}"/>
          </ac:grpSpMkLst>
        </pc:grpChg>
        <pc:grpChg chg="mod">
          <ac:chgData name="Timo Mühlhaus" userId="1b6b3aba618dadac" providerId="LiveId" clId="{BF370442-DD29-4340-BDAA-5ECFF8ED1AAC}" dt="2021-09-08T05:41:40.807" v="3076" actId="165"/>
          <ac:grpSpMkLst>
            <pc:docMk/>
            <pc:sldMk cId="3928648499" sldId="716"/>
            <ac:grpSpMk id="149" creationId="{3FCB31AA-EFD8-4886-B390-4CF0901F0317}"/>
          </ac:grpSpMkLst>
        </pc:grpChg>
        <pc:grpChg chg="mod">
          <ac:chgData name="Timo Mühlhaus" userId="1b6b3aba618dadac" providerId="LiveId" clId="{BF370442-DD29-4340-BDAA-5ECFF8ED1AAC}" dt="2021-09-08T05:41:40.807" v="3076" actId="165"/>
          <ac:grpSpMkLst>
            <pc:docMk/>
            <pc:sldMk cId="3928648499" sldId="716"/>
            <ac:grpSpMk id="152" creationId="{EE453A3C-FF48-48B1-9C97-D4264262B86A}"/>
          </ac:grpSpMkLst>
        </pc:grpChg>
        <pc:grpChg chg="mod">
          <ac:chgData name="Timo Mühlhaus" userId="1b6b3aba618dadac" providerId="LiveId" clId="{BF370442-DD29-4340-BDAA-5ECFF8ED1AAC}" dt="2021-09-08T05:41:40.807" v="3076" actId="165"/>
          <ac:grpSpMkLst>
            <pc:docMk/>
            <pc:sldMk cId="3928648499" sldId="716"/>
            <ac:grpSpMk id="153" creationId="{9349C00E-E38B-44E8-806F-BE2290A6B107}"/>
          </ac:grpSpMkLst>
        </pc:grpChg>
        <pc:grpChg chg="mod">
          <ac:chgData name="Timo Mühlhaus" userId="1b6b3aba618dadac" providerId="LiveId" clId="{BF370442-DD29-4340-BDAA-5ECFF8ED1AAC}" dt="2021-09-08T05:41:40.807" v="3076" actId="165"/>
          <ac:grpSpMkLst>
            <pc:docMk/>
            <pc:sldMk cId="3928648499" sldId="716"/>
            <ac:grpSpMk id="154" creationId="{477831A4-DBB5-4456-A3E8-336EF976A6A3}"/>
          </ac:grpSpMkLst>
        </pc:grpChg>
        <pc:grpChg chg="mod">
          <ac:chgData name="Timo Mühlhaus" userId="1b6b3aba618dadac" providerId="LiveId" clId="{BF370442-DD29-4340-BDAA-5ECFF8ED1AAC}" dt="2021-09-08T05:41:40.807" v="3076" actId="165"/>
          <ac:grpSpMkLst>
            <pc:docMk/>
            <pc:sldMk cId="3928648499" sldId="716"/>
            <ac:grpSpMk id="155" creationId="{61573B9F-8871-40D2-A833-400A38F93336}"/>
          </ac:grpSpMkLst>
        </pc:grpChg>
        <pc:grpChg chg="mod">
          <ac:chgData name="Timo Mühlhaus" userId="1b6b3aba618dadac" providerId="LiveId" clId="{BF370442-DD29-4340-BDAA-5ECFF8ED1AAC}" dt="2021-09-08T05:41:40.807" v="3076" actId="165"/>
          <ac:grpSpMkLst>
            <pc:docMk/>
            <pc:sldMk cId="3928648499" sldId="716"/>
            <ac:grpSpMk id="156" creationId="{970437F1-348A-4FDA-AB14-EEA948FDA7B6}"/>
          </ac:grpSpMkLst>
        </pc:grpChg>
        <pc:grpChg chg="mod">
          <ac:chgData name="Timo Mühlhaus" userId="1b6b3aba618dadac" providerId="LiveId" clId="{BF370442-DD29-4340-BDAA-5ECFF8ED1AAC}" dt="2021-09-08T05:41:40.807" v="3076" actId="165"/>
          <ac:grpSpMkLst>
            <pc:docMk/>
            <pc:sldMk cId="3928648499" sldId="716"/>
            <ac:grpSpMk id="157" creationId="{9B94F8C3-7CE7-4D5F-B974-0F53484FBA5D}"/>
          </ac:grpSpMkLst>
        </pc:grpChg>
        <pc:grpChg chg="del mod topLvl">
          <ac:chgData name="Timo Mühlhaus" userId="1b6b3aba618dadac" providerId="LiveId" clId="{BF370442-DD29-4340-BDAA-5ECFF8ED1AAC}" dt="2021-09-08T05:41:52.204" v="3082" actId="478"/>
          <ac:grpSpMkLst>
            <pc:docMk/>
            <pc:sldMk cId="3928648499" sldId="716"/>
            <ac:grpSpMk id="178" creationId="{9F6A8D59-4F20-45EA-A270-06C1A36E22E9}"/>
          </ac:grpSpMkLst>
        </pc:grpChg>
        <pc:grpChg chg="del mod topLvl">
          <ac:chgData name="Timo Mühlhaus" userId="1b6b3aba618dadac" providerId="LiveId" clId="{BF370442-DD29-4340-BDAA-5ECFF8ED1AAC}" dt="2021-09-08T05:41:46.399" v="3079" actId="478"/>
          <ac:grpSpMkLst>
            <pc:docMk/>
            <pc:sldMk cId="3928648499" sldId="716"/>
            <ac:grpSpMk id="179" creationId="{F76EB288-19DC-428F-9947-CC861DF6A3D3}"/>
          </ac:grpSpMkLst>
        </pc:grpChg>
        <pc:grpChg chg="del mod topLvl">
          <ac:chgData name="Timo Mühlhaus" userId="1b6b3aba618dadac" providerId="LiveId" clId="{BF370442-DD29-4340-BDAA-5ECFF8ED1AAC}" dt="2021-09-08T05:41:44.973" v="3078" actId="478"/>
          <ac:grpSpMkLst>
            <pc:docMk/>
            <pc:sldMk cId="3928648499" sldId="716"/>
            <ac:grpSpMk id="182" creationId="{6094DA37-3EF5-4068-A405-C2A265E2BCEA}"/>
          </ac:grpSpMkLst>
        </pc:grpChg>
        <pc:grpChg chg="mod topLvl">
          <ac:chgData name="Timo Mühlhaus" userId="1b6b3aba618dadac" providerId="LiveId" clId="{BF370442-DD29-4340-BDAA-5ECFF8ED1AAC}" dt="2021-09-08T05:41:59.788" v="3084" actId="164"/>
          <ac:grpSpMkLst>
            <pc:docMk/>
            <pc:sldMk cId="3928648499" sldId="716"/>
            <ac:grpSpMk id="195" creationId="{4AEF61AC-6CE9-4494-8E87-391E4F406AD3}"/>
          </ac:grpSpMkLst>
        </pc:grpChg>
        <pc:grpChg chg="mod">
          <ac:chgData name="Timo Mühlhaus" userId="1b6b3aba618dadac" providerId="LiveId" clId="{BF370442-DD29-4340-BDAA-5ECFF8ED1AAC}" dt="2021-09-08T05:41:40.807" v="3076" actId="165"/>
          <ac:grpSpMkLst>
            <pc:docMk/>
            <pc:sldMk cId="3928648499" sldId="716"/>
            <ac:grpSpMk id="218" creationId="{5F05E366-D907-4009-900A-3F82FCE70E51}"/>
          </ac:grpSpMkLst>
        </pc:grpChg>
        <pc:grpChg chg="mod topLvl">
          <ac:chgData name="Timo Mühlhaus" userId="1b6b3aba618dadac" providerId="LiveId" clId="{BF370442-DD29-4340-BDAA-5ECFF8ED1AAC}" dt="2021-09-08T05:41:59.788" v="3084" actId="164"/>
          <ac:grpSpMkLst>
            <pc:docMk/>
            <pc:sldMk cId="3928648499" sldId="716"/>
            <ac:grpSpMk id="225" creationId="{036705BA-FCB7-42E1-9684-CC48AB345035}"/>
          </ac:grpSpMkLst>
        </pc:grpChg>
        <pc:grpChg chg="mod">
          <ac:chgData name="Timo Mühlhaus" userId="1b6b3aba618dadac" providerId="LiveId" clId="{BF370442-DD29-4340-BDAA-5ECFF8ED1AAC}" dt="2021-09-08T05:41:40.807" v="3076" actId="165"/>
          <ac:grpSpMkLst>
            <pc:docMk/>
            <pc:sldMk cId="3928648499" sldId="716"/>
            <ac:grpSpMk id="236" creationId="{F67D1899-4B00-4BA0-A504-2998BF843ADA}"/>
          </ac:grpSpMkLst>
        </pc:grpChg>
        <pc:grpChg chg="del mod topLvl">
          <ac:chgData name="Timo Mühlhaus" userId="1b6b3aba618dadac" providerId="LiveId" clId="{BF370442-DD29-4340-BDAA-5ECFF8ED1AAC}" dt="2021-09-08T05:41:52.204" v="3082" actId="478"/>
          <ac:grpSpMkLst>
            <pc:docMk/>
            <pc:sldMk cId="3928648499" sldId="716"/>
            <ac:grpSpMk id="239" creationId="{1066CB97-A430-4E1B-93F5-9EB5D25058A9}"/>
          </ac:grpSpMkLst>
        </pc:grpChg>
        <pc:grpChg chg="del mod topLvl">
          <ac:chgData name="Timo Mühlhaus" userId="1b6b3aba618dadac" providerId="LiveId" clId="{BF370442-DD29-4340-BDAA-5ECFF8ED1AAC}" dt="2021-09-08T05:41:52.204" v="3082" actId="478"/>
          <ac:grpSpMkLst>
            <pc:docMk/>
            <pc:sldMk cId="3928648499" sldId="716"/>
            <ac:grpSpMk id="240" creationId="{CC9FCE0E-C1B4-4721-8460-4059A1CB83E4}"/>
          </ac:grpSpMkLst>
        </pc:grpChg>
        <pc:grpChg chg="mod">
          <ac:chgData name="Timo Mühlhaus" userId="1b6b3aba618dadac" providerId="LiveId" clId="{BF370442-DD29-4340-BDAA-5ECFF8ED1AAC}" dt="2021-09-08T05:41:40.807" v="3076" actId="165"/>
          <ac:grpSpMkLst>
            <pc:docMk/>
            <pc:sldMk cId="3928648499" sldId="716"/>
            <ac:grpSpMk id="242" creationId="{743540C7-D091-4354-AA4F-D7BA5BE2590B}"/>
          </ac:grpSpMkLst>
        </pc:grpChg>
        <pc:grpChg chg="del">
          <ac:chgData name="Timo Mühlhaus" userId="1b6b3aba618dadac" providerId="LiveId" clId="{BF370442-DD29-4340-BDAA-5ECFF8ED1AAC}" dt="2021-09-08T05:41:40.807" v="3076" actId="165"/>
          <ac:grpSpMkLst>
            <pc:docMk/>
            <pc:sldMk cId="3928648499" sldId="716"/>
            <ac:grpSpMk id="245" creationId="{86A42DB7-6112-4F13-B87F-D9187F22C898}"/>
          </ac:grpSpMkLst>
        </pc:grpChg>
        <pc:picChg chg="mod">
          <ac:chgData name="Timo Mühlhaus" userId="1b6b3aba618dadac" providerId="LiveId" clId="{BF370442-DD29-4340-BDAA-5ECFF8ED1AAC}" dt="2021-09-08T05:41:40.807" v="3076" actId="165"/>
          <ac:picMkLst>
            <pc:docMk/>
            <pc:sldMk cId="3928648499" sldId="716"/>
            <ac:picMk id="86" creationId="{499C7EEC-A7B6-4403-9568-47438036F2EF}"/>
          </ac:picMkLst>
        </pc:picChg>
        <pc:picChg chg="mod topLvl">
          <ac:chgData name="Timo Mühlhaus" userId="1b6b3aba618dadac" providerId="LiveId" clId="{BF370442-DD29-4340-BDAA-5ECFF8ED1AAC}" dt="2021-09-08T05:41:59.788" v="3084" actId="164"/>
          <ac:picMkLst>
            <pc:docMk/>
            <pc:sldMk cId="3928648499" sldId="716"/>
            <ac:picMk id="115" creationId="{1BE9C025-9504-4895-BD7C-2759ECC3B374}"/>
          </ac:picMkLst>
        </pc:picChg>
        <pc:picChg chg="mod">
          <ac:chgData name="Timo Mühlhaus" userId="1b6b3aba618dadac" providerId="LiveId" clId="{BF370442-DD29-4340-BDAA-5ECFF8ED1AAC}" dt="2021-09-08T05:41:40.807" v="3076" actId="165"/>
          <ac:picMkLst>
            <pc:docMk/>
            <pc:sldMk cId="3928648499" sldId="716"/>
            <ac:picMk id="118" creationId="{AF17DE92-B390-4C65-B9A2-9A8A9A7D93C1}"/>
          </ac:picMkLst>
        </pc:picChg>
        <pc:picChg chg="mod topLvl">
          <ac:chgData name="Timo Mühlhaus" userId="1b6b3aba618dadac" providerId="LiveId" clId="{BF370442-DD29-4340-BDAA-5ECFF8ED1AAC}" dt="2021-09-08T05:41:59.788" v="3084" actId="164"/>
          <ac:picMkLst>
            <pc:docMk/>
            <pc:sldMk cId="3928648499" sldId="716"/>
            <ac:picMk id="124" creationId="{01A55D9F-C6D7-46F2-A5DD-DB004AE097D4}"/>
          </ac:picMkLst>
        </pc:picChg>
        <pc:picChg chg="del mod topLvl">
          <ac:chgData name="Timo Mühlhaus" userId="1b6b3aba618dadac" providerId="LiveId" clId="{BF370442-DD29-4340-BDAA-5ECFF8ED1AAC}" dt="2021-09-08T05:41:46.399" v="3079" actId="478"/>
          <ac:picMkLst>
            <pc:docMk/>
            <pc:sldMk cId="3928648499" sldId="716"/>
            <ac:picMk id="188" creationId="{FACE972C-4847-41FB-B1E4-9AECB81547A3}"/>
          </ac:picMkLst>
        </pc:picChg>
        <pc:picChg chg="del mod topLvl">
          <ac:chgData name="Timo Mühlhaus" userId="1b6b3aba618dadac" providerId="LiveId" clId="{BF370442-DD29-4340-BDAA-5ECFF8ED1AAC}" dt="2021-09-08T05:41:44.973" v="3078" actId="478"/>
          <ac:picMkLst>
            <pc:docMk/>
            <pc:sldMk cId="3928648499" sldId="716"/>
            <ac:picMk id="189" creationId="{5F43E8C9-8322-48B0-94E4-DE164594F136}"/>
          </ac:picMkLst>
        </pc:picChg>
        <pc:cxnChg chg="mod">
          <ac:chgData name="Timo Mühlhaus" userId="1b6b3aba618dadac" providerId="LiveId" clId="{BF370442-DD29-4340-BDAA-5ECFF8ED1AAC}" dt="2021-09-08T05:41:40.807" v="3076" actId="165"/>
          <ac:cxnSpMkLst>
            <pc:docMk/>
            <pc:sldMk cId="3928648499" sldId="716"/>
            <ac:cxnSpMk id="160" creationId="{05F64B8A-3DC7-4037-AEA1-A3FB307EF69E}"/>
          </ac:cxnSpMkLst>
        </pc:cxnChg>
        <pc:cxnChg chg="mod">
          <ac:chgData name="Timo Mühlhaus" userId="1b6b3aba618dadac" providerId="LiveId" clId="{BF370442-DD29-4340-BDAA-5ECFF8ED1AAC}" dt="2021-09-08T05:41:40.807" v="3076" actId="165"/>
          <ac:cxnSpMkLst>
            <pc:docMk/>
            <pc:sldMk cId="3928648499" sldId="716"/>
            <ac:cxnSpMk id="161" creationId="{7A98DCFE-0706-4E05-A888-5BB5C0A6AD7C}"/>
          </ac:cxnSpMkLst>
        </pc:cxnChg>
        <pc:cxnChg chg="mod">
          <ac:chgData name="Timo Mühlhaus" userId="1b6b3aba618dadac" providerId="LiveId" clId="{BF370442-DD29-4340-BDAA-5ECFF8ED1AAC}" dt="2021-09-08T05:41:40.807" v="3076" actId="165"/>
          <ac:cxnSpMkLst>
            <pc:docMk/>
            <pc:sldMk cId="3928648499" sldId="716"/>
            <ac:cxnSpMk id="163" creationId="{7FE0D0A9-C193-4B3A-96D5-2AD1255462AC}"/>
          </ac:cxnSpMkLst>
        </pc:cxnChg>
        <pc:cxnChg chg="mod">
          <ac:chgData name="Timo Mühlhaus" userId="1b6b3aba618dadac" providerId="LiveId" clId="{BF370442-DD29-4340-BDAA-5ECFF8ED1AAC}" dt="2021-09-08T05:41:40.807" v="3076" actId="165"/>
          <ac:cxnSpMkLst>
            <pc:docMk/>
            <pc:sldMk cId="3928648499" sldId="716"/>
            <ac:cxnSpMk id="164" creationId="{0E9A96D6-A90B-44AE-A41E-BFEE51D2FAA0}"/>
          </ac:cxnSpMkLst>
        </pc:cxnChg>
        <pc:cxnChg chg="mod">
          <ac:chgData name="Timo Mühlhaus" userId="1b6b3aba618dadac" providerId="LiveId" clId="{BF370442-DD29-4340-BDAA-5ECFF8ED1AAC}" dt="2021-09-08T05:41:40.807" v="3076" actId="165"/>
          <ac:cxnSpMkLst>
            <pc:docMk/>
            <pc:sldMk cId="3928648499" sldId="716"/>
            <ac:cxnSpMk id="166" creationId="{0561C7A2-CE8C-4F4D-B6D8-11732E0E2463}"/>
          </ac:cxnSpMkLst>
        </pc:cxnChg>
        <pc:cxnChg chg="mod">
          <ac:chgData name="Timo Mühlhaus" userId="1b6b3aba618dadac" providerId="LiveId" clId="{BF370442-DD29-4340-BDAA-5ECFF8ED1AAC}" dt="2021-09-08T05:41:40.807" v="3076" actId="165"/>
          <ac:cxnSpMkLst>
            <pc:docMk/>
            <pc:sldMk cId="3928648499" sldId="716"/>
            <ac:cxnSpMk id="167" creationId="{C74B55B4-5AEC-4A04-A15F-E820BCD5743E}"/>
          </ac:cxnSpMkLst>
        </pc:cxnChg>
        <pc:cxnChg chg="mod">
          <ac:chgData name="Timo Mühlhaus" userId="1b6b3aba618dadac" providerId="LiveId" clId="{BF370442-DD29-4340-BDAA-5ECFF8ED1AAC}" dt="2021-09-08T05:41:40.807" v="3076" actId="165"/>
          <ac:cxnSpMkLst>
            <pc:docMk/>
            <pc:sldMk cId="3928648499" sldId="716"/>
            <ac:cxnSpMk id="171" creationId="{48EB602B-D7E9-4ABA-A7DE-D7314923EB79}"/>
          </ac:cxnSpMkLst>
        </pc:cxnChg>
        <pc:cxnChg chg="mod">
          <ac:chgData name="Timo Mühlhaus" userId="1b6b3aba618dadac" providerId="LiveId" clId="{BF370442-DD29-4340-BDAA-5ECFF8ED1AAC}" dt="2021-09-08T05:41:40.807" v="3076" actId="165"/>
          <ac:cxnSpMkLst>
            <pc:docMk/>
            <pc:sldMk cId="3928648499" sldId="716"/>
            <ac:cxnSpMk id="172" creationId="{3C2D8EC2-C8B5-4645-97AB-10A21EA26092}"/>
          </ac:cxnSpMkLst>
        </pc:cxnChg>
        <pc:cxnChg chg="mod">
          <ac:chgData name="Timo Mühlhaus" userId="1b6b3aba618dadac" providerId="LiveId" clId="{BF370442-DD29-4340-BDAA-5ECFF8ED1AAC}" dt="2021-09-08T05:41:40.807" v="3076" actId="165"/>
          <ac:cxnSpMkLst>
            <pc:docMk/>
            <pc:sldMk cId="3928648499" sldId="716"/>
            <ac:cxnSpMk id="204" creationId="{CB313687-E2C6-472C-8078-FCE7E02A0689}"/>
          </ac:cxnSpMkLst>
        </pc:cxnChg>
        <pc:cxnChg chg="mod">
          <ac:chgData name="Timo Mühlhaus" userId="1b6b3aba618dadac" providerId="LiveId" clId="{BF370442-DD29-4340-BDAA-5ECFF8ED1AAC}" dt="2021-09-08T05:41:40.807" v="3076" actId="165"/>
          <ac:cxnSpMkLst>
            <pc:docMk/>
            <pc:sldMk cId="3928648499" sldId="716"/>
            <ac:cxnSpMk id="212" creationId="{B7AAD10D-233C-4173-9317-F1CA41FD70A7}"/>
          </ac:cxnSpMkLst>
        </pc:cxnChg>
        <pc:cxnChg chg="mod">
          <ac:chgData name="Timo Mühlhaus" userId="1b6b3aba618dadac" providerId="LiveId" clId="{BF370442-DD29-4340-BDAA-5ECFF8ED1AAC}" dt="2021-09-08T05:41:40.807" v="3076" actId="165"/>
          <ac:cxnSpMkLst>
            <pc:docMk/>
            <pc:sldMk cId="3928648499" sldId="716"/>
            <ac:cxnSpMk id="213" creationId="{C8FDF4C1-D069-4817-819F-88C72E36BB7C}"/>
          </ac:cxnSpMkLst>
        </pc:cxnChg>
      </pc:sldChg>
      <pc:sldChg chg="addSp delSp modSp new mod">
        <pc:chgData name="Timo Mühlhaus" userId="1b6b3aba618dadac" providerId="LiveId" clId="{BF370442-DD29-4340-BDAA-5ECFF8ED1AAC}" dt="2021-09-08T08:13:57.389" v="3962" actId="1037"/>
        <pc:sldMkLst>
          <pc:docMk/>
          <pc:sldMk cId="1202996092" sldId="717"/>
        </pc:sldMkLst>
        <pc:spChg chg="mod">
          <ac:chgData name="Timo Mühlhaus" userId="1b6b3aba618dadac" providerId="LiveId" clId="{BF370442-DD29-4340-BDAA-5ECFF8ED1AAC}" dt="2021-09-07T19:28:32.070" v="1516" actId="313"/>
          <ac:spMkLst>
            <pc:docMk/>
            <pc:sldMk cId="1202996092" sldId="717"/>
            <ac:spMk id="2" creationId="{B455024A-0321-443E-9247-25A6679DD675}"/>
          </ac:spMkLst>
        </pc:spChg>
        <pc:spChg chg="add del">
          <ac:chgData name="Timo Mühlhaus" userId="1b6b3aba618dadac" providerId="LiveId" clId="{BF370442-DD29-4340-BDAA-5ECFF8ED1AAC}" dt="2021-09-08T08:11:03.102" v="3943"/>
          <ac:spMkLst>
            <pc:docMk/>
            <pc:sldMk cId="1202996092" sldId="717"/>
            <ac:spMk id="3" creationId="{9CD6F029-D047-4C60-BE80-65DE4CD3313F}"/>
          </ac:spMkLst>
        </pc:spChg>
        <pc:spChg chg="del">
          <ac:chgData name="Timo Mühlhaus" userId="1b6b3aba618dadac" providerId="LiveId" clId="{BF370442-DD29-4340-BDAA-5ECFF8ED1AAC}" dt="2021-09-07T19:22:46.080" v="1442"/>
          <ac:spMkLst>
            <pc:docMk/>
            <pc:sldMk cId="1202996092" sldId="717"/>
            <ac:spMk id="3" creationId="{BF7C0C08-D486-428D-B56F-95FBFEA953B4}"/>
          </ac:spMkLst>
        </pc:spChg>
        <pc:spChg chg="add mod">
          <ac:chgData name="Timo Mühlhaus" userId="1b6b3aba618dadac" providerId="LiveId" clId="{BF370442-DD29-4340-BDAA-5ECFF8ED1AAC}" dt="2021-09-08T07:54:04.959" v="3789" actId="1076"/>
          <ac:spMkLst>
            <pc:docMk/>
            <pc:sldMk cId="1202996092" sldId="717"/>
            <ac:spMk id="6" creationId="{20B6B211-6486-45DF-9FAE-1D825E62F1AE}"/>
          </ac:spMkLst>
        </pc:spChg>
        <pc:spChg chg="add del mod ord">
          <ac:chgData name="Timo Mühlhaus" userId="1b6b3aba618dadac" providerId="LiveId" clId="{BF370442-DD29-4340-BDAA-5ECFF8ED1AAC}" dt="2021-09-07T19:28:11.412" v="1512" actId="478"/>
          <ac:spMkLst>
            <pc:docMk/>
            <pc:sldMk cId="1202996092" sldId="717"/>
            <ac:spMk id="7" creationId="{980F7E2B-1B59-4B18-A0E1-23F3C4A187C6}"/>
          </ac:spMkLst>
        </pc:spChg>
        <pc:spChg chg="add del mod">
          <ac:chgData name="Timo Mühlhaus" userId="1b6b3aba618dadac" providerId="LiveId" clId="{BF370442-DD29-4340-BDAA-5ECFF8ED1AAC}" dt="2021-09-08T07:53:46.293" v="3787" actId="478"/>
          <ac:spMkLst>
            <pc:docMk/>
            <pc:sldMk cId="1202996092" sldId="717"/>
            <ac:spMk id="8" creationId="{20400224-40F4-45C8-8DEF-A81A9ABC59B7}"/>
          </ac:spMkLst>
        </pc:spChg>
        <pc:spChg chg="add mod">
          <ac:chgData name="Timo Mühlhaus" userId="1b6b3aba618dadac" providerId="LiveId" clId="{BF370442-DD29-4340-BDAA-5ECFF8ED1AAC}" dt="2021-09-08T08:13:57.389" v="3962" actId="1037"/>
          <ac:spMkLst>
            <pc:docMk/>
            <pc:sldMk cId="1202996092" sldId="717"/>
            <ac:spMk id="9" creationId="{38B1FED6-A5F4-4197-B580-2CD6DE2CE964}"/>
          </ac:spMkLst>
        </pc:spChg>
        <pc:picChg chg="add mod modCrop">
          <ac:chgData name="Timo Mühlhaus" userId="1b6b3aba618dadac" providerId="LiveId" clId="{BF370442-DD29-4340-BDAA-5ECFF8ED1AAC}" dt="2021-09-08T07:54:00.907" v="3788" actId="1076"/>
          <ac:picMkLst>
            <pc:docMk/>
            <pc:sldMk cId="1202996092" sldId="717"/>
            <ac:picMk id="5" creationId="{6091C0A6-9BBE-48B7-8231-76F6F9C316C6}"/>
          </ac:picMkLst>
        </pc:picChg>
        <pc:picChg chg="add mod ord">
          <ac:chgData name="Timo Mühlhaus" userId="1b6b3aba618dadac" providerId="LiveId" clId="{BF370442-DD29-4340-BDAA-5ECFF8ED1AAC}" dt="2021-09-08T05:33:39.092" v="3001" actId="167"/>
          <ac:picMkLst>
            <pc:docMk/>
            <pc:sldMk cId="1202996092" sldId="717"/>
            <ac:picMk id="7" creationId="{7C0D1B2D-C982-46C5-BED7-F0F2E046DCD1}"/>
          </ac:picMkLst>
        </pc:picChg>
        <pc:picChg chg="add mod modCrop">
          <ac:chgData name="Timo Mühlhaus" userId="1b6b3aba618dadac" providerId="LiveId" clId="{BF370442-DD29-4340-BDAA-5ECFF8ED1AAC}" dt="2021-09-08T08:13:49.111" v="3951" actId="1076"/>
          <ac:picMkLst>
            <pc:docMk/>
            <pc:sldMk cId="1202996092" sldId="717"/>
            <ac:picMk id="10" creationId="{0C23ADA9-957B-4798-A15B-D9C512C0346C}"/>
          </ac:picMkLst>
        </pc:picChg>
        <pc:picChg chg="add mod">
          <ac:chgData name="Timo Mühlhaus" userId="1b6b3aba618dadac" providerId="LiveId" clId="{BF370442-DD29-4340-BDAA-5ECFF8ED1AAC}" dt="2021-09-08T08:13:49.111" v="3951" actId="1076"/>
          <ac:picMkLst>
            <pc:docMk/>
            <pc:sldMk cId="1202996092" sldId="717"/>
            <ac:picMk id="1026" creationId="{4F945832-BC47-4448-B5EA-3B4937BFE7D2}"/>
          </ac:picMkLst>
        </pc:picChg>
      </pc:sldChg>
      <pc:sldChg chg="addSp delSp modSp add mod">
        <pc:chgData name="Timo Mühlhaus" userId="1b6b3aba618dadac" providerId="LiveId" clId="{BF370442-DD29-4340-BDAA-5ECFF8ED1AAC}" dt="2021-09-08T07:53:20.310" v="3786" actId="1076"/>
        <pc:sldMkLst>
          <pc:docMk/>
          <pc:sldMk cId="3080402779" sldId="718"/>
        </pc:sldMkLst>
        <pc:spChg chg="mod">
          <ac:chgData name="Timo Mühlhaus" userId="1b6b3aba618dadac" providerId="LiveId" clId="{BF370442-DD29-4340-BDAA-5ECFF8ED1AAC}" dt="2021-09-08T07:52:42.586" v="3769" actId="14100"/>
          <ac:spMkLst>
            <pc:docMk/>
            <pc:sldMk cId="3080402779" sldId="718"/>
            <ac:spMk id="3" creationId="{E6050A5C-3C7C-49B3-815E-AC177B5B6843}"/>
          </ac:spMkLst>
        </pc:spChg>
        <pc:spChg chg="add del mod">
          <ac:chgData name="Timo Mühlhaus" userId="1b6b3aba618dadac" providerId="LiveId" clId="{BF370442-DD29-4340-BDAA-5ECFF8ED1AAC}" dt="2021-09-08T07:50:59.225" v="3728" actId="478"/>
          <ac:spMkLst>
            <pc:docMk/>
            <pc:sldMk cId="3080402779" sldId="718"/>
            <ac:spMk id="75" creationId="{62254B5D-90EA-4165-BCD3-3E8969BD4506}"/>
          </ac:spMkLst>
        </pc:spChg>
        <pc:spChg chg="add mod">
          <ac:chgData name="Timo Mühlhaus" userId="1b6b3aba618dadac" providerId="LiveId" clId="{BF370442-DD29-4340-BDAA-5ECFF8ED1AAC}" dt="2021-09-08T07:53:20.310" v="3786" actId="1076"/>
          <ac:spMkLst>
            <pc:docMk/>
            <pc:sldMk cId="3080402779" sldId="718"/>
            <ac:spMk id="76" creationId="{E4FD99A9-43F4-4BA4-B2FD-DFDC2C45B583}"/>
          </ac:spMkLst>
        </pc:spChg>
        <pc:grpChg chg="del">
          <ac:chgData name="Timo Mühlhaus" userId="1b6b3aba618dadac" providerId="LiveId" clId="{BF370442-DD29-4340-BDAA-5ECFF8ED1AAC}" dt="2021-09-08T07:52:53.331" v="3770" actId="21"/>
          <ac:grpSpMkLst>
            <pc:docMk/>
            <pc:sldMk cId="3080402779" sldId="718"/>
            <ac:grpSpMk id="21" creationId="{73E91443-78DF-4AD0-ABBC-F5A81F70598C}"/>
          </ac:grpSpMkLst>
        </pc:grpChg>
        <pc:picChg chg="add mod">
          <ac:chgData name="Timo Mühlhaus" userId="1b6b3aba618dadac" providerId="LiveId" clId="{BF370442-DD29-4340-BDAA-5ECFF8ED1AAC}" dt="2021-09-08T07:53:04.866" v="3773" actId="1076"/>
          <ac:picMkLst>
            <pc:docMk/>
            <pc:sldMk cId="3080402779" sldId="718"/>
            <ac:picMk id="2" creationId="{CB4A9F9C-890F-4EB5-A4F0-C2B156DE9B72}"/>
          </ac:picMkLst>
        </pc:picChg>
        <pc:picChg chg="del">
          <ac:chgData name="Timo Mühlhaus" userId="1b6b3aba618dadac" providerId="LiveId" clId="{BF370442-DD29-4340-BDAA-5ECFF8ED1AAC}" dt="2021-09-08T07:51:01.486" v="3729" actId="478"/>
          <ac:picMkLst>
            <pc:docMk/>
            <pc:sldMk cId="3080402779" sldId="718"/>
            <ac:picMk id="74" creationId="{B12A1E8A-4D85-4E8E-B8D5-D5584F87EDC4}"/>
          </ac:picMkLst>
        </pc:picChg>
      </pc:sldChg>
      <pc:sldChg chg="addSp delSp modSp new mod">
        <pc:chgData name="Timo Mühlhaus" userId="1b6b3aba618dadac" providerId="LiveId" clId="{BF370442-DD29-4340-BDAA-5ECFF8ED1AAC}" dt="2021-09-08T08:32:01.289" v="4054" actId="12789"/>
        <pc:sldMkLst>
          <pc:docMk/>
          <pc:sldMk cId="4097632390" sldId="719"/>
        </pc:sldMkLst>
        <pc:spChg chg="mod">
          <ac:chgData name="Timo Mühlhaus" userId="1b6b3aba618dadac" providerId="LiveId" clId="{BF370442-DD29-4340-BDAA-5ECFF8ED1AAC}" dt="2021-09-08T08:31:52.217" v="4053" actId="20577"/>
          <ac:spMkLst>
            <pc:docMk/>
            <pc:sldMk cId="4097632390" sldId="719"/>
            <ac:spMk id="2" creationId="{05BB9B3B-98A2-43A3-A5D4-7083BCF2775D}"/>
          </ac:spMkLst>
        </pc:spChg>
        <pc:spChg chg="del">
          <ac:chgData name="Timo Mühlhaus" userId="1b6b3aba618dadac" providerId="LiveId" clId="{BF370442-DD29-4340-BDAA-5ECFF8ED1AAC}" dt="2021-09-07T19:44:33.226" v="1726" actId="478"/>
          <ac:spMkLst>
            <pc:docMk/>
            <pc:sldMk cId="4097632390" sldId="719"/>
            <ac:spMk id="3" creationId="{EAB561C5-868A-4A7B-9FE4-3BBF32684226}"/>
          </ac:spMkLst>
        </pc:spChg>
        <pc:spChg chg="mod">
          <ac:chgData name="Timo Mühlhaus" userId="1b6b3aba618dadac" providerId="LiveId" clId="{BF370442-DD29-4340-BDAA-5ECFF8ED1AAC}" dt="2021-09-07T19:44:55.382" v="1729"/>
          <ac:spMkLst>
            <pc:docMk/>
            <pc:sldMk cId="4097632390" sldId="719"/>
            <ac:spMk id="7" creationId="{ACC2AC7A-9AC6-4105-99CE-6F443B44B312}"/>
          </ac:spMkLst>
        </pc:spChg>
        <pc:spChg chg="mod">
          <ac:chgData name="Timo Mühlhaus" userId="1b6b3aba618dadac" providerId="LiveId" clId="{BF370442-DD29-4340-BDAA-5ECFF8ED1AAC}" dt="2021-09-07T19:44:55.382" v="1729"/>
          <ac:spMkLst>
            <pc:docMk/>
            <pc:sldMk cId="4097632390" sldId="719"/>
            <ac:spMk id="10" creationId="{261935D2-1E09-4968-8579-813364DD2721}"/>
          </ac:spMkLst>
        </pc:spChg>
        <pc:spChg chg="add mod">
          <ac:chgData name="Timo Mühlhaus" userId="1b6b3aba618dadac" providerId="LiveId" clId="{BF370442-DD29-4340-BDAA-5ECFF8ED1AAC}" dt="2021-09-08T08:32:01.289" v="4054" actId="12789"/>
          <ac:spMkLst>
            <pc:docMk/>
            <pc:sldMk cId="4097632390" sldId="719"/>
            <ac:spMk id="12" creationId="{B2D73665-B626-44FB-80E7-FBCA9D72636D}"/>
          </ac:spMkLst>
        </pc:spChg>
        <pc:spChg chg="add mod">
          <ac:chgData name="Timo Mühlhaus" userId="1b6b3aba618dadac" providerId="LiveId" clId="{BF370442-DD29-4340-BDAA-5ECFF8ED1AAC}" dt="2021-09-08T08:32:01.289" v="4054" actId="12789"/>
          <ac:spMkLst>
            <pc:docMk/>
            <pc:sldMk cId="4097632390" sldId="719"/>
            <ac:spMk id="14" creationId="{719CAD08-AA58-4EF2-AC41-ABF50194C0F5}"/>
          </ac:spMkLst>
        </pc:spChg>
        <pc:grpChg chg="add mod">
          <ac:chgData name="Timo Mühlhaus" userId="1b6b3aba618dadac" providerId="LiveId" clId="{BF370442-DD29-4340-BDAA-5ECFF8ED1AAC}" dt="2021-09-07T19:45:00.671" v="1730" actId="1076"/>
          <ac:grpSpMkLst>
            <pc:docMk/>
            <pc:sldMk cId="4097632390" sldId="719"/>
            <ac:grpSpMk id="5" creationId="{E945AAB3-D402-4ED0-940C-3F3F3108A74D}"/>
          </ac:grpSpMkLst>
        </pc:grpChg>
        <pc:grpChg chg="add mod">
          <ac:chgData name="Timo Mühlhaus" userId="1b6b3aba618dadac" providerId="LiveId" clId="{BF370442-DD29-4340-BDAA-5ECFF8ED1AAC}" dt="2021-09-07T19:45:00.671" v="1730" actId="1076"/>
          <ac:grpSpMkLst>
            <pc:docMk/>
            <pc:sldMk cId="4097632390" sldId="719"/>
            <ac:grpSpMk id="8" creationId="{601EF165-A39C-4813-8CBF-0A3B0500783E}"/>
          </ac:grpSpMkLst>
        </pc:grpChg>
        <pc:picChg chg="add mod">
          <ac:chgData name="Timo Mühlhaus" userId="1b6b3aba618dadac" providerId="LiveId" clId="{BF370442-DD29-4340-BDAA-5ECFF8ED1AAC}" dt="2021-09-07T19:45:00.671" v="1730" actId="1076"/>
          <ac:picMkLst>
            <pc:docMk/>
            <pc:sldMk cId="4097632390" sldId="719"/>
            <ac:picMk id="4" creationId="{02CADE23-B3B6-4AA7-B236-9C0A024B03F5}"/>
          </ac:picMkLst>
        </pc:picChg>
        <pc:picChg chg="mod">
          <ac:chgData name="Timo Mühlhaus" userId="1b6b3aba618dadac" providerId="LiveId" clId="{BF370442-DD29-4340-BDAA-5ECFF8ED1AAC}" dt="2021-09-07T19:44:55.382" v="1729"/>
          <ac:picMkLst>
            <pc:docMk/>
            <pc:sldMk cId="4097632390" sldId="719"/>
            <ac:picMk id="6" creationId="{487B6238-A325-4B27-B04C-DC6A3B9173DF}"/>
          </ac:picMkLst>
        </pc:picChg>
        <pc:picChg chg="mod">
          <ac:chgData name="Timo Mühlhaus" userId="1b6b3aba618dadac" providerId="LiveId" clId="{BF370442-DD29-4340-BDAA-5ECFF8ED1AAC}" dt="2021-09-07T19:44:55.382" v="1729"/>
          <ac:picMkLst>
            <pc:docMk/>
            <pc:sldMk cId="4097632390" sldId="719"/>
            <ac:picMk id="9" creationId="{44BAA546-7445-433C-A9C9-9CF35637C7E5}"/>
          </ac:picMkLst>
        </pc:picChg>
        <pc:cxnChg chg="add mod">
          <ac:chgData name="Timo Mühlhaus" userId="1b6b3aba618dadac" providerId="LiveId" clId="{BF370442-DD29-4340-BDAA-5ECFF8ED1AAC}" dt="2021-09-07T19:46:19.352" v="1797" actId="1076"/>
          <ac:cxnSpMkLst>
            <pc:docMk/>
            <pc:sldMk cId="4097632390" sldId="719"/>
            <ac:cxnSpMk id="11" creationId="{7EE6C57B-9EAD-4DB3-8C69-9A00B93AE5EB}"/>
          </ac:cxnSpMkLst>
        </pc:cxnChg>
      </pc:sldChg>
      <pc:sldChg chg="add del">
        <pc:chgData name="Timo Mühlhaus" userId="1b6b3aba618dadac" providerId="LiveId" clId="{BF370442-DD29-4340-BDAA-5ECFF8ED1AAC}" dt="2021-09-07T19:44:36.353" v="1728"/>
        <pc:sldMkLst>
          <pc:docMk/>
          <pc:sldMk cId="418744546" sldId="720"/>
        </pc:sldMkLst>
      </pc:sldChg>
      <pc:sldChg chg="addSp modSp new del mod">
        <pc:chgData name="Timo Mühlhaus" userId="1b6b3aba618dadac" providerId="LiveId" clId="{BF370442-DD29-4340-BDAA-5ECFF8ED1AAC}" dt="2021-09-08T07:48:43.950" v="3663" actId="47"/>
        <pc:sldMkLst>
          <pc:docMk/>
          <pc:sldMk cId="2425686816" sldId="720"/>
        </pc:sldMkLst>
        <pc:spChg chg="mod">
          <ac:chgData name="Timo Mühlhaus" userId="1b6b3aba618dadac" providerId="LiveId" clId="{BF370442-DD29-4340-BDAA-5ECFF8ED1AAC}" dt="2021-09-07T20:18:23.759" v="2126" actId="20577"/>
          <ac:spMkLst>
            <pc:docMk/>
            <pc:sldMk cId="2425686816" sldId="720"/>
            <ac:spMk id="2" creationId="{3815E0EE-D4C1-48AA-97A4-742840EA024C}"/>
          </ac:spMkLst>
        </pc:spChg>
        <pc:spChg chg="add mod">
          <ac:chgData name="Timo Mühlhaus" userId="1b6b3aba618dadac" providerId="LiveId" clId="{BF370442-DD29-4340-BDAA-5ECFF8ED1AAC}" dt="2021-09-08T06:13:37.681" v="3627" actId="1076"/>
          <ac:spMkLst>
            <pc:docMk/>
            <pc:sldMk cId="2425686816" sldId="720"/>
            <ac:spMk id="4" creationId="{19150218-79D6-46CD-B87E-1F7B7693D217}"/>
          </ac:spMkLst>
        </pc:spChg>
      </pc:sldChg>
      <pc:sldChg chg="del">
        <pc:chgData name="Timo Mühlhaus" userId="1b6b3aba618dadac" providerId="LiveId" clId="{BF370442-DD29-4340-BDAA-5ECFF8ED1AAC}" dt="2021-09-08T05:44:35.071" v="3126" actId="47"/>
        <pc:sldMkLst>
          <pc:docMk/>
          <pc:sldMk cId="3069491793" sldId="721"/>
        </pc:sldMkLst>
      </pc:sldChg>
      <pc:sldChg chg="modSp add mod">
        <pc:chgData name="Timo Mühlhaus" userId="1b6b3aba618dadac" providerId="LiveId" clId="{BF370442-DD29-4340-BDAA-5ECFF8ED1AAC}" dt="2021-09-08T08:17:43.653" v="3985" actId="20577"/>
        <pc:sldMkLst>
          <pc:docMk/>
          <pc:sldMk cId="3697647314" sldId="722"/>
        </pc:sldMkLst>
        <pc:spChg chg="mod">
          <ac:chgData name="Timo Mühlhaus" userId="1b6b3aba618dadac" providerId="LiveId" clId="{BF370442-DD29-4340-BDAA-5ECFF8ED1AAC}" dt="2021-09-08T08:17:43.653" v="3985" actId="20577"/>
          <ac:spMkLst>
            <pc:docMk/>
            <pc:sldMk cId="3697647314" sldId="722"/>
            <ac:spMk id="2" creationId="{740619E6-7177-40E2-8B07-53BDE6D27D67}"/>
          </ac:spMkLst>
        </pc:spChg>
      </pc:sldChg>
      <pc:sldChg chg="add del">
        <pc:chgData name="Timo Mühlhaus" userId="1b6b3aba618dadac" providerId="LiveId" clId="{BF370442-DD29-4340-BDAA-5ECFF8ED1AAC}" dt="2021-09-08T05:14:37.020" v="2403" actId="47"/>
        <pc:sldMkLst>
          <pc:docMk/>
          <pc:sldMk cId="3515333404" sldId="723"/>
        </pc:sldMkLst>
      </pc:sldChg>
      <pc:sldChg chg="delSp modSp add mod ord">
        <pc:chgData name="Timo Mühlhaus" userId="1b6b3aba618dadac" providerId="LiveId" clId="{BF370442-DD29-4340-BDAA-5ECFF8ED1AAC}" dt="2021-09-08T08:14:33.185" v="3966" actId="20577"/>
        <pc:sldMkLst>
          <pc:docMk/>
          <pc:sldMk cId="2620667548" sldId="724"/>
        </pc:sldMkLst>
        <pc:spChg chg="mod">
          <ac:chgData name="Timo Mühlhaus" userId="1b6b3aba618dadac" providerId="LiveId" clId="{BF370442-DD29-4340-BDAA-5ECFF8ED1AAC}" dt="2021-09-08T08:14:33.185" v="3966" actId="20577"/>
          <ac:spMkLst>
            <pc:docMk/>
            <pc:sldMk cId="2620667548" sldId="724"/>
            <ac:spMk id="2" creationId="{630A211B-9340-4F5C-BB86-8E2B508613B8}"/>
          </ac:spMkLst>
        </pc:spChg>
        <pc:spChg chg="del">
          <ac:chgData name="Timo Mühlhaus" userId="1b6b3aba618dadac" providerId="LiveId" clId="{BF370442-DD29-4340-BDAA-5ECFF8ED1AAC}" dt="2021-09-08T05:14:04.078" v="2393" actId="478"/>
          <ac:spMkLst>
            <pc:docMk/>
            <pc:sldMk cId="2620667548" sldId="724"/>
            <ac:spMk id="44" creationId="{6EB40EBF-A365-4825-B59D-7D6465398BF1}"/>
          </ac:spMkLst>
        </pc:spChg>
        <pc:spChg chg="del mod topLvl">
          <ac:chgData name="Timo Mühlhaus" userId="1b6b3aba618dadac" providerId="LiveId" clId="{BF370442-DD29-4340-BDAA-5ECFF8ED1AAC}" dt="2021-09-08T05:14:17.687" v="2399" actId="478"/>
          <ac:spMkLst>
            <pc:docMk/>
            <pc:sldMk cId="2620667548" sldId="724"/>
            <ac:spMk id="45" creationId="{0C702F0D-D5CD-49A6-A74B-917495CA9251}"/>
          </ac:spMkLst>
        </pc:spChg>
        <pc:spChg chg="del">
          <ac:chgData name="Timo Mühlhaus" userId="1b6b3aba618dadac" providerId="LiveId" clId="{BF370442-DD29-4340-BDAA-5ECFF8ED1AAC}" dt="2021-09-08T05:14:08.830" v="2394" actId="478"/>
          <ac:spMkLst>
            <pc:docMk/>
            <pc:sldMk cId="2620667548" sldId="724"/>
            <ac:spMk id="47" creationId="{15A83E90-8194-4643-8E7F-A6D29C754F1F}"/>
          </ac:spMkLst>
        </pc:spChg>
        <pc:spChg chg="mod topLvl">
          <ac:chgData name="Timo Mühlhaus" userId="1b6b3aba618dadac" providerId="LiveId" clId="{BF370442-DD29-4340-BDAA-5ECFF8ED1AAC}" dt="2021-09-08T05:14:14.528" v="2396" actId="165"/>
          <ac:spMkLst>
            <pc:docMk/>
            <pc:sldMk cId="2620667548" sldId="724"/>
            <ac:spMk id="48" creationId="{223C3885-3EAB-4D8C-A2E8-EF1ED883BB76}"/>
          </ac:spMkLst>
        </pc:spChg>
        <pc:spChg chg="mod topLvl">
          <ac:chgData name="Timo Mühlhaus" userId="1b6b3aba618dadac" providerId="LiveId" clId="{BF370442-DD29-4340-BDAA-5ECFF8ED1AAC}" dt="2021-09-08T05:14:14.528" v="2396" actId="165"/>
          <ac:spMkLst>
            <pc:docMk/>
            <pc:sldMk cId="2620667548" sldId="724"/>
            <ac:spMk id="49" creationId="{9C0207A7-8616-48BE-98D1-FE69F6D845E2}"/>
          </ac:spMkLst>
        </pc:spChg>
        <pc:spChg chg="mod topLvl">
          <ac:chgData name="Timo Mühlhaus" userId="1b6b3aba618dadac" providerId="LiveId" clId="{BF370442-DD29-4340-BDAA-5ECFF8ED1AAC}" dt="2021-09-08T05:14:14.528" v="2396" actId="165"/>
          <ac:spMkLst>
            <pc:docMk/>
            <pc:sldMk cId="2620667548" sldId="724"/>
            <ac:spMk id="50" creationId="{634B5DBA-9D5E-433B-802E-7F0731C60A10}"/>
          </ac:spMkLst>
        </pc:spChg>
        <pc:spChg chg="mod topLvl">
          <ac:chgData name="Timo Mühlhaus" userId="1b6b3aba618dadac" providerId="LiveId" clId="{BF370442-DD29-4340-BDAA-5ECFF8ED1AAC}" dt="2021-09-08T05:14:14.528" v="2396" actId="165"/>
          <ac:spMkLst>
            <pc:docMk/>
            <pc:sldMk cId="2620667548" sldId="724"/>
            <ac:spMk id="54" creationId="{68D945B3-22B8-40B0-8735-48823635F97B}"/>
          </ac:spMkLst>
        </pc:spChg>
        <pc:spChg chg="mod topLvl">
          <ac:chgData name="Timo Mühlhaus" userId="1b6b3aba618dadac" providerId="LiveId" clId="{BF370442-DD29-4340-BDAA-5ECFF8ED1AAC}" dt="2021-09-08T05:14:14.528" v="2396" actId="165"/>
          <ac:spMkLst>
            <pc:docMk/>
            <pc:sldMk cId="2620667548" sldId="724"/>
            <ac:spMk id="55" creationId="{48FC59F8-E837-4DA4-96D6-8E0C9668E46A}"/>
          </ac:spMkLst>
        </pc:spChg>
        <pc:spChg chg="mod topLvl">
          <ac:chgData name="Timo Mühlhaus" userId="1b6b3aba618dadac" providerId="LiveId" clId="{BF370442-DD29-4340-BDAA-5ECFF8ED1AAC}" dt="2021-09-08T05:14:14.528" v="2396" actId="165"/>
          <ac:spMkLst>
            <pc:docMk/>
            <pc:sldMk cId="2620667548" sldId="724"/>
            <ac:spMk id="56" creationId="{37276032-AAC2-4943-92EA-E987C48E57FB}"/>
          </ac:spMkLst>
        </pc:spChg>
        <pc:spChg chg="mod">
          <ac:chgData name="Timo Mühlhaus" userId="1b6b3aba618dadac" providerId="LiveId" clId="{BF370442-DD29-4340-BDAA-5ECFF8ED1AAC}" dt="2021-09-08T05:14:14.528" v="2396" actId="165"/>
          <ac:spMkLst>
            <pc:docMk/>
            <pc:sldMk cId="2620667548" sldId="724"/>
            <ac:spMk id="59" creationId="{BAEF6B59-01EA-4060-BD70-A9AB5F137A3B}"/>
          </ac:spMkLst>
        </pc:spChg>
        <pc:spChg chg="mod">
          <ac:chgData name="Timo Mühlhaus" userId="1b6b3aba618dadac" providerId="LiveId" clId="{BF370442-DD29-4340-BDAA-5ECFF8ED1AAC}" dt="2021-09-08T05:14:14.528" v="2396" actId="165"/>
          <ac:spMkLst>
            <pc:docMk/>
            <pc:sldMk cId="2620667548" sldId="724"/>
            <ac:spMk id="60" creationId="{8C00E7A7-CA91-4789-A9D9-36A70D483870}"/>
          </ac:spMkLst>
        </pc:spChg>
        <pc:spChg chg="mod">
          <ac:chgData name="Timo Mühlhaus" userId="1b6b3aba618dadac" providerId="LiveId" clId="{BF370442-DD29-4340-BDAA-5ECFF8ED1AAC}" dt="2021-09-08T05:14:14.528" v="2396" actId="165"/>
          <ac:spMkLst>
            <pc:docMk/>
            <pc:sldMk cId="2620667548" sldId="724"/>
            <ac:spMk id="61" creationId="{51741AC5-D19B-45BA-B178-A2BEF68F94A6}"/>
          </ac:spMkLst>
        </pc:spChg>
        <pc:spChg chg="mod">
          <ac:chgData name="Timo Mühlhaus" userId="1b6b3aba618dadac" providerId="LiveId" clId="{BF370442-DD29-4340-BDAA-5ECFF8ED1AAC}" dt="2021-09-08T05:14:14.528" v="2396" actId="165"/>
          <ac:spMkLst>
            <pc:docMk/>
            <pc:sldMk cId="2620667548" sldId="724"/>
            <ac:spMk id="62" creationId="{195A072D-CDE1-4AB7-B96E-5A358BD1FB34}"/>
          </ac:spMkLst>
        </pc:spChg>
        <pc:spChg chg="del">
          <ac:chgData name="Timo Mühlhaus" userId="1b6b3aba618dadac" providerId="LiveId" clId="{BF370442-DD29-4340-BDAA-5ECFF8ED1AAC}" dt="2021-09-08T05:14:11.276" v="2395" actId="478"/>
          <ac:spMkLst>
            <pc:docMk/>
            <pc:sldMk cId="2620667548" sldId="724"/>
            <ac:spMk id="63" creationId="{49C45017-9BAA-447F-B045-11A5FACDF64E}"/>
          </ac:spMkLst>
        </pc:spChg>
        <pc:spChg chg="mod">
          <ac:chgData name="Timo Mühlhaus" userId="1b6b3aba618dadac" providerId="LiveId" clId="{BF370442-DD29-4340-BDAA-5ECFF8ED1AAC}" dt="2021-09-08T05:14:14.528" v="2396" actId="165"/>
          <ac:spMkLst>
            <pc:docMk/>
            <pc:sldMk cId="2620667548" sldId="724"/>
            <ac:spMk id="64" creationId="{25079487-45D7-4E6F-B06D-227489FE4E25}"/>
          </ac:spMkLst>
        </pc:spChg>
        <pc:spChg chg="mod">
          <ac:chgData name="Timo Mühlhaus" userId="1b6b3aba618dadac" providerId="LiveId" clId="{BF370442-DD29-4340-BDAA-5ECFF8ED1AAC}" dt="2021-09-08T05:14:14.528" v="2396" actId="165"/>
          <ac:spMkLst>
            <pc:docMk/>
            <pc:sldMk cId="2620667548" sldId="724"/>
            <ac:spMk id="74" creationId="{7CBEFE12-2EF5-404C-8D79-8A2889AB5FDE}"/>
          </ac:spMkLst>
        </pc:spChg>
        <pc:spChg chg="mod">
          <ac:chgData name="Timo Mühlhaus" userId="1b6b3aba618dadac" providerId="LiveId" clId="{BF370442-DD29-4340-BDAA-5ECFF8ED1AAC}" dt="2021-09-08T05:14:14.528" v="2396" actId="165"/>
          <ac:spMkLst>
            <pc:docMk/>
            <pc:sldMk cId="2620667548" sldId="724"/>
            <ac:spMk id="79" creationId="{75DA4D1A-5255-41C6-B8B2-0C2970C6B98D}"/>
          </ac:spMkLst>
        </pc:spChg>
        <pc:spChg chg="mod">
          <ac:chgData name="Timo Mühlhaus" userId="1b6b3aba618dadac" providerId="LiveId" clId="{BF370442-DD29-4340-BDAA-5ECFF8ED1AAC}" dt="2021-09-08T05:14:14.528" v="2396" actId="165"/>
          <ac:spMkLst>
            <pc:docMk/>
            <pc:sldMk cId="2620667548" sldId="724"/>
            <ac:spMk id="80" creationId="{2E40258C-1E26-4C5D-B7F2-E59A2978723C}"/>
          </ac:spMkLst>
        </pc:spChg>
        <pc:spChg chg="mod">
          <ac:chgData name="Timo Mühlhaus" userId="1b6b3aba618dadac" providerId="LiveId" clId="{BF370442-DD29-4340-BDAA-5ECFF8ED1AAC}" dt="2021-09-08T05:14:14.528" v="2396" actId="165"/>
          <ac:spMkLst>
            <pc:docMk/>
            <pc:sldMk cId="2620667548" sldId="724"/>
            <ac:spMk id="81" creationId="{ADBD1D53-D380-4C14-983D-7230067EC05A}"/>
          </ac:spMkLst>
        </pc:spChg>
        <pc:spChg chg="mod">
          <ac:chgData name="Timo Mühlhaus" userId="1b6b3aba618dadac" providerId="LiveId" clId="{BF370442-DD29-4340-BDAA-5ECFF8ED1AAC}" dt="2021-09-08T05:14:14.528" v="2396" actId="165"/>
          <ac:spMkLst>
            <pc:docMk/>
            <pc:sldMk cId="2620667548" sldId="724"/>
            <ac:spMk id="82" creationId="{8B99B28B-6719-459B-8C34-C877ECE6E5E3}"/>
          </ac:spMkLst>
        </pc:spChg>
        <pc:spChg chg="mod">
          <ac:chgData name="Timo Mühlhaus" userId="1b6b3aba618dadac" providerId="LiveId" clId="{BF370442-DD29-4340-BDAA-5ECFF8ED1AAC}" dt="2021-09-08T05:14:14.528" v="2396" actId="165"/>
          <ac:spMkLst>
            <pc:docMk/>
            <pc:sldMk cId="2620667548" sldId="724"/>
            <ac:spMk id="83" creationId="{9891DDF9-419E-4077-B28B-1303C2E5C696}"/>
          </ac:spMkLst>
        </pc:spChg>
        <pc:spChg chg="mod">
          <ac:chgData name="Timo Mühlhaus" userId="1b6b3aba618dadac" providerId="LiveId" clId="{BF370442-DD29-4340-BDAA-5ECFF8ED1AAC}" dt="2021-09-08T05:14:14.528" v="2396" actId="165"/>
          <ac:spMkLst>
            <pc:docMk/>
            <pc:sldMk cId="2620667548" sldId="724"/>
            <ac:spMk id="84" creationId="{1F660700-19A3-4B3C-A45A-6AC8A0FB27F3}"/>
          </ac:spMkLst>
        </pc:spChg>
        <pc:spChg chg="mod">
          <ac:chgData name="Timo Mühlhaus" userId="1b6b3aba618dadac" providerId="LiveId" clId="{BF370442-DD29-4340-BDAA-5ECFF8ED1AAC}" dt="2021-09-08T05:14:14.528" v="2396" actId="165"/>
          <ac:spMkLst>
            <pc:docMk/>
            <pc:sldMk cId="2620667548" sldId="724"/>
            <ac:spMk id="89" creationId="{2A01983C-6D97-4AD4-B8B7-5BB61D85A622}"/>
          </ac:spMkLst>
        </pc:spChg>
        <pc:spChg chg="mod">
          <ac:chgData name="Timo Mühlhaus" userId="1b6b3aba618dadac" providerId="LiveId" clId="{BF370442-DD29-4340-BDAA-5ECFF8ED1AAC}" dt="2021-09-08T05:14:14.528" v="2396" actId="165"/>
          <ac:spMkLst>
            <pc:docMk/>
            <pc:sldMk cId="2620667548" sldId="724"/>
            <ac:spMk id="96" creationId="{AF4595F5-5616-4A1C-BEBE-8B3921295785}"/>
          </ac:spMkLst>
        </pc:spChg>
        <pc:spChg chg="mod">
          <ac:chgData name="Timo Mühlhaus" userId="1b6b3aba618dadac" providerId="LiveId" clId="{BF370442-DD29-4340-BDAA-5ECFF8ED1AAC}" dt="2021-09-08T05:14:14.528" v="2396" actId="165"/>
          <ac:spMkLst>
            <pc:docMk/>
            <pc:sldMk cId="2620667548" sldId="724"/>
            <ac:spMk id="97" creationId="{1CC417BE-E489-4844-BAB6-B7CB47343B5E}"/>
          </ac:spMkLst>
        </pc:spChg>
        <pc:spChg chg="mod">
          <ac:chgData name="Timo Mühlhaus" userId="1b6b3aba618dadac" providerId="LiveId" clId="{BF370442-DD29-4340-BDAA-5ECFF8ED1AAC}" dt="2021-09-08T05:14:14.528" v="2396" actId="165"/>
          <ac:spMkLst>
            <pc:docMk/>
            <pc:sldMk cId="2620667548" sldId="724"/>
            <ac:spMk id="98" creationId="{5DD02309-A260-45D4-AC94-4B5DBD24D48D}"/>
          </ac:spMkLst>
        </pc:spChg>
        <pc:spChg chg="mod">
          <ac:chgData name="Timo Mühlhaus" userId="1b6b3aba618dadac" providerId="LiveId" clId="{BF370442-DD29-4340-BDAA-5ECFF8ED1AAC}" dt="2021-09-08T05:14:14.528" v="2396" actId="165"/>
          <ac:spMkLst>
            <pc:docMk/>
            <pc:sldMk cId="2620667548" sldId="724"/>
            <ac:spMk id="99" creationId="{59B598EC-4AF7-4FCB-87BA-2B4432E572AA}"/>
          </ac:spMkLst>
        </pc:spChg>
        <pc:spChg chg="mod">
          <ac:chgData name="Timo Mühlhaus" userId="1b6b3aba618dadac" providerId="LiveId" clId="{BF370442-DD29-4340-BDAA-5ECFF8ED1AAC}" dt="2021-09-08T05:14:14.528" v="2396" actId="165"/>
          <ac:spMkLst>
            <pc:docMk/>
            <pc:sldMk cId="2620667548" sldId="724"/>
            <ac:spMk id="104" creationId="{50B220CC-E966-4CF0-BC2C-DCE1CE415CEF}"/>
          </ac:spMkLst>
        </pc:spChg>
        <pc:spChg chg="mod">
          <ac:chgData name="Timo Mühlhaus" userId="1b6b3aba618dadac" providerId="LiveId" clId="{BF370442-DD29-4340-BDAA-5ECFF8ED1AAC}" dt="2021-09-08T05:14:14.528" v="2396" actId="165"/>
          <ac:spMkLst>
            <pc:docMk/>
            <pc:sldMk cId="2620667548" sldId="724"/>
            <ac:spMk id="105" creationId="{DE719C24-A493-46FC-83DF-C36CB7BECDD7}"/>
          </ac:spMkLst>
        </pc:spChg>
        <pc:spChg chg="mod">
          <ac:chgData name="Timo Mühlhaus" userId="1b6b3aba618dadac" providerId="LiveId" clId="{BF370442-DD29-4340-BDAA-5ECFF8ED1AAC}" dt="2021-09-08T05:14:14.528" v="2396" actId="165"/>
          <ac:spMkLst>
            <pc:docMk/>
            <pc:sldMk cId="2620667548" sldId="724"/>
            <ac:spMk id="106" creationId="{7145DFD0-295D-4096-BA59-03BFF2ED3ED6}"/>
          </ac:spMkLst>
        </pc:spChg>
        <pc:spChg chg="mod">
          <ac:chgData name="Timo Mühlhaus" userId="1b6b3aba618dadac" providerId="LiveId" clId="{BF370442-DD29-4340-BDAA-5ECFF8ED1AAC}" dt="2021-09-08T05:14:14.528" v="2396" actId="165"/>
          <ac:spMkLst>
            <pc:docMk/>
            <pc:sldMk cId="2620667548" sldId="724"/>
            <ac:spMk id="107" creationId="{EA647A8A-9E33-408E-A17E-9BF1C41A46A7}"/>
          </ac:spMkLst>
        </pc:spChg>
        <pc:spChg chg="mod">
          <ac:chgData name="Timo Mühlhaus" userId="1b6b3aba618dadac" providerId="LiveId" clId="{BF370442-DD29-4340-BDAA-5ECFF8ED1AAC}" dt="2021-09-08T05:14:14.528" v="2396" actId="165"/>
          <ac:spMkLst>
            <pc:docMk/>
            <pc:sldMk cId="2620667548" sldId="724"/>
            <ac:spMk id="108" creationId="{C5CC1CC4-3175-4EA6-A2FC-002D46DF8CBE}"/>
          </ac:spMkLst>
        </pc:spChg>
        <pc:spChg chg="mod">
          <ac:chgData name="Timo Mühlhaus" userId="1b6b3aba618dadac" providerId="LiveId" clId="{BF370442-DD29-4340-BDAA-5ECFF8ED1AAC}" dt="2021-09-08T05:14:14.528" v="2396" actId="165"/>
          <ac:spMkLst>
            <pc:docMk/>
            <pc:sldMk cId="2620667548" sldId="724"/>
            <ac:spMk id="109" creationId="{53E5F9EC-811D-41D2-B902-FD804A1E0F44}"/>
          </ac:spMkLst>
        </pc:spChg>
        <pc:spChg chg="mod">
          <ac:chgData name="Timo Mühlhaus" userId="1b6b3aba618dadac" providerId="LiveId" clId="{BF370442-DD29-4340-BDAA-5ECFF8ED1AAC}" dt="2021-09-08T05:14:14.528" v="2396" actId="165"/>
          <ac:spMkLst>
            <pc:docMk/>
            <pc:sldMk cId="2620667548" sldId="724"/>
            <ac:spMk id="110" creationId="{50973F41-EC84-4B13-9D68-BEBA98459C03}"/>
          </ac:spMkLst>
        </pc:spChg>
        <pc:spChg chg="mod">
          <ac:chgData name="Timo Mühlhaus" userId="1b6b3aba618dadac" providerId="LiveId" clId="{BF370442-DD29-4340-BDAA-5ECFF8ED1AAC}" dt="2021-09-08T05:14:14.528" v="2396" actId="165"/>
          <ac:spMkLst>
            <pc:docMk/>
            <pc:sldMk cId="2620667548" sldId="724"/>
            <ac:spMk id="111" creationId="{B2083A59-322D-42A6-AD80-756B61C2767A}"/>
          </ac:spMkLst>
        </pc:spChg>
        <pc:grpChg chg="del">
          <ac:chgData name="Timo Mühlhaus" userId="1b6b3aba618dadac" providerId="LiveId" clId="{BF370442-DD29-4340-BDAA-5ECFF8ED1AAC}" dt="2021-09-08T05:14:14.528" v="2396" actId="165"/>
          <ac:grpSpMkLst>
            <pc:docMk/>
            <pc:sldMk cId="2620667548" sldId="724"/>
            <ac:grpSpMk id="37" creationId="{57F8A9FA-D7A3-4FD3-8AD6-F6902C9B540D}"/>
          </ac:grpSpMkLst>
        </pc:grpChg>
        <pc:grpChg chg="mod topLvl">
          <ac:chgData name="Timo Mühlhaus" userId="1b6b3aba618dadac" providerId="LiveId" clId="{BF370442-DD29-4340-BDAA-5ECFF8ED1AAC}" dt="2021-09-08T05:14:14.528" v="2396" actId="165"/>
          <ac:grpSpMkLst>
            <pc:docMk/>
            <pc:sldMk cId="2620667548" sldId="724"/>
            <ac:grpSpMk id="39" creationId="{D59446F8-085D-4C34-9BE9-EEEC3D31D129}"/>
          </ac:grpSpMkLst>
        </pc:grpChg>
        <pc:grpChg chg="mod topLvl">
          <ac:chgData name="Timo Mühlhaus" userId="1b6b3aba618dadac" providerId="LiveId" clId="{BF370442-DD29-4340-BDAA-5ECFF8ED1AAC}" dt="2021-09-08T05:14:14.528" v="2396" actId="165"/>
          <ac:grpSpMkLst>
            <pc:docMk/>
            <pc:sldMk cId="2620667548" sldId="724"/>
            <ac:grpSpMk id="40" creationId="{CDDB5EFE-7149-4DCD-9F63-AB7EB9BE4B1D}"/>
          </ac:grpSpMkLst>
        </pc:grpChg>
        <pc:grpChg chg="mod topLvl">
          <ac:chgData name="Timo Mühlhaus" userId="1b6b3aba618dadac" providerId="LiveId" clId="{BF370442-DD29-4340-BDAA-5ECFF8ED1AAC}" dt="2021-09-08T05:14:14.528" v="2396" actId="165"/>
          <ac:grpSpMkLst>
            <pc:docMk/>
            <pc:sldMk cId="2620667548" sldId="724"/>
            <ac:grpSpMk id="41" creationId="{D1A5E38C-663A-442D-AE7B-61D65B2971E4}"/>
          </ac:grpSpMkLst>
        </pc:grpChg>
        <pc:grpChg chg="mod topLvl">
          <ac:chgData name="Timo Mühlhaus" userId="1b6b3aba618dadac" providerId="LiveId" clId="{BF370442-DD29-4340-BDAA-5ECFF8ED1AAC}" dt="2021-09-08T05:14:14.528" v="2396" actId="165"/>
          <ac:grpSpMkLst>
            <pc:docMk/>
            <pc:sldMk cId="2620667548" sldId="724"/>
            <ac:grpSpMk id="42" creationId="{3844FDD5-949D-4BC1-B842-BE6C7A92EB88}"/>
          </ac:grpSpMkLst>
        </pc:grpChg>
        <pc:grpChg chg="mod topLvl">
          <ac:chgData name="Timo Mühlhaus" userId="1b6b3aba618dadac" providerId="LiveId" clId="{BF370442-DD29-4340-BDAA-5ECFF8ED1AAC}" dt="2021-09-08T05:14:14.528" v="2396" actId="165"/>
          <ac:grpSpMkLst>
            <pc:docMk/>
            <pc:sldMk cId="2620667548" sldId="724"/>
            <ac:grpSpMk id="43" creationId="{B77712C9-B428-47ED-BEBA-3BD67B01F489}"/>
          </ac:grpSpMkLst>
        </pc:grpChg>
        <pc:grpChg chg="mod topLvl">
          <ac:chgData name="Timo Mühlhaus" userId="1b6b3aba618dadac" providerId="LiveId" clId="{BF370442-DD29-4340-BDAA-5ECFF8ED1AAC}" dt="2021-09-08T05:14:14.528" v="2396" actId="165"/>
          <ac:grpSpMkLst>
            <pc:docMk/>
            <pc:sldMk cId="2620667548" sldId="724"/>
            <ac:grpSpMk id="46" creationId="{AAD3CBA5-43AC-4EC6-A97A-F286361B402F}"/>
          </ac:grpSpMkLst>
        </pc:grpChg>
        <pc:grpChg chg="del mod topLvl">
          <ac:chgData name="Timo Mühlhaus" userId="1b6b3aba618dadac" providerId="LiveId" clId="{BF370442-DD29-4340-BDAA-5ECFF8ED1AAC}" dt="2021-09-08T05:14:16.904" v="2398" actId="478"/>
          <ac:grpSpMkLst>
            <pc:docMk/>
            <pc:sldMk cId="2620667548" sldId="724"/>
            <ac:grpSpMk id="51" creationId="{16666901-4B82-4B64-B66A-EF9CEAB8008A}"/>
          </ac:grpSpMkLst>
        </pc:grpChg>
        <pc:grpChg chg="del mod topLvl">
          <ac:chgData name="Timo Mühlhaus" userId="1b6b3aba618dadac" providerId="LiveId" clId="{BF370442-DD29-4340-BDAA-5ECFF8ED1AAC}" dt="2021-09-08T05:14:15.693" v="2397" actId="478"/>
          <ac:grpSpMkLst>
            <pc:docMk/>
            <pc:sldMk cId="2620667548" sldId="724"/>
            <ac:grpSpMk id="52" creationId="{A11EBBE8-3ADB-41DA-9124-C94F67936E40}"/>
          </ac:grpSpMkLst>
        </pc:grpChg>
        <pc:grpChg chg="del mod topLvl">
          <ac:chgData name="Timo Mühlhaus" userId="1b6b3aba618dadac" providerId="LiveId" clId="{BF370442-DD29-4340-BDAA-5ECFF8ED1AAC}" dt="2021-09-08T05:14:18.926" v="2400" actId="478"/>
          <ac:grpSpMkLst>
            <pc:docMk/>
            <pc:sldMk cId="2620667548" sldId="724"/>
            <ac:grpSpMk id="53" creationId="{7A983FB6-C2B8-4B7A-ADFC-14F51F1A9A8D}"/>
          </ac:grpSpMkLst>
        </pc:grpChg>
        <pc:grpChg chg="mod">
          <ac:chgData name="Timo Mühlhaus" userId="1b6b3aba618dadac" providerId="LiveId" clId="{BF370442-DD29-4340-BDAA-5ECFF8ED1AAC}" dt="2021-09-08T05:14:14.528" v="2396" actId="165"/>
          <ac:grpSpMkLst>
            <pc:docMk/>
            <pc:sldMk cId="2620667548" sldId="724"/>
            <ac:grpSpMk id="85" creationId="{D4A92644-C39D-4509-BAC4-54AF6B0F6D26}"/>
          </ac:grpSpMkLst>
        </pc:grpChg>
        <pc:grpChg chg="mod">
          <ac:chgData name="Timo Mühlhaus" userId="1b6b3aba618dadac" providerId="LiveId" clId="{BF370442-DD29-4340-BDAA-5ECFF8ED1AAC}" dt="2021-09-08T05:14:14.528" v="2396" actId="165"/>
          <ac:grpSpMkLst>
            <pc:docMk/>
            <pc:sldMk cId="2620667548" sldId="724"/>
            <ac:grpSpMk id="90" creationId="{C490B625-00EB-452F-A301-48381A79AFF4}"/>
          </ac:grpSpMkLst>
        </pc:grpChg>
        <pc:grpChg chg="mod">
          <ac:chgData name="Timo Mühlhaus" userId="1b6b3aba618dadac" providerId="LiveId" clId="{BF370442-DD29-4340-BDAA-5ECFF8ED1AAC}" dt="2021-09-08T05:14:14.528" v="2396" actId="165"/>
          <ac:grpSpMkLst>
            <pc:docMk/>
            <pc:sldMk cId="2620667548" sldId="724"/>
            <ac:grpSpMk id="94" creationId="{B84E8AE5-8B42-4632-B305-A2739062AF94}"/>
          </ac:grpSpMkLst>
        </pc:grpChg>
        <pc:grpChg chg="mod">
          <ac:chgData name="Timo Mühlhaus" userId="1b6b3aba618dadac" providerId="LiveId" clId="{BF370442-DD29-4340-BDAA-5ECFF8ED1AAC}" dt="2021-09-08T05:14:14.528" v="2396" actId="165"/>
          <ac:grpSpMkLst>
            <pc:docMk/>
            <pc:sldMk cId="2620667548" sldId="724"/>
            <ac:grpSpMk id="95" creationId="{A209819C-1ABE-4FFB-91F8-E596DAEC1AC7}"/>
          </ac:grpSpMkLst>
        </pc:grpChg>
        <pc:grpChg chg="mod">
          <ac:chgData name="Timo Mühlhaus" userId="1b6b3aba618dadac" providerId="LiveId" clId="{BF370442-DD29-4340-BDAA-5ECFF8ED1AAC}" dt="2021-09-08T05:14:14.528" v="2396" actId="165"/>
          <ac:grpSpMkLst>
            <pc:docMk/>
            <pc:sldMk cId="2620667548" sldId="724"/>
            <ac:grpSpMk id="100" creationId="{0254D8CA-630D-433D-A6DC-549475904A00}"/>
          </ac:grpSpMkLst>
        </pc:grpChg>
        <pc:picChg chg="mod topLvl">
          <ac:chgData name="Timo Mühlhaus" userId="1b6b3aba618dadac" providerId="LiveId" clId="{BF370442-DD29-4340-BDAA-5ECFF8ED1AAC}" dt="2021-09-08T05:14:14.528" v="2396" actId="165"/>
          <ac:picMkLst>
            <pc:docMk/>
            <pc:sldMk cId="2620667548" sldId="724"/>
            <ac:picMk id="38" creationId="{2B61191F-0B1D-4146-9153-CD2041292728}"/>
          </ac:picMkLst>
        </pc:picChg>
        <pc:picChg chg="mod">
          <ac:chgData name="Timo Mühlhaus" userId="1b6b3aba618dadac" providerId="LiveId" clId="{BF370442-DD29-4340-BDAA-5ECFF8ED1AAC}" dt="2021-09-08T05:14:14.528" v="2396" actId="165"/>
          <ac:picMkLst>
            <pc:docMk/>
            <pc:sldMk cId="2620667548" sldId="724"/>
            <ac:picMk id="86" creationId="{626F757E-BBBA-4BC7-8A2F-DEEFA781C2D6}"/>
          </ac:picMkLst>
        </pc:picChg>
        <pc:picChg chg="mod">
          <ac:chgData name="Timo Mühlhaus" userId="1b6b3aba618dadac" providerId="LiveId" clId="{BF370442-DD29-4340-BDAA-5ECFF8ED1AAC}" dt="2021-09-08T05:14:14.528" v="2396" actId="165"/>
          <ac:picMkLst>
            <pc:docMk/>
            <pc:sldMk cId="2620667548" sldId="724"/>
            <ac:picMk id="87" creationId="{766049DF-37DB-4329-A02C-026BF1620D03}"/>
          </ac:picMkLst>
        </pc:picChg>
        <pc:picChg chg="mod">
          <ac:chgData name="Timo Mühlhaus" userId="1b6b3aba618dadac" providerId="LiveId" clId="{BF370442-DD29-4340-BDAA-5ECFF8ED1AAC}" dt="2021-09-08T05:14:14.528" v="2396" actId="165"/>
          <ac:picMkLst>
            <pc:docMk/>
            <pc:sldMk cId="2620667548" sldId="724"/>
            <ac:picMk id="88" creationId="{06529246-E3D1-40FC-85F9-8A26F9F12B52}"/>
          </ac:picMkLst>
        </pc:picChg>
        <pc:picChg chg="mod">
          <ac:chgData name="Timo Mühlhaus" userId="1b6b3aba618dadac" providerId="LiveId" clId="{BF370442-DD29-4340-BDAA-5ECFF8ED1AAC}" dt="2021-09-08T05:14:14.528" v="2396" actId="165"/>
          <ac:picMkLst>
            <pc:docMk/>
            <pc:sldMk cId="2620667548" sldId="724"/>
            <ac:picMk id="91" creationId="{B1E33330-6D4B-4F88-A26B-5555144B4B89}"/>
          </ac:picMkLst>
        </pc:picChg>
        <pc:picChg chg="mod">
          <ac:chgData name="Timo Mühlhaus" userId="1b6b3aba618dadac" providerId="LiveId" clId="{BF370442-DD29-4340-BDAA-5ECFF8ED1AAC}" dt="2021-09-08T05:14:14.528" v="2396" actId="165"/>
          <ac:picMkLst>
            <pc:docMk/>
            <pc:sldMk cId="2620667548" sldId="724"/>
            <ac:picMk id="92" creationId="{8C71811D-5C20-4872-8057-288D4F6E849A}"/>
          </ac:picMkLst>
        </pc:picChg>
        <pc:picChg chg="mod">
          <ac:chgData name="Timo Mühlhaus" userId="1b6b3aba618dadac" providerId="LiveId" clId="{BF370442-DD29-4340-BDAA-5ECFF8ED1AAC}" dt="2021-09-08T05:14:14.528" v="2396" actId="165"/>
          <ac:picMkLst>
            <pc:docMk/>
            <pc:sldMk cId="2620667548" sldId="724"/>
            <ac:picMk id="93" creationId="{F2CB8D69-C24C-437B-A437-2BD50F8447AF}"/>
          </ac:picMkLst>
        </pc:picChg>
        <pc:picChg chg="mod">
          <ac:chgData name="Timo Mühlhaus" userId="1b6b3aba618dadac" providerId="LiveId" clId="{BF370442-DD29-4340-BDAA-5ECFF8ED1AAC}" dt="2021-09-08T05:14:14.528" v="2396" actId="165"/>
          <ac:picMkLst>
            <pc:docMk/>
            <pc:sldMk cId="2620667548" sldId="724"/>
            <ac:picMk id="101" creationId="{DB9B3072-AEDB-4DDA-A604-78978E76CB5E}"/>
          </ac:picMkLst>
        </pc:picChg>
        <pc:picChg chg="mod">
          <ac:chgData name="Timo Mühlhaus" userId="1b6b3aba618dadac" providerId="LiveId" clId="{BF370442-DD29-4340-BDAA-5ECFF8ED1AAC}" dt="2021-09-08T05:14:14.528" v="2396" actId="165"/>
          <ac:picMkLst>
            <pc:docMk/>
            <pc:sldMk cId="2620667548" sldId="724"/>
            <ac:picMk id="103" creationId="{E4C08B13-83D3-4AB2-A16B-1CAA7AB42737}"/>
          </ac:picMkLst>
        </pc:picChg>
      </pc:sldChg>
      <pc:sldChg chg="addSp delSp modSp add mod">
        <pc:chgData name="Timo Mühlhaus" userId="1b6b3aba618dadac" providerId="LiveId" clId="{BF370442-DD29-4340-BDAA-5ECFF8ED1AAC}" dt="2021-09-08T09:54:53.774" v="4114" actId="1037"/>
        <pc:sldMkLst>
          <pc:docMk/>
          <pc:sldMk cId="266960019" sldId="725"/>
        </pc:sldMkLst>
        <pc:spChg chg="mod">
          <ac:chgData name="Timo Mühlhaus" userId="1b6b3aba618dadac" providerId="LiveId" clId="{BF370442-DD29-4340-BDAA-5ECFF8ED1AAC}" dt="2021-09-08T08:17:25.434" v="3981" actId="20577"/>
          <ac:spMkLst>
            <pc:docMk/>
            <pc:sldMk cId="266960019" sldId="725"/>
            <ac:spMk id="2" creationId="{630A211B-9340-4F5C-BB86-8E2B508613B8}"/>
          </ac:spMkLst>
        </pc:spChg>
        <pc:spChg chg="add del mod">
          <ac:chgData name="Timo Mühlhaus" userId="1b6b3aba618dadac" providerId="LiveId" clId="{BF370442-DD29-4340-BDAA-5ECFF8ED1AAC}" dt="2021-09-08T05:15:57.309" v="2473" actId="478"/>
          <ac:spMkLst>
            <pc:docMk/>
            <pc:sldMk cId="266960019" sldId="725"/>
            <ac:spMk id="4" creationId="{06FBD486-898F-4808-908A-9EB84C4D088B}"/>
          </ac:spMkLst>
        </pc:spChg>
        <pc:spChg chg="del">
          <ac:chgData name="Timo Mühlhaus" userId="1b6b3aba618dadac" providerId="LiveId" clId="{BF370442-DD29-4340-BDAA-5ECFF8ED1AAC}" dt="2021-09-08T05:15:53.812" v="2471" actId="478"/>
          <ac:spMkLst>
            <pc:docMk/>
            <pc:sldMk cId="266960019" sldId="725"/>
            <ac:spMk id="24" creationId="{FC8C9B3C-E50B-4C9B-B8B7-45609A75F81D}"/>
          </ac:spMkLst>
        </pc:spChg>
        <pc:spChg chg="mod topLvl">
          <ac:chgData name="Timo Mühlhaus" userId="1b6b3aba618dadac" providerId="LiveId" clId="{BF370442-DD29-4340-BDAA-5ECFF8ED1AAC}" dt="2021-09-08T05:17:08.758" v="2492" actId="165"/>
          <ac:spMkLst>
            <pc:docMk/>
            <pc:sldMk cId="266960019" sldId="725"/>
            <ac:spMk id="44" creationId="{6EB40EBF-A365-4825-B59D-7D6465398BF1}"/>
          </ac:spMkLst>
        </pc:spChg>
        <pc:spChg chg="mod topLvl">
          <ac:chgData name="Timo Mühlhaus" userId="1b6b3aba618dadac" providerId="LiveId" clId="{BF370442-DD29-4340-BDAA-5ECFF8ED1AAC}" dt="2021-09-08T05:17:08.758" v="2492" actId="165"/>
          <ac:spMkLst>
            <pc:docMk/>
            <pc:sldMk cId="266960019" sldId="725"/>
            <ac:spMk id="45" creationId="{0C702F0D-D5CD-49A6-A74B-917495CA9251}"/>
          </ac:spMkLst>
        </pc:spChg>
        <pc:spChg chg="mod topLvl">
          <ac:chgData name="Timo Mühlhaus" userId="1b6b3aba618dadac" providerId="LiveId" clId="{BF370442-DD29-4340-BDAA-5ECFF8ED1AAC}" dt="2021-09-08T05:17:08.758" v="2492" actId="165"/>
          <ac:spMkLst>
            <pc:docMk/>
            <pc:sldMk cId="266960019" sldId="725"/>
            <ac:spMk id="47" creationId="{15A83E90-8194-4643-8E7F-A6D29C754F1F}"/>
          </ac:spMkLst>
        </pc:spChg>
        <pc:spChg chg="del">
          <ac:chgData name="Timo Mühlhaus" userId="1b6b3aba618dadac" providerId="LiveId" clId="{BF370442-DD29-4340-BDAA-5ECFF8ED1AAC}" dt="2021-09-08T05:16:41.845" v="2489" actId="478"/>
          <ac:spMkLst>
            <pc:docMk/>
            <pc:sldMk cId="266960019" sldId="725"/>
            <ac:spMk id="48" creationId="{223C3885-3EAB-4D8C-A2E8-EF1ED883BB76}"/>
          </ac:spMkLst>
        </pc:spChg>
        <pc:spChg chg="del">
          <ac:chgData name="Timo Mühlhaus" userId="1b6b3aba618dadac" providerId="LiveId" clId="{BF370442-DD29-4340-BDAA-5ECFF8ED1AAC}" dt="2021-09-08T05:16:43.921" v="2490" actId="478"/>
          <ac:spMkLst>
            <pc:docMk/>
            <pc:sldMk cId="266960019" sldId="725"/>
            <ac:spMk id="49" creationId="{9C0207A7-8616-48BE-98D1-FE69F6D845E2}"/>
          </ac:spMkLst>
        </pc:spChg>
        <pc:spChg chg="del">
          <ac:chgData name="Timo Mühlhaus" userId="1b6b3aba618dadac" providerId="LiveId" clId="{BF370442-DD29-4340-BDAA-5ECFF8ED1AAC}" dt="2021-09-08T05:16:49.313" v="2491" actId="478"/>
          <ac:spMkLst>
            <pc:docMk/>
            <pc:sldMk cId="266960019" sldId="725"/>
            <ac:spMk id="50" creationId="{634B5DBA-9D5E-433B-802E-7F0731C60A10}"/>
          </ac:spMkLst>
        </pc:spChg>
        <pc:spChg chg="mod topLvl">
          <ac:chgData name="Timo Mühlhaus" userId="1b6b3aba618dadac" providerId="LiveId" clId="{BF370442-DD29-4340-BDAA-5ECFF8ED1AAC}" dt="2021-09-08T05:17:08.758" v="2492" actId="165"/>
          <ac:spMkLst>
            <pc:docMk/>
            <pc:sldMk cId="266960019" sldId="725"/>
            <ac:spMk id="54" creationId="{68D945B3-22B8-40B0-8735-48823635F97B}"/>
          </ac:spMkLst>
        </pc:spChg>
        <pc:spChg chg="mod topLvl">
          <ac:chgData name="Timo Mühlhaus" userId="1b6b3aba618dadac" providerId="LiveId" clId="{BF370442-DD29-4340-BDAA-5ECFF8ED1AAC}" dt="2021-09-08T05:17:08.758" v="2492" actId="165"/>
          <ac:spMkLst>
            <pc:docMk/>
            <pc:sldMk cId="266960019" sldId="725"/>
            <ac:spMk id="55" creationId="{48FC59F8-E837-4DA4-96D6-8E0C9668E46A}"/>
          </ac:spMkLst>
        </pc:spChg>
        <pc:spChg chg="mod topLvl">
          <ac:chgData name="Timo Mühlhaus" userId="1b6b3aba618dadac" providerId="LiveId" clId="{BF370442-DD29-4340-BDAA-5ECFF8ED1AAC}" dt="2021-09-08T05:17:08.758" v="2492" actId="165"/>
          <ac:spMkLst>
            <pc:docMk/>
            <pc:sldMk cId="266960019" sldId="725"/>
            <ac:spMk id="56" creationId="{37276032-AAC2-4943-92EA-E987C48E57FB}"/>
          </ac:spMkLst>
        </pc:spChg>
        <pc:spChg chg="add mod">
          <ac:chgData name="Timo Mühlhaus" userId="1b6b3aba618dadac" providerId="LiveId" clId="{BF370442-DD29-4340-BDAA-5ECFF8ED1AAC}" dt="2021-09-08T09:54:53.774" v="4114" actId="1037"/>
          <ac:spMkLst>
            <pc:docMk/>
            <pc:sldMk cId="266960019" sldId="725"/>
            <ac:spMk id="57" creationId="{817DE081-38CB-48F6-AF6A-85874231F8B8}"/>
          </ac:spMkLst>
        </pc:spChg>
        <pc:spChg chg="del">
          <ac:chgData name="Timo Mühlhaus" userId="1b6b3aba618dadac" providerId="LiveId" clId="{BF370442-DD29-4340-BDAA-5ECFF8ED1AAC}" dt="2021-09-08T05:15:55.541" v="2472" actId="478"/>
          <ac:spMkLst>
            <pc:docMk/>
            <pc:sldMk cId="266960019" sldId="725"/>
            <ac:spMk id="58" creationId="{EF17BA1B-F013-44B6-9746-8B9F1061F7C1}"/>
          </ac:spMkLst>
        </pc:spChg>
        <pc:spChg chg="mod">
          <ac:chgData name="Timo Mühlhaus" userId="1b6b3aba618dadac" providerId="LiveId" clId="{BF370442-DD29-4340-BDAA-5ECFF8ED1AAC}" dt="2021-09-08T05:17:08.758" v="2492" actId="165"/>
          <ac:spMkLst>
            <pc:docMk/>
            <pc:sldMk cId="266960019" sldId="725"/>
            <ac:spMk id="59" creationId="{BAEF6B59-01EA-4060-BD70-A9AB5F137A3B}"/>
          </ac:spMkLst>
        </pc:spChg>
        <pc:spChg chg="mod">
          <ac:chgData name="Timo Mühlhaus" userId="1b6b3aba618dadac" providerId="LiveId" clId="{BF370442-DD29-4340-BDAA-5ECFF8ED1AAC}" dt="2021-09-08T05:17:08.758" v="2492" actId="165"/>
          <ac:spMkLst>
            <pc:docMk/>
            <pc:sldMk cId="266960019" sldId="725"/>
            <ac:spMk id="60" creationId="{8C00E7A7-CA91-4789-A9D9-36A70D483870}"/>
          </ac:spMkLst>
        </pc:spChg>
        <pc:spChg chg="mod">
          <ac:chgData name="Timo Mühlhaus" userId="1b6b3aba618dadac" providerId="LiveId" clId="{BF370442-DD29-4340-BDAA-5ECFF8ED1AAC}" dt="2021-09-08T05:17:08.758" v="2492" actId="165"/>
          <ac:spMkLst>
            <pc:docMk/>
            <pc:sldMk cId="266960019" sldId="725"/>
            <ac:spMk id="61" creationId="{51741AC5-D19B-45BA-B178-A2BEF68F94A6}"/>
          </ac:spMkLst>
        </pc:spChg>
        <pc:spChg chg="mod">
          <ac:chgData name="Timo Mühlhaus" userId="1b6b3aba618dadac" providerId="LiveId" clId="{BF370442-DD29-4340-BDAA-5ECFF8ED1AAC}" dt="2021-09-08T05:17:08.758" v="2492" actId="165"/>
          <ac:spMkLst>
            <pc:docMk/>
            <pc:sldMk cId="266960019" sldId="725"/>
            <ac:spMk id="62" creationId="{195A072D-CDE1-4AB7-B96E-5A358BD1FB34}"/>
          </ac:spMkLst>
        </pc:spChg>
        <pc:spChg chg="mod">
          <ac:chgData name="Timo Mühlhaus" userId="1b6b3aba618dadac" providerId="LiveId" clId="{BF370442-DD29-4340-BDAA-5ECFF8ED1AAC}" dt="2021-09-08T05:17:08.758" v="2492" actId="165"/>
          <ac:spMkLst>
            <pc:docMk/>
            <pc:sldMk cId="266960019" sldId="725"/>
            <ac:spMk id="63" creationId="{49C45017-9BAA-447F-B045-11A5FACDF64E}"/>
          </ac:spMkLst>
        </pc:spChg>
        <pc:spChg chg="mod">
          <ac:chgData name="Timo Mühlhaus" userId="1b6b3aba618dadac" providerId="LiveId" clId="{BF370442-DD29-4340-BDAA-5ECFF8ED1AAC}" dt="2021-09-08T05:17:08.758" v="2492" actId="165"/>
          <ac:spMkLst>
            <pc:docMk/>
            <pc:sldMk cId="266960019" sldId="725"/>
            <ac:spMk id="64" creationId="{25079487-45D7-4E6F-B06D-227489FE4E25}"/>
          </ac:spMkLst>
        </pc:spChg>
        <pc:spChg chg="mod">
          <ac:chgData name="Timo Mühlhaus" userId="1b6b3aba618dadac" providerId="LiveId" clId="{BF370442-DD29-4340-BDAA-5ECFF8ED1AAC}" dt="2021-09-08T05:17:08.758" v="2492" actId="165"/>
          <ac:spMkLst>
            <pc:docMk/>
            <pc:sldMk cId="266960019" sldId="725"/>
            <ac:spMk id="74" creationId="{7CBEFE12-2EF5-404C-8D79-8A2889AB5FDE}"/>
          </ac:spMkLst>
        </pc:spChg>
        <pc:spChg chg="mod">
          <ac:chgData name="Timo Mühlhaus" userId="1b6b3aba618dadac" providerId="LiveId" clId="{BF370442-DD29-4340-BDAA-5ECFF8ED1AAC}" dt="2021-09-08T05:17:08.758" v="2492" actId="165"/>
          <ac:spMkLst>
            <pc:docMk/>
            <pc:sldMk cId="266960019" sldId="725"/>
            <ac:spMk id="79" creationId="{75DA4D1A-5255-41C6-B8B2-0C2970C6B98D}"/>
          </ac:spMkLst>
        </pc:spChg>
        <pc:spChg chg="mod">
          <ac:chgData name="Timo Mühlhaus" userId="1b6b3aba618dadac" providerId="LiveId" clId="{BF370442-DD29-4340-BDAA-5ECFF8ED1AAC}" dt="2021-09-08T05:17:08.758" v="2492" actId="165"/>
          <ac:spMkLst>
            <pc:docMk/>
            <pc:sldMk cId="266960019" sldId="725"/>
            <ac:spMk id="80" creationId="{2E40258C-1E26-4C5D-B7F2-E59A2978723C}"/>
          </ac:spMkLst>
        </pc:spChg>
        <pc:spChg chg="mod">
          <ac:chgData name="Timo Mühlhaus" userId="1b6b3aba618dadac" providerId="LiveId" clId="{BF370442-DD29-4340-BDAA-5ECFF8ED1AAC}" dt="2021-09-08T05:17:08.758" v="2492" actId="165"/>
          <ac:spMkLst>
            <pc:docMk/>
            <pc:sldMk cId="266960019" sldId="725"/>
            <ac:spMk id="81" creationId="{ADBD1D53-D380-4C14-983D-7230067EC05A}"/>
          </ac:spMkLst>
        </pc:spChg>
        <pc:spChg chg="mod">
          <ac:chgData name="Timo Mühlhaus" userId="1b6b3aba618dadac" providerId="LiveId" clId="{BF370442-DD29-4340-BDAA-5ECFF8ED1AAC}" dt="2021-09-08T05:17:08.758" v="2492" actId="165"/>
          <ac:spMkLst>
            <pc:docMk/>
            <pc:sldMk cId="266960019" sldId="725"/>
            <ac:spMk id="82" creationId="{8B99B28B-6719-459B-8C34-C877ECE6E5E3}"/>
          </ac:spMkLst>
        </pc:spChg>
        <pc:spChg chg="mod">
          <ac:chgData name="Timo Mühlhaus" userId="1b6b3aba618dadac" providerId="LiveId" clId="{BF370442-DD29-4340-BDAA-5ECFF8ED1AAC}" dt="2021-09-08T05:17:08.758" v="2492" actId="165"/>
          <ac:spMkLst>
            <pc:docMk/>
            <pc:sldMk cId="266960019" sldId="725"/>
            <ac:spMk id="83" creationId="{9891DDF9-419E-4077-B28B-1303C2E5C696}"/>
          </ac:spMkLst>
        </pc:spChg>
        <pc:spChg chg="mod">
          <ac:chgData name="Timo Mühlhaus" userId="1b6b3aba618dadac" providerId="LiveId" clId="{BF370442-DD29-4340-BDAA-5ECFF8ED1AAC}" dt="2021-09-08T05:17:08.758" v="2492" actId="165"/>
          <ac:spMkLst>
            <pc:docMk/>
            <pc:sldMk cId="266960019" sldId="725"/>
            <ac:spMk id="84" creationId="{1F660700-19A3-4B3C-A45A-6AC8A0FB27F3}"/>
          </ac:spMkLst>
        </pc:spChg>
        <pc:spChg chg="mod">
          <ac:chgData name="Timo Mühlhaus" userId="1b6b3aba618dadac" providerId="LiveId" clId="{BF370442-DD29-4340-BDAA-5ECFF8ED1AAC}" dt="2021-09-08T05:17:08.758" v="2492" actId="165"/>
          <ac:spMkLst>
            <pc:docMk/>
            <pc:sldMk cId="266960019" sldId="725"/>
            <ac:spMk id="89" creationId="{2A01983C-6D97-4AD4-B8B7-5BB61D85A622}"/>
          </ac:spMkLst>
        </pc:spChg>
        <pc:spChg chg="mod">
          <ac:chgData name="Timo Mühlhaus" userId="1b6b3aba618dadac" providerId="LiveId" clId="{BF370442-DD29-4340-BDAA-5ECFF8ED1AAC}" dt="2021-09-08T05:17:08.758" v="2492" actId="165"/>
          <ac:spMkLst>
            <pc:docMk/>
            <pc:sldMk cId="266960019" sldId="725"/>
            <ac:spMk id="96" creationId="{AF4595F5-5616-4A1C-BEBE-8B3921295785}"/>
          </ac:spMkLst>
        </pc:spChg>
        <pc:spChg chg="mod">
          <ac:chgData name="Timo Mühlhaus" userId="1b6b3aba618dadac" providerId="LiveId" clId="{BF370442-DD29-4340-BDAA-5ECFF8ED1AAC}" dt="2021-09-08T05:17:08.758" v="2492" actId="165"/>
          <ac:spMkLst>
            <pc:docMk/>
            <pc:sldMk cId="266960019" sldId="725"/>
            <ac:spMk id="97" creationId="{1CC417BE-E489-4844-BAB6-B7CB47343B5E}"/>
          </ac:spMkLst>
        </pc:spChg>
        <pc:spChg chg="mod">
          <ac:chgData name="Timo Mühlhaus" userId="1b6b3aba618dadac" providerId="LiveId" clId="{BF370442-DD29-4340-BDAA-5ECFF8ED1AAC}" dt="2021-09-08T05:17:08.758" v="2492" actId="165"/>
          <ac:spMkLst>
            <pc:docMk/>
            <pc:sldMk cId="266960019" sldId="725"/>
            <ac:spMk id="98" creationId="{5DD02309-A260-45D4-AC94-4B5DBD24D48D}"/>
          </ac:spMkLst>
        </pc:spChg>
        <pc:spChg chg="mod">
          <ac:chgData name="Timo Mühlhaus" userId="1b6b3aba618dadac" providerId="LiveId" clId="{BF370442-DD29-4340-BDAA-5ECFF8ED1AAC}" dt="2021-09-08T05:17:08.758" v="2492" actId="165"/>
          <ac:spMkLst>
            <pc:docMk/>
            <pc:sldMk cId="266960019" sldId="725"/>
            <ac:spMk id="99" creationId="{59B598EC-4AF7-4FCB-87BA-2B4432E572AA}"/>
          </ac:spMkLst>
        </pc:spChg>
        <pc:spChg chg="mod">
          <ac:chgData name="Timo Mühlhaus" userId="1b6b3aba618dadac" providerId="LiveId" clId="{BF370442-DD29-4340-BDAA-5ECFF8ED1AAC}" dt="2021-09-08T05:17:08.758" v="2492" actId="165"/>
          <ac:spMkLst>
            <pc:docMk/>
            <pc:sldMk cId="266960019" sldId="725"/>
            <ac:spMk id="104" creationId="{50B220CC-E966-4CF0-BC2C-DCE1CE415CEF}"/>
          </ac:spMkLst>
        </pc:spChg>
        <pc:spChg chg="mod">
          <ac:chgData name="Timo Mühlhaus" userId="1b6b3aba618dadac" providerId="LiveId" clId="{BF370442-DD29-4340-BDAA-5ECFF8ED1AAC}" dt="2021-09-08T05:17:24.168" v="2544" actId="1038"/>
          <ac:spMkLst>
            <pc:docMk/>
            <pc:sldMk cId="266960019" sldId="725"/>
            <ac:spMk id="105" creationId="{DE719C24-A493-46FC-83DF-C36CB7BECDD7}"/>
          </ac:spMkLst>
        </pc:spChg>
        <pc:spChg chg="mod topLvl">
          <ac:chgData name="Timo Mühlhaus" userId="1b6b3aba618dadac" providerId="LiveId" clId="{BF370442-DD29-4340-BDAA-5ECFF8ED1AAC}" dt="2021-09-08T05:18:02.395" v="2617" actId="1037"/>
          <ac:spMkLst>
            <pc:docMk/>
            <pc:sldMk cId="266960019" sldId="725"/>
            <ac:spMk id="106" creationId="{7145DFD0-295D-4096-BA59-03BFF2ED3ED6}"/>
          </ac:spMkLst>
        </pc:spChg>
        <pc:spChg chg="mod topLvl">
          <ac:chgData name="Timo Mühlhaus" userId="1b6b3aba618dadac" providerId="LiveId" clId="{BF370442-DD29-4340-BDAA-5ECFF8ED1AAC}" dt="2021-09-08T05:17:59.651" v="2615" actId="1035"/>
          <ac:spMkLst>
            <pc:docMk/>
            <pc:sldMk cId="266960019" sldId="725"/>
            <ac:spMk id="107" creationId="{EA647A8A-9E33-408E-A17E-9BF1C41A46A7}"/>
          </ac:spMkLst>
        </pc:spChg>
        <pc:spChg chg="mod topLvl">
          <ac:chgData name="Timo Mühlhaus" userId="1b6b3aba618dadac" providerId="LiveId" clId="{BF370442-DD29-4340-BDAA-5ECFF8ED1AAC}" dt="2021-09-08T05:17:33.347" v="2545" actId="165"/>
          <ac:spMkLst>
            <pc:docMk/>
            <pc:sldMk cId="266960019" sldId="725"/>
            <ac:spMk id="108" creationId="{C5CC1CC4-3175-4EA6-A2FC-002D46DF8CBE}"/>
          </ac:spMkLst>
        </pc:spChg>
        <pc:spChg chg="mod topLvl">
          <ac:chgData name="Timo Mühlhaus" userId="1b6b3aba618dadac" providerId="LiveId" clId="{BF370442-DD29-4340-BDAA-5ECFF8ED1AAC}" dt="2021-09-08T05:18:38.861" v="2681" actId="1035"/>
          <ac:spMkLst>
            <pc:docMk/>
            <pc:sldMk cId="266960019" sldId="725"/>
            <ac:spMk id="109" creationId="{53E5F9EC-811D-41D2-B902-FD804A1E0F44}"/>
          </ac:spMkLst>
        </pc:spChg>
        <pc:spChg chg="mod topLvl">
          <ac:chgData name="Timo Mühlhaus" userId="1b6b3aba618dadac" providerId="LiveId" clId="{BF370442-DD29-4340-BDAA-5ECFF8ED1AAC}" dt="2021-09-08T05:18:35.458" v="2679" actId="1037"/>
          <ac:spMkLst>
            <pc:docMk/>
            <pc:sldMk cId="266960019" sldId="725"/>
            <ac:spMk id="110" creationId="{50973F41-EC84-4B13-9D68-BEBA98459C03}"/>
          </ac:spMkLst>
        </pc:spChg>
        <pc:spChg chg="mod topLvl">
          <ac:chgData name="Timo Mühlhaus" userId="1b6b3aba618dadac" providerId="LiveId" clId="{BF370442-DD29-4340-BDAA-5ECFF8ED1AAC}" dt="2021-09-08T05:18:12.557" v="2618" actId="165"/>
          <ac:spMkLst>
            <pc:docMk/>
            <pc:sldMk cId="266960019" sldId="725"/>
            <ac:spMk id="111" creationId="{B2083A59-322D-42A6-AD80-756B61C2767A}"/>
          </ac:spMkLst>
        </pc:spChg>
        <pc:grpChg chg="del">
          <ac:chgData name="Timo Mühlhaus" userId="1b6b3aba618dadac" providerId="LiveId" clId="{BF370442-DD29-4340-BDAA-5ECFF8ED1AAC}" dt="2021-09-08T05:17:08.758" v="2492" actId="165"/>
          <ac:grpSpMkLst>
            <pc:docMk/>
            <pc:sldMk cId="266960019" sldId="725"/>
            <ac:grpSpMk id="37" creationId="{57F8A9FA-D7A3-4FD3-8AD6-F6902C9B540D}"/>
          </ac:grpSpMkLst>
        </pc:grpChg>
        <pc:grpChg chg="del mod topLvl">
          <ac:chgData name="Timo Mühlhaus" userId="1b6b3aba618dadac" providerId="LiveId" clId="{BF370442-DD29-4340-BDAA-5ECFF8ED1AAC}" dt="2021-09-08T05:18:12.557" v="2618" actId="165"/>
          <ac:grpSpMkLst>
            <pc:docMk/>
            <pc:sldMk cId="266960019" sldId="725"/>
            <ac:grpSpMk id="39" creationId="{D59446F8-085D-4C34-9BE9-EEEC3D31D129}"/>
          </ac:grpSpMkLst>
        </pc:grpChg>
        <pc:grpChg chg="del mod topLvl">
          <ac:chgData name="Timo Mühlhaus" userId="1b6b3aba618dadac" providerId="LiveId" clId="{BF370442-DD29-4340-BDAA-5ECFF8ED1AAC}" dt="2021-09-08T05:17:33.347" v="2545" actId="165"/>
          <ac:grpSpMkLst>
            <pc:docMk/>
            <pc:sldMk cId="266960019" sldId="725"/>
            <ac:grpSpMk id="40" creationId="{CDDB5EFE-7149-4DCD-9F63-AB7EB9BE4B1D}"/>
          </ac:grpSpMkLst>
        </pc:grpChg>
        <pc:grpChg chg="mod topLvl">
          <ac:chgData name="Timo Mühlhaus" userId="1b6b3aba618dadac" providerId="LiveId" clId="{BF370442-DD29-4340-BDAA-5ECFF8ED1AAC}" dt="2021-09-08T05:17:14.573" v="2521" actId="1037"/>
          <ac:grpSpMkLst>
            <pc:docMk/>
            <pc:sldMk cId="266960019" sldId="725"/>
            <ac:grpSpMk id="41" creationId="{D1A5E38C-663A-442D-AE7B-61D65B2971E4}"/>
          </ac:grpSpMkLst>
        </pc:grpChg>
        <pc:grpChg chg="mod topLvl">
          <ac:chgData name="Timo Mühlhaus" userId="1b6b3aba618dadac" providerId="LiveId" clId="{BF370442-DD29-4340-BDAA-5ECFF8ED1AAC}" dt="2021-09-08T05:17:08.758" v="2492" actId="165"/>
          <ac:grpSpMkLst>
            <pc:docMk/>
            <pc:sldMk cId="266960019" sldId="725"/>
            <ac:grpSpMk id="42" creationId="{3844FDD5-949D-4BC1-B842-BE6C7A92EB88}"/>
          </ac:grpSpMkLst>
        </pc:grpChg>
        <pc:grpChg chg="mod topLvl">
          <ac:chgData name="Timo Mühlhaus" userId="1b6b3aba618dadac" providerId="LiveId" clId="{BF370442-DD29-4340-BDAA-5ECFF8ED1AAC}" dt="2021-09-08T05:17:08.758" v="2492" actId="165"/>
          <ac:grpSpMkLst>
            <pc:docMk/>
            <pc:sldMk cId="266960019" sldId="725"/>
            <ac:grpSpMk id="43" creationId="{B77712C9-B428-47ED-BEBA-3BD67B01F489}"/>
          </ac:grpSpMkLst>
        </pc:grpChg>
        <pc:grpChg chg="mod topLvl">
          <ac:chgData name="Timo Mühlhaus" userId="1b6b3aba618dadac" providerId="LiveId" clId="{BF370442-DD29-4340-BDAA-5ECFF8ED1AAC}" dt="2021-09-08T05:17:08.758" v="2492" actId="165"/>
          <ac:grpSpMkLst>
            <pc:docMk/>
            <pc:sldMk cId="266960019" sldId="725"/>
            <ac:grpSpMk id="46" creationId="{AAD3CBA5-43AC-4EC6-A97A-F286361B402F}"/>
          </ac:grpSpMkLst>
        </pc:grpChg>
        <pc:grpChg chg="mod topLvl">
          <ac:chgData name="Timo Mühlhaus" userId="1b6b3aba618dadac" providerId="LiveId" clId="{BF370442-DD29-4340-BDAA-5ECFF8ED1AAC}" dt="2021-09-08T05:17:08.758" v="2492" actId="165"/>
          <ac:grpSpMkLst>
            <pc:docMk/>
            <pc:sldMk cId="266960019" sldId="725"/>
            <ac:grpSpMk id="51" creationId="{16666901-4B82-4B64-B66A-EF9CEAB8008A}"/>
          </ac:grpSpMkLst>
        </pc:grpChg>
        <pc:grpChg chg="mod topLvl">
          <ac:chgData name="Timo Mühlhaus" userId="1b6b3aba618dadac" providerId="LiveId" clId="{BF370442-DD29-4340-BDAA-5ECFF8ED1AAC}" dt="2021-09-08T05:17:08.758" v="2492" actId="165"/>
          <ac:grpSpMkLst>
            <pc:docMk/>
            <pc:sldMk cId="266960019" sldId="725"/>
            <ac:grpSpMk id="52" creationId="{A11EBBE8-3ADB-41DA-9124-C94F67936E40}"/>
          </ac:grpSpMkLst>
        </pc:grpChg>
        <pc:grpChg chg="mod topLvl">
          <ac:chgData name="Timo Mühlhaus" userId="1b6b3aba618dadac" providerId="LiveId" clId="{BF370442-DD29-4340-BDAA-5ECFF8ED1AAC}" dt="2021-09-08T05:17:08.758" v="2492" actId="165"/>
          <ac:grpSpMkLst>
            <pc:docMk/>
            <pc:sldMk cId="266960019" sldId="725"/>
            <ac:grpSpMk id="53" creationId="{7A983FB6-C2B8-4B7A-ADFC-14F51F1A9A8D}"/>
          </ac:grpSpMkLst>
        </pc:grpChg>
        <pc:grpChg chg="mod">
          <ac:chgData name="Timo Mühlhaus" userId="1b6b3aba618dadac" providerId="LiveId" clId="{BF370442-DD29-4340-BDAA-5ECFF8ED1AAC}" dt="2021-09-08T05:17:08.758" v="2492" actId="165"/>
          <ac:grpSpMkLst>
            <pc:docMk/>
            <pc:sldMk cId="266960019" sldId="725"/>
            <ac:grpSpMk id="85" creationId="{D4A92644-C39D-4509-BAC4-54AF6B0F6D26}"/>
          </ac:grpSpMkLst>
        </pc:grpChg>
        <pc:grpChg chg="mod">
          <ac:chgData name="Timo Mühlhaus" userId="1b6b3aba618dadac" providerId="LiveId" clId="{BF370442-DD29-4340-BDAA-5ECFF8ED1AAC}" dt="2021-09-08T05:17:08.758" v="2492" actId="165"/>
          <ac:grpSpMkLst>
            <pc:docMk/>
            <pc:sldMk cId="266960019" sldId="725"/>
            <ac:grpSpMk id="90" creationId="{C490B625-00EB-452F-A301-48381A79AFF4}"/>
          </ac:grpSpMkLst>
        </pc:grpChg>
        <pc:grpChg chg="mod">
          <ac:chgData name="Timo Mühlhaus" userId="1b6b3aba618dadac" providerId="LiveId" clId="{BF370442-DD29-4340-BDAA-5ECFF8ED1AAC}" dt="2021-09-08T05:17:08.758" v="2492" actId="165"/>
          <ac:grpSpMkLst>
            <pc:docMk/>
            <pc:sldMk cId="266960019" sldId="725"/>
            <ac:grpSpMk id="94" creationId="{B84E8AE5-8B42-4632-B305-A2739062AF94}"/>
          </ac:grpSpMkLst>
        </pc:grpChg>
        <pc:grpChg chg="mod">
          <ac:chgData name="Timo Mühlhaus" userId="1b6b3aba618dadac" providerId="LiveId" clId="{BF370442-DD29-4340-BDAA-5ECFF8ED1AAC}" dt="2021-09-08T05:17:08.758" v="2492" actId="165"/>
          <ac:grpSpMkLst>
            <pc:docMk/>
            <pc:sldMk cId="266960019" sldId="725"/>
            <ac:grpSpMk id="95" creationId="{A209819C-1ABE-4FFB-91F8-E596DAEC1AC7}"/>
          </ac:grpSpMkLst>
        </pc:grpChg>
        <pc:grpChg chg="mod">
          <ac:chgData name="Timo Mühlhaus" userId="1b6b3aba618dadac" providerId="LiveId" clId="{BF370442-DD29-4340-BDAA-5ECFF8ED1AAC}" dt="2021-09-08T05:17:08.758" v="2492" actId="165"/>
          <ac:grpSpMkLst>
            <pc:docMk/>
            <pc:sldMk cId="266960019" sldId="725"/>
            <ac:grpSpMk id="100" creationId="{0254D8CA-630D-433D-A6DC-549475904A00}"/>
          </ac:grpSpMkLst>
        </pc:grpChg>
        <pc:picChg chg="mod topLvl">
          <ac:chgData name="Timo Mühlhaus" userId="1b6b3aba618dadac" providerId="LiveId" clId="{BF370442-DD29-4340-BDAA-5ECFF8ED1AAC}" dt="2021-09-08T05:17:08.758" v="2492" actId="165"/>
          <ac:picMkLst>
            <pc:docMk/>
            <pc:sldMk cId="266960019" sldId="725"/>
            <ac:picMk id="38" creationId="{2B61191F-0B1D-4146-9153-CD2041292728}"/>
          </ac:picMkLst>
        </pc:picChg>
        <pc:picChg chg="mod">
          <ac:chgData name="Timo Mühlhaus" userId="1b6b3aba618dadac" providerId="LiveId" clId="{BF370442-DD29-4340-BDAA-5ECFF8ED1AAC}" dt="2021-09-08T05:17:08.758" v="2492" actId="165"/>
          <ac:picMkLst>
            <pc:docMk/>
            <pc:sldMk cId="266960019" sldId="725"/>
            <ac:picMk id="86" creationId="{626F757E-BBBA-4BC7-8A2F-DEEFA781C2D6}"/>
          </ac:picMkLst>
        </pc:picChg>
        <pc:picChg chg="mod">
          <ac:chgData name="Timo Mühlhaus" userId="1b6b3aba618dadac" providerId="LiveId" clId="{BF370442-DD29-4340-BDAA-5ECFF8ED1AAC}" dt="2021-09-08T05:17:08.758" v="2492" actId="165"/>
          <ac:picMkLst>
            <pc:docMk/>
            <pc:sldMk cId="266960019" sldId="725"/>
            <ac:picMk id="87" creationId="{766049DF-37DB-4329-A02C-026BF1620D03}"/>
          </ac:picMkLst>
        </pc:picChg>
        <pc:picChg chg="mod">
          <ac:chgData name="Timo Mühlhaus" userId="1b6b3aba618dadac" providerId="LiveId" clId="{BF370442-DD29-4340-BDAA-5ECFF8ED1AAC}" dt="2021-09-08T05:17:08.758" v="2492" actId="165"/>
          <ac:picMkLst>
            <pc:docMk/>
            <pc:sldMk cId="266960019" sldId="725"/>
            <ac:picMk id="88" creationId="{06529246-E3D1-40FC-85F9-8A26F9F12B52}"/>
          </ac:picMkLst>
        </pc:picChg>
        <pc:picChg chg="mod">
          <ac:chgData name="Timo Mühlhaus" userId="1b6b3aba618dadac" providerId="LiveId" clId="{BF370442-DD29-4340-BDAA-5ECFF8ED1AAC}" dt="2021-09-08T05:17:08.758" v="2492" actId="165"/>
          <ac:picMkLst>
            <pc:docMk/>
            <pc:sldMk cId="266960019" sldId="725"/>
            <ac:picMk id="91" creationId="{B1E33330-6D4B-4F88-A26B-5555144B4B89}"/>
          </ac:picMkLst>
        </pc:picChg>
        <pc:picChg chg="mod">
          <ac:chgData name="Timo Mühlhaus" userId="1b6b3aba618dadac" providerId="LiveId" clId="{BF370442-DD29-4340-BDAA-5ECFF8ED1AAC}" dt="2021-09-08T05:17:08.758" v="2492" actId="165"/>
          <ac:picMkLst>
            <pc:docMk/>
            <pc:sldMk cId="266960019" sldId="725"/>
            <ac:picMk id="92" creationId="{8C71811D-5C20-4872-8057-288D4F6E849A}"/>
          </ac:picMkLst>
        </pc:picChg>
        <pc:picChg chg="mod">
          <ac:chgData name="Timo Mühlhaus" userId="1b6b3aba618dadac" providerId="LiveId" clId="{BF370442-DD29-4340-BDAA-5ECFF8ED1AAC}" dt="2021-09-08T05:17:08.758" v="2492" actId="165"/>
          <ac:picMkLst>
            <pc:docMk/>
            <pc:sldMk cId="266960019" sldId="725"/>
            <ac:picMk id="93" creationId="{F2CB8D69-C24C-437B-A437-2BD50F8447AF}"/>
          </ac:picMkLst>
        </pc:picChg>
        <pc:picChg chg="mod">
          <ac:chgData name="Timo Mühlhaus" userId="1b6b3aba618dadac" providerId="LiveId" clId="{BF370442-DD29-4340-BDAA-5ECFF8ED1AAC}" dt="2021-09-08T05:17:08.758" v="2492" actId="165"/>
          <ac:picMkLst>
            <pc:docMk/>
            <pc:sldMk cId="266960019" sldId="725"/>
            <ac:picMk id="101" creationId="{DB9B3072-AEDB-4DDA-A604-78978E76CB5E}"/>
          </ac:picMkLst>
        </pc:picChg>
        <pc:picChg chg="mod">
          <ac:chgData name="Timo Mühlhaus" userId="1b6b3aba618dadac" providerId="LiveId" clId="{BF370442-DD29-4340-BDAA-5ECFF8ED1AAC}" dt="2021-09-08T05:17:08.758" v="2492" actId="165"/>
          <ac:picMkLst>
            <pc:docMk/>
            <pc:sldMk cId="266960019" sldId="725"/>
            <ac:picMk id="103" creationId="{E4C08B13-83D3-4AB2-A16B-1CAA7AB42737}"/>
          </ac:picMkLst>
        </pc:picChg>
      </pc:sldChg>
      <pc:sldChg chg="addSp modSp new mod">
        <pc:chgData name="Timo Mühlhaus" userId="1b6b3aba618dadac" providerId="LiveId" clId="{BF370442-DD29-4340-BDAA-5ECFF8ED1AAC}" dt="2021-09-08T08:16:56.119" v="3977" actId="20577"/>
        <pc:sldMkLst>
          <pc:docMk/>
          <pc:sldMk cId="1315001550" sldId="726"/>
        </pc:sldMkLst>
        <pc:spChg chg="mod">
          <ac:chgData name="Timo Mühlhaus" userId="1b6b3aba618dadac" providerId="LiveId" clId="{BF370442-DD29-4340-BDAA-5ECFF8ED1AAC}" dt="2021-09-08T08:16:08.726" v="3974" actId="20577"/>
          <ac:spMkLst>
            <pc:docMk/>
            <pc:sldMk cId="1315001550" sldId="726"/>
            <ac:spMk id="2" creationId="{A4C5F70F-D028-47A2-8CF3-B22BA6C58D36}"/>
          </ac:spMkLst>
        </pc:spChg>
        <pc:spChg chg="mod">
          <ac:chgData name="Timo Mühlhaus" userId="1b6b3aba618dadac" providerId="LiveId" clId="{BF370442-DD29-4340-BDAA-5ECFF8ED1AAC}" dt="2021-09-08T08:16:56.119" v="3977" actId="20577"/>
          <ac:spMkLst>
            <pc:docMk/>
            <pc:sldMk cId="1315001550" sldId="726"/>
            <ac:spMk id="3" creationId="{9D837684-21D6-40F6-95E6-69544A38E423}"/>
          </ac:spMkLst>
        </pc:spChg>
        <pc:picChg chg="add mod">
          <ac:chgData name="Timo Mühlhaus" userId="1b6b3aba618dadac" providerId="LiveId" clId="{BF370442-DD29-4340-BDAA-5ECFF8ED1AAC}" dt="2021-09-08T05:23:41.011" v="2888" actId="1076"/>
          <ac:picMkLst>
            <pc:docMk/>
            <pc:sldMk cId="1315001550" sldId="726"/>
            <ac:picMk id="4" creationId="{C681C051-D52E-47EA-AA5B-4CD22031784D}"/>
          </ac:picMkLst>
        </pc:picChg>
      </pc:sldChg>
      <pc:sldChg chg="delSp add del mod">
        <pc:chgData name="Timo Mühlhaus" userId="1b6b3aba618dadac" providerId="LiveId" clId="{BF370442-DD29-4340-BDAA-5ECFF8ED1AAC}" dt="2021-09-08T05:35:47.866" v="3007" actId="47"/>
        <pc:sldMkLst>
          <pc:docMk/>
          <pc:sldMk cId="567231957" sldId="727"/>
        </pc:sldMkLst>
        <pc:spChg chg="del">
          <ac:chgData name="Timo Mühlhaus" userId="1b6b3aba618dadac" providerId="LiveId" clId="{BF370442-DD29-4340-BDAA-5ECFF8ED1AAC}" dt="2021-09-08T05:23:25.008" v="2883" actId="478"/>
          <ac:spMkLst>
            <pc:docMk/>
            <pc:sldMk cId="567231957" sldId="727"/>
            <ac:spMk id="54" creationId="{68D945B3-22B8-40B0-8735-48823635F97B}"/>
          </ac:spMkLst>
        </pc:spChg>
        <pc:spChg chg="del">
          <ac:chgData name="Timo Mühlhaus" userId="1b6b3aba618dadac" providerId="LiveId" clId="{BF370442-DD29-4340-BDAA-5ECFF8ED1AAC}" dt="2021-09-08T05:23:27.224" v="2884" actId="478"/>
          <ac:spMkLst>
            <pc:docMk/>
            <pc:sldMk cId="567231957" sldId="727"/>
            <ac:spMk id="55" creationId="{48FC59F8-E837-4DA4-96D6-8E0C9668E46A}"/>
          </ac:spMkLst>
        </pc:spChg>
        <pc:spChg chg="del">
          <ac:chgData name="Timo Mühlhaus" userId="1b6b3aba618dadac" providerId="LiveId" clId="{BF370442-DD29-4340-BDAA-5ECFF8ED1AAC}" dt="2021-09-08T05:23:28.771" v="2885" actId="478"/>
          <ac:spMkLst>
            <pc:docMk/>
            <pc:sldMk cId="567231957" sldId="727"/>
            <ac:spMk id="56" creationId="{37276032-AAC2-4943-92EA-E987C48E57FB}"/>
          </ac:spMkLst>
        </pc:spChg>
      </pc:sldChg>
      <pc:sldChg chg="addSp delSp modSp add mod">
        <pc:chgData name="Timo Mühlhaus" userId="1b6b3aba618dadac" providerId="LiveId" clId="{BF370442-DD29-4340-BDAA-5ECFF8ED1AAC}" dt="2021-09-08T08:18:56.759" v="3986" actId="12788"/>
        <pc:sldMkLst>
          <pc:docMk/>
          <pc:sldMk cId="2878033869" sldId="728"/>
        </pc:sldMkLst>
        <pc:spChg chg="add mod">
          <ac:chgData name="Timo Mühlhaus" userId="1b6b3aba618dadac" providerId="LiveId" clId="{BF370442-DD29-4340-BDAA-5ECFF8ED1AAC}" dt="2021-09-08T05:30:14.248" v="2996" actId="1076"/>
          <ac:spMkLst>
            <pc:docMk/>
            <pc:sldMk cId="2878033869" sldId="728"/>
            <ac:spMk id="2" creationId="{81E462FD-0F7E-46A5-9C00-4E8037FE3353}"/>
          </ac:spMkLst>
        </pc:spChg>
        <pc:spChg chg="mod">
          <ac:chgData name="Timo Mühlhaus" userId="1b6b3aba618dadac" providerId="LiveId" clId="{BF370442-DD29-4340-BDAA-5ECFF8ED1AAC}" dt="2021-09-08T08:18:56.759" v="3986" actId="12788"/>
          <ac:spMkLst>
            <pc:docMk/>
            <pc:sldMk cId="2878033869" sldId="728"/>
            <ac:spMk id="7" creationId="{0CCFC5E9-E379-4024-8044-349FA766573D}"/>
          </ac:spMkLst>
        </pc:spChg>
        <pc:spChg chg="del">
          <ac:chgData name="Timo Mühlhaus" userId="1b6b3aba618dadac" providerId="LiveId" clId="{BF370442-DD29-4340-BDAA-5ECFF8ED1AAC}" dt="2021-09-08T05:29:46.672" v="2971" actId="478"/>
          <ac:spMkLst>
            <pc:docMk/>
            <pc:sldMk cId="2878033869" sldId="728"/>
            <ac:spMk id="133" creationId="{7EDCB117-B0A7-4B51-998A-8C8DD58B3C60}"/>
          </ac:spMkLst>
        </pc:spChg>
        <pc:spChg chg="mod">
          <ac:chgData name="Timo Mühlhaus" userId="1b6b3aba618dadac" providerId="LiveId" clId="{BF370442-DD29-4340-BDAA-5ECFF8ED1AAC}" dt="2021-09-08T08:18:56.759" v="3986" actId="12788"/>
          <ac:spMkLst>
            <pc:docMk/>
            <pc:sldMk cId="2878033869" sldId="728"/>
            <ac:spMk id="151" creationId="{CCE3B08D-5482-4B15-92F2-4763F3C3A8B6}"/>
          </ac:spMkLst>
        </pc:spChg>
        <pc:picChg chg="mod">
          <ac:chgData name="Timo Mühlhaus" userId="1b6b3aba618dadac" providerId="LiveId" clId="{BF370442-DD29-4340-BDAA-5ECFF8ED1AAC}" dt="2021-09-08T05:30:11.060" v="2995" actId="1076"/>
          <ac:picMkLst>
            <pc:docMk/>
            <pc:sldMk cId="2878033869" sldId="728"/>
            <ac:picMk id="154" creationId="{0D42B64A-F90B-4CBA-8244-173135E65185}"/>
          </ac:picMkLst>
        </pc:picChg>
      </pc:sldChg>
      <pc:sldChg chg="modSp add mod ord">
        <pc:chgData name="Timo Mühlhaus" userId="1b6b3aba618dadac" providerId="LiveId" clId="{BF370442-DD29-4340-BDAA-5ECFF8ED1AAC}" dt="2021-09-08T08:20:59.309" v="3989" actId="20577"/>
        <pc:sldMkLst>
          <pc:docMk/>
          <pc:sldMk cId="1948819497" sldId="729"/>
        </pc:sldMkLst>
        <pc:spChg chg="mod">
          <ac:chgData name="Timo Mühlhaus" userId="1b6b3aba618dadac" providerId="LiveId" clId="{BF370442-DD29-4340-BDAA-5ECFF8ED1AAC}" dt="2021-09-08T08:20:59.309" v="3989" actId="20577"/>
          <ac:spMkLst>
            <pc:docMk/>
            <pc:sldMk cId="1948819497" sldId="729"/>
            <ac:spMk id="3" creationId="{9D837684-21D6-40F6-95E6-69544A38E423}"/>
          </ac:spMkLst>
        </pc:spChg>
      </pc:sldChg>
      <pc:sldChg chg="modSp add mod ord">
        <pc:chgData name="Timo Mühlhaus" userId="1b6b3aba618dadac" providerId="LiveId" clId="{BF370442-DD29-4340-BDAA-5ECFF8ED1AAC}" dt="2021-09-08T08:23:42.640" v="3995" actId="20577"/>
        <pc:sldMkLst>
          <pc:docMk/>
          <pc:sldMk cId="3735715861" sldId="730"/>
        </pc:sldMkLst>
        <pc:spChg chg="mod">
          <ac:chgData name="Timo Mühlhaus" userId="1b6b3aba618dadac" providerId="LiveId" clId="{BF370442-DD29-4340-BDAA-5ECFF8ED1AAC}" dt="2021-09-08T08:23:42.640" v="3995" actId="20577"/>
          <ac:spMkLst>
            <pc:docMk/>
            <pc:sldMk cId="3735715861" sldId="730"/>
            <ac:spMk id="3" creationId="{9D837684-21D6-40F6-95E6-69544A38E423}"/>
          </ac:spMkLst>
        </pc:spChg>
      </pc:sldChg>
      <pc:sldChg chg="add del">
        <pc:chgData name="Timo Mühlhaus" userId="1b6b3aba618dadac" providerId="LiveId" clId="{BF370442-DD29-4340-BDAA-5ECFF8ED1AAC}" dt="2021-09-08T05:43:53.040" v="3121" actId="2890"/>
        <pc:sldMkLst>
          <pc:docMk/>
          <pc:sldMk cId="627477741" sldId="731"/>
        </pc:sldMkLst>
      </pc:sldChg>
      <pc:sldChg chg="addSp delSp modSp add mod ord modNotesTx">
        <pc:chgData name="Timo Mühlhaus" userId="1b6b3aba618dadac" providerId="LiveId" clId="{BF370442-DD29-4340-BDAA-5ECFF8ED1AAC}" dt="2021-09-08T12:14:25.116" v="4116" actId="208"/>
        <pc:sldMkLst>
          <pc:docMk/>
          <pc:sldMk cId="2543749362" sldId="731"/>
        </pc:sldMkLst>
        <pc:spChg chg="add del mod">
          <ac:chgData name="Timo Mühlhaus" userId="1b6b3aba618dadac" providerId="LiveId" clId="{BF370442-DD29-4340-BDAA-5ECFF8ED1AAC}" dt="2021-09-08T06:04:42.470" v="3455" actId="478"/>
          <ac:spMkLst>
            <pc:docMk/>
            <pc:sldMk cId="2543749362" sldId="731"/>
            <ac:spMk id="3" creationId="{6E6320B6-4538-4031-BE14-2008D6970CCC}"/>
          </ac:spMkLst>
        </pc:spChg>
        <pc:spChg chg="del">
          <ac:chgData name="Timo Mühlhaus" userId="1b6b3aba618dadac" providerId="LiveId" clId="{BF370442-DD29-4340-BDAA-5ECFF8ED1AAC}" dt="2021-09-08T06:05:28.728" v="3461" actId="478"/>
          <ac:spMkLst>
            <pc:docMk/>
            <pc:sldMk cId="2543749362" sldId="731"/>
            <ac:spMk id="9" creationId="{313AB998-7B79-4B14-BDF3-12106C2BBA88}"/>
          </ac:spMkLst>
        </pc:spChg>
        <pc:spChg chg="del">
          <ac:chgData name="Timo Mühlhaus" userId="1b6b3aba618dadac" providerId="LiveId" clId="{BF370442-DD29-4340-BDAA-5ECFF8ED1AAC}" dt="2021-09-08T06:04:40.014" v="3454" actId="478"/>
          <ac:spMkLst>
            <pc:docMk/>
            <pc:sldMk cId="2543749362" sldId="731"/>
            <ac:spMk id="59" creationId="{8ED28852-D780-4FC7-9AE5-D5603ACEDF8B}"/>
          </ac:spMkLst>
        </pc:spChg>
        <pc:spChg chg="mod">
          <ac:chgData name="Timo Mühlhaus" userId="1b6b3aba618dadac" providerId="LiveId" clId="{BF370442-DD29-4340-BDAA-5ECFF8ED1AAC}" dt="2021-09-08T05:44:11.218" v="3125"/>
          <ac:spMkLst>
            <pc:docMk/>
            <pc:sldMk cId="2543749362" sldId="731"/>
            <ac:spMk id="74" creationId="{D6E020AB-8A09-4F67-BABA-788463E4A5F5}"/>
          </ac:spMkLst>
        </pc:spChg>
        <pc:spChg chg="mod topLvl">
          <ac:chgData name="Timo Mühlhaus" userId="1b6b3aba618dadac" providerId="LiveId" clId="{BF370442-DD29-4340-BDAA-5ECFF8ED1AAC}" dt="2021-09-08T08:24:28.664" v="4000" actId="165"/>
          <ac:spMkLst>
            <pc:docMk/>
            <pc:sldMk cId="2543749362" sldId="731"/>
            <ac:spMk id="116" creationId="{E2E73EEF-A76B-45FE-86C3-151A13F67ED3}"/>
          </ac:spMkLst>
        </pc:spChg>
        <pc:spChg chg="mod topLvl">
          <ac:chgData name="Timo Mühlhaus" userId="1b6b3aba618dadac" providerId="LiveId" clId="{BF370442-DD29-4340-BDAA-5ECFF8ED1AAC}" dt="2021-09-08T08:24:28.664" v="4000" actId="165"/>
          <ac:spMkLst>
            <pc:docMk/>
            <pc:sldMk cId="2543749362" sldId="731"/>
            <ac:spMk id="119" creationId="{E04A4413-22F5-4CFC-B493-2E48859F37C1}"/>
          </ac:spMkLst>
        </pc:spChg>
        <pc:spChg chg="mod">
          <ac:chgData name="Timo Mühlhaus" userId="1b6b3aba618dadac" providerId="LiveId" clId="{BF370442-DD29-4340-BDAA-5ECFF8ED1AAC}" dt="2021-09-08T08:24:28.664" v="4000" actId="165"/>
          <ac:spMkLst>
            <pc:docMk/>
            <pc:sldMk cId="2543749362" sldId="731"/>
            <ac:spMk id="120" creationId="{C51CA491-6943-4454-A5A7-E4F000138DC4}"/>
          </ac:spMkLst>
        </pc:spChg>
        <pc:spChg chg="mod">
          <ac:chgData name="Timo Mühlhaus" userId="1b6b3aba618dadac" providerId="LiveId" clId="{BF370442-DD29-4340-BDAA-5ECFF8ED1AAC}" dt="2021-09-08T08:24:28.664" v="4000" actId="165"/>
          <ac:spMkLst>
            <pc:docMk/>
            <pc:sldMk cId="2543749362" sldId="731"/>
            <ac:spMk id="121" creationId="{66259E33-8DA7-4651-B5F8-06B720CD538D}"/>
          </ac:spMkLst>
        </pc:spChg>
        <pc:spChg chg="mod">
          <ac:chgData name="Timo Mühlhaus" userId="1b6b3aba618dadac" providerId="LiveId" clId="{BF370442-DD29-4340-BDAA-5ECFF8ED1AAC}" dt="2021-09-08T12:14:25.116" v="4116" actId="208"/>
          <ac:spMkLst>
            <pc:docMk/>
            <pc:sldMk cId="2543749362" sldId="731"/>
            <ac:spMk id="128" creationId="{177D2EFD-0B4E-466C-9A54-E4FBC830E278}"/>
          </ac:spMkLst>
        </pc:spChg>
        <pc:spChg chg="mod">
          <ac:chgData name="Timo Mühlhaus" userId="1b6b3aba618dadac" providerId="LiveId" clId="{BF370442-DD29-4340-BDAA-5ECFF8ED1AAC}" dt="2021-09-08T12:14:25.116" v="4116" actId="208"/>
          <ac:spMkLst>
            <pc:docMk/>
            <pc:sldMk cId="2543749362" sldId="731"/>
            <ac:spMk id="129" creationId="{70E74D93-C536-40AC-AB80-ED9E1D831E37}"/>
          </ac:spMkLst>
        </pc:spChg>
        <pc:spChg chg="mod">
          <ac:chgData name="Timo Mühlhaus" userId="1b6b3aba618dadac" providerId="LiveId" clId="{BF370442-DD29-4340-BDAA-5ECFF8ED1AAC}" dt="2021-09-08T12:14:25.116" v="4116" actId="208"/>
          <ac:spMkLst>
            <pc:docMk/>
            <pc:sldMk cId="2543749362" sldId="731"/>
            <ac:spMk id="130" creationId="{B0B05B5A-0DB1-47D3-AD58-37A8971580F1}"/>
          </ac:spMkLst>
        </pc:spChg>
        <pc:spChg chg="mod">
          <ac:chgData name="Timo Mühlhaus" userId="1b6b3aba618dadac" providerId="LiveId" clId="{BF370442-DD29-4340-BDAA-5ECFF8ED1AAC}" dt="2021-09-08T12:14:25.116" v="4116" actId="208"/>
          <ac:spMkLst>
            <pc:docMk/>
            <pc:sldMk cId="2543749362" sldId="731"/>
            <ac:spMk id="131" creationId="{3DFCD9C8-FC3A-4F3B-A907-E55281A34685}"/>
          </ac:spMkLst>
        </pc:spChg>
        <pc:spChg chg="mod">
          <ac:chgData name="Timo Mühlhaus" userId="1b6b3aba618dadac" providerId="LiveId" clId="{BF370442-DD29-4340-BDAA-5ECFF8ED1AAC}" dt="2021-09-08T12:14:25.116" v="4116" actId="208"/>
          <ac:spMkLst>
            <pc:docMk/>
            <pc:sldMk cId="2543749362" sldId="731"/>
            <ac:spMk id="134" creationId="{AB41BC61-2F38-405D-BC22-03D13E12576C}"/>
          </ac:spMkLst>
        </pc:spChg>
        <pc:spChg chg="mod">
          <ac:chgData name="Timo Mühlhaus" userId="1b6b3aba618dadac" providerId="LiveId" clId="{BF370442-DD29-4340-BDAA-5ECFF8ED1AAC}" dt="2021-09-08T12:14:25.116" v="4116" actId="208"/>
          <ac:spMkLst>
            <pc:docMk/>
            <pc:sldMk cId="2543749362" sldId="731"/>
            <ac:spMk id="135" creationId="{45BEC16C-D842-4851-A8A8-5ABD2BE954D9}"/>
          </ac:spMkLst>
        </pc:spChg>
        <pc:spChg chg="mod">
          <ac:chgData name="Timo Mühlhaus" userId="1b6b3aba618dadac" providerId="LiveId" clId="{BF370442-DD29-4340-BDAA-5ECFF8ED1AAC}" dt="2021-09-08T12:14:25.116" v="4116" actId="208"/>
          <ac:spMkLst>
            <pc:docMk/>
            <pc:sldMk cId="2543749362" sldId="731"/>
            <ac:spMk id="136" creationId="{1D5925D6-ABEE-471F-A31F-2734AAE26D48}"/>
          </ac:spMkLst>
        </pc:spChg>
        <pc:spChg chg="mod">
          <ac:chgData name="Timo Mühlhaus" userId="1b6b3aba618dadac" providerId="LiveId" clId="{BF370442-DD29-4340-BDAA-5ECFF8ED1AAC}" dt="2021-09-08T12:14:25.116" v="4116" actId="208"/>
          <ac:spMkLst>
            <pc:docMk/>
            <pc:sldMk cId="2543749362" sldId="731"/>
            <ac:spMk id="137" creationId="{A450E829-02BF-4E95-ABCA-9A0166806BC4}"/>
          </ac:spMkLst>
        </pc:spChg>
        <pc:spChg chg="mod">
          <ac:chgData name="Timo Mühlhaus" userId="1b6b3aba618dadac" providerId="LiveId" clId="{BF370442-DD29-4340-BDAA-5ECFF8ED1AAC}" dt="2021-09-08T12:14:25.116" v="4116" actId="208"/>
          <ac:spMkLst>
            <pc:docMk/>
            <pc:sldMk cId="2543749362" sldId="731"/>
            <ac:spMk id="140" creationId="{363C98A1-2B4C-4FED-B8D2-72FCEC1794C1}"/>
          </ac:spMkLst>
        </pc:spChg>
        <pc:spChg chg="mod">
          <ac:chgData name="Timo Mühlhaus" userId="1b6b3aba618dadac" providerId="LiveId" clId="{BF370442-DD29-4340-BDAA-5ECFF8ED1AAC}" dt="2021-09-08T12:14:25.116" v="4116" actId="208"/>
          <ac:spMkLst>
            <pc:docMk/>
            <pc:sldMk cId="2543749362" sldId="731"/>
            <ac:spMk id="143" creationId="{A3CD637A-DD22-443D-B1F1-BD67D387F6FF}"/>
          </ac:spMkLst>
        </pc:spChg>
        <pc:spChg chg="add mod">
          <ac:chgData name="Timo Mühlhaus" userId="1b6b3aba618dadac" providerId="LiveId" clId="{BF370442-DD29-4340-BDAA-5ECFF8ED1AAC}" dt="2021-09-08T06:05:12.194" v="3458" actId="1076"/>
          <ac:spMkLst>
            <pc:docMk/>
            <pc:sldMk cId="2543749362" sldId="731"/>
            <ac:spMk id="146" creationId="{F9212DF4-DAF4-462E-BF45-8314B4D538B6}"/>
          </ac:spMkLst>
        </pc:spChg>
        <pc:spChg chg="add mod">
          <ac:chgData name="Timo Mühlhaus" userId="1b6b3aba618dadac" providerId="LiveId" clId="{BF370442-DD29-4340-BDAA-5ECFF8ED1AAC}" dt="2021-09-08T06:05:32.169" v="3462" actId="1076"/>
          <ac:spMkLst>
            <pc:docMk/>
            <pc:sldMk cId="2543749362" sldId="731"/>
            <ac:spMk id="147" creationId="{403EBDFF-DE63-4691-8E3F-F1CCACC8D639}"/>
          </ac:spMkLst>
        </pc:spChg>
        <pc:grpChg chg="del">
          <ac:chgData name="Timo Mühlhaus" userId="1b6b3aba618dadac" providerId="LiveId" clId="{BF370442-DD29-4340-BDAA-5ECFF8ED1AAC}" dt="2021-09-08T06:04:36.805" v="3453" actId="478"/>
          <ac:grpSpMkLst>
            <pc:docMk/>
            <pc:sldMk cId="2543749362" sldId="731"/>
            <ac:grpSpMk id="42" creationId="{CA24523D-CACE-4239-A04A-FAA72857C45F}"/>
          </ac:grpSpMkLst>
        </pc:grpChg>
        <pc:grpChg chg="add del mod">
          <ac:chgData name="Timo Mühlhaus" userId="1b6b3aba618dadac" providerId="LiveId" clId="{BF370442-DD29-4340-BDAA-5ECFF8ED1AAC}" dt="2021-09-08T08:24:28.664" v="4000" actId="165"/>
          <ac:grpSpMkLst>
            <pc:docMk/>
            <pc:sldMk cId="2543749362" sldId="731"/>
            <ac:grpSpMk id="115" creationId="{BF316FB9-8DC7-4A09-AB30-8406B400EB5B}"/>
          </ac:grpSpMkLst>
        </pc:grpChg>
        <pc:grpChg chg="mod topLvl">
          <ac:chgData name="Timo Mühlhaus" userId="1b6b3aba618dadac" providerId="LiveId" clId="{BF370442-DD29-4340-BDAA-5ECFF8ED1AAC}" dt="2021-09-08T08:24:42.920" v="4033" actId="1035"/>
          <ac:grpSpMkLst>
            <pc:docMk/>
            <pc:sldMk cId="2543749362" sldId="731"/>
            <ac:grpSpMk id="117" creationId="{E04A213B-146E-49A9-A651-7CB2BDB98F83}"/>
          </ac:grpSpMkLst>
        </pc:grpChg>
        <pc:grpChg chg="mod topLvl">
          <ac:chgData name="Timo Mühlhaus" userId="1b6b3aba618dadac" providerId="LiveId" clId="{BF370442-DD29-4340-BDAA-5ECFF8ED1AAC}" dt="2021-09-08T08:24:28.664" v="4000" actId="165"/>
          <ac:grpSpMkLst>
            <pc:docMk/>
            <pc:sldMk cId="2543749362" sldId="731"/>
            <ac:grpSpMk id="118" creationId="{AF535BAC-4011-4875-8520-C27DFD970693}"/>
          </ac:grpSpMkLst>
        </pc:grpChg>
        <pc:grpChg chg="mod">
          <ac:chgData name="Timo Mühlhaus" userId="1b6b3aba618dadac" providerId="LiveId" clId="{BF370442-DD29-4340-BDAA-5ECFF8ED1AAC}" dt="2021-09-08T08:24:28.664" v="4000" actId="165"/>
          <ac:grpSpMkLst>
            <pc:docMk/>
            <pc:sldMk cId="2543749362" sldId="731"/>
            <ac:grpSpMk id="122" creationId="{585D86B4-792A-4DAA-BBE6-A69A3681D84B}"/>
          </ac:grpSpMkLst>
        </pc:grpChg>
        <pc:grpChg chg="mod">
          <ac:chgData name="Timo Mühlhaus" userId="1b6b3aba618dadac" providerId="LiveId" clId="{BF370442-DD29-4340-BDAA-5ECFF8ED1AAC}" dt="2021-09-08T08:24:28.664" v="4000" actId="165"/>
          <ac:grpSpMkLst>
            <pc:docMk/>
            <pc:sldMk cId="2543749362" sldId="731"/>
            <ac:grpSpMk id="123" creationId="{087BA05E-0799-4664-BD65-061F4E9F2B77}"/>
          </ac:grpSpMkLst>
        </pc:grpChg>
        <pc:grpChg chg="mod">
          <ac:chgData name="Timo Mühlhaus" userId="1b6b3aba618dadac" providerId="LiveId" clId="{BF370442-DD29-4340-BDAA-5ECFF8ED1AAC}" dt="2021-09-08T08:24:28.664" v="4000" actId="165"/>
          <ac:grpSpMkLst>
            <pc:docMk/>
            <pc:sldMk cId="2543749362" sldId="731"/>
            <ac:grpSpMk id="124" creationId="{AC50CEA4-4D1C-457A-BA1D-8DEB12D35895}"/>
          </ac:grpSpMkLst>
        </pc:grpChg>
        <pc:grpChg chg="mod">
          <ac:chgData name="Timo Mühlhaus" userId="1b6b3aba618dadac" providerId="LiveId" clId="{BF370442-DD29-4340-BDAA-5ECFF8ED1AAC}" dt="2021-09-08T08:24:28.664" v="4000" actId="165"/>
          <ac:grpSpMkLst>
            <pc:docMk/>
            <pc:sldMk cId="2543749362" sldId="731"/>
            <ac:grpSpMk id="125" creationId="{C4C28B8D-AF98-4251-836B-8E09AB5659A0}"/>
          </ac:grpSpMkLst>
        </pc:grpChg>
        <pc:grpChg chg="mod">
          <ac:chgData name="Timo Mühlhaus" userId="1b6b3aba618dadac" providerId="LiveId" clId="{BF370442-DD29-4340-BDAA-5ECFF8ED1AAC}" dt="2021-09-08T08:24:28.664" v="4000" actId="165"/>
          <ac:grpSpMkLst>
            <pc:docMk/>
            <pc:sldMk cId="2543749362" sldId="731"/>
            <ac:grpSpMk id="126" creationId="{67BF931B-813A-464C-98B6-D5BD22C9F4CB}"/>
          </ac:grpSpMkLst>
        </pc:grpChg>
        <pc:grpChg chg="mod">
          <ac:chgData name="Timo Mühlhaus" userId="1b6b3aba618dadac" providerId="LiveId" clId="{BF370442-DD29-4340-BDAA-5ECFF8ED1AAC}" dt="2021-09-08T08:24:28.664" v="4000" actId="165"/>
          <ac:grpSpMkLst>
            <pc:docMk/>
            <pc:sldMk cId="2543749362" sldId="731"/>
            <ac:grpSpMk id="127" creationId="{071A1C73-E497-4D21-8183-2BC935B7FAE2}"/>
          </ac:grpSpMkLst>
        </pc:grpChg>
        <pc:cxnChg chg="mod">
          <ac:chgData name="Timo Mühlhaus" userId="1b6b3aba618dadac" providerId="LiveId" clId="{BF370442-DD29-4340-BDAA-5ECFF8ED1AAC}" dt="2021-09-08T12:14:25.116" v="4116" actId="208"/>
          <ac:cxnSpMkLst>
            <pc:docMk/>
            <pc:sldMk cId="2543749362" sldId="731"/>
            <ac:cxnSpMk id="132" creationId="{C0300CAC-0B76-412D-B76E-0BF3A35849C7}"/>
          </ac:cxnSpMkLst>
        </pc:cxnChg>
        <pc:cxnChg chg="mod">
          <ac:chgData name="Timo Mühlhaus" userId="1b6b3aba618dadac" providerId="LiveId" clId="{BF370442-DD29-4340-BDAA-5ECFF8ED1AAC}" dt="2021-09-08T12:14:25.116" v="4116" actId="208"/>
          <ac:cxnSpMkLst>
            <pc:docMk/>
            <pc:sldMk cId="2543749362" sldId="731"/>
            <ac:cxnSpMk id="133" creationId="{963BF98B-796D-4D65-BE24-70294FD7C7DC}"/>
          </ac:cxnSpMkLst>
        </pc:cxnChg>
        <pc:cxnChg chg="mod">
          <ac:chgData name="Timo Mühlhaus" userId="1b6b3aba618dadac" providerId="LiveId" clId="{BF370442-DD29-4340-BDAA-5ECFF8ED1AAC}" dt="2021-09-08T12:14:25.116" v="4116" actId="208"/>
          <ac:cxnSpMkLst>
            <pc:docMk/>
            <pc:sldMk cId="2543749362" sldId="731"/>
            <ac:cxnSpMk id="138" creationId="{BA83C8EF-04AE-4851-A6BA-32EE3759D60C}"/>
          </ac:cxnSpMkLst>
        </pc:cxnChg>
        <pc:cxnChg chg="mod">
          <ac:chgData name="Timo Mühlhaus" userId="1b6b3aba618dadac" providerId="LiveId" clId="{BF370442-DD29-4340-BDAA-5ECFF8ED1AAC}" dt="2021-09-08T12:14:25.116" v="4116" actId="208"/>
          <ac:cxnSpMkLst>
            <pc:docMk/>
            <pc:sldMk cId="2543749362" sldId="731"/>
            <ac:cxnSpMk id="139" creationId="{111EF64F-1AC6-4B33-A7AD-88B74998FF33}"/>
          </ac:cxnSpMkLst>
        </pc:cxnChg>
        <pc:cxnChg chg="mod">
          <ac:chgData name="Timo Mühlhaus" userId="1b6b3aba618dadac" providerId="LiveId" clId="{BF370442-DD29-4340-BDAA-5ECFF8ED1AAC}" dt="2021-09-08T12:14:25.116" v="4116" actId="208"/>
          <ac:cxnSpMkLst>
            <pc:docMk/>
            <pc:sldMk cId="2543749362" sldId="731"/>
            <ac:cxnSpMk id="141" creationId="{4DA8799A-90AA-498A-BADE-A0D41B60EA51}"/>
          </ac:cxnSpMkLst>
        </pc:cxnChg>
        <pc:cxnChg chg="mod">
          <ac:chgData name="Timo Mühlhaus" userId="1b6b3aba618dadac" providerId="LiveId" clId="{BF370442-DD29-4340-BDAA-5ECFF8ED1AAC}" dt="2021-09-08T12:14:25.116" v="4116" actId="208"/>
          <ac:cxnSpMkLst>
            <pc:docMk/>
            <pc:sldMk cId="2543749362" sldId="731"/>
            <ac:cxnSpMk id="142" creationId="{22C5EDF3-FBBB-4A7B-9386-E24CE661D45C}"/>
          </ac:cxnSpMkLst>
        </pc:cxnChg>
        <pc:cxnChg chg="mod">
          <ac:chgData name="Timo Mühlhaus" userId="1b6b3aba618dadac" providerId="LiveId" clId="{BF370442-DD29-4340-BDAA-5ECFF8ED1AAC}" dt="2021-09-08T12:14:25.116" v="4116" actId="208"/>
          <ac:cxnSpMkLst>
            <pc:docMk/>
            <pc:sldMk cId="2543749362" sldId="731"/>
            <ac:cxnSpMk id="144" creationId="{2EC499E4-891B-4066-93AE-DDAE75990A11}"/>
          </ac:cxnSpMkLst>
        </pc:cxnChg>
        <pc:cxnChg chg="mod">
          <ac:chgData name="Timo Mühlhaus" userId="1b6b3aba618dadac" providerId="LiveId" clId="{BF370442-DD29-4340-BDAA-5ECFF8ED1AAC}" dt="2021-09-08T12:14:25.116" v="4116" actId="208"/>
          <ac:cxnSpMkLst>
            <pc:docMk/>
            <pc:sldMk cId="2543749362" sldId="731"/>
            <ac:cxnSpMk id="145" creationId="{87124010-F3E1-4A96-B589-36998C60C7D6}"/>
          </ac:cxnSpMkLst>
        </pc:cxnChg>
      </pc:sldChg>
      <pc:sldChg chg="modSp add mod ord">
        <pc:chgData name="Timo Mühlhaus" userId="1b6b3aba618dadac" providerId="LiveId" clId="{BF370442-DD29-4340-BDAA-5ECFF8ED1AAC}" dt="2021-09-08T08:26:40.630" v="4040" actId="20577"/>
        <pc:sldMkLst>
          <pc:docMk/>
          <pc:sldMk cId="1724184267" sldId="732"/>
        </pc:sldMkLst>
        <pc:spChg chg="mod">
          <ac:chgData name="Timo Mühlhaus" userId="1b6b3aba618dadac" providerId="LiveId" clId="{BF370442-DD29-4340-BDAA-5ECFF8ED1AAC}" dt="2021-09-08T08:26:40.630" v="4040" actId="20577"/>
          <ac:spMkLst>
            <pc:docMk/>
            <pc:sldMk cId="1724184267" sldId="732"/>
            <ac:spMk id="3" creationId="{9D837684-21D6-40F6-95E6-69544A38E423}"/>
          </ac:spMkLst>
        </pc:spChg>
      </pc:sldChg>
      <pc:sldChg chg="addSp modSp add mod ord">
        <pc:chgData name="Timo Mühlhaus" userId="1b6b3aba618dadac" providerId="LiveId" clId="{BF370442-DD29-4340-BDAA-5ECFF8ED1AAC}" dt="2021-09-08T06:03:17.256" v="3452" actId="1076"/>
        <pc:sldMkLst>
          <pc:docMk/>
          <pc:sldMk cId="93030873" sldId="733"/>
        </pc:sldMkLst>
        <pc:spChg chg="mod">
          <ac:chgData name="Timo Mühlhaus" userId="1b6b3aba618dadac" providerId="LiveId" clId="{BF370442-DD29-4340-BDAA-5ECFF8ED1AAC}" dt="2021-09-08T06:02:45.802" v="3422" actId="14100"/>
          <ac:spMkLst>
            <pc:docMk/>
            <pc:sldMk cId="93030873" sldId="733"/>
            <ac:spMk id="3" creationId="{9D837684-21D6-40F6-95E6-69544A38E423}"/>
          </ac:spMkLst>
        </pc:spChg>
        <pc:spChg chg="add mod">
          <ac:chgData name="Timo Mühlhaus" userId="1b6b3aba618dadac" providerId="LiveId" clId="{BF370442-DD29-4340-BDAA-5ECFF8ED1AAC}" dt="2021-09-08T06:03:17.256" v="3452" actId="1076"/>
          <ac:spMkLst>
            <pc:docMk/>
            <pc:sldMk cId="93030873" sldId="733"/>
            <ac:spMk id="5" creationId="{18DCA1B4-15E1-4EAA-9F70-4904985C55B4}"/>
          </ac:spMkLst>
        </pc:spChg>
      </pc:sldChg>
    </pc:docChg>
  </pc:docChgLst>
  <pc:docChgLst>
    <pc:chgData name="Timo Mühlhaus" userId="1b6b3aba618dadac" providerId="LiveId" clId="{5EC68FFC-AD42-4C04-ABEA-A189FD8D91EA}"/>
    <pc:docChg chg="custSel addSld delSld modSld sldOrd">
      <pc:chgData name="Timo Mühlhaus" userId="1b6b3aba618dadac" providerId="LiveId" clId="{5EC68FFC-AD42-4C04-ABEA-A189FD8D91EA}" dt="2024-04-07T16:16:26.036" v="180" actId="20577"/>
      <pc:docMkLst>
        <pc:docMk/>
      </pc:docMkLst>
      <pc:sldChg chg="add">
        <pc:chgData name="Timo Mühlhaus" userId="1b6b3aba618dadac" providerId="LiveId" clId="{5EC68FFC-AD42-4C04-ABEA-A189FD8D91EA}" dt="2024-04-07T16:13:56.352" v="132"/>
        <pc:sldMkLst>
          <pc:docMk/>
          <pc:sldMk cId="1667672841" sldId="259"/>
        </pc:sldMkLst>
      </pc:sldChg>
      <pc:sldChg chg="add">
        <pc:chgData name="Timo Mühlhaus" userId="1b6b3aba618dadac" providerId="LiveId" clId="{5EC68FFC-AD42-4C04-ABEA-A189FD8D91EA}" dt="2024-04-05T19:29:20.039" v="4"/>
        <pc:sldMkLst>
          <pc:docMk/>
          <pc:sldMk cId="2377123924" sldId="262"/>
        </pc:sldMkLst>
      </pc:sldChg>
      <pc:sldChg chg="add">
        <pc:chgData name="Timo Mühlhaus" userId="1b6b3aba618dadac" providerId="LiveId" clId="{5EC68FFC-AD42-4C04-ABEA-A189FD8D91EA}" dt="2024-04-05T19:29:20.039" v="4"/>
        <pc:sldMkLst>
          <pc:docMk/>
          <pc:sldMk cId="3993618713" sldId="263"/>
        </pc:sldMkLst>
      </pc:sldChg>
      <pc:sldChg chg="add">
        <pc:chgData name="Timo Mühlhaus" userId="1b6b3aba618dadac" providerId="LiveId" clId="{5EC68FFC-AD42-4C04-ABEA-A189FD8D91EA}" dt="2024-04-05T20:05:28.337" v="122"/>
        <pc:sldMkLst>
          <pc:docMk/>
          <pc:sldMk cId="3480294780" sldId="755"/>
        </pc:sldMkLst>
      </pc:sldChg>
      <pc:sldChg chg="add">
        <pc:chgData name="Timo Mühlhaus" userId="1b6b3aba618dadac" providerId="LiveId" clId="{5EC68FFC-AD42-4C04-ABEA-A189FD8D91EA}" dt="2024-04-07T16:13:56.352" v="132"/>
        <pc:sldMkLst>
          <pc:docMk/>
          <pc:sldMk cId="1866276137" sldId="766"/>
        </pc:sldMkLst>
      </pc:sldChg>
      <pc:sldChg chg="addSp modSp add mod">
        <pc:chgData name="Timo Mühlhaus" userId="1b6b3aba618dadac" providerId="LiveId" clId="{5EC68FFC-AD42-4C04-ABEA-A189FD8D91EA}" dt="2024-04-05T19:55:35.544" v="56"/>
        <pc:sldMkLst>
          <pc:docMk/>
          <pc:sldMk cId="3826286984" sldId="780"/>
        </pc:sldMkLst>
        <pc:spChg chg="add mod">
          <ac:chgData name="Timo Mühlhaus" userId="1b6b3aba618dadac" providerId="LiveId" clId="{5EC68FFC-AD42-4C04-ABEA-A189FD8D91EA}" dt="2024-04-05T19:10:04.598" v="2"/>
          <ac:spMkLst>
            <pc:docMk/>
            <pc:sldMk cId="3826286984" sldId="780"/>
            <ac:spMk id="2" creationId="{32922919-9B0E-B4C1-F279-E37CD3AA6EBB}"/>
          </ac:spMkLst>
        </pc:spChg>
        <pc:spChg chg="add mod">
          <ac:chgData name="Timo Mühlhaus" userId="1b6b3aba618dadac" providerId="LiveId" clId="{5EC68FFC-AD42-4C04-ABEA-A189FD8D91EA}" dt="2024-04-05T19:10:04.598" v="2"/>
          <ac:spMkLst>
            <pc:docMk/>
            <pc:sldMk cId="3826286984" sldId="780"/>
            <ac:spMk id="3" creationId="{BE9BC5D7-BB39-F95D-45B5-A44F494E933D}"/>
          </ac:spMkLst>
        </pc:spChg>
        <pc:spChg chg="mod">
          <ac:chgData name="Timo Mühlhaus" userId="1b6b3aba618dadac" providerId="LiveId" clId="{5EC68FFC-AD42-4C04-ABEA-A189FD8D91EA}" dt="2024-04-05T19:30:11.759" v="8" actId="404"/>
          <ac:spMkLst>
            <pc:docMk/>
            <pc:sldMk cId="3826286984" sldId="780"/>
            <ac:spMk id="5" creationId="{FA862832-54C8-B490-E5CC-920678BCA2A7}"/>
          </ac:spMkLst>
        </pc:spChg>
        <pc:spChg chg="mod">
          <ac:chgData name="Timo Mühlhaus" userId="1b6b3aba618dadac" providerId="LiveId" clId="{5EC68FFC-AD42-4C04-ABEA-A189FD8D91EA}" dt="2024-04-05T19:30:11.759" v="8" actId="404"/>
          <ac:spMkLst>
            <pc:docMk/>
            <pc:sldMk cId="3826286984" sldId="780"/>
            <ac:spMk id="6" creationId="{2C8004D8-4E08-1910-A2E5-2361B359BFF1}"/>
          </ac:spMkLst>
        </pc:spChg>
        <pc:spChg chg="mod">
          <ac:chgData name="Timo Mühlhaus" userId="1b6b3aba618dadac" providerId="LiveId" clId="{5EC68FFC-AD42-4C04-ABEA-A189FD8D91EA}" dt="2024-04-05T19:30:11.759" v="8" actId="404"/>
          <ac:spMkLst>
            <pc:docMk/>
            <pc:sldMk cId="3826286984" sldId="780"/>
            <ac:spMk id="7" creationId="{BC2C01D3-7835-48BC-E79B-1A2DF6AECF64}"/>
          </ac:spMkLst>
        </pc:spChg>
        <pc:spChg chg="mod">
          <ac:chgData name="Timo Mühlhaus" userId="1b6b3aba618dadac" providerId="LiveId" clId="{5EC68FFC-AD42-4C04-ABEA-A189FD8D91EA}" dt="2024-04-05T19:30:11.759" v="8" actId="404"/>
          <ac:spMkLst>
            <pc:docMk/>
            <pc:sldMk cId="3826286984" sldId="780"/>
            <ac:spMk id="8" creationId="{6489E67E-2FF7-D0EF-65B4-1325B5EC0BD4}"/>
          </ac:spMkLst>
        </pc:spChg>
        <pc:spChg chg="mod">
          <ac:chgData name="Timo Mühlhaus" userId="1b6b3aba618dadac" providerId="LiveId" clId="{5EC68FFC-AD42-4C04-ABEA-A189FD8D91EA}" dt="2024-04-05T19:30:11.759" v="8" actId="404"/>
          <ac:spMkLst>
            <pc:docMk/>
            <pc:sldMk cId="3826286984" sldId="780"/>
            <ac:spMk id="9" creationId="{AB80141F-C19B-41B1-AE7F-50B06E6F8FE1}"/>
          </ac:spMkLst>
        </pc:spChg>
        <pc:spChg chg="mod">
          <ac:chgData name="Timo Mühlhaus" userId="1b6b3aba618dadac" providerId="LiveId" clId="{5EC68FFC-AD42-4C04-ABEA-A189FD8D91EA}" dt="2024-04-05T19:30:11.759" v="8" actId="404"/>
          <ac:spMkLst>
            <pc:docMk/>
            <pc:sldMk cId="3826286984" sldId="780"/>
            <ac:spMk id="14" creationId="{BD0632FD-EFE1-7BAD-2AC0-21D6DEB76D41}"/>
          </ac:spMkLst>
        </pc:spChg>
        <pc:spChg chg="mod">
          <ac:chgData name="Timo Mühlhaus" userId="1b6b3aba618dadac" providerId="LiveId" clId="{5EC68FFC-AD42-4C04-ABEA-A189FD8D91EA}" dt="2024-04-05T19:30:11.759" v="8" actId="404"/>
          <ac:spMkLst>
            <pc:docMk/>
            <pc:sldMk cId="3826286984" sldId="780"/>
            <ac:spMk id="15" creationId="{575E2088-2774-5A72-82BD-6106208325D4}"/>
          </ac:spMkLst>
        </pc:spChg>
        <pc:spChg chg="add mod">
          <ac:chgData name="Timo Mühlhaus" userId="1b6b3aba618dadac" providerId="LiveId" clId="{5EC68FFC-AD42-4C04-ABEA-A189FD8D91EA}" dt="2024-04-05T19:10:04.598" v="2"/>
          <ac:spMkLst>
            <pc:docMk/>
            <pc:sldMk cId="3826286984" sldId="780"/>
            <ac:spMk id="16" creationId="{AA2E9706-2E80-91E6-BB54-B0AEFD83887A}"/>
          </ac:spMkLst>
        </pc:spChg>
        <pc:spChg chg="mod">
          <ac:chgData name="Timo Mühlhaus" userId="1b6b3aba618dadac" providerId="LiveId" clId="{5EC68FFC-AD42-4C04-ABEA-A189FD8D91EA}" dt="2024-04-05T19:30:11.759" v="8" actId="404"/>
          <ac:spMkLst>
            <pc:docMk/>
            <pc:sldMk cId="3826286984" sldId="780"/>
            <ac:spMk id="18" creationId="{321D8442-1ABF-18BF-F3B1-5147B9AAF864}"/>
          </ac:spMkLst>
        </pc:spChg>
        <pc:spChg chg="mod">
          <ac:chgData name="Timo Mühlhaus" userId="1b6b3aba618dadac" providerId="LiveId" clId="{5EC68FFC-AD42-4C04-ABEA-A189FD8D91EA}" dt="2024-04-05T19:30:11.759" v="8" actId="404"/>
          <ac:spMkLst>
            <pc:docMk/>
            <pc:sldMk cId="3826286984" sldId="780"/>
            <ac:spMk id="19" creationId="{5478901C-F206-83B7-E656-C429BA3C9443}"/>
          </ac:spMkLst>
        </pc:spChg>
        <pc:spChg chg="mod">
          <ac:chgData name="Timo Mühlhaus" userId="1b6b3aba618dadac" providerId="LiveId" clId="{5EC68FFC-AD42-4C04-ABEA-A189FD8D91EA}" dt="2024-04-05T19:30:11.759" v="8" actId="404"/>
          <ac:spMkLst>
            <pc:docMk/>
            <pc:sldMk cId="3826286984" sldId="780"/>
            <ac:spMk id="22" creationId="{7E61113B-308B-B956-529A-2C553D6EFC43}"/>
          </ac:spMkLst>
        </pc:spChg>
        <pc:spChg chg="mod">
          <ac:chgData name="Timo Mühlhaus" userId="1b6b3aba618dadac" providerId="LiveId" clId="{5EC68FFC-AD42-4C04-ABEA-A189FD8D91EA}" dt="2024-04-05T19:30:11.759" v="8" actId="404"/>
          <ac:spMkLst>
            <pc:docMk/>
            <pc:sldMk cId="3826286984" sldId="780"/>
            <ac:spMk id="23" creationId="{BD3E2B8C-0352-2BD5-0294-F57F01D939B4}"/>
          </ac:spMkLst>
        </pc:spChg>
        <pc:spChg chg="mod">
          <ac:chgData name="Timo Mühlhaus" userId="1b6b3aba618dadac" providerId="LiveId" clId="{5EC68FFC-AD42-4C04-ABEA-A189FD8D91EA}" dt="2024-04-05T19:30:11.759" v="8" actId="404"/>
          <ac:spMkLst>
            <pc:docMk/>
            <pc:sldMk cId="3826286984" sldId="780"/>
            <ac:spMk id="26" creationId="{7BC8687E-94A2-37AB-38F7-5CF782975B7D}"/>
          </ac:spMkLst>
        </pc:spChg>
        <pc:spChg chg="mod">
          <ac:chgData name="Timo Mühlhaus" userId="1b6b3aba618dadac" providerId="LiveId" clId="{5EC68FFC-AD42-4C04-ABEA-A189FD8D91EA}" dt="2024-04-05T19:30:11.759" v="8" actId="404"/>
          <ac:spMkLst>
            <pc:docMk/>
            <pc:sldMk cId="3826286984" sldId="780"/>
            <ac:spMk id="27" creationId="{DE31605B-DAD2-6ACB-20FE-51047265768F}"/>
          </ac:spMkLst>
        </pc:spChg>
        <pc:spChg chg="mod">
          <ac:chgData name="Timo Mühlhaus" userId="1b6b3aba618dadac" providerId="LiveId" clId="{5EC68FFC-AD42-4C04-ABEA-A189FD8D91EA}" dt="2024-04-05T19:30:11.759" v="8" actId="404"/>
          <ac:spMkLst>
            <pc:docMk/>
            <pc:sldMk cId="3826286984" sldId="780"/>
            <ac:spMk id="30" creationId="{D5C02F3D-2935-A3A6-19FD-E07161692109}"/>
          </ac:spMkLst>
        </pc:spChg>
        <pc:spChg chg="mod">
          <ac:chgData name="Timo Mühlhaus" userId="1b6b3aba618dadac" providerId="LiveId" clId="{5EC68FFC-AD42-4C04-ABEA-A189FD8D91EA}" dt="2024-04-05T19:30:11.759" v="8" actId="404"/>
          <ac:spMkLst>
            <pc:docMk/>
            <pc:sldMk cId="3826286984" sldId="780"/>
            <ac:spMk id="31" creationId="{438563CF-9705-C46C-6E81-E86191BFE019}"/>
          </ac:spMkLst>
        </pc:spChg>
        <pc:spChg chg="mod">
          <ac:chgData name="Timo Mühlhaus" userId="1b6b3aba618dadac" providerId="LiveId" clId="{5EC68FFC-AD42-4C04-ABEA-A189FD8D91EA}" dt="2024-04-05T19:30:11.759" v="8" actId="404"/>
          <ac:spMkLst>
            <pc:docMk/>
            <pc:sldMk cId="3826286984" sldId="780"/>
            <ac:spMk id="33" creationId="{936F9587-779F-AD95-B0DE-7CC1957201CE}"/>
          </ac:spMkLst>
        </pc:spChg>
        <pc:spChg chg="add mod">
          <ac:chgData name="Timo Mühlhaus" userId="1b6b3aba618dadac" providerId="LiveId" clId="{5EC68FFC-AD42-4C04-ABEA-A189FD8D91EA}" dt="2024-04-05T19:10:04.598" v="2"/>
          <ac:spMkLst>
            <pc:docMk/>
            <pc:sldMk cId="3826286984" sldId="780"/>
            <ac:spMk id="34" creationId="{3DAB6385-3859-6723-C07F-B0D5839107A2}"/>
          </ac:spMkLst>
        </pc:spChg>
        <pc:spChg chg="mod">
          <ac:chgData name="Timo Mühlhaus" userId="1b6b3aba618dadac" providerId="LiveId" clId="{5EC68FFC-AD42-4C04-ABEA-A189FD8D91EA}" dt="2024-04-05T19:30:11.759" v="8" actId="404"/>
          <ac:spMkLst>
            <pc:docMk/>
            <pc:sldMk cId="3826286984" sldId="780"/>
            <ac:spMk id="36" creationId="{EB53ED30-7DDE-A71A-D39D-7F6E5F0C4337}"/>
          </ac:spMkLst>
        </pc:spChg>
        <pc:spChg chg="mod">
          <ac:chgData name="Timo Mühlhaus" userId="1b6b3aba618dadac" providerId="LiveId" clId="{5EC68FFC-AD42-4C04-ABEA-A189FD8D91EA}" dt="2024-04-05T19:30:11.759" v="8" actId="404"/>
          <ac:spMkLst>
            <pc:docMk/>
            <pc:sldMk cId="3826286984" sldId="780"/>
            <ac:spMk id="38" creationId="{87AAE0EB-CB0B-AB8F-7B26-388D4A7CB154}"/>
          </ac:spMkLst>
        </pc:spChg>
        <pc:spChg chg="mod">
          <ac:chgData name="Timo Mühlhaus" userId="1b6b3aba618dadac" providerId="LiveId" clId="{5EC68FFC-AD42-4C04-ABEA-A189FD8D91EA}" dt="2024-04-05T19:10:04.598" v="2"/>
          <ac:spMkLst>
            <pc:docMk/>
            <pc:sldMk cId="3826286984" sldId="780"/>
            <ac:spMk id="40" creationId="{BDF7C7D5-F988-F748-37B0-798E5E216037}"/>
          </ac:spMkLst>
        </pc:spChg>
        <pc:spChg chg="mod">
          <ac:chgData name="Timo Mühlhaus" userId="1b6b3aba618dadac" providerId="LiveId" clId="{5EC68FFC-AD42-4C04-ABEA-A189FD8D91EA}" dt="2024-04-05T19:10:04.598" v="2"/>
          <ac:spMkLst>
            <pc:docMk/>
            <pc:sldMk cId="3826286984" sldId="780"/>
            <ac:spMk id="42" creationId="{5DAD80BB-B70A-F05F-5762-374061B1CADC}"/>
          </ac:spMkLst>
        </pc:spChg>
        <pc:spChg chg="mod">
          <ac:chgData name="Timo Mühlhaus" userId="1b6b3aba618dadac" providerId="LiveId" clId="{5EC68FFC-AD42-4C04-ABEA-A189FD8D91EA}" dt="2024-04-05T19:10:04.598" v="2"/>
          <ac:spMkLst>
            <pc:docMk/>
            <pc:sldMk cId="3826286984" sldId="780"/>
            <ac:spMk id="43" creationId="{144E19F6-0A59-972D-B09E-4DBD35A0F159}"/>
          </ac:spMkLst>
        </pc:spChg>
        <pc:spChg chg="mod">
          <ac:chgData name="Timo Mühlhaus" userId="1b6b3aba618dadac" providerId="LiveId" clId="{5EC68FFC-AD42-4C04-ABEA-A189FD8D91EA}" dt="2024-04-05T19:10:04.598" v="2"/>
          <ac:spMkLst>
            <pc:docMk/>
            <pc:sldMk cId="3826286984" sldId="780"/>
            <ac:spMk id="44" creationId="{B96AE3BE-2077-AF41-45BD-C8620717DDF0}"/>
          </ac:spMkLst>
        </pc:spChg>
        <pc:spChg chg="mod">
          <ac:chgData name="Timo Mühlhaus" userId="1b6b3aba618dadac" providerId="LiveId" clId="{5EC68FFC-AD42-4C04-ABEA-A189FD8D91EA}" dt="2024-04-05T19:10:04.598" v="2"/>
          <ac:spMkLst>
            <pc:docMk/>
            <pc:sldMk cId="3826286984" sldId="780"/>
            <ac:spMk id="45" creationId="{3295C519-A6E9-B1C2-FB46-65828E902A38}"/>
          </ac:spMkLst>
        </pc:spChg>
        <pc:spChg chg="mod">
          <ac:chgData name="Timo Mühlhaus" userId="1b6b3aba618dadac" providerId="LiveId" clId="{5EC68FFC-AD42-4C04-ABEA-A189FD8D91EA}" dt="2024-04-05T19:10:04.598" v="2"/>
          <ac:spMkLst>
            <pc:docMk/>
            <pc:sldMk cId="3826286984" sldId="780"/>
            <ac:spMk id="46" creationId="{F4905D06-498D-715E-4360-82FB16CAAC6A}"/>
          </ac:spMkLst>
        </pc:spChg>
        <pc:spChg chg="mod">
          <ac:chgData name="Timo Mühlhaus" userId="1b6b3aba618dadac" providerId="LiveId" clId="{5EC68FFC-AD42-4C04-ABEA-A189FD8D91EA}" dt="2024-04-05T19:10:04.598" v="2"/>
          <ac:spMkLst>
            <pc:docMk/>
            <pc:sldMk cId="3826286984" sldId="780"/>
            <ac:spMk id="47" creationId="{62851395-7AB8-CEA8-7A11-BF38CBBAE4CF}"/>
          </ac:spMkLst>
        </pc:spChg>
        <pc:spChg chg="mod">
          <ac:chgData name="Timo Mühlhaus" userId="1b6b3aba618dadac" providerId="LiveId" clId="{5EC68FFC-AD42-4C04-ABEA-A189FD8D91EA}" dt="2024-04-05T19:10:04.598" v="2"/>
          <ac:spMkLst>
            <pc:docMk/>
            <pc:sldMk cId="3826286984" sldId="780"/>
            <ac:spMk id="48" creationId="{CF5FE2D0-2FDE-102B-EA65-97B778BA111B}"/>
          </ac:spMkLst>
        </pc:spChg>
        <pc:spChg chg="mod">
          <ac:chgData name="Timo Mühlhaus" userId="1b6b3aba618dadac" providerId="LiveId" clId="{5EC68FFC-AD42-4C04-ABEA-A189FD8D91EA}" dt="2024-04-05T19:10:04.598" v="2"/>
          <ac:spMkLst>
            <pc:docMk/>
            <pc:sldMk cId="3826286984" sldId="780"/>
            <ac:spMk id="49" creationId="{75802EDE-CF03-CAAF-3991-87EAC2D6A8CA}"/>
          </ac:spMkLst>
        </pc:spChg>
        <pc:spChg chg="mod">
          <ac:chgData name="Timo Mühlhaus" userId="1b6b3aba618dadac" providerId="LiveId" clId="{5EC68FFC-AD42-4C04-ABEA-A189FD8D91EA}" dt="2024-04-05T19:10:04.598" v="2"/>
          <ac:spMkLst>
            <pc:docMk/>
            <pc:sldMk cId="3826286984" sldId="780"/>
            <ac:spMk id="50" creationId="{034ACA2C-D914-6C28-715D-A4953A75E56B}"/>
          </ac:spMkLst>
        </pc:spChg>
        <pc:spChg chg="mod">
          <ac:chgData name="Timo Mühlhaus" userId="1b6b3aba618dadac" providerId="LiveId" clId="{5EC68FFC-AD42-4C04-ABEA-A189FD8D91EA}" dt="2024-04-05T19:10:04.598" v="2"/>
          <ac:spMkLst>
            <pc:docMk/>
            <pc:sldMk cId="3826286984" sldId="780"/>
            <ac:spMk id="51" creationId="{4197BB02-92DE-40DB-D1BA-B23A45B62790}"/>
          </ac:spMkLst>
        </pc:spChg>
        <pc:spChg chg="mod">
          <ac:chgData name="Timo Mühlhaus" userId="1b6b3aba618dadac" providerId="LiveId" clId="{5EC68FFC-AD42-4C04-ABEA-A189FD8D91EA}" dt="2024-04-05T19:10:04.598" v="2"/>
          <ac:spMkLst>
            <pc:docMk/>
            <pc:sldMk cId="3826286984" sldId="780"/>
            <ac:spMk id="52" creationId="{0FBAE822-155F-FFCB-E912-2A3E938B2DF3}"/>
          </ac:spMkLst>
        </pc:spChg>
        <pc:spChg chg="mod">
          <ac:chgData name="Timo Mühlhaus" userId="1b6b3aba618dadac" providerId="LiveId" clId="{5EC68FFC-AD42-4C04-ABEA-A189FD8D91EA}" dt="2024-04-05T19:10:04.598" v="2"/>
          <ac:spMkLst>
            <pc:docMk/>
            <pc:sldMk cId="3826286984" sldId="780"/>
            <ac:spMk id="53" creationId="{681D1285-DB64-42E0-07B4-C07080DDFC8C}"/>
          </ac:spMkLst>
        </pc:spChg>
        <pc:spChg chg="mod">
          <ac:chgData name="Timo Mühlhaus" userId="1b6b3aba618dadac" providerId="LiveId" clId="{5EC68FFC-AD42-4C04-ABEA-A189FD8D91EA}" dt="2024-04-05T19:10:04.598" v="2"/>
          <ac:spMkLst>
            <pc:docMk/>
            <pc:sldMk cId="3826286984" sldId="780"/>
            <ac:spMk id="54" creationId="{BE920356-8F5B-4410-2AB6-02A098EB2F14}"/>
          </ac:spMkLst>
        </pc:spChg>
        <pc:spChg chg="add mod">
          <ac:chgData name="Timo Mühlhaus" userId="1b6b3aba618dadac" providerId="LiveId" clId="{5EC68FFC-AD42-4C04-ABEA-A189FD8D91EA}" dt="2024-04-05T19:10:04.598" v="2"/>
          <ac:spMkLst>
            <pc:docMk/>
            <pc:sldMk cId="3826286984" sldId="780"/>
            <ac:spMk id="55" creationId="{273A271B-A113-EBFA-7583-F784F3A79F07}"/>
          </ac:spMkLst>
        </pc:spChg>
        <pc:spChg chg="mod">
          <ac:chgData name="Timo Mühlhaus" userId="1b6b3aba618dadac" providerId="LiveId" clId="{5EC68FFC-AD42-4C04-ABEA-A189FD8D91EA}" dt="2024-04-05T19:30:11.759" v="8" actId="404"/>
          <ac:spMkLst>
            <pc:docMk/>
            <pc:sldMk cId="3826286984" sldId="780"/>
            <ac:spMk id="60" creationId="{E4F3BBE9-D9D0-2408-0D79-1422E9F6EA8A}"/>
          </ac:spMkLst>
        </pc:spChg>
        <pc:spChg chg="mod">
          <ac:chgData name="Timo Mühlhaus" userId="1b6b3aba618dadac" providerId="LiveId" clId="{5EC68FFC-AD42-4C04-ABEA-A189FD8D91EA}" dt="2024-04-05T19:10:04.598" v="2"/>
          <ac:spMkLst>
            <pc:docMk/>
            <pc:sldMk cId="3826286984" sldId="780"/>
            <ac:spMk id="61" creationId="{7F4DF05D-D053-A75A-A320-6A0B4D68EF92}"/>
          </ac:spMkLst>
        </pc:spChg>
        <pc:spChg chg="mod">
          <ac:chgData name="Timo Mühlhaus" userId="1b6b3aba618dadac" providerId="LiveId" clId="{5EC68FFC-AD42-4C04-ABEA-A189FD8D91EA}" dt="2024-04-05T19:30:11.759" v="8" actId="404"/>
          <ac:spMkLst>
            <pc:docMk/>
            <pc:sldMk cId="3826286984" sldId="780"/>
            <ac:spMk id="62" creationId="{193B4E4E-3315-5530-6D39-ECC9DF64B311}"/>
          </ac:spMkLst>
        </pc:spChg>
        <pc:spChg chg="mod">
          <ac:chgData name="Timo Mühlhaus" userId="1b6b3aba618dadac" providerId="LiveId" clId="{5EC68FFC-AD42-4C04-ABEA-A189FD8D91EA}" dt="2024-04-05T19:30:11.759" v="8" actId="404"/>
          <ac:spMkLst>
            <pc:docMk/>
            <pc:sldMk cId="3826286984" sldId="780"/>
            <ac:spMk id="63" creationId="{5851B1FF-C7ED-C4BC-6198-9FB181EBBE66}"/>
          </ac:spMkLst>
        </pc:spChg>
        <pc:spChg chg="mod">
          <ac:chgData name="Timo Mühlhaus" userId="1b6b3aba618dadac" providerId="LiveId" clId="{5EC68FFC-AD42-4C04-ABEA-A189FD8D91EA}" dt="2024-04-05T19:10:04.598" v="2"/>
          <ac:spMkLst>
            <pc:docMk/>
            <pc:sldMk cId="3826286984" sldId="780"/>
            <ac:spMk id="64" creationId="{98D6F5B7-0C45-D910-22B5-4F96F55AACA4}"/>
          </ac:spMkLst>
        </pc:spChg>
        <pc:spChg chg="mod">
          <ac:chgData name="Timo Mühlhaus" userId="1b6b3aba618dadac" providerId="LiveId" clId="{5EC68FFC-AD42-4C04-ABEA-A189FD8D91EA}" dt="2024-04-05T19:10:04.598" v="2"/>
          <ac:spMkLst>
            <pc:docMk/>
            <pc:sldMk cId="3826286984" sldId="780"/>
            <ac:spMk id="65" creationId="{4E89259D-B250-ADF1-21F0-327FC8DDED30}"/>
          </ac:spMkLst>
        </pc:spChg>
        <pc:spChg chg="mod">
          <ac:chgData name="Timo Mühlhaus" userId="1b6b3aba618dadac" providerId="LiveId" clId="{5EC68FFC-AD42-4C04-ABEA-A189FD8D91EA}" dt="2024-04-05T19:10:04.598" v="2"/>
          <ac:spMkLst>
            <pc:docMk/>
            <pc:sldMk cId="3826286984" sldId="780"/>
            <ac:spMk id="66" creationId="{38F2835D-0E22-3012-618D-5488730BF1BF}"/>
          </ac:spMkLst>
        </pc:spChg>
        <pc:spChg chg="mod">
          <ac:chgData name="Timo Mühlhaus" userId="1b6b3aba618dadac" providerId="LiveId" clId="{5EC68FFC-AD42-4C04-ABEA-A189FD8D91EA}" dt="2024-04-05T19:10:04.598" v="2"/>
          <ac:spMkLst>
            <pc:docMk/>
            <pc:sldMk cId="3826286984" sldId="780"/>
            <ac:spMk id="69" creationId="{353B4EBF-7605-83A3-1767-53BA9620846C}"/>
          </ac:spMkLst>
        </pc:spChg>
        <pc:spChg chg="mod">
          <ac:chgData name="Timo Mühlhaus" userId="1b6b3aba618dadac" providerId="LiveId" clId="{5EC68FFC-AD42-4C04-ABEA-A189FD8D91EA}" dt="2024-04-05T19:10:04.598" v="2"/>
          <ac:spMkLst>
            <pc:docMk/>
            <pc:sldMk cId="3826286984" sldId="780"/>
            <ac:spMk id="71" creationId="{C572FD66-738B-99FD-034A-8D63C1C1451B}"/>
          </ac:spMkLst>
        </pc:spChg>
        <pc:spChg chg="mod">
          <ac:chgData name="Timo Mühlhaus" userId="1b6b3aba618dadac" providerId="LiveId" clId="{5EC68FFC-AD42-4C04-ABEA-A189FD8D91EA}" dt="2024-04-05T19:10:04.598" v="2"/>
          <ac:spMkLst>
            <pc:docMk/>
            <pc:sldMk cId="3826286984" sldId="780"/>
            <ac:spMk id="72" creationId="{A7F54B37-0100-A67D-CB3A-0EBFA2031DA9}"/>
          </ac:spMkLst>
        </pc:spChg>
        <pc:spChg chg="mod">
          <ac:chgData name="Timo Mühlhaus" userId="1b6b3aba618dadac" providerId="LiveId" clId="{5EC68FFC-AD42-4C04-ABEA-A189FD8D91EA}" dt="2024-04-05T19:10:04.598" v="2"/>
          <ac:spMkLst>
            <pc:docMk/>
            <pc:sldMk cId="3826286984" sldId="780"/>
            <ac:spMk id="73" creationId="{3CA18AE0-2042-7FA0-49F3-E0D04E280F97}"/>
          </ac:spMkLst>
        </pc:spChg>
        <pc:spChg chg="mod">
          <ac:chgData name="Timo Mühlhaus" userId="1b6b3aba618dadac" providerId="LiveId" clId="{5EC68FFC-AD42-4C04-ABEA-A189FD8D91EA}" dt="2024-04-05T19:10:04.598" v="2"/>
          <ac:spMkLst>
            <pc:docMk/>
            <pc:sldMk cId="3826286984" sldId="780"/>
            <ac:spMk id="74" creationId="{40133EEB-7044-1574-8BBB-19AF0886EBAF}"/>
          </ac:spMkLst>
        </pc:spChg>
        <pc:spChg chg="mod">
          <ac:chgData name="Timo Mühlhaus" userId="1b6b3aba618dadac" providerId="LiveId" clId="{5EC68FFC-AD42-4C04-ABEA-A189FD8D91EA}" dt="2024-04-05T19:10:04.598" v="2"/>
          <ac:spMkLst>
            <pc:docMk/>
            <pc:sldMk cId="3826286984" sldId="780"/>
            <ac:spMk id="75" creationId="{2C7252A5-EFF4-6773-C3F5-E063734C17E1}"/>
          </ac:spMkLst>
        </pc:spChg>
        <pc:spChg chg="mod">
          <ac:chgData name="Timo Mühlhaus" userId="1b6b3aba618dadac" providerId="LiveId" clId="{5EC68FFC-AD42-4C04-ABEA-A189FD8D91EA}" dt="2024-04-05T19:10:04.598" v="2"/>
          <ac:spMkLst>
            <pc:docMk/>
            <pc:sldMk cId="3826286984" sldId="780"/>
            <ac:spMk id="76" creationId="{7E6A7479-A5FF-3D45-78B4-7EBA6FAF0049}"/>
          </ac:spMkLst>
        </pc:spChg>
        <pc:spChg chg="mod">
          <ac:chgData name="Timo Mühlhaus" userId="1b6b3aba618dadac" providerId="LiveId" clId="{5EC68FFC-AD42-4C04-ABEA-A189FD8D91EA}" dt="2024-04-05T19:10:04.598" v="2"/>
          <ac:spMkLst>
            <pc:docMk/>
            <pc:sldMk cId="3826286984" sldId="780"/>
            <ac:spMk id="77" creationId="{C3909199-C7D0-D769-D0BA-993BAAF4E612}"/>
          </ac:spMkLst>
        </pc:spChg>
        <pc:spChg chg="mod">
          <ac:chgData name="Timo Mühlhaus" userId="1b6b3aba618dadac" providerId="LiveId" clId="{5EC68FFC-AD42-4C04-ABEA-A189FD8D91EA}" dt="2024-04-05T19:10:04.598" v="2"/>
          <ac:spMkLst>
            <pc:docMk/>
            <pc:sldMk cId="3826286984" sldId="780"/>
            <ac:spMk id="78" creationId="{4446B3EE-71A3-DF1E-F8BC-33C4F79A6FC0}"/>
          </ac:spMkLst>
        </pc:spChg>
        <pc:spChg chg="mod">
          <ac:chgData name="Timo Mühlhaus" userId="1b6b3aba618dadac" providerId="LiveId" clId="{5EC68FFC-AD42-4C04-ABEA-A189FD8D91EA}" dt="2024-04-05T19:10:04.598" v="2"/>
          <ac:spMkLst>
            <pc:docMk/>
            <pc:sldMk cId="3826286984" sldId="780"/>
            <ac:spMk id="79" creationId="{613CF958-42BF-981C-28CE-42BD4263E72A}"/>
          </ac:spMkLst>
        </pc:spChg>
        <pc:spChg chg="mod">
          <ac:chgData name="Timo Mühlhaus" userId="1b6b3aba618dadac" providerId="LiveId" clId="{5EC68FFC-AD42-4C04-ABEA-A189FD8D91EA}" dt="2024-04-05T19:10:04.598" v="2"/>
          <ac:spMkLst>
            <pc:docMk/>
            <pc:sldMk cId="3826286984" sldId="780"/>
            <ac:spMk id="80" creationId="{369913F3-86D2-BF1A-18F8-4CFCC4292183}"/>
          </ac:spMkLst>
        </pc:spChg>
        <pc:spChg chg="mod">
          <ac:chgData name="Timo Mühlhaus" userId="1b6b3aba618dadac" providerId="LiveId" clId="{5EC68FFC-AD42-4C04-ABEA-A189FD8D91EA}" dt="2024-04-05T19:10:04.598" v="2"/>
          <ac:spMkLst>
            <pc:docMk/>
            <pc:sldMk cId="3826286984" sldId="780"/>
            <ac:spMk id="81" creationId="{023B1C84-194A-DECB-5CC0-BC4E5DEFC3CA}"/>
          </ac:spMkLst>
        </pc:spChg>
        <pc:spChg chg="mod">
          <ac:chgData name="Timo Mühlhaus" userId="1b6b3aba618dadac" providerId="LiveId" clId="{5EC68FFC-AD42-4C04-ABEA-A189FD8D91EA}" dt="2024-04-05T19:10:04.598" v="2"/>
          <ac:spMkLst>
            <pc:docMk/>
            <pc:sldMk cId="3826286984" sldId="780"/>
            <ac:spMk id="82" creationId="{2B8F8EBF-E964-315B-C4AC-7154F7A32C22}"/>
          </ac:spMkLst>
        </pc:spChg>
        <pc:spChg chg="mod">
          <ac:chgData name="Timo Mühlhaus" userId="1b6b3aba618dadac" providerId="LiveId" clId="{5EC68FFC-AD42-4C04-ABEA-A189FD8D91EA}" dt="2024-04-05T19:10:04.598" v="2"/>
          <ac:spMkLst>
            <pc:docMk/>
            <pc:sldMk cId="3826286984" sldId="780"/>
            <ac:spMk id="83" creationId="{9863134D-22C6-51D6-398E-9FC6D6F1D8EA}"/>
          </ac:spMkLst>
        </pc:spChg>
        <pc:spChg chg="add mod">
          <ac:chgData name="Timo Mühlhaus" userId="1b6b3aba618dadac" providerId="LiveId" clId="{5EC68FFC-AD42-4C04-ABEA-A189FD8D91EA}" dt="2024-04-05T19:10:04.598" v="2"/>
          <ac:spMkLst>
            <pc:docMk/>
            <pc:sldMk cId="3826286984" sldId="780"/>
            <ac:spMk id="85" creationId="{D5479053-E87A-8BBE-6BF5-E66D1F2D912C}"/>
          </ac:spMkLst>
        </pc:spChg>
        <pc:spChg chg="add mod">
          <ac:chgData name="Timo Mühlhaus" userId="1b6b3aba618dadac" providerId="LiveId" clId="{5EC68FFC-AD42-4C04-ABEA-A189FD8D91EA}" dt="2024-04-05T19:10:04.598" v="2"/>
          <ac:spMkLst>
            <pc:docMk/>
            <pc:sldMk cId="3826286984" sldId="780"/>
            <ac:spMk id="88" creationId="{389C69E2-041F-BC24-4EEC-B45F87A2CA6D}"/>
          </ac:spMkLst>
        </pc:spChg>
        <pc:spChg chg="mod">
          <ac:chgData name="Timo Mühlhaus" userId="1b6b3aba618dadac" providerId="LiveId" clId="{5EC68FFC-AD42-4C04-ABEA-A189FD8D91EA}" dt="2024-04-05T19:30:11.759" v="8" actId="404"/>
          <ac:spMkLst>
            <pc:docMk/>
            <pc:sldMk cId="3826286984" sldId="780"/>
            <ac:spMk id="90" creationId="{01158AEA-FCAE-49E4-CB22-B698986BB278}"/>
          </ac:spMkLst>
        </pc:spChg>
        <pc:spChg chg="mod">
          <ac:chgData name="Timo Mühlhaus" userId="1b6b3aba618dadac" providerId="LiveId" clId="{5EC68FFC-AD42-4C04-ABEA-A189FD8D91EA}" dt="2024-04-05T19:30:11.759" v="8" actId="404"/>
          <ac:spMkLst>
            <pc:docMk/>
            <pc:sldMk cId="3826286984" sldId="780"/>
            <ac:spMk id="91" creationId="{C5A7B58D-664C-BE7E-E316-0C12DA18EBAD}"/>
          </ac:spMkLst>
        </pc:spChg>
        <pc:spChg chg="mod">
          <ac:chgData name="Timo Mühlhaus" userId="1b6b3aba618dadac" providerId="LiveId" clId="{5EC68FFC-AD42-4C04-ABEA-A189FD8D91EA}" dt="2024-04-05T19:30:11.759" v="8" actId="404"/>
          <ac:spMkLst>
            <pc:docMk/>
            <pc:sldMk cId="3826286984" sldId="780"/>
            <ac:spMk id="92" creationId="{6FA437F4-2979-537A-63E5-B6FD4B08ED60}"/>
          </ac:spMkLst>
        </pc:spChg>
        <pc:spChg chg="mod">
          <ac:chgData name="Timo Mühlhaus" userId="1b6b3aba618dadac" providerId="LiveId" clId="{5EC68FFC-AD42-4C04-ABEA-A189FD8D91EA}" dt="2024-04-05T19:30:33.599" v="18" actId="1035"/>
          <ac:spMkLst>
            <pc:docMk/>
            <pc:sldMk cId="3826286984" sldId="780"/>
            <ac:spMk id="93" creationId="{066C89CC-7026-2F19-A8E1-4D88A5CDB920}"/>
          </ac:spMkLst>
        </pc:spChg>
        <pc:spChg chg="mod">
          <ac:chgData name="Timo Mühlhaus" userId="1b6b3aba618dadac" providerId="LiveId" clId="{5EC68FFC-AD42-4C04-ABEA-A189FD8D91EA}" dt="2024-04-05T19:30:11.759" v="8" actId="404"/>
          <ac:spMkLst>
            <pc:docMk/>
            <pc:sldMk cId="3826286984" sldId="780"/>
            <ac:spMk id="94" creationId="{98B6EB80-70FC-72E8-2972-BC5C2782329E}"/>
          </ac:spMkLst>
        </pc:spChg>
        <pc:spChg chg="mod">
          <ac:chgData name="Timo Mühlhaus" userId="1b6b3aba618dadac" providerId="LiveId" clId="{5EC68FFC-AD42-4C04-ABEA-A189FD8D91EA}" dt="2024-04-05T19:30:11.759" v="8" actId="404"/>
          <ac:spMkLst>
            <pc:docMk/>
            <pc:sldMk cId="3826286984" sldId="780"/>
            <ac:spMk id="96" creationId="{3C264AA8-9597-BC9C-29D3-DA3950FCD4D9}"/>
          </ac:spMkLst>
        </pc:spChg>
        <pc:spChg chg="mod">
          <ac:chgData name="Timo Mühlhaus" userId="1b6b3aba618dadac" providerId="LiveId" clId="{5EC68FFC-AD42-4C04-ABEA-A189FD8D91EA}" dt="2024-04-05T19:30:11.759" v="8" actId="404"/>
          <ac:spMkLst>
            <pc:docMk/>
            <pc:sldMk cId="3826286984" sldId="780"/>
            <ac:spMk id="97" creationId="{56FCD09F-FE01-084D-E5F4-DC6885E687FD}"/>
          </ac:spMkLst>
        </pc:spChg>
        <pc:spChg chg="mod">
          <ac:chgData name="Timo Mühlhaus" userId="1b6b3aba618dadac" providerId="LiveId" clId="{5EC68FFC-AD42-4C04-ABEA-A189FD8D91EA}" dt="2024-04-05T19:30:11.759" v="8" actId="404"/>
          <ac:spMkLst>
            <pc:docMk/>
            <pc:sldMk cId="3826286984" sldId="780"/>
            <ac:spMk id="98" creationId="{F94592B3-EF2C-6CEF-17E9-E5AB43A9CA45}"/>
          </ac:spMkLst>
        </pc:spChg>
        <pc:spChg chg="mod">
          <ac:chgData name="Timo Mühlhaus" userId="1b6b3aba618dadac" providerId="LiveId" clId="{5EC68FFC-AD42-4C04-ABEA-A189FD8D91EA}" dt="2024-04-05T19:30:11.759" v="8" actId="404"/>
          <ac:spMkLst>
            <pc:docMk/>
            <pc:sldMk cId="3826286984" sldId="780"/>
            <ac:spMk id="101" creationId="{AD18AEB1-296B-4EC3-B6D0-7D03B2327AA9}"/>
          </ac:spMkLst>
        </pc:spChg>
        <pc:spChg chg="mod">
          <ac:chgData name="Timo Mühlhaus" userId="1b6b3aba618dadac" providerId="LiveId" clId="{5EC68FFC-AD42-4C04-ABEA-A189FD8D91EA}" dt="2024-04-05T19:30:41.940" v="26" actId="1035"/>
          <ac:spMkLst>
            <pc:docMk/>
            <pc:sldMk cId="3826286984" sldId="780"/>
            <ac:spMk id="102" creationId="{08782914-1F92-FE9F-6738-60BFB0CD0700}"/>
          </ac:spMkLst>
        </pc:spChg>
        <pc:spChg chg="mod">
          <ac:chgData name="Timo Mühlhaus" userId="1b6b3aba618dadac" providerId="LiveId" clId="{5EC68FFC-AD42-4C04-ABEA-A189FD8D91EA}" dt="2024-04-05T19:30:11.759" v="8" actId="404"/>
          <ac:spMkLst>
            <pc:docMk/>
            <pc:sldMk cId="3826286984" sldId="780"/>
            <ac:spMk id="103" creationId="{D94876EE-6896-B425-E7E8-E055B2CACB64}"/>
          </ac:spMkLst>
        </pc:spChg>
        <pc:spChg chg="mod">
          <ac:chgData name="Timo Mühlhaus" userId="1b6b3aba618dadac" providerId="LiveId" clId="{5EC68FFC-AD42-4C04-ABEA-A189FD8D91EA}" dt="2024-04-05T19:30:11.759" v="8" actId="404"/>
          <ac:spMkLst>
            <pc:docMk/>
            <pc:sldMk cId="3826286984" sldId="780"/>
            <ac:spMk id="104" creationId="{1DE69EFB-FCFB-2B5E-491A-7B0DCDCC25CA}"/>
          </ac:spMkLst>
        </pc:spChg>
        <pc:spChg chg="mod">
          <ac:chgData name="Timo Mühlhaus" userId="1b6b3aba618dadac" providerId="LiveId" clId="{5EC68FFC-AD42-4C04-ABEA-A189FD8D91EA}" dt="2024-04-05T19:30:11.759" v="8" actId="404"/>
          <ac:spMkLst>
            <pc:docMk/>
            <pc:sldMk cId="3826286984" sldId="780"/>
            <ac:spMk id="105" creationId="{2F31C6EE-60B8-AC8D-1F6D-FB0316244D3E}"/>
          </ac:spMkLst>
        </pc:spChg>
        <pc:spChg chg="mod">
          <ac:chgData name="Timo Mühlhaus" userId="1b6b3aba618dadac" providerId="LiveId" clId="{5EC68FFC-AD42-4C04-ABEA-A189FD8D91EA}" dt="2024-04-05T19:30:11.759" v="8" actId="404"/>
          <ac:spMkLst>
            <pc:docMk/>
            <pc:sldMk cId="3826286984" sldId="780"/>
            <ac:spMk id="106" creationId="{A69E6A39-A7EC-8EE4-FCA1-C67B9E5F9E26}"/>
          </ac:spMkLst>
        </pc:spChg>
        <pc:spChg chg="mod">
          <ac:chgData name="Timo Mühlhaus" userId="1b6b3aba618dadac" providerId="LiveId" clId="{5EC68FFC-AD42-4C04-ABEA-A189FD8D91EA}" dt="2024-04-05T19:30:11.759" v="8" actId="404"/>
          <ac:spMkLst>
            <pc:docMk/>
            <pc:sldMk cId="3826286984" sldId="780"/>
            <ac:spMk id="107" creationId="{502A2300-2185-2C92-A0A4-D215111E7D94}"/>
          </ac:spMkLst>
        </pc:spChg>
        <pc:spChg chg="mod">
          <ac:chgData name="Timo Mühlhaus" userId="1b6b3aba618dadac" providerId="LiveId" clId="{5EC68FFC-AD42-4C04-ABEA-A189FD8D91EA}" dt="2024-04-05T19:30:11.759" v="8" actId="404"/>
          <ac:spMkLst>
            <pc:docMk/>
            <pc:sldMk cId="3826286984" sldId="780"/>
            <ac:spMk id="108" creationId="{605ACF64-235D-92C2-3F99-DAD1BF39BB8F}"/>
          </ac:spMkLst>
        </pc:spChg>
        <pc:spChg chg="mod">
          <ac:chgData name="Timo Mühlhaus" userId="1b6b3aba618dadac" providerId="LiveId" clId="{5EC68FFC-AD42-4C04-ABEA-A189FD8D91EA}" dt="2024-04-05T19:30:11.759" v="8" actId="404"/>
          <ac:spMkLst>
            <pc:docMk/>
            <pc:sldMk cId="3826286984" sldId="780"/>
            <ac:spMk id="109" creationId="{7B9B7AFA-9CAA-B272-570D-17D5CF054620}"/>
          </ac:spMkLst>
        </pc:spChg>
        <pc:spChg chg="mod">
          <ac:chgData name="Timo Mühlhaus" userId="1b6b3aba618dadac" providerId="LiveId" clId="{5EC68FFC-AD42-4C04-ABEA-A189FD8D91EA}" dt="2024-04-05T19:30:11.759" v="8" actId="404"/>
          <ac:spMkLst>
            <pc:docMk/>
            <pc:sldMk cId="3826286984" sldId="780"/>
            <ac:spMk id="110" creationId="{07E2EEAF-A6C7-B90B-3104-1A1FB4D28CA2}"/>
          </ac:spMkLst>
        </pc:spChg>
        <pc:spChg chg="mod">
          <ac:chgData name="Timo Mühlhaus" userId="1b6b3aba618dadac" providerId="LiveId" clId="{5EC68FFC-AD42-4C04-ABEA-A189FD8D91EA}" dt="2024-04-05T19:30:11.759" v="8" actId="404"/>
          <ac:spMkLst>
            <pc:docMk/>
            <pc:sldMk cId="3826286984" sldId="780"/>
            <ac:spMk id="112" creationId="{63C9217D-9010-62DF-1C41-17D402DF8BDD}"/>
          </ac:spMkLst>
        </pc:spChg>
        <pc:spChg chg="mod">
          <ac:chgData name="Timo Mühlhaus" userId="1b6b3aba618dadac" providerId="LiveId" clId="{5EC68FFC-AD42-4C04-ABEA-A189FD8D91EA}" dt="2024-04-05T19:30:11.759" v="8" actId="404"/>
          <ac:spMkLst>
            <pc:docMk/>
            <pc:sldMk cId="3826286984" sldId="780"/>
            <ac:spMk id="113" creationId="{4C22005D-EC9C-0AED-3997-30E3585BB8AC}"/>
          </ac:spMkLst>
        </pc:spChg>
        <pc:spChg chg="mod">
          <ac:chgData name="Timo Mühlhaus" userId="1b6b3aba618dadac" providerId="LiveId" clId="{5EC68FFC-AD42-4C04-ABEA-A189FD8D91EA}" dt="2024-04-05T19:30:11.759" v="8" actId="404"/>
          <ac:spMkLst>
            <pc:docMk/>
            <pc:sldMk cId="3826286984" sldId="780"/>
            <ac:spMk id="114" creationId="{830137B3-211C-3943-B8AA-B51362E65A19}"/>
          </ac:spMkLst>
        </pc:spChg>
        <pc:spChg chg="mod">
          <ac:chgData name="Timo Mühlhaus" userId="1b6b3aba618dadac" providerId="LiveId" clId="{5EC68FFC-AD42-4C04-ABEA-A189FD8D91EA}" dt="2024-04-05T19:30:11.759" v="8" actId="404"/>
          <ac:spMkLst>
            <pc:docMk/>
            <pc:sldMk cId="3826286984" sldId="780"/>
            <ac:spMk id="115" creationId="{86079D76-E74D-1816-49F5-4856D3A6FE2E}"/>
          </ac:spMkLst>
        </pc:spChg>
        <pc:spChg chg="mod">
          <ac:chgData name="Timo Mühlhaus" userId="1b6b3aba618dadac" providerId="LiveId" clId="{5EC68FFC-AD42-4C04-ABEA-A189FD8D91EA}" dt="2024-04-05T19:30:11.759" v="8" actId="404"/>
          <ac:spMkLst>
            <pc:docMk/>
            <pc:sldMk cId="3826286984" sldId="780"/>
            <ac:spMk id="118" creationId="{635A62CA-5242-67C4-6737-EB0F5E5D1C18}"/>
          </ac:spMkLst>
        </pc:spChg>
        <pc:spChg chg="mod">
          <ac:chgData name="Timo Mühlhaus" userId="1b6b3aba618dadac" providerId="LiveId" clId="{5EC68FFC-AD42-4C04-ABEA-A189FD8D91EA}" dt="2024-04-05T19:30:11.759" v="8" actId="404"/>
          <ac:spMkLst>
            <pc:docMk/>
            <pc:sldMk cId="3826286984" sldId="780"/>
            <ac:spMk id="119" creationId="{932EBE92-7F48-BFBF-A7CB-747F74912932}"/>
          </ac:spMkLst>
        </pc:spChg>
        <pc:spChg chg="mod">
          <ac:chgData name="Timo Mühlhaus" userId="1b6b3aba618dadac" providerId="LiveId" clId="{5EC68FFC-AD42-4C04-ABEA-A189FD8D91EA}" dt="2024-04-05T19:30:11.759" v="8" actId="404"/>
          <ac:spMkLst>
            <pc:docMk/>
            <pc:sldMk cId="3826286984" sldId="780"/>
            <ac:spMk id="121" creationId="{F3D73D83-37BF-9C80-7FB0-53756BED7D4C}"/>
          </ac:spMkLst>
        </pc:spChg>
        <pc:spChg chg="mod">
          <ac:chgData name="Timo Mühlhaus" userId="1b6b3aba618dadac" providerId="LiveId" clId="{5EC68FFC-AD42-4C04-ABEA-A189FD8D91EA}" dt="2024-04-05T19:30:21.374" v="9" actId="1076"/>
          <ac:spMkLst>
            <pc:docMk/>
            <pc:sldMk cId="3826286984" sldId="780"/>
            <ac:spMk id="122" creationId="{4F712AC3-6208-9446-B47B-D294A065CF40}"/>
          </ac:spMkLst>
        </pc:spChg>
        <pc:spChg chg="mod">
          <ac:chgData name="Timo Mühlhaus" userId="1b6b3aba618dadac" providerId="LiveId" clId="{5EC68FFC-AD42-4C04-ABEA-A189FD8D91EA}" dt="2024-04-05T19:55:35.544" v="56"/>
          <ac:spMkLst>
            <pc:docMk/>
            <pc:sldMk cId="3826286984" sldId="780"/>
            <ac:spMk id="123" creationId="{1BEB87DE-F3D6-4FE2-210D-530B82491B22}"/>
          </ac:spMkLst>
        </pc:spChg>
        <pc:spChg chg="mod">
          <ac:chgData name="Timo Mühlhaus" userId="1b6b3aba618dadac" providerId="LiveId" clId="{5EC68FFC-AD42-4C04-ABEA-A189FD8D91EA}" dt="2024-04-05T19:30:11.759" v="8" actId="404"/>
          <ac:spMkLst>
            <pc:docMk/>
            <pc:sldMk cId="3826286984" sldId="780"/>
            <ac:spMk id="124" creationId="{2EED7E7E-C855-CF07-B5DE-83C358F6941F}"/>
          </ac:spMkLst>
        </pc:spChg>
        <pc:spChg chg="mod">
          <ac:chgData name="Timo Mühlhaus" userId="1b6b3aba618dadac" providerId="LiveId" clId="{5EC68FFC-AD42-4C04-ABEA-A189FD8D91EA}" dt="2024-04-05T19:55:35.544" v="56"/>
          <ac:spMkLst>
            <pc:docMk/>
            <pc:sldMk cId="3826286984" sldId="780"/>
            <ac:spMk id="125" creationId="{571693C0-2DAD-BF9B-4842-6E4F33793BD0}"/>
          </ac:spMkLst>
        </pc:spChg>
        <pc:spChg chg="mod">
          <ac:chgData name="Timo Mühlhaus" userId="1b6b3aba618dadac" providerId="LiveId" clId="{5EC68FFC-AD42-4C04-ABEA-A189FD8D91EA}" dt="2024-04-05T19:55:35.544" v="56"/>
          <ac:spMkLst>
            <pc:docMk/>
            <pc:sldMk cId="3826286984" sldId="780"/>
            <ac:spMk id="126" creationId="{B9F59B54-1040-4774-3A17-8A943202F950}"/>
          </ac:spMkLst>
        </pc:spChg>
        <pc:spChg chg="mod">
          <ac:chgData name="Timo Mühlhaus" userId="1b6b3aba618dadac" providerId="LiveId" clId="{5EC68FFC-AD42-4C04-ABEA-A189FD8D91EA}" dt="2024-04-05T19:55:35.544" v="56"/>
          <ac:spMkLst>
            <pc:docMk/>
            <pc:sldMk cId="3826286984" sldId="780"/>
            <ac:spMk id="127" creationId="{39F4519E-4042-5773-2CA3-06E7B0045727}"/>
          </ac:spMkLst>
        </pc:spChg>
        <pc:spChg chg="mod">
          <ac:chgData name="Timo Mühlhaus" userId="1b6b3aba618dadac" providerId="LiveId" clId="{5EC68FFC-AD42-4C04-ABEA-A189FD8D91EA}" dt="2024-04-05T19:55:35.544" v="56"/>
          <ac:spMkLst>
            <pc:docMk/>
            <pc:sldMk cId="3826286984" sldId="780"/>
            <ac:spMk id="130" creationId="{D813AAD3-5221-A131-F8E8-F4B4EC08F05B}"/>
          </ac:spMkLst>
        </pc:spChg>
        <pc:spChg chg="mod">
          <ac:chgData name="Timo Mühlhaus" userId="1b6b3aba618dadac" providerId="LiveId" clId="{5EC68FFC-AD42-4C04-ABEA-A189FD8D91EA}" dt="2024-04-05T19:55:35.544" v="56"/>
          <ac:spMkLst>
            <pc:docMk/>
            <pc:sldMk cId="3826286984" sldId="780"/>
            <ac:spMk id="131" creationId="{68554058-98B3-3900-0F4B-2F95E1B76580}"/>
          </ac:spMkLst>
        </pc:spChg>
        <pc:spChg chg="mod">
          <ac:chgData name="Timo Mühlhaus" userId="1b6b3aba618dadac" providerId="LiveId" clId="{5EC68FFC-AD42-4C04-ABEA-A189FD8D91EA}" dt="2024-04-05T19:55:35.544" v="56"/>
          <ac:spMkLst>
            <pc:docMk/>
            <pc:sldMk cId="3826286984" sldId="780"/>
            <ac:spMk id="133" creationId="{2AD716DF-DABA-4DA4-D92B-A948A077545E}"/>
          </ac:spMkLst>
        </pc:spChg>
        <pc:spChg chg="mod">
          <ac:chgData name="Timo Mühlhaus" userId="1b6b3aba618dadac" providerId="LiveId" clId="{5EC68FFC-AD42-4C04-ABEA-A189FD8D91EA}" dt="2024-04-05T19:55:35.544" v="56"/>
          <ac:spMkLst>
            <pc:docMk/>
            <pc:sldMk cId="3826286984" sldId="780"/>
            <ac:spMk id="134" creationId="{4E30126D-796B-D709-FFCE-44EE099FB77F}"/>
          </ac:spMkLst>
        </pc:spChg>
        <pc:spChg chg="mod">
          <ac:chgData name="Timo Mühlhaus" userId="1b6b3aba618dadac" providerId="LiveId" clId="{5EC68FFC-AD42-4C04-ABEA-A189FD8D91EA}" dt="2024-04-05T19:55:35.544" v="56"/>
          <ac:spMkLst>
            <pc:docMk/>
            <pc:sldMk cId="3826286984" sldId="780"/>
            <ac:spMk id="136" creationId="{B1073DD0-8C54-CDF2-0B11-69D539840587}"/>
          </ac:spMkLst>
        </pc:spChg>
        <pc:spChg chg="mod">
          <ac:chgData name="Timo Mühlhaus" userId="1b6b3aba618dadac" providerId="LiveId" clId="{5EC68FFC-AD42-4C04-ABEA-A189FD8D91EA}" dt="2024-04-05T19:55:35.544" v="56"/>
          <ac:spMkLst>
            <pc:docMk/>
            <pc:sldMk cId="3826286984" sldId="780"/>
            <ac:spMk id="137" creationId="{0953B6FB-695F-27EE-CABA-5F67FE418893}"/>
          </ac:spMkLst>
        </pc:spChg>
        <pc:spChg chg="mod">
          <ac:chgData name="Timo Mühlhaus" userId="1b6b3aba618dadac" providerId="LiveId" clId="{5EC68FFC-AD42-4C04-ABEA-A189FD8D91EA}" dt="2024-04-05T19:55:35.544" v="56"/>
          <ac:spMkLst>
            <pc:docMk/>
            <pc:sldMk cId="3826286984" sldId="780"/>
            <ac:spMk id="140" creationId="{A39F325D-1E25-B970-0E8C-4E5C6A84321A}"/>
          </ac:spMkLst>
        </pc:spChg>
        <pc:spChg chg="mod">
          <ac:chgData name="Timo Mühlhaus" userId="1b6b3aba618dadac" providerId="LiveId" clId="{5EC68FFC-AD42-4C04-ABEA-A189FD8D91EA}" dt="2024-04-05T19:55:35.544" v="56"/>
          <ac:spMkLst>
            <pc:docMk/>
            <pc:sldMk cId="3826286984" sldId="780"/>
            <ac:spMk id="142" creationId="{738AAC47-BF48-D76E-3FC3-7540914C13F8}"/>
          </ac:spMkLst>
        </pc:spChg>
        <pc:spChg chg="mod">
          <ac:chgData name="Timo Mühlhaus" userId="1b6b3aba618dadac" providerId="LiveId" clId="{5EC68FFC-AD42-4C04-ABEA-A189FD8D91EA}" dt="2024-04-05T19:55:35.544" v="56"/>
          <ac:spMkLst>
            <pc:docMk/>
            <pc:sldMk cId="3826286984" sldId="780"/>
            <ac:spMk id="144" creationId="{472E5254-AF18-B36C-92E8-7A3232A2D76C}"/>
          </ac:spMkLst>
        </pc:spChg>
        <pc:spChg chg="mod">
          <ac:chgData name="Timo Mühlhaus" userId="1b6b3aba618dadac" providerId="LiveId" clId="{5EC68FFC-AD42-4C04-ABEA-A189FD8D91EA}" dt="2024-04-05T19:55:35.544" v="56"/>
          <ac:spMkLst>
            <pc:docMk/>
            <pc:sldMk cId="3826286984" sldId="780"/>
            <ac:spMk id="145" creationId="{78FB784A-073E-9425-A530-8C38744BF710}"/>
          </ac:spMkLst>
        </pc:spChg>
        <pc:spChg chg="mod">
          <ac:chgData name="Timo Mühlhaus" userId="1b6b3aba618dadac" providerId="LiveId" clId="{5EC68FFC-AD42-4C04-ABEA-A189FD8D91EA}" dt="2024-04-05T19:55:35.544" v="56"/>
          <ac:spMkLst>
            <pc:docMk/>
            <pc:sldMk cId="3826286984" sldId="780"/>
            <ac:spMk id="148" creationId="{94CB8387-714A-6A11-C99B-8E1BAF87F874}"/>
          </ac:spMkLst>
        </pc:spChg>
        <pc:spChg chg="mod">
          <ac:chgData name="Timo Mühlhaus" userId="1b6b3aba618dadac" providerId="LiveId" clId="{5EC68FFC-AD42-4C04-ABEA-A189FD8D91EA}" dt="2024-04-05T19:55:35.544" v="56"/>
          <ac:spMkLst>
            <pc:docMk/>
            <pc:sldMk cId="3826286984" sldId="780"/>
            <ac:spMk id="151" creationId="{D5149BE9-1EB8-F779-FF9E-7ABF5B719506}"/>
          </ac:spMkLst>
        </pc:spChg>
        <pc:spChg chg="mod">
          <ac:chgData name="Timo Mühlhaus" userId="1b6b3aba618dadac" providerId="LiveId" clId="{5EC68FFC-AD42-4C04-ABEA-A189FD8D91EA}" dt="2024-04-05T19:55:35.544" v="56"/>
          <ac:spMkLst>
            <pc:docMk/>
            <pc:sldMk cId="3826286984" sldId="780"/>
            <ac:spMk id="152" creationId="{A6653A86-75EA-A773-DC27-8AD656C8AC64}"/>
          </ac:spMkLst>
        </pc:spChg>
        <pc:spChg chg="mod">
          <ac:chgData name="Timo Mühlhaus" userId="1b6b3aba618dadac" providerId="LiveId" clId="{5EC68FFC-AD42-4C04-ABEA-A189FD8D91EA}" dt="2024-04-05T19:55:35.544" v="56"/>
          <ac:spMkLst>
            <pc:docMk/>
            <pc:sldMk cId="3826286984" sldId="780"/>
            <ac:spMk id="153" creationId="{513DE152-C94B-6748-4F90-A552E8D8F6DC}"/>
          </ac:spMkLst>
        </pc:spChg>
        <pc:spChg chg="mod">
          <ac:chgData name="Timo Mühlhaus" userId="1b6b3aba618dadac" providerId="LiveId" clId="{5EC68FFC-AD42-4C04-ABEA-A189FD8D91EA}" dt="2024-04-05T19:55:35.544" v="56"/>
          <ac:spMkLst>
            <pc:docMk/>
            <pc:sldMk cId="3826286984" sldId="780"/>
            <ac:spMk id="154" creationId="{B529D417-2C17-7799-4B56-438DC3BBCD50}"/>
          </ac:spMkLst>
        </pc:spChg>
        <pc:spChg chg="mod">
          <ac:chgData name="Timo Mühlhaus" userId="1b6b3aba618dadac" providerId="LiveId" clId="{5EC68FFC-AD42-4C04-ABEA-A189FD8D91EA}" dt="2024-04-05T19:55:35.544" v="56"/>
          <ac:spMkLst>
            <pc:docMk/>
            <pc:sldMk cId="3826286984" sldId="780"/>
            <ac:spMk id="155" creationId="{4110163C-0570-32AC-0859-B79ECDA7A462}"/>
          </ac:spMkLst>
        </pc:spChg>
        <pc:spChg chg="mod">
          <ac:chgData name="Timo Mühlhaus" userId="1b6b3aba618dadac" providerId="LiveId" clId="{5EC68FFC-AD42-4C04-ABEA-A189FD8D91EA}" dt="2024-04-05T19:55:35.544" v="56"/>
          <ac:spMkLst>
            <pc:docMk/>
            <pc:sldMk cId="3826286984" sldId="780"/>
            <ac:spMk id="156" creationId="{132952E9-54FB-B929-155A-0D610C13D61F}"/>
          </ac:spMkLst>
        </pc:spChg>
        <pc:spChg chg="mod">
          <ac:chgData name="Timo Mühlhaus" userId="1b6b3aba618dadac" providerId="LiveId" clId="{5EC68FFC-AD42-4C04-ABEA-A189FD8D91EA}" dt="2024-04-05T19:55:35.544" v="56"/>
          <ac:spMkLst>
            <pc:docMk/>
            <pc:sldMk cId="3826286984" sldId="780"/>
            <ac:spMk id="161" creationId="{FFD3363F-200E-94E9-8AC1-3C728D2C8D10}"/>
          </ac:spMkLst>
        </pc:spChg>
        <pc:spChg chg="mod">
          <ac:chgData name="Timo Mühlhaus" userId="1b6b3aba618dadac" providerId="LiveId" clId="{5EC68FFC-AD42-4C04-ABEA-A189FD8D91EA}" dt="2024-04-05T19:55:35.544" v="56"/>
          <ac:spMkLst>
            <pc:docMk/>
            <pc:sldMk cId="3826286984" sldId="780"/>
            <ac:spMk id="162" creationId="{A771F6B9-C60A-30AE-9279-656F3B772457}"/>
          </ac:spMkLst>
        </pc:spChg>
        <pc:spChg chg="mod">
          <ac:chgData name="Timo Mühlhaus" userId="1b6b3aba618dadac" providerId="LiveId" clId="{5EC68FFC-AD42-4C04-ABEA-A189FD8D91EA}" dt="2024-04-05T19:55:35.544" v="56"/>
          <ac:spMkLst>
            <pc:docMk/>
            <pc:sldMk cId="3826286984" sldId="780"/>
            <ac:spMk id="163" creationId="{D6629EFC-E861-2D76-0695-859CA54D1049}"/>
          </ac:spMkLst>
        </pc:spChg>
        <pc:spChg chg="mod">
          <ac:chgData name="Timo Mühlhaus" userId="1b6b3aba618dadac" providerId="LiveId" clId="{5EC68FFC-AD42-4C04-ABEA-A189FD8D91EA}" dt="2024-04-05T19:55:35.544" v="56"/>
          <ac:spMkLst>
            <pc:docMk/>
            <pc:sldMk cId="3826286984" sldId="780"/>
            <ac:spMk id="164" creationId="{E644F628-5F53-4376-50AE-0E7E9942B916}"/>
          </ac:spMkLst>
        </pc:spChg>
        <pc:spChg chg="mod">
          <ac:chgData name="Timo Mühlhaus" userId="1b6b3aba618dadac" providerId="LiveId" clId="{5EC68FFC-AD42-4C04-ABEA-A189FD8D91EA}" dt="2024-04-05T19:55:35.544" v="56"/>
          <ac:spMkLst>
            <pc:docMk/>
            <pc:sldMk cId="3826286984" sldId="780"/>
            <ac:spMk id="165" creationId="{313EE648-7890-88E7-D8A3-9F03EBDD9D9F}"/>
          </ac:spMkLst>
        </pc:spChg>
        <pc:spChg chg="mod">
          <ac:chgData name="Timo Mühlhaus" userId="1b6b3aba618dadac" providerId="LiveId" clId="{5EC68FFC-AD42-4C04-ABEA-A189FD8D91EA}" dt="2024-04-05T19:55:35.544" v="56"/>
          <ac:spMkLst>
            <pc:docMk/>
            <pc:sldMk cId="3826286984" sldId="780"/>
            <ac:spMk id="166" creationId="{DAE3632C-6E0B-4A5B-162F-3EE7CCE740D2}"/>
          </ac:spMkLst>
        </pc:spChg>
        <pc:spChg chg="mod">
          <ac:chgData name="Timo Mühlhaus" userId="1b6b3aba618dadac" providerId="LiveId" clId="{5EC68FFC-AD42-4C04-ABEA-A189FD8D91EA}" dt="2024-04-05T19:55:35.544" v="56"/>
          <ac:spMkLst>
            <pc:docMk/>
            <pc:sldMk cId="3826286984" sldId="780"/>
            <ac:spMk id="167" creationId="{A0B352F6-36AE-A7BE-EBE1-A9670D70F1CB}"/>
          </ac:spMkLst>
        </pc:spChg>
        <pc:spChg chg="mod">
          <ac:chgData name="Timo Mühlhaus" userId="1b6b3aba618dadac" providerId="LiveId" clId="{5EC68FFC-AD42-4C04-ABEA-A189FD8D91EA}" dt="2024-04-05T19:55:35.544" v="56"/>
          <ac:spMkLst>
            <pc:docMk/>
            <pc:sldMk cId="3826286984" sldId="780"/>
            <ac:spMk id="168" creationId="{32EA303D-A5C7-47C4-6FB9-4DE7ACCA701D}"/>
          </ac:spMkLst>
        </pc:spChg>
        <pc:spChg chg="mod">
          <ac:chgData name="Timo Mühlhaus" userId="1b6b3aba618dadac" providerId="LiveId" clId="{5EC68FFC-AD42-4C04-ABEA-A189FD8D91EA}" dt="2024-04-05T19:55:35.544" v="56"/>
          <ac:spMkLst>
            <pc:docMk/>
            <pc:sldMk cId="3826286984" sldId="780"/>
            <ac:spMk id="169" creationId="{A2AB6856-69FC-5C68-45DA-D49A91AB3DC2}"/>
          </ac:spMkLst>
        </pc:spChg>
        <pc:spChg chg="mod">
          <ac:chgData name="Timo Mühlhaus" userId="1b6b3aba618dadac" providerId="LiveId" clId="{5EC68FFC-AD42-4C04-ABEA-A189FD8D91EA}" dt="2024-04-05T19:55:35.544" v="56"/>
          <ac:spMkLst>
            <pc:docMk/>
            <pc:sldMk cId="3826286984" sldId="780"/>
            <ac:spMk id="170" creationId="{778CD216-9D9A-8490-947F-979AD43ECC4C}"/>
          </ac:spMkLst>
        </pc:spChg>
        <pc:spChg chg="mod">
          <ac:chgData name="Timo Mühlhaus" userId="1b6b3aba618dadac" providerId="LiveId" clId="{5EC68FFC-AD42-4C04-ABEA-A189FD8D91EA}" dt="2024-04-05T19:55:35.544" v="56"/>
          <ac:spMkLst>
            <pc:docMk/>
            <pc:sldMk cId="3826286984" sldId="780"/>
            <ac:spMk id="171" creationId="{C41A3906-64D5-113E-F7E0-B19699A6D604}"/>
          </ac:spMkLst>
        </pc:spChg>
        <pc:spChg chg="mod">
          <ac:chgData name="Timo Mühlhaus" userId="1b6b3aba618dadac" providerId="LiveId" clId="{5EC68FFC-AD42-4C04-ABEA-A189FD8D91EA}" dt="2024-04-05T19:55:35.544" v="56"/>
          <ac:spMkLst>
            <pc:docMk/>
            <pc:sldMk cId="3826286984" sldId="780"/>
            <ac:spMk id="176" creationId="{E8FB9336-C852-ADC2-75A3-FDF7C0237831}"/>
          </ac:spMkLst>
        </pc:spChg>
        <pc:spChg chg="mod">
          <ac:chgData name="Timo Mühlhaus" userId="1b6b3aba618dadac" providerId="LiveId" clId="{5EC68FFC-AD42-4C04-ABEA-A189FD8D91EA}" dt="2024-04-05T19:55:35.544" v="56"/>
          <ac:spMkLst>
            <pc:docMk/>
            <pc:sldMk cId="3826286984" sldId="780"/>
            <ac:spMk id="177" creationId="{4626E636-5F25-BBE9-08EF-44666798C331}"/>
          </ac:spMkLst>
        </pc:spChg>
        <pc:spChg chg="mod">
          <ac:chgData name="Timo Mühlhaus" userId="1b6b3aba618dadac" providerId="LiveId" clId="{5EC68FFC-AD42-4C04-ABEA-A189FD8D91EA}" dt="2024-04-05T19:55:35.544" v="56"/>
          <ac:spMkLst>
            <pc:docMk/>
            <pc:sldMk cId="3826286984" sldId="780"/>
            <ac:spMk id="178" creationId="{4E84C2A9-9486-DD36-3789-E112348915BD}"/>
          </ac:spMkLst>
        </pc:spChg>
        <pc:spChg chg="mod">
          <ac:chgData name="Timo Mühlhaus" userId="1b6b3aba618dadac" providerId="LiveId" clId="{5EC68FFC-AD42-4C04-ABEA-A189FD8D91EA}" dt="2024-04-05T19:55:35.544" v="56"/>
          <ac:spMkLst>
            <pc:docMk/>
            <pc:sldMk cId="3826286984" sldId="780"/>
            <ac:spMk id="179" creationId="{259FE74F-15CE-1E81-BC55-C461D6BDD42A}"/>
          </ac:spMkLst>
        </pc:spChg>
        <pc:spChg chg="mod">
          <ac:chgData name="Timo Mühlhaus" userId="1b6b3aba618dadac" providerId="LiveId" clId="{5EC68FFC-AD42-4C04-ABEA-A189FD8D91EA}" dt="2024-04-05T19:55:35.544" v="56"/>
          <ac:spMkLst>
            <pc:docMk/>
            <pc:sldMk cId="3826286984" sldId="780"/>
            <ac:spMk id="180" creationId="{178291A7-9D91-ABC4-20AF-29B5743D6F09}"/>
          </ac:spMkLst>
        </pc:spChg>
        <pc:spChg chg="mod">
          <ac:chgData name="Timo Mühlhaus" userId="1b6b3aba618dadac" providerId="LiveId" clId="{5EC68FFC-AD42-4C04-ABEA-A189FD8D91EA}" dt="2024-04-05T19:55:35.544" v="56"/>
          <ac:spMkLst>
            <pc:docMk/>
            <pc:sldMk cId="3826286984" sldId="780"/>
            <ac:spMk id="185" creationId="{67EB20B4-F405-7827-9CC4-33D676991690}"/>
          </ac:spMkLst>
        </pc:spChg>
        <pc:spChg chg="mod">
          <ac:chgData name="Timo Mühlhaus" userId="1b6b3aba618dadac" providerId="LiveId" clId="{5EC68FFC-AD42-4C04-ABEA-A189FD8D91EA}" dt="2024-04-05T19:55:35.544" v="56"/>
          <ac:spMkLst>
            <pc:docMk/>
            <pc:sldMk cId="3826286984" sldId="780"/>
            <ac:spMk id="186" creationId="{A5BD82DC-864C-7621-37B9-E40F32FF4CB7}"/>
          </ac:spMkLst>
        </pc:spChg>
        <pc:grpChg chg="add mod">
          <ac:chgData name="Timo Mühlhaus" userId="1b6b3aba618dadac" providerId="LiveId" clId="{5EC68FFC-AD42-4C04-ABEA-A189FD8D91EA}" dt="2024-04-05T19:10:04.598" v="2"/>
          <ac:grpSpMkLst>
            <pc:docMk/>
            <pc:sldMk cId="3826286984" sldId="780"/>
            <ac:grpSpMk id="39" creationId="{955C4850-24F1-BF45-C025-405BFD80942B}"/>
          </ac:grpSpMkLst>
        </pc:grpChg>
        <pc:grpChg chg="mod">
          <ac:chgData name="Timo Mühlhaus" userId="1b6b3aba618dadac" providerId="LiveId" clId="{5EC68FFC-AD42-4C04-ABEA-A189FD8D91EA}" dt="2024-04-05T19:10:04.598" v="2"/>
          <ac:grpSpMkLst>
            <pc:docMk/>
            <pc:sldMk cId="3826286984" sldId="780"/>
            <ac:grpSpMk id="41" creationId="{ABD28FF1-0D7A-20E5-FE58-73993488A30C}"/>
          </ac:grpSpMkLst>
        </pc:grpChg>
        <pc:grpChg chg="add mod">
          <ac:chgData name="Timo Mühlhaus" userId="1b6b3aba618dadac" providerId="LiveId" clId="{5EC68FFC-AD42-4C04-ABEA-A189FD8D91EA}" dt="2024-04-05T19:10:04.598" v="2"/>
          <ac:grpSpMkLst>
            <pc:docMk/>
            <pc:sldMk cId="3826286984" sldId="780"/>
            <ac:grpSpMk id="58" creationId="{11647018-CDAA-E7FF-BC5F-0939DC0C3714}"/>
          </ac:grpSpMkLst>
        </pc:grpChg>
        <pc:grpChg chg="mod">
          <ac:chgData name="Timo Mühlhaus" userId="1b6b3aba618dadac" providerId="LiveId" clId="{5EC68FFC-AD42-4C04-ABEA-A189FD8D91EA}" dt="2024-04-05T19:10:04.598" v="2"/>
          <ac:grpSpMkLst>
            <pc:docMk/>
            <pc:sldMk cId="3826286984" sldId="780"/>
            <ac:grpSpMk id="59" creationId="{185A0936-0FE9-539C-2338-780D74646617}"/>
          </ac:grpSpMkLst>
        </pc:grpChg>
        <pc:grpChg chg="add mod">
          <ac:chgData name="Timo Mühlhaus" userId="1b6b3aba618dadac" providerId="LiveId" clId="{5EC68FFC-AD42-4C04-ABEA-A189FD8D91EA}" dt="2024-04-05T19:10:04.598" v="2"/>
          <ac:grpSpMkLst>
            <pc:docMk/>
            <pc:sldMk cId="3826286984" sldId="780"/>
            <ac:grpSpMk id="68" creationId="{6E829C5E-D465-C57C-9AEF-D199B7A94A1B}"/>
          </ac:grpSpMkLst>
        </pc:grpChg>
        <pc:grpChg chg="mod">
          <ac:chgData name="Timo Mühlhaus" userId="1b6b3aba618dadac" providerId="LiveId" clId="{5EC68FFC-AD42-4C04-ABEA-A189FD8D91EA}" dt="2024-04-05T19:10:04.598" v="2"/>
          <ac:grpSpMkLst>
            <pc:docMk/>
            <pc:sldMk cId="3826286984" sldId="780"/>
            <ac:grpSpMk id="70" creationId="{77369671-1122-74F8-7ECD-92A1AEC93C3E}"/>
          </ac:grpSpMkLst>
        </pc:grpChg>
        <pc:grpChg chg="add mod">
          <ac:chgData name="Timo Mühlhaus" userId="1b6b3aba618dadac" providerId="LiveId" clId="{5EC68FFC-AD42-4C04-ABEA-A189FD8D91EA}" dt="2024-04-05T19:30:10.124" v="7" actId="1076"/>
          <ac:grpSpMkLst>
            <pc:docMk/>
            <pc:sldMk cId="3826286984" sldId="780"/>
            <ac:grpSpMk id="89" creationId="{03332783-042E-F026-7BBA-C09DF7D427E0}"/>
          </ac:grpSpMkLst>
        </pc:grpChg>
        <pc:grpChg chg="add mod">
          <ac:chgData name="Timo Mühlhaus" userId="1b6b3aba618dadac" providerId="LiveId" clId="{5EC68FFC-AD42-4C04-ABEA-A189FD8D91EA}" dt="2024-04-05T19:55:35.544" v="56"/>
          <ac:grpSpMkLst>
            <pc:docMk/>
            <pc:sldMk cId="3826286984" sldId="780"/>
            <ac:grpSpMk id="95" creationId="{24E4C77E-D31B-1665-1BF4-873D19B43625}"/>
          </ac:grpSpMkLst>
        </pc:grpChg>
        <pc:grpChg chg="mod">
          <ac:chgData name="Timo Mühlhaus" userId="1b6b3aba618dadac" providerId="LiveId" clId="{5EC68FFC-AD42-4C04-ABEA-A189FD8D91EA}" dt="2024-04-05T19:30:02.661" v="5" actId="164"/>
          <ac:grpSpMkLst>
            <pc:docMk/>
            <pc:sldMk cId="3826286984" sldId="780"/>
            <ac:grpSpMk id="116" creationId="{C47A6195-4A16-A9E3-5ADD-0464129A5AC4}"/>
          </ac:grpSpMkLst>
        </pc:grpChg>
        <pc:grpChg chg="mod">
          <ac:chgData name="Timo Mühlhaus" userId="1b6b3aba618dadac" providerId="LiveId" clId="{5EC68FFC-AD42-4C04-ABEA-A189FD8D91EA}" dt="2024-04-05T19:30:02.661" v="5" actId="164"/>
          <ac:grpSpMkLst>
            <pc:docMk/>
            <pc:sldMk cId="3826286984" sldId="780"/>
            <ac:grpSpMk id="117" creationId="{3CFB2585-AA58-BD45-273B-5DEE5C864770}"/>
          </ac:grpSpMkLst>
        </pc:grpChg>
        <pc:grpChg chg="mod">
          <ac:chgData name="Timo Mühlhaus" userId="1b6b3aba618dadac" providerId="LiveId" clId="{5EC68FFC-AD42-4C04-ABEA-A189FD8D91EA}" dt="2024-04-05T19:30:02.661" v="5" actId="164"/>
          <ac:grpSpMkLst>
            <pc:docMk/>
            <pc:sldMk cId="3826286984" sldId="780"/>
            <ac:grpSpMk id="120" creationId="{B1A0B6B6-39D7-1CC5-58AD-1EDAFF85AA65}"/>
          </ac:grpSpMkLst>
        </pc:grpChg>
        <pc:grpChg chg="mod">
          <ac:chgData name="Timo Mühlhaus" userId="1b6b3aba618dadac" providerId="LiveId" clId="{5EC68FFC-AD42-4C04-ABEA-A189FD8D91EA}" dt="2024-04-05T19:55:35.544" v="56"/>
          <ac:grpSpMkLst>
            <pc:docMk/>
            <pc:sldMk cId="3826286984" sldId="780"/>
            <ac:grpSpMk id="143" creationId="{C9E72DC8-A4EE-CC08-F18B-63BBB0FC286E}"/>
          </ac:grpSpMkLst>
        </pc:grpChg>
        <pc:grpChg chg="mod">
          <ac:chgData name="Timo Mühlhaus" userId="1b6b3aba618dadac" providerId="LiveId" clId="{5EC68FFC-AD42-4C04-ABEA-A189FD8D91EA}" dt="2024-04-05T19:55:35.544" v="56"/>
          <ac:grpSpMkLst>
            <pc:docMk/>
            <pc:sldMk cId="3826286984" sldId="780"/>
            <ac:grpSpMk id="147" creationId="{E0FB7B73-3FAB-AD11-9B91-C7CB97F19E5A}"/>
          </ac:grpSpMkLst>
        </pc:grpChg>
        <pc:grpChg chg="mod">
          <ac:chgData name="Timo Mühlhaus" userId="1b6b3aba618dadac" providerId="LiveId" clId="{5EC68FFC-AD42-4C04-ABEA-A189FD8D91EA}" dt="2024-04-05T19:55:35.544" v="56"/>
          <ac:grpSpMkLst>
            <pc:docMk/>
            <pc:sldMk cId="3826286984" sldId="780"/>
            <ac:grpSpMk id="149" creationId="{4DB993B8-FCF5-E1CB-1A81-87B8008F5D72}"/>
          </ac:grpSpMkLst>
        </pc:grpChg>
        <pc:grpChg chg="mod">
          <ac:chgData name="Timo Mühlhaus" userId="1b6b3aba618dadac" providerId="LiveId" clId="{5EC68FFC-AD42-4C04-ABEA-A189FD8D91EA}" dt="2024-04-05T19:55:35.544" v="56"/>
          <ac:grpSpMkLst>
            <pc:docMk/>
            <pc:sldMk cId="3826286984" sldId="780"/>
            <ac:grpSpMk id="150" creationId="{191A935E-7F60-ECC3-17D8-306268C6C194}"/>
          </ac:grpSpMkLst>
        </pc:grpChg>
        <pc:grpChg chg="mod">
          <ac:chgData name="Timo Mühlhaus" userId="1b6b3aba618dadac" providerId="LiveId" clId="{5EC68FFC-AD42-4C04-ABEA-A189FD8D91EA}" dt="2024-04-05T19:55:35.544" v="56"/>
          <ac:grpSpMkLst>
            <pc:docMk/>
            <pc:sldMk cId="3826286984" sldId="780"/>
            <ac:grpSpMk id="158" creationId="{1BD7E27E-4638-0F6C-6DA6-0AADE90288D5}"/>
          </ac:grpSpMkLst>
        </pc:grpChg>
        <pc:grpChg chg="mod">
          <ac:chgData name="Timo Mühlhaus" userId="1b6b3aba618dadac" providerId="LiveId" clId="{5EC68FFC-AD42-4C04-ABEA-A189FD8D91EA}" dt="2024-04-05T19:55:35.544" v="56"/>
          <ac:grpSpMkLst>
            <pc:docMk/>
            <pc:sldMk cId="3826286984" sldId="780"/>
            <ac:grpSpMk id="160" creationId="{A787C894-F81B-0C23-B6B5-EB3DC8AA16D7}"/>
          </ac:grpSpMkLst>
        </pc:grpChg>
        <pc:picChg chg="add mod">
          <ac:chgData name="Timo Mühlhaus" userId="1b6b3aba618dadac" providerId="LiveId" clId="{5EC68FFC-AD42-4C04-ABEA-A189FD8D91EA}" dt="2024-04-05T19:10:04.598" v="2"/>
          <ac:picMkLst>
            <pc:docMk/>
            <pc:sldMk cId="3826286984" sldId="780"/>
            <ac:picMk id="35" creationId="{15EF61C6-4F46-8B19-654C-CF4A3ECB13A0}"/>
          </ac:picMkLst>
        </pc:picChg>
        <pc:picChg chg="add mod">
          <ac:chgData name="Timo Mühlhaus" userId="1b6b3aba618dadac" providerId="LiveId" clId="{5EC68FFC-AD42-4C04-ABEA-A189FD8D91EA}" dt="2024-04-05T19:10:04.598" v="2"/>
          <ac:picMkLst>
            <pc:docMk/>
            <pc:sldMk cId="3826286984" sldId="780"/>
            <ac:picMk id="56" creationId="{88079D55-7422-DC08-6014-8832CE2FAF52}"/>
          </ac:picMkLst>
        </pc:picChg>
        <pc:picChg chg="add mod">
          <ac:chgData name="Timo Mühlhaus" userId="1b6b3aba618dadac" providerId="LiveId" clId="{5EC68FFC-AD42-4C04-ABEA-A189FD8D91EA}" dt="2024-04-05T19:10:04.598" v="2"/>
          <ac:picMkLst>
            <pc:docMk/>
            <pc:sldMk cId="3826286984" sldId="780"/>
            <ac:picMk id="57" creationId="{E592158B-B1F1-C5DF-E02A-66347D33E09B}"/>
          </ac:picMkLst>
        </pc:picChg>
        <pc:picChg chg="add mod">
          <ac:chgData name="Timo Mühlhaus" userId="1b6b3aba618dadac" providerId="LiveId" clId="{5EC68FFC-AD42-4C04-ABEA-A189FD8D91EA}" dt="2024-04-05T19:10:04.598" v="2"/>
          <ac:picMkLst>
            <pc:docMk/>
            <pc:sldMk cId="3826286984" sldId="780"/>
            <ac:picMk id="67" creationId="{5E60BCCB-FE03-AFB6-72C1-399156C0459A}"/>
          </ac:picMkLst>
        </pc:picChg>
        <pc:picChg chg="mod">
          <ac:chgData name="Timo Mühlhaus" userId="1b6b3aba618dadac" providerId="LiveId" clId="{5EC68FFC-AD42-4C04-ABEA-A189FD8D91EA}" dt="2024-04-05T19:55:35.544" v="56"/>
          <ac:picMkLst>
            <pc:docMk/>
            <pc:sldMk cId="3826286984" sldId="780"/>
            <ac:picMk id="157" creationId="{88677AC6-97FB-79F5-D05B-AC4BF7ECF54D}"/>
          </ac:picMkLst>
        </pc:picChg>
        <pc:picChg chg="mod">
          <ac:chgData name="Timo Mühlhaus" userId="1b6b3aba618dadac" providerId="LiveId" clId="{5EC68FFC-AD42-4C04-ABEA-A189FD8D91EA}" dt="2024-04-05T19:55:35.544" v="56"/>
          <ac:picMkLst>
            <pc:docMk/>
            <pc:sldMk cId="3826286984" sldId="780"/>
            <ac:picMk id="159" creationId="{604F1EE4-CD33-890B-8992-443BC182CD70}"/>
          </ac:picMkLst>
        </pc:picChg>
        <pc:cxnChg chg="add mod">
          <ac:chgData name="Timo Mühlhaus" userId="1b6b3aba618dadac" providerId="LiveId" clId="{5EC68FFC-AD42-4C04-ABEA-A189FD8D91EA}" dt="2024-04-05T19:10:04.598" v="2"/>
          <ac:cxnSpMkLst>
            <pc:docMk/>
            <pc:sldMk cId="3826286984" sldId="780"/>
            <ac:cxnSpMk id="84" creationId="{21755654-5A3C-CA26-70B3-AB3DA2D74FA0}"/>
          </ac:cxnSpMkLst>
        </pc:cxnChg>
        <pc:cxnChg chg="add mod">
          <ac:chgData name="Timo Mühlhaus" userId="1b6b3aba618dadac" providerId="LiveId" clId="{5EC68FFC-AD42-4C04-ABEA-A189FD8D91EA}" dt="2024-04-05T19:10:04.598" v="2"/>
          <ac:cxnSpMkLst>
            <pc:docMk/>
            <pc:sldMk cId="3826286984" sldId="780"/>
            <ac:cxnSpMk id="86" creationId="{65C913CF-093B-E898-FB68-CF6A9231393E}"/>
          </ac:cxnSpMkLst>
        </pc:cxnChg>
        <pc:cxnChg chg="add mod">
          <ac:chgData name="Timo Mühlhaus" userId="1b6b3aba618dadac" providerId="LiveId" clId="{5EC68FFC-AD42-4C04-ABEA-A189FD8D91EA}" dt="2024-04-05T19:10:04.598" v="2"/>
          <ac:cxnSpMkLst>
            <pc:docMk/>
            <pc:sldMk cId="3826286984" sldId="780"/>
            <ac:cxnSpMk id="87" creationId="{9DCCE2C7-BB57-A936-AFEE-C8A6115A220C}"/>
          </ac:cxnSpMkLst>
        </pc:cxnChg>
        <pc:cxnChg chg="mod">
          <ac:chgData name="Timo Mühlhaus" userId="1b6b3aba618dadac" providerId="LiveId" clId="{5EC68FFC-AD42-4C04-ABEA-A189FD8D91EA}" dt="2024-04-05T19:55:35.544" v="56"/>
          <ac:cxnSpMkLst>
            <pc:docMk/>
            <pc:sldMk cId="3826286984" sldId="780"/>
            <ac:cxnSpMk id="128" creationId="{C1422615-97B4-DBC0-7372-5E8132B526AD}"/>
          </ac:cxnSpMkLst>
        </pc:cxnChg>
        <pc:cxnChg chg="mod">
          <ac:chgData name="Timo Mühlhaus" userId="1b6b3aba618dadac" providerId="LiveId" clId="{5EC68FFC-AD42-4C04-ABEA-A189FD8D91EA}" dt="2024-04-05T19:55:35.544" v="56"/>
          <ac:cxnSpMkLst>
            <pc:docMk/>
            <pc:sldMk cId="3826286984" sldId="780"/>
            <ac:cxnSpMk id="129" creationId="{E7D913AE-F9C6-2168-AF7A-66B07F3F66EC}"/>
          </ac:cxnSpMkLst>
        </pc:cxnChg>
        <pc:cxnChg chg="mod">
          <ac:chgData name="Timo Mühlhaus" userId="1b6b3aba618dadac" providerId="LiveId" clId="{5EC68FFC-AD42-4C04-ABEA-A189FD8D91EA}" dt="2024-04-05T19:55:35.544" v="56"/>
          <ac:cxnSpMkLst>
            <pc:docMk/>
            <pc:sldMk cId="3826286984" sldId="780"/>
            <ac:cxnSpMk id="132" creationId="{88F23127-55DE-068A-0BC4-C7EABF63D166}"/>
          </ac:cxnSpMkLst>
        </pc:cxnChg>
        <pc:cxnChg chg="mod">
          <ac:chgData name="Timo Mühlhaus" userId="1b6b3aba618dadac" providerId="LiveId" clId="{5EC68FFC-AD42-4C04-ABEA-A189FD8D91EA}" dt="2024-04-05T19:55:35.544" v="56"/>
          <ac:cxnSpMkLst>
            <pc:docMk/>
            <pc:sldMk cId="3826286984" sldId="780"/>
            <ac:cxnSpMk id="135" creationId="{E3B11ABF-1D74-A3FA-EA8D-D0A36DF24AD6}"/>
          </ac:cxnSpMkLst>
        </pc:cxnChg>
        <pc:cxnChg chg="mod">
          <ac:chgData name="Timo Mühlhaus" userId="1b6b3aba618dadac" providerId="LiveId" clId="{5EC68FFC-AD42-4C04-ABEA-A189FD8D91EA}" dt="2024-04-05T19:55:35.544" v="56"/>
          <ac:cxnSpMkLst>
            <pc:docMk/>
            <pc:sldMk cId="3826286984" sldId="780"/>
            <ac:cxnSpMk id="138" creationId="{568AADC6-C670-D5EA-E4EB-74C3CCB4F2BC}"/>
          </ac:cxnSpMkLst>
        </pc:cxnChg>
        <pc:cxnChg chg="mod">
          <ac:chgData name="Timo Mühlhaus" userId="1b6b3aba618dadac" providerId="LiveId" clId="{5EC68FFC-AD42-4C04-ABEA-A189FD8D91EA}" dt="2024-04-05T19:55:35.544" v="56"/>
          <ac:cxnSpMkLst>
            <pc:docMk/>
            <pc:sldMk cId="3826286984" sldId="780"/>
            <ac:cxnSpMk id="139" creationId="{4C996A34-B4E8-D099-CF20-36CE421667A4}"/>
          </ac:cxnSpMkLst>
        </pc:cxnChg>
        <pc:cxnChg chg="mod">
          <ac:chgData name="Timo Mühlhaus" userId="1b6b3aba618dadac" providerId="LiveId" clId="{5EC68FFC-AD42-4C04-ABEA-A189FD8D91EA}" dt="2024-04-05T19:55:35.544" v="56"/>
          <ac:cxnSpMkLst>
            <pc:docMk/>
            <pc:sldMk cId="3826286984" sldId="780"/>
            <ac:cxnSpMk id="141" creationId="{3E489932-1634-6F6D-E9A4-5DB7AEA4FDEE}"/>
          </ac:cxnSpMkLst>
        </pc:cxnChg>
        <pc:cxnChg chg="mod">
          <ac:chgData name="Timo Mühlhaus" userId="1b6b3aba618dadac" providerId="LiveId" clId="{5EC68FFC-AD42-4C04-ABEA-A189FD8D91EA}" dt="2024-04-05T19:55:35.544" v="56"/>
          <ac:cxnSpMkLst>
            <pc:docMk/>
            <pc:sldMk cId="3826286984" sldId="780"/>
            <ac:cxnSpMk id="146" creationId="{50ACB522-0589-68CB-5D53-1018DAF8E6EC}"/>
          </ac:cxnSpMkLst>
        </pc:cxnChg>
        <pc:cxnChg chg="mod">
          <ac:chgData name="Timo Mühlhaus" userId="1b6b3aba618dadac" providerId="LiveId" clId="{5EC68FFC-AD42-4C04-ABEA-A189FD8D91EA}" dt="2024-04-05T19:55:35.544" v="56"/>
          <ac:cxnSpMkLst>
            <pc:docMk/>
            <pc:sldMk cId="3826286984" sldId="780"/>
            <ac:cxnSpMk id="172" creationId="{5BBC540D-04FA-DC14-731D-0F30ED8C2DE4}"/>
          </ac:cxnSpMkLst>
        </pc:cxnChg>
        <pc:cxnChg chg="mod">
          <ac:chgData name="Timo Mühlhaus" userId="1b6b3aba618dadac" providerId="LiveId" clId="{5EC68FFC-AD42-4C04-ABEA-A189FD8D91EA}" dt="2024-04-05T19:55:35.544" v="56"/>
          <ac:cxnSpMkLst>
            <pc:docMk/>
            <pc:sldMk cId="3826286984" sldId="780"/>
            <ac:cxnSpMk id="173" creationId="{BE556BE2-16F5-80B6-5DB8-23EAA971DBFB}"/>
          </ac:cxnSpMkLst>
        </pc:cxnChg>
        <pc:cxnChg chg="mod">
          <ac:chgData name="Timo Mühlhaus" userId="1b6b3aba618dadac" providerId="LiveId" clId="{5EC68FFC-AD42-4C04-ABEA-A189FD8D91EA}" dt="2024-04-05T19:55:35.544" v="56"/>
          <ac:cxnSpMkLst>
            <pc:docMk/>
            <pc:sldMk cId="3826286984" sldId="780"/>
            <ac:cxnSpMk id="174" creationId="{11C7CA44-BC92-D74C-9BB1-4F9C67CE1117}"/>
          </ac:cxnSpMkLst>
        </pc:cxnChg>
        <pc:cxnChg chg="mod">
          <ac:chgData name="Timo Mühlhaus" userId="1b6b3aba618dadac" providerId="LiveId" clId="{5EC68FFC-AD42-4C04-ABEA-A189FD8D91EA}" dt="2024-04-05T19:55:35.544" v="56"/>
          <ac:cxnSpMkLst>
            <pc:docMk/>
            <pc:sldMk cId="3826286984" sldId="780"/>
            <ac:cxnSpMk id="175" creationId="{1EEFB86B-2928-E272-DC0E-1C4BED7D424A}"/>
          </ac:cxnSpMkLst>
        </pc:cxnChg>
        <pc:cxnChg chg="mod">
          <ac:chgData name="Timo Mühlhaus" userId="1b6b3aba618dadac" providerId="LiveId" clId="{5EC68FFC-AD42-4C04-ABEA-A189FD8D91EA}" dt="2024-04-05T19:55:35.544" v="56"/>
          <ac:cxnSpMkLst>
            <pc:docMk/>
            <pc:sldMk cId="3826286984" sldId="780"/>
            <ac:cxnSpMk id="181" creationId="{010EB47E-839A-3C18-14D6-513D7FDEA991}"/>
          </ac:cxnSpMkLst>
        </pc:cxnChg>
        <pc:cxnChg chg="mod">
          <ac:chgData name="Timo Mühlhaus" userId="1b6b3aba618dadac" providerId="LiveId" clId="{5EC68FFC-AD42-4C04-ABEA-A189FD8D91EA}" dt="2024-04-05T19:55:35.544" v="56"/>
          <ac:cxnSpMkLst>
            <pc:docMk/>
            <pc:sldMk cId="3826286984" sldId="780"/>
            <ac:cxnSpMk id="182" creationId="{7A5EBAAE-C064-5669-D843-E16A7D4CC5A1}"/>
          </ac:cxnSpMkLst>
        </pc:cxnChg>
        <pc:cxnChg chg="mod">
          <ac:chgData name="Timo Mühlhaus" userId="1b6b3aba618dadac" providerId="LiveId" clId="{5EC68FFC-AD42-4C04-ABEA-A189FD8D91EA}" dt="2024-04-05T19:55:35.544" v="56"/>
          <ac:cxnSpMkLst>
            <pc:docMk/>
            <pc:sldMk cId="3826286984" sldId="780"/>
            <ac:cxnSpMk id="183" creationId="{0D2D9E42-7701-1E44-F21B-651625DEC2A9}"/>
          </ac:cxnSpMkLst>
        </pc:cxnChg>
        <pc:cxnChg chg="mod">
          <ac:chgData name="Timo Mühlhaus" userId="1b6b3aba618dadac" providerId="LiveId" clId="{5EC68FFC-AD42-4C04-ABEA-A189FD8D91EA}" dt="2024-04-05T19:55:35.544" v="56"/>
          <ac:cxnSpMkLst>
            <pc:docMk/>
            <pc:sldMk cId="3826286984" sldId="780"/>
            <ac:cxnSpMk id="184" creationId="{9ACB00D4-9B11-D590-E842-835889D87974}"/>
          </ac:cxnSpMkLst>
        </pc:cxnChg>
        <pc:cxnChg chg="mod">
          <ac:chgData name="Timo Mühlhaus" userId="1b6b3aba618dadac" providerId="LiveId" clId="{5EC68FFC-AD42-4C04-ABEA-A189FD8D91EA}" dt="2024-04-05T19:55:35.544" v="56"/>
          <ac:cxnSpMkLst>
            <pc:docMk/>
            <pc:sldMk cId="3826286984" sldId="780"/>
            <ac:cxnSpMk id="187" creationId="{2F55A020-40CB-7D38-CA12-3CC392516674}"/>
          </ac:cxnSpMkLst>
        </pc:cxnChg>
      </pc:sldChg>
      <pc:sldChg chg="addSp delSp modSp add del mod">
        <pc:chgData name="Timo Mühlhaus" userId="1b6b3aba618dadac" providerId="LiveId" clId="{5EC68FFC-AD42-4C04-ABEA-A189FD8D91EA}" dt="2024-04-05T20:00:25.795" v="65" actId="47"/>
        <pc:sldMkLst>
          <pc:docMk/>
          <pc:sldMk cId="677277841" sldId="781"/>
        </pc:sldMkLst>
        <pc:spChg chg="mod">
          <ac:chgData name="Timo Mühlhaus" userId="1b6b3aba618dadac" providerId="LiveId" clId="{5EC68FFC-AD42-4C04-ABEA-A189FD8D91EA}" dt="2024-04-05T19:33:29.284" v="28"/>
          <ac:spMkLst>
            <pc:docMk/>
            <pc:sldMk cId="677277841" sldId="781"/>
            <ac:spMk id="3" creationId="{AEA33AFC-0B45-A613-37A6-AC3D4E04EA5E}"/>
          </ac:spMkLst>
        </pc:spChg>
        <pc:spChg chg="mod">
          <ac:chgData name="Timo Mühlhaus" userId="1b6b3aba618dadac" providerId="LiveId" clId="{5EC68FFC-AD42-4C04-ABEA-A189FD8D91EA}" dt="2024-04-05T19:33:29.284" v="28"/>
          <ac:spMkLst>
            <pc:docMk/>
            <pc:sldMk cId="677277841" sldId="781"/>
            <ac:spMk id="5" creationId="{2BA1BC72-A4E7-1A95-457E-A4EB3AA05F18}"/>
          </ac:spMkLst>
        </pc:spChg>
        <pc:spChg chg="mod">
          <ac:chgData name="Timo Mühlhaus" userId="1b6b3aba618dadac" providerId="LiveId" clId="{5EC68FFC-AD42-4C04-ABEA-A189FD8D91EA}" dt="2024-04-05T19:33:29.284" v="28"/>
          <ac:spMkLst>
            <pc:docMk/>
            <pc:sldMk cId="677277841" sldId="781"/>
            <ac:spMk id="6" creationId="{1EC12CD5-AAEE-9012-11F2-F35A4ABABBBF}"/>
          </ac:spMkLst>
        </pc:spChg>
        <pc:spChg chg="mod">
          <ac:chgData name="Timo Mühlhaus" userId="1b6b3aba618dadac" providerId="LiveId" clId="{5EC68FFC-AD42-4C04-ABEA-A189FD8D91EA}" dt="2024-04-05T19:33:29.284" v="28"/>
          <ac:spMkLst>
            <pc:docMk/>
            <pc:sldMk cId="677277841" sldId="781"/>
            <ac:spMk id="7" creationId="{E43BE4A2-E27C-E3FD-4222-154D31E2F180}"/>
          </ac:spMkLst>
        </pc:spChg>
        <pc:spChg chg="del">
          <ac:chgData name="Timo Mühlhaus" userId="1b6b3aba618dadac" providerId="LiveId" clId="{5EC68FFC-AD42-4C04-ABEA-A189FD8D91EA}" dt="2024-04-05T19:33:28.591" v="27" actId="478"/>
          <ac:spMkLst>
            <pc:docMk/>
            <pc:sldMk cId="677277841" sldId="781"/>
            <ac:spMk id="26" creationId="{1883AA95-728B-173C-2AF6-AC89BB5F4DCD}"/>
          </ac:spMkLst>
        </pc:spChg>
        <pc:spChg chg="mod">
          <ac:chgData name="Timo Mühlhaus" userId="1b6b3aba618dadac" providerId="LiveId" clId="{5EC68FFC-AD42-4C04-ABEA-A189FD8D91EA}" dt="2024-04-05T19:33:29.284" v="28"/>
          <ac:spMkLst>
            <pc:docMk/>
            <pc:sldMk cId="677277841" sldId="781"/>
            <ac:spMk id="27" creationId="{9DDE1079-C362-6746-FB71-E9CE06679287}"/>
          </ac:spMkLst>
        </pc:spChg>
        <pc:spChg chg="mod">
          <ac:chgData name="Timo Mühlhaus" userId="1b6b3aba618dadac" providerId="LiveId" clId="{5EC68FFC-AD42-4C04-ABEA-A189FD8D91EA}" dt="2024-04-05T19:33:29.284" v="28"/>
          <ac:spMkLst>
            <pc:docMk/>
            <pc:sldMk cId="677277841" sldId="781"/>
            <ac:spMk id="58" creationId="{21CD695C-623C-1909-1D26-A17A9642DDD0}"/>
          </ac:spMkLst>
        </pc:spChg>
        <pc:spChg chg="del">
          <ac:chgData name="Timo Mühlhaus" userId="1b6b3aba618dadac" providerId="LiveId" clId="{5EC68FFC-AD42-4C04-ABEA-A189FD8D91EA}" dt="2024-04-05T19:33:28.591" v="27" actId="478"/>
          <ac:spMkLst>
            <pc:docMk/>
            <pc:sldMk cId="677277841" sldId="781"/>
            <ac:spMk id="60" creationId="{C5CF4EEF-AFBE-6CA3-A0A3-6C956C93B7D0}"/>
          </ac:spMkLst>
        </pc:spChg>
        <pc:spChg chg="del">
          <ac:chgData name="Timo Mühlhaus" userId="1b6b3aba618dadac" providerId="LiveId" clId="{5EC68FFC-AD42-4C04-ABEA-A189FD8D91EA}" dt="2024-04-05T19:33:28.591" v="27" actId="478"/>
          <ac:spMkLst>
            <pc:docMk/>
            <pc:sldMk cId="677277841" sldId="781"/>
            <ac:spMk id="63" creationId="{3B49E1F4-C136-1578-D9F5-9E0207679B58}"/>
          </ac:spMkLst>
        </pc:spChg>
        <pc:spChg chg="mod">
          <ac:chgData name="Timo Mühlhaus" userId="1b6b3aba618dadac" providerId="LiveId" clId="{5EC68FFC-AD42-4C04-ABEA-A189FD8D91EA}" dt="2024-04-05T19:33:29.284" v="28"/>
          <ac:spMkLst>
            <pc:docMk/>
            <pc:sldMk cId="677277841" sldId="781"/>
            <ac:spMk id="1025" creationId="{69A4C86D-AFBE-5CB7-F029-9CEB0872A955}"/>
          </ac:spMkLst>
        </pc:spChg>
        <pc:spChg chg="mod">
          <ac:chgData name="Timo Mühlhaus" userId="1b6b3aba618dadac" providerId="LiveId" clId="{5EC68FFC-AD42-4C04-ABEA-A189FD8D91EA}" dt="2024-04-05T19:33:29.284" v="28"/>
          <ac:spMkLst>
            <pc:docMk/>
            <pc:sldMk cId="677277841" sldId="781"/>
            <ac:spMk id="1026" creationId="{FA72D2F0-04E1-A241-3D2D-3AE115F99BC3}"/>
          </ac:spMkLst>
        </pc:spChg>
        <pc:spChg chg="del">
          <ac:chgData name="Timo Mühlhaus" userId="1b6b3aba618dadac" providerId="LiveId" clId="{5EC68FFC-AD42-4C04-ABEA-A189FD8D91EA}" dt="2024-04-05T19:33:28.591" v="27" actId="478"/>
          <ac:spMkLst>
            <pc:docMk/>
            <pc:sldMk cId="677277841" sldId="781"/>
            <ac:spMk id="1027" creationId="{9D97007A-77A7-E437-600A-5708CDCACDB6}"/>
          </ac:spMkLst>
        </pc:spChg>
        <pc:spChg chg="del">
          <ac:chgData name="Timo Mühlhaus" userId="1b6b3aba618dadac" providerId="LiveId" clId="{5EC68FFC-AD42-4C04-ABEA-A189FD8D91EA}" dt="2024-04-05T19:33:28.591" v="27" actId="478"/>
          <ac:spMkLst>
            <pc:docMk/>
            <pc:sldMk cId="677277841" sldId="781"/>
            <ac:spMk id="1030" creationId="{3AEF2037-8615-7313-F519-9AA189CDD0CB}"/>
          </ac:spMkLst>
        </pc:spChg>
        <pc:spChg chg="del">
          <ac:chgData name="Timo Mühlhaus" userId="1b6b3aba618dadac" providerId="LiveId" clId="{5EC68FFC-AD42-4C04-ABEA-A189FD8D91EA}" dt="2024-04-05T19:33:28.591" v="27" actId="478"/>
          <ac:spMkLst>
            <pc:docMk/>
            <pc:sldMk cId="677277841" sldId="781"/>
            <ac:spMk id="1031" creationId="{8C514FD3-52D9-BDCC-4189-A58413AAD97B}"/>
          </ac:spMkLst>
        </pc:spChg>
        <pc:spChg chg="del">
          <ac:chgData name="Timo Mühlhaus" userId="1b6b3aba618dadac" providerId="LiveId" clId="{5EC68FFC-AD42-4C04-ABEA-A189FD8D91EA}" dt="2024-04-05T19:33:28.591" v="27" actId="478"/>
          <ac:spMkLst>
            <pc:docMk/>
            <pc:sldMk cId="677277841" sldId="781"/>
            <ac:spMk id="1033" creationId="{7FCE35A5-9E04-332E-7068-671E1812DDB0}"/>
          </ac:spMkLst>
        </pc:spChg>
        <pc:spChg chg="mod">
          <ac:chgData name="Timo Mühlhaus" userId="1b6b3aba618dadac" providerId="LiveId" clId="{5EC68FFC-AD42-4C04-ABEA-A189FD8D91EA}" dt="2024-04-05T19:33:29.284" v="28"/>
          <ac:spMkLst>
            <pc:docMk/>
            <pc:sldMk cId="677277841" sldId="781"/>
            <ac:spMk id="1034" creationId="{B174D7A4-A6CE-18D3-78D8-65DBBBE9B693}"/>
          </ac:spMkLst>
        </pc:spChg>
        <pc:spChg chg="mod">
          <ac:chgData name="Timo Mühlhaus" userId="1b6b3aba618dadac" providerId="LiveId" clId="{5EC68FFC-AD42-4C04-ABEA-A189FD8D91EA}" dt="2024-04-05T19:33:29.284" v="28"/>
          <ac:spMkLst>
            <pc:docMk/>
            <pc:sldMk cId="677277841" sldId="781"/>
            <ac:spMk id="1035" creationId="{35D317BB-2612-2390-9862-A6D99A003D68}"/>
          </ac:spMkLst>
        </pc:spChg>
        <pc:spChg chg="mod">
          <ac:chgData name="Timo Mühlhaus" userId="1b6b3aba618dadac" providerId="LiveId" clId="{5EC68FFC-AD42-4C04-ABEA-A189FD8D91EA}" dt="2024-04-05T19:33:29.284" v="28"/>
          <ac:spMkLst>
            <pc:docMk/>
            <pc:sldMk cId="677277841" sldId="781"/>
            <ac:spMk id="1036" creationId="{9B3AA898-5033-0403-F149-AB3E8ED49504}"/>
          </ac:spMkLst>
        </pc:spChg>
        <pc:spChg chg="mod">
          <ac:chgData name="Timo Mühlhaus" userId="1b6b3aba618dadac" providerId="LiveId" clId="{5EC68FFC-AD42-4C04-ABEA-A189FD8D91EA}" dt="2024-04-05T19:33:29.284" v="28"/>
          <ac:spMkLst>
            <pc:docMk/>
            <pc:sldMk cId="677277841" sldId="781"/>
            <ac:spMk id="1037" creationId="{63FB1781-21E2-A9FA-070F-6D5C8DBBFEFD}"/>
          </ac:spMkLst>
        </pc:spChg>
        <pc:spChg chg="mod">
          <ac:chgData name="Timo Mühlhaus" userId="1b6b3aba618dadac" providerId="LiveId" clId="{5EC68FFC-AD42-4C04-ABEA-A189FD8D91EA}" dt="2024-04-05T19:33:29.284" v="28"/>
          <ac:spMkLst>
            <pc:docMk/>
            <pc:sldMk cId="677277841" sldId="781"/>
            <ac:spMk id="1038" creationId="{CDBDF027-7E99-FC57-7265-45DADDDA5A4C}"/>
          </ac:spMkLst>
        </pc:spChg>
        <pc:spChg chg="mod">
          <ac:chgData name="Timo Mühlhaus" userId="1b6b3aba618dadac" providerId="LiveId" clId="{5EC68FFC-AD42-4C04-ABEA-A189FD8D91EA}" dt="2024-04-05T19:33:29.284" v="28"/>
          <ac:spMkLst>
            <pc:docMk/>
            <pc:sldMk cId="677277841" sldId="781"/>
            <ac:spMk id="1039" creationId="{CBB77FD6-1865-BE42-7EDD-AE6906896BEB}"/>
          </ac:spMkLst>
        </pc:spChg>
        <pc:spChg chg="mod">
          <ac:chgData name="Timo Mühlhaus" userId="1b6b3aba618dadac" providerId="LiveId" clId="{5EC68FFC-AD42-4C04-ABEA-A189FD8D91EA}" dt="2024-04-05T19:33:29.284" v="28"/>
          <ac:spMkLst>
            <pc:docMk/>
            <pc:sldMk cId="677277841" sldId="781"/>
            <ac:spMk id="1040" creationId="{B1BD5084-283D-DAD1-9166-5F111CF9E62A}"/>
          </ac:spMkLst>
        </pc:spChg>
        <pc:spChg chg="mod">
          <ac:chgData name="Timo Mühlhaus" userId="1b6b3aba618dadac" providerId="LiveId" clId="{5EC68FFC-AD42-4C04-ABEA-A189FD8D91EA}" dt="2024-04-05T19:33:29.284" v="28"/>
          <ac:spMkLst>
            <pc:docMk/>
            <pc:sldMk cId="677277841" sldId="781"/>
            <ac:spMk id="1041" creationId="{497FFBC7-6837-1C3A-0FB1-0A79C18B7A70}"/>
          </ac:spMkLst>
        </pc:spChg>
        <pc:spChg chg="mod">
          <ac:chgData name="Timo Mühlhaus" userId="1b6b3aba618dadac" providerId="LiveId" clId="{5EC68FFC-AD42-4C04-ABEA-A189FD8D91EA}" dt="2024-04-05T19:33:29.284" v="28"/>
          <ac:spMkLst>
            <pc:docMk/>
            <pc:sldMk cId="677277841" sldId="781"/>
            <ac:spMk id="1042" creationId="{F71215AB-2F95-CB29-7198-7F829DCAEE50}"/>
          </ac:spMkLst>
        </pc:spChg>
        <pc:spChg chg="mod">
          <ac:chgData name="Timo Mühlhaus" userId="1b6b3aba618dadac" providerId="LiveId" clId="{5EC68FFC-AD42-4C04-ABEA-A189FD8D91EA}" dt="2024-04-05T19:33:29.284" v="28"/>
          <ac:spMkLst>
            <pc:docMk/>
            <pc:sldMk cId="677277841" sldId="781"/>
            <ac:spMk id="1043" creationId="{670ECDF6-DD04-28BA-66B5-4CA23B532900}"/>
          </ac:spMkLst>
        </pc:spChg>
        <pc:spChg chg="mod">
          <ac:chgData name="Timo Mühlhaus" userId="1b6b3aba618dadac" providerId="LiveId" clId="{5EC68FFC-AD42-4C04-ABEA-A189FD8D91EA}" dt="2024-04-05T19:33:29.284" v="28"/>
          <ac:spMkLst>
            <pc:docMk/>
            <pc:sldMk cId="677277841" sldId="781"/>
            <ac:spMk id="1044" creationId="{43DC48F5-6CBB-765F-63F0-793C881523A3}"/>
          </ac:spMkLst>
        </pc:spChg>
        <pc:spChg chg="mod">
          <ac:chgData name="Timo Mühlhaus" userId="1b6b3aba618dadac" providerId="LiveId" clId="{5EC68FFC-AD42-4C04-ABEA-A189FD8D91EA}" dt="2024-04-05T19:33:29.284" v="28"/>
          <ac:spMkLst>
            <pc:docMk/>
            <pc:sldMk cId="677277841" sldId="781"/>
            <ac:spMk id="1045" creationId="{ED68EFCF-495E-EDD7-1F74-FBD2A9CA01D4}"/>
          </ac:spMkLst>
        </pc:spChg>
        <pc:spChg chg="mod">
          <ac:chgData name="Timo Mühlhaus" userId="1b6b3aba618dadac" providerId="LiveId" clId="{5EC68FFC-AD42-4C04-ABEA-A189FD8D91EA}" dt="2024-04-05T19:33:29.284" v="28"/>
          <ac:spMkLst>
            <pc:docMk/>
            <pc:sldMk cId="677277841" sldId="781"/>
            <ac:spMk id="1046" creationId="{F904BB8C-9196-FFF4-63BF-32463E3F8149}"/>
          </ac:spMkLst>
        </pc:spChg>
        <pc:spChg chg="mod">
          <ac:chgData name="Timo Mühlhaus" userId="1b6b3aba618dadac" providerId="LiveId" clId="{5EC68FFC-AD42-4C04-ABEA-A189FD8D91EA}" dt="2024-04-05T19:33:29.284" v="28"/>
          <ac:spMkLst>
            <pc:docMk/>
            <pc:sldMk cId="677277841" sldId="781"/>
            <ac:spMk id="1048" creationId="{EFE980F4-E402-79B3-DFE0-83AA0A9DFFFB}"/>
          </ac:spMkLst>
        </pc:spChg>
        <pc:spChg chg="mod">
          <ac:chgData name="Timo Mühlhaus" userId="1b6b3aba618dadac" providerId="LiveId" clId="{5EC68FFC-AD42-4C04-ABEA-A189FD8D91EA}" dt="2024-04-05T19:33:29.284" v="28"/>
          <ac:spMkLst>
            <pc:docMk/>
            <pc:sldMk cId="677277841" sldId="781"/>
            <ac:spMk id="1049" creationId="{E826BDC4-915A-1C9E-6615-B25CAEBEEE17}"/>
          </ac:spMkLst>
        </pc:spChg>
        <pc:spChg chg="mod">
          <ac:chgData name="Timo Mühlhaus" userId="1b6b3aba618dadac" providerId="LiveId" clId="{5EC68FFC-AD42-4C04-ABEA-A189FD8D91EA}" dt="2024-04-05T19:33:29.284" v="28"/>
          <ac:spMkLst>
            <pc:docMk/>
            <pc:sldMk cId="677277841" sldId="781"/>
            <ac:spMk id="1050" creationId="{23CFBDB5-932A-AD02-ABCD-55ED36BEFC11}"/>
          </ac:spMkLst>
        </pc:spChg>
        <pc:spChg chg="mod">
          <ac:chgData name="Timo Mühlhaus" userId="1b6b3aba618dadac" providerId="LiveId" clId="{5EC68FFC-AD42-4C04-ABEA-A189FD8D91EA}" dt="2024-04-05T19:33:29.284" v="28"/>
          <ac:spMkLst>
            <pc:docMk/>
            <pc:sldMk cId="677277841" sldId="781"/>
            <ac:spMk id="1051" creationId="{7C9AB95C-356C-99CF-C0DA-59D88FE148A4}"/>
          </ac:spMkLst>
        </pc:spChg>
        <pc:spChg chg="mod">
          <ac:chgData name="Timo Mühlhaus" userId="1b6b3aba618dadac" providerId="LiveId" clId="{5EC68FFC-AD42-4C04-ABEA-A189FD8D91EA}" dt="2024-04-05T19:33:29.284" v="28"/>
          <ac:spMkLst>
            <pc:docMk/>
            <pc:sldMk cId="677277841" sldId="781"/>
            <ac:spMk id="1052" creationId="{4B11A234-9733-4CFA-27AB-D140A2DF9868}"/>
          </ac:spMkLst>
        </pc:spChg>
        <pc:spChg chg="mod">
          <ac:chgData name="Timo Mühlhaus" userId="1b6b3aba618dadac" providerId="LiveId" clId="{5EC68FFC-AD42-4C04-ABEA-A189FD8D91EA}" dt="2024-04-05T19:33:29.284" v="28"/>
          <ac:spMkLst>
            <pc:docMk/>
            <pc:sldMk cId="677277841" sldId="781"/>
            <ac:spMk id="1054" creationId="{E908502B-C10C-395B-B356-685BAA476FE7}"/>
          </ac:spMkLst>
        </pc:spChg>
        <pc:spChg chg="mod">
          <ac:chgData name="Timo Mühlhaus" userId="1b6b3aba618dadac" providerId="LiveId" clId="{5EC68FFC-AD42-4C04-ABEA-A189FD8D91EA}" dt="2024-04-05T19:33:29.284" v="28"/>
          <ac:spMkLst>
            <pc:docMk/>
            <pc:sldMk cId="677277841" sldId="781"/>
            <ac:spMk id="1055" creationId="{809B2FFB-5D27-F82C-BECC-3B79AC33A455}"/>
          </ac:spMkLst>
        </pc:spChg>
        <pc:spChg chg="mod">
          <ac:chgData name="Timo Mühlhaus" userId="1b6b3aba618dadac" providerId="LiveId" clId="{5EC68FFC-AD42-4C04-ABEA-A189FD8D91EA}" dt="2024-04-05T19:33:29.284" v="28"/>
          <ac:spMkLst>
            <pc:docMk/>
            <pc:sldMk cId="677277841" sldId="781"/>
            <ac:spMk id="1056" creationId="{CC52B894-3B01-1856-265A-C46E299F97D7}"/>
          </ac:spMkLst>
        </pc:spChg>
        <pc:spChg chg="mod">
          <ac:chgData name="Timo Mühlhaus" userId="1b6b3aba618dadac" providerId="LiveId" clId="{5EC68FFC-AD42-4C04-ABEA-A189FD8D91EA}" dt="2024-04-05T19:33:29.284" v="28"/>
          <ac:spMkLst>
            <pc:docMk/>
            <pc:sldMk cId="677277841" sldId="781"/>
            <ac:spMk id="1057" creationId="{E3617DE7-B40E-E1D2-D3F9-AA674B337753}"/>
          </ac:spMkLst>
        </pc:spChg>
        <pc:spChg chg="mod">
          <ac:chgData name="Timo Mühlhaus" userId="1b6b3aba618dadac" providerId="LiveId" clId="{5EC68FFC-AD42-4C04-ABEA-A189FD8D91EA}" dt="2024-04-05T19:33:29.284" v="28"/>
          <ac:spMkLst>
            <pc:docMk/>
            <pc:sldMk cId="677277841" sldId="781"/>
            <ac:spMk id="1058" creationId="{828F3E5B-5F7B-5BF0-2155-B519E74A53F4}"/>
          </ac:spMkLst>
        </pc:spChg>
        <pc:spChg chg="mod">
          <ac:chgData name="Timo Mühlhaus" userId="1b6b3aba618dadac" providerId="LiveId" clId="{5EC68FFC-AD42-4C04-ABEA-A189FD8D91EA}" dt="2024-04-05T19:33:29.284" v="28"/>
          <ac:spMkLst>
            <pc:docMk/>
            <pc:sldMk cId="677277841" sldId="781"/>
            <ac:spMk id="1059" creationId="{729183D8-64C4-E0A8-9996-045CD29D7FA1}"/>
          </ac:spMkLst>
        </pc:spChg>
        <pc:spChg chg="mod">
          <ac:chgData name="Timo Mühlhaus" userId="1b6b3aba618dadac" providerId="LiveId" clId="{5EC68FFC-AD42-4C04-ABEA-A189FD8D91EA}" dt="2024-04-05T19:33:29.284" v="28"/>
          <ac:spMkLst>
            <pc:docMk/>
            <pc:sldMk cId="677277841" sldId="781"/>
            <ac:spMk id="1060" creationId="{3D4627C0-166C-D562-DD4E-007EFCCA00FB}"/>
          </ac:spMkLst>
        </pc:spChg>
        <pc:spChg chg="mod">
          <ac:chgData name="Timo Mühlhaus" userId="1b6b3aba618dadac" providerId="LiveId" clId="{5EC68FFC-AD42-4C04-ABEA-A189FD8D91EA}" dt="2024-04-05T19:33:29.284" v="28"/>
          <ac:spMkLst>
            <pc:docMk/>
            <pc:sldMk cId="677277841" sldId="781"/>
            <ac:spMk id="1061" creationId="{3F525AF5-9F8F-FCA8-15ED-DEB84B306826}"/>
          </ac:spMkLst>
        </pc:spChg>
        <pc:spChg chg="mod">
          <ac:chgData name="Timo Mühlhaus" userId="1b6b3aba618dadac" providerId="LiveId" clId="{5EC68FFC-AD42-4C04-ABEA-A189FD8D91EA}" dt="2024-04-05T19:33:29.284" v="28"/>
          <ac:spMkLst>
            <pc:docMk/>
            <pc:sldMk cId="677277841" sldId="781"/>
            <ac:spMk id="1062" creationId="{9F3E3971-86AE-4BFE-6ED5-C90BB6B87BF0}"/>
          </ac:spMkLst>
        </pc:spChg>
        <pc:spChg chg="mod">
          <ac:chgData name="Timo Mühlhaus" userId="1b6b3aba618dadac" providerId="LiveId" clId="{5EC68FFC-AD42-4C04-ABEA-A189FD8D91EA}" dt="2024-04-05T19:33:29.284" v="28"/>
          <ac:spMkLst>
            <pc:docMk/>
            <pc:sldMk cId="677277841" sldId="781"/>
            <ac:spMk id="1063" creationId="{CC125928-6E81-F5D6-E98B-04B2C79EF2F9}"/>
          </ac:spMkLst>
        </pc:spChg>
        <pc:spChg chg="mod">
          <ac:chgData name="Timo Mühlhaus" userId="1b6b3aba618dadac" providerId="LiveId" clId="{5EC68FFC-AD42-4C04-ABEA-A189FD8D91EA}" dt="2024-04-05T19:33:29.284" v="28"/>
          <ac:spMkLst>
            <pc:docMk/>
            <pc:sldMk cId="677277841" sldId="781"/>
            <ac:spMk id="1064" creationId="{38E617F5-D3D5-6B10-FD3A-8D9C7152DA6E}"/>
          </ac:spMkLst>
        </pc:spChg>
        <pc:spChg chg="mod">
          <ac:chgData name="Timo Mühlhaus" userId="1b6b3aba618dadac" providerId="LiveId" clId="{5EC68FFC-AD42-4C04-ABEA-A189FD8D91EA}" dt="2024-04-05T19:33:29.284" v="28"/>
          <ac:spMkLst>
            <pc:docMk/>
            <pc:sldMk cId="677277841" sldId="781"/>
            <ac:spMk id="1065" creationId="{56933F94-7AE1-C1D6-89E0-1B12AF800C87}"/>
          </ac:spMkLst>
        </pc:spChg>
        <pc:spChg chg="mod">
          <ac:chgData name="Timo Mühlhaus" userId="1b6b3aba618dadac" providerId="LiveId" clId="{5EC68FFC-AD42-4C04-ABEA-A189FD8D91EA}" dt="2024-04-05T19:33:29.284" v="28"/>
          <ac:spMkLst>
            <pc:docMk/>
            <pc:sldMk cId="677277841" sldId="781"/>
            <ac:spMk id="1066" creationId="{9A292961-A862-C48F-BC14-02199818C9FE}"/>
          </ac:spMkLst>
        </pc:spChg>
        <pc:spChg chg="mod">
          <ac:chgData name="Timo Mühlhaus" userId="1b6b3aba618dadac" providerId="LiveId" clId="{5EC68FFC-AD42-4C04-ABEA-A189FD8D91EA}" dt="2024-04-05T19:36:45.804" v="55"/>
          <ac:spMkLst>
            <pc:docMk/>
            <pc:sldMk cId="677277841" sldId="781"/>
            <ac:spMk id="1080" creationId="{2018AD18-4E92-CBC9-90FB-3867E2B7D7A2}"/>
          </ac:spMkLst>
        </pc:spChg>
        <pc:spChg chg="mod">
          <ac:chgData name="Timo Mühlhaus" userId="1b6b3aba618dadac" providerId="LiveId" clId="{5EC68FFC-AD42-4C04-ABEA-A189FD8D91EA}" dt="2024-04-05T19:36:45.804" v="55"/>
          <ac:spMkLst>
            <pc:docMk/>
            <pc:sldMk cId="677277841" sldId="781"/>
            <ac:spMk id="1081" creationId="{6561BC45-3531-974D-771E-B29E6B0050B5}"/>
          </ac:spMkLst>
        </pc:spChg>
        <pc:spChg chg="mod">
          <ac:chgData name="Timo Mühlhaus" userId="1b6b3aba618dadac" providerId="LiveId" clId="{5EC68FFC-AD42-4C04-ABEA-A189FD8D91EA}" dt="2024-04-05T19:36:45.804" v="55"/>
          <ac:spMkLst>
            <pc:docMk/>
            <pc:sldMk cId="677277841" sldId="781"/>
            <ac:spMk id="1082" creationId="{38656A27-6A2C-9034-E17D-6B3569A0DE8E}"/>
          </ac:spMkLst>
        </pc:spChg>
        <pc:spChg chg="mod">
          <ac:chgData name="Timo Mühlhaus" userId="1b6b3aba618dadac" providerId="LiveId" clId="{5EC68FFC-AD42-4C04-ABEA-A189FD8D91EA}" dt="2024-04-05T19:36:45.804" v="55"/>
          <ac:spMkLst>
            <pc:docMk/>
            <pc:sldMk cId="677277841" sldId="781"/>
            <ac:spMk id="1083" creationId="{EC66959C-5102-84FF-2080-53591E979386}"/>
          </ac:spMkLst>
        </pc:spChg>
        <pc:spChg chg="mod">
          <ac:chgData name="Timo Mühlhaus" userId="1b6b3aba618dadac" providerId="LiveId" clId="{5EC68FFC-AD42-4C04-ABEA-A189FD8D91EA}" dt="2024-04-05T19:36:45.804" v="55"/>
          <ac:spMkLst>
            <pc:docMk/>
            <pc:sldMk cId="677277841" sldId="781"/>
            <ac:spMk id="1086" creationId="{5348BB36-3C42-5246-A588-1613070DEDC4}"/>
          </ac:spMkLst>
        </pc:spChg>
        <pc:spChg chg="mod">
          <ac:chgData name="Timo Mühlhaus" userId="1b6b3aba618dadac" providerId="LiveId" clId="{5EC68FFC-AD42-4C04-ABEA-A189FD8D91EA}" dt="2024-04-05T19:36:45.804" v="55"/>
          <ac:spMkLst>
            <pc:docMk/>
            <pc:sldMk cId="677277841" sldId="781"/>
            <ac:spMk id="1093" creationId="{91ED0779-2B49-79D2-1AA6-DC03381B4885}"/>
          </ac:spMkLst>
        </pc:spChg>
        <pc:spChg chg="mod">
          <ac:chgData name="Timo Mühlhaus" userId="1b6b3aba618dadac" providerId="LiveId" clId="{5EC68FFC-AD42-4C04-ABEA-A189FD8D91EA}" dt="2024-04-05T19:36:45.804" v="55"/>
          <ac:spMkLst>
            <pc:docMk/>
            <pc:sldMk cId="677277841" sldId="781"/>
            <ac:spMk id="1096" creationId="{110A8F91-EFE6-CFFF-B242-029B43928532}"/>
          </ac:spMkLst>
        </pc:spChg>
        <pc:spChg chg="mod">
          <ac:chgData name="Timo Mühlhaus" userId="1b6b3aba618dadac" providerId="LiveId" clId="{5EC68FFC-AD42-4C04-ABEA-A189FD8D91EA}" dt="2024-04-05T19:36:45.804" v="55"/>
          <ac:spMkLst>
            <pc:docMk/>
            <pc:sldMk cId="677277841" sldId="781"/>
            <ac:spMk id="1097" creationId="{E67AD91C-F1F2-05E1-86B4-2365A7647357}"/>
          </ac:spMkLst>
        </pc:spChg>
        <pc:spChg chg="mod">
          <ac:chgData name="Timo Mühlhaus" userId="1b6b3aba618dadac" providerId="LiveId" clId="{5EC68FFC-AD42-4C04-ABEA-A189FD8D91EA}" dt="2024-04-05T19:36:45.804" v="55"/>
          <ac:spMkLst>
            <pc:docMk/>
            <pc:sldMk cId="677277841" sldId="781"/>
            <ac:spMk id="1099" creationId="{0D2040A0-AF22-9EE5-6499-3E601FE6735E}"/>
          </ac:spMkLst>
        </pc:spChg>
        <pc:spChg chg="mod">
          <ac:chgData name="Timo Mühlhaus" userId="1b6b3aba618dadac" providerId="LiveId" clId="{5EC68FFC-AD42-4C04-ABEA-A189FD8D91EA}" dt="2024-04-05T19:36:45.804" v="55"/>
          <ac:spMkLst>
            <pc:docMk/>
            <pc:sldMk cId="677277841" sldId="781"/>
            <ac:spMk id="1100" creationId="{9FA45E53-E94C-A410-A90C-F9E4528592E1}"/>
          </ac:spMkLst>
        </pc:spChg>
        <pc:spChg chg="mod">
          <ac:chgData name="Timo Mühlhaus" userId="1b6b3aba618dadac" providerId="LiveId" clId="{5EC68FFC-AD42-4C04-ABEA-A189FD8D91EA}" dt="2024-04-05T19:36:45.804" v="55"/>
          <ac:spMkLst>
            <pc:docMk/>
            <pc:sldMk cId="677277841" sldId="781"/>
            <ac:spMk id="1101" creationId="{1F7B70B7-6722-E729-499E-B54612EDDF56}"/>
          </ac:spMkLst>
        </pc:spChg>
        <pc:spChg chg="mod">
          <ac:chgData name="Timo Mühlhaus" userId="1b6b3aba618dadac" providerId="LiveId" clId="{5EC68FFC-AD42-4C04-ABEA-A189FD8D91EA}" dt="2024-04-05T19:36:45.804" v="55"/>
          <ac:spMkLst>
            <pc:docMk/>
            <pc:sldMk cId="677277841" sldId="781"/>
            <ac:spMk id="1102" creationId="{6D05AA84-3FF3-B83E-68F6-87D86405F140}"/>
          </ac:spMkLst>
        </pc:spChg>
        <pc:spChg chg="mod">
          <ac:chgData name="Timo Mühlhaus" userId="1b6b3aba618dadac" providerId="LiveId" clId="{5EC68FFC-AD42-4C04-ABEA-A189FD8D91EA}" dt="2024-04-05T19:36:45.804" v="55"/>
          <ac:spMkLst>
            <pc:docMk/>
            <pc:sldMk cId="677277841" sldId="781"/>
            <ac:spMk id="1103" creationId="{29F6EAAC-E32F-5B1A-78BB-BD19DA392BD7}"/>
          </ac:spMkLst>
        </pc:spChg>
        <pc:spChg chg="mod">
          <ac:chgData name="Timo Mühlhaus" userId="1b6b3aba618dadac" providerId="LiveId" clId="{5EC68FFC-AD42-4C04-ABEA-A189FD8D91EA}" dt="2024-04-05T19:36:45.804" v="55"/>
          <ac:spMkLst>
            <pc:docMk/>
            <pc:sldMk cId="677277841" sldId="781"/>
            <ac:spMk id="1104" creationId="{9C2B62B1-1F43-3CBD-ABC0-7AA125892651}"/>
          </ac:spMkLst>
        </pc:spChg>
        <pc:spChg chg="mod">
          <ac:chgData name="Timo Mühlhaus" userId="1b6b3aba618dadac" providerId="LiveId" clId="{5EC68FFC-AD42-4C04-ABEA-A189FD8D91EA}" dt="2024-04-05T19:36:45.804" v="55"/>
          <ac:spMkLst>
            <pc:docMk/>
            <pc:sldMk cId="677277841" sldId="781"/>
            <ac:spMk id="1105" creationId="{7F325A10-64CA-5E4C-5184-48ACF1E1C8B5}"/>
          </ac:spMkLst>
        </pc:spChg>
        <pc:spChg chg="mod">
          <ac:chgData name="Timo Mühlhaus" userId="1b6b3aba618dadac" providerId="LiveId" clId="{5EC68FFC-AD42-4C04-ABEA-A189FD8D91EA}" dt="2024-04-05T19:36:45.804" v="55"/>
          <ac:spMkLst>
            <pc:docMk/>
            <pc:sldMk cId="677277841" sldId="781"/>
            <ac:spMk id="1106" creationId="{E99721DC-7DCA-7AD6-7E16-9CB19D2656D2}"/>
          </ac:spMkLst>
        </pc:spChg>
        <pc:spChg chg="mod">
          <ac:chgData name="Timo Mühlhaus" userId="1b6b3aba618dadac" providerId="LiveId" clId="{5EC68FFC-AD42-4C04-ABEA-A189FD8D91EA}" dt="2024-04-05T19:36:45.804" v="55"/>
          <ac:spMkLst>
            <pc:docMk/>
            <pc:sldMk cId="677277841" sldId="781"/>
            <ac:spMk id="1107" creationId="{22E43708-1C6F-EC0E-9610-2748F6E8268E}"/>
          </ac:spMkLst>
        </pc:spChg>
        <pc:spChg chg="mod">
          <ac:chgData name="Timo Mühlhaus" userId="1b6b3aba618dadac" providerId="LiveId" clId="{5EC68FFC-AD42-4C04-ABEA-A189FD8D91EA}" dt="2024-04-05T19:36:45.804" v="55"/>
          <ac:spMkLst>
            <pc:docMk/>
            <pc:sldMk cId="677277841" sldId="781"/>
            <ac:spMk id="1108" creationId="{5E3FA3A8-EAAE-6193-C144-DDEB405E0F13}"/>
          </ac:spMkLst>
        </pc:spChg>
        <pc:spChg chg="mod">
          <ac:chgData name="Timo Mühlhaus" userId="1b6b3aba618dadac" providerId="LiveId" clId="{5EC68FFC-AD42-4C04-ABEA-A189FD8D91EA}" dt="2024-04-05T19:36:45.804" v="55"/>
          <ac:spMkLst>
            <pc:docMk/>
            <pc:sldMk cId="677277841" sldId="781"/>
            <ac:spMk id="1109" creationId="{CF037F51-3954-1AEE-A4DE-2E5A85E3DD6B}"/>
          </ac:spMkLst>
        </pc:spChg>
        <pc:spChg chg="mod">
          <ac:chgData name="Timo Mühlhaus" userId="1b6b3aba618dadac" providerId="LiveId" clId="{5EC68FFC-AD42-4C04-ABEA-A189FD8D91EA}" dt="2024-04-05T19:36:45.804" v="55"/>
          <ac:spMkLst>
            <pc:docMk/>
            <pc:sldMk cId="677277841" sldId="781"/>
            <ac:spMk id="1110" creationId="{545DD419-3E45-A5C9-06FC-B01FD8B5F62A}"/>
          </ac:spMkLst>
        </pc:spChg>
        <pc:spChg chg="mod">
          <ac:chgData name="Timo Mühlhaus" userId="1b6b3aba618dadac" providerId="LiveId" clId="{5EC68FFC-AD42-4C04-ABEA-A189FD8D91EA}" dt="2024-04-05T19:36:45.804" v="55"/>
          <ac:spMkLst>
            <pc:docMk/>
            <pc:sldMk cId="677277841" sldId="781"/>
            <ac:spMk id="1111" creationId="{7F08188A-15F4-3ADF-1598-FF1BA93D7024}"/>
          </ac:spMkLst>
        </pc:spChg>
        <pc:spChg chg="mod">
          <ac:chgData name="Timo Mühlhaus" userId="1b6b3aba618dadac" providerId="LiveId" clId="{5EC68FFC-AD42-4C04-ABEA-A189FD8D91EA}" dt="2024-04-05T19:36:45.804" v="55"/>
          <ac:spMkLst>
            <pc:docMk/>
            <pc:sldMk cId="677277841" sldId="781"/>
            <ac:spMk id="1113" creationId="{AC31A7BC-61F7-4F41-0675-C5464DF1C7D2}"/>
          </ac:spMkLst>
        </pc:spChg>
        <pc:spChg chg="mod">
          <ac:chgData name="Timo Mühlhaus" userId="1b6b3aba618dadac" providerId="LiveId" clId="{5EC68FFC-AD42-4C04-ABEA-A189FD8D91EA}" dt="2024-04-05T19:36:45.804" v="55"/>
          <ac:spMkLst>
            <pc:docMk/>
            <pc:sldMk cId="677277841" sldId="781"/>
            <ac:spMk id="1114" creationId="{872B5FAC-5DC3-2EBC-3D58-B86D78E70C49}"/>
          </ac:spMkLst>
        </pc:spChg>
        <pc:spChg chg="mod">
          <ac:chgData name="Timo Mühlhaus" userId="1b6b3aba618dadac" providerId="LiveId" clId="{5EC68FFC-AD42-4C04-ABEA-A189FD8D91EA}" dt="2024-04-05T19:36:45.804" v="55"/>
          <ac:spMkLst>
            <pc:docMk/>
            <pc:sldMk cId="677277841" sldId="781"/>
            <ac:spMk id="1115" creationId="{06269E2C-A106-6B81-853F-41B9B0DD9984}"/>
          </ac:spMkLst>
        </pc:spChg>
        <pc:spChg chg="mod">
          <ac:chgData name="Timo Mühlhaus" userId="1b6b3aba618dadac" providerId="LiveId" clId="{5EC68FFC-AD42-4C04-ABEA-A189FD8D91EA}" dt="2024-04-05T19:36:45.804" v="55"/>
          <ac:spMkLst>
            <pc:docMk/>
            <pc:sldMk cId="677277841" sldId="781"/>
            <ac:spMk id="1116" creationId="{69F56277-1F14-353A-6C15-FFA25F342890}"/>
          </ac:spMkLst>
        </pc:spChg>
        <pc:spChg chg="mod">
          <ac:chgData name="Timo Mühlhaus" userId="1b6b3aba618dadac" providerId="LiveId" clId="{5EC68FFC-AD42-4C04-ABEA-A189FD8D91EA}" dt="2024-04-05T19:36:45.804" v="55"/>
          <ac:spMkLst>
            <pc:docMk/>
            <pc:sldMk cId="677277841" sldId="781"/>
            <ac:spMk id="1117" creationId="{E485DDF7-FDAF-015A-4482-41562CCAF1A7}"/>
          </ac:spMkLst>
        </pc:spChg>
        <pc:spChg chg="mod">
          <ac:chgData name="Timo Mühlhaus" userId="1b6b3aba618dadac" providerId="LiveId" clId="{5EC68FFC-AD42-4C04-ABEA-A189FD8D91EA}" dt="2024-04-05T19:36:45.804" v="55"/>
          <ac:spMkLst>
            <pc:docMk/>
            <pc:sldMk cId="677277841" sldId="781"/>
            <ac:spMk id="1119" creationId="{67F1A994-0B41-6B93-3899-C9E879E3E2B0}"/>
          </ac:spMkLst>
        </pc:spChg>
        <pc:spChg chg="mod">
          <ac:chgData name="Timo Mühlhaus" userId="1b6b3aba618dadac" providerId="LiveId" clId="{5EC68FFC-AD42-4C04-ABEA-A189FD8D91EA}" dt="2024-04-05T19:36:45.804" v="55"/>
          <ac:spMkLst>
            <pc:docMk/>
            <pc:sldMk cId="677277841" sldId="781"/>
            <ac:spMk id="1120" creationId="{5600C207-254C-8E45-A1B0-1D790C5BBF36}"/>
          </ac:spMkLst>
        </pc:spChg>
        <pc:spChg chg="mod">
          <ac:chgData name="Timo Mühlhaus" userId="1b6b3aba618dadac" providerId="LiveId" clId="{5EC68FFC-AD42-4C04-ABEA-A189FD8D91EA}" dt="2024-04-05T19:36:45.804" v="55"/>
          <ac:spMkLst>
            <pc:docMk/>
            <pc:sldMk cId="677277841" sldId="781"/>
            <ac:spMk id="1121" creationId="{8A028672-B57C-7419-43EC-6109F62E606B}"/>
          </ac:spMkLst>
        </pc:spChg>
        <pc:spChg chg="mod">
          <ac:chgData name="Timo Mühlhaus" userId="1b6b3aba618dadac" providerId="LiveId" clId="{5EC68FFC-AD42-4C04-ABEA-A189FD8D91EA}" dt="2024-04-05T19:36:45.804" v="55"/>
          <ac:spMkLst>
            <pc:docMk/>
            <pc:sldMk cId="677277841" sldId="781"/>
            <ac:spMk id="1122" creationId="{563D7F06-5611-A3C9-459D-20A7E8C8E409}"/>
          </ac:spMkLst>
        </pc:spChg>
        <pc:spChg chg="mod">
          <ac:chgData name="Timo Mühlhaus" userId="1b6b3aba618dadac" providerId="LiveId" clId="{5EC68FFC-AD42-4C04-ABEA-A189FD8D91EA}" dt="2024-04-05T19:36:45.804" v="55"/>
          <ac:spMkLst>
            <pc:docMk/>
            <pc:sldMk cId="677277841" sldId="781"/>
            <ac:spMk id="1123" creationId="{0C9C904D-7C00-13F9-C571-5E80C5B3E1E2}"/>
          </ac:spMkLst>
        </pc:spChg>
        <pc:spChg chg="mod">
          <ac:chgData name="Timo Mühlhaus" userId="1b6b3aba618dadac" providerId="LiveId" clId="{5EC68FFC-AD42-4C04-ABEA-A189FD8D91EA}" dt="2024-04-05T19:36:45.804" v="55"/>
          <ac:spMkLst>
            <pc:docMk/>
            <pc:sldMk cId="677277841" sldId="781"/>
            <ac:spMk id="1124" creationId="{D9654ADB-36A3-C70D-7DBB-CFFF7AF0D8FA}"/>
          </ac:spMkLst>
        </pc:spChg>
        <pc:spChg chg="mod">
          <ac:chgData name="Timo Mühlhaus" userId="1b6b3aba618dadac" providerId="LiveId" clId="{5EC68FFC-AD42-4C04-ABEA-A189FD8D91EA}" dt="2024-04-05T19:36:45.804" v="55"/>
          <ac:spMkLst>
            <pc:docMk/>
            <pc:sldMk cId="677277841" sldId="781"/>
            <ac:spMk id="1125" creationId="{D2120A69-D967-3E49-DA4F-381B63D6BF28}"/>
          </ac:spMkLst>
        </pc:spChg>
        <pc:spChg chg="mod">
          <ac:chgData name="Timo Mühlhaus" userId="1b6b3aba618dadac" providerId="LiveId" clId="{5EC68FFC-AD42-4C04-ABEA-A189FD8D91EA}" dt="2024-04-05T19:36:45.804" v="55"/>
          <ac:spMkLst>
            <pc:docMk/>
            <pc:sldMk cId="677277841" sldId="781"/>
            <ac:spMk id="1126" creationId="{35B0E71B-E3BE-B848-7A96-647BF91D5C90}"/>
          </ac:spMkLst>
        </pc:spChg>
        <pc:spChg chg="mod">
          <ac:chgData name="Timo Mühlhaus" userId="1b6b3aba618dadac" providerId="LiveId" clId="{5EC68FFC-AD42-4C04-ABEA-A189FD8D91EA}" dt="2024-04-05T19:36:45.804" v="55"/>
          <ac:spMkLst>
            <pc:docMk/>
            <pc:sldMk cId="677277841" sldId="781"/>
            <ac:spMk id="1127" creationId="{16091179-FF43-B15E-CD99-7D73DEE2E2AF}"/>
          </ac:spMkLst>
        </pc:spChg>
        <pc:spChg chg="mod">
          <ac:chgData name="Timo Mühlhaus" userId="1b6b3aba618dadac" providerId="LiveId" clId="{5EC68FFC-AD42-4C04-ABEA-A189FD8D91EA}" dt="2024-04-05T19:36:45.804" v="55"/>
          <ac:spMkLst>
            <pc:docMk/>
            <pc:sldMk cId="677277841" sldId="781"/>
            <ac:spMk id="1128" creationId="{B3AE60CF-DDFE-12DA-E550-4C7804DC4BF2}"/>
          </ac:spMkLst>
        </pc:spChg>
        <pc:spChg chg="mod">
          <ac:chgData name="Timo Mühlhaus" userId="1b6b3aba618dadac" providerId="LiveId" clId="{5EC68FFC-AD42-4C04-ABEA-A189FD8D91EA}" dt="2024-04-05T19:36:45.804" v="55"/>
          <ac:spMkLst>
            <pc:docMk/>
            <pc:sldMk cId="677277841" sldId="781"/>
            <ac:spMk id="1129" creationId="{EEC8BB7C-B9D1-1B7C-18D0-AAAC7202E081}"/>
          </ac:spMkLst>
        </pc:spChg>
        <pc:spChg chg="mod">
          <ac:chgData name="Timo Mühlhaus" userId="1b6b3aba618dadac" providerId="LiveId" clId="{5EC68FFC-AD42-4C04-ABEA-A189FD8D91EA}" dt="2024-04-05T19:36:45.804" v="55"/>
          <ac:spMkLst>
            <pc:docMk/>
            <pc:sldMk cId="677277841" sldId="781"/>
            <ac:spMk id="1130" creationId="{F377A0B5-99E7-9AC9-2723-295C5AE13DAE}"/>
          </ac:spMkLst>
        </pc:spChg>
        <pc:spChg chg="mod">
          <ac:chgData name="Timo Mühlhaus" userId="1b6b3aba618dadac" providerId="LiveId" clId="{5EC68FFC-AD42-4C04-ABEA-A189FD8D91EA}" dt="2024-04-05T19:36:45.804" v="55"/>
          <ac:spMkLst>
            <pc:docMk/>
            <pc:sldMk cId="677277841" sldId="781"/>
            <ac:spMk id="1131" creationId="{9FE83B87-CAA5-2FE8-AE9E-F9BA10E2D41B}"/>
          </ac:spMkLst>
        </pc:spChg>
        <pc:grpChg chg="add del mod">
          <ac:chgData name="Timo Mühlhaus" userId="1b6b3aba618dadac" providerId="LiveId" clId="{5EC68FFC-AD42-4C04-ABEA-A189FD8D91EA}" dt="2024-04-05T19:36:45.298" v="54" actId="478"/>
          <ac:grpSpMkLst>
            <pc:docMk/>
            <pc:sldMk cId="677277841" sldId="781"/>
            <ac:grpSpMk id="2" creationId="{E74CD4F5-72B1-829C-5C1F-C615146934DC}"/>
          </ac:grpSpMkLst>
        </pc:grpChg>
        <pc:grpChg chg="mod">
          <ac:chgData name="Timo Mühlhaus" userId="1b6b3aba618dadac" providerId="LiveId" clId="{5EC68FFC-AD42-4C04-ABEA-A189FD8D91EA}" dt="2024-04-05T19:33:29.284" v="28"/>
          <ac:grpSpMkLst>
            <pc:docMk/>
            <pc:sldMk cId="677277841" sldId="781"/>
            <ac:grpSpMk id="10" creationId="{0027F7E3-5B56-EA16-A041-2631FC92CBF9}"/>
          </ac:grpSpMkLst>
        </pc:grpChg>
        <pc:grpChg chg="del">
          <ac:chgData name="Timo Mühlhaus" userId="1b6b3aba618dadac" providerId="LiveId" clId="{5EC68FFC-AD42-4C04-ABEA-A189FD8D91EA}" dt="2024-04-05T19:33:28.591" v="27" actId="478"/>
          <ac:grpSpMkLst>
            <pc:docMk/>
            <pc:sldMk cId="677277841" sldId="781"/>
            <ac:grpSpMk id="25" creationId="{50C0915C-2E4E-500E-F039-12878877DD7E}"/>
          </ac:grpSpMkLst>
        </pc:grpChg>
        <pc:grpChg chg="mod">
          <ac:chgData name="Timo Mühlhaus" userId="1b6b3aba618dadac" providerId="LiveId" clId="{5EC68FFC-AD42-4C04-ABEA-A189FD8D91EA}" dt="2024-04-05T19:33:29.284" v="28"/>
          <ac:grpSpMkLst>
            <pc:docMk/>
            <pc:sldMk cId="677277841" sldId="781"/>
            <ac:grpSpMk id="30" creationId="{A8588C1D-0F35-CA83-A5D6-3B0DDDBCE4C7}"/>
          </ac:grpSpMkLst>
        </pc:grpChg>
        <pc:grpChg chg="del">
          <ac:chgData name="Timo Mühlhaus" userId="1b6b3aba618dadac" providerId="LiveId" clId="{5EC68FFC-AD42-4C04-ABEA-A189FD8D91EA}" dt="2024-04-05T19:33:28.591" v="27" actId="478"/>
          <ac:grpSpMkLst>
            <pc:docMk/>
            <pc:sldMk cId="677277841" sldId="781"/>
            <ac:grpSpMk id="34" creationId="{AD2E8C71-120F-C44E-0AC4-8D2F0BE326DC}"/>
          </ac:grpSpMkLst>
        </pc:grpChg>
        <pc:grpChg chg="mod">
          <ac:chgData name="Timo Mühlhaus" userId="1b6b3aba618dadac" providerId="LiveId" clId="{5EC68FFC-AD42-4C04-ABEA-A189FD8D91EA}" dt="2024-04-05T19:33:29.284" v="28"/>
          <ac:grpSpMkLst>
            <pc:docMk/>
            <pc:sldMk cId="677277841" sldId="781"/>
            <ac:grpSpMk id="35" creationId="{C62DF837-8A84-33AC-F04D-9F7DE21EABE5}"/>
          </ac:grpSpMkLst>
        </pc:grpChg>
        <pc:grpChg chg="del">
          <ac:chgData name="Timo Mühlhaus" userId="1b6b3aba618dadac" providerId="LiveId" clId="{5EC68FFC-AD42-4C04-ABEA-A189FD8D91EA}" dt="2024-04-05T19:33:28.591" v="27" actId="478"/>
          <ac:grpSpMkLst>
            <pc:docMk/>
            <pc:sldMk cId="677277841" sldId="781"/>
            <ac:grpSpMk id="42" creationId="{8C8F4086-AD0B-C8E7-688B-12DBE45453CA}"/>
          </ac:grpSpMkLst>
        </pc:grpChg>
        <pc:grpChg chg="mod">
          <ac:chgData name="Timo Mühlhaus" userId="1b6b3aba618dadac" providerId="LiveId" clId="{5EC68FFC-AD42-4C04-ABEA-A189FD8D91EA}" dt="2024-04-05T19:33:29.284" v="28"/>
          <ac:grpSpMkLst>
            <pc:docMk/>
            <pc:sldMk cId="677277841" sldId="781"/>
            <ac:grpSpMk id="1032" creationId="{E25A68AE-D437-9C52-2BBA-7A3CE580F5A4}"/>
          </ac:grpSpMkLst>
        </pc:grpChg>
        <pc:grpChg chg="mod">
          <ac:chgData name="Timo Mühlhaus" userId="1b6b3aba618dadac" providerId="LiveId" clId="{5EC68FFC-AD42-4C04-ABEA-A189FD8D91EA}" dt="2024-04-05T19:33:29.284" v="28"/>
          <ac:grpSpMkLst>
            <pc:docMk/>
            <pc:sldMk cId="677277841" sldId="781"/>
            <ac:grpSpMk id="1047" creationId="{59CD3E29-6672-055A-C7BA-E990180F8502}"/>
          </ac:grpSpMkLst>
        </pc:grpChg>
        <pc:grpChg chg="mod">
          <ac:chgData name="Timo Mühlhaus" userId="1b6b3aba618dadac" providerId="LiveId" clId="{5EC68FFC-AD42-4C04-ABEA-A189FD8D91EA}" dt="2024-04-05T19:33:29.284" v="28"/>
          <ac:grpSpMkLst>
            <pc:docMk/>
            <pc:sldMk cId="677277841" sldId="781"/>
            <ac:grpSpMk id="1053" creationId="{96B3CD19-FF88-252E-6BE6-CC39D11A1668}"/>
          </ac:grpSpMkLst>
        </pc:grpChg>
        <pc:grpChg chg="add mod">
          <ac:chgData name="Timo Mühlhaus" userId="1b6b3aba618dadac" providerId="LiveId" clId="{5EC68FFC-AD42-4C04-ABEA-A189FD8D91EA}" dt="2024-04-05T19:36:45.804" v="55"/>
          <ac:grpSpMkLst>
            <pc:docMk/>
            <pc:sldMk cId="677277841" sldId="781"/>
            <ac:grpSpMk id="1079" creationId="{3FD8B70F-6A6A-2EC2-6C11-4244A51C5640}"/>
          </ac:grpSpMkLst>
        </pc:grpChg>
        <pc:grpChg chg="mod">
          <ac:chgData name="Timo Mühlhaus" userId="1b6b3aba618dadac" providerId="LiveId" clId="{5EC68FFC-AD42-4C04-ABEA-A189FD8D91EA}" dt="2024-04-05T19:36:45.804" v="55"/>
          <ac:grpSpMkLst>
            <pc:docMk/>
            <pc:sldMk cId="677277841" sldId="781"/>
            <ac:grpSpMk id="1085" creationId="{78C435DE-BC62-47B3-06C0-70F81993D8A0}"/>
          </ac:grpSpMkLst>
        </pc:grpChg>
        <pc:grpChg chg="mod">
          <ac:chgData name="Timo Mühlhaus" userId="1b6b3aba618dadac" providerId="LiveId" clId="{5EC68FFC-AD42-4C04-ABEA-A189FD8D91EA}" dt="2024-04-05T19:36:45.804" v="55"/>
          <ac:grpSpMkLst>
            <pc:docMk/>
            <pc:sldMk cId="677277841" sldId="781"/>
            <ac:grpSpMk id="1089" creationId="{2BA82681-98AD-8A02-2A85-74F99DC6F1F2}"/>
          </ac:grpSpMkLst>
        </pc:grpChg>
        <pc:grpChg chg="mod">
          <ac:chgData name="Timo Mühlhaus" userId="1b6b3aba618dadac" providerId="LiveId" clId="{5EC68FFC-AD42-4C04-ABEA-A189FD8D91EA}" dt="2024-04-05T19:36:45.804" v="55"/>
          <ac:grpSpMkLst>
            <pc:docMk/>
            <pc:sldMk cId="677277841" sldId="781"/>
            <ac:grpSpMk id="1091" creationId="{5A2EA7E7-695A-3250-8403-C0235B144F14}"/>
          </ac:grpSpMkLst>
        </pc:grpChg>
        <pc:grpChg chg="mod">
          <ac:chgData name="Timo Mühlhaus" userId="1b6b3aba618dadac" providerId="LiveId" clId="{5EC68FFC-AD42-4C04-ABEA-A189FD8D91EA}" dt="2024-04-05T19:36:45.804" v="55"/>
          <ac:grpSpMkLst>
            <pc:docMk/>
            <pc:sldMk cId="677277841" sldId="781"/>
            <ac:grpSpMk id="1098" creationId="{D02A0A0F-7CA7-A399-9F24-B841DA8AFCAC}"/>
          </ac:grpSpMkLst>
        </pc:grpChg>
        <pc:grpChg chg="mod">
          <ac:chgData name="Timo Mühlhaus" userId="1b6b3aba618dadac" providerId="LiveId" clId="{5EC68FFC-AD42-4C04-ABEA-A189FD8D91EA}" dt="2024-04-05T19:36:45.804" v="55"/>
          <ac:grpSpMkLst>
            <pc:docMk/>
            <pc:sldMk cId="677277841" sldId="781"/>
            <ac:grpSpMk id="1112" creationId="{C63F4E54-6560-C321-44AC-CACC02555999}"/>
          </ac:grpSpMkLst>
        </pc:grpChg>
        <pc:grpChg chg="mod">
          <ac:chgData name="Timo Mühlhaus" userId="1b6b3aba618dadac" providerId="LiveId" clId="{5EC68FFC-AD42-4C04-ABEA-A189FD8D91EA}" dt="2024-04-05T19:36:45.804" v="55"/>
          <ac:grpSpMkLst>
            <pc:docMk/>
            <pc:sldMk cId="677277841" sldId="781"/>
            <ac:grpSpMk id="1118" creationId="{41D50AD6-EFF7-5192-576E-1012FBEF02BF}"/>
          </ac:grpSpMkLst>
        </pc:grpChg>
        <pc:picChg chg="del">
          <ac:chgData name="Timo Mühlhaus" userId="1b6b3aba618dadac" providerId="LiveId" clId="{5EC68FFC-AD42-4C04-ABEA-A189FD8D91EA}" dt="2024-04-05T19:33:28.591" v="27" actId="478"/>
          <ac:picMkLst>
            <pc:docMk/>
            <pc:sldMk cId="677277841" sldId="781"/>
            <ac:picMk id="4" creationId="{0CFE7057-BFA7-F031-F585-57FDF54A60D3}"/>
          </ac:picMkLst>
        </pc:picChg>
        <pc:picChg chg="mod">
          <ac:chgData name="Timo Mühlhaus" userId="1b6b3aba618dadac" providerId="LiveId" clId="{5EC68FFC-AD42-4C04-ABEA-A189FD8D91EA}" dt="2024-04-05T19:33:29.284" v="28"/>
          <ac:picMkLst>
            <pc:docMk/>
            <pc:sldMk cId="677277841" sldId="781"/>
            <ac:picMk id="8" creationId="{814FBB58-9221-B536-EFEA-9CDE756E9357}"/>
          </ac:picMkLst>
        </pc:picChg>
        <pc:picChg chg="mod">
          <ac:chgData name="Timo Mühlhaus" userId="1b6b3aba618dadac" providerId="LiveId" clId="{5EC68FFC-AD42-4C04-ABEA-A189FD8D91EA}" dt="2024-04-05T19:33:29.284" v="28"/>
          <ac:picMkLst>
            <pc:docMk/>
            <pc:sldMk cId="677277841" sldId="781"/>
            <ac:picMk id="28" creationId="{8858A2F7-E035-D69F-673B-6A4EAB2787D4}"/>
          </ac:picMkLst>
        </pc:picChg>
        <pc:picChg chg="mod">
          <ac:chgData name="Timo Mühlhaus" userId="1b6b3aba618dadac" providerId="LiveId" clId="{5EC68FFC-AD42-4C04-ABEA-A189FD8D91EA}" dt="2024-04-05T19:33:29.284" v="28"/>
          <ac:picMkLst>
            <pc:docMk/>
            <pc:sldMk cId="677277841" sldId="781"/>
            <ac:picMk id="29" creationId="{ED0BD2B4-D6A6-1BAE-9BA2-4DE59447A3F5}"/>
          </ac:picMkLst>
        </pc:picChg>
        <pc:picChg chg="mod">
          <ac:chgData name="Timo Mühlhaus" userId="1b6b3aba618dadac" providerId="LiveId" clId="{5EC68FFC-AD42-4C04-ABEA-A189FD8D91EA}" dt="2024-04-05T19:33:29.284" v="28"/>
          <ac:picMkLst>
            <pc:docMk/>
            <pc:sldMk cId="677277841" sldId="781"/>
            <ac:picMk id="31" creationId="{7128CD41-0CA4-15F5-40C0-2FDE6CC8715C}"/>
          </ac:picMkLst>
        </pc:picChg>
        <pc:picChg chg="del">
          <ac:chgData name="Timo Mühlhaus" userId="1b6b3aba618dadac" providerId="LiveId" clId="{5EC68FFC-AD42-4C04-ABEA-A189FD8D91EA}" dt="2024-04-05T19:33:28.591" v="27" actId="478"/>
          <ac:picMkLst>
            <pc:docMk/>
            <pc:sldMk cId="677277841" sldId="781"/>
            <ac:picMk id="32" creationId="{4885F1C9-C419-44EB-0B4D-1EB68C05F987}"/>
          </ac:picMkLst>
        </pc:picChg>
        <pc:picChg chg="del">
          <ac:chgData name="Timo Mühlhaus" userId="1b6b3aba618dadac" providerId="LiveId" clId="{5EC68FFC-AD42-4C04-ABEA-A189FD8D91EA}" dt="2024-04-05T19:33:28.591" v="27" actId="478"/>
          <ac:picMkLst>
            <pc:docMk/>
            <pc:sldMk cId="677277841" sldId="781"/>
            <ac:picMk id="33" creationId="{DAF0067C-0C52-F845-BE57-0D3DCEBCAC16}"/>
          </ac:picMkLst>
        </pc:picChg>
        <pc:picChg chg="del">
          <ac:chgData name="Timo Mühlhaus" userId="1b6b3aba618dadac" providerId="LiveId" clId="{5EC68FFC-AD42-4C04-ABEA-A189FD8D91EA}" dt="2024-04-05T19:33:28.591" v="27" actId="478"/>
          <ac:picMkLst>
            <pc:docMk/>
            <pc:sldMk cId="677277841" sldId="781"/>
            <ac:picMk id="1028" creationId="{D9EDEDAE-CCF1-7769-3819-C0813E84F3AA}"/>
          </ac:picMkLst>
        </pc:picChg>
        <pc:picChg chg="mod">
          <ac:chgData name="Timo Mühlhaus" userId="1b6b3aba618dadac" providerId="LiveId" clId="{5EC68FFC-AD42-4C04-ABEA-A189FD8D91EA}" dt="2024-04-05T19:36:45.804" v="55"/>
          <ac:picMkLst>
            <pc:docMk/>
            <pc:sldMk cId="677277841" sldId="781"/>
            <ac:picMk id="1084" creationId="{3F5E24E5-19EC-A232-9BC7-259D3715F25E}"/>
          </ac:picMkLst>
        </pc:picChg>
        <pc:picChg chg="mod">
          <ac:chgData name="Timo Mühlhaus" userId="1b6b3aba618dadac" providerId="LiveId" clId="{5EC68FFC-AD42-4C04-ABEA-A189FD8D91EA}" dt="2024-04-05T19:36:45.804" v="55"/>
          <ac:picMkLst>
            <pc:docMk/>
            <pc:sldMk cId="677277841" sldId="781"/>
            <ac:picMk id="1087" creationId="{9C14A40F-608D-86DE-7F5F-94983D6541D9}"/>
          </ac:picMkLst>
        </pc:picChg>
        <pc:picChg chg="mod">
          <ac:chgData name="Timo Mühlhaus" userId="1b6b3aba618dadac" providerId="LiveId" clId="{5EC68FFC-AD42-4C04-ABEA-A189FD8D91EA}" dt="2024-04-05T19:36:45.804" v="55"/>
          <ac:picMkLst>
            <pc:docMk/>
            <pc:sldMk cId="677277841" sldId="781"/>
            <ac:picMk id="1088" creationId="{79D39E34-5CAF-9523-83DC-398EBB747169}"/>
          </ac:picMkLst>
        </pc:picChg>
        <pc:picChg chg="mod">
          <ac:chgData name="Timo Mühlhaus" userId="1b6b3aba618dadac" providerId="LiveId" clId="{5EC68FFC-AD42-4C04-ABEA-A189FD8D91EA}" dt="2024-04-05T19:36:45.804" v="55"/>
          <ac:picMkLst>
            <pc:docMk/>
            <pc:sldMk cId="677277841" sldId="781"/>
            <ac:picMk id="1090" creationId="{FE756367-3EBF-54A9-733A-BEDCC628BA5A}"/>
          </ac:picMkLst>
        </pc:picChg>
        <pc:cxnChg chg="mod">
          <ac:chgData name="Timo Mühlhaus" userId="1b6b3aba618dadac" providerId="LiveId" clId="{5EC68FFC-AD42-4C04-ABEA-A189FD8D91EA}" dt="2024-04-05T19:33:29.284" v="28"/>
          <ac:cxnSpMkLst>
            <pc:docMk/>
            <pc:sldMk cId="677277841" sldId="781"/>
            <ac:cxnSpMk id="41" creationId="{9BA46385-5B3A-CF03-9C9A-18B6CE215AAE}"/>
          </ac:cxnSpMkLst>
        </pc:cxnChg>
        <pc:cxnChg chg="del">
          <ac:chgData name="Timo Mühlhaus" userId="1b6b3aba618dadac" providerId="LiveId" clId="{5EC68FFC-AD42-4C04-ABEA-A189FD8D91EA}" dt="2024-04-05T19:33:28.591" v="27" actId="478"/>
          <ac:cxnSpMkLst>
            <pc:docMk/>
            <pc:sldMk cId="677277841" sldId="781"/>
            <ac:cxnSpMk id="59" creationId="{45369132-2946-E8D6-EBDD-74FDC558CAEC}"/>
          </ac:cxnSpMkLst>
        </pc:cxnChg>
        <pc:cxnChg chg="mod">
          <ac:chgData name="Timo Mühlhaus" userId="1b6b3aba618dadac" providerId="LiveId" clId="{5EC68FFC-AD42-4C04-ABEA-A189FD8D91EA}" dt="2024-04-05T19:33:29.284" v="28"/>
          <ac:cxnSpMkLst>
            <pc:docMk/>
            <pc:sldMk cId="677277841" sldId="781"/>
            <ac:cxnSpMk id="61" creationId="{AD79B070-3786-947B-350E-96E146CE030F}"/>
          </ac:cxnSpMkLst>
        </pc:cxnChg>
        <pc:cxnChg chg="mod">
          <ac:chgData name="Timo Mühlhaus" userId="1b6b3aba618dadac" providerId="LiveId" clId="{5EC68FFC-AD42-4C04-ABEA-A189FD8D91EA}" dt="2024-04-05T19:33:29.284" v="28"/>
          <ac:cxnSpMkLst>
            <pc:docMk/>
            <pc:sldMk cId="677277841" sldId="781"/>
            <ac:cxnSpMk id="62" creationId="{91B4D312-160C-9CA3-D264-97782E90AE48}"/>
          </ac:cxnSpMkLst>
        </pc:cxnChg>
        <pc:cxnChg chg="del">
          <ac:chgData name="Timo Mühlhaus" userId="1b6b3aba618dadac" providerId="LiveId" clId="{5EC68FFC-AD42-4C04-ABEA-A189FD8D91EA}" dt="2024-04-05T19:33:28.591" v="27" actId="478"/>
          <ac:cxnSpMkLst>
            <pc:docMk/>
            <pc:sldMk cId="677277841" sldId="781"/>
            <ac:cxnSpMk id="1024" creationId="{65CC4E29-6B3D-E479-AD1C-3B7AF8F06020}"/>
          </ac:cxnSpMkLst>
        </pc:cxnChg>
        <pc:cxnChg chg="del">
          <ac:chgData name="Timo Mühlhaus" userId="1b6b3aba618dadac" providerId="LiveId" clId="{5EC68FFC-AD42-4C04-ABEA-A189FD8D91EA}" dt="2024-04-05T19:33:28.591" v="27" actId="478"/>
          <ac:cxnSpMkLst>
            <pc:docMk/>
            <pc:sldMk cId="677277841" sldId="781"/>
            <ac:cxnSpMk id="1029" creationId="{2B342308-4C38-91DB-ED0B-E91C8FE26C2C}"/>
          </ac:cxnSpMkLst>
        </pc:cxnChg>
        <pc:cxnChg chg="add del mod">
          <ac:chgData name="Timo Mühlhaus" userId="1b6b3aba618dadac" providerId="LiveId" clId="{5EC68FFC-AD42-4C04-ABEA-A189FD8D91EA}" dt="2024-04-05T19:36:45.298" v="54" actId="478"/>
          <ac:cxnSpMkLst>
            <pc:docMk/>
            <pc:sldMk cId="677277841" sldId="781"/>
            <ac:cxnSpMk id="1068" creationId="{9C53891B-9055-2925-2E1E-6EEF66BDB867}"/>
          </ac:cxnSpMkLst>
        </pc:cxnChg>
        <pc:cxnChg chg="add del mod ord">
          <ac:chgData name="Timo Mühlhaus" userId="1b6b3aba618dadac" providerId="LiveId" clId="{5EC68FFC-AD42-4C04-ABEA-A189FD8D91EA}" dt="2024-04-05T19:36:45.298" v="54" actId="478"/>
          <ac:cxnSpMkLst>
            <pc:docMk/>
            <pc:sldMk cId="677277841" sldId="781"/>
            <ac:cxnSpMk id="1069" creationId="{903713C9-7B8B-4571-24FD-6A484F125AB0}"/>
          </ac:cxnSpMkLst>
        </pc:cxnChg>
        <pc:cxnChg chg="add del mod ord">
          <ac:chgData name="Timo Mühlhaus" userId="1b6b3aba618dadac" providerId="LiveId" clId="{5EC68FFC-AD42-4C04-ABEA-A189FD8D91EA}" dt="2024-04-05T19:36:45.298" v="54" actId="478"/>
          <ac:cxnSpMkLst>
            <pc:docMk/>
            <pc:sldMk cId="677277841" sldId="781"/>
            <ac:cxnSpMk id="1072" creationId="{F1AFD483-5A7A-229A-CAAF-09F3F0D946C7}"/>
          </ac:cxnSpMkLst>
        </pc:cxnChg>
        <pc:cxnChg chg="add del mod ord">
          <ac:chgData name="Timo Mühlhaus" userId="1b6b3aba618dadac" providerId="LiveId" clId="{5EC68FFC-AD42-4C04-ABEA-A189FD8D91EA}" dt="2024-04-05T19:36:45.298" v="54" actId="478"/>
          <ac:cxnSpMkLst>
            <pc:docMk/>
            <pc:sldMk cId="677277841" sldId="781"/>
            <ac:cxnSpMk id="1075" creationId="{0AACE262-1969-2D65-B0DA-DCE687A49D4C}"/>
          </ac:cxnSpMkLst>
        </pc:cxnChg>
        <pc:cxnChg chg="add mod">
          <ac:chgData name="Timo Mühlhaus" userId="1b6b3aba618dadac" providerId="LiveId" clId="{5EC68FFC-AD42-4C04-ABEA-A189FD8D91EA}" dt="2024-04-05T19:36:45.804" v="55"/>
          <ac:cxnSpMkLst>
            <pc:docMk/>
            <pc:sldMk cId="677277841" sldId="781"/>
            <ac:cxnSpMk id="1076" creationId="{7CE8CA94-A1AC-8DB8-985E-C7EBED6A8FDE}"/>
          </ac:cxnSpMkLst>
        </pc:cxnChg>
        <pc:cxnChg chg="add mod">
          <ac:chgData name="Timo Mühlhaus" userId="1b6b3aba618dadac" providerId="LiveId" clId="{5EC68FFC-AD42-4C04-ABEA-A189FD8D91EA}" dt="2024-04-05T19:36:45.804" v="55"/>
          <ac:cxnSpMkLst>
            <pc:docMk/>
            <pc:sldMk cId="677277841" sldId="781"/>
            <ac:cxnSpMk id="1077" creationId="{82070EB9-1FE6-BEEF-D693-CB99465C7FC4}"/>
          </ac:cxnSpMkLst>
        </pc:cxnChg>
        <pc:cxnChg chg="add mod">
          <ac:chgData name="Timo Mühlhaus" userId="1b6b3aba618dadac" providerId="LiveId" clId="{5EC68FFC-AD42-4C04-ABEA-A189FD8D91EA}" dt="2024-04-05T19:36:45.804" v="55"/>
          <ac:cxnSpMkLst>
            <pc:docMk/>
            <pc:sldMk cId="677277841" sldId="781"/>
            <ac:cxnSpMk id="1078" creationId="{5D1055F2-72BA-C647-2FDF-19106C3559E0}"/>
          </ac:cxnSpMkLst>
        </pc:cxnChg>
        <pc:cxnChg chg="mod">
          <ac:chgData name="Timo Mühlhaus" userId="1b6b3aba618dadac" providerId="LiveId" clId="{5EC68FFC-AD42-4C04-ABEA-A189FD8D91EA}" dt="2024-04-05T19:36:45.804" v="55"/>
          <ac:cxnSpMkLst>
            <pc:docMk/>
            <pc:sldMk cId="677277841" sldId="781"/>
            <ac:cxnSpMk id="1092" creationId="{D8C1049D-4B24-29AB-ECA5-CF2B361706D3}"/>
          </ac:cxnSpMkLst>
        </pc:cxnChg>
        <pc:cxnChg chg="mod">
          <ac:chgData name="Timo Mühlhaus" userId="1b6b3aba618dadac" providerId="LiveId" clId="{5EC68FFC-AD42-4C04-ABEA-A189FD8D91EA}" dt="2024-04-05T19:36:45.804" v="55"/>
          <ac:cxnSpMkLst>
            <pc:docMk/>
            <pc:sldMk cId="677277841" sldId="781"/>
            <ac:cxnSpMk id="1094" creationId="{280EDC84-3095-C1AB-D23F-A324F1552F05}"/>
          </ac:cxnSpMkLst>
        </pc:cxnChg>
        <pc:cxnChg chg="mod">
          <ac:chgData name="Timo Mühlhaus" userId="1b6b3aba618dadac" providerId="LiveId" clId="{5EC68FFC-AD42-4C04-ABEA-A189FD8D91EA}" dt="2024-04-05T19:36:45.804" v="55"/>
          <ac:cxnSpMkLst>
            <pc:docMk/>
            <pc:sldMk cId="677277841" sldId="781"/>
            <ac:cxnSpMk id="1095" creationId="{80B45792-20FD-8EB3-EC11-8B9E95B2FC03}"/>
          </ac:cxnSpMkLst>
        </pc:cxnChg>
        <pc:cxnChg chg="add mod">
          <ac:chgData name="Timo Mühlhaus" userId="1b6b3aba618dadac" providerId="LiveId" clId="{5EC68FFC-AD42-4C04-ABEA-A189FD8D91EA}" dt="2024-04-05T19:36:45.804" v="55"/>
          <ac:cxnSpMkLst>
            <pc:docMk/>
            <pc:sldMk cId="677277841" sldId="781"/>
            <ac:cxnSpMk id="1132" creationId="{E92FA92A-F91F-B4C0-7AD0-219E8F2B47AC}"/>
          </ac:cxnSpMkLst>
        </pc:cxnChg>
      </pc:sldChg>
      <pc:sldChg chg="add ord">
        <pc:chgData name="Timo Mühlhaus" userId="1b6b3aba618dadac" providerId="LiveId" clId="{5EC68FFC-AD42-4C04-ABEA-A189FD8D91EA}" dt="2024-04-07T16:11:52.187" v="131"/>
        <pc:sldMkLst>
          <pc:docMk/>
          <pc:sldMk cId="89826088" sldId="784"/>
        </pc:sldMkLst>
      </pc:sldChg>
      <pc:sldChg chg="add ord">
        <pc:chgData name="Timo Mühlhaus" userId="1b6b3aba618dadac" providerId="LiveId" clId="{5EC68FFC-AD42-4C04-ABEA-A189FD8D91EA}" dt="2024-04-05T21:13:31.045" v="125"/>
        <pc:sldMkLst>
          <pc:docMk/>
          <pc:sldMk cId="3084077998" sldId="787"/>
        </pc:sldMkLst>
      </pc:sldChg>
      <pc:sldChg chg="add">
        <pc:chgData name="Timo Mühlhaus" userId="1b6b3aba618dadac" providerId="LiveId" clId="{5EC68FFC-AD42-4C04-ABEA-A189FD8D91EA}" dt="2024-04-07T16:11:19.975" v="128"/>
        <pc:sldMkLst>
          <pc:docMk/>
          <pc:sldMk cId="3396701370" sldId="788"/>
        </pc:sldMkLst>
      </pc:sldChg>
      <pc:sldChg chg="add">
        <pc:chgData name="Timo Mühlhaus" userId="1b6b3aba618dadac" providerId="LiveId" clId="{5EC68FFC-AD42-4C04-ABEA-A189FD8D91EA}" dt="2024-04-07T13:16:17.201" v="126"/>
        <pc:sldMkLst>
          <pc:docMk/>
          <pc:sldMk cId="2566548139" sldId="789"/>
        </pc:sldMkLst>
      </pc:sldChg>
      <pc:sldChg chg="add">
        <pc:chgData name="Timo Mühlhaus" userId="1b6b3aba618dadac" providerId="LiveId" clId="{5EC68FFC-AD42-4C04-ABEA-A189FD8D91EA}" dt="2024-04-07T16:13:56.352" v="132"/>
        <pc:sldMkLst>
          <pc:docMk/>
          <pc:sldMk cId="4249372743" sldId="817"/>
        </pc:sldMkLst>
      </pc:sldChg>
      <pc:sldChg chg="add del">
        <pc:chgData name="Timo Mühlhaus" userId="1b6b3aba618dadac" providerId="LiveId" clId="{5EC68FFC-AD42-4C04-ABEA-A189FD8D91EA}" dt="2024-04-07T16:14:00.748" v="133" actId="47"/>
        <pc:sldMkLst>
          <pc:docMk/>
          <pc:sldMk cId="539808555" sldId="818"/>
        </pc:sldMkLst>
      </pc:sldChg>
      <pc:sldChg chg="add">
        <pc:chgData name="Timo Mühlhaus" userId="1b6b3aba618dadac" providerId="LiveId" clId="{5EC68FFC-AD42-4C04-ABEA-A189FD8D91EA}" dt="2024-04-07T16:13:56.352" v="132"/>
        <pc:sldMkLst>
          <pc:docMk/>
          <pc:sldMk cId="3291189131" sldId="840"/>
        </pc:sldMkLst>
      </pc:sldChg>
      <pc:sldChg chg="add">
        <pc:chgData name="Timo Mühlhaus" userId="1b6b3aba618dadac" providerId="LiveId" clId="{5EC68FFC-AD42-4C04-ABEA-A189FD8D91EA}" dt="2024-04-07T16:13:56.352" v="132"/>
        <pc:sldMkLst>
          <pc:docMk/>
          <pc:sldMk cId="801795573" sldId="841"/>
        </pc:sldMkLst>
      </pc:sldChg>
      <pc:sldChg chg="add">
        <pc:chgData name="Timo Mühlhaus" userId="1b6b3aba618dadac" providerId="LiveId" clId="{5EC68FFC-AD42-4C04-ABEA-A189FD8D91EA}" dt="2024-04-07T16:13:56.352" v="132"/>
        <pc:sldMkLst>
          <pc:docMk/>
          <pc:sldMk cId="1108692301" sldId="857"/>
        </pc:sldMkLst>
      </pc:sldChg>
      <pc:sldChg chg="add">
        <pc:chgData name="Timo Mühlhaus" userId="1b6b3aba618dadac" providerId="LiveId" clId="{5EC68FFC-AD42-4C04-ABEA-A189FD8D91EA}" dt="2024-04-07T16:13:56.352" v="132"/>
        <pc:sldMkLst>
          <pc:docMk/>
          <pc:sldMk cId="1897685312" sldId="858"/>
        </pc:sldMkLst>
      </pc:sldChg>
      <pc:sldChg chg="add">
        <pc:chgData name="Timo Mühlhaus" userId="1b6b3aba618dadac" providerId="LiveId" clId="{5EC68FFC-AD42-4C04-ABEA-A189FD8D91EA}" dt="2024-04-07T16:13:56.352" v="132"/>
        <pc:sldMkLst>
          <pc:docMk/>
          <pc:sldMk cId="1826178613" sldId="864"/>
        </pc:sldMkLst>
      </pc:sldChg>
      <pc:sldChg chg="add">
        <pc:chgData name="Timo Mühlhaus" userId="1b6b3aba618dadac" providerId="LiveId" clId="{5EC68FFC-AD42-4C04-ABEA-A189FD8D91EA}" dt="2024-04-07T16:13:56.352" v="132"/>
        <pc:sldMkLst>
          <pc:docMk/>
          <pc:sldMk cId="1679675723" sldId="865"/>
        </pc:sldMkLst>
      </pc:sldChg>
      <pc:sldChg chg="modSp add mod">
        <pc:chgData name="Timo Mühlhaus" userId="1b6b3aba618dadac" providerId="LiveId" clId="{5EC68FFC-AD42-4C04-ABEA-A189FD8D91EA}" dt="2024-04-07T16:16:26.036" v="180" actId="20577"/>
        <pc:sldMkLst>
          <pc:docMk/>
          <pc:sldMk cId="2163780701" sldId="866"/>
        </pc:sldMkLst>
        <pc:spChg chg="mod">
          <ac:chgData name="Timo Mühlhaus" userId="1b6b3aba618dadac" providerId="LiveId" clId="{5EC68FFC-AD42-4C04-ABEA-A189FD8D91EA}" dt="2024-04-07T16:16:26.036" v="180" actId="20577"/>
          <ac:spMkLst>
            <pc:docMk/>
            <pc:sldMk cId="2163780701" sldId="866"/>
            <ac:spMk id="2" creationId="{0B8623CB-15C6-CA84-588A-9C7A5D991ECA}"/>
          </ac:spMkLst>
        </pc:spChg>
      </pc:sldChg>
      <pc:sldChg chg="new">
        <pc:chgData name="Timo Mühlhaus" userId="1b6b3aba618dadac" providerId="LiveId" clId="{5EC68FFC-AD42-4C04-ABEA-A189FD8D91EA}" dt="2024-04-05T19:10:02.250" v="1" actId="680"/>
        <pc:sldMkLst>
          <pc:docMk/>
          <pc:sldMk cId="2024328420" sldId="919"/>
        </pc:sldMkLst>
      </pc:sldChg>
      <pc:sldChg chg="addSp delSp modSp new mod chgLayout">
        <pc:chgData name="Timo Mühlhaus" userId="1b6b3aba618dadac" providerId="LiveId" clId="{5EC68FFC-AD42-4C04-ABEA-A189FD8D91EA}" dt="2024-04-05T20:02:37.533" v="121" actId="404"/>
        <pc:sldMkLst>
          <pc:docMk/>
          <pc:sldMk cId="2414176595" sldId="920"/>
        </pc:sldMkLst>
        <pc:spChg chg="del">
          <ac:chgData name="Timo Mühlhaus" userId="1b6b3aba618dadac" providerId="LiveId" clId="{5EC68FFC-AD42-4C04-ABEA-A189FD8D91EA}" dt="2024-04-05T19:55:42.431" v="58" actId="478"/>
          <ac:spMkLst>
            <pc:docMk/>
            <pc:sldMk cId="2414176595" sldId="920"/>
            <ac:spMk id="2" creationId="{4A3C1A5D-F532-D67A-46F7-139C8157D9F5}"/>
          </ac:spMkLst>
        </pc:spChg>
        <pc:spChg chg="del">
          <ac:chgData name="Timo Mühlhaus" userId="1b6b3aba618dadac" providerId="LiveId" clId="{5EC68FFC-AD42-4C04-ABEA-A189FD8D91EA}" dt="2024-04-05T19:55:42.431" v="58" actId="478"/>
          <ac:spMkLst>
            <pc:docMk/>
            <pc:sldMk cId="2414176595" sldId="920"/>
            <ac:spMk id="3" creationId="{E2D353E1-49C4-6D22-D99C-F5EDCA8864DD}"/>
          </ac:spMkLst>
        </pc:spChg>
        <pc:spChg chg="mod">
          <ac:chgData name="Timo Mühlhaus" userId="1b6b3aba618dadac" providerId="LiveId" clId="{5EC68FFC-AD42-4C04-ABEA-A189FD8D91EA}" dt="2024-04-05T20:02:37.533" v="121" actId="404"/>
          <ac:spMkLst>
            <pc:docMk/>
            <pc:sldMk cId="2414176595" sldId="920"/>
            <ac:spMk id="5" creationId="{D19681AC-78A9-7B56-9948-333446F03B4C}"/>
          </ac:spMkLst>
        </pc:spChg>
        <pc:spChg chg="mod">
          <ac:chgData name="Timo Mühlhaus" userId="1b6b3aba618dadac" providerId="LiveId" clId="{5EC68FFC-AD42-4C04-ABEA-A189FD8D91EA}" dt="2024-04-05T20:02:37.533" v="121" actId="404"/>
          <ac:spMkLst>
            <pc:docMk/>
            <pc:sldMk cId="2414176595" sldId="920"/>
            <ac:spMk id="6" creationId="{2816E24F-FA98-041F-F160-1CBE94FFB7AA}"/>
          </ac:spMkLst>
        </pc:spChg>
        <pc:spChg chg="mod">
          <ac:chgData name="Timo Mühlhaus" userId="1b6b3aba618dadac" providerId="LiveId" clId="{5EC68FFC-AD42-4C04-ABEA-A189FD8D91EA}" dt="2024-04-05T20:02:37.533" v="121" actId="404"/>
          <ac:spMkLst>
            <pc:docMk/>
            <pc:sldMk cId="2414176595" sldId="920"/>
            <ac:spMk id="7" creationId="{DEA9D889-C5B7-7F25-8BEE-5F47CED7031B}"/>
          </ac:spMkLst>
        </pc:spChg>
        <pc:spChg chg="mod">
          <ac:chgData name="Timo Mühlhaus" userId="1b6b3aba618dadac" providerId="LiveId" clId="{5EC68FFC-AD42-4C04-ABEA-A189FD8D91EA}" dt="2024-04-05T20:02:37.533" v="121" actId="404"/>
          <ac:spMkLst>
            <pc:docMk/>
            <pc:sldMk cId="2414176595" sldId="920"/>
            <ac:spMk id="8" creationId="{4E5BECC3-134A-EB1C-BEA8-2DA47ECECED3}"/>
          </ac:spMkLst>
        </pc:spChg>
        <pc:spChg chg="mod">
          <ac:chgData name="Timo Mühlhaus" userId="1b6b3aba618dadac" providerId="LiveId" clId="{5EC68FFC-AD42-4C04-ABEA-A189FD8D91EA}" dt="2024-04-05T20:02:37.533" v="121" actId="404"/>
          <ac:spMkLst>
            <pc:docMk/>
            <pc:sldMk cId="2414176595" sldId="920"/>
            <ac:spMk id="11" creationId="{9C0FC51F-3C77-F350-FFFD-88B9D925534B}"/>
          </ac:spMkLst>
        </pc:spChg>
        <pc:spChg chg="mod">
          <ac:chgData name="Timo Mühlhaus" userId="1b6b3aba618dadac" providerId="LiveId" clId="{5EC68FFC-AD42-4C04-ABEA-A189FD8D91EA}" dt="2024-04-05T20:02:37.533" v="121" actId="404"/>
          <ac:spMkLst>
            <pc:docMk/>
            <pc:sldMk cId="2414176595" sldId="920"/>
            <ac:spMk id="12" creationId="{4E4FCC96-AE2C-6DFD-7CF8-8107222AF484}"/>
          </ac:spMkLst>
        </pc:spChg>
        <pc:spChg chg="mod">
          <ac:chgData name="Timo Mühlhaus" userId="1b6b3aba618dadac" providerId="LiveId" clId="{5EC68FFC-AD42-4C04-ABEA-A189FD8D91EA}" dt="2024-04-05T20:02:37.533" v="121" actId="404"/>
          <ac:spMkLst>
            <pc:docMk/>
            <pc:sldMk cId="2414176595" sldId="920"/>
            <ac:spMk id="14" creationId="{655E15EE-0C9C-36BA-E76B-6547891404A1}"/>
          </ac:spMkLst>
        </pc:spChg>
        <pc:spChg chg="mod">
          <ac:chgData name="Timo Mühlhaus" userId="1b6b3aba618dadac" providerId="LiveId" clId="{5EC68FFC-AD42-4C04-ABEA-A189FD8D91EA}" dt="2024-04-05T20:02:37.533" v="121" actId="404"/>
          <ac:spMkLst>
            <pc:docMk/>
            <pc:sldMk cId="2414176595" sldId="920"/>
            <ac:spMk id="15" creationId="{22E28A6A-AA9F-095D-5E7D-9A4E195D3A0B}"/>
          </ac:spMkLst>
        </pc:spChg>
        <pc:spChg chg="mod">
          <ac:chgData name="Timo Mühlhaus" userId="1b6b3aba618dadac" providerId="LiveId" clId="{5EC68FFC-AD42-4C04-ABEA-A189FD8D91EA}" dt="2024-04-05T20:02:37.533" v="121" actId="404"/>
          <ac:spMkLst>
            <pc:docMk/>
            <pc:sldMk cId="2414176595" sldId="920"/>
            <ac:spMk id="17" creationId="{6EA7BF6F-A78F-A1CB-2E47-6D4592113774}"/>
          </ac:spMkLst>
        </pc:spChg>
        <pc:spChg chg="mod">
          <ac:chgData name="Timo Mühlhaus" userId="1b6b3aba618dadac" providerId="LiveId" clId="{5EC68FFC-AD42-4C04-ABEA-A189FD8D91EA}" dt="2024-04-05T20:02:37.533" v="121" actId="404"/>
          <ac:spMkLst>
            <pc:docMk/>
            <pc:sldMk cId="2414176595" sldId="920"/>
            <ac:spMk id="18" creationId="{BEEEBCC5-EFFC-6299-1ADF-6A395D41CF68}"/>
          </ac:spMkLst>
        </pc:spChg>
        <pc:spChg chg="mod">
          <ac:chgData name="Timo Mühlhaus" userId="1b6b3aba618dadac" providerId="LiveId" clId="{5EC68FFC-AD42-4C04-ABEA-A189FD8D91EA}" dt="2024-04-05T20:02:37.533" v="121" actId="404"/>
          <ac:spMkLst>
            <pc:docMk/>
            <pc:sldMk cId="2414176595" sldId="920"/>
            <ac:spMk id="21" creationId="{68B24CAB-07CC-5835-E561-26D38B158D84}"/>
          </ac:spMkLst>
        </pc:spChg>
        <pc:spChg chg="mod">
          <ac:chgData name="Timo Mühlhaus" userId="1b6b3aba618dadac" providerId="LiveId" clId="{5EC68FFC-AD42-4C04-ABEA-A189FD8D91EA}" dt="2024-04-05T20:02:37.533" v="121" actId="404"/>
          <ac:spMkLst>
            <pc:docMk/>
            <pc:sldMk cId="2414176595" sldId="920"/>
            <ac:spMk id="23" creationId="{7FEE016E-4428-F8CD-2B6E-79971B5B673D}"/>
          </ac:spMkLst>
        </pc:spChg>
        <pc:spChg chg="mod">
          <ac:chgData name="Timo Mühlhaus" userId="1b6b3aba618dadac" providerId="LiveId" clId="{5EC68FFC-AD42-4C04-ABEA-A189FD8D91EA}" dt="2024-04-05T20:02:37.533" v="121" actId="404"/>
          <ac:spMkLst>
            <pc:docMk/>
            <pc:sldMk cId="2414176595" sldId="920"/>
            <ac:spMk id="25" creationId="{059998B0-2423-0461-0D46-A783D8FA3303}"/>
          </ac:spMkLst>
        </pc:spChg>
        <pc:spChg chg="mod">
          <ac:chgData name="Timo Mühlhaus" userId="1b6b3aba618dadac" providerId="LiveId" clId="{5EC68FFC-AD42-4C04-ABEA-A189FD8D91EA}" dt="2024-04-05T20:02:37.533" v="121" actId="404"/>
          <ac:spMkLst>
            <pc:docMk/>
            <pc:sldMk cId="2414176595" sldId="920"/>
            <ac:spMk id="26" creationId="{EBAC2462-ABAB-9B45-D3CC-9DA200A40079}"/>
          </ac:spMkLst>
        </pc:spChg>
        <pc:spChg chg="mod">
          <ac:chgData name="Timo Mühlhaus" userId="1b6b3aba618dadac" providerId="LiveId" clId="{5EC68FFC-AD42-4C04-ABEA-A189FD8D91EA}" dt="2024-04-05T20:02:37.533" v="121" actId="404"/>
          <ac:spMkLst>
            <pc:docMk/>
            <pc:sldMk cId="2414176595" sldId="920"/>
            <ac:spMk id="29" creationId="{596D19CD-9634-A2E5-B737-2E36817C4800}"/>
          </ac:spMkLst>
        </pc:spChg>
        <pc:spChg chg="mod">
          <ac:chgData name="Timo Mühlhaus" userId="1b6b3aba618dadac" providerId="LiveId" clId="{5EC68FFC-AD42-4C04-ABEA-A189FD8D91EA}" dt="2024-04-05T20:02:37.533" v="121" actId="404"/>
          <ac:spMkLst>
            <pc:docMk/>
            <pc:sldMk cId="2414176595" sldId="920"/>
            <ac:spMk id="32" creationId="{70187EA3-324F-ED92-4083-08D4C79CAC06}"/>
          </ac:spMkLst>
        </pc:spChg>
        <pc:spChg chg="mod">
          <ac:chgData name="Timo Mühlhaus" userId="1b6b3aba618dadac" providerId="LiveId" clId="{5EC68FFC-AD42-4C04-ABEA-A189FD8D91EA}" dt="2024-04-05T20:02:37.533" v="121" actId="404"/>
          <ac:spMkLst>
            <pc:docMk/>
            <pc:sldMk cId="2414176595" sldId="920"/>
            <ac:spMk id="33" creationId="{28E570FA-6672-0EC7-E0A1-686FB87694DC}"/>
          </ac:spMkLst>
        </pc:spChg>
        <pc:spChg chg="mod">
          <ac:chgData name="Timo Mühlhaus" userId="1b6b3aba618dadac" providerId="LiveId" clId="{5EC68FFC-AD42-4C04-ABEA-A189FD8D91EA}" dt="2024-04-05T20:02:37.533" v="121" actId="404"/>
          <ac:spMkLst>
            <pc:docMk/>
            <pc:sldMk cId="2414176595" sldId="920"/>
            <ac:spMk id="34" creationId="{01E7B749-88CE-83A4-A1F1-1D8FF5A9E0CB}"/>
          </ac:spMkLst>
        </pc:spChg>
        <pc:spChg chg="mod">
          <ac:chgData name="Timo Mühlhaus" userId="1b6b3aba618dadac" providerId="LiveId" clId="{5EC68FFC-AD42-4C04-ABEA-A189FD8D91EA}" dt="2024-04-05T20:02:37.533" v="121" actId="404"/>
          <ac:spMkLst>
            <pc:docMk/>
            <pc:sldMk cId="2414176595" sldId="920"/>
            <ac:spMk id="35" creationId="{04B54029-1DA8-526C-5BB8-7B5DF8E9B16F}"/>
          </ac:spMkLst>
        </pc:spChg>
        <pc:spChg chg="mod">
          <ac:chgData name="Timo Mühlhaus" userId="1b6b3aba618dadac" providerId="LiveId" clId="{5EC68FFC-AD42-4C04-ABEA-A189FD8D91EA}" dt="2024-04-05T20:02:37.533" v="121" actId="404"/>
          <ac:spMkLst>
            <pc:docMk/>
            <pc:sldMk cId="2414176595" sldId="920"/>
            <ac:spMk id="36" creationId="{00BC2C1A-D3AB-B4B3-5C70-4A913429659D}"/>
          </ac:spMkLst>
        </pc:spChg>
        <pc:spChg chg="mod">
          <ac:chgData name="Timo Mühlhaus" userId="1b6b3aba618dadac" providerId="LiveId" clId="{5EC68FFC-AD42-4C04-ABEA-A189FD8D91EA}" dt="2024-04-05T20:02:37.533" v="121" actId="404"/>
          <ac:spMkLst>
            <pc:docMk/>
            <pc:sldMk cId="2414176595" sldId="920"/>
            <ac:spMk id="37" creationId="{90EFC465-DCFC-0394-8A5E-C6C1EEB59381}"/>
          </ac:spMkLst>
        </pc:spChg>
        <pc:spChg chg="mod">
          <ac:chgData name="Timo Mühlhaus" userId="1b6b3aba618dadac" providerId="LiveId" clId="{5EC68FFC-AD42-4C04-ABEA-A189FD8D91EA}" dt="2024-04-05T20:02:37.533" v="121" actId="404"/>
          <ac:spMkLst>
            <pc:docMk/>
            <pc:sldMk cId="2414176595" sldId="920"/>
            <ac:spMk id="42" creationId="{8B86C05C-9857-3E7B-0D96-BFF0C1A1B8BC}"/>
          </ac:spMkLst>
        </pc:spChg>
        <pc:spChg chg="mod">
          <ac:chgData name="Timo Mühlhaus" userId="1b6b3aba618dadac" providerId="LiveId" clId="{5EC68FFC-AD42-4C04-ABEA-A189FD8D91EA}" dt="2024-04-05T20:02:37.533" v="121" actId="404"/>
          <ac:spMkLst>
            <pc:docMk/>
            <pc:sldMk cId="2414176595" sldId="920"/>
            <ac:spMk id="43" creationId="{6FC231C0-7E4D-4A7A-652B-87105C32992B}"/>
          </ac:spMkLst>
        </pc:spChg>
        <pc:spChg chg="mod">
          <ac:chgData name="Timo Mühlhaus" userId="1b6b3aba618dadac" providerId="LiveId" clId="{5EC68FFC-AD42-4C04-ABEA-A189FD8D91EA}" dt="2024-04-05T20:02:37.533" v="121" actId="404"/>
          <ac:spMkLst>
            <pc:docMk/>
            <pc:sldMk cId="2414176595" sldId="920"/>
            <ac:spMk id="44" creationId="{B51B267B-DB98-BCF7-2AC4-0A3759DD4EC3}"/>
          </ac:spMkLst>
        </pc:spChg>
        <pc:spChg chg="mod">
          <ac:chgData name="Timo Mühlhaus" userId="1b6b3aba618dadac" providerId="LiveId" clId="{5EC68FFC-AD42-4C04-ABEA-A189FD8D91EA}" dt="2024-04-05T20:02:37.533" v="121" actId="404"/>
          <ac:spMkLst>
            <pc:docMk/>
            <pc:sldMk cId="2414176595" sldId="920"/>
            <ac:spMk id="45" creationId="{25E0B4C2-0ED5-D66E-6ADD-90813D0F52B1}"/>
          </ac:spMkLst>
        </pc:spChg>
        <pc:spChg chg="mod">
          <ac:chgData name="Timo Mühlhaus" userId="1b6b3aba618dadac" providerId="LiveId" clId="{5EC68FFC-AD42-4C04-ABEA-A189FD8D91EA}" dt="2024-04-05T20:02:37.533" v="121" actId="404"/>
          <ac:spMkLst>
            <pc:docMk/>
            <pc:sldMk cId="2414176595" sldId="920"/>
            <ac:spMk id="46" creationId="{C4A29093-D854-D81F-4380-3B3790B916F2}"/>
          </ac:spMkLst>
        </pc:spChg>
        <pc:spChg chg="mod">
          <ac:chgData name="Timo Mühlhaus" userId="1b6b3aba618dadac" providerId="LiveId" clId="{5EC68FFC-AD42-4C04-ABEA-A189FD8D91EA}" dt="2024-04-05T20:02:37.533" v="121" actId="404"/>
          <ac:spMkLst>
            <pc:docMk/>
            <pc:sldMk cId="2414176595" sldId="920"/>
            <ac:spMk id="47" creationId="{8F52B8A9-52FD-0437-7744-C1C196A93998}"/>
          </ac:spMkLst>
        </pc:spChg>
        <pc:spChg chg="mod">
          <ac:chgData name="Timo Mühlhaus" userId="1b6b3aba618dadac" providerId="LiveId" clId="{5EC68FFC-AD42-4C04-ABEA-A189FD8D91EA}" dt="2024-04-05T20:02:37.533" v="121" actId="404"/>
          <ac:spMkLst>
            <pc:docMk/>
            <pc:sldMk cId="2414176595" sldId="920"/>
            <ac:spMk id="48" creationId="{6973744B-23D4-CBEA-1A16-662007DC7C52}"/>
          </ac:spMkLst>
        </pc:spChg>
        <pc:spChg chg="mod">
          <ac:chgData name="Timo Mühlhaus" userId="1b6b3aba618dadac" providerId="LiveId" clId="{5EC68FFC-AD42-4C04-ABEA-A189FD8D91EA}" dt="2024-04-05T20:02:37.533" v="121" actId="404"/>
          <ac:spMkLst>
            <pc:docMk/>
            <pc:sldMk cId="2414176595" sldId="920"/>
            <ac:spMk id="49" creationId="{0F6601A5-7E6C-BA9F-65B4-5B10B073772A}"/>
          </ac:spMkLst>
        </pc:spChg>
        <pc:spChg chg="mod">
          <ac:chgData name="Timo Mühlhaus" userId="1b6b3aba618dadac" providerId="LiveId" clId="{5EC68FFC-AD42-4C04-ABEA-A189FD8D91EA}" dt="2024-04-05T20:02:37.533" v="121" actId="404"/>
          <ac:spMkLst>
            <pc:docMk/>
            <pc:sldMk cId="2414176595" sldId="920"/>
            <ac:spMk id="50" creationId="{FD87CCD0-74C1-92C1-017D-ACA5E91A3F77}"/>
          </ac:spMkLst>
        </pc:spChg>
        <pc:spChg chg="mod">
          <ac:chgData name="Timo Mühlhaus" userId="1b6b3aba618dadac" providerId="LiveId" clId="{5EC68FFC-AD42-4C04-ABEA-A189FD8D91EA}" dt="2024-04-05T20:02:37.533" v="121" actId="404"/>
          <ac:spMkLst>
            <pc:docMk/>
            <pc:sldMk cId="2414176595" sldId="920"/>
            <ac:spMk id="51" creationId="{0DFA9229-2A96-4861-EFA3-C0A51AAE7463}"/>
          </ac:spMkLst>
        </pc:spChg>
        <pc:spChg chg="mod">
          <ac:chgData name="Timo Mühlhaus" userId="1b6b3aba618dadac" providerId="LiveId" clId="{5EC68FFC-AD42-4C04-ABEA-A189FD8D91EA}" dt="2024-04-05T20:02:37.533" v="121" actId="404"/>
          <ac:spMkLst>
            <pc:docMk/>
            <pc:sldMk cId="2414176595" sldId="920"/>
            <ac:spMk id="52" creationId="{13EB1DD0-FA94-FC21-2DEC-D2950E3B330C}"/>
          </ac:spMkLst>
        </pc:spChg>
        <pc:spChg chg="mod">
          <ac:chgData name="Timo Mühlhaus" userId="1b6b3aba618dadac" providerId="LiveId" clId="{5EC68FFC-AD42-4C04-ABEA-A189FD8D91EA}" dt="2024-04-05T20:02:37.533" v="121" actId="404"/>
          <ac:spMkLst>
            <pc:docMk/>
            <pc:sldMk cId="2414176595" sldId="920"/>
            <ac:spMk id="57" creationId="{4EDEF693-CC4F-5703-BD0B-001DA0F1334D}"/>
          </ac:spMkLst>
        </pc:spChg>
        <pc:spChg chg="mod">
          <ac:chgData name="Timo Mühlhaus" userId="1b6b3aba618dadac" providerId="LiveId" clId="{5EC68FFC-AD42-4C04-ABEA-A189FD8D91EA}" dt="2024-04-05T20:02:37.533" v="121" actId="404"/>
          <ac:spMkLst>
            <pc:docMk/>
            <pc:sldMk cId="2414176595" sldId="920"/>
            <ac:spMk id="58" creationId="{A99DC625-BC57-6001-2D8C-93BE78930829}"/>
          </ac:spMkLst>
        </pc:spChg>
        <pc:spChg chg="mod">
          <ac:chgData name="Timo Mühlhaus" userId="1b6b3aba618dadac" providerId="LiveId" clId="{5EC68FFC-AD42-4C04-ABEA-A189FD8D91EA}" dt="2024-04-05T20:02:37.533" v="121" actId="404"/>
          <ac:spMkLst>
            <pc:docMk/>
            <pc:sldMk cId="2414176595" sldId="920"/>
            <ac:spMk id="59" creationId="{9DAB26BA-58EA-50CC-D20D-37EAF8511446}"/>
          </ac:spMkLst>
        </pc:spChg>
        <pc:spChg chg="mod">
          <ac:chgData name="Timo Mühlhaus" userId="1b6b3aba618dadac" providerId="LiveId" clId="{5EC68FFC-AD42-4C04-ABEA-A189FD8D91EA}" dt="2024-04-05T20:02:37.533" v="121" actId="404"/>
          <ac:spMkLst>
            <pc:docMk/>
            <pc:sldMk cId="2414176595" sldId="920"/>
            <ac:spMk id="60" creationId="{6C4AD830-729B-7C87-0E3C-69EA53597C80}"/>
          </ac:spMkLst>
        </pc:spChg>
        <pc:spChg chg="mod">
          <ac:chgData name="Timo Mühlhaus" userId="1b6b3aba618dadac" providerId="LiveId" clId="{5EC68FFC-AD42-4C04-ABEA-A189FD8D91EA}" dt="2024-04-05T20:02:37.533" v="121" actId="404"/>
          <ac:spMkLst>
            <pc:docMk/>
            <pc:sldMk cId="2414176595" sldId="920"/>
            <ac:spMk id="61" creationId="{5E7A7150-46B1-2364-59AC-20B6ED5C4352}"/>
          </ac:spMkLst>
        </pc:spChg>
        <pc:spChg chg="mod">
          <ac:chgData name="Timo Mühlhaus" userId="1b6b3aba618dadac" providerId="LiveId" clId="{5EC68FFC-AD42-4C04-ABEA-A189FD8D91EA}" dt="2024-04-05T20:02:37.533" v="121" actId="404"/>
          <ac:spMkLst>
            <pc:docMk/>
            <pc:sldMk cId="2414176595" sldId="920"/>
            <ac:spMk id="66" creationId="{3CDBD84C-2EF7-EA45-B03B-A70B9E781450}"/>
          </ac:spMkLst>
        </pc:spChg>
        <pc:spChg chg="mod">
          <ac:chgData name="Timo Mühlhaus" userId="1b6b3aba618dadac" providerId="LiveId" clId="{5EC68FFC-AD42-4C04-ABEA-A189FD8D91EA}" dt="2024-04-05T20:02:37.533" v="121" actId="404"/>
          <ac:spMkLst>
            <pc:docMk/>
            <pc:sldMk cId="2414176595" sldId="920"/>
            <ac:spMk id="67" creationId="{A2FFF926-B3C6-FB9E-150D-E1BAB903E0C9}"/>
          </ac:spMkLst>
        </pc:spChg>
        <pc:spChg chg="add mod ord">
          <ac:chgData name="Timo Mühlhaus" userId="1b6b3aba618dadac" providerId="LiveId" clId="{5EC68FFC-AD42-4C04-ABEA-A189FD8D91EA}" dt="2024-04-05T20:02:15.009" v="114" actId="20577"/>
          <ac:spMkLst>
            <pc:docMk/>
            <pc:sldMk cId="2414176595" sldId="920"/>
            <ac:spMk id="69" creationId="{67432F95-B27A-7AA2-58BD-411D3F01F5D4}"/>
          </ac:spMkLst>
        </pc:spChg>
        <pc:spChg chg="add mod ord">
          <ac:chgData name="Timo Mühlhaus" userId="1b6b3aba618dadac" providerId="LiveId" clId="{5EC68FFC-AD42-4C04-ABEA-A189FD8D91EA}" dt="2024-04-05T20:02:22.894" v="119" actId="14100"/>
          <ac:spMkLst>
            <pc:docMk/>
            <pc:sldMk cId="2414176595" sldId="920"/>
            <ac:spMk id="70" creationId="{4645F43A-E207-1BD8-1E35-475A0F992D4F}"/>
          </ac:spMkLst>
        </pc:spChg>
        <pc:grpChg chg="add mod">
          <ac:chgData name="Timo Mühlhaus" userId="1b6b3aba618dadac" providerId="LiveId" clId="{5EC68FFC-AD42-4C04-ABEA-A189FD8D91EA}" dt="2024-04-05T20:02:37.533" v="121" actId="404"/>
          <ac:grpSpMkLst>
            <pc:docMk/>
            <pc:sldMk cId="2414176595" sldId="920"/>
            <ac:grpSpMk id="4" creationId="{F803B5F8-41C7-B87A-C1C6-F9AF447D452D}"/>
          </ac:grpSpMkLst>
        </pc:grpChg>
        <pc:grpChg chg="mod">
          <ac:chgData name="Timo Mühlhaus" userId="1b6b3aba618dadac" providerId="LiveId" clId="{5EC68FFC-AD42-4C04-ABEA-A189FD8D91EA}" dt="2024-04-05T20:02:37.533" v="121" actId="404"/>
          <ac:grpSpMkLst>
            <pc:docMk/>
            <pc:sldMk cId="2414176595" sldId="920"/>
            <ac:grpSpMk id="24" creationId="{80176061-D99B-0951-35C5-BCABE74A6469}"/>
          </ac:grpSpMkLst>
        </pc:grpChg>
        <pc:grpChg chg="mod">
          <ac:chgData name="Timo Mühlhaus" userId="1b6b3aba618dadac" providerId="LiveId" clId="{5EC68FFC-AD42-4C04-ABEA-A189FD8D91EA}" dt="2024-04-05T20:02:37.533" v="121" actId="404"/>
          <ac:grpSpMkLst>
            <pc:docMk/>
            <pc:sldMk cId="2414176595" sldId="920"/>
            <ac:grpSpMk id="28" creationId="{59DA96DA-F9B3-A252-730E-A49CE46FEC02}"/>
          </ac:grpSpMkLst>
        </pc:grpChg>
        <pc:grpChg chg="mod">
          <ac:chgData name="Timo Mühlhaus" userId="1b6b3aba618dadac" providerId="LiveId" clId="{5EC68FFC-AD42-4C04-ABEA-A189FD8D91EA}" dt="2024-04-05T20:02:37.533" v="121" actId="404"/>
          <ac:grpSpMkLst>
            <pc:docMk/>
            <pc:sldMk cId="2414176595" sldId="920"/>
            <ac:grpSpMk id="30" creationId="{167D43C3-49AE-4A17-FC97-8229DAB0129B}"/>
          </ac:grpSpMkLst>
        </pc:grpChg>
        <pc:grpChg chg="mod">
          <ac:chgData name="Timo Mühlhaus" userId="1b6b3aba618dadac" providerId="LiveId" clId="{5EC68FFC-AD42-4C04-ABEA-A189FD8D91EA}" dt="2024-04-05T20:02:37.533" v="121" actId="404"/>
          <ac:grpSpMkLst>
            <pc:docMk/>
            <pc:sldMk cId="2414176595" sldId="920"/>
            <ac:grpSpMk id="31" creationId="{796F35AD-8615-D1F3-05FB-662C4658924B}"/>
          </ac:grpSpMkLst>
        </pc:grpChg>
        <pc:grpChg chg="mod">
          <ac:chgData name="Timo Mühlhaus" userId="1b6b3aba618dadac" providerId="LiveId" clId="{5EC68FFC-AD42-4C04-ABEA-A189FD8D91EA}" dt="2024-04-05T20:02:37.533" v="121" actId="404"/>
          <ac:grpSpMkLst>
            <pc:docMk/>
            <pc:sldMk cId="2414176595" sldId="920"/>
            <ac:grpSpMk id="39" creationId="{1FBF2019-5B76-B2B0-ECAD-46DFF4B42844}"/>
          </ac:grpSpMkLst>
        </pc:grpChg>
        <pc:grpChg chg="mod">
          <ac:chgData name="Timo Mühlhaus" userId="1b6b3aba618dadac" providerId="LiveId" clId="{5EC68FFC-AD42-4C04-ABEA-A189FD8D91EA}" dt="2024-04-05T20:02:37.533" v="121" actId="404"/>
          <ac:grpSpMkLst>
            <pc:docMk/>
            <pc:sldMk cId="2414176595" sldId="920"/>
            <ac:grpSpMk id="41" creationId="{11A22505-2F8F-0963-A438-CEA54DA43B87}"/>
          </ac:grpSpMkLst>
        </pc:grpChg>
        <pc:picChg chg="mod">
          <ac:chgData name="Timo Mühlhaus" userId="1b6b3aba618dadac" providerId="LiveId" clId="{5EC68FFC-AD42-4C04-ABEA-A189FD8D91EA}" dt="2024-04-05T20:02:37.533" v="121" actId="404"/>
          <ac:picMkLst>
            <pc:docMk/>
            <pc:sldMk cId="2414176595" sldId="920"/>
            <ac:picMk id="38" creationId="{20CCE29D-BACD-9AFA-0D5C-F2976A70C900}"/>
          </ac:picMkLst>
        </pc:picChg>
        <pc:picChg chg="mod">
          <ac:chgData name="Timo Mühlhaus" userId="1b6b3aba618dadac" providerId="LiveId" clId="{5EC68FFC-AD42-4C04-ABEA-A189FD8D91EA}" dt="2024-04-05T20:02:37.533" v="121" actId="404"/>
          <ac:picMkLst>
            <pc:docMk/>
            <pc:sldMk cId="2414176595" sldId="920"/>
            <ac:picMk id="40" creationId="{9C04E5C8-9B72-F372-AA84-4C98751996D9}"/>
          </ac:picMkLst>
        </pc:picChg>
        <pc:cxnChg chg="mod">
          <ac:chgData name="Timo Mühlhaus" userId="1b6b3aba618dadac" providerId="LiveId" clId="{5EC68FFC-AD42-4C04-ABEA-A189FD8D91EA}" dt="2024-04-05T20:02:37.533" v="121" actId="404"/>
          <ac:cxnSpMkLst>
            <pc:docMk/>
            <pc:sldMk cId="2414176595" sldId="920"/>
            <ac:cxnSpMk id="9" creationId="{BE1AF496-25AE-6EBF-AAD8-BF620F84E53F}"/>
          </ac:cxnSpMkLst>
        </pc:cxnChg>
        <pc:cxnChg chg="mod">
          <ac:chgData name="Timo Mühlhaus" userId="1b6b3aba618dadac" providerId="LiveId" clId="{5EC68FFC-AD42-4C04-ABEA-A189FD8D91EA}" dt="2024-04-05T20:02:37.533" v="121" actId="404"/>
          <ac:cxnSpMkLst>
            <pc:docMk/>
            <pc:sldMk cId="2414176595" sldId="920"/>
            <ac:cxnSpMk id="10" creationId="{CC2BF7FD-50A3-8514-3641-62AADBA1E372}"/>
          </ac:cxnSpMkLst>
        </pc:cxnChg>
        <pc:cxnChg chg="mod">
          <ac:chgData name="Timo Mühlhaus" userId="1b6b3aba618dadac" providerId="LiveId" clId="{5EC68FFC-AD42-4C04-ABEA-A189FD8D91EA}" dt="2024-04-05T20:02:37.533" v="121" actId="404"/>
          <ac:cxnSpMkLst>
            <pc:docMk/>
            <pc:sldMk cId="2414176595" sldId="920"/>
            <ac:cxnSpMk id="13" creationId="{CA66F3DA-68A7-8CE6-9BC3-5C1E48CEED96}"/>
          </ac:cxnSpMkLst>
        </pc:cxnChg>
        <pc:cxnChg chg="mod">
          <ac:chgData name="Timo Mühlhaus" userId="1b6b3aba618dadac" providerId="LiveId" clId="{5EC68FFC-AD42-4C04-ABEA-A189FD8D91EA}" dt="2024-04-05T20:02:37.533" v="121" actId="404"/>
          <ac:cxnSpMkLst>
            <pc:docMk/>
            <pc:sldMk cId="2414176595" sldId="920"/>
            <ac:cxnSpMk id="16" creationId="{F1128FE3-DD9B-1EA8-676E-33487DA310B3}"/>
          </ac:cxnSpMkLst>
        </pc:cxnChg>
        <pc:cxnChg chg="mod">
          <ac:chgData name="Timo Mühlhaus" userId="1b6b3aba618dadac" providerId="LiveId" clId="{5EC68FFC-AD42-4C04-ABEA-A189FD8D91EA}" dt="2024-04-05T20:02:37.533" v="121" actId="404"/>
          <ac:cxnSpMkLst>
            <pc:docMk/>
            <pc:sldMk cId="2414176595" sldId="920"/>
            <ac:cxnSpMk id="19" creationId="{2F844ADB-3407-9D33-EE0B-B74BB10032AF}"/>
          </ac:cxnSpMkLst>
        </pc:cxnChg>
        <pc:cxnChg chg="mod">
          <ac:chgData name="Timo Mühlhaus" userId="1b6b3aba618dadac" providerId="LiveId" clId="{5EC68FFC-AD42-4C04-ABEA-A189FD8D91EA}" dt="2024-04-05T20:02:37.533" v="121" actId="404"/>
          <ac:cxnSpMkLst>
            <pc:docMk/>
            <pc:sldMk cId="2414176595" sldId="920"/>
            <ac:cxnSpMk id="20" creationId="{AB40FA5E-D263-D64F-E6FC-0E3162C1E675}"/>
          </ac:cxnSpMkLst>
        </pc:cxnChg>
        <pc:cxnChg chg="mod">
          <ac:chgData name="Timo Mühlhaus" userId="1b6b3aba618dadac" providerId="LiveId" clId="{5EC68FFC-AD42-4C04-ABEA-A189FD8D91EA}" dt="2024-04-05T20:02:37.533" v="121" actId="404"/>
          <ac:cxnSpMkLst>
            <pc:docMk/>
            <pc:sldMk cId="2414176595" sldId="920"/>
            <ac:cxnSpMk id="22" creationId="{CE4085FC-795F-5C06-197D-19316B19E593}"/>
          </ac:cxnSpMkLst>
        </pc:cxnChg>
        <pc:cxnChg chg="mod">
          <ac:chgData name="Timo Mühlhaus" userId="1b6b3aba618dadac" providerId="LiveId" clId="{5EC68FFC-AD42-4C04-ABEA-A189FD8D91EA}" dt="2024-04-05T20:02:37.533" v="121" actId="404"/>
          <ac:cxnSpMkLst>
            <pc:docMk/>
            <pc:sldMk cId="2414176595" sldId="920"/>
            <ac:cxnSpMk id="27" creationId="{02A40BDC-AA9D-C626-11E5-4098C63DA08C}"/>
          </ac:cxnSpMkLst>
        </pc:cxnChg>
        <pc:cxnChg chg="mod">
          <ac:chgData name="Timo Mühlhaus" userId="1b6b3aba618dadac" providerId="LiveId" clId="{5EC68FFC-AD42-4C04-ABEA-A189FD8D91EA}" dt="2024-04-05T20:02:37.533" v="121" actId="404"/>
          <ac:cxnSpMkLst>
            <pc:docMk/>
            <pc:sldMk cId="2414176595" sldId="920"/>
            <ac:cxnSpMk id="53" creationId="{C6AA718A-D06A-9E96-9BDF-0DA9BC35D90D}"/>
          </ac:cxnSpMkLst>
        </pc:cxnChg>
        <pc:cxnChg chg="mod">
          <ac:chgData name="Timo Mühlhaus" userId="1b6b3aba618dadac" providerId="LiveId" clId="{5EC68FFC-AD42-4C04-ABEA-A189FD8D91EA}" dt="2024-04-05T20:02:37.533" v="121" actId="404"/>
          <ac:cxnSpMkLst>
            <pc:docMk/>
            <pc:sldMk cId="2414176595" sldId="920"/>
            <ac:cxnSpMk id="54" creationId="{22C803A0-F914-1E28-71E3-8B175149BE21}"/>
          </ac:cxnSpMkLst>
        </pc:cxnChg>
        <pc:cxnChg chg="mod">
          <ac:chgData name="Timo Mühlhaus" userId="1b6b3aba618dadac" providerId="LiveId" clId="{5EC68FFC-AD42-4C04-ABEA-A189FD8D91EA}" dt="2024-04-05T20:02:37.533" v="121" actId="404"/>
          <ac:cxnSpMkLst>
            <pc:docMk/>
            <pc:sldMk cId="2414176595" sldId="920"/>
            <ac:cxnSpMk id="55" creationId="{119EC0FF-8EF7-57F7-12F5-6C978C6B0E49}"/>
          </ac:cxnSpMkLst>
        </pc:cxnChg>
        <pc:cxnChg chg="mod">
          <ac:chgData name="Timo Mühlhaus" userId="1b6b3aba618dadac" providerId="LiveId" clId="{5EC68FFC-AD42-4C04-ABEA-A189FD8D91EA}" dt="2024-04-05T20:02:37.533" v="121" actId="404"/>
          <ac:cxnSpMkLst>
            <pc:docMk/>
            <pc:sldMk cId="2414176595" sldId="920"/>
            <ac:cxnSpMk id="56" creationId="{0E0EE262-C657-932C-DF1E-9911D171251A}"/>
          </ac:cxnSpMkLst>
        </pc:cxnChg>
        <pc:cxnChg chg="mod">
          <ac:chgData name="Timo Mühlhaus" userId="1b6b3aba618dadac" providerId="LiveId" clId="{5EC68FFC-AD42-4C04-ABEA-A189FD8D91EA}" dt="2024-04-05T20:02:37.533" v="121" actId="404"/>
          <ac:cxnSpMkLst>
            <pc:docMk/>
            <pc:sldMk cId="2414176595" sldId="920"/>
            <ac:cxnSpMk id="62" creationId="{DF4CC6D4-0D0C-45F5-2C94-39311D3F7392}"/>
          </ac:cxnSpMkLst>
        </pc:cxnChg>
        <pc:cxnChg chg="mod">
          <ac:chgData name="Timo Mühlhaus" userId="1b6b3aba618dadac" providerId="LiveId" clId="{5EC68FFC-AD42-4C04-ABEA-A189FD8D91EA}" dt="2024-04-05T20:02:37.533" v="121" actId="404"/>
          <ac:cxnSpMkLst>
            <pc:docMk/>
            <pc:sldMk cId="2414176595" sldId="920"/>
            <ac:cxnSpMk id="63" creationId="{6CE1F552-3644-0AC4-462B-51BBAD2DF895}"/>
          </ac:cxnSpMkLst>
        </pc:cxnChg>
        <pc:cxnChg chg="mod">
          <ac:chgData name="Timo Mühlhaus" userId="1b6b3aba618dadac" providerId="LiveId" clId="{5EC68FFC-AD42-4C04-ABEA-A189FD8D91EA}" dt="2024-04-05T20:02:37.533" v="121" actId="404"/>
          <ac:cxnSpMkLst>
            <pc:docMk/>
            <pc:sldMk cId="2414176595" sldId="920"/>
            <ac:cxnSpMk id="64" creationId="{8C55242A-8E04-02C5-3090-0A2911C7DEDF}"/>
          </ac:cxnSpMkLst>
        </pc:cxnChg>
        <pc:cxnChg chg="mod">
          <ac:chgData name="Timo Mühlhaus" userId="1b6b3aba618dadac" providerId="LiveId" clId="{5EC68FFC-AD42-4C04-ABEA-A189FD8D91EA}" dt="2024-04-05T20:02:37.533" v="121" actId="404"/>
          <ac:cxnSpMkLst>
            <pc:docMk/>
            <pc:sldMk cId="2414176595" sldId="920"/>
            <ac:cxnSpMk id="65" creationId="{03D4C080-D3FC-A768-2B7E-A34612CEB827}"/>
          </ac:cxnSpMkLst>
        </pc:cxnChg>
        <pc:cxnChg chg="mod">
          <ac:chgData name="Timo Mühlhaus" userId="1b6b3aba618dadac" providerId="LiveId" clId="{5EC68FFC-AD42-4C04-ABEA-A189FD8D91EA}" dt="2024-04-05T20:02:37.533" v="121" actId="404"/>
          <ac:cxnSpMkLst>
            <pc:docMk/>
            <pc:sldMk cId="2414176595" sldId="920"/>
            <ac:cxnSpMk id="68" creationId="{36DB7B9A-D297-953C-D63C-6C4F6BDCFCD9}"/>
          </ac:cxnSpMkLst>
        </pc:cxnChg>
      </pc:sldChg>
      <pc:sldChg chg="add">
        <pc:chgData name="Timo Mühlhaus" userId="1b6b3aba618dadac" providerId="LiveId" clId="{5EC68FFC-AD42-4C04-ABEA-A189FD8D91EA}" dt="2024-04-07T13:16:17.201" v="126"/>
        <pc:sldMkLst>
          <pc:docMk/>
          <pc:sldMk cId="3839595634" sldId="2833"/>
        </pc:sldMkLst>
      </pc:sldChg>
      <pc:sldChg chg="modSp new mod">
        <pc:chgData name="Timo Mühlhaus" userId="1b6b3aba618dadac" providerId="LiveId" clId="{5EC68FFC-AD42-4C04-ABEA-A189FD8D91EA}" dt="2024-04-07T16:16:13.347" v="163" actId="20577"/>
        <pc:sldMkLst>
          <pc:docMk/>
          <pc:sldMk cId="1423388126" sldId="2839"/>
        </pc:sldMkLst>
        <pc:spChg chg="mod">
          <ac:chgData name="Timo Mühlhaus" userId="1b6b3aba618dadac" providerId="LiveId" clId="{5EC68FFC-AD42-4C04-ABEA-A189FD8D91EA}" dt="2024-04-07T16:16:13.347" v="163" actId="20577"/>
          <ac:spMkLst>
            <pc:docMk/>
            <pc:sldMk cId="1423388126" sldId="2839"/>
            <ac:spMk id="3" creationId="{954C69E0-D79E-71B0-D84C-8D5EAEE8AAC0}"/>
          </ac:spMkLst>
        </pc:spChg>
      </pc:sldChg>
      <pc:sldChg chg="new del">
        <pc:chgData name="Timo Mühlhaus" userId="1b6b3aba618dadac" providerId="LiveId" clId="{5EC68FFC-AD42-4C04-ABEA-A189FD8D91EA}" dt="2024-04-07T16:11:31.395" v="129" actId="47"/>
        <pc:sldMkLst>
          <pc:docMk/>
          <pc:sldMk cId="3576237949" sldId="2839"/>
        </pc:sldMkLst>
      </pc:sldChg>
    </pc:docChg>
  </pc:docChgLst>
  <pc:docChgLst>
    <pc:chgData name="dsuchod" userId="S::dsuchod_rz.uni-freiburg.de#ext#@csb488.onmicrosoft.com::9983768e-f601-45b9-88f1-11aabc05fd5d" providerId="AD" clId="Web-{F49AB189-AAFF-49BB-85BC-A099885701E3}"/>
    <pc:docChg chg="delSld modSld">
      <pc:chgData name="dsuchod" userId="S::dsuchod_rz.uni-freiburg.de#ext#@csb488.onmicrosoft.com::9983768e-f601-45b9-88f1-11aabc05fd5d" providerId="AD" clId="Web-{F49AB189-AAFF-49BB-85BC-A099885701E3}" dt="2020-09-19T09:54:52.664" v="508" actId="20577"/>
      <pc:docMkLst>
        <pc:docMk/>
      </pc:docMkLst>
      <pc:sldChg chg="modSp">
        <pc:chgData name="dsuchod" userId="S::dsuchod_rz.uni-freiburg.de#ext#@csb488.onmicrosoft.com::9983768e-f601-45b9-88f1-11aabc05fd5d" providerId="AD" clId="Web-{F49AB189-AAFF-49BB-85BC-A099885701E3}" dt="2020-09-19T09:37:54.279" v="342" actId="20577"/>
        <pc:sldMkLst>
          <pc:docMk/>
          <pc:sldMk cId="3127436354" sldId="504"/>
        </pc:sldMkLst>
        <pc:spChg chg="mod">
          <ac:chgData name="dsuchod" userId="S::dsuchod_rz.uni-freiburg.de#ext#@csb488.onmicrosoft.com::9983768e-f601-45b9-88f1-11aabc05fd5d" providerId="AD" clId="Web-{F49AB189-AAFF-49BB-85BC-A099885701E3}" dt="2020-09-19T09:37:54.279" v="342" actId="20577"/>
          <ac:spMkLst>
            <pc:docMk/>
            <pc:sldMk cId="3127436354" sldId="504"/>
            <ac:spMk id="5" creationId="{E8B94690-4208-434E-920D-0E1AA654FDD7}"/>
          </ac:spMkLst>
        </pc:spChg>
      </pc:sldChg>
      <pc:sldChg chg="modSp">
        <pc:chgData name="dsuchod" userId="S::dsuchod_rz.uni-freiburg.de#ext#@csb488.onmicrosoft.com::9983768e-f601-45b9-88f1-11aabc05fd5d" providerId="AD" clId="Web-{F49AB189-AAFF-49BB-85BC-A099885701E3}" dt="2020-09-19T09:54:52.648" v="507" actId="20577"/>
        <pc:sldMkLst>
          <pc:docMk/>
          <pc:sldMk cId="1200881360" sldId="541"/>
        </pc:sldMkLst>
        <pc:spChg chg="mod">
          <ac:chgData name="dsuchod" userId="S::dsuchod_rz.uni-freiburg.de#ext#@csb488.onmicrosoft.com::9983768e-f601-45b9-88f1-11aabc05fd5d" providerId="AD" clId="Web-{F49AB189-AAFF-49BB-85BC-A099885701E3}" dt="2020-09-19T09:54:52.648" v="507" actId="20577"/>
          <ac:spMkLst>
            <pc:docMk/>
            <pc:sldMk cId="1200881360" sldId="541"/>
            <ac:spMk id="3" creationId="{9CBBE99D-9A6D-4E75-9EEF-CC7E27474F50}"/>
          </ac:spMkLst>
        </pc:spChg>
      </pc:sldChg>
      <pc:sldChg chg="del">
        <pc:chgData name="dsuchod" userId="S::dsuchod_rz.uni-freiburg.de#ext#@csb488.onmicrosoft.com::9983768e-f601-45b9-88f1-11aabc05fd5d" providerId="AD" clId="Web-{F49AB189-AAFF-49BB-85BC-A099885701E3}" dt="2020-09-19T09:39:10.671" v="442"/>
        <pc:sldMkLst>
          <pc:docMk/>
          <pc:sldMk cId="1091926138" sldId="544"/>
        </pc:sldMkLst>
      </pc:sldChg>
      <pc:sldChg chg="modSp">
        <pc:chgData name="dsuchod" userId="S::dsuchod_rz.uni-freiburg.de#ext#@csb488.onmicrosoft.com::9983768e-f601-45b9-88f1-11aabc05fd5d" providerId="AD" clId="Web-{F49AB189-AAFF-49BB-85BC-A099885701E3}" dt="2020-09-19T09:39:07.249" v="440" actId="20577"/>
        <pc:sldMkLst>
          <pc:docMk/>
          <pc:sldMk cId="0" sldId="566"/>
        </pc:sldMkLst>
        <pc:spChg chg="mod">
          <ac:chgData name="dsuchod" userId="S::dsuchod_rz.uni-freiburg.de#ext#@csb488.onmicrosoft.com::9983768e-f601-45b9-88f1-11aabc05fd5d" providerId="AD" clId="Web-{F49AB189-AAFF-49BB-85BC-A099885701E3}" dt="2020-09-19T09:39:07.249" v="440" actId="20577"/>
          <ac:spMkLst>
            <pc:docMk/>
            <pc:sldMk cId="0" sldId="566"/>
            <ac:spMk id="624" creationId="{00000000-0000-0000-0000-000000000000}"/>
          </ac:spMkLst>
        </pc:spChg>
      </pc:sldChg>
    </pc:docChg>
  </pc:docChgLst>
  <pc:docChgLst>
    <pc:chgData name="Jens Krüger" userId="S::jens.krueger.hpcc_outlook.de#ext#@csb488.onmicrosoft.com::c4610508-795e-4661-a4d8-bc86e46dcf19" providerId="AD" clId="Web-{5502F96A-9860-4CE3-B0B0-91E5382568E3}"/>
    <pc:docChg chg="addSld modSld">
      <pc:chgData name="Jens Krüger" userId="S::jens.krueger.hpcc_outlook.de#ext#@csb488.onmicrosoft.com::c4610508-795e-4661-a4d8-bc86e46dcf19" providerId="AD" clId="Web-{5502F96A-9860-4CE3-B0B0-91E5382568E3}" dt="2020-09-19T12:43:35.180" v="30" actId="20577"/>
      <pc:docMkLst>
        <pc:docMk/>
      </pc:docMkLst>
      <pc:sldChg chg="addCm">
        <pc:chgData name="Jens Krüger" userId="S::jens.krueger.hpcc_outlook.de#ext#@csb488.onmicrosoft.com::c4610508-795e-4661-a4d8-bc86e46dcf19" providerId="AD" clId="Web-{5502F96A-9860-4CE3-B0B0-91E5382568E3}" dt="2020-09-19T12:30:26.422" v="0"/>
        <pc:sldMkLst>
          <pc:docMk/>
          <pc:sldMk cId="4134573613" sldId="509"/>
        </pc:sldMkLst>
      </pc:sldChg>
      <pc:sldChg chg="modSp">
        <pc:chgData name="Jens Krüger" userId="S::jens.krueger.hpcc_outlook.de#ext#@csb488.onmicrosoft.com::c4610508-795e-4661-a4d8-bc86e46dcf19" providerId="AD" clId="Web-{5502F96A-9860-4CE3-B0B0-91E5382568E3}" dt="2020-09-19T12:37:10.927" v="21" actId="20577"/>
        <pc:sldMkLst>
          <pc:docMk/>
          <pc:sldMk cId="2212530618" sldId="533"/>
        </pc:sldMkLst>
        <pc:spChg chg="mod">
          <ac:chgData name="Jens Krüger" userId="S::jens.krueger.hpcc_outlook.de#ext#@csb488.onmicrosoft.com::c4610508-795e-4661-a4d8-bc86e46dcf19" providerId="AD" clId="Web-{5502F96A-9860-4CE3-B0B0-91E5382568E3}" dt="2020-09-19T12:37:10.927" v="21" actId="20577"/>
          <ac:spMkLst>
            <pc:docMk/>
            <pc:sldMk cId="2212530618" sldId="533"/>
            <ac:spMk id="77" creationId="{009F02BD-24BF-427B-9DC2-182881D51771}"/>
          </ac:spMkLst>
        </pc:spChg>
      </pc:sldChg>
      <pc:sldChg chg="addCm">
        <pc:chgData name="Jens Krüger" userId="S::jens.krueger.hpcc_outlook.de#ext#@csb488.onmicrosoft.com::c4610508-795e-4661-a4d8-bc86e46dcf19" providerId="AD" clId="Web-{5502F96A-9860-4CE3-B0B0-91E5382568E3}" dt="2020-09-19T12:40:45.241" v="25"/>
        <pc:sldMkLst>
          <pc:docMk/>
          <pc:sldMk cId="469352381" sldId="542"/>
        </pc:sldMkLst>
      </pc:sldChg>
      <pc:sldChg chg="modSp">
        <pc:chgData name="Jens Krüger" userId="S::jens.krueger.hpcc_outlook.de#ext#@csb488.onmicrosoft.com::c4610508-795e-4661-a4d8-bc86e46dcf19" providerId="AD" clId="Web-{5502F96A-9860-4CE3-B0B0-91E5382568E3}" dt="2020-09-19T12:31:24.689" v="11" actId="20577"/>
        <pc:sldMkLst>
          <pc:docMk/>
          <pc:sldMk cId="3322981495" sldId="544"/>
        </pc:sldMkLst>
        <pc:spChg chg="mod">
          <ac:chgData name="Jens Krüger" userId="S::jens.krueger.hpcc_outlook.de#ext#@csb488.onmicrosoft.com::c4610508-795e-4661-a4d8-bc86e46dcf19" providerId="AD" clId="Web-{5502F96A-9860-4CE3-B0B0-91E5382568E3}" dt="2020-09-19T12:31:24.689" v="11" actId="20577"/>
          <ac:spMkLst>
            <pc:docMk/>
            <pc:sldMk cId="3322981495" sldId="544"/>
            <ac:spMk id="2" creationId="{2716A453-2698-4DD5-9AE2-A2CC9AF7974E}"/>
          </ac:spMkLst>
        </pc:spChg>
      </pc:sldChg>
      <pc:sldChg chg="addCm">
        <pc:chgData name="Jens Krüger" userId="S::jens.krueger.hpcc_outlook.de#ext#@csb488.onmicrosoft.com::c4610508-795e-4661-a4d8-bc86e46dcf19" providerId="AD" clId="Web-{5502F96A-9860-4CE3-B0B0-91E5382568E3}" dt="2020-09-19T12:33:50.768" v="14"/>
        <pc:sldMkLst>
          <pc:docMk/>
          <pc:sldMk cId="594028128" sldId="569"/>
        </pc:sldMkLst>
      </pc:sldChg>
      <pc:sldChg chg="modSp add replId">
        <pc:chgData name="Jens Krüger" userId="S::jens.krueger.hpcc_outlook.de#ext#@csb488.onmicrosoft.com::c4610508-795e-4661-a4d8-bc86e46dcf19" providerId="AD" clId="Web-{5502F96A-9860-4CE3-B0B0-91E5382568E3}" dt="2020-09-19T12:43:35.180" v="29" actId="20577"/>
        <pc:sldMkLst>
          <pc:docMk/>
          <pc:sldMk cId="2108246234" sldId="606"/>
        </pc:sldMkLst>
        <pc:spChg chg="mod">
          <ac:chgData name="Jens Krüger" userId="S::jens.krueger.hpcc_outlook.de#ext#@csb488.onmicrosoft.com::c4610508-795e-4661-a4d8-bc86e46dcf19" providerId="AD" clId="Web-{5502F96A-9860-4CE3-B0B0-91E5382568E3}" dt="2020-09-19T12:43:35.180" v="29" actId="20577"/>
          <ac:spMkLst>
            <pc:docMk/>
            <pc:sldMk cId="2108246234" sldId="606"/>
            <ac:spMk id="3" creationId="{49AFC3AC-6444-4DE0-985C-9DD7F370806C}"/>
          </ac:spMkLst>
        </pc:spChg>
      </pc:sldChg>
    </pc:docChg>
  </pc:docChgLst>
  <pc:docChgLst>
    <pc:chgData name="Timo Mühlhaus" userId="1b6b3aba618dadac" providerId="LiveId" clId="{6C6228BB-28F5-4659-89B1-1DFCA3DD26FC}"/>
    <pc:docChg chg="modSld">
      <pc:chgData name="Timo Mühlhaus" userId="1b6b3aba618dadac" providerId="LiveId" clId="{6C6228BB-28F5-4659-89B1-1DFCA3DD26FC}" dt="2023-08-20T19:25:36.735" v="0" actId="164"/>
      <pc:docMkLst>
        <pc:docMk/>
      </pc:docMkLst>
      <pc:sldChg chg="addSp modSp">
        <pc:chgData name="Timo Mühlhaus" userId="1b6b3aba618dadac" providerId="LiveId" clId="{6C6228BB-28F5-4659-89B1-1DFCA3DD26FC}" dt="2023-08-20T19:25:36.735" v="0" actId="164"/>
        <pc:sldMkLst>
          <pc:docMk/>
          <pc:sldMk cId="2012920072" sldId="703"/>
        </pc:sldMkLst>
        <pc:spChg chg="mod">
          <ac:chgData name="Timo Mühlhaus" userId="1b6b3aba618dadac" providerId="LiveId" clId="{6C6228BB-28F5-4659-89B1-1DFCA3DD26FC}" dt="2023-08-20T19:25:36.735" v="0" actId="164"/>
          <ac:spMkLst>
            <pc:docMk/>
            <pc:sldMk cId="2012920072" sldId="703"/>
            <ac:spMk id="8" creationId="{6B2520E6-25E0-42E6-A469-11362F757B2E}"/>
          </ac:spMkLst>
        </pc:spChg>
        <pc:spChg chg="mod">
          <ac:chgData name="Timo Mühlhaus" userId="1b6b3aba618dadac" providerId="LiveId" clId="{6C6228BB-28F5-4659-89B1-1DFCA3DD26FC}" dt="2023-08-20T19:25:36.735" v="0" actId="164"/>
          <ac:spMkLst>
            <pc:docMk/>
            <pc:sldMk cId="2012920072" sldId="703"/>
            <ac:spMk id="9" creationId="{C0EF9246-E792-4BDB-A95E-ABC93F3D991D}"/>
          </ac:spMkLst>
        </pc:spChg>
        <pc:spChg chg="mod">
          <ac:chgData name="Timo Mühlhaus" userId="1b6b3aba618dadac" providerId="LiveId" clId="{6C6228BB-28F5-4659-89B1-1DFCA3DD26FC}" dt="2023-08-20T19:25:36.735" v="0" actId="164"/>
          <ac:spMkLst>
            <pc:docMk/>
            <pc:sldMk cId="2012920072" sldId="703"/>
            <ac:spMk id="10" creationId="{AFA3093D-8939-4838-80B5-4DFAB2314111}"/>
          </ac:spMkLst>
        </pc:spChg>
        <pc:spChg chg="mod">
          <ac:chgData name="Timo Mühlhaus" userId="1b6b3aba618dadac" providerId="LiveId" clId="{6C6228BB-28F5-4659-89B1-1DFCA3DD26FC}" dt="2023-08-20T19:25:36.735" v="0" actId="164"/>
          <ac:spMkLst>
            <pc:docMk/>
            <pc:sldMk cId="2012920072" sldId="703"/>
            <ac:spMk id="11" creationId="{EE316F81-CF77-4511-8C34-6E9247EA111F}"/>
          </ac:spMkLst>
        </pc:spChg>
        <pc:spChg chg="mod">
          <ac:chgData name="Timo Mühlhaus" userId="1b6b3aba618dadac" providerId="LiveId" clId="{6C6228BB-28F5-4659-89B1-1DFCA3DD26FC}" dt="2023-08-20T19:25:36.735" v="0" actId="164"/>
          <ac:spMkLst>
            <pc:docMk/>
            <pc:sldMk cId="2012920072" sldId="703"/>
            <ac:spMk id="17" creationId="{6A62FA19-3BBB-4968-82B2-31037D273D6B}"/>
          </ac:spMkLst>
        </pc:spChg>
        <pc:grpChg chg="add mod">
          <ac:chgData name="Timo Mühlhaus" userId="1b6b3aba618dadac" providerId="LiveId" clId="{6C6228BB-28F5-4659-89B1-1DFCA3DD26FC}" dt="2023-08-20T19:25:36.735" v="0" actId="164"/>
          <ac:grpSpMkLst>
            <pc:docMk/>
            <pc:sldMk cId="2012920072" sldId="703"/>
            <ac:grpSpMk id="3" creationId="{FD14ED42-0904-C6B6-BF6E-14013BDB8C52}"/>
          </ac:grpSpMkLst>
        </pc:grpChg>
        <pc:grpChg chg="mod">
          <ac:chgData name="Timo Mühlhaus" userId="1b6b3aba618dadac" providerId="LiveId" clId="{6C6228BB-28F5-4659-89B1-1DFCA3DD26FC}" dt="2023-08-20T19:25:36.735" v="0" actId="164"/>
          <ac:grpSpMkLst>
            <pc:docMk/>
            <pc:sldMk cId="2012920072" sldId="703"/>
            <ac:grpSpMk id="7" creationId="{62094E52-AB82-4C6D-8AD3-A62B04569C5A}"/>
          </ac:grpSpMkLst>
        </pc:grpChg>
        <pc:grpChg chg="mod">
          <ac:chgData name="Timo Mühlhaus" userId="1b6b3aba618dadac" providerId="LiveId" clId="{6C6228BB-28F5-4659-89B1-1DFCA3DD26FC}" dt="2023-08-20T19:25:36.735" v="0" actId="164"/>
          <ac:grpSpMkLst>
            <pc:docMk/>
            <pc:sldMk cId="2012920072" sldId="703"/>
            <ac:grpSpMk id="12" creationId="{13313584-346B-4BCF-BE3A-E13EE1986334}"/>
          </ac:grpSpMkLst>
        </pc:grpChg>
        <pc:grpChg chg="mod">
          <ac:chgData name="Timo Mühlhaus" userId="1b6b3aba618dadac" providerId="LiveId" clId="{6C6228BB-28F5-4659-89B1-1DFCA3DD26FC}" dt="2023-08-20T19:25:36.735" v="0" actId="164"/>
          <ac:grpSpMkLst>
            <pc:docMk/>
            <pc:sldMk cId="2012920072" sldId="703"/>
            <ac:grpSpMk id="25" creationId="{C8C0A150-A9C6-427D-BD3A-8DADF8041B1B}"/>
          </ac:grpSpMkLst>
        </pc:grpChg>
        <pc:grpChg chg="mod">
          <ac:chgData name="Timo Mühlhaus" userId="1b6b3aba618dadac" providerId="LiveId" clId="{6C6228BB-28F5-4659-89B1-1DFCA3DD26FC}" dt="2023-08-20T19:25:36.735" v="0" actId="164"/>
          <ac:grpSpMkLst>
            <pc:docMk/>
            <pc:sldMk cId="2012920072" sldId="703"/>
            <ac:grpSpMk id="34" creationId="{0A501063-EC41-4B6E-8D31-8997154EECAD}"/>
          </ac:grpSpMkLst>
        </pc:grpChg>
        <pc:grpChg chg="mod">
          <ac:chgData name="Timo Mühlhaus" userId="1b6b3aba618dadac" providerId="LiveId" clId="{6C6228BB-28F5-4659-89B1-1DFCA3DD26FC}" dt="2023-08-20T19:25:36.735" v="0" actId="164"/>
          <ac:grpSpMkLst>
            <pc:docMk/>
            <pc:sldMk cId="2012920072" sldId="703"/>
            <ac:grpSpMk id="35" creationId="{648AD82A-F0A8-4283-BEF8-5A963AC51506}"/>
          </ac:grpSpMkLst>
        </pc:grpChg>
      </pc:sldChg>
    </pc:docChg>
  </pc:docChgLst>
  <pc:docChgLst>
    <pc:chgData name="Timo" userId="S::admin@csb488.onmicrosoft.com::9de29dc3-d5b2-4437-996f-3236c4cc3fa3" providerId="AD" clId="Web-{C8965B5C-F4D2-48C2-A9A0-12F6A0AD1DEE}"/>
    <pc:docChg chg="addSld sldOrd">
      <pc:chgData name="Timo" userId="S::admin@csb488.onmicrosoft.com::9de29dc3-d5b2-4437-996f-3236c4cc3fa3" providerId="AD" clId="Web-{C8965B5C-F4D2-48C2-A9A0-12F6A0AD1DEE}" dt="2020-09-17T17:46:46.459" v="1"/>
      <pc:docMkLst>
        <pc:docMk/>
      </pc:docMkLst>
      <pc:sldChg chg="new ord">
        <pc:chgData name="Timo" userId="S::admin@csb488.onmicrosoft.com::9de29dc3-d5b2-4437-996f-3236c4cc3fa3" providerId="AD" clId="Web-{C8965B5C-F4D2-48C2-A9A0-12F6A0AD1DEE}" dt="2020-09-17T17:46:46.459" v="1"/>
        <pc:sldMkLst>
          <pc:docMk/>
          <pc:sldMk cId="1705002107" sldId="567"/>
        </pc:sldMkLst>
      </pc:sldChg>
    </pc:docChg>
  </pc:docChgLst>
  <pc:docChgLst>
    <pc:chgData name="Timo Mühlhaus" userId="1b6b3aba618dadac" providerId="LiveId" clId="{A0BBF08F-1B1A-4456-9C67-0005AAD68A7F}"/>
    <pc:docChg chg="modSld">
      <pc:chgData name="Timo Mühlhaus" userId="1b6b3aba618dadac" providerId="LiveId" clId="{A0BBF08F-1B1A-4456-9C67-0005AAD68A7F}" dt="2020-09-21T06:18:14.930" v="2" actId="1076"/>
      <pc:docMkLst>
        <pc:docMk/>
      </pc:docMkLst>
      <pc:sldChg chg="modSp mod">
        <pc:chgData name="Timo Mühlhaus" userId="1b6b3aba618dadac" providerId="LiveId" clId="{A0BBF08F-1B1A-4456-9C67-0005AAD68A7F}" dt="2020-09-21T06:18:14.930" v="2" actId="1076"/>
        <pc:sldMkLst>
          <pc:docMk/>
          <pc:sldMk cId="2226398919" sldId="517"/>
        </pc:sldMkLst>
        <pc:spChg chg="mod">
          <ac:chgData name="Timo Mühlhaus" userId="1b6b3aba618dadac" providerId="LiveId" clId="{A0BBF08F-1B1A-4456-9C67-0005AAD68A7F}" dt="2020-09-21T06:18:14.930" v="2" actId="1076"/>
          <ac:spMkLst>
            <pc:docMk/>
            <pc:sldMk cId="2226398919" sldId="517"/>
            <ac:spMk id="111" creationId="{C4374429-919E-42F2-BD47-71822B549ED5}"/>
          </ac:spMkLst>
        </pc:spChg>
        <pc:spChg chg="mod">
          <ac:chgData name="Timo Mühlhaus" userId="1b6b3aba618dadac" providerId="LiveId" clId="{A0BBF08F-1B1A-4456-9C67-0005AAD68A7F}" dt="2020-09-21T06:18:14.930" v="2" actId="1076"/>
          <ac:spMkLst>
            <pc:docMk/>
            <pc:sldMk cId="2226398919" sldId="517"/>
            <ac:spMk id="115" creationId="{5A2FD2BF-A66D-4C9F-A2A3-0A7B02DDA6F6}"/>
          </ac:spMkLst>
        </pc:spChg>
        <pc:spChg chg="mod">
          <ac:chgData name="Timo Mühlhaus" userId="1b6b3aba618dadac" providerId="LiveId" clId="{A0BBF08F-1B1A-4456-9C67-0005AAD68A7F}" dt="2020-09-21T06:18:14.930" v="2" actId="1076"/>
          <ac:spMkLst>
            <pc:docMk/>
            <pc:sldMk cId="2226398919" sldId="517"/>
            <ac:spMk id="117" creationId="{47A59378-4302-4158-A252-6F6423CA655D}"/>
          </ac:spMkLst>
        </pc:spChg>
        <pc:spChg chg="mod">
          <ac:chgData name="Timo Mühlhaus" userId="1b6b3aba618dadac" providerId="LiveId" clId="{A0BBF08F-1B1A-4456-9C67-0005AAD68A7F}" dt="2020-09-21T06:18:14.930" v="2" actId="1076"/>
          <ac:spMkLst>
            <pc:docMk/>
            <pc:sldMk cId="2226398919" sldId="517"/>
            <ac:spMk id="121" creationId="{C4ADEF54-E010-41E1-A095-040A9483155B}"/>
          </ac:spMkLst>
        </pc:spChg>
        <pc:spChg chg="mod">
          <ac:chgData name="Timo Mühlhaus" userId="1b6b3aba618dadac" providerId="LiveId" clId="{A0BBF08F-1B1A-4456-9C67-0005AAD68A7F}" dt="2020-09-21T06:18:14.930" v="2" actId="1076"/>
          <ac:spMkLst>
            <pc:docMk/>
            <pc:sldMk cId="2226398919" sldId="517"/>
            <ac:spMk id="159" creationId="{FCC7A9CE-0555-44F3-8178-7D3CD14ED9E1}"/>
          </ac:spMkLst>
        </pc:spChg>
        <pc:spChg chg="mod">
          <ac:chgData name="Timo Mühlhaus" userId="1b6b3aba618dadac" providerId="LiveId" clId="{A0BBF08F-1B1A-4456-9C67-0005AAD68A7F}" dt="2020-09-21T06:18:14.930" v="2" actId="1076"/>
          <ac:spMkLst>
            <pc:docMk/>
            <pc:sldMk cId="2226398919" sldId="517"/>
            <ac:spMk id="160" creationId="{A37FA9D9-EF9F-4566-B0B0-DCE1867DC8E8}"/>
          </ac:spMkLst>
        </pc:spChg>
        <pc:spChg chg="mod">
          <ac:chgData name="Timo Mühlhaus" userId="1b6b3aba618dadac" providerId="LiveId" clId="{A0BBF08F-1B1A-4456-9C67-0005AAD68A7F}" dt="2020-09-21T06:18:14.930" v="2" actId="1076"/>
          <ac:spMkLst>
            <pc:docMk/>
            <pc:sldMk cId="2226398919" sldId="517"/>
            <ac:spMk id="161" creationId="{DE47EF21-2798-4474-B570-8888176A1B42}"/>
          </ac:spMkLst>
        </pc:spChg>
        <pc:spChg chg="mod">
          <ac:chgData name="Timo Mühlhaus" userId="1b6b3aba618dadac" providerId="LiveId" clId="{A0BBF08F-1B1A-4456-9C67-0005AAD68A7F}" dt="2020-09-21T06:18:14.930" v="2" actId="1076"/>
          <ac:spMkLst>
            <pc:docMk/>
            <pc:sldMk cId="2226398919" sldId="517"/>
            <ac:spMk id="200" creationId="{A7810988-2AC5-47D0-B713-684844535A94}"/>
          </ac:spMkLst>
        </pc:spChg>
        <pc:spChg chg="mod">
          <ac:chgData name="Timo Mühlhaus" userId="1b6b3aba618dadac" providerId="LiveId" clId="{A0BBF08F-1B1A-4456-9C67-0005AAD68A7F}" dt="2020-09-21T06:18:14.930" v="2" actId="1076"/>
          <ac:spMkLst>
            <pc:docMk/>
            <pc:sldMk cId="2226398919" sldId="517"/>
            <ac:spMk id="201" creationId="{EC8F2CA9-259F-4BD6-B528-D612234BA287}"/>
          </ac:spMkLst>
        </pc:spChg>
        <pc:spChg chg="mod">
          <ac:chgData name="Timo Mühlhaus" userId="1b6b3aba618dadac" providerId="LiveId" clId="{A0BBF08F-1B1A-4456-9C67-0005AAD68A7F}" dt="2020-09-21T06:18:14.930" v="2" actId="1076"/>
          <ac:spMkLst>
            <pc:docMk/>
            <pc:sldMk cId="2226398919" sldId="517"/>
            <ac:spMk id="202" creationId="{45DB546B-66EB-4F77-A3D5-B976415AC401}"/>
          </ac:spMkLst>
        </pc:spChg>
        <pc:grpChg chg="mod">
          <ac:chgData name="Timo Mühlhaus" userId="1b6b3aba618dadac" providerId="LiveId" clId="{A0BBF08F-1B1A-4456-9C67-0005AAD68A7F}" dt="2020-09-21T06:18:04.956" v="1" actId="1076"/>
          <ac:grpSpMkLst>
            <pc:docMk/>
            <pc:sldMk cId="2226398919" sldId="517"/>
            <ac:grpSpMk id="114" creationId="{5885603E-C3FA-4B5A-966A-891560239CE5}"/>
          </ac:grpSpMkLst>
        </pc:grpChg>
        <pc:grpChg chg="mod">
          <ac:chgData name="Timo Mühlhaus" userId="1b6b3aba618dadac" providerId="LiveId" clId="{A0BBF08F-1B1A-4456-9C67-0005AAD68A7F}" dt="2020-09-21T06:18:14.930" v="2" actId="1076"/>
          <ac:grpSpMkLst>
            <pc:docMk/>
            <pc:sldMk cId="2226398919" sldId="517"/>
            <ac:grpSpMk id="120" creationId="{CB9DC341-9645-4E60-A419-0A93D0AC3F81}"/>
          </ac:grpSpMkLst>
        </pc:grpChg>
        <pc:grpChg chg="mod">
          <ac:chgData name="Timo Mühlhaus" userId="1b6b3aba618dadac" providerId="LiveId" clId="{A0BBF08F-1B1A-4456-9C67-0005AAD68A7F}" dt="2020-09-21T06:18:14.930" v="2" actId="1076"/>
          <ac:grpSpMkLst>
            <pc:docMk/>
            <pc:sldMk cId="2226398919" sldId="517"/>
            <ac:grpSpMk id="158" creationId="{6C2FCE25-4562-4962-B53F-B1F6B83A0287}"/>
          </ac:grpSpMkLst>
        </pc:grpChg>
        <pc:grpChg chg="mod">
          <ac:chgData name="Timo Mühlhaus" userId="1b6b3aba618dadac" providerId="LiveId" clId="{A0BBF08F-1B1A-4456-9C67-0005AAD68A7F}" dt="2020-09-21T06:18:14.930" v="2" actId="1076"/>
          <ac:grpSpMkLst>
            <pc:docMk/>
            <pc:sldMk cId="2226398919" sldId="517"/>
            <ac:grpSpMk id="204" creationId="{725EB206-D866-4819-A327-7097B28BF667}"/>
          </ac:grpSpMkLst>
        </pc:grpChg>
        <pc:picChg chg="mod">
          <ac:chgData name="Timo Mühlhaus" userId="1b6b3aba618dadac" providerId="LiveId" clId="{A0BBF08F-1B1A-4456-9C67-0005AAD68A7F}" dt="2020-09-21T06:18:14.930" v="2" actId="1076"/>
          <ac:picMkLst>
            <pc:docMk/>
            <pc:sldMk cId="2226398919" sldId="517"/>
            <ac:picMk id="122" creationId="{1F2F733C-4115-403F-984D-0BC20D637099}"/>
          </ac:picMkLst>
        </pc:picChg>
        <pc:picChg chg="mod">
          <ac:chgData name="Timo Mühlhaus" userId="1b6b3aba618dadac" providerId="LiveId" clId="{A0BBF08F-1B1A-4456-9C67-0005AAD68A7F}" dt="2020-09-21T06:18:14.930" v="2" actId="1076"/>
          <ac:picMkLst>
            <pc:docMk/>
            <pc:sldMk cId="2226398919" sldId="517"/>
            <ac:picMk id="130" creationId="{B8155FE6-E06B-4F80-A9A3-BA8C83BD770E}"/>
          </ac:picMkLst>
        </pc:picChg>
        <pc:picChg chg="mod">
          <ac:chgData name="Timo Mühlhaus" userId="1b6b3aba618dadac" providerId="LiveId" clId="{A0BBF08F-1B1A-4456-9C67-0005AAD68A7F}" dt="2020-09-21T06:18:14.930" v="2" actId="1076"/>
          <ac:picMkLst>
            <pc:docMk/>
            <pc:sldMk cId="2226398919" sldId="517"/>
            <ac:picMk id="140" creationId="{E0D90B9E-E954-4D95-8005-8E2C0FAC612B}"/>
          </ac:picMkLst>
        </pc:picChg>
        <pc:picChg chg="mod">
          <ac:chgData name="Timo Mühlhaus" userId="1b6b3aba618dadac" providerId="LiveId" clId="{A0BBF08F-1B1A-4456-9C67-0005AAD68A7F}" dt="2020-09-21T06:18:14.930" v="2" actId="1076"/>
          <ac:picMkLst>
            <pc:docMk/>
            <pc:sldMk cId="2226398919" sldId="517"/>
            <ac:picMk id="194" creationId="{47FBAB15-89FF-4C75-BA12-6CA82C664B8A}"/>
          </ac:picMkLst>
        </pc:picChg>
        <pc:picChg chg="mod">
          <ac:chgData name="Timo Mühlhaus" userId="1b6b3aba618dadac" providerId="LiveId" clId="{A0BBF08F-1B1A-4456-9C67-0005AAD68A7F}" dt="2020-09-21T06:18:14.930" v="2" actId="1076"/>
          <ac:picMkLst>
            <pc:docMk/>
            <pc:sldMk cId="2226398919" sldId="517"/>
            <ac:picMk id="208" creationId="{3ADE53A4-960C-49B2-B02B-0A20EFEA188C}"/>
          </ac:picMkLst>
        </pc:picChg>
        <pc:cxnChg chg="mod">
          <ac:chgData name="Timo Mühlhaus" userId="1b6b3aba618dadac" providerId="LiveId" clId="{A0BBF08F-1B1A-4456-9C67-0005AAD68A7F}" dt="2020-09-21T06:18:14.930" v="2" actId="1076"/>
          <ac:cxnSpMkLst>
            <pc:docMk/>
            <pc:sldMk cId="2226398919" sldId="517"/>
            <ac:cxnSpMk id="124" creationId="{A763BC7E-B881-4F6C-B939-D36BF3FA0567}"/>
          </ac:cxnSpMkLst>
        </pc:cxnChg>
        <pc:cxnChg chg="mod">
          <ac:chgData name="Timo Mühlhaus" userId="1b6b3aba618dadac" providerId="LiveId" clId="{A0BBF08F-1B1A-4456-9C67-0005AAD68A7F}" dt="2020-09-21T06:18:14.930" v="2" actId="1076"/>
          <ac:cxnSpMkLst>
            <pc:docMk/>
            <pc:sldMk cId="2226398919" sldId="517"/>
            <ac:cxnSpMk id="125" creationId="{FC449DCE-3745-4A8C-985A-A1BF821D3DED}"/>
          </ac:cxnSpMkLst>
        </pc:cxnChg>
        <pc:cxnChg chg="mod">
          <ac:chgData name="Timo Mühlhaus" userId="1b6b3aba618dadac" providerId="LiveId" clId="{A0BBF08F-1B1A-4456-9C67-0005AAD68A7F}" dt="2020-09-21T06:18:14.930" v="2" actId="1076"/>
          <ac:cxnSpMkLst>
            <pc:docMk/>
            <pc:sldMk cId="2226398919" sldId="517"/>
            <ac:cxnSpMk id="126" creationId="{3D46E110-238E-49D5-AACA-621992EB2E91}"/>
          </ac:cxnSpMkLst>
        </pc:cxnChg>
        <pc:cxnChg chg="mod">
          <ac:chgData name="Timo Mühlhaus" userId="1b6b3aba618dadac" providerId="LiveId" clId="{A0BBF08F-1B1A-4456-9C67-0005AAD68A7F}" dt="2020-09-21T06:18:14.930" v="2" actId="1076"/>
          <ac:cxnSpMkLst>
            <pc:docMk/>
            <pc:sldMk cId="2226398919" sldId="517"/>
            <ac:cxnSpMk id="127" creationId="{BCE2EB83-47C5-4A3C-92C5-8176CECF7E42}"/>
          </ac:cxnSpMkLst>
        </pc:cxnChg>
        <pc:cxnChg chg="mod">
          <ac:chgData name="Timo Mühlhaus" userId="1b6b3aba618dadac" providerId="LiveId" clId="{A0BBF08F-1B1A-4456-9C67-0005AAD68A7F}" dt="2020-09-21T06:18:14.930" v="2" actId="1076"/>
          <ac:cxnSpMkLst>
            <pc:docMk/>
            <pc:sldMk cId="2226398919" sldId="517"/>
            <ac:cxnSpMk id="128" creationId="{8D1C9072-04AA-4B22-BBEC-10CB994761C5}"/>
          </ac:cxnSpMkLst>
        </pc:cxnChg>
        <pc:cxnChg chg="mod">
          <ac:chgData name="Timo Mühlhaus" userId="1b6b3aba618dadac" providerId="LiveId" clId="{A0BBF08F-1B1A-4456-9C67-0005AAD68A7F}" dt="2020-09-21T06:18:14.930" v="2" actId="1076"/>
          <ac:cxnSpMkLst>
            <pc:docMk/>
            <pc:sldMk cId="2226398919" sldId="517"/>
            <ac:cxnSpMk id="129" creationId="{F780C5D9-0C2F-4893-998E-0BFB16AC3DB7}"/>
          </ac:cxnSpMkLst>
        </pc:cxnChg>
      </pc:sldChg>
    </pc:docChg>
  </pc:docChgLst>
  <pc:docChgLst>
    <pc:chgData name="Jens Krüger" userId="S::jens.krueger.hpcc_outlook.de#ext#@csb488.onmicrosoft.com::c4610508-795e-4661-a4d8-bc86e46dcf19" providerId="AD" clId="Web-{0C300B02-2392-43CF-885D-3241E01A51EA}"/>
    <pc:docChg chg="addSld delSld modSld sldOrd">
      <pc:chgData name="Jens Krüger" userId="S::jens.krueger.hpcc_outlook.de#ext#@csb488.onmicrosoft.com::c4610508-795e-4661-a4d8-bc86e46dcf19" providerId="AD" clId="Web-{0C300B02-2392-43CF-885D-3241E01A51EA}" dt="2020-09-19T11:17:19.846" v="437"/>
      <pc:docMkLst>
        <pc:docMk/>
      </pc:docMkLst>
      <pc:sldChg chg="delSp modSp">
        <pc:chgData name="Jens Krüger" userId="S::jens.krueger.hpcc_outlook.de#ext#@csb488.onmicrosoft.com::c4610508-795e-4661-a4d8-bc86e46dcf19" providerId="AD" clId="Web-{0C300B02-2392-43CF-885D-3241E01A51EA}" dt="2020-09-19T11:03:10.987" v="28" actId="20577"/>
        <pc:sldMkLst>
          <pc:docMk/>
          <pc:sldMk cId="2039793675" sldId="496"/>
        </pc:sldMkLst>
        <pc:spChg chg="mod">
          <ac:chgData name="Jens Krüger" userId="S::jens.krueger.hpcc_outlook.de#ext#@csb488.onmicrosoft.com::c4610508-795e-4661-a4d8-bc86e46dcf19" providerId="AD" clId="Web-{0C300B02-2392-43CF-885D-3241E01A51EA}" dt="2020-09-19T11:03:10.987" v="28" actId="20577"/>
          <ac:spMkLst>
            <pc:docMk/>
            <pc:sldMk cId="2039793675" sldId="496"/>
            <ac:spMk id="3" creationId="{05B3F69F-DAA2-4E8C-A407-31F8C9754F4C}"/>
          </ac:spMkLst>
        </pc:spChg>
        <pc:grpChg chg="del">
          <ac:chgData name="Jens Krüger" userId="S::jens.krueger.hpcc_outlook.de#ext#@csb488.onmicrosoft.com::c4610508-795e-4661-a4d8-bc86e46dcf19" providerId="AD" clId="Web-{0C300B02-2392-43CF-885D-3241E01A51EA}" dt="2020-09-19T11:02:25.016" v="0"/>
          <ac:grpSpMkLst>
            <pc:docMk/>
            <pc:sldMk cId="2039793675" sldId="496"/>
            <ac:grpSpMk id="17" creationId="{82F890B4-62A3-4DFC-81A0-399E92A54235}"/>
          </ac:grpSpMkLst>
        </pc:grpChg>
        <pc:cxnChg chg="del">
          <ac:chgData name="Jens Krüger" userId="S::jens.krueger.hpcc_outlook.de#ext#@csb488.onmicrosoft.com::c4610508-795e-4661-a4d8-bc86e46dcf19" providerId="AD" clId="Web-{0C300B02-2392-43CF-885D-3241E01A51EA}" dt="2020-09-19T11:02:54.876" v="2"/>
          <ac:cxnSpMkLst>
            <pc:docMk/>
            <pc:sldMk cId="2039793675" sldId="496"/>
            <ac:cxnSpMk id="73" creationId="{A4A27BD3-D3EA-46CB-BADA-C0F27E69AE60}"/>
          </ac:cxnSpMkLst>
        </pc:cxnChg>
        <pc:cxnChg chg="del">
          <ac:chgData name="Jens Krüger" userId="S::jens.krueger.hpcc_outlook.de#ext#@csb488.onmicrosoft.com::c4610508-795e-4661-a4d8-bc86e46dcf19" providerId="AD" clId="Web-{0C300B02-2392-43CF-885D-3241E01A51EA}" dt="2020-09-19T11:02:52.689" v="1"/>
          <ac:cxnSpMkLst>
            <pc:docMk/>
            <pc:sldMk cId="2039793675" sldId="496"/>
            <ac:cxnSpMk id="76" creationId="{DAF9BBCF-1FE4-44AC-9429-50456081974C}"/>
          </ac:cxnSpMkLst>
        </pc:cxnChg>
        <pc:cxnChg chg="del">
          <ac:chgData name="Jens Krüger" userId="S::jens.krueger.hpcc_outlook.de#ext#@csb488.onmicrosoft.com::c4610508-795e-4661-a4d8-bc86e46dcf19" providerId="AD" clId="Web-{0C300B02-2392-43CF-885D-3241E01A51EA}" dt="2020-09-19T11:02:58.345" v="3"/>
          <ac:cxnSpMkLst>
            <pc:docMk/>
            <pc:sldMk cId="2039793675" sldId="496"/>
            <ac:cxnSpMk id="79" creationId="{DEB676A5-6C8E-4005-A7A6-52DBE844DC0B}"/>
          </ac:cxnSpMkLst>
        </pc:cxnChg>
      </pc:sldChg>
      <pc:sldChg chg="modSp ord">
        <pc:chgData name="Jens Krüger" userId="S::jens.krueger.hpcc_outlook.de#ext#@csb488.onmicrosoft.com::c4610508-795e-4661-a4d8-bc86e46dcf19" providerId="AD" clId="Web-{0C300B02-2392-43CF-885D-3241E01A51EA}" dt="2020-09-19T11:16:04.874" v="429" actId="20577"/>
        <pc:sldMkLst>
          <pc:docMk/>
          <pc:sldMk cId="2897223236" sldId="578"/>
        </pc:sldMkLst>
        <pc:spChg chg="mod">
          <ac:chgData name="Jens Krüger" userId="S::jens.krueger.hpcc_outlook.de#ext#@csb488.onmicrosoft.com::c4610508-795e-4661-a4d8-bc86e46dcf19" providerId="AD" clId="Web-{0C300B02-2392-43CF-885D-3241E01A51EA}" dt="2020-09-19T11:16:04.874" v="429" actId="20577"/>
          <ac:spMkLst>
            <pc:docMk/>
            <pc:sldMk cId="2897223236" sldId="578"/>
            <ac:spMk id="2" creationId="{C19D3252-1DCF-4706-9E30-A446C985ED7D}"/>
          </ac:spMkLst>
        </pc:spChg>
        <pc:spChg chg="mod">
          <ac:chgData name="Jens Krüger" userId="S::jens.krueger.hpcc_outlook.de#ext#@csb488.onmicrosoft.com::c4610508-795e-4661-a4d8-bc86e46dcf19" providerId="AD" clId="Web-{0C300B02-2392-43CF-885D-3241E01A51EA}" dt="2020-09-19T11:03:50.348" v="45" actId="20577"/>
          <ac:spMkLst>
            <pc:docMk/>
            <pc:sldMk cId="2897223236" sldId="578"/>
            <ac:spMk id="3" creationId="{916D58B5-8415-483A-832F-FD6D9A6E9161}"/>
          </ac:spMkLst>
        </pc:spChg>
        <pc:picChg chg="mod">
          <ac:chgData name="Jens Krüger" userId="S::jens.krueger.hpcc_outlook.de#ext#@csb488.onmicrosoft.com::c4610508-795e-4661-a4d8-bc86e46dcf19" providerId="AD" clId="Web-{0C300B02-2392-43CF-885D-3241E01A51EA}" dt="2020-09-19T11:03:29.190" v="38" actId="1076"/>
          <ac:picMkLst>
            <pc:docMk/>
            <pc:sldMk cId="2897223236" sldId="578"/>
            <ac:picMk id="6" creationId="{534C38A6-F667-4BC9-AEA4-D6DCA1EF67EB}"/>
          </ac:picMkLst>
        </pc:picChg>
        <pc:picChg chg="mod">
          <ac:chgData name="Jens Krüger" userId="S::jens.krueger.hpcc_outlook.de#ext#@csb488.onmicrosoft.com::c4610508-795e-4661-a4d8-bc86e46dcf19" providerId="AD" clId="Web-{0C300B02-2392-43CF-885D-3241E01A51EA}" dt="2020-09-19T11:03:25.877" v="37" actId="1076"/>
          <ac:picMkLst>
            <pc:docMk/>
            <pc:sldMk cId="2897223236" sldId="578"/>
            <ac:picMk id="7" creationId="{58D88925-6E84-443A-BE02-E3489BBD3B5E}"/>
          </ac:picMkLst>
        </pc:picChg>
      </pc:sldChg>
      <pc:sldChg chg="modSp new">
        <pc:chgData name="Jens Krüger" userId="S::jens.krueger.hpcc_outlook.de#ext#@csb488.onmicrosoft.com::c4610508-795e-4661-a4d8-bc86e46dcf19" providerId="AD" clId="Web-{0C300B02-2392-43CF-885D-3241E01A51EA}" dt="2020-09-19T11:10:29.846" v="237" actId="20577"/>
        <pc:sldMkLst>
          <pc:docMk/>
          <pc:sldMk cId="3647556296" sldId="587"/>
        </pc:sldMkLst>
        <pc:spChg chg="mod">
          <ac:chgData name="Jens Krüger" userId="S::jens.krueger.hpcc_outlook.de#ext#@csb488.onmicrosoft.com::c4610508-795e-4661-a4d8-bc86e46dcf19" providerId="AD" clId="Web-{0C300B02-2392-43CF-885D-3241E01A51EA}" dt="2020-09-19T11:10:29.846" v="237" actId="20577"/>
          <ac:spMkLst>
            <pc:docMk/>
            <pc:sldMk cId="3647556296" sldId="587"/>
            <ac:spMk id="2" creationId="{C6CA58B2-D25A-498F-A80E-4F60B45DF9DC}"/>
          </ac:spMkLst>
        </pc:spChg>
        <pc:spChg chg="mod">
          <ac:chgData name="Jens Krüger" userId="S::jens.krueger.hpcc_outlook.de#ext#@csb488.onmicrosoft.com::c4610508-795e-4661-a4d8-bc86e46dcf19" providerId="AD" clId="Web-{0C300B02-2392-43CF-885D-3241E01A51EA}" dt="2020-09-19T11:09:55.173" v="189" actId="20577"/>
          <ac:spMkLst>
            <pc:docMk/>
            <pc:sldMk cId="3647556296" sldId="587"/>
            <ac:spMk id="3" creationId="{DEDFBB31-A2E3-457A-AC5B-9A38E26C0A43}"/>
          </ac:spMkLst>
        </pc:spChg>
      </pc:sldChg>
      <pc:sldChg chg="modSp new">
        <pc:chgData name="Jens Krüger" userId="S::jens.krueger.hpcc_outlook.de#ext#@csb488.onmicrosoft.com::c4610508-795e-4661-a4d8-bc86e46dcf19" providerId="AD" clId="Web-{0C300B02-2392-43CF-885D-3241E01A51EA}" dt="2020-09-19T11:10:22.096" v="234" actId="20577"/>
        <pc:sldMkLst>
          <pc:docMk/>
          <pc:sldMk cId="2932533779" sldId="588"/>
        </pc:sldMkLst>
        <pc:spChg chg="mod">
          <ac:chgData name="Jens Krüger" userId="S::jens.krueger.hpcc_outlook.de#ext#@csb488.onmicrosoft.com::c4610508-795e-4661-a4d8-bc86e46dcf19" providerId="AD" clId="Web-{0C300B02-2392-43CF-885D-3241E01A51EA}" dt="2020-09-19T11:10:22.096" v="234" actId="20577"/>
          <ac:spMkLst>
            <pc:docMk/>
            <pc:sldMk cId="2932533779" sldId="588"/>
            <ac:spMk id="2" creationId="{AD8EBCFC-47DD-4EC7-A933-D91488336AF0}"/>
          </ac:spMkLst>
        </pc:spChg>
      </pc:sldChg>
      <pc:sldChg chg="modSp new">
        <pc:chgData name="Jens Krüger" userId="S::jens.krueger.hpcc_outlook.de#ext#@csb488.onmicrosoft.com::c4610508-795e-4661-a4d8-bc86e46dcf19" providerId="AD" clId="Web-{0C300B02-2392-43CF-885D-3241E01A51EA}" dt="2020-09-19T11:10:44.425" v="258" actId="20577"/>
        <pc:sldMkLst>
          <pc:docMk/>
          <pc:sldMk cId="1232088072" sldId="589"/>
        </pc:sldMkLst>
        <pc:spChg chg="mod">
          <ac:chgData name="Jens Krüger" userId="S::jens.krueger.hpcc_outlook.de#ext#@csb488.onmicrosoft.com::c4610508-795e-4661-a4d8-bc86e46dcf19" providerId="AD" clId="Web-{0C300B02-2392-43CF-885D-3241E01A51EA}" dt="2020-09-19T11:10:44.425" v="258" actId="20577"/>
          <ac:spMkLst>
            <pc:docMk/>
            <pc:sldMk cId="1232088072" sldId="589"/>
            <ac:spMk id="2" creationId="{8A1738D6-2C78-4561-B226-688EA786563B}"/>
          </ac:spMkLst>
        </pc:spChg>
      </pc:sldChg>
      <pc:sldChg chg="modSp new">
        <pc:chgData name="Jens Krüger" userId="S::jens.krueger.hpcc_outlook.de#ext#@csb488.onmicrosoft.com::c4610508-795e-4661-a4d8-bc86e46dcf19" providerId="AD" clId="Web-{0C300B02-2392-43CF-885D-3241E01A51EA}" dt="2020-09-19T11:11:03.660" v="281" actId="20577"/>
        <pc:sldMkLst>
          <pc:docMk/>
          <pc:sldMk cId="2074235551" sldId="590"/>
        </pc:sldMkLst>
        <pc:spChg chg="mod">
          <ac:chgData name="Jens Krüger" userId="S::jens.krueger.hpcc_outlook.de#ext#@csb488.onmicrosoft.com::c4610508-795e-4661-a4d8-bc86e46dcf19" providerId="AD" clId="Web-{0C300B02-2392-43CF-885D-3241E01A51EA}" dt="2020-09-19T11:11:03.660" v="281" actId="20577"/>
          <ac:spMkLst>
            <pc:docMk/>
            <pc:sldMk cId="2074235551" sldId="590"/>
            <ac:spMk id="2" creationId="{75D6B1DD-CB09-4184-A639-C73682937BE1}"/>
          </ac:spMkLst>
        </pc:spChg>
      </pc:sldChg>
      <pc:sldChg chg="modSp new">
        <pc:chgData name="Jens Krüger" userId="S::jens.krueger.hpcc_outlook.de#ext#@csb488.onmicrosoft.com::c4610508-795e-4661-a4d8-bc86e46dcf19" providerId="AD" clId="Web-{0C300B02-2392-43CF-885D-3241E01A51EA}" dt="2020-09-19T11:11:27.489" v="310" actId="20577"/>
        <pc:sldMkLst>
          <pc:docMk/>
          <pc:sldMk cId="3091210414" sldId="591"/>
        </pc:sldMkLst>
        <pc:spChg chg="mod">
          <ac:chgData name="Jens Krüger" userId="S::jens.krueger.hpcc_outlook.de#ext#@csb488.onmicrosoft.com::c4610508-795e-4661-a4d8-bc86e46dcf19" providerId="AD" clId="Web-{0C300B02-2392-43CF-885D-3241E01A51EA}" dt="2020-09-19T11:11:27.489" v="310" actId="20577"/>
          <ac:spMkLst>
            <pc:docMk/>
            <pc:sldMk cId="3091210414" sldId="591"/>
            <ac:spMk id="2" creationId="{C76E4214-670C-4C9F-A509-DD5D45783E48}"/>
          </ac:spMkLst>
        </pc:spChg>
      </pc:sldChg>
      <pc:sldChg chg="modSp new">
        <pc:chgData name="Jens Krüger" userId="S::jens.krueger.hpcc_outlook.de#ext#@csb488.onmicrosoft.com::c4610508-795e-4661-a4d8-bc86e46dcf19" providerId="AD" clId="Web-{0C300B02-2392-43CF-885D-3241E01A51EA}" dt="2020-09-19T11:11:48.849" v="334" actId="20577"/>
        <pc:sldMkLst>
          <pc:docMk/>
          <pc:sldMk cId="3545550475" sldId="592"/>
        </pc:sldMkLst>
        <pc:spChg chg="mod">
          <ac:chgData name="Jens Krüger" userId="S::jens.krueger.hpcc_outlook.de#ext#@csb488.onmicrosoft.com::c4610508-795e-4661-a4d8-bc86e46dcf19" providerId="AD" clId="Web-{0C300B02-2392-43CF-885D-3241E01A51EA}" dt="2020-09-19T11:11:48.849" v="334" actId="20577"/>
          <ac:spMkLst>
            <pc:docMk/>
            <pc:sldMk cId="3545550475" sldId="592"/>
            <ac:spMk id="2" creationId="{10F9C3B3-A873-4433-BECF-9E88CE23C88D}"/>
          </ac:spMkLst>
        </pc:spChg>
      </pc:sldChg>
      <pc:sldChg chg="modSp new">
        <pc:chgData name="Jens Krüger" userId="S::jens.krueger.hpcc_outlook.de#ext#@csb488.onmicrosoft.com::c4610508-795e-4661-a4d8-bc86e46dcf19" providerId="AD" clId="Web-{0C300B02-2392-43CF-885D-3241E01A51EA}" dt="2020-09-19T11:12:12.803" v="361" actId="20577"/>
        <pc:sldMkLst>
          <pc:docMk/>
          <pc:sldMk cId="577472622" sldId="593"/>
        </pc:sldMkLst>
        <pc:spChg chg="mod">
          <ac:chgData name="Jens Krüger" userId="S::jens.krueger.hpcc_outlook.de#ext#@csb488.onmicrosoft.com::c4610508-795e-4661-a4d8-bc86e46dcf19" providerId="AD" clId="Web-{0C300B02-2392-43CF-885D-3241E01A51EA}" dt="2020-09-19T11:12:12.803" v="361" actId="20577"/>
          <ac:spMkLst>
            <pc:docMk/>
            <pc:sldMk cId="577472622" sldId="593"/>
            <ac:spMk id="2" creationId="{02D94BA5-FFD9-428B-8F60-F6304256E1B7}"/>
          </ac:spMkLst>
        </pc:spChg>
      </pc:sldChg>
      <pc:sldChg chg="modSp new">
        <pc:chgData name="Jens Krüger" userId="S::jens.krueger.hpcc_outlook.de#ext#@csb488.onmicrosoft.com::c4610508-795e-4661-a4d8-bc86e46dcf19" providerId="AD" clId="Web-{0C300B02-2392-43CF-885D-3241E01A51EA}" dt="2020-09-19T11:12:34.976" v="366" actId="20577"/>
        <pc:sldMkLst>
          <pc:docMk/>
          <pc:sldMk cId="3117431485" sldId="594"/>
        </pc:sldMkLst>
        <pc:spChg chg="mod">
          <ac:chgData name="Jens Krüger" userId="S::jens.krueger.hpcc_outlook.de#ext#@csb488.onmicrosoft.com::c4610508-795e-4661-a4d8-bc86e46dcf19" providerId="AD" clId="Web-{0C300B02-2392-43CF-885D-3241E01A51EA}" dt="2020-09-19T11:12:34.976" v="366" actId="20577"/>
          <ac:spMkLst>
            <pc:docMk/>
            <pc:sldMk cId="3117431485" sldId="594"/>
            <ac:spMk id="2" creationId="{A746B2FF-E202-4D98-8B71-0DE129BE3665}"/>
          </ac:spMkLst>
        </pc:spChg>
      </pc:sldChg>
      <pc:sldChg chg="modSp new">
        <pc:chgData name="Jens Krüger" userId="S::jens.krueger.hpcc_outlook.de#ext#@csb488.onmicrosoft.com::c4610508-795e-4661-a4d8-bc86e46dcf19" providerId="AD" clId="Web-{0C300B02-2392-43CF-885D-3241E01A51EA}" dt="2020-09-19T11:12:44.742" v="379" actId="20577"/>
        <pc:sldMkLst>
          <pc:docMk/>
          <pc:sldMk cId="3961594235" sldId="595"/>
        </pc:sldMkLst>
        <pc:spChg chg="mod">
          <ac:chgData name="Jens Krüger" userId="S::jens.krueger.hpcc_outlook.de#ext#@csb488.onmicrosoft.com::c4610508-795e-4661-a4d8-bc86e46dcf19" providerId="AD" clId="Web-{0C300B02-2392-43CF-885D-3241E01A51EA}" dt="2020-09-19T11:12:44.742" v="379" actId="20577"/>
          <ac:spMkLst>
            <pc:docMk/>
            <pc:sldMk cId="3961594235" sldId="595"/>
            <ac:spMk id="2" creationId="{AAD912F3-7903-4080-9629-CA814D2DF85F}"/>
          </ac:spMkLst>
        </pc:spChg>
      </pc:sldChg>
      <pc:sldChg chg="addSp delSp modSp new">
        <pc:chgData name="Jens Krüger" userId="S::jens.krueger.hpcc_outlook.de#ext#@csb488.onmicrosoft.com::c4610508-795e-4661-a4d8-bc86e46dcf19" providerId="AD" clId="Web-{0C300B02-2392-43CF-885D-3241E01A51EA}" dt="2020-09-19T11:13:08.336" v="387" actId="20577"/>
        <pc:sldMkLst>
          <pc:docMk/>
          <pc:sldMk cId="33275172" sldId="596"/>
        </pc:sldMkLst>
        <pc:spChg chg="mod">
          <ac:chgData name="Jens Krüger" userId="S::jens.krueger.hpcc_outlook.de#ext#@csb488.onmicrosoft.com::c4610508-795e-4661-a4d8-bc86e46dcf19" providerId="AD" clId="Web-{0C300B02-2392-43CF-885D-3241E01A51EA}" dt="2020-09-19T11:13:08.336" v="387" actId="20577"/>
          <ac:spMkLst>
            <pc:docMk/>
            <pc:sldMk cId="33275172" sldId="596"/>
            <ac:spMk id="2" creationId="{F2DE065A-7944-4ECC-81DC-8806531021E9}"/>
          </ac:spMkLst>
        </pc:spChg>
        <pc:spChg chg="add del mod">
          <ac:chgData name="Jens Krüger" userId="S::jens.krueger.hpcc_outlook.de#ext#@csb488.onmicrosoft.com::c4610508-795e-4661-a4d8-bc86e46dcf19" providerId="AD" clId="Web-{0C300B02-2392-43CF-885D-3241E01A51EA}" dt="2020-09-19T11:13:04.789" v="386"/>
          <ac:spMkLst>
            <pc:docMk/>
            <pc:sldMk cId="33275172" sldId="596"/>
            <ac:spMk id="4" creationId="{C671C88B-4CED-4705-858E-5CB0843FA3FC}"/>
          </ac:spMkLst>
        </pc:spChg>
      </pc:sldChg>
      <pc:sldChg chg="addSp delSp modSp new">
        <pc:chgData name="Jens Krüger" userId="S::jens.krueger.hpcc_outlook.de#ext#@csb488.onmicrosoft.com::c4610508-795e-4661-a4d8-bc86e46dcf19" providerId="AD" clId="Web-{0C300B02-2392-43CF-885D-3241E01A51EA}" dt="2020-09-19T11:14:06.667" v="406"/>
        <pc:sldMkLst>
          <pc:docMk/>
          <pc:sldMk cId="1997490239" sldId="597"/>
        </pc:sldMkLst>
        <pc:spChg chg="mod">
          <ac:chgData name="Jens Krüger" userId="S::jens.krueger.hpcc_outlook.de#ext#@csb488.onmicrosoft.com::c4610508-795e-4661-a4d8-bc86e46dcf19" providerId="AD" clId="Web-{0C300B02-2392-43CF-885D-3241E01A51EA}" dt="2020-09-19T11:13:22.728" v="393" actId="20577"/>
          <ac:spMkLst>
            <pc:docMk/>
            <pc:sldMk cId="1997490239" sldId="597"/>
            <ac:spMk id="2" creationId="{6C1C121C-2512-43BC-A0A2-AFCAE6FC8951}"/>
          </ac:spMkLst>
        </pc:spChg>
        <pc:spChg chg="add del">
          <ac:chgData name="Jens Krüger" userId="S::jens.krueger.hpcc_outlook.de#ext#@csb488.onmicrosoft.com::c4610508-795e-4661-a4d8-bc86e46dcf19" providerId="AD" clId="Web-{0C300B02-2392-43CF-885D-3241E01A51EA}" dt="2020-09-19T11:14:06.667" v="406"/>
          <ac:spMkLst>
            <pc:docMk/>
            <pc:sldMk cId="1997490239" sldId="597"/>
            <ac:spMk id="4" creationId="{D0426B90-CB15-4969-8C3B-D111029D7878}"/>
          </ac:spMkLst>
        </pc:spChg>
      </pc:sldChg>
      <pc:sldChg chg="modSp new">
        <pc:chgData name="Jens Krüger" userId="S::jens.krueger.hpcc_outlook.de#ext#@csb488.onmicrosoft.com::c4610508-795e-4661-a4d8-bc86e46dcf19" providerId="AD" clId="Web-{0C300B02-2392-43CF-885D-3241E01A51EA}" dt="2020-09-19T11:13:37.151" v="399" actId="20577"/>
        <pc:sldMkLst>
          <pc:docMk/>
          <pc:sldMk cId="2422977162" sldId="598"/>
        </pc:sldMkLst>
        <pc:spChg chg="mod">
          <ac:chgData name="Jens Krüger" userId="S::jens.krueger.hpcc_outlook.de#ext#@csb488.onmicrosoft.com::c4610508-795e-4661-a4d8-bc86e46dcf19" providerId="AD" clId="Web-{0C300B02-2392-43CF-885D-3241E01A51EA}" dt="2020-09-19T11:13:37.151" v="399" actId="20577"/>
          <ac:spMkLst>
            <pc:docMk/>
            <pc:sldMk cId="2422977162" sldId="598"/>
            <ac:spMk id="2" creationId="{2FF589DD-AB1A-4739-B3F0-F075860CD030}"/>
          </ac:spMkLst>
        </pc:spChg>
      </pc:sldChg>
      <pc:sldChg chg="modSp new">
        <pc:chgData name="Jens Krüger" userId="S::jens.krueger.hpcc_outlook.de#ext#@csb488.onmicrosoft.com::c4610508-795e-4661-a4d8-bc86e46dcf19" providerId="AD" clId="Web-{0C300B02-2392-43CF-885D-3241E01A51EA}" dt="2020-09-19T11:13:56.151" v="404" actId="20577"/>
        <pc:sldMkLst>
          <pc:docMk/>
          <pc:sldMk cId="2016857745" sldId="599"/>
        </pc:sldMkLst>
        <pc:spChg chg="mod">
          <ac:chgData name="Jens Krüger" userId="S::jens.krueger.hpcc_outlook.de#ext#@csb488.onmicrosoft.com::c4610508-795e-4661-a4d8-bc86e46dcf19" providerId="AD" clId="Web-{0C300B02-2392-43CF-885D-3241E01A51EA}" dt="2020-09-19T11:13:56.151" v="404" actId="20577"/>
          <ac:spMkLst>
            <pc:docMk/>
            <pc:sldMk cId="2016857745" sldId="599"/>
            <ac:spMk id="2" creationId="{A87A8CF9-904E-4DDA-A10E-C5E163BC7DCE}"/>
          </ac:spMkLst>
        </pc:spChg>
      </pc:sldChg>
      <pc:sldChg chg="modSp new del">
        <pc:chgData name="Jens Krüger" userId="S::jens.krueger.hpcc_outlook.de#ext#@csb488.onmicrosoft.com::c4610508-795e-4661-a4d8-bc86e46dcf19" providerId="AD" clId="Web-{0C300B02-2392-43CF-885D-3241E01A51EA}" dt="2020-09-19T11:17:19.830" v="436"/>
        <pc:sldMkLst>
          <pc:docMk/>
          <pc:sldMk cId="2794072705" sldId="600"/>
        </pc:sldMkLst>
        <pc:spChg chg="mod">
          <ac:chgData name="Jens Krüger" userId="S::jens.krueger.hpcc_outlook.de#ext#@csb488.onmicrosoft.com::c4610508-795e-4661-a4d8-bc86e46dcf19" providerId="AD" clId="Web-{0C300B02-2392-43CF-885D-3241E01A51EA}" dt="2020-09-19T11:15:32.420" v="414" actId="20577"/>
          <ac:spMkLst>
            <pc:docMk/>
            <pc:sldMk cId="2794072705" sldId="600"/>
            <ac:spMk id="2" creationId="{5427B777-202D-4645-9C7C-327D7F8247D5}"/>
          </ac:spMkLst>
        </pc:spChg>
      </pc:sldChg>
      <pc:sldChg chg="modSp new del">
        <pc:chgData name="Jens Krüger" userId="S::jens.krueger.hpcc_outlook.de#ext#@csb488.onmicrosoft.com::c4610508-795e-4661-a4d8-bc86e46dcf19" providerId="AD" clId="Web-{0C300B02-2392-43CF-885D-3241E01A51EA}" dt="2020-09-19T11:17:19.846" v="437"/>
        <pc:sldMkLst>
          <pc:docMk/>
          <pc:sldMk cId="1374723253" sldId="601"/>
        </pc:sldMkLst>
        <pc:spChg chg="mod">
          <ac:chgData name="Jens Krüger" userId="S::jens.krueger.hpcc_outlook.de#ext#@csb488.onmicrosoft.com::c4610508-795e-4661-a4d8-bc86e46dcf19" providerId="AD" clId="Web-{0C300B02-2392-43CF-885D-3241E01A51EA}" dt="2020-09-19T11:15:50.436" v="426" actId="20577"/>
          <ac:spMkLst>
            <pc:docMk/>
            <pc:sldMk cId="1374723253" sldId="601"/>
            <ac:spMk id="2" creationId="{D384C74C-308A-489A-AFFA-2ED44E030EBE}"/>
          </ac:spMkLst>
        </pc:spChg>
      </pc:sldChg>
      <pc:sldChg chg="modSp new">
        <pc:chgData name="Jens Krüger" userId="S::jens.krueger.hpcc_outlook.de#ext#@csb488.onmicrosoft.com::c4610508-795e-4661-a4d8-bc86e46dcf19" providerId="AD" clId="Web-{0C300B02-2392-43CF-885D-3241E01A51EA}" dt="2020-09-19T11:16:26.797" v="433" actId="20577"/>
        <pc:sldMkLst>
          <pc:docMk/>
          <pc:sldMk cId="825208153" sldId="602"/>
        </pc:sldMkLst>
        <pc:spChg chg="mod">
          <ac:chgData name="Jens Krüger" userId="S::jens.krueger.hpcc_outlook.de#ext#@csb488.onmicrosoft.com::c4610508-795e-4661-a4d8-bc86e46dcf19" providerId="AD" clId="Web-{0C300B02-2392-43CF-885D-3241E01A51EA}" dt="2020-09-19T11:16:26.797" v="433" actId="20577"/>
          <ac:spMkLst>
            <pc:docMk/>
            <pc:sldMk cId="825208153" sldId="602"/>
            <ac:spMk id="2" creationId="{E26150F7-73B5-4E9B-9D5A-A6D4CA03BBFA}"/>
          </ac:spMkLst>
        </pc:spChg>
      </pc:sldChg>
    </pc:docChg>
  </pc:docChgLst>
  <pc:docChgLst>
    <pc:chgData name="Cristina Martins Rodrigues" userId="459032d2-6611-47f6-b546-c79c040e89ab" providerId="ADAL" clId="{E9A22D98-9B67-49A8-BF72-2C3D6BC808B1}"/>
    <pc:docChg chg="undo redo custSel addSld modSld sldOrd">
      <pc:chgData name="Cristina Martins Rodrigues" userId="459032d2-6611-47f6-b546-c79c040e89ab" providerId="ADAL" clId="{E9A22D98-9B67-49A8-BF72-2C3D6BC808B1}" dt="2022-03-25T12:04:04.346" v="921" actId="478"/>
      <pc:docMkLst>
        <pc:docMk/>
      </pc:docMkLst>
      <pc:sldChg chg="addSp modSp mod">
        <pc:chgData name="Cristina Martins Rodrigues" userId="459032d2-6611-47f6-b546-c79c040e89ab" providerId="ADAL" clId="{E9A22D98-9B67-49A8-BF72-2C3D6BC808B1}" dt="2022-03-25T11:37:32.205" v="450"/>
        <pc:sldMkLst>
          <pc:docMk/>
          <pc:sldMk cId="2036752745" sldId="530"/>
        </pc:sldMkLst>
        <pc:spChg chg="add mod">
          <ac:chgData name="Cristina Martins Rodrigues" userId="459032d2-6611-47f6-b546-c79c040e89ab" providerId="ADAL" clId="{E9A22D98-9B67-49A8-BF72-2C3D6BC808B1}" dt="2022-03-25T11:37:32.205" v="450"/>
          <ac:spMkLst>
            <pc:docMk/>
            <pc:sldMk cId="2036752745" sldId="530"/>
            <ac:spMk id="43" creationId="{EF916005-0320-4A97-9EB8-58D2E3F89AC9}"/>
          </ac:spMkLst>
        </pc:spChg>
        <pc:spChg chg="mod">
          <ac:chgData name="Cristina Martins Rodrigues" userId="459032d2-6611-47f6-b546-c79c040e89ab" providerId="ADAL" clId="{E9A22D98-9B67-49A8-BF72-2C3D6BC808B1}" dt="2022-03-25T11:22:13.584" v="121"/>
          <ac:spMkLst>
            <pc:docMk/>
            <pc:sldMk cId="2036752745" sldId="530"/>
            <ac:spMk id="246" creationId="{E3E2C1AC-F314-470F-AC22-7C32C3CDD4AB}"/>
          </ac:spMkLst>
        </pc:spChg>
      </pc:sldChg>
      <pc:sldChg chg="addSp delSp modSp mod ord addCm delCm">
        <pc:chgData name="Cristina Martins Rodrigues" userId="459032d2-6611-47f6-b546-c79c040e89ab" providerId="ADAL" clId="{E9A22D98-9B67-49A8-BF72-2C3D6BC808B1}" dt="2022-03-25T11:52:11.124" v="672"/>
        <pc:sldMkLst>
          <pc:docMk/>
          <pc:sldMk cId="3239487764" sldId="603"/>
        </pc:sldMkLst>
        <pc:spChg chg="mod topLvl">
          <ac:chgData name="Cristina Martins Rodrigues" userId="459032d2-6611-47f6-b546-c79c040e89ab" providerId="ADAL" clId="{E9A22D98-9B67-49A8-BF72-2C3D6BC808B1}" dt="2022-03-25T11:40:04.563" v="539" actId="1038"/>
          <ac:spMkLst>
            <pc:docMk/>
            <pc:sldMk cId="3239487764" sldId="603"/>
            <ac:spMk id="4" creationId="{79037EFA-0F4B-4388-95F1-D83D774B17DD}"/>
          </ac:spMkLst>
        </pc:spChg>
        <pc:spChg chg="mod">
          <ac:chgData name="Cristina Martins Rodrigues" userId="459032d2-6611-47f6-b546-c79c040e89ab" providerId="ADAL" clId="{E9A22D98-9B67-49A8-BF72-2C3D6BC808B1}" dt="2022-03-25T11:38:53.605" v="516" actId="165"/>
          <ac:spMkLst>
            <pc:docMk/>
            <pc:sldMk cId="3239487764" sldId="603"/>
            <ac:spMk id="24" creationId="{81DD9602-4FB0-4783-8C2C-48F86DFE5C32}"/>
          </ac:spMkLst>
        </pc:spChg>
        <pc:spChg chg="mod">
          <ac:chgData name="Cristina Martins Rodrigues" userId="459032d2-6611-47f6-b546-c79c040e89ab" providerId="ADAL" clId="{E9A22D98-9B67-49A8-BF72-2C3D6BC808B1}" dt="2022-03-25T11:38:53.605" v="516" actId="165"/>
          <ac:spMkLst>
            <pc:docMk/>
            <pc:sldMk cId="3239487764" sldId="603"/>
            <ac:spMk id="25" creationId="{33D23A48-45E7-44EB-9D69-2C334E2C9F4C}"/>
          </ac:spMkLst>
        </pc:spChg>
        <pc:spChg chg="mod">
          <ac:chgData name="Cristina Martins Rodrigues" userId="459032d2-6611-47f6-b546-c79c040e89ab" providerId="ADAL" clId="{E9A22D98-9B67-49A8-BF72-2C3D6BC808B1}" dt="2022-03-25T11:38:53.605" v="516" actId="165"/>
          <ac:spMkLst>
            <pc:docMk/>
            <pc:sldMk cId="3239487764" sldId="603"/>
            <ac:spMk id="27" creationId="{DE0CDD38-435D-4C08-AEB6-46A69D8896CB}"/>
          </ac:spMkLst>
        </pc:spChg>
        <pc:spChg chg="mod">
          <ac:chgData name="Cristina Martins Rodrigues" userId="459032d2-6611-47f6-b546-c79c040e89ab" providerId="ADAL" clId="{E9A22D98-9B67-49A8-BF72-2C3D6BC808B1}" dt="2022-03-25T11:38:53.605" v="516" actId="165"/>
          <ac:spMkLst>
            <pc:docMk/>
            <pc:sldMk cId="3239487764" sldId="603"/>
            <ac:spMk id="28" creationId="{08A431A6-23E1-4EC6-96CC-82E86BE7591C}"/>
          </ac:spMkLst>
        </pc:spChg>
        <pc:spChg chg="mod">
          <ac:chgData name="Cristina Martins Rodrigues" userId="459032d2-6611-47f6-b546-c79c040e89ab" providerId="ADAL" clId="{E9A22D98-9B67-49A8-BF72-2C3D6BC808B1}" dt="2022-03-25T11:38:53.605" v="516" actId="165"/>
          <ac:spMkLst>
            <pc:docMk/>
            <pc:sldMk cId="3239487764" sldId="603"/>
            <ac:spMk id="30" creationId="{53171097-DA23-42E6-8001-AC8D9E9AE7D7}"/>
          </ac:spMkLst>
        </pc:spChg>
        <pc:spChg chg="mod">
          <ac:chgData name="Cristina Martins Rodrigues" userId="459032d2-6611-47f6-b546-c79c040e89ab" providerId="ADAL" clId="{E9A22D98-9B67-49A8-BF72-2C3D6BC808B1}" dt="2022-03-25T11:38:53.605" v="516" actId="165"/>
          <ac:spMkLst>
            <pc:docMk/>
            <pc:sldMk cId="3239487764" sldId="603"/>
            <ac:spMk id="31" creationId="{0EACCB37-EE6D-4C84-B3D8-86C93FED6F45}"/>
          </ac:spMkLst>
        </pc:spChg>
        <pc:spChg chg="mod">
          <ac:chgData name="Cristina Martins Rodrigues" userId="459032d2-6611-47f6-b546-c79c040e89ab" providerId="ADAL" clId="{E9A22D98-9B67-49A8-BF72-2C3D6BC808B1}" dt="2022-03-25T11:38:53.605" v="516" actId="165"/>
          <ac:spMkLst>
            <pc:docMk/>
            <pc:sldMk cId="3239487764" sldId="603"/>
            <ac:spMk id="32" creationId="{BF18BF23-2E96-422B-BFF9-CA5312DE7B1C}"/>
          </ac:spMkLst>
        </pc:spChg>
        <pc:spChg chg="mod">
          <ac:chgData name="Cristina Martins Rodrigues" userId="459032d2-6611-47f6-b546-c79c040e89ab" providerId="ADAL" clId="{E9A22D98-9B67-49A8-BF72-2C3D6BC808B1}" dt="2022-03-25T11:38:53.605" v="516" actId="165"/>
          <ac:spMkLst>
            <pc:docMk/>
            <pc:sldMk cId="3239487764" sldId="603"/>
            <ac:spMk id="44" creationId="{D8E115D3-763E-4CEF-894B-2F88EFF9E352}"/>
          </ac:spMkLst>
        </pc:spChg>
        <pc:spChg chg="mod">
          <ac:chgData name="Cristina Martins Rodrigues" userId="459032d2-6611-47f6-b546-c79c040e89ab" providerId="ADAL" clId="{E9A22D98-9B67-49A8-BF72-2C3D6BC808B1}" dt="2022-03-25T11:38:53.605" v="516" actId="165"/>
          <ac:spMkLst>
            <pc:docMk/>
            <pc:sldMk cId="3239487764" sldId="603"/>
            <ac:spMk id="50" creationId="{CE1EB92D-D84D-413D-A034-E20C8EFCE34D}"/>
          </ac:spMkLst>
        </pc:spChg>
        <pc:spChg chg="mod">
          <ac:chgData name="Cristina Martins Rodrigues" userId="459032d2-6611-47f6-b546-c79c040e89ab" providerId="ADAL" clId="{E9A22D98-9B67-49A8-BF72-2C3D6BC808B1}" dt="2022-03-25T11:38:53.605" v="516" actId="165"/>
          <ac:spMkLst>
            <pc:docMk/>
            <pc:sldMk cId="3239487764" sldId="603"/>
            <ac:spMk id="51" creationId="{A7C7E1F6-23DB-4496-8A5D-0A014F1B3CC3}"/>
          </ac:spMkLst>
        </pc:spChg>
        <pc:spChg chg="mod">
          <ac:chgData name="Cristina Martins Rodrigues" userId="459032d2-6611-47f6-b546-c79c040e89ab" providerId="ADAL" clId="{E9A22D98-9B67-49A8-BF72-2C3D6BC808B1}" dt="2022-03-25T11:38:53.605" v="516" actId="165"/>
          <ac:spMkLst>
            <pc:docMk/>
            <pc:sldMk cId="3239487764" sldId="603"/>
            <ac:spMk id="55" creationId="{C17C12A4-2429-4246-8A5E-679485A4C689}"/>
          </ac:spMkLst>
        </pc:spChg>
        <pc:spChg chg="mod">
          <ac:chgData name="Cristina Martins Rodrigues" userId="459032d2-6611-47f6-b546-c79c040e89ab" providerId="ADAL" clId="{E9A22D98-9B67-49A8-BF72-2C3D6BC808B1}" dt="2022-03-25T11:38:53.605" v="516" actId="165"/>
          <ac:spMkLst>
            <pc:docMk/>
            <pc:sldMk cId="3239487764" sldId="603"/>
            <ac:spMk id="58" creationId="{33A34830-A7BA-470E-85AC-207B5C296A0B}"/>
          </ac:spMkLst>
        </pc:spChg>
        <pc:spChg chg="mod">
          <ac:chgData name="Cristina Martins Rodrigues" userId="459032d2-6611-47f6-b546-c79c040e89ab" providerId="ADAL" clId="{E9A22D98-9B67-49A8-BF72-2C3D6BC808B1}" dt="2022-03-25T11:38:53.605" v="516" actId="165"/>
          <ac:spMkLst>
            <pc:docMk/>
            <pc:sldMk cId="3239487764" sldId="603"/>
            <ac:spMk id="59" creationId="{FC811958-E715-4171-94D1-C590105667D9}"/>
          </ac:spMkLst>
        </pc:spChg>
        <pc:spChg chg="mod">
          <ac:chgData name="Cristina Martins Rodrigues" userId="459032d2-6611-47f6-b546-c79c040e89ab" providerId="ADAL" clId="{E9A22D98-9B67-49A8-BF72-2C3D6BC808B1}" dt="2022-03-25T11:38:53.605" v="516" actId="165"/>
          <ac:spMkLst>
            <pc:docMk/>
            <pc:sldMk cId="3239487764" sldId="603"/>
            <ac:spMk id="60" creationId="{1090BBEF-7570-475D-8881-1733916AAA21}"/>
          </ac:spMkLst>
        </pc:spChg>
        <pc:spChg chg="mod">
          <ac:chgData name="Cristina Martins Rodrigues" userId="459032d2-6611-47f6-b546-c79c040e89ab" providerId="ADAL" clId="{E9A22D98-9B67-49A8-BF72-2C3D6BC808B1}" dt="2022-03-25T11:38:53.605" v="516" actId="165"/>
          <ac:spMkLst>
            <pc:docMk/>
            <pc:sldMk cId="3239487764" sldId="603"/>
            <ac:spMk id="61" creationId="{0092B929-E642-4B92-8C2D-C7E1CB97CF82}"/>
          </ac:spMkLst>
        </pc:spChg>
        <pc:spChg chg="mod">
          <ac:chgData name="Cristina Martins Rodrigues" userId="459032d2-6611-47f6-b546-c79c040e89ab" providerId="ADAL" clId="{E9A22D98-9B67-49A8-BF72-2C3D6BC808B1}" dt="2022-03-25T11:38:53.605" v="516" actId="165"/>
          <ac:spMkLst>
            <pc:docMk/>
            <pc:sldMk cId="3239487764" sldId="603"/>
            <ac:spMk id="62" creationId="{2738926A-70D4-42C5-8174-685390B0BA2E}"/>
          </ac:spMkLst>
        </pc:spChg>
        <pc:spChg chg="mod">
          <ac:chgData name="Cristina Martins Rodrigues" userId="459032d2-6611-47f6-b546-c79c040e89ab" providerId="ADAL" clId="{E9A22D98-9B67-49A8-BF72-2C3D6BC808B1}" dt="2022-03-25T11:38:53.605" v="516" actId="165"/>
          <ac:spMkLst>
            <pc:docMk/>
            <pc:sldMk cId="3239487764" sldId="603"/>
            <ac:spMk id="63" creationId="{29E2204D-4D0E-4FC5-9DD4-382131A156E5}"/>
          </ac:spMkLst>
        </pc:spChg>
        <pc:spChg chg="mod">
          <ac:chgData name="Cristina Martins Rodrigues" userId="459032d2-6611-47f6-b546-c79c040e89ab" providerId="ADAL" clId="{E9A22D98-9B67-49A8-BF72-2C3D6BC808B1}" dt="2022-03-25T11:38:53.605" v="516" actId="165"/>
          <ac:spMkLst>
            <pc:docMk/>
            <pc:sldMk cId="3239487764" sldId="603"/>
            <ac:spMk id="64" creationId="{7EE77154-1C50-4E1D-A1FE-E81EBAF06657}"/>
          </ac:spMkLst>
        </pc:spChg>
        <pc:spChg chg="mod">
          <ac:chgData name="Cristina Martins Rodrigues" userId="459032d2-6611-47f6-b546-c79c040e89ab" providerId="ADAL" clId="{E9A22D98-9B67-49A8-BF72-2C3D6BC808B1}" dt="2022-03-25T11:38:53.605" v="516" actId="165"/>
          <ac:spMkLst>
            <pc:docMk/>
            <pc:sldMk cId="3239487764" sldId="603"/>
            <ac:spMk id="71" creationId="{69D558DC-34CD-433C-9381-90FA2DEBC107}"/>
          </ac:spMkLst>
        </pc:spChg>
        <pc:spChg chg="mod">
          <ac:chgData name="Cristina Martins Rodrigues" userId="459032d2-6611-47f6-b546-c79c040e89ab" providerId="ADAL" clId="{E9A22D98-9B67-49A8-BF72-2C3D6BC808B1}" dt="2022-03-25T11:38:53.605" v="516" actId="165"/>
          <ac:spMkLst>
            <pc:docMk/>
            <pc:sldMk cId="3239487764" sldId="603"/>
            <ac:spMk id="72" creationId="{E8306BEE-D851-457D-8BFE-983E8F5FC329}"/>
          </ac:spMkLst>
        </pc:spChg>
        <pc:spChg chg="mod">
          <ac:chgData name="Cristina Martins Rodrigues" userId="459032d2-6611-47f6-b546-c79c040e89ab" providerId="ADAL" clId="{E9A22D98-9B67-49A8-BF72-2C3D6BC808B1}" dt="2022-03-25T11:38:53.605" v="516" actId="165"/>
          <ac:spMkLst>
            <pc:docMk/>
            <pc:sldMk cId="3239487764" sldId="603"/>
            <ac:spMk id="75" creationId="{1E8782B6-822C-4846-ADF6-E27573A8C6C4}"/>
          </ac:spMkLst>
        </pc:spChg>
        <pc:spChg chg="mod">
          <ac:chgData name="Cristina Martins Rodrigues" userId="459032d2-6611-47f6-b546-c79c040e89ab" providerId="ADAL" clId="{E9A22D98-9B67-49A8-BF72-2C3D6BC808B1}" dt="2022-03-25T11:38:53.605" v="516" actId="165"/>
          <ac:spMkLst>
            <pc:docMk/>
            <pc:sldMk cId="3239487764" sldId="603"/>
            <ac:spMk id="78" creationId="{54EED017-3A02-4EB7-B829-3FD70B985F3D}"/>
          </ac:spMkLst>
        </pc:spChg>
        <pc:spChg chg="mod">
          <ac:chgData name="Cristina Martins Rodrigues" userId="459032d2-6611-47f6-b546-c79c040e89ab" providerId="ADAL" clId="{E9A22D98-9B67-49A8-BF72-2C3D6BC808B1}" dt="2022-03-25T11:38:53.605" v="516" actId="165"/>
          <ac:spMkLst>
            <pc:docMk/>
            <pc:sldMk cId="3239487764" sldId="603"/>
            <ac:spMk id="81" creationId="{7C175758-FC5E-4717-BB63-A22EA891E5E3}"/>
          </ac:spMkLst>
        </pc:spChg>
        <pc:spChg chg="mod">
          <ac:chgData name="Cristina Martins Rodrigues" userId="459032d2-6611-47f6-b546-c79c040e89ab" providerId="ADAL" clId="{E9A22D98-9B67-49A8-BF72-2C3D6BC808B1}" dt="2022-03-25T11:38:53.605" v="516" actId="165"/>
          <ac:spMkLst>
            <pc:docMk/>
            <pc:sldMk cId="3239487764" sldId="603"/>
            <ac:spMk id="82" creationId="{D479DC7D-4DF8-4434-A3CB-841C0848F78F}"/>
          </ac:spMkLst>
        </pc:spChg>
        <pc:spChg chg="mod">
          <ac:chgData name="Cristina Martins Rodrigues" userId="459032d2-6611-47f6-b546-c79c040e89ab" providerId="ADAL" clId="{E9A22D98-9B67-49A8-BF72-2C3D6BC808B1}" dt="2022-03-25T11:38:53.605" v="516" actId="165"/>
          <ac:spMkLst>
            <pc:docMk/>
            <pc:sldMk cId="3239487764" sldId="603"/>
            <ac:spMk id="83" creationId="{AB0589F1-A4EC-4EC7-B253-0EF04FD3A059}"/>
          </ac:spMkLst>
        </pc:spChg>
        <pc:spChg chg="mod">
          <ac:chgData name="Cristina Martins Rodrigues" userId="459032d2-6611-47f6-b546-c79c040e89ab" providerId="ADAL" clId="{E9A22D98-9B67-49A8-BF72-2C3D6BC808B1}" dt="2022-03-25T11:38:53.605" v="516" actId="165"/>
          <ac:spMkLst>
            <pc:docMk/>
            <pc:sldMk cId="3239487764" sldId="603"/>
            <ac:spMk id="86" creationId="{5D8AF0BA-2B4C-41ED-9BB0-E10E69AD5667}"/>
          </ac:spMkLst>
        </pc:spChg>
        <pc:spChg chg="mod">
          <ac:chgData name="Cristina Martins Rodrigues" userId="459032d2-6611-47f6-b546-c79c040e89ab" providerId="ADAL" clId="{E9A22D98-9B67-49A8-BF72-2C3D6BC808B1}" dt="2022-03-25T11:38:53.605" v="516" actId="165"/>
          <ac:spMkLst>
            <pc:docMk/>
            <pc:sldMk cId="3239487764" sldId="603"/>
            <ac:spMk id="87" creationId="{5BB6BC96-F04E-499B-AA1A-6C48592108E9}"/>
          </ac:spMkLst>
        </pc:spChg>
        <pc:spChg chg="mod">
          <ac:chgData name="Cristina Martins Rodrigues" userId="459032d2-6611-47f6-b546-c79c040e89ab" providerId="ADAL" clId="{E9A22D98-9B67-49A8-BF72-2C3D6BC808B1}" dt="2022-03-25T11:38:53.605" v="516" actId="165"/>
          <ac:spMkLst>
            <pc:docMk/>
            <pc:sldMk cId="3239487764" sldId="603"/>
            <ac:spMk id="88" creationId="{EC860F48-7F95-4286-ACD5-9BEE6B2B6317}"/>
          </ac:spMkLst>
        </pc:spChg>
        <pc:spChg chg="mod">
          <ac:chgData name="Cristina Martins Rodrigues" userId="459032d2-6611-47f6-b546-c79c040e89ab" providerId="ADAL" clId="{E9A22D98-9B67-49A8-BF72-2C3D6BC808B1}" dt="2022-03-25T11:38:53.605" v="516" actId="165"/>
          <ac:spMkLst>
            <pc:docMk/>
            <pc:sldMk cId="3239487764" sldId="603"/>
            <ac:spMk id="89" creationId="{486FD444-8898-4D80-9E59-C870865C452A}"/>
          </ac:spMkLst>
        </pc:spChg>
        <pc:spChg chg="mod">
          <ac:chgData name="Cristina Martins Rodrigues" userId="459032d2-6611-47f6-b546-c79c040e89ab" providerId="ADAL" clId="{E9A22D98-9B67-49A8-BF72-2C3D6BC808B1}" dt="2022-03-25T11:38:53.605" v="516" actId="165"/>
          <ac:spMkLst>
            <pc:docMk/>
            <pc:sldMk cId="3239487764" sldId="603"/>
            <ac:spMk id="90" creationId="{094E6A08-F3D2-43DB-9694-4EC9A26D77F6}"/>
          </ac:spMkLst>
        </pc:spChg>
        <pc:spChg chg="mod">
          <ac:chgData name="Cristina Martins Rodrigues" userId="459032d2-6611-47f6-b546-c79c040e89ab" providerId="ADAL" clId="{E9A22D98-9B67-49A8-BF72-2C3D6BC808B1}" dt="2022-03-25T11:38:53.605" v="516" actId="165"/>
          <ac:spMkLst>
            <pc:docMk/>
            <pc:sldMk cId="3239487764" sldId="603"/>
            <ac:spMk id="91" creationId="{46A5FB90-897C-4525-896B-43CA84EC177A}"/>
          </ac:spMkLst>
        </pc:spChg>
        <pc:spChg chg="mod">
          <ac:chgData name="Cristina Martins Rodrigues" userId="459032d2-6611-47f6-b546-c79c040e89ab" providerId="ADAL" clId="{E9A22D98-9B67-49A8-BF72-2C3D6BC808B1}" dt="2022-03-25T11:38:53.605" v="516" actId="165"/>
          <ac:spMkLst>
            <pc:docMk/>
            <pc:sldMk cId="3239487764" sldId="603"/>
            <ac:spMk id="92" creationId="{5BD09BF1-6149-43D5-BCE2-35D3F9F839DA}"/>
          </ac:spMkLst>
        </pc:spChg>
        <pc:spChg chg="mod">
          <ac:chgData name="Cristina Martins Rodrigues" userId="459032d2-6611-47f6-b546-c79c040e89ab" providerId="ADAL" clId="{E9A22D98-9B67-49A8-BF72-2C3D6BC808B1}" dt="2022-03-25T11:38:53.605" v="516" actId="165"/>
          <ac:spMkLst>
            <pc:docMk/>
            <pc:sldMk cId="3239487764" sldId="603"/>
            <ac:spMk id="93" creationId="{FA46752D-2EB3-4C82-A529-B1FCB3319DA5}"/>
          </ac:spMkLst>
        </pc:spChg>
        <pc:spChg chg="mod">
          <ac:chgData name="Cristina Martins Rodrigues" userId="459032d2-6611-47f6-b546-c79c040e89ab" providerId="ADAL" clId="{E9A22D98-9B67-49A8-BF72-2C3D6BC808B1}" dt="2022-03-25T11:38:53.605" v="516" actId="165"/>
          <ac:spMkLst>
            <pc:docMk/>
            <pc:sldMk cId="3239487764" sldId="603"/>
            <ac:spMk id="94" creationId="{B73CB38B-A7E7-4671-A575-D6FA01F0CEAA}"/>
          </ac:spMkLst>
        </pc:spChg>
        <pc:spChg chg="mod">
          <ac:chgData name="Cristina Martins Rodrigues" userId="459032d2-6611-47f6-b546-c79c040e89ab" providerId="ADAL" clId="{E9A22D98-9B67-49A8-BF72-2C3D6BC808B1}" dt="2022-03-25T11:38:53.605" v="516" actId="165"/>
          <ac:spMkLst>
            <pc:docMk/>
            <pc:sldMk cId="3239487764" sldId="603"/>
            <ac:spMk id="95" creationId="{D5A6C7B2-3389-4EF8-AA72-D78763B1B578}"/>
          </ac:spMkLst>
        </pc:spChg>
        <pc:spChg chg="mod">
          <ac:chgData name="Cristina Martins Rodrigues" userId="459032d2-6611-47f6-b546-c79c040e89ab" providerId="ADAL" clId="{E9A22D98-9B67-49A8-BF72-2C3D6BC808B1}" dt="2022-03-25T11:38:53.605" v="516" actId="165"/>
          <ac:spMkLst>
            <pc:docMk/>
            <pc:sldMk cId="3239487764" sldId="603"/>
            <ac:spMk id="96" creationId="{1D2F8F73-AE8B-4C40-BECA-2E9B6B44569B}"/>
          </ac:spMkLst>
        </pc:spChg>
        <pc:spChg chg="mod">
          <ac:chgData name="Cristina Martins Rodrigues" userId="459032d2-6611-47f6-b546-c79c040e89ab" providerId="ADAL" clId="{E9A22D98-9B67-49A8-BF72-2C3D6BC808B1}" dt="2022-03-25T11:38:53.605" v="516" actId="165"/>
          <ac:spMkLst>
            <pc:docMk/>
            <pc:sldMk cId="3239487764" sldId="603"/>
            <ac:spMk id="97" creationId="{02D61FC1-9D38-46EF-B400-DC5F440E5759}"/>
          </ac:spMkLst>
        </pc:spChg>
        <pc:spChg chg="mod">
          <ac:chgData name="Cristina Martins Rodrigues" userId="459032d2-6611-47f6-b546-c79c040e89ab" providerId="ADAL" clId="{E9A22D98-9B67-49A8-BF72-2C3D6BC808B1}" dt="2022-03-25T11:38:53.605" v="516" actId="165"/>
          <ac:spMkLst>
            <pc:docMk/>
            <pc:sldMk cId="3239487764" sldId="603"/>
            <ac:spMk id="99" creationId="{B12F6B85-CBC3-4624-A4D5-8F6463B060AC}"/>
          </ac:spMkLst>
        </pc:spChg>
        <pc:spChg chg="mod">
          <ac:chgData name="Cristina Martins Rodrigues" userId="459032d2-6611-47f6-b546-c79c040e89ab" providerId="ADAL" clId="{E9A22D98-9B67-49A8-BF72-2C3D6BC808B1}" dt="2022-03-25T11:38:53.605" v="516" actId="165"/>
          <ac:spMkLst>
            <pc:docMk/>
            <pc:sldMk cId="3239487764" sldId="603"/>
            <ac:spMk id="100" creationId="{2B16EA9A-616D-49AD-80AA-B171C1C806FE}"/>
          </ac:spMkLst>
        </pc:spChg>
        <pc:spChg chg="add mod">
          <ac:chgData name="Cristina Martins Rodrigues" userId="459032d2-6611-47f6-b546-c79c040e89ab" providerId="ADAL" clId="{E9A22D98-9B67-49A8-BF72-2C3D6BC808B1}" dt="2022-03-25T11:38:10.999" v="508"/>
          <ac:spMkLst>
            <pc:docMk/>
            <pc:sldMk cId="3239487764" sldId="603"/>
            <ac:spMk id="108" creationId="{7C7952DF-32D6-4AA0-A25E-6E0905FCDD98}"/>
          </ac:spMkLst>
        </pc:spChg>
        <pc:spChg chg="mod">
          <ac:chgData name="Cristina Martins Rodrigues" userId="459032d2-6611-47f6-b546-c79c040e89ab" providerId="ADAL" clId="{E9A22D98-9B67-49A8-BF72-2C3D6BC808B1}" dt="2022-03-25T11:38:53.605" v="516" actId="165"/>
          <ac:spMkLst>
            <pc:docMk/>
            <pc:sldMk cId="3239487764" sldId="603"/>
            <ac:spMk id="110" creationId="{340A9344-2A7A-4684-81C0-67EEF2D14AB1}"/>
          </ac:spMkLst>
        </pc:spChg>
        <pc:spChg chg="mod">
          <ac:chgData name="Cristina Martins Rodrigues" userId="459032d2-6611-47f6-b546-c79c040e89ab" providerId="ADAL" clId="{E9A22D98-9B67-49A8-BF72-2C3D6BC808B1}" dt="2022-03-25T11:38:53.605" v="516" actId="165"/>
          <ac:spMkLst>
            <pc:docMk/>
            <pc:sldMk cId="3239487764" sldId="603"/>
            <ac:spMk id="111" creationId="{FF241688-F84D-4C01-B75F-557997C4D2BD}"/>
          </ac:spMkLst>
        </pc:spChg>
        <pc:spChg chg="mod">
          <ac:chgData name="Cristina Martins Rodrigues" userId="459032d2-6611-47f6-b546-c79c040e89ab" providerId="ADAL" clId="{E9A22D98-9B67-49A8-BF72-2C3D6BC808B1}" dt="2022-03-25T11:38:53.605" v="516" actId="165"/>
          <ac:spMkLst>
            <pc:docMk/>
            <pc:sldMk cId="3239487764" sldId="603"/>
            <ac:spMk id="112" creationId="{DF4E8F57-85FE-4755-8C56-17ED78263C86}"/>
          </ac:spMkLst>
        </pc:spChg>
        <pc:spChg chg="add del mod">
          <ac:chgData name="Cristina Martins Rodrigues" userId="459032d2-6611-47f6-b546-c79c040e89ab" providerId="ADAL" clId="{E9A22D98-9B67-49A8-BF72-2C3D6BC808B1}" dt="2022-03-25T11:39:24.725" v="523" actId="478"/>
          <ac:spMkLst>
            <pc:docMk/>
            <pc:sldMk cId="3239487764" sldId="603"/>
            <ac:spMk id="113" creationId="{152C9AF2-E4E5-4E18-B3BF-41DC06342CBE}"/>
          </ac:spMkLst>
        </pc:spChg>
        <pc:spChg chg="add mod">
          <ac:chgData name="Cristina Martins Rodrigues" userId="459032d2-6611-47f6-b546-c79c040e89ab" providerId="ADAL" clId="{E9A22D98-9B67-49A8-BF72-2C3D6BC808B1}" dt="2022-03-25T11:40:04.563" v="539" actId="1038"/>
          <ac:spMkLst>
            <pc:docMk/>
            <pc:sldMk cId="3239487764" sldId="603"/>
            <ac:spMk id="114" creationId="{4DA4C764-3099-42DB-AE33-1CF388202445}"/>
          </ac:spMkLst>
        </pc:spChg>
        <pc:spChg chg="del">
          <ac:chgData name="Cristina Martins Rodrigues" userId="459032d2-6611-47f6-b546-c79c040e89ab" providerId="ADAL" clId="{E9A22D98-9B67-49A8-BF72-2C3D6BC808B1}" dt="2022-03-25T11:38:48.204" v="515" actId="478"/>
          <ac:spMkLst>
            <pc:docMk/>
            <pc:sldMk cId="3239487764" sldId="603"/>
            <ac:spMk id="119" creationId="{D6C2531F-2EC4-475C-B19D-9578CF0329D4}"/>
          </ac:spMkLst>
        </pc:spChg>
        <pc:spChg chg="mod">
          <ac:chgData name="Cristina Martins Rodrigues" userId="459032d2-6611-47f6-b546-c79c040e89ab" providerId="ADAL" clId="{E9A22D98-9B67-49A8-BF72-2C3D6BC808B1}" dt="2022-03-25T11:38:53.605" v="516" actId="165"/>
          <ac:spMkLst>
            <pc:docMk/>
            <pc:sldMk cId="3239487764" sldId="603"/>
            <ac:spMk id="132" creationId="{99AB4264-F038-4BC7-A023-E6847ABFC28D}"/>
          </ac:spMkLst>
        </pc:spChg>
        <pc:grpChg chg="del">
          <ac:chgData name="Cristina Martins Rodrigues" userId="459032d2-6611-47f6-b546-c79c040e89ab" providerId="ADAL" clId="{E9A22D98-9B67-49A8-BF72-2C3D6BC808B1}" dt="2022-03-25T11:38:48.204" v="515" actId="478"/>
          <ac:grpSpMkLst>
            <pc:docMk/>
            <pc:sldMk cId="3239487764" sldId="603"/>
            <ac:grpSpMk id="5" creationId="{63D78FF0-9222-41EF-9A21-E399145477A6}"/>
          </ac:grpSpMkLst>
        </pc:grpChg>
        <pc:grpChg chg="del">
          <ac:chgData name="Cristina Martins Rodrigues" userId="459032d2-6611-47f6-b546-c79c040e89ab" providerId="ADAL" clId="{E9A22D98-9B67-49A8-BF72-2C3D6BC808B1}" dt="2022-03-25T11:38:53.605" v="516" actId="165"/>
          <ac:grpSpMkLst>
            <pc:docMk/>
            <pc:sldMk cId="3239487764" sldId="603"/>
            <ac:grpSpMk id="6" creationId="{141F6F54-146C-463B-B482-69BA768DE674}"/>
          </ac:grpSpMkLst>
        </pc:grpChg>
        <pc:grpChg chg="mod topLvl">
          <ac:chgData name="Cristina Martins Rodrigues" userId="459032d2-6611-47f6-b546-c79c040e89ab" providerId="ADAL" clId="{E9A22D98-9B67-49A8-BF72-2C3D6BC808B1}" dt="2022-03-25T11:39:06.829" v="518" actId="12788"/>
          <ac:grpSpMkLst>
            <pc:docMk/>
            <pc:sldMk cId="3239487764" sldId="603"/>
            <ac:grpSpMk id="7" creationId="{3221BE55-66C4-4967-9A35-EE4522465D11}"/>
          </ac:grpSpMkLst>
        </pc:grpChg>
        <pc:grpChg chg="mod topLvl">
          <ac:chgData name="Cristina Martins Rodrigues" userId="459032d2-6611-47f6-b546-c79c040e89ab" providerId="ADAL" clId="{E9A22D98-9B67-49A8-BF72-2C3D6BC808B1}" dt="2022-03-25T11:39:06.829" v="518" actId="12788"/>
          <ac:grpSpMkLst>
            <pc:docMk/>
            <pc:sldMk cId="3239487764" sldId="603"/>
            <ac:grpSpMk id="23" creationId="{477C72A1-1402-4422-AC89-3CA14E8980C7}"/>
          </ac:grpSpMkLst>
        </pc:grpChg>
        <pc:grpChg chg="mod topLvl">
          <ac:chgData name="Cristina Martins Rodrigues" userId="459032d2-6611-47f6-b546-c79c040e89ab" providerId="ADAL" clId="{E9A22D98-9B67-49A8-BF72-2C3D6BC808B1}" dt="2022-03-25T11:39:06.829" v="518" actId="12788"/>
          <ac:grpSpMkLst>
            <pc:docMk/>
            <pc:sldMk cId="3239487764" sldId="603"/>
            <ac:grpSpMk id="26" creationId="{73FA94E5-21E1-45F9-BBAE-8F8389AD35CE}"/>
          </ac:grpSpMkLst>
        </pc:grpChg>
        <pc:grpChg chg="mod topLvl">
          <ac:chgData name="Cristina Martins Rodrigues" userId="459032d2-6611-47f6-b546-c79c040e89ab" providerId="ADAL" clId="{E9A22D98-9B67-49A8-BF72-2C3D6BC808B1}" dt="2022-03-25T11:39:06.829" v="518" actId="12788"/>
          <ac:grpSpMkLst>
            <pc:docMk/>
            <pc:sldMk cId="3239487764" sldId="603"/>
            <ac:grpSpMk id="29" creationId="{0AE54FAD-D7EF-473C-9A3B-4DB543E0608F}"/>
          </ac:grpSpMkLst>
        </pc:grpChg>
        <pc:grpChg chg="mod topLvl">
          <ac:chgData name="Cristina Martins Rodrigues" userId="459032d2-6611-47f6-b546-c79c040e89ab" providerId="ADAL" clId="{E9A22D98-9B67-49A8-BF72-2C3D6BC808B1}" dt="2022-03-25T11:39:06.829" v="518" actId="12788"/>
          <ac:grpSpMkLst>
            <pc:docMk/>
            <pc:sldMk cId="3239487764" sldId="603"/>
            <ac:grpSpMk id="43" creationId="{CA7FB8B0-E768-4CF1-9BD1-4DD8A41C6753}"/>
          </ac:grpSpMkLst>
        </pc:grpChg>
        <pc:grpChg chg="mod">
          <ac:chgData name="Cristina Martins Rodrigues" userId="459032d2-6611-47f6-b546-c79c040e89ab" providerId="ADAL" clId="{E9A22D98-9B67-49A8-BF72-2C3D6BC808B1}" dt="2022-03-25T11:38:53.605" v="516" actId="165"/>
          <ac:grpSpMkLst>
            <pc:docMk/>
            <pc:sldMk cId="3239487764" sldId="603"/>
            <ac:grpSpMk id="45" creationId="{15A8F983-8475-4142-899E-2C59AA0D252E}"/>
          </ac:grpSpMkLst>
        </pc:grpChg>
        <pc:grpChg chg="mod">
          <ac:chgData name="Cristina Martins Rodrigues" userId="459032d2-6611-47f6-b546-c79c040e89ab" providerId="ADAL" clId="{E9A22D98-9B67-49A8-BF72-2C3D6BC808B1}" dt="2022-03-25T11:38:53.605" v="516" actId="165"/>
          <ac:grpSpMkLst>
            <pc:docMk/>
            <pc:sldMk cId="3239487764" sldId="603"/>
            <ac:grpSpMk id="46" creationId="{0397C0EF-263D-4D9B-A3C3-06FE725169B4}"/>
          </ac:grpSpMkLst>
        </pc:grpChg>
        <pc:grpChg chg="mod">
          <ac:chgData name="Cristina Martins Rodrigues" userId="459032d2-6611-47f6-b546-c79c040e89ab" providerId="ADAL" clId="{E9A22D98-9B67-49A8-BF72-2C3D6BC808B1}" dt="2022-03-25T11:38:53.605" v="516" actId="165"/>
          <ac:grpSpMkLst>
            <pc:docMk/>
            <pc:sldMk cId="3239487764" sldId="603"/>
            <ac:grpSpMk id="47" creationId="{CE2635CE-7FF9-4E61-BC72-92800AB88DF3}"/>
          </ac:grpSpMkLst>
        </pc:grpChg>
        <pc:grpChg chg="mod">
          <ac:chgData name="Cristina Martins Rodrigues" userId="459032d2-6611-47f6-b546-c79c040e89ab" providerId="ADAL" clId="{E9A22D98-9B67-49A8-BF72-2C3D6BC808B1}" dt="2022-03-25T11:38:53.605" v="516" actId="165"/>
          <ac:grpSpMkLst>
            <pc:docMk/>
            <pc:sldMk cId="3239487764" sldId="603"/>
            <ac:grpSpMk id="48" creationId="{FBE383C7-3029-41FC-A02B-EA05DE4E5CC3}"/>
          </ac:grpSpMkLst>
        </pc:grpChg>
        <pc:grpChg chg="mod">
          <ac:chgData name="Cristina Martins Rodrigues" userId="459032d2-6611-47f6-b546-c79c040e89ab" providerId="ADAL" clId="{E9A22D98-9B67-49A8-BF72-2C3D6BC808B1}" dt="2022-03-25T11:38:53.605" v="516" actId="165"/>
          <ac:grpSpMkLst>
            <pc:docMk/>
            <pc:sldMk cId="3239487764" sldId="603"/>
            <ac:grpSpMk id="49" creationId="{42154537-265C-4F85-A2F7-D9D612047D38}"/>
          </ac:grpSpMkLst>
        </pc:grpChg>
        <pc:grpChg chg="mod">
          <ac:chgData name="Cristina Martins Rodrigues" userId="459032d2-6611-47f6-b546-c79c040e89ab" providerId="ADAL" clId="{E9A22D98-9B67-49A8-BF72-2C3D6BC808B1}" dt="2022-03-25T11:38:53.605" v="516" actId="165"/>
          <ac:grpSpMkLst>
            <pc:docMk/>
            <pc:sldMk cId="3239487764" sldId="603"/>
            <ac:grpSpMk id="52" creationId="{C385A0D0-B76E-4671-BCEB-2614147928F9}"/>
          </ac:grpSpMkLst>
        </pc:grpChg>
        <pc:grpChg chg="mod">
          <ac:chgData name="Cristina Martins Rodrigues" userId="459032d2-6611-47f6-b546-c79c040e89ab" providerId="ADAL" clId="{E9A22D98-9B67-49A8-BF72-2C3D6BC808B1}" dt="2022-03-25T11:38:53.605" v="516" actId="165"/>
          <ac:grpSpMkLst>
            <pc:docMk/>
            <pc:sldMk cId="3239487764" sldId="603"/>
            <ac:grpSpMk id="53" creationId="{986F0CF8-7C4E-4FD2-8E8E-4505DFF33370}"/>
          </ac:grpSpMkLst>
        </pc:grpChg>
        <pc:grpChg chg="mod">
          <ac:chgData name="Cristina Martins Rodrigues" userId="459032d2-6611-47f6-b546-c79c040e89ab" providerId="ADAL" clId="{E9A22D98-9B67-49A8-BF72-2C3D6BC808B1}" dt="2022-03-25T11:38:53.605" v="516" actId="165"/>
          <ac:grpSpMkLst>
            <pc:docMk/>
            <pc:sldMk cId="3239487764" sldId="603"/>
            <ac:grpSpMk id="54" creationId="{8D772E4C-253A-4706-80E2-9ECD9428F80D}"/>
          </ac:grpSpMkLst>
        </pc:grpChg>
        <pc:grpChg chg="mod">
          <ac:chgData name="Cristina Martins Rodrigues" userId="459032d2-6611-47f6-b546-c79c040e89ab" providerId="ADAL" clId="{E9A22D98-9B67-49A8-BF72-2C3D6BC808B1}" dt="2022-03-25T11:38:53.605" v="516" actId="165"/>
          <ac:grpSpMkLst>
            <pc:docMk/>
            <pc:sldMk cId="3239487764" sldId="603"/>
            <ac:grpSpMk id="65" creationId="{B9661386-D088-43B6-8F65-D628A1704401}"/>
          </ac:grpSpMkLst>
        </pc:grpChg>
        <pc:grpChg chg="mod">
          <ac:chgData name="Cristina Martins Rodrigues" userId="459032d2-6611-47f6-b546-c79c040e89ab" providerId="ADAL" clId="{E9A22D98-9B67-49A8-BF72-2C3D6BC808B1}" dt="2022-03-25T11:38:53.605" v="516" actId="165"/>
          <ac:grpSpMkLst>
            <pc:docMk/>
            <pc:sldMk cId="3239487764" sldId="603"/>
            <ac:grpSpMk id="66" creationId="{77AE96EB-F686-4A34-9F86-B224B099FDCD}"/>
          </ac:grpSpMkLst>
        </pc:grpChg>
        <pc:grpChg chg="mod">
          <ac:chgData name="Cristina Martins Rodrigues" userId="459032d2-6611-47f6-b546-c79c040e89ab" providerId="ADAL" clId="{E9A22D98-9B67-49A8-BF72-2C3D6BC808B1}" dt="2022-03-25T11:38:53.605" v="516" actId="165"/>
          <ac:grpSpMkLst>
            <pc:docMk/>
            <pc:sldMk cId="3239487764" sldId="603"/>
            <ac:grpSpMk id="67" creationId="{1A6F54B4-6AA7-45E1-B870-A50551217A5D}"/>
          </ac:grpSpMkLst>
        </pc:grpChg>
        <pc:grpChg chg="mod">
          <ac:chgData name="Cristina Martins Rodrigues" userId="459032d2-6611-47f6-b546-c79c040e89ab" providerId="ADAL" clId="{E9A22D98-9B67-49A8-BF72-2C3D6BC808B1}" dt="2022-03-25T11:38:53.605" v="516" actId="165"/>
          <ac:grpSpMkLst>
            <pc:docMk/>
            <pc:sldMk cId="3239487764" sldId="603"/>
            <ac:grpSpMk id="68" creationId="{DA5C0C21-05DE-41ED-AF92-DB359F4C5A5E}"/>
          </ac:grpSpMkLst>
        </pc:grpChg>
        <pc:grpChg chg="mod">
          <ac:chgData name="Cristina Martins Rodrigues" userId="459032d2-6611-47f6-b546-c79c040e89ab" providerId="ADAL" clId="{E9A22D98-9B67-49A8-BF72-2C3D6BC808B1}" dt="2022-03-25T11:38:53.605" v="516" actId="165"/>
          <ac:grpSpMkLst>
            <pc:docMk/>
            <pc:sldMk cId="3239487764" sldId="603"/>
            <ac:grpSpMk id="69" creationId="{3BB728BF-91AF-4291-9FA7-41C585A0D806}"/>
          </ac:grpSpMkLst>
        </pc:grpChg>
        <pc:grpChg chg="mod">
          <ac:chgData name="Cristina Martins Rodrigues" userId="459032d2-6611-47f6-b546-c79c040e89ab" providerId="ADAL" clId="{E9A22D98-9B67-49A8-BF72-2C3D6BC808B1}" dt="2022-03-25T11:38:53.605" v="516" actId="165"/>
          <ac:grpSpMkLst>
            <pc:docMk/>
            <pc:sldMk cId="3239487764" sldId="603"/>
            <ac:grpSpMk id="70" creationId="{34EE644B-8034-4BB6-AF51-A58F8C599984}"/>
          </ac:grpSpMkLst>
        </pc:grpChg>
        <pc:grpChg chg="mod">
          <ac:chgData name="Cristina Martins Rodrigues" userId="459032d2-6611-47f6-b546-c79c040e89ab" providerId="ADAL" clId="{E9A22D98-9B67-49A8-BF72-2C3D6BC808B1}" dt="2022-03-25T11:38:53.605" v="516" actId="165"/>
          <ac:grpSpMkLst>
            <pc:docMk/>
            <pc:sldMk cId="3239487764" sldId="603"/>
            <ac:grpSpMk id="98" creationId="{69AB1065-DBE1-461E-9122-F095B75A9D53}"/>
          </ac:grpSpMkLst>
        </pc:grpChg>
        <pc:grpChg chg="mod">
          <ac:chgData name="Cristina Martins Rodrigues" userId="459032d2-6611-47f6-b546-c79c040e89ab" providerId="ADAL" clId="{E9A22D98-9B67-49A8-BF72-2C3D6BC808B1}" dt="2022-03-25T11:38:53.605" v="516" actId="165"/>
          <ac:grpSpMkLst>
            <pc:docMk/>
            <pc:sldMk cId="3239487764" sldId="603"/>
            <ac:grpSpMk id="102" creationId="{8DDC5356-FD27-400A-A79A-119C563D4949}"/>
          </ac:grpSpMkLst>
        </pc:grpChg>
        <pc:grpChg chg="mod">
          <ac:chgData name="Cristina Martins Rodrigues" userId="459032d2-6611-47f6-b546-c79c040e89ab" providerId="ADAL" clId="{E9A22D98-9B67-49A8-BF72-2C3D6BC808B1}" dt="2022-03-25T11:38:53.605" v="516" actId="165"/>
          <ac:grpSpMkLst>
            <pc:docMk/>
            <pc:sldMk cId="3239487764" sldId="603"/>
            <ac:grpSpMk id="103" creationId="{2CD30776-CF10-41E7-9609-0AA3AAF6BE17}"/>
          </ac:grpSpMkLst>
        </pc:grpChg>
        <pc:picChg chg="mod">
          <ac:chgData name="Cristina Martins Rodrigues" userId="459032d2-6611-47f6-b546-c79c040e89ab" providerId="ADAL" clId="{E9A22D98-9B67-49A8-BF72-2C3D6BC808B1}" dt="2022-03-25T11:38:53.605" v="516" actId="165"/>
          <ac:picMkLst>
            <pc:docMk/>
            <pc:sldMk cId="3239487764" sldId="603"/>
            <ac:picMk id="101" creationId="{904F44BA-9ECA-4F6E-8310-199E27E2CEF2}"/>
          </ac:picMkLst>
        </pc:picChg>
        <pc:picChg chg="mod">
          <ac:chgData name="Cristina Martins Rodrigues" userId="459032d2-6611-47f6-b546-c79c040e89ab" providerId="ADAL" clId="{E9A22D98-9B67-49A8-BF72-2C3D6BC808B1}" dt="2022-03-25T11:38:53.605" v="516" actId="165"/>
          <ac:picMkLst>
            <pc:docMk/>
            <pc:sldMk cId="3239487764" sldId="603"/>
            <ac:picMk id="104" creationId="{5B6E4351-D01C-4B14-865B-84D63C79637A}"/>
          </ac:picMkLst>
        </pc:picChg>
        <pc:picChg chg="mod">
          <ac:chgData name="Cristina Martins Rodrigues" userId="459032d2-6611-47f6-b546-c79c040e89ab" providerId="ADAL" clId="{E9A22D98-9B67-49A8-BF72-2C3D6BC808B1}" dt="2022-03-25T11:38:53.605" v="516" actId="165"/>
          <ac:picMkLst>
            <pc:docMk/>
            <pc:sldMk cId="3239487764" sldId="603"/>
            <ac:picMk id="106" creationId="{6B51A187-6C1A-4563-B93F-0DC1DA0B35B3}"/>
          </ac:picMkLst>
        </pc:picChg>
        <pc:picChg chg="mod">
          <ac:chgData name="Cristina Martins Rodrigues" userId="459032d2-6611-47f6-b546-c79c040e89ab" providerId="ADAL" clId="{E9A22D98-9B67-49A8-BF72-2C3D6BC808B1}" dt="2022-03-25T11:38:53.605" v="516" actId="165"/>
          <ac:picMkLst>
            <pc:docMk/>
            <pc:sldMk cId="3239487764" sldId="603"/>
            <ac:picMk id="107" creationId="{9383EBF7-4B0C-470E-B1B2-C4B567EBCAC0}"/>
          </ac:picMkLst>
        </pc:picChg>
        <pc:cxnChg chg="mod">
          <ac:chgData name="Cristina Martins Rodrigues" userId="459032d2-6611-47f6-b546-c79c040e89ab" providerId="ADAL" clId="{E9A22D98-9B67-49A8-BF72-2C3D6BC808B1}" dt="2022-03-25T11:38:53.605" v="516" actId="165"/>
          <ac:cxnSpMkLst>
            <pc:docMk/>
            <pc:sldMk cId="3239487764" sldId="603"/>
            <ac:cxnSpMk id="56" creationId="{6A14DA39-A5E8-42E7-8BE5-D2945D99AB83}"/>
          </ac:cxnSpMkLst>
        </pc:cxnChg>
        <pc:cxnChg chg="mod">
          <ac:chgData name="Cristina Martins Rodrigues" userId="459032d2-6611-47f6-b546-c79c040e89ab" providerId="ADAL" clId="{E9A22D98-9B67-49A8-BF72-2C3D6BC808B1}" dt="2022-03-25T11:38:53.605" v="516" actId="165"/>
          <ac:cxnSpMkLst>
            <pc:docMk/>
            <pc:sldMk cId="3239487764" sldId="603"/>
            <ac:cxnSpMk id="57" creationId="{2BB2AFAC-469F-4668-A4E4-1A6CE0D80DBE}"/>
          </ac:cxnSpMkLst>
        </pc:cxnChg>
        <pc:cxnChg chg="mod">
          <ac:chgData name="Cristina Martins Rodrigues" userId="459032d2-6611-47f6-b546-c79c040e89ab" providerId="ADAL" clId="{E9A22D98-9B67-49A8-BF72-2C3D6BC808B1}" dt="2022-03-25T11:38:53.605" v="516" actId="165"/>
          <ac:cxnSpMkLst>
            <pc:docMk/>
            <pc:sldMk cId="3239487764" sldId="603"/>
            <ac:cxnSpMk id="73" creationId="{F70B8B05-C866-4355-B05A-2B406826F431}"/>
          </ac:cxnSpMkLst>
        </pc:cxnChg>
        <pc:cxnChg chg="mod">
          <ac:chgData name="Cristina Martins Rodrigues" userId="459032d2-6611-47f6-b546-c79c040e89ab" providerId="ADAL" clId="{E9A22D98-9B67-49A8-BF72-2C3D6BC808B1}" dt="2022-03-25T11:38:53.605" v="516" actId="165"/>
          <ac:cxnSpMkLst>
            <pc:docMk/>
            <pc:sldMk cId="3239487764" sldId="603"/>
            <ac:cxnSpMk id="74" creationId="{2E1D35C7-B8C0-4FAB-96E7-3B3F43D49851}"/>
          </ac:cxnSpMkLst>
        </pc:cxnChg>
        <pc:cxnChg chg="mod">
          <ac:chgData name="Cristina Martins Rodrigues" userId="459032d2-6611-47f6-b546-c79c040e89ab" providerId="ADAL" clId="{E9A22D98-9B67-49A8-BF72-2C3D6BC808B1}" dt="2022-03-25T11:38:53.605" v="516" actId="165"/>
          <ac:cxnSpMkLst>
            <pc:docMk/>
            <pc:sldMk cId="3239487764" sldId="603"/>
            <ac:cxnSpMk id="76" creationId="{EA66943D-0513-4F52-9761-889C498CBEAD}"/>
          </ac:cxnSpMkLst>
        </pc:cxnChg>
        <pc:cxnChg chg="mod">
          <ac:chgData name="Cristina Martins Rodrigues" userId="459032d2-6611-47f6-b546-c79c040e89ab" providerId="ADAL" clId="{E9A22D98-9B67-49A8-BF72-2C3D6BC808B1}" dt="2022-03-25T11:38:53.605" v="516" actId="165"/>
          <ac:cxnSpMkLst>
            <pc:docMk/>
            <pc:sldMk cId="3239487764" sldId="603"/>
            <ac:cxnSpMk id="77" creationId="{1AB0F23A-CF63-4A05-8AA4-93B2788E0BC5}"/>
          </ac:cxnSpMkLst>
        </pc:cxnChg>
        <pc:cxnChg chg="mod">
          <ac:chgData name="Cristina Martins Rodrigues" userId="459032d2-6611-47f6-b546-c79c040e89ab" providerId="ADAL" clId="{E9A22D98-9B67-49A8-BF72-2C3D6BC808B1}" dt="2022-03-25T11:38:53.605" v="516" actId="165"/>
          <ac:cxnSpMkLst>
            <pc:docMk/>
            <pc:sldMk cId="3239487764" sldId="603"/>
            <ac:cxnSpMk id="79" creationId="{997558E2-1EFA-4EA7-9D70-936898DE36A7}"/>
          </ac:cxnSpMkLst>
        </pc:cxnChg>
        <pc:cxnChg chg="mod">
          <ac:chgData name="Cristina Martins Rodrigues" userId="459032d2-6611-47f6-b546-c79c040e89ab" providerId="ADAL" clId="{E9A22D98-9B67-49A8-BF72-2C3D6BC808B1}" dt="2022-03-25T11:38:53.605" v="516" actId="165"/>
          <ac:cxnSpMkLst>
            <pc:docMk/>
            <pc:sldMk cId="3239487764" sldId="603"/>
            <ac:cxnSpMk id="80" creationId="{CE7C43B2-21A8-4D5E-903A-A309D0D71F3D}"/>
          </ac:cxnSpMkLst>
        </pc:cxnChg>
        <pc:cxnChg chg="mod">
          <ac:chgData name="Cristina Martins Rodrigues" userId="459032d2-6611-47f6-b546-c79c040e89ab" providerId="ADAL" clId="{E9A22D98-9B67-49A8-BF72-2C3D6BC808B1}" dt="2022-03-25T11:38:53.605" v="516" actId="165"/>
          <ac:cxnSpMkLst>
            <pc:docMk/>
            <pc:sldMk cId="3239487764" sldId="603"/>
            <ac:cxnSpMk id="84" creationId="{76E93F7B-40D3-4EC4-A211-742BB45E477D}"/>
          </ac:cxnSpMkLst>
        </pc:cxnChg>
        <pc:cxnChg chg="mod">
          <ac:chgData name="Cristina Martins Rodrigues" userId="459032d2-6611-47f6-b546-c79c040e89ab" providerId="ADAL" clId="{E9A22D98-9B67-49A8-BF72-2C3D6BC808B1}" dt="2022-03-25T11:38:53.605" v="516" actId="165"/>
          <ac:cxnSpMkLst>
            <pc:docMk/>
            <pc:sldMk cId="3239487764" sldId="603"/>
            <ac:cxnSpMk id="85" creationId="{E800C428-2A56-473F-B507-8D53C002976F}"/>
          </ac:cxnSpMkLst>
        </pc:cxnChg>
        <pc:cxnChg chg="mod">
          <ac:chgData name="Cristina Martins Rodrigues" userId="459032d2-6611-47f6-b546-c79c040e89ab" providerId="ADAL" clId="{E9A22D98-9B67-49A8-BF72-2C3D6BC808B1}" dt="2022-03-25T11:38:53.605" v="516" actId="165"/>
          <ac:cxnSpMkLst>
            <pc:docMk/>
            <pc:sldMk cId="3239487764" sldId="603"/>
            <ac:cxnSpMk id="105" creationId="{D2F44B42-725C-43C0-82D6-7862D6BD478C}"/>
          </ac:cxnSpMkLst>
        </pc:cxnChg>
        <pc:cxnChg chg="mod">
          <ac:chgData name="Cristina Martins Rodrigues" userId="459032d2-6611-47f6-b546-c79c040e89ab" providerId="ADAL" clId="{E9A22D98-9B67-49A8-BF72-2C3D6BC808B1}" dt="2022-03-25T11:38:53.605" v="516" actId="165"/>
          <ac:cxnSpMkLst>
            <pc:docMk/>
            <pc:sldMk cId="3239487764" sldId="603"/>
            <ac:cxnSpMk id="109" creationId="{04489CAD-1E5B-445C-9362-FA8DDBFB22AD}"/>
          </ac:cxnSpMkLst>
        </pc:cxnChg>
      </pc:sldChg>
      <pc:sldChg chg="addSp modSp mod">
        <pc:chgData name="Cristina Martins Rodrigues" userId="459032d2-6611-47f6-b546-c79c040e89ab" providerId="ADAL" clId="{E9A22D98-9B67-49A8-BF72-2C3D6BC808B1}" dt="2022-03-25T11:37:30.330" v="449"/>
        <pc:sldMkLst>
          <pc:docMk/>
          <pc:sldMk cId="1823276327" sldId="612"/>
        </pc:sldMkLst>
        <pc:spChg chg="mod">
          <ac:chgData name="Cristina Martins Rodrigues" userId="459032d2-6611-47f6-b546-c79c040e89ab" providerId="ADAL" clId="{E9A22D98-9B67-49A8-BF72-2C3D6BC808B1}" dt="2022-03-25T11:31:17.001" v="311" actId="164"/>
          <ac:spMkLst>
            <pc:docMk/>
            <pc:sldMk cId="1823276327" sldId="612"/>
            <ac:spMk id="4" creationId="{81DD6F36-1088-459B-BC0B-87B0A53A98A9}"/>
          </ac:spMkLst>
        </pc:spChg>
        <pc:spChg chg="mod">
          <ac:chgData name="Cristina Martins Rodrigues" userId="459032d2-6611-47f6-b546-c79c040e89ab" providerId="ADAL" clId="{E9A22D98-9B67-49A8-BF72-2C3D6BC808B1}" dt="2022-03-25T11:31:17.001" v="311" actId="164"/>
          <ac:spMkLst>
            <pc:docMk/>
            <pc:sldMk cId="1823276327" sldId="612"/>
            <ac:spMk id="81" creationId="{D92A5A2C-9760-4776-A6E7-A6CE7F9D0E72}"/>
          </ac:spMkLst>
        </pc:spChg>
        <pc:spChg chg="mod">
          <ac:chgData name="Cristina Martins Rodrigues" userId="459032d2-6611-47f6-b546-c79c040e89ab" providerId="ADAL" clId="{E9A22D98-9B67-49A8-BF72-2C3D6BC808B1}" dt="2022-03-25T11:31:17.001" v="311" actId="164"/>
          <ac:spMkLst>
            <pc:docMk/>
            <pc:sldMk cId="1823276327" sldId="612"/>
            <ac:spMk id="205" creationId="{25A9AC6B-8011-4CB2-AB0E-A1C494B20F74}"/>
          </ac:spMkLst>
        </pc:spChg>
        <pc:spChg chg="mod">
          <ac:chgData name="Cristina Martins Rodrigues" userId="459032d2-6611-47f6-b546-c79c040e89ab" providerId="ADAL" clId="{E9A22D98-9B67-49A8-BF72-2C3D6BC808B1}" dt="2022-03-25T11:31:17.001" v="311" actId="164"/>
          <ac:spMkLst>
            <pc:docMk/>
            <pc:sldMk cId="1823276327" sldId="612"/>
            <ac:spMk id="206" creationId="{B9EE4720-593E-4053-87AF-AEC9C8457765}"/>
          </ac:spMkLst>
        </pc:spChg>
        <pc:spChg chg="mod">
          <ac:chgData name="Cristina Martins Rodrigues" userId="459032d2-6611-47f6-b546-c79c040e89ab" providerId="ADAL" clId="{E9A22D98-9B67-49A8-BF72-2C3D6BC808B1}" dt="2022-03-25T11:31:17.001" v="311" actId="164"/>
          <ac:spMkLst>
            <pc:docMk/>
            <pc:sldMk cId="1823276327" sldId="612"/>
            <ac:spMk id="207" creationId="{AB2F2200-D813-4CFF-9CE0-72BA3A454016}"/>
          </ac:spMkLst>
        </pc:spChg>
        <pc:spChg chg="mod">
          <ac:chgData name="Cristina Martins Rodrigues" userId="459032d2-6611-47f6-b546-c79c040e89ab" providerId="ADAL" clId="{E9A22D98-9B67-49A8-BF72-2C3D6BC808B1}" dt="2022-03-25T11:31:17.001" v="311" actId="164"/>
          <ac:spMkLst>
            <pc:docMk/>
            <pc:sldMk cId="1823276327" sldId="612"/>
            <ac:spMk id="208" creationId="{838E95AD-C6BE-40E0-9707-EF25B3975D20}"/>
          </ac:spMkLst>
        </pc:spChg>
        <pc:spChg chg="mod">
          <ac:chgData name="Cristina Martins Rodrigues" userId="459032d2-6611-47f6-b546-c79c040e89ab" providerId="ADAL" clId="{E9A22D98-9B67-49A8-BF72-2C3D6BC808B1}" dt="2022-03-25T11:31:17.001" v="311" actId="164"/>
          <ac:spMkLst>
            <pc:docMk/>
            <pc:sldMk cId="1823276327" sldId="612"/>
            <ac:spMk id="209" creationId="{E687976A-A87B-4A65-9A14-09197055CABB}"/>
          </ac:spMkLst>
        </pc:spChg>
        <pc:spChg chg="mod">
          <ac:chgData name="Cristina Martins Rodrigues" userId="459032d2-6611-47f6-b546-c79c040e89ab" providerId="ADAL" clId="{E9A22D98-9B67-49A8-BF72-2C3D6BC808B1}" dt="2022-03-25T11:31:17.001" v="311" actId="164"/>
          <ac:spMkLst>
            <pc:docMk/>
            <pc:sldMk cId="1823276327" sldId="612"/>
            <ac:spMk id="210" creationId="{3FC92563-48D3-4213-9EC7-483D76EF1962}"/>
          </ac:spMkLst>
        </pc:spChg>
        <pc:spChg chg="mod">
          <ac:chgData name="Cristina Martins Rodrigues" userId="459032d2-6611-47f6-b546-c79c040e89ab" providerId="ADAL" clId="{E9A22D98-9B67-49A8-BF72-2C3D6BC808B1}" dt="2022-03-25T11:31:17.001" v="311" actId="164"/>
          <ac:spMkLst>
            <pc:docMk/>
            <pc:sldMk cId="1823276327" sldId="612"/>
            <ac:spMk id="212" creationId="{EC6ACF81-574E-432C-9F84-61934DABFE55}"/>
          </ac:spMkLst>
        </pc:spChg>
        <pc:spChg chg="mod">
          <ac:chgData name="Cristina Martins Rodrigues" userId="459032d2-6611-47f6-b546-c79c040e89ab" providerId="ADAL" clId="{E9A22D98-9B67-49A8-BF72-2C3D6BC808B1}" dt="2022-03-25T11:31:17.001" v="311" actId="164"/>
          <ac:spMkLst>
            <pc:docMk/>
            <pc:sldMk cId="1823276327" sldId="612"/>
            <ac:spMk id="213" creationId="{676E24BA-ADF2-4D95-AF13-3C62AA0FD090}"/>
          </ac:spMkLst>
        </pc:spChg>
        <pc:spChg chg="mod">
          <ac:chgData name="Cristina Martins Rodrigues" userId="459032d2-6611-47f6-b546-c79c040e89ab" providerId="ADAL" clId="{E9A22D98-9B67-49A8-BF72-2C3D6BC808B1}" dt="2022-03-25T11:31:17.001" v="311" actId="164"/>
          <ac:spMkLst>
            <pc:docMk/>
            <pc:sldMk cId="1823276327" sldId="612"/>
            <ac:spMk id="215" creationId="{BBE7126A-81FA-4C24-A231-519E46272073}"/>
          </ac:spMkLst>
        </pc:spChg>
        <pc:spChg chg="mod">
          <ac:chgData name="Cristina Martins Rodrigues" userId="459032d2-6611-47f6-b546-c79c040e89ab" providerId="ADAL" clId="{E9A22D98-9B67-49A8-BF72-2C3D6BC808B1}" dt="2022-03-25T11:31:17.001" v="311" actId="164"/>
          <ac:spMkLst>
            <pc:docMk/>
            <pc:sldMk cId="1823276327" sldId="612"/>
            <ac:spMk id="216" creationId="{90AC78AB-42AA-47C4-A59D-EC7F1879F3E9}"/>
          </ac:spMkLst>
        </pc:spChg>
        <pc:spChg chg="mod">
          <ac:chgData name="Cristina Martins Rodrigues" userId="459032d2-6611-47f6-b546-c79c040e89ab" providerId="ADAL" clId="{E9A22D98-9B67-49A8-BF72-2C3D6BC808B1}" dt="2022-03-25T11:31:17.001" v="311" actId="164"/>
          <ac:spMkLst>
            <pc:docMk/>
            <pc:sldMk cId="1823276327" sldId="612"/>
            <ac:spMk id="217" creationId="{CBB8D103-F206-4989-B036-E01C0076BC0A}"/>
          </ac:spMkLst>
        </pc:spChg>
        <pc:spChg chg="mod">
          <ac:chgData name="Cristina Martins Rodrigues" userId="459032d2-6611-47f6-b546-c79c040e89ab" providerId="ADAL" clId="{E9A22D98-9B67-49A8-BF72-2C3D6BC808B1}" dt="2022-03-25T11:31:17.001" v="311" actId="164"/>
          <ac:spMkLst>
            <pc:docMk/>
            <pc:sldMk cId="1823276327" sldId="612"/>
            <ac:spMk id="238" creationId="{FF14B1B7-9034-412E-A5A2-F0D518D75549}"/>
          </ac:spMkLst>
        </pc:spChg>
        <pc:spChg chg="mod">
          <ac:chgData name="Cristina Martins Rodrigues" userId="459032d2-6611-47f6-b546-c79c040e89ab" providerId="ADAL" clId="{E9A22D98-9B67-49A8-BF72-2C3D6BC808B1}" dt="2022-03-25T11:31:17.001" v="311" actId="164"/>
          <ac:spMkLst>
            <pc:docMk/>
            <pc:sldMk cId="1823276327" sldId="612"/>
            <ac:spMk id="239" creationId="{1AB78258-A69D-4D7B-9459-59DFFA7DA253}"/>
          </ac:spMkLst>
        </pc:spChg>
        <pc:spChg chg="mod">
          <ac:chgData name="Cristina Martins Rodrigues" userId="459032d2-6611-47f6-b546-c79c040e89ab" providerId="ADAL" clId="{E9A22D98-9B67-49A8-BF72-2C3D6BC808B1}" dt="2022-03-25T11:31:17.001" v="311" actId="164"/>
          <ac:spMkLst>
            <pc:docMk/>
            <pc:sldMk cId="1823276327" sldId="612"/>
            <ac:spMk id="240" creationId="{A165248D-A807-479D-9C74-0615DBCF9849}"/>
          </ac:spMkLst>
        </pc:spChg>
        <pc:spChg chg="mod">
          <ac:chgData name="Cristina Martins Rodrigues" userId="459032d2-6611-47f6-b546-c79c040e89ab" providerId="ADAL" clId="{E9A22D98-9B67-49A8-BF72-2C3D6BC808B1}" dt="2022-03-25T11:31:17.001" v="311" actId="164"/>
          <ac:spMkLst>
            <pc:docMk/>
            <pc:sldMk cId="1823276327" sldId="612"/>
            <ac:spMk id="241" creationId="{D3831C22-A8D8-4E07-9646-849688ADAB40}"/>
          </ac:spMkLst>
        </pc:spChg>
        <pc:spChg chg="add mod">
          <ac:chgData name="Cristina Martins Rodrigues" userId="459032d2-6611-47f6-b546-c79c040e89ab" providerId="ADAL" clId="{E9A22D98-9B67-49A8-BF72-2C3D6BC808B1}" dt="2022-03-25T11:37:30.330" v="449"/>
          <ac:spMkLst>
            <pc:docMk/>
            <pc:sldMk cId="1823276327" sldId="612"/>
            <ac:spMk id="257" creationId="{C2A175C5-4C38-44BD-B524-3CC234D4B1C3}"/>
          </ac:spMkLst>
        </pc:spChg>
        <pc:spChg chg="mod">
          <ac:chgData name="Cristina Martins Rodrigues" userId="459032d2-6611-47f6-b546-c79c040e89ab" providerId="ADAL" clId="{E9A22D98-9B67-49A8-BF72-2C3D6BC808B1}" dt="2022-03-25T11:31:17.001" v="311" actId="164"/>
          <ac:spMkLst>
            <pc:docMk/>
            <pc:sldMk cId="1823276327" sldId="612"/>
            <ac:spMk id="358" creationId="{A5924A3D-2582-4816-9900-30A8FFAB76E3}"/>
          </ac:spMkLst>
        </pc:spChg>
        <pc:spChg chg="mod">
          <ac:chgData name="Cristina Martins Rodrigues" userId="459032d2-6611-47f6-b546-c79c040e89ab" providerId="ADAL" clId="{E9A22D98-9B67-49A8-BF72-2C3D6BC808B1}" dt="2022-03-25T11:31:17.001" v="311" actId="164"/>
          <ac:spMkLst>
            <pc:docMk/>
            <pc:sldMk cId="1823276327" sldId="612"/>
            <ac:spMk id="360" creationId="{4AEB6451-08AD-4ACD-9DF9-FD2C23140B55}"/>
          </ac:spMkLst>
        </pc:spChg>
        <pc:spChg chg="mod">
          <ac:chgData name="Cristina Martins Rodrigues" userId="459032d2-6611-47f6-b546-c79c040e89ab" providerId="ADAL" clId="{E9A22D98-9B67-49A8-BF72-2C3D6BC808B1}" dt="2022-03-25T11:31:17.001" v="311" actId="164"/>
          <ac:spMkLst>
            <pc:docMk/>
            <pc:sldMk cId="1823276327" sldId="612"/>
            <ac:spMk id="361" creationId="{E0F2C6DC-3A36-408E-8709-EF25E4443A8F}"/>
          </ac:spMkLst>
        </pc:spChg>
        <pc:spChg chg="mod">
          <ac:chgData name="Cristina Martins Rodrigues" userId="459032d2-6611-47f6-b546-c79c040e89ab" providerId="ADAL" clId="{E9A22D98-9B67-49A8-BF72-2C3D6BC808B1}" dt="2022-03-25T11:31:17.001" v="311" actId="164"/>
          <ac:spMkLst>
            <pc:docMk/>
            <pc:sldMk cId="1823276327" sldId="612"/>
            <ac:spMk id="362" creationId="{2303F60D-47B4-4938-81B7-F48748F771C1}"/>
          </ac:spMkLst>
        </pc:spChg>
        <pc:spChg chg="mod">
          <ac:chgData name="Cristina Martins Rodrigues" userId="459032d2-6611-47f6-b546-c79c040e89ab" providerId="ADAL" clId="{E9A22D98-9B67-49A8-BF72-2C3D6BC808B1}" dt="2022-03-25T11:31:17.001" v="311" actId="164"/>
          <ac:spMkLst>
            <pc:docMk/>
            <pc:sldMk cId="1823276327" sldId="612"/>
            <ac:spMk id="363" creationId="{5A60DDA0-20EA-439A-9A60-0EEA61709B56}"/>
          </ac:spMkLst>
        </pc:spChg>
        <pc:spChg chg="mod">
          <ac:chgData name="Cristina Martins Rodrigues" userId="459032d2-6611-47f6-b546-c79c040e89ab" providerId="ADAL" clId="{E9A22D98-9B67-49A8-BF72-2C3D6BC808B1}" dt="2022-03-25T11:31:17.001" v="311" actId="164"/>
          <ac:spMkLst>
            <pc:docMk/>
            <pc:sldMk cId="1823276327" sldId="612"/>
            <ac:spMk id="364" creationId="{E457C534-39AF-45C0-A51C-576B4C8C0C7F}"/>
          </ac:spMkLst>
        </pc:spChg>
        <pc:spChg chg="mod">
          <ac:chgData name="Cristina Martins Rodrigues" userId="459032d2-6611-47f6-b546-c79c040e89ab" providerId="ADAL" clId="{E9A22D98-9B67-49A8-BF72-2C3D6BC808B1}" dt="2022-03-25T11:31:17.001" v="311" actId="164"/>
          <ac:spMkLst>
            <pc:docMk/>
            <pc:sldMk cId="1823276327" sldId="612"/>
            <ac:spMk id="365" creationId="{8C3E99C5-EE2B-40AE-83AD-9484C03B2E0F}"/>
          </ac:spMkLst>
        </pc:spChg>
        <pc:spChg chg="mod">
          <ac:chgData name="Cristina Martins Rodrigues" userId="459032d2-6611-47f6-b546-c79c040e89ab" providerId="ADAL" clId="{E9A22D98-9B67-49A8-BF72-2C3D6BC808B1}" dt="2022-03-25T11:31:17.001" v="311" actId="164"/>
          <ac:spMkLst>
            <pc:docMk/>
            <pc:sldMk cId="1823276327" sldId="612"/>
            <ac:spMk id="486" creationId="{33CAEBF3-3747-4FDD-9680-CF02DEEC34A5}"/>
          </ac:spMkLst>
        </pc:spChg>
        <pc:spChg chg="mod">
          <ac:chgData name="Cristina Martins Rodrigues" userId="459032d2-6611-47f6-b546-c79c040e89ab" providerId="ADAL" clId="{E9A22D98-9B67-49A8-BF72-2C3D6BC808B1}" dt="2022-03-25T11:31:17.001" v="311" actId="164"/>
          <ac:spMkLst>
            <pc:docMk/>
            <pc:sldMk cId="1823276327" sldId="612"/>
            <ac:spMk id="522" creationId="{9228C0B9-9581-4133-8F54-D72D8C5578C6}"/>
          </ac:spMkLst>
        </pc:spChg>
        <pc:spChg chg="mod">
          <ac:chgData name="Cristina Martins Rodrigues" userId="459032d2-6611-47f6-b546-c79c040e89ab" providerId="ADAL" clId="{E9A22D98-9B67-49A8-BF72-2C3D6BC808B1}" dt="2022-03-25T11:31:17.001" v="311" actId="164"/>
          <ac:spMkLst>
            <pc:docMk/>
            <pc:sldMk cId="1823276327" sldId="612"/>
            <ac:spMk id="608" creationId="{98E5E2C3-9EB8-43F6-AA49-1E8EE36D1DEA}"/>
          </ac:spMkLst>
        </pc:spChg>
        <pc:spChg chg="mod">
          <ac:chgData name="Cristina Martins Rodrigues" userId="459032d2-6611-47f6-b546-c79c040e89ab" providerId="ADAL" clId="{E9A22D98-9B67-49A8-BF72-2C3D6BC808B1}" dt="2022-03-25T11:31:17.001" v="311" actId="164"/>
          <ac:spMkLst>
            <pc:docMk/>
            <pc:sldMk cId="1823276327" sldId="612"/>
            <ac:spMk id="609" creationId="{FDD288EE-4E85-4918-AA14-26DCA0991EB6}"/>
          </ac:spMkLst>
        </pc:spChg>
        <pc:spChg chg="mod">
          <ac:chgData name="Cristina Martins Rodrigues" userId="459032d2-6611-47f6-b546-c79c040e89ab" providerId="ADAL" clId="{E9A22D98-9B67-49A8-BF72-2C3D6BC808B1}" dt="2022-03-25T11:31:17.001" v="311" actId="164"/>
          <ac:spMkLst>
            <pc:docMk/>
            <pc:sldMk cId="1823276327" sldId="612"/>
            <ac:spMk id="610" creationId="{292BFBA2-04E3-4CF6-930A-ED137C329485}"/>
          </ac:spMkLst>
        </pc:spChg>
        <pc:spChg chg="mod">
          <ac:chgData name="Cristina Martins Rodrigues" userId="459032d2-6611-47f6-b546-c79c040e89ab" providerId="ADAL" clId="{E9A22D98-9B67-49A8-BF72-2C3D6BC808B1}" dt="2022-03-25T11:31:17.001" v="311" actId="164"/>
          <ac:spMkLst>
            <pc:docMk/>
            <pc:sldMk cId="1823276327" sldId="612"/>
            <ac:spMk id="611" creationId="{2FB15CE0-CF33-4C6D-8A4E-9CC73F5ED76C}"/>
          </ac:spMkLst>
        </pc:spChg>
        <pc:spChg chg="mod">
          <ac:chgData name="Cristina Martins Rodrigues" userId="459032d2-6611-47f6-b546-c79c040e89ab" providerId="ADAL" clId="{E9A22D98-9B67-49A8-BF72-2C3D6BC808B1}" dt="2022-03-25T11:31:17.001" v="311" actId="164"/>
          <ac:spMkLst>
            <pc:docMk/>
            <pc:sldMk cId="1823276327" sldId="612"/>
            <ac:spMk id="612" creationId="{DEA18A8C-F0CE-4645-BBF1-146E630EEB73}"/>
          </ac:spMkLst>
        </pc:spChg>
        <pc:spChg chg="mod">
          <ac:chgData name="Cristina Martins Rodrigues" userId="459032d2-6611-47f6-b546-c79c040e89ab" providerId="ADAL" clId="{E9A22D98-9B67-49A8-BF72-2C3D6BC808B1}" dt="2022-03-25T11:31:17.001" v="311" actId="164"/>
          <ac:spMkLst>
            <pc:docMk/>
            <pc:sldMk cId="1823276327" sldId="612"/>
            <ac:spMk id="613" creationId="{87971762-230C-4417-8750-FEBCCC186EFA}"/>
          </ac:spMkLst>
        </pc:spChg>
        <pc:spChg chg="mod">
          <ac:chgData name="Cristina Martins Rodrigues" userId="459032d2-6611-47f6-b546-c79c040e89ab" providerId="ADAL" clId="{E9A22D98-9B67-49A8-BF72-2C3D6BC808B1}" dt="2022-03-25T11:31:17.001" v="311" actId="164"/>
          <ac:spMkLst>
            <pc:docMk/>
            <pc:sldMk cId="1823276327" sldId="612"/>
            <ac:spMk id="614" creationId="{37645D6A-BAA4-4612-A744-53212F225523}"/>
          </ac:spMkLst>
        </pc:spChg>
        <pc:grpChg chg="mod">
          <ac:chgData name="Cristina Martins Rodrigues" userId="459032d2-6611-47f6-b546-c79c040e89ab" providerId="ADAL" clId="{E9A22D98-9B67-49A8-BF72-2C3D6BC808B1}" dt="2022-03-25T11:31:17.001" v="311" actId="164"/>
          <ac:grpSpMkLst>
            <pc:docMk/>
            <pc:sldMk cId="1823276327" sldId="612"/>
            <ac:grpSpMk id="3" creationId="{6A63109D-A0BD-470A-BC1E-D51B543F016A}"/>
          </ac:grpSpMkLst>
        </pc:grpChg>
        <pc:grpChg chg="add mod">
          <ac:chgData name="Cristina Martins Rodrigues" userId="459032d2-6611-47f6-b546-c79c040e89ab" providerId="ADAL" clId="{E9A22D98-9B67-49A8-BF72-2C3D6BC808B1}" dt="2022-03-25T11:31:18.812" v="312" actId="12788"/>
          <ac:grpSpMkLst>
            <pc:docMk/>
            <pc:sldMk cId="1823276327" sldId="612"/>
            <ac:grpSpMk id="5" creationId="{539B098A-433C-45AC-BE67-B4EF27058E2C}"/>
          </ac:grpSpMkLst>
        </pc:grpChg>
        <pc:grpChg chg="mod">
          <ac:chgData name="Cristina Martins Rodrigues" userId="459032d2-6611-47f6-b546-c79c040e89ab" providerId="ADAL" clId="{E9A22D98-9B67-49A8-BF72-2C3D6BC808B1}" dt="2022-03-25T11:31:17.001" v="311" actId="164"/>
          <ac:grpSpMkLst>
            <pc:docMk/>
            <pc:sldMk cId="1823276327" sldId="612"/>
            <ac:grpSpMk id="6" creationId="{BD117F2F-2E89-4AB8-A280-EDFC28053FDE}"/>
          </ac:grpSpMkLst>
        </pc:grpChg>
        <pc:grpChg chg="mod">
          <ac:chgData name="Cristina Martins Rodrigues" userId="459032d2-6611-47f6-b546-c79c040e89ab" providerId="ADAL" clId="{E9A22D98-9B67-49A8-BF72-2C3D6BC808B1}" dt="2022-03-25T11:31:17.001" v="311" actId="164"/>
          <ac:grpSpMkLst>
            <pc:docMk/>
            <pc:sldMk cId="1823276327" sldId="612"/>
            <ac:grpSpMk id="201" creationId="{9218D62E-DFD5-4349-80BF-0BBCD445D8DF}"/>
          </ac:grpSpMkLst>
        </pc:grpChg>
        <pc:grpChg chg="mod">
          <ac:chgData name="Cristina Martins Rodrigues" userId="459032d2-6611-47f6-b546-c79c040e89ab" providerId="ADAL" clId="{E9A22D98-9B67-49A8-BF72-2C3D6BC808B1}" dt="2022-03-25T11:31:17.001" v="311" actId="164"/>
          <ac:grpSpMkLst>
            <pc:docMk/>
            <pc:sldMk cId="1823276327" sldId="612"/>
            <ac:grpSpMk id="222" creationId="{8C393B2E-FE21-4E7B-BF40-E2AE578FC37C}"/>
          </ac:grpSpMkLst>
        </pc:grpChg>
        <pc:grpChg chg="mod">
          <ac:chgData name="Cristina Martins Rodrigues" userId="459032d2-6611-47f6-b546-c79c040e89ab" providerId="ADAL" clId="{E9A22D98-9B67-49A8-BF72-2C3D6BC808B1}" dt="2022-03-25T11:31:17.001" v="311" actId="164"/>
          <ac:grpSpMkLst>
            <pc:docMk/>
            <pc:sldMk cId="1823276327" sldId="612"/>
            <ac:grpSpMk id="225" creationId="{9229085F-84DD-4B34-9855-31F91D632750}"/>
          </ac:grpSpMkLst>
        </pc:grpChg>
        <pc:grpChg chg="mod">
          <ac:chgData name="Cristina Martins Rodrigues" userId="459032d2-6611-47f6-b546-c79c040e89ab" providerId="ADAL" clId="{E9A22D98-9B67-49A8-BF72-2C3D6BC808B1}" dt="2022-03-25T11:31:17.001" v="311" actId="164"/>
          <ac:grpSpMkLst>
            <pc:docMk/>
            <pc:sldMk cId="1823276327" sldId="612"/>
            <ac:grpSpMk id="231" creationId="{0AE915F6-64B3-425F-AB14-365B43A5E01B}"/>
          </ac:grpSpMkLst>
        </pc:grpChg>
        <pc:grpChg chg="mod">
          <ac:chgData name="Cristina Martins Rodrigues" userId="459032d2-6611-47f6-b546-c79c040e89ab" providerId="ADAL" clId="{E9A22D98-9B67-49A8-BF72-2C3D6BC808B1}" dt="2022-03-25T11:31:17.001" v="311" actId="164"/>
          <ac:grpSpMkLst>
            <pc:docMk/>
            <pc:sldMk cId="1823276327" sldId="612"/>
            <ac:grpSpMk id="234" creationId="{62B3CB31-2828-45C2-A27D-0F585A95B95B}"/>
          </ac:grpSpMkLst>
        </pc:grpChg>
        <pc:grpChg chg="mod">
          <ac:chgData name="Cristina Martins Rodrigues" userId="459032d2-6611-47f6-b546-c79c040e89ab" providerId="ADAL" clId="{E9A22D98-9B67-49A8-BF72-2C3D6BC808B1}" dt="2022-03-25T11:31:17.001" v="311" actId="164"/>
          <ac:grpSpMkLst>
            <pc:docMk/>
            <pc:sldMk cId="1823276327" sldId="612"/>
            <ac:grpSpMk id="242" creationId="{8540C35E-0875-48B2-9DEF-0E696A8AFBCC}"/>
          </ac:grpSpMkLst>
        </pc:grpChg>
        <pc:grpChg chg="mod">
          <ac:chgData name="Cristina Martins Rodrigues" userId="459032d2-6611-47f6-b546-c79c040e89ab" providerId="ADAL" clId="{E9A22D98-9B67-49A8-BF72-2C3D6BC808B1}" dt="2022-03-25T11:31:17.001" v="311" actId="164"/>
          <ac:grpSpMkLst>
            <pc:docMk/>
            <pc:sldMk cId="1823276327" sldId="612"/>
            <ac:grpSpMk id="245" creationId="{7EDF5061-F375-4684-B9D8-B5FA37FDAB37}"/>
          </ac:grpSpMkLst>
        </pc:grpChg>
        <pc:grpChg chg="mod">
          <ac:chgData name="Cristina Martins Rodrigues" userId="459032d2-6611-47f6-b546-c79c040e89ab" providerId="ADAL" clId="{E9A22D98-9B67-49A8-BF72-2C3D6BC808B1}" dt="2022-03-25T11:31:17.001" v="311" actId="164"/>
          <ac:grpSpMkLst>
            <pc:docMk/>
            <pc:sldMk cId="1823276327" sldId="612"/>
            <ac:grpSpMk id="248" creationId="{3DA3CE00-CAC0-4FBF-8BF7-39B4A4EAEB50}"/>
          </ac:grpSpMkLst>
        </pc:grpChg>
        <pc:grpChg chg="mod">
          <ac:chgData name="Cristina Martins Rodrigues" userId="459032d2-6611-47f6-b546-c79c040e89ab" providerId="ADAL" clId="{E9A22D98-9B67-49A8-BF72-2C3D6BC808B1}" dt="2022-03-25T11:31:17.001" v="311" actId="164"/>
          <ac:grpSpMkLst>
            <pc:docMk/>
            <pc:sldMk cId="1823276327" sldId="612"/>
            <ac:grpSpMk id="251" creationId="{0E82A811-071E-4C1D-93B6-26B916E7FC54}"/>
          </ac:grpSpMkLst>
        </pc:grpChg>
        <pc:grpChg chg="mod">
          <ac:chgData name="Cristina Martins Rodrigues" userId="459032d2-6611-47f6-b546-c79c040e89ab" providerId="ADAL" clId="{E9A22D98-9B67-49A8-BF72-2C3D6BC808B1}" dt="2022-03-25T11:31:17.001" v="311" actId="164"/>
          <ac:grpSpMkLst>
            <pc:docMk/>
            <pc:sldMk cId="1823276327" sldId="612"/>
            <ac:grpSpMk id="254" creationId="{1E4DE386-4EBE-4494-9551-FEE0A09102C0}"/>
          </ac:grpSpMkLst>
        </pc:grpChg>
        <pc:grpChg chg="mod">
          <ac:chgData name="Cristina Martins Rodrigues" userId="459032d2-6611-47f6-b546-c79c040e89ab" providerId="ADAL" clId="{E9A22D98-9B67-49A8-BF72-2C3D6BC808B1}" dt="2022-03-25T11:31:17.001" v="311" actId="164"/>
          <ac:grpSpMkLst>
            <pc:docMk/>
            <pc:sldMk cId="1823276327" sldId="612"/>
            <ac:grpSpMk id="359" creationId="{B7AD28EC-5037-4300-9343-87FB2838B716}"/>
          </ac:grpSpMkLst>
        </pc:grpChg>
        <pc:grpChg chg="mod">
          <ac:chgData name="Cristina Martins Rodrigues" userId="459032d2-6611-47f6-b546-c79c040e89ab" providerId="ADAL" clId="{E9A22D98-9B67-49A8-BF72-2C3D6BC808B1}" dt="2022-03-25T11:31:17.001" v="311" actId="164"/>
          <ac:grpSpMkLst>
            <pc:docMk/>
            <pc:sldMk cId="1823276327" sldId="612"/>
            <ac:grpSpMk id="370" creationId="{35AC7CDB-3E9B-4E01-8EC5-405A41CB3E48}"/>
          </ac:grpSpMkLst>
        </pc:grpChg>
        <pc:grpChg chg="mod">
          <ac:chgData name="Cristina Martins Rodrigues" userId="459032d2-6611-47f6-b546-c79c040e89ab" providerId="ADAL" clId="{E9A22D98-9B67-49A8-BF72-2C3D6BC808B1}" dt="2022-03-25T11:31:17.001" v="311" actId="164"/>
          <ac:grpSpMkLst>
            <pc:docMk/>
            <pc:sldMk cId="1823276327" sldId="612"/>
            <ac:grpSpMk id="371" creationId="{B5B21E2A-A9B8-427D-9B66-8F8CD22C8291}"/>
          </ac:grpSpMkLst>
        </pc:grpChg>
        <pc:grpChg chg="mod">
          <ac:chgData name="Cristina Martins Rodrigues" userId="459032d2-6611-47f6-b546-c79c040e89ab" providerId="ADAL" clId="{E9A22D98-9B67-49A8-BF72-2C3D6BC808B1}" dt="2022-03-25T11:31:17.001" v="311" actId="164"/>
          <ac:grpSpMkLst>
            <pc:docMk/>
            <pc:sldMk cId="1823276327" sldId="612"/>
            <ac:grpSpMk id="465" creationId="{552AD846-6CA5-4182-BBB4-1A7E07F90582}"/>
          </ac:grpSpMkLst>
        </pc:grpChg>
        <pc:grpChg chg="mod">
          <ac:chgData name="Cristina Martins Rodrigues" userId="459032d2-6611-47f6-b546-c79c040e89ab" providerId="ADAL" clId="{E9A22D98-9B67-49A8-BF72-2C3D6BC808B1}" dt="2022-03-25T11:31:17.001" v="311" actId="164"/>
          <ac:grpSpMkLst>
            <pc:docMk/>
            <pc:sldMk cId="1823276327" sldId="612"/>
            <ac:grpSpMk id="472" creationId="{039690DA-BA6A-4013-A08E-084A19F4BEA9}"/>
          </ac:grpSpMkLst>
        </pc:grpChg>
        <pc:grpChg chg="mod">
          <ac:chgData name="Cristina Martins Rodrigues" userId="459032d2-6611-47f6-b546-c79c040e89ab" providerId="ADAL" clId="{E9A22D98-9B67-49A8-BF72-2C3D6BC808B1}" dt="2022-03-25T11:31:17.001" v="311" actId="164"/>
          <ac:grpSpMkLst>
            <pc:docMk/>
            <pc:sldMk cId="1823276327" sldId="612"/>
            <ac:grpSpMk id="480" creationId="{C19B837C-72DD-42A8-B536-EFCFBE5F7525}"/>
          </ac:grpSpMkLst>
        </pc:grpChg>
        <pc:grpChg chg="mod">
          <ac:chgData name="Cristina Martins Rodrigues" userId="459032d2-6611-47f6-b546-c79c040e89ab" providerId="ADAL" clId="{E9A22D98-9B67-49A8-BF72-2C3D6BC808B1}" dt="2022-03-25T11:31:17.001" v="311" actId="164"/>
          <ac:grpSpMkLst>
            <pc:docMk/>
            <pc:sldMk cId="1823276327" sldId="612"/>
            <ac:grpSpMk id="495" creationId="{4902E47C-9788-49B8-AC91-CBD2D8888C46}"/>
          </ac:grpSpMkLst>
        </pc:grpChg>
        <pc:grpChg chg="mod">
          <ac:chgData name="Cristina Martins Rodrigues" userId="459032d2-6611-47f6-b546-c79c040e89ab" providerId="ADAL" clId="{E9A22D98-9B67-49A8-BF72-2C3D6BC808B1}" dt="2022-03-25T11:31:17.001" v="311" actId="164"/>
          <ac:grpSpMkLst>
            <pc:docMk/>
            <pc:sldMk cId="1823276327" sldId="612"/>
            <ac:grpSpMk id="523" creationId="{482C9933-4879-42BC-9427-E3C190DEC50A}"/>
          </ac:grpSpMkLst>
        </pc:grpChg>
        <pc:grpChg chg="mod">
          <ac:chgData name="Cristina Martins Rodrigues" userId="459032d2-6611-47f6-b546-c79c040e89ab" providerId="ADAL" clId="{E9A22D98-9B67-49A8-BF72-2C3D6BC808B1}" dt="2022-03-25T11:31:17.001" v="311" actId="164"/>
          <ac:grpSpMkLst>
            <pc:docMk/>
            <pc:sldMk cId="1823276327" sldId="612"/>
            <ac:grpSpMk id="524" creationId="{AA6F2231-5E66-4C1D-8F97-560261C5EF00}"/>
          </ac:grpSpMkLst>
        </pc:grpChg>
        <pc:grpChg chg="mod">
          <ac:chgData name="Cristina Martins Rodrigues" userId="459032d2-6611-47f6-b546-c79c040e89ab" providerId="ADAL" clId="{E9A22D98-9B67-49A8-BF72-2C3D6BC808B1}" dt="2022-03-25T11:31:17.001" v="311" actId="164"/>
          <ac:grpSpMkLst>
            <pc:docMk/>
            <pc:sldMk cId="1823276327" sldId="612"/>
            <ac:grpSpMk id="525" creationId="{351956CC-28F6-4F79-A46F-A0B32BD59E0F}"/>
          </ac:grpSpMkLst>
        </pc:grpChg>
        <pc:picChg chg="mod">
          <ac:chgData name="Cristina Martins Rodrigues" userId="459032d2-6611-47f6-b546-c79c040e89ab" providerId="ADAL" clId="{E9A22D98-9B67-49A8-BF72-2C3D6BC808B1}" dt="2022-03-25T11:31:17.001" v="311" actId="164"/>
          <ac:picMkLst>
            <pc:docMk/>
            <pc:sldMk cId="1823276327" sldId="612"/>
            <ac:picMk id="526" creationId="{E2C13522-A23C-410F-B4C8-B9D18589D86E}"/>
          </ac:picMkLst>
        </pc:picChg>
      </pc:sldChg>
      <pc:sldChg chg="addSp modSp">
        <pc:chgData name="Cristina Martins Rodrigues" userId="459032d2-6611-47f6-b546-c79c040e89ab" providerId="ADAL" clId="{E9A22D98-9B67-49A8-BF72-2C3D6BC808B1}" dt="2022-03-25T11:37:26.078" v="447"/>
        <pc:sldMkLst>
          <pc:docMk/>
          <pc:sldMk cId="1262986750" sldId="636"/>
        </pc:sldMkLst>
        <pc:spChg chg="add mod">
          <ac:chgData name="Cristina Martins Rodrigues" userId="459032d2-6611-47f6-b546-c79c040e89ab" providerId="ADAL" clId="{E9A22D98-9B67-49A8-BF72-2C3D6BC808B1}" dt="2022-03-25T11:37:26.078" v="447"/>
          <ac:spMkLst>
            <pc:docMk/>
            <pc:sldMk cId="1262986750" sldId="636"/>
            <ac:spMk id="18" creationId="{CCA53061-129F-4252-B46A-EC3EF3D99CE0}"/>
          </ac:spMkLst>
        </pc:spChg>
      </pc:sldChg>
      <pc:sldChg chg="addSp delSp modSp mod">
        <pc:chgData name="Cristina Martins Rodrigues" userId="459032d2-6611-47f6-b546-c79c040e89ab" providerId="ADAL" clId="{E9A22D98-9B67-49A8-BF72-2C3D6BC808B1}" dt="2022-03-25T11:37:19.025" v="446"/>
        <pc:sldMkLst>
          <pc:docMk/>
          <pc:sldMk cId="709301252" sldId="639"/>
        </pc:sldMkLst>
        <pc:spChg chg="mod">
          <ac:chgData name="Cristina Martins Rodrigues" userId="459032d2-6611-47f6-b546-c79c040e89ab" providerId="ADAL" clId="{E9A22D98-9B67-49A8-BF72-2C3D6BC808B1}" dt="2022-03-25T11:30:41.617" v="305" actId="12"/>
          <ac:spMkLst>
            <pc:docMk/>
            <pc:sldMk cId="709301252" sldId="639"/>
            <ac:spMk id="59" creationId="{8ED28852-D780-4FC7-9AE5-D5603ACEDF8B}"/>
          </ac:spMkLst>
        </pc:spChg>
        <pc:spChg chg="add del mod">
          <ac:chgData name="Cristina Martins Rodrigues" userId="459032d2-6611-47f6-b546-c79c040e89ab" providerId="ADAL" clId="{E9A22D98-9B67-49A8-BF72-2C3D6BC808B1}" dt="2022-03-25T11:37:19.025" v="446"/>
          <ac:spMkLst>
            <pc:docMk/>
            <pc:sldMk cId="709301252" sldId="639"/>
            <ac:spMk id="115" creationId="{48F23258-B257-467A-B7D2-795986B51204}"/>
          </ac:spMkLst>
        </pc:spChg>
      </pc:sldChg>
      <pc:sldChg chg="modSp mod">
        <pc:chgData name="Cristina Martins Rodrigues" userId="459032d2-6611-47f6-b546-c79c040e89ab" providerId="ADAL" clId="{E9A22D98-9B67-49A8-BF72-2C3D6BC808B1}" dt="2022-03-25T11:30:46.800" v="307" actId="12"/>
        <pc:sldMkLst>
          <pc:docMk/>
          <pc:sldMk cId="2414543458" sldId="641"/>
        </pc:sldMkLst>
        <pc:spChg chg="mod">
          <ac:chgData name="Cristina Martins Rodrigues" userId="459032d2-6611-47f6-b546-c79c040e89ab" providerId="ADAL" clId="{E9A22D98-9B67-49A8-BF72-2C3D6BC808B1}" dt="2022-03-25T11:30:46.800" v="307" actId="12"/>
          <ac:spMkLst>
            <pc:docMk/>
            <pc:sldMk cId="2414543458" sldId="641"/>
            <ac:spMk id="42" creationId="{E9301369-EA73-4A00-8A5A-ECE116EA2635}"/>
          </ac:spMkLst>
        </pc:spChg>
      </pc:sldChg>
      <pc:sldChg chg="addSp delSp modSp mod">
        <pc:chgData name="Cristina Martins Rodrigues" userId="459032d2-6611-47f6-b546-c79c040e89ab" providerId="ADAL" clId="{E9A22D98-9B67-49A8-BF72-2C3D6BC808B1}" dt="2022-03-25T11:37:58.357" v="502"/>
        <pc:sldMkLst>
          <pc:docMk/>
          <pc:sldMk cId="3397632888" sldId="651"/>
        </pc:sldMkLst>
        <pc:spChg chg="mod">
          <ac:chgData name="Cristina Martins Rodrigues" userId="459032d2-6611-47f6-b546-c79c040e89ab" providerId="ADAL" clId="{E9A22D98-9B67-49A8-BF72-2C3D6BC808B1}" dt="2022-03-25T11:33:37.945" v="376" actId="1035"/>
          <ac:spMkLst>
            <pc:docMk/>
            <pc:sldMk cId="3397632888" sldId="651"/>
            <ac:spMk id="4" creationId="{899EC80C-1587-478F-A946-56A0154F11F9}"/>
          </ac:spMkLst>
        </pc:spChg>
        <pc:spChg chg="mod">
          <ac:chgData name="Cristina Martins Rodrigues" userId="459032d2-6611-47f6-b546-c79c040e89ab" providerId="ADAL" clId="{E9A22D98-9B67-49A8-BF72-2C3D6BC808B1}" dt="2022-03-25T11:33:37.945" v="376" actId="1035"/>
          <ac:spMkLst>
            <pc:docMk/>
            <pc:sldMk cId="3397632888" sldId="651"/>
            <ac:spMk id="6" creationId="{C0A0A075-813B-4B18-8830-580993C0F085}"/>
          </ac:spMkLst>
        </pc:spChg>
        <pc:spChg chg="mod">
          <ac:chgData name="Cristina Martins Rodrigues" userId="459032d2-6611-47f6-b546-c79c040e89ab" providerId="ADAL" clId="{E9A22D98-9B67-49A8-BF72-2C3D6BC808B1}" dt="2022-03-25T11:33:37.945" v="376" actId="1035"/>
          <ac:spMkLst>
            <pc:docMk/>
            <pc:sldMk cId="3397632888" sldId="651"/>
            <ac:spMk id="7" creationId="{3270531A-6896-4681-964C-8F4C8A152860}"/>
          </ac:spMkLst>
        </pc:spChg>
        <pc:spChg chg="mod">
          <ac:chgData name="Cristina Martins Rodrigues" userId="459032d2-6611-47f6-b546-c79c040e89ab" providerId="ADAL" clId="{E9A22D98-9B67-49A8-BF72-2C3D6BC808B1}" dt="2022-03-25T11:33:37.945" v="376" actId="1035"/>
          <ac:spMkLst>
            <pc:docMk/>
            <pc:sldMk cId="3397632888" sldId="651"/>
            <ac:spMk id="8" creationId="{E6D90CE5-9199-489E-A8B7-A1CCB3CA7898}"/>
          </ac:spMkLst>
        </pc:spChg>
        <pc:spChg chg="mod">
          <ac:chgData name="Cristina Martins Rodrigues" userId="459032d2-6611-47f6-b546-c79c040e89ab" providerId="ADAL" clId="{E9A22D98-9B67-49A8-BF72-2C3D6BC808B1}" dt="2022-03-25T11:33:37.945" v="376" actId="1035"/>
          <ac:spMkLst>
            <pc:docMk/>
            <pc:sldMk cId="3397632888" sldId="651"/>
            <ac:spMk id="9" creationId="{0B4C43F9-068F-4A9C-8216-18E57D9A4BA9}"/>
          </ac:spMkLst>
        </pc:spChg>
        <pc:spChg chg="mod">
          <ac:chgData name="Cristina Martins Rodrigues" userId="459032d2-6611-47f6-b546-c79c040e89ab" providerId="ADAL" clId="{E9A22D98-9B67-49A8-BF72-2C3D6BC808B1}" dt="2022-03-25T11:33:37.945" v="376" actId="1035"/>
          <ac:spMkLst>
            <pc:docMk/>
            <pc:sldMk cId="3397632888" sldId="651"/>
            <ac:spMk id="10" creationId="{EABF6116-74F0-4DC6-BE37-CFC03260ED68}"/>
          </ac:spMkLst>
        </pc:spChg>
        <pc:spChg chg="mod">
          <ac:chgData name="Cristina Martins Rodrigues" userId="459032d2-6611-47f6-b546-c79c040e89ab" providerId="ADAL" clId="{E9A22D98-9B67-49A8-BF72-2C3D6BC808B1}" dt="2022-03-25T11:33:37.945" v="376" actId="1035"/>
          <ac:spMkLst>
            <pc:docMk/>
            <pc:sldMk cId="3397632888" sldId="651"/>
            <ac:spMk id="11" creationId="{3399720C-5596-4BE5-AA11-ECCAA090D6BF}"/>
          </ac:spMkLst>
        </pc:spChg>
        <pc:spChg chg="mod">
          <ac:chgData name="Cristina Martins Rodrigues" userId="459032d2-6611-47f6-b546-c79c040e89ab" providerId="ADAL" clId="{E9A22D98-9B67-49A8-BF72-2C3D6BC808B1}" dt="2022-03-25T11:33:37.945" v="376" actId="1035"/>
          <ac:spMkLst>
            <pc:docMk/>
            <pc:sldMk cId="3397632888" sldId="651"/>
            <ac:spMk id="12" creationId="{25D242AE-BC57-48FA-8256-79C353C4BEDD}"/>
          </ac:spMkLst>
        </pc:spChg>
        <pc:spChg chg="mod">
          <ac:chgData name="Cristina Martins Rodrigues" userId="459032d2-6611-47f6-b546-c79c040e89ab" providerId="ADAL" clId="{E9A22D98-9B67-49A8-BF72-2C3D6BC808B1}" dt="2022-03-25T11:33:37.945" v="376" actId="1035"/>
          <ac:spMkLst>
            <pc:docMk/>
            <pc:sldMk cId="3397632888" sldId="651"/>
            <ac:spMk id="13" creationId="{528C8C4A-A4DE-4165-880A-6BCA769CE286}"/>
          </ac:spMkLst>
        </pc:spChg>
        <pc:spChg chg="mod">
          <ac:chgData name="Cristina Martins Rodrigues" userId="459032d2-6611-47f6-b546-c79c040e89ab" providerId="ADAL" clId="{E9A22D98-9B67-49A8-BF72-2C3D6BC808B1}" dt="2022-03-25T11:33:37.945" v="376" actId="1035"/>
          <ac:spMkLst>
            <pc:docMk/>
            <pc:sldMk cId="3397632888" sldId="651"/>
            <ac:spMk id="14" creationId="{51F15953-3B83-4440-B0D9-8CC5DFCEA243}"/>
          </ac:spMkLst>
        </pc:spChg>
        <pc:spChg chg="mod">
          <ac:chgData name="Cristina Martins Rodrigues" userId="459032d2-6611-47f6-b546-c79c040e89ab" providerId="ADAL" clId="{E9A22D98-9B67-49A8-BF72-2C3D6BC808B1}" dt="2022-03-25T11:33:37.945" v="376" actId="1035"/>
          <ac:spMkLst>
            <pc:docMk/>
            <pc:sldMk cId="3397632888" sldId="651"/>
            <ac:spMk id="15" creationId="{B91F3A4E-8010-41B4-8764-0E12B0A719F9}"/>
          </ac:spMkLst>
        </pc:spChg>
        <pc:spChg chg="mod">
          <ac:chgData name="Cristina Martins Rodrigues" userId="459032d2-6611-47f6-b546-c79c040e89ab" providerId="ADAL" clId="{E9A22D98-9B67-49A8-BF72-2C3D6BC808B1}" dt="2022-03-25T11:33:37.945" v="376" actId="1035"/>
          <ac:spMkLst>
            <pc:docMk/>
            <pc:sldMk cId="3397632888" sldId="651"/>
            <ac:spMk id="16" creationId="{5BB1AF2F-B914-48BF-A7FD-AD84CDC7C87A}"/>
          </ac:spMkLst>
        </pc:spChg>
        <pc:spChg chg="mod">
          <ac:chgData name="Cristina Martins Rodrigues" userId="459032d2-6611-47f6-b546-c79c040e89ab" providerId="ADAL" clId="{E9A22D98-9B67-49A8-BF72-2C3D6BC808B1}" dt="2022-03-25T11:33:37.945" v="376" actId="1035"/>
          <ac:spMkLst>
            <pc:docMk/>
            <pc:sldMk cId="3397632888" sldId="651"/>
            <ac:spMk id="17" creationId="{0F5486A1-1ED8-4C42-9142-FC4864A0D60E}"/>
          </ac:spMkLst>
        </pc:spChg>
        <pc:spChg chg="mod">
          <ac:chgData name="Cristina Martins Rodrigues" userId="459032d2-6611-47f6-b546-c79c040e89ab" providerId="ADAL" clId="{E9A22D98-9B67-49A8-BF72-2C3D6BC808B1}" dt="2022-03-25T11:33:37.945" v="376" actId="1035"/>
          <ac:spMkLst>
            <pc:docMk/>
            <pc:sldMk cId="3397632888" sldId="651"/>
            <ac:spMk id="18" creationId="{56D62029-EB52-48EC-BE6A-A61F4590813B}"/>
          </ac:spMkLst>
        </pc:spChg>
        <pc:spChg chg="mod">
          <ac:chgData name="Cristina Martins Rodrigues" userId="459032d2-6611-47f6-b546-c79c040e89ab" providerId="ADAL" clId="{E9A22D98-9B67-49A8-BF72-2C3D6BC808B1}" dt="2022-03-25T11:33:37.945" v="376" actId="1035"/>
          <ac:spMkLst>
            <pc:docMk/>
            <pc:sldMk cId="3397632888" sldId="651"/>
            <ac:spMk id="19" creationId="{6C2EE3B1-0543-479F-8840-F026BB2B800C}"/>
          </ac:spMkLst>
        </pc:spChg>
        <pc:spChg chg="mod">
          <ac:chgData name="Cristina Martins Rodrigues" userId="459032d2-6611-47f6-b546-c79c040e89ab" providerId="ADAL" clId="{E9A22D98-9B67-49A8-BF72-2C3D6BC808B1}" dt="2022-03-25T11:33:37.945" v="376" actId="1035"/>
          <ac:spMkLst>
            <pc:docMk/>
            <pc:sldMk cId="3397632888" sldId="651"/>
            <ac:spMk id="20" creationId="{303911E0-BD45-4CAF-802C-084F9DAE1F92}"/>
          </ac:spMkLst>
        </pc:spChg>
        <pc:spChg chg="mod">
          <ac:chgData name="Cristina Martins Rodrigues" userId="459032d2-6611-47f6-b546-c79c040e89ab" providerId="ADAL" clId="{E9A22D98-9B67-49A8-BF72-2C3D6BC808B1}" dt="2022-03-25T11:33:37.945" v="376" actId="1035"/>
          <ac:spMkLst>
            <pc:docMk/>
            <pc:sldMk cId="3397632888" sldId="651"/>
            <ac:spMk id="21" creationId="{C50C2E2B-12C9-4EFD-8AF7-E5C52EB4487C}"/>
          </ac:spMkLst>
        </pc:spChg>
        <pc:spChg chg="mod">
          <ac:chgData name="Cristina Martins Rodrigues" userId="459032d2-6611-47f6-b546-c79c040e89ab" providerId="ADAL" clId="{E9A22D98-9B67-49A8-BF72-2C3D6BC808B1}" dt="2022-03-25T11:33:37.945" v="376" actId="1035"/>
          <ac:spMkLst>
            <pc:docMk/>
            <pc:sldMk cId="3397632888" sldId="651"/>
            <ac:spMk id="22" creationId="{C8F092A8-5AD0-464D-A381-9A2CEBC08401}"/>
          </ac:spMkLst>
        </pc:spChg>
        <pc:spChg chg="mod">
          <ac:chgData name="Cristina Martins Rodrigues" userId="459032d2-6611-47f6-b546-c79c040e89ab" providerId="ADAL" clId="{E9A22D98-9B67-49A8-BF72-2C3D6BC808B1}" dt="2022-03-25T11:33:37.945" v="376" actId="1035"/>
          <ac:spMkLst>
            <pc:docMk/>
            <pc:sldMk cId="3397632888" sldId="651"/>
            <ac:spMk id="23" creationId="{3D30C908-C46D-412F-9E3F-C7B3EDA3EFF0}"/>
          </ac:spMkLst>
        </pc:spChg>
        <pc:spChg chg="mod">
          <ac:chgData name="Cristina Martins Rodrigues" userId="459032d2-6611-47f6-b546-c79c040e89ab" providerId="ADAL" clId="{E9A22D98-9B67-49A8-BF72-2C3D6BC808B1}" dt="2022-03-25T11:33:37.945" v="376" actId="1035"/>
          <ac:spMkLst>
            <pc:docMk/>
            <pc:sldMk cId="3397632888" sldId="651"/>
            <ac:spMk id="24" creationId="{A65EE417-6457-453C-ABC2-F9F4639D6126}"/>
          </ac:spMkLst>
        </pc:spChg>
        <pc:spChg chg="mod">
          <ac:chgData name="Cristina Martins Rodrigues" userId="459032d2-6611-47f6-b546-c79c040e89ab" providerId="ADAL" clId="{E9A22D98-9B67-49A8-BF72-2C3D6BC808B1}" dt="2022-03-25T11:33:37.945" v="376" actId="1035"/>
          <ac:spMkLst>
            <pc:docMk/>
            <pc:sldMk cId="3397632888" sldId="651"/>
            <ac:spMk id="25" creationId="{CBBDF2B0-F5DB-41C2-9CFE-46E23F0C07D0}"/>
          </ac:spMkLst>
        </pc:spChg>
        <pc:spChg chg="mod">
          <ac:chgData name="Cristina Martins Rodrigues" userId="459032d2-6611-47f6-b546-c79c040e89ab" providerId="ADAL" clId="{E9A22D98-9B67-49A8-BF72-2C3D6BC808B1}" dt="2022-03-25T11:33:37.945" v="376" actId="1035"/>
          <ac:spMkLst>
            <pc:docMk/>
            <pc:sldMk cId="3397632888" sldId="651"/>
            <ac:spMk id="26" creationId="{148D3F0D-E57C-4104-B4BD-7533BFB6AC51}"/>
          </ac:spMkLst>
        </pc:spChg>
        <pc:spChg chg="mod">
          <ac:chgData name="Cristina Martins Rodrigues" userId="459032d2-6611-47f6-b546-c79c040e89ab" providerId="ADAL" clId="{E9A22D98-9B67-49A8-BF72-2C3D6BC808B1}" dt="2022-03-25T11:33:37.945" v="376" actId="1035"/>
          <ac:spMkLst>
            <pc:docMk/>
            <pc:sldMk cId="3397632888" sldId="651"/>
            <ac:spMk id="27" creationId="{E9ED2D41-C8BC-4201-8137-3F1DD0389FEE}"/>
          </ac:spMkLst>
        </pc:spChg>
        <pc:spChg chg="mod">
          <ac:chgData name="Cristina Martins Rodrigues" userId="459032d2-6611-47f6-b546-c79c040e89ab" providerId="ADAL" clId="{E9A22D98-9B67-49A8-BF72-2C3D6BC808B1}" dt="2022-03-25T11:33:37.945" v="376" actId="1035"/>
          <ac:spMkLst>
            <pc:docMk/>
            <pc:sldMk cId="3397632888" sldId="651"/>
            <ac:spMk id="28" creationId="{3F5D20F1-F75F-4098-833B-842E5046949D}"/>
          </ac:spMkLst>
        </pc:spChg>
        <pc:spChg chg="mod">
          <ac:chgData name="Cristina Martins Rodrigues" userId="459032d2-6611-47f6-b546-c79c040e89ab" providerId="ADAL" clId="{E9A22D98-9B67-49A8-BF72-2C3D6BC808B1}" dt="2022-03-25T11:33:37.945" v="376" actId="1035"/>
          <ac:spMkLst>
            <pc:docMk/>
            <pc:sldMk cId="3397632888" sldId="651"/>
            <ac:spMk id="29" creationId="{321B65C3-0B30-4D18-A2CF-F610F52C5422}"/>
          </ac:spMkLst>
        </pc:spChg>
        <pc:spChg chg="mod">
          <ac:chgData name="Cristina Martins Rodrigues" userId="459032d2-6611-47f6-b546-c79c040e89ab" providerId="ADAL" clId="{E9A22D98-9B67-49A8-BF72-2C3D6BC808B1}" dt="2022-03-25T11:33:37.945" v="376" actId="1035"/>
          <ac:spMkLst>
            <pc:docMk/>
            <pc:sldMk cId="3397632888" sldId="651"/>
            <ac:spMk id="30" creationId="{C355EF0E-468F-46A9-A86B-1B84AD8868C3}"/>
          </ac:spMkLst>
        </pc:spChg>
        <pc:spChg chg="mod">
          <ac:chgData name="Cristina Martins Rodrigues" userId="459032d2-6611-47f6-b546-c79c040e89ab" providerId="ADAL" clId="{E9A22D98-9B67-49A8-BF72-2C3D6BC808B1}" dt="2022-03-25T11:33:37.945" v="376" actId="1035"/>
          <ac:spMkLst>
            <pc:docMk/>
            <pc:sldMk cId="3397632888" sldId="651"/>
            <ac:spMk id="31" creationId="{BB7CAF6A-EFE8-4E60-B9C4-38A8F49D5783}"/>
          </ac:spMkLst>
        </pc:spChg>
        <pc:spChg chg="mod">
          <ac:chgData name="Cristina Martins Rodrigues" userId="459032d2-6611-47f6-b546-c79c040e89ab" providerId="ADAL" clId="{E9A22D98-9B67-49A8-BF72-2C3D6BC808B1}" dt="2022-03-25T11:33:37.945" v="376" actId="1035"/>
          <ac:spMkLst>
            <pc:docMk/>
            <pc:sldMk cId="3397632888" sldId="651"/>
            <ac:spMk id="32" creationId="{2F138751-0EC7-4308-8BFA-B2B2C9D38EDB}"/>
          </ac:spMkLst>
        </pc:spChg>
        <pc:spChg chg="mod">
          <ac:chgData name="Cristina Martins Rodrigues" userId="459032d2-6611-47f6-b546-c79c040e89ab" providerId="ADAL" clId="{E9A22D98-9B67-49A8-BF72-2C3D6BC808B1}" dt="2022-03-25T11:33:37.945" v="376" actId="1035"/>
          <ac:spMkLst>
            <pc:docMk/>
            <pc:sldMk cId="3397632888" sldId="651"/>
            <ac:spMk id="33" creationId="{2FD481F9-ED38-43CB-8A5D-D5B1EC6EF22E}"/>
          </ac:spMkLst>
        </pc:spChg>
        <pc:spChg chg="mod">
          <ac:chgData name="Cristina Martins Rodrigues" userId="459032d2-6611-47f6-b546-c79c040e89ab" providerId="ADAL" clId="{E9A22D98-9B67-49A8-BF72-2C3D6BC808B1}" dt="2022-03-25T11:33:37.945" v="376" actId="1035"/>
          <ac:spMkLst>
            <pc:docMk/>
            <pc:sldMk cId="3397632888" sldId="651"/>
            <ac:spMk id="34" creationId="{80AAC640-0AF4-4A31-9B1A-257FEBF5D9DA}"/>
          </ac:spMkLst>
        </pc:spChg>
        <pc:spChg chg="mod">
          <ac:chgData name="Cristina Martins Rodrigues" userId="459032d2-6611-47f6-b546-c79c040e89ab" providerId="ADAL" clId="{E9A22D98-9B67-49A8-BF72-2C3D6BC808B1}" dt="2022-03-25T11:33:37.945" v="376" actId="1035"/>
          <ac:spMkLst>
            <pc:docMk/>
            <pc:sldMk cId="3397632888" sldId="651"/>
            <ac:spMk id="35" creationId="{30D3D987-94A2-4604-9F37-56B58ADEC84C}"/>
          </ac:spMkLst>
        </pc:spChg>
        <pc:spChg chg="mod">
          <ac:chgData name="Cristina Martins Rodrigues" userId="459032d2-6611-47f6-b546-c79c040e89ab" providerId="ADAL" clId="{E9A22D98-9B67-49A8-BF72-2C3D6BC808B1}" dt="2022-03-25T11:33:37.945" v="376" actId="1035"/>
          <ac:spMkLst>
            <pc:docMk/>
            <pc:sldMk cId="3397632888" sldId="651"/>
            <ac:spMk id="36" creationId="{2D3B2599-20C4-4E6D-81DC-8770462397F8}"/>
          </ac:spMkLst>
        </pc:spChg>
        <pc:spChg chg="mod">
          <ac:chgData name="Cristina Martins Rodrigues" userId="459032d2-6611-47f6-b546-c79c040e89ab" providerId="ADAL" clId="{E9A22D98-9B67-49A8-BF72-2C3D6BC808B1}" dt="2022-03-25T11:33:37.945" v="376" actId="1035"/>
          <ac:spMkLst>
            <pc:docMk/>
            <pc:sldMk cId="3397632888" sldId="651"/>
            <ac:spMk id="37" creationId="{13E34972-C4AD-45F5-8BCE-8C7143ECC2E4}"/>
          </ac:spMkLst>
        </pc:spChg>
        <pc:spChg chg="mod">
          <ac:chgData name="Cristina Martins Rodrigues" userId="459032d2-6611-47f6-b546-c79c040e89ab" providerId="ADAL" clId="{E9A22D98-9B67-49A8-BF72-2C3D6BC808B1}" dt="2022-03-25T11:33:37.945" v="376" actId="1035"/>
          <ac:spMkLst>
            <pc:docMk/>
            <pc:sldMk cId="3397632888" sldId="651"/>
            <ac:spMk id="38" creationId="{37E97CA4-38AE-47F9-B177-C201FFE14E10}"/>
          </ac:spMkLst>
        </pc:spChg>
        <pc:spChg chg="mod">
          <ac:chgData name="Cristina Martins Rodrigues" userId="459032d2-6611-47f6-b546-c79c040e89ab" providerId="ADAL" clId="{E9A22D98-9B67-49A8-BF72-2C3D6BC808B1}" dt="2022-03-25T11:33:37.945" v="376" actId="1035"/>
          <ac:spMkLst>
            <pc:docMk/>
            <pc:sldMk cId="3397632888" sldId="651"/>
            <ac:spMk id="39" creationId="{939AF6AB-60E3-4D34-9ABF-6FED47BFD778}"/>
          </ac:spMkLst>
        </pc:spChg>
        <pc:spChg chg="mod">
          <ac:chgData name="Cristina Martins Rodrigues" userId="459032d2-6611-47f6-b546-c79c040e89ab" providerId="ADAL" clId="{E9A22D98-9B67-49A8-BF72-2C3D6BC808B1}" dt="2022-03-25T11:33:37.945" v="376" actId="1035"/>
          <ac:spMkLst>
            <pc:docMk/>
            <pc:sldMk cId="3397632888" sldId="651"/>
            <ac:spMk id="40" creationId="{FF9D7FF9-5AE5-4466-BBCD-766BB8863051}"/>
          </ac:spMkLst>
        </pc:spChg>
        <pc:spChg chg="mod">
          <ac:chgData name="Cristina Martins Rodrigues" userId="459032d2-6611-47f6-b546-c79c040e89ab" providerId="ADAL" clId="{E9A22D98-9B67-49A8-BF72-2C3D6BC808B1}" dt="2022-03-25T11:33:37.945" v="376" actId="1035"/>
          <ac:spMkLst>
            <pc:docMk/>
            <pc:sldMk cId="3397632888" sldId="651"/>
            <ac:spMk id="41" creationId="{3695BC61-8B52-4F99-86EC-8ABDA2384F73}"/>
          </ac:spMkLst>
        </pc:spChg>
        <pc:spChg chg="mod">
          <ac:chgData name="Cristina Martins Rodrigues" userId="459032d2-6611-47f6-b546-c79c040e89ab" providerId="ADAL" clId="{E9A22D98-9B67-49A8-BF72-2C3D6BC808B1}" dt="2022-03-25T11:33:37.945" v="376" actId="1035"/>
          <ac:spMkLst>
            <pc:docMk/>
            <pc:sldMk cId="3397632888" sldId="651"/>
            <ac:spMk id="44" creationId="{C1EB3BE7-A8E7-422C-97F3-8AA4643C0EBB}"/>
          </ac:spMkLst>
        </pc:spChg>
        <pc:spChg chg="mod">
          <ac:chgData name="Cristina Martins Rodrigues" userId="459032d2-6611-47f6-b546-c79c040e89ab" providerId="ADAL" clId="{E9A22D98-9B67-49A8-BF72-2C3D6BC808B1}" dt="2022-03-25T11:33:37.945" v="376" actId="1035"/>
          <ac:spMkLst>
            <pc:docMk/>
            <pc:sldMk cId="3397632888" sldId="651"/>
            <ac:spMk id="49" creationId="{D92D61C5-994C-45A3-ADFC-60578092F392}"/>
          </ac:spMkLst>
        </pc:spChg>
        <pc:spChg chg="mod">
          <ac:chgData name="Cristina Martins Rodrigues" userId="459032d2-6611-47f6-b546-c79c040e89ab" providerId="ADAL" clId="{E9A22D98-9B67-49A8-BF72-2C3D6BC808B1}" dt="2022-03-25T11:33:37.945" v="376" actId="1035"/>
          <ac:spMkLst>
            <pc:docMk/>
            <pc:sldMk cId="3397632888" sldId="651"/>
            <ac:spMk id="51" creationId="{6B24021C-9F93-4362-B129-653CDE1BAF34}"/>
          </ac:spMkLst>
        </pc:spChg>
        <pc:spChg chg="mod">
          <ac:chgData name="Cristina Martins Rodrigues" userId="459032d2-6611-47f6-b546-c79c040e89ab" providerId="ADAL" clId="{E9A22D98-9B67-49A8-BF72-2C3D6BC808B1}" dt="2022-03-25T11:33:37.945" v="376" actId="1035"/>
          <ac:spMkLst>
            <pc:docMk/>
            <pc:sldMk cId="3397632888" sldId="651"/>
            <ac:spMk id="52" creationId="{8ADFF09C-ED20-40BF-9637-07E7BD048B4A}"/>
          </ac:spMkLst>
        </pc:spChg>
        <pc:spChg chg="mod">
          <ac:chgData name="Cristina Martins Rodrigues" userId="459032d2-6611-47f6-b546-c79c040e89ab" providerId="ADAL" clId="{E9A22D98-9B67-49A8-BF72-2C3D6BC808B1}" dt="2022-03-25T11:33:37.945" v="376" actId="1035"/>
          <ac:spMkLst>
            <pc:docMk/>
            <pc:sldMk cId="3397632888" sldId="651"/>
            <ac:spMk id="53" creationId="{9AE0BDDB-DE2B-4CD2-B78C-6FD999570C41}"/>
          </ac:spMkLst>
        </pc:spChg>
        <pc:spChg chg="mod">
          <ac:chgData name="Cristina Martins Rodrigues" userId="459032d2-6611-47f6-b546-c79c040e89ab" providerId="ADAL" clId="{E9A22D98-9B67-49A8-BF72-2C3D6BC808B1}" dt="2022-03-25T11:33:37.945" v="376" actId="1035"/>
          <ac:spMkLst>
            <pc:docMk/>
            <pc:sldMk cId="3397632888" sldId="651"/>
            <ac:spMk id="54" creationId="{5800E6E1-C834-4F18-98A2-8F7E3CBA7F48}"/>
          </ac:spMkLst>
        </pc:spChg>
        <pc:spChg chg="mod">
          <ac:chgData name="Cristina Martins Rodrigues" userId="459032d2-6611-47f6-b546-c79c040e89ab" providerId="ADAL" clId="{E9A22D98-9B67-49A8-BF72-2C3D6BC808B1}" dt="2022-03-25T11:33:37.945" v="376" actId="1035"/>
          <ac:spMkLst>
            <pc:docMk/>
            <pc:sldMk cId="3397632888" sldId="651"/>
            <ac:spMk id="55" creationId="{8334F011-DD80-4924-804C-F907C597D8FA}"/>
          </ac:spMkLst>
        </pc:spChg>
        <pc:spChg chg="mod">
          <ac:chgData name="Cristina Martins Rodrigues" userId="459032d2-6611-47f6-b546-c79c040e89ab" providerId="ADAL" clId="{E9A22D98-9B67-49A8-BF72-2C3D6BC808B1}" dt="2022-03-25T11:33:37.945" v="376" actId="1035"/>
          <ac:spMkLst>
            <pc:docMk/>
            <pc:sldMk cId="3397632888" sldId="651"/>
            <ac:spMk id="56" creationId="{8B8776F7-CBC6-48E9-8D43-D000451BB778}"/>
          </ac:spMkLst>
        </pc:spChg>
        <pc:spChg chg="mod">
          <ac:chgData name="Cristina Martins Rodrigues" userId="459032d2-6611-47f6-b546-c79c040e89ab" providerId="ADAL" clId="{E9A22D98-9B67-49A8-BF72-2C3D6BC808B1}" dt="2022-03-25T11:33:37.945" v="376" actId="1035"/>
          <ac:spMkLst>
            <pc:docMk/>
            <pc:sldMk cId="3397632888" sldId="651"/>
            <ac:spMk id="57" creationId="{7F7CE580-AF4F-4501-939B-477B468A3E70}"/>
          </ac:spMkLst>
        </pc:spChg>
        <pc:spChg chg="mod">
          <ac:chgData name="Cristina Martins Rodrigues" userId="459032d2-6611-47f6-b546-c79c040e89ab" providerId="ADAL" clId="{E9A22D98-9B67-49A8-BF72-2C3D6BC808B1}" dt="2022-03-25T11:33:37.945" v="376" actId="1035"/>
          <ac:spMkLst>
            <pc:docMk/>
            <pc:sldMk cId="3397632888" sldId="651"/>
            <ac:spMk id="58" creationId="{D92D61C5-994C-45A3-ADFC-60578092F392}"/>
          </ac:spMkLst>
        </pc:spChg>
        <pc:spChg chg="mod">
          <ac:chgData name="Cristina Martins Rodrigues" userId="459032d2-6611-47f6-b546-c79c040e89ab" providerId="ADAL" clId="{E9A22D98-9B67-49A8-BF72-2C3D6BC808B1}" dt="2022-03-25T11:33:37.945" v="376" actId="1035"/>
          <ac:spMkLst>
            <pc:docMk/>
            <pc:sldMk cId="3397632888" sldId="651"/>
            <ac:spMk id="69" creationId="{8A3952B4-B93B-4D36-8334-AF125FE9D469}"/>
          </ac:spMkLst>
        </pc:spChg>
        <pc:spChg chg="mod">
          <ac:chgData name="Cristina Martins Rodrigues" userId="459032d2-6611-47f6-b546-c79c040e89ab" providerId="ADAL" clId="{E9A22D98-9B67-49A8-BF72-2C3D6BC808B1}" dt="2022-03-25T11:33:37.945" v="376" actId="1035"/>
          <ac:spMkLst>
            <pc:docMk/>
            <pc:sldMk cId="3397632888" sldId="651"/>
            <ac:spMk id="70" creationId="{3CAB08FD-C58F-4844-83BC-C5D4AE595157}"/>
          </ac:spMkLst>
        </pc:spChg>
        <pc:spChg chg="mod">
          <ac:chgData name="Cristina Martins Rodrigues" userId="459032d2-6611-47f6-b546-c79c040e89ab" providerId="ADAL" clId="{E9A22D98-9B67-49A8-BF72-2C3D6BC808B1}" dt="2022-03-25T11:33:37.945" v="376" actId="1035"/>
          <ac:spMkLst>
            <pc:docMk/>
            <pc:sldMk cId="3397632888" sldId="651"/>
            <ac:spMk id="71" creationId="{8B8F7EB0-DCC0-4984-A35B-39081E762077}"/>
          </ac:spMkLst>
        </pc:spChg>
        <pc:spChg chg="mod">
          <ac:chgData name="Cristina Martins Rodrigues" userId="459032d2-6611-47f6-b546-c79c040e89ab" providerId="ADAL" clId="{E9A22D98-9B67-49A8-BF72-2C3D6BC808B1}" dt="2022-03-25T11:33:37.945" v="376" actId="1035"/>
          <ac:spMkLst>
            <pc:docMk/>
            <pc:sldMk cId="3397632888" sldId="651"/>
            <ac:spMk id="84" creationId="{B82F6AB1-90F1-478C-8B91-C7927256ADD4}"/>
          </ac:spMkLst>
        </pc:spChg>
        <pc:spChg chg="mod">
          <ac:chgData name="Cristina Martins Rodrigues" userId="459032d2-6611-47f6-b546-c79c040e89ab" providerId="ADAL" clId="{E9A22D98-9B67-49A8-BF72-2C3D6BC808B1}" dt="2022-03-25T11:33:37.945" v="376" actId="1035"/>
          <ac:spMkLst>
            <pc:docMk/>
            <pc:sldMk cId="3397632888" sldId="651"/>
            <ac:spMk id="85" creationId="{98681169-C81A-419B-BD94-AF3526FB7396}"/>
          </ac:spMkLst>
        </pc:spChg>
        <pc:spChg chg="mod">
          <ac:chgData name="Cristina Martins Rodrigues" userId="459032d2-6611-47f6-b546-c79c040e89ab" providerId="ADAL" clId="{E9A22D98-9B67-49A8-BF72-2C3D6BC808B1}" dt="2022-03-25T11:33:37.945" v="376" actId="1035"/>
          <ac:spMkLst>
            <pc:docMk/>
            <pc:sldMk cId="3397632888" sldId="651"/>
            <ac:spMk id="87" creationId="{65ED76D2-DFDC-496D-8736-74E3796C13CD}"/>
          </ac:spMkLst>
        </pc:spChg>
        <pc:spChg chg="mod">
          <ac:chgData name="Cristina Martins Rodrigues" userId="459032d2-6611-47f6-b546-c79c040e89ab" providerId="ADAL" clId="{E9A22D98-9B67-49A8-BF72-2C3D6BC808B1}" dt="2022-03-25T11:33:37.945" v="376" actId="1035"/>
          <ac:spMkLst>
            <pc:docMk/>
            <pc:sldMk cId="3397632888" sldId="651"/>
            <ac:spMk id="96" creationId="{11EB3AA2-D70C-4674-8797-DEBEBFE02BF3}"/>
          </ac:spMkLst>
        </pc:spChg>
        <pc:spChg chg="mod">
          <ac:chgData name="Cristina Martins Rodrigues" userId="459032d2-6611-47f6-b546-c79c040e89ab" providerId="ADAL" clId="{E9A22D98-9B67-49A8-BF72-2C3D6BC808B1}" dt="2022-03-25T11:33:37.945" v="376" actId="1035"/>
          <ac:spMkLst>
            <pc:docMk/>
            <pc:sldMk cId="3397632888" sldId="651"/>
            <ac:spMk id="101" creationId="{93F21B30-7783-404C-B2A3-DD7E03B33F26}"/>
          </ac:spMkLst>
        </pc:spChg>
        <pc:spChg chg="mod">
          <ac:chgData name="Cristina Martins Rodrigues" userId="459032d2-6611-47f6-b546-c79c040e89ab" providerId="ADAL" clId="{E9A22D98-9B67-49A8-BF72-2C3D6BC808B1}" dt="2022-03-25T11:33:37.945" v="376" actId="1035"/>
          <ac:spMkLst>
            <pc:docMk/>
            <pc:sldMk cId="3397632888" sldId="651"/>
            <ac:spMk id="102" creationId="{B3334537-2146-4EDB-891C-F6C08DB661E2}"/>
          </ac:spMkLst>
        </pc:spChg>
        <pc:spChg chg="mod">
          <ac:chgData name="Cristina Martins Rodrigues" userId="459032d2-6611-47f6-b546-c79c040e89ab" providerId="ADAL" clId="{E9A22D98-9B67-49A8-BF72-2C3D6BC808B1}" dt="2022-03-25T11:33:37.945" v="376" actId="1035"/>
          <ac:spMkLst>
            <pc:docMk/>
            <pc:sldMk cId="3397632888" sldId="651"/>
            <ac:spMk id="103" creationId="{9C965E15-2F2B-40AA-8376-07915861E402}"/>
          </ac:spMkLst>
        </pc:spChg>
        <pc:spChg chg="mod">
          <ac:chgData name="Cristina Martins Rodrigues" userId="459032d2-6611-47f6-b546-c79c040e89ab" providerId="ADAL" clId="{E9A22D98-9B67-49A8-BF72-2C3D6BC808B1}" dt="2022-03-25T11:33:37.945" v="376" actId="1035"/>
          <ac:spMkLst>
            <pc:docMk/>
            <pc:sldMk cId="3397632888" sldId="651"/>
            <ac:spMk id="104" creationId="{C10EA55F-81BD-4B5C-BAF3-AD98803D215C}"/>
          </ac:spMkLst>
        </pc:spChg>
        <pc:spChg chg="mod">
          <ac:chgData name="Cristina Martins Rodrigues" userId="459032d2-6611-47f6-b546-c79c040e89ab" providerId="ADAL" clId="{E9A22D98-9B67-49A8-BF72-2C3D6BC808B1}" dt="2022-03-25T11:33:37.945" v="376" actId="1035"/>
          <ac:spMkLst>
            <pc:docMk/>
            <pc:sldMk cId="3397632888" sldId="651"/>
            <ac:spMk id="105" creationId="{40B83CA5-A713-4EDC-B318-28979EDC0060}"/>
          </ac:spMkLst>
        </pc:spChg>
        <pc:spChg chg="mod">
          <ac:chgData name="Cristina Martins Rodrigues" userId="459032d2-6611-47f6-b546-c79c040e89ab" providerId="ADAL" clId="{E9A22D98-9B67-49A8-BF72-2C3D6BC808B1}" dt="2022-03-25T11:33:37.945" v="376" actId="1035"/>
          <ac:spMkLst>
            <pc:docMk/>
            <pc:sldMk cId="3397632888" sldId="651"/>
            <ac:spMk id="106" creationId="{1CBA58DE-356F-423C-A468-B6AD2411CBDE}"/>
          </ac:spMkLst>
        </pc:spChg>
        <pc:spChg chg="mod">
          <ac:chgData name="Cristina Martins Rodrigues" userId="459032d2-6611-47f6-b546-c79c040e89ab" providerId="ADAL" clId="{E9A22D98-9B67-49A8-BF72-2C3D6BC808B1}" dt="2022-03-25T11:33:37.945" v="376" actId="1035"/>
          <ac:spMkLst>
            <pc:docMk/>
            <pc:sldMk cId="3397632888" sldId="651"/>
            <ac:spMk id="107" creationId="{3023AB67-A40F-463A-9775-A9E8DAC7593D}"/>
          </ac:spMkLst>
        </pc:spChg>
        <pc:spChg chg="mod">
          <ac:chgData name="Cristina Martins Rodrigues" userId="459032d2-6611-47f6-b546-c79c040e89ab" providerId="ADAL" clId="{E9A22D98-9B67-49A8-BF72-2C3D6BC808B1}" dt="2022-03-25T11:33:37.945" v="376" actId="1035"/>
          <ac:spMkLst>
            <pc:docMk/>
            <pc:sldMk cId="3397632888" sldId="651"/>
            <ac:spMk id="113" creationId="{7C5C27BD-165F-4713-823D-EF969B65CBE1}"/>
          </ac:spMkLst>
        </pc:spChg>
        <pc:spChg chg="mod">
          <ac:chgData name="Cristina Martins Rodrigues" userId="459032d2-6611-47f6-b546-c79c040e89ab" providerId="ADAL" clId="{E9A22D98-9B67-49A8-BF72-2C3D6BC808B1}" dt="2022-03-25T11:33:37.945" v="376" actId="1035"/>
          <ac:spMkLst>
            <pc:docMk/>
            <pc:sldMk cId="3397632888" sldId="651"/>
            <ac:spMk id="114" creationId="{FE5367F0-5540-4CD3-A56C-28EB4344FA40}"/>
          </ac:spMkLst>
        </pc:spChg>
        <pc:spChg chg="mod">
          <ac:chgData name="Cristina Martins Rodrigues" userId="459032d2-6611-47f6-b546-c79c040e89ab" providerId="ADAL" clId="{E9A22D98-9B67-49A8-BF72-2C3D6BC808B1}" dt="2022-03-25T11:33:37.945" v="376" actId="1035"/>
          <ac:spMkLst>
            <pc:docMk/>
            <pc:sldMk cId="3397632888" sldId="651"/>
            <ac:spMk id="117" creationId="{EA4F7396-8F2B-49D9-978D-279E4FAFDEF2}"/>
          </ac:spMkLst>
        </pc:spChg>
        <pc:spChg chg="mod">
          <ac:chgData name="Cristina Martins Rodrigues" userId="459032d2-6611-47f6-b546-c79c040e89ab" providerId="ADAL" clId="{E9A22D98-9B67-49A8-BF72-2C3D6BC808B1}" dt="2022-03-25T11:33:37.945" v="376" actId="1035"/>
          <ac:spMkLst>
            <pc:docMk/>
            <pc:sldMk cId="3397632888" sldId="651"/>
            <ac:spMk id="119" creationId="{0EF20FFF-BD21-4DF2-B8F3-E03157EA57CE}"/>
          </ac:spMkLst>
        </pc:spChg>
        <pc:spChg chg="mod">
          <ac:chgData name="Cristina Martins Rodrigues" userId="459032d2-6611-47f6-b546-c79c040e89ab" providerId="ADAL" clId="{E9A22D98-9B67-49A8-BF72-2C3D6BC808B1}" dt="2022-03-25T11:33:37.945" v="376" actId="1035"/>
          <ac:spMkLst>
            <pc:docMk/>
            <pc:sldMk cId="3397632888" sldId="651"/>
            <ac:spMk id="120" creationId="{CE08E159-5634-489A-A20E-D0D3AFB843B7}"/>
          </ac:spMkLst>
        </pc:spChg>
        <pc:spChg chg="mod">
          <ac:chgData name="Cristina Martins Rodrigues" userId="459032d2-6611-47f6-b546-c79c040e89ab" providerId="ADAL" clId="{E9A22D98-9B67-49A8-BF72-2C3D6BC808B1}" dt="2022-03-25T11:33:37.945" v="376" actId="1035"/>
          <ac:spMkLst>
            <pc:docMk/>
            <pc:sldMk cId="3397632888" sldId="651"/>
            <ac:spMk id="121" creationId="{4B512D89-1049-468C-AC21-1BE95E2154B6}"/>
          </ac:spMkLst>
        </pc:spChg>
        <pc:spChg chg="mod">
          <ac:chgData name="Cristina Martins Rodrigues" userId="459032d2-6611-47f6-b546-c79c040e89ab" providerId="ADAL" clId="{E9A22D98-9B67-49A8-BF72-2C3D6BC808B1}" dt="2022-03-25T11:33:37.945" v="376" actId="1035"/>
          <ac:spMkLst>
            <pc:docMk/>
            <pc:sldMk cId="3397632888" sldId="651"/>
            <ac:spMk id="122" creationId="{FA5CCD39-DED4-4BB6-AAF5-B3270FA66A8E}"/>
          </ac:spMkLst>
        </pc:spChg>
        <pc:spChg chg="mod">
          <ac:chgData name="Cristina Martins Rodrigues" userId="459032d2-6611-47f6-b546-c79c040e89ab" providerId="ADAL" clId="{E9A22D98-9B67-49A8-BF72-2C3D6BC808B1}" dt="2022-03-25T11:33:37.945" v="376" actId="1035"/>
          <ac:spMkLst>
            <pc:docMk/>
            <pc:sldMk cId="3397632888" sldId="651"/>
            <ac:spMk id="133" creationId="{F34E6AAC-BFAB-4212-AE95-D70A27196E38}"/>
          </ac:spMkLst>
        </pc:spChg>
        <pc:spChg chg="mod">
          <ac:chgData name="Cristina Martins Rodrigues" userId="459032d2-6611-47f6-b546-c79c040e89ab" providerId="ADAL" clId="{E9A22D98-9B67-49A8-BF72-2C3D6BC808B1}" dt="2022-03-25T11:33:37.945" v="376" actId="1035"/>
          <ac:spMkLst>
            <pc:docMk/>
            <pc:sldMk cId="3397632888" sldId="651"/>
            <ac:spMk id="134" creationId="{4E6700F2-5C7C-464C-89AE-787DC3CB52C5}"/>
          </ac:spMkLst>
        </pc:spChg>
        <pc:spChg chg="mod">
          <ac:chgData name="Cristina Martins Rodrigues" userId="459032d2-6611-47f6-b546-c79c040e89ab" providerId="ADAL" clId="{E9A22D98-9B67-49A8-BF72-2C3D6BC808B1}" dt="2022-03-25T11:33:37.945" v="376" actId="1035"/>
          <ac:spMkLst>
            <pc:docMk/>
            <pc:sldMk cId="3397632888" sldId="651"/>
            <ac:spMk id="135" creationId="{5111BFF1-E4C6-4F85-9404-3E9400EC5681}"/>
          </ac:spMkLst>
        </pc:spChg>
        <pc:spChg chg="mod">
          <ac:chgData name="Cristina Martins Rodrigues" userId="459032d2-6611-47f6-b546-c79c040e89ab" providerId="ADAL" clId="{E9A22D98-9B67-49A8-BF72-2C3D6BC808B1}" dt="2022-03-25T11:33:37.945" v="376" actId="1035"/>
          <ac:spMkLst>
            <pc:docMk/>
            <pc:sldMk cId="3397632888" sldId="651"/>
            <ac:spMk id="136" creationId="{16DAAD37-4C29-4E19-9ADE-76536F564DDE}"/>
          </ac:spMkLst>
        </pc:spChg>
        <pc:spChg chg="mod">
          <ac:chgData name="Cristina Martins Rodrigues" userId="459032d2-6611-47f6-b546-c79c040e89ab" providerId="ADAL" clId="{E9A22D98-9B67-49A8-BF72-2C3D6BC808B1}" dt="2022-03-25T11:33:37.945" v="376" actId="1035"/>
          <ac:spMkLst>
            <pc:docMk/>
            <pc:sldMk cId="3397632888" sldId="651"/>
            <ac:spMk id="137" creationId="{D22358E9-AE6C-449B-BAB0-8AFCE3DABEEE}"/>
          </ac:spMkLst>
        </pc:spChg>
        <pc:spChg chg="mod">
          <ac:chgData name="Cristina Martins Rodrigues" userId="459032d2-6611-47f6-b546-c79c040e89ab" providerId="ADAL" clId="{E9A22D98-9B67-49A8-BF72-2C3D6BC808B1}" dt="2022-03-25T11:33:37.945" v="376" actId="1035"/>
          <ac:spMkLst>
            <pc:docMk/>
            <pc:sldMk cId="3397632888" sldId="651"/>
            <ac:spMk id="145" creationId="{EC46BC96-096E-4C45-89C2-4BC112BD86FB}"/>
          </ac:spMkLst>
        </pc:spChg>
        <pc:spChg chg="mod">
          <ac:chgData name="Cristina Martins Rodrigues" userId="459032d2-6611-47f6-b546-c79c040e89ab" providerId="ADAL" clId="{E9A22D98-9B67-49A8-BF72-2C3D6BC808B1}" dt="2022-03-25T11:33:37.945" v="376" actId="1035"/>
          <ac:spMkLst>
            <pc:docMk/>
            <pc:sldMk cId="3397632888" sldId="651"/>
            <ac:spMk id="146" creationId="{8375A2BE-880F-4519-932D-5857319585A3}"/>
          </ac:spMkLst>
        </pc:spChg>
        <pc:spChg chg="mod">
          <ac:chgData name="Cristina Martins Rodrigues" userId="459032d2-6611-47f6-b546-c79c040e89ab" providerId="ADAL" clId="{E9A22D98-9B67-49A8-BF72-2C3D6BC808B1}" dt="2022-03-25T11:33:37.945" v="376" actId="1035"/>
          <ac:spMkLst>
            <pc:docMk/>
            <pc:sldMk cId="3397632888" sldId="651"/>
            <ac:spMk id="150" creationId="{6F47AF85-4A4B-461D-BD6A-1B583999AEA1}"/>
          </ac:spMkLst>
        </pc:spChg>
        <pc:spChg chg="mod">
          <ac:chgData name="Cristina Martins Rodrigues" userId="459032d2-6611-47f6-b546-c79c040e89ab" providerId="ADAL" clId="{E9A22D98-9B67-49A8-BF72-2C3D6BC808B1}" dt="2022-03-25T11:33:37.945" v="376" actId="1035"/>
          <ac:spMkLst>
            <pc:docMk/>
            <pc:sldMk cId="3397632888" sldId="651"/>
            <ac:spMk id="151" creationId="{4A973F9A-7E5C-49E4-968E-FA7C2D9689C4}"/>
          </ac:spMkLst>
        </pc:spChg>
        <pc:spChg chg="mod">
          <ac:chgData name="Cristina Martins Rodrigues" userId="459032d2-6611-47f6-b546-c79c040e89ab" providerId="ADAL" clId="{E9A22D98-9B67-49A8-BF72-2C3D6BC808B1}" dt="2022-03-25T11:33:37.945" v="376" actId="1035"/>
          <ac:spMkLst>
            <pc:docMk/>
            <pc:sldMk cId="3397632888" sldId="651"/>
            <ac:spMk id="158" creationId="{C2607DD6-AEE4-4D05-8336-5ED2E83B5D50}"/>
          </ac:spMkLst>
        </pc:spChg>
        <pc:spChg chg="mod">
          <ac:chgData name="Cristina Martins Rodrigues" userId="459032d2-6611-47f6-b546-c79c040e89ab" providerId="ADAL" clId="{E9A22D98-9B67-49A8-BF72-2C3D6BC808B1}" dt="2022-03-25T11:33:37.945" v="376" actId="1035"/>
          <ac:spMkLst>
            <pc:docMk/>
            <pc:sldMk cId="3397632888" sldId="651"/>
            <ac:spMk id="159" creationId="{2F64C772-694D-416C-90FA-E31AF4316E27}"/>
          </ac:spMkLst>
        </pc:spChg>
        <pc:spChg chg="mod">
          <ac:chgData name="Cristina Martins Rodrigues" userId="459032d2-6611-47f6-b546-c79c040e89ab" providerId="ADAL" clId="{E9A22D98-9B67-49A8-BF72-2C3D6BC808B1}" dt="2022-03-25T11:33:37.945" v="376" actId="1035"/>
          <ac:spMkLst>
            <pc:docMk/>
            <pc:sldMk cId="3397632888" sldId="651"/>
            <ac:spMk id="162" creationId="{FE8AEE9A-E346-446A-B78C-F8CBD832C10B}"/>
          </ac:spMkLst>
        </pc:spChg>
        <pc:spChg chg="mod">
          <ac:chgData name="Cristina Martins Rodrigues" userId="459032d2-6611-47f6-b546-c79c040e89ab" providerId="ADAL" clId="{E9A22D98-9B67-49A8-BF72-2C3D6BC808B1}" dt="2022-03-25T11:33:37.945" v="376" actId="1035"/>
          <ac:spMkLst>
            <pc:docMk/>
            <pc:sldMk cId="3397632888" sldId="651"/>
            <ac:spMk id="165" creationId="{25355D9D-038A-400D-940C-4402E26251D4}"/>
          </ac:spMkLst>
        </pc:spChg>
        <pc:spChg chg="mod">
          <ac:chgData name="Cristina Martins Rodrigues" userId="459032d2-6611-47f6-b546-c79c040e89ab" providerId="ADAL" clId="{E9A22D98-9B67-49A8-BF72-2C3D6BC808B1}" dt="2022-03-25T11:33:37.945" v="376" actId="1035"/>
          <ac:spMkLst>
            <pc:docMk/>
            <pc:sldMk cId="3397632888" sldId="651"/>
            <ac:spMk id="168" creationId="{34DFC685-93B8-4A41-92B4-BC759BB08DD7}"/>
          </ac:spMkLst>
        </pc:spChg>
        <pc:spChg chg="mod">
          <ac:chgData name="Cristina Martins Rodrigues" userId="459032d2-6611-47f6-b546-c79c040e89ab" providerId="ADAL" clId="{E9A22D98-9B67-49A8-BF72-2C3D6BC808B1}" dt="2022-03-25T11:33:37.945" v="376" actId="1035"/>
          <ac:spMkLst>
            <pc:docMk/>
            <pc:sldMk cId="3397632888" sldId="651"/>
            <ac:spMk id="169" creationId="{57EC1281-3598-471C-B5D1-2B160695FE49}"/>
          </ac:spMkLst>
        </pc:spChg>
        <pc:spChg chg="mod">
          <ac:chgData name="Cristina Martins Rodrigues" userId="459032d2-6611-47f6-b546-c79c040e89ab" providerId="ADAL" clId="{E9A22D98-9B67-49A8-BF72-2C3D6BC808B1}" dt="2022-03-25T11:33:37.945" v="376" actId="1035"/>
          <ac:spMkLst>
            <pc:docMk/>
            <pc:sldMk cId="3397632888" sldId="651"/>
            <ac:spMk id="170" creationId="{894688BD-2892-4B6B-B1A0-55AF4D0ABAD1}"/>
          </ac:spMkLst>
        </pc:spChg>
        <pc:spChg chg="mod">
          <ac:chgData name="Cristina Martins Rodrigues" userId="459032d2-6611-47f6-b546-c79c040e89ab" providerId="ADAL" clId="{E9A22D98-9B67-49A8-BF72-2C3D6BC808B1}" dt="2022-03-25T11:33:37.945" v="376" actId="1035"/>
          <ac:spMkLst>
            <pc:docMk/>
            <pc:sldMk cId="3397632888" sldId="651"/>
            <ac:spMk id="173" creationId="{66F6987E-D972-43B8-8179-DD8F53B98983}"/>
          </ac:spMkLst>
        </pc:spChg>
        <pc:spChg chg="mod">
          <ac:chgData name="Cristina Martins Rodrigues" userId="459032d2-6611-47f6-b546-c79c040e89ab" providerId="ADAL" clId="{E9A22D98-9B67-49A8-BF72-2C3D6BC808B1}" dt="2022-03-25T11:33:37.945" v="376" actId="1035"/>
          <ac:spMkLst>
            <pc:docMk/>
            <pc:sldMk cId="3397632888" sldId="651"/>
            <ac:spMk id="174" creationId="{AFD43C87-4677-496A-ADBA-A1A1404074F6}"/>
          </ac:spMkLst>
        </pc:spChg>
        <pc:spChg chg="mod">
          <ac:chgData name="Cristina Martins Rodrigues" userId="459032d2-6611-47f6-b546-c79c040e89ab" providerId="ADAL" clId="{E9A22D98-9B67-49A8-BF72-2C3D6BC808B1}" dt="2022-03-25T11:33:37.945" v="376" actId="1035"/>
          <ac:spMkLst>
            <pc:docMk/>
            <pc:sldMk cId="3397632888" sldId="651"/>
            <ac:spMk id="175" creationId="{FD809FFC-BC8A-4587-AE6D-E90A62129EFB}"/>
          </ac:spMkLst>
        </pc:spChg>
        <pc:spChg chg="mod">
          <ac:chgData name="Cristina Martins Rodrigues" userId="459032d2-6611-47f6-b546-c79c040e89ab" providerId="ADAL" clId="{E9A22D98-9B67-49A8-BF72-2C3D6BC808B1}" dt="2022-03-25T11:33:37.945" v="376" actId="1035"/>
          <ac:spMkLst>
            <pc:docMk/>
            <pc:sldMk cId="3397632888" sldId="651"/>
            <ac:spMk id="176" creationId="{7C73A4BD-F395-498A-84FE-6565DA4C89D8}"/>
          </ac:spMkLst>
        </pc:spChg>
        <pc:spChg chg="mod">
          <ac:chgData name="Cristina Martins Rodrigues" userId="459032d2-6611-47f6-b546-c79c040e89ab" providerId="ADAL" clId="{E9A22D98-9B67-49A8-BF72-2C3D6BC808B1}" dt="2022-03-25T11:33:37.945" v="376" actId="1035"/>
          <ac:spMkLst>
            <pc:docMk/>
            <pc:sldMk cId="3397632888" sldId="651"/>
            <ac:spMk id="177" creationId="{2C3F6426-DD95-4963-8A2E-8D4C294A9269}"/>
          </ac:spMkLst>
        </pc:spChg>
        <pc:spChg chg="mod">
          <ac:chgData name="Cristina Martins Rodrigues" userId="459032d2-6611-47f6-b546-c79c040e89ab" providerId="ADAL" clId="{E9A22D98-9B67-49A8-BF72-2C3D6BC808B1}" dt="2022-03-25T11:33:37.945" v="376" actId="1035"/>
          <ac:spMkLst>
            <pc:docMk/>
            <pc:sldMk cId="3397632888" sldId="651"/>
            <ac:spMk id="180" creationId="{46596812-0AF2-4C6E-83F6-79834B7F3090}"/>
          </ac:spMkLst>
        </pc:spChg>
        <pc:spChg chg="mod">
          <ac:chgData name="Cristina Martins Rodrigues" userId="459032d2-6611-47f6-b546-c79c040e89ab" providerId="ADAL" clId="{E9A22D98-9B67-49A8-BF72-2C3D6BC808B1}" dt="2022-03-25T11:33:37.945" v="376" actId="1035"/>
          <ac:spMkLst>
            <pc:docMk/>
            <pc:sldMk cId="3397632888" sldId="651"/>
            <ac:spMk id="181" creationId="{A4CE520E-D6AF-48C0-9199-541500550D83}"/>
          </ac:spMkLst>
        </pc:spChg>
        <pc:spChg chg="mod">
          <ac:chgData name="Cristina Martins Rodrigues" userId="459032d2-6611-47f6-b546-c79c040e89ab" providerId="ADAL" clId="{E9A22D98-9B67-49A8-BF72-2C3D6BC808B1}" dt="2022-03-25T11:33:37.945" v="376" actId="1035"/>
          <ac:spMkLst>
            <pc:docMk/>
            <pc:sldMk cId="3397632888" sldId="651"/>
            <ac:spMk id="183" creationId="{01B4C7D9-9915-487A-A527-9B9AB24F1D28}"/>
          </ac:spMkLst>
        </pc:spChg>
        <pc:spChg chg="mod">
          <ac:chgData name="Cristina Martins Rodrigues" userId="459032d2-6611-47f6-b546-c79c040e89ab" providerId="ADAL" clId="{E9A22D98-9B67-49A8-BF72-2C3D6BC808B1}" dt="2022-03-25T11:33:37.945" v="376" actId="1035"/>
          <ac:spMkLst>
            <pc:docMk/>
            <pc:sldMk cId="3397632888" sldId="651"/>
            <ac:spMk id="184" creationId="{ED59320F-FF41-44EF-9B1F-09DFC537990E}"/>
          </ac:spMkLst>
        </pc:spChg>
        <pc:spChg chg="mod">
          <ac:chgData name="Cristina Martins Rodrigues" userId="459032d2-6611-47f6-b546-c79c040e89ab" providerId="ADAL" clId="{E9A22D98-9B67-49A8-BF72-2C3D6BC808B1}" dt="2022-03-25T11:33:37.945" v="376" actId="1035"/>
          <ac:spMkLst>
            <pc:docMk/>
            <pc:sldMk cId="3397632888" sldId="651"/>
            <ac:spMk id="185" creationId="{5C1724FA-E7C5-4AAF-A93B-22A264B334E2}"/>
          </ac:spMkLst>
        </pc:spChg>
        <pc:spChg chg="mod">
          <ac:chgData name="Cristina Martins Rodrigues" userId="459032d2-6611-47f6-b546-c79c040e89ab" providerId="ADAL" clId="{E9A22D98-9B67-49A8-BF72-2C3D6BC808B1}" dt="2022-03-25T11:33:37.945" v="376" actId="1035"/>
          <ac:spMkLst>
            <pc:docMk/>
            <pc:sldMk cId="3397632888" sldId="651"/>
            <ac:spMk id="186" creationId="{BB9E52DF-1779-49B7-9AD0-D4524BE22A23}"/>
          </ac:spMkLst>
        </pc:spChg>
        <pc:spChg chg="mod">
          <ac:chgData name="Cristina Martins Rodrigues" userId="459032d2-6611-47f6-b546-c79c040e89ab" providerId="ADAL" clId="{E9A22D98-9B67-49A8-BF72-2C3D6BC808B1}" dt="2022-03-25T11:33:37.945" v="376" actId="1035"/>
          <ac:spMkLst>
            <pc:docMk/>
            <pc:sldMk cId="3397632888" sldId="651"/>
            <ac:spMk id="187" creationId="{6C1FAB9D-9C75-48B3-AE30-C41D17FE184B}"/>
          </ac:spMkLst>
        </pc:spChg>
        <pc:spChg chg="add mod">
          <ac:chgData name="Cristina Martins Rodrigues" userId="459032d2-6611-47f6-b546-c79c040e89ab" providerId="ADAL" clId="{E9A22D98-9B67-49A8-BF72-2C3D6BC808B1}" dt="2022-03-25T11:37:58.357" v="502"/>
          <ac:spMkLst>
            <pc:docMk/>
            <pc:sldMk cId="3397632888" sldId="651"/>
            <ac:spMk id="189" creationId="{F92619AC-2645-49AE-9B48-A76DA911B4FB}"/>
          </ac:spMkLst>
        </pc:spChg>
        <pc:spChg chg="mod">
          <ac:chgData name="Cristina Martins Rodrigues" userId="459032d2-6611-47f6-b546-c79c040e89ab" providerId="ADAL" clId="{E9A22D98-9B67-49A8-BF72-2C3D6BC808B1}" dt="2022-03-25T11:33:37.945" v="376" actId="1035"/>
          <ac:spMkLst>
            <pc:docMk/>
            <pc:sldMk cId="3397632888" sldId="651"/>
            <ac:spMk id="190" creationId="{461511B1-BF53-4A47-B0B1-AD05EBFC7997}"/>
          </ac:spMkLst>
        </pc:spChg>
        <pc:spChg chg="del mod">
          <ac:chgData name="Cristina Martins Rodrigues" userId="459032d2-6611-47f6-b546-c79c040e89ab" providerId="ADAL" clId="{E9A22D98-9B67-49A8-BF72-2C3D6BC808B1}" dt="2022-03-25T11:35:48.785" v="378" actId="478"/>
          <ac:spMkLst>
            <pc:docMk/>
            <pc:sldMk cId="3397632888" sldId="651"/>
            <ac:spMk id="191" creationId="{846D9524-7861-4FD1-96AD-BCC7F581A3A5}"/>
          </ac:spMkLst>
        </pc:spChg>
        <pc:spChg chg="mod">
          <ac:chgData name="Cristina Martins Rodrigues" userId="459032d2-6611-47f6-b546-c79c040e89ab" providerId="ADAL" clId="{E9A22D98-9B67-49A8-BF72-2C3D6BC808B1}" dt="2022-03-25T11:33:37.945" v="376" actId="1035"/>
          <ac:spMkLst>
            <pc:docMk/>
            <pc:sldMk cId="3397632888" sldId="651"/>
            <ac:spMk id="192" creationId="{68FF0958-991A-476B-9211-3204FF88411A}"/>
          </ac:spMkLst>
        </pc:spChg>
        <pc:spChg chg="mod">
          <ac:chgData name="Cristina Martins Rodrigues" userId="459032d2-6611-47f6-b546-c79c040e89ab" providerId="ADAL" clId="{E9A22D98-9B67-49A8-BF72-2C3D6BC808B1}" dt="2022-03-25T11:33:37.945" v="376" actId="1035"/>
          <ac:spMkLst>
            <pc:docMk/>
            <pc:sldMk cId="3397632888" sldId="651"/>
            <ac:spMk id="196" creationId="{D9869105-0D69-48CE-AD9F-483DFB5C2E98}"/>
          </ac:spMkLst>
        </pc:spChg>
        <pc:spChg chg="mod">
          <ac:chgData name="Cristina Martins Rodrigues" userId="459032d2-6611-47f6-b546-c79c040e89ab" providerId="ADAL" clId="{E9A22D98-9B67-49A8-BF72-2C3D6BC808B1}" dt="2022-03-25T11:33:37.945" v="376" actId="1035"/>
          <ac:spMkLst>
            <pc:docMk/>
            <pc:sldMk cId="3397632888" sldId="651"/>
            <ac:spMk id="197" creationId="{4FC7D12E-5820-471F-B7DA-FD80F2A1C85B}"/>
          </ac:spMkLst>
        </pc:spChg>
        <pc:spChg chg="mod">
          <ac:chgData name="Cristina Martins Rodrigues" userId="459032d2-6611-47f6-b546-c79c040e89ab" providerId="ADAL" clId="{E9A22D98-9B67-49A8-BF72-2C3D6BC808B1}" dt="2022-03-25T11:33:37.945" v="376" actId="1035"/>
          <ac:spMkLst>
            <pc:docMk/>
            <pc:sldMk cId="3397632888" sldId="651"/>
            <ac:spMk id="198" creationId="{0247B1C2-0665-4A47-B9F4-A72557BF18D5}"/>
          </ac:spMkLst>
        </pc:spChg>
        <pc:spChg chg="mod">
          <ac:chgData name="Cristina Martins Rodrigues" userId="459032d2-6611-47f6-b546-c79c040e89ab" providerId="ADAL" clId="{E9A22D98-9B67-49A8-BF72-2C3D6BC808B1}" dt="2022-03-25T11:33:37.945" v="376" actId="1035"/>
          <ac:spMkLst>
            <pc:docMk/>
            <pc:sldMk cId="3397632888" sldId="651"/>
            <ac:spMk id="199" creationId="{C700A2EA-8ECC-4CC2-8B0A-1D372CE1C804}"/>
          </ac:spMkLst>
        </pc:spChg>
        <pc:spChg chg="mod">
          <ac:chgData name="Cristina Martins Rodrigues" userId="459032d2-6611-47f6-b546-c79c040e89ab" providerId="ADAL" clId="{E9A22D98-9B67-49A8-BF72-2C3D6BC808B1}" dt="2022-03-25T11:33:37.945" v="376" actId="1035"/>
          <ac:spMkLst>
            <pc:docMk/>
            <pc:sldMk cId="3397632888" sldId="651"/>
            <ac:spMk id="202" creationId="{F28BD027-E1D7-4CFE-8622-21352386A1AD}"/>
          </ac:spMkLst>
        </pc:spChg>
        <pc:spChg chg="mod">
          <ac:chgData name="Cristina Martins Rodrigues" userId="459032d2-6611-47f6-b546-c79c040e89ab" providerId="ADAL" clId="{E9A22D98-9B67-49A8-BF72-2C3D6BC808B1}" dt="2022-03-25T11:33:37.945" v="376" actId="1035"/>
          <ac:spMkLst>
            <pc:docMk/>
            <pc:sldMk cId="3397632888" sldId="651"/>
            <ac:spMk id="203" creationId="{30B51B9F-7006-4E4B-8408-23C095670360}"/>
          </ac:spMkLst>
        </pc:spChg>
        <pc:spChg chg="mod">
          <ac:chgData name="Cristina Martins Rodrigues" userId="459032d2-6611-47f6-b546-c79c040e89ab" providerId="ADAL" clId="{E9A22D98-9B67-49A8-BF72-2C3D6BC808B1}" dt="2022-03-25T11:33:37.945" v="376" actId="1035"/>
          <ac:spMkLst>
            <pc:docMk/>
            <pc:sldMk cId="3397632888" sldId="651"/>
            <ac:spMk id="205" creationId="{828DE021-3E70-45D7-B14F-DF20C804F49A}"/>
          </ac:spMkLst>
        </pc:spChg>
        <pc:spChg chg="mod">
          <ac:chgData name="Cristina Martins Rodrigues" userId="459032d2-6611-47f6-b546-c79c040e89ab" providerId="ADAL" clId="{E9A22D98-9B67-49A8-BF72-2C3D6BC808B1}" dt="2022-03-25T11:33:37.945" v="376" actId="1035"/>
          <ac:spMkLst>
            <pc:docMk/>
            <pc:sldMk cId="3397632888" sldId="651"/>
            <ac:spMk id="206" creationId="{F0A29524-0312-47F4-B7BA-22941CFF3913}"/>
          </ac:spMkLst>
        </pc:spChg>
        <pc:spChg chg="mod">
          <ac:chgData name="Cristina Martins Rodrigues" userId="459032d2-6611-47f6-b546-c79c040e89ab" providerId="ADAL" clId="{E9A22D98-9B67-49A8-BF72-2C3D6BC808B1}" dt="2022-03-25T11:33:37.945" v="376" actId="1035"/>
          <ac:spMkLst>
            <pc:docMk/>
            <pc:sldMk cId="3397632888" sldId="651"/>
            <ac:spMk id="207" creationId="{87809A17-1B7D-4627-85EE-A4381D5838BC}"/>
          </ac:spMkLst>
        </pc:spChg>
        <pc:spChg chg="mod">
          <ac:chgData name="Cristina Martins Rodrigues" userId="459032d2-6611-47f6-b546-c79c040e89ab" providerId="ADAL" clId="{E9A22D98-9B67-49A8-BF72-2C3D6BC808B1}" dt="2022-03-25T11:33:37.945" v="376" actId="1035"/>
          <ac:spMkLst>
            <pc:docMk/>
            <pc:sldMk cId="3397632888" sldId="651"/>
            <ac:spMk id="208" creationId="{0F1188ED-3C3C-4C8F-83BC-038807728058}"/>
          </ac:spMkLst>
        </pc:spChg>
        <pc:spChg chg="mod">
          <ac:chgData name="Cristina Martins Rodrigues" userId="459032d2-6611-47f6-b546-c79c040e89ab" providerId="ADAL" clId="{E9A22D98-9B67-49A8-BF72-2C3D6BC808B1}" dt="2022-03-25T11:33:37.945" v="376" actId="1035"/>
          <ac:spMkLst>
            <pc:docMk/>
            <pc:sldMk cId="3397632888" sldId="651"/>
            <ac:spMk id="209" creationId="{D12D2C7B-7814-4FA7-A4E0-02DE7630A826}"/>
          </ac:spMkLst>
        </pc:spChg>
        <pc:spChg chg="mod">
          <ac:chgData name="Cristina Martins Rodrigues" userId="459032d2-6611-47f6-b546-c79c040e89ab" providerId="ADAL" clId="{E9A22D98-9B67-49A8-BF72-2C3D6BC808B1}" dt="2022-03-25T11:33:37.945" v="376" actId="1035"/>
          <ac:spMkLst>
            <pc:docMk/>
            <pc:sldMk cId="3397632888" sldId="651"/>
            <ac:spMk id="210" creationId="{1691D651-93A0-4837-986F-DB5A87327327}"/>
          </ac:spMkLst>
        </pc:spChg>
        <pc:spChg chg="mod">
          <ac:chgData name="Cristina Martins Rodrigues" userId="459032d2-6611-47f6-b546-c79c040e89ab" providerId="ADAL" clId="{E9A22D98-9B67-49A8-BF72-2C3D6BC808B1}" dt="2022-03-25T11:33:37.945" v="376" actId="1035"/>
          <ac:spMkLst>
            <pc:docMk/>
            <pc:sldMk cId="3397632888" sldId="651"/>
            <ac:spMk id="214" creationId="{662ADFDC-EC9B-4B07-A2A9-D6A74849E1AB}"/>
          </ac:spMkLst>
        </pc:spChg>
        <pc:spChg chg="mod">
          <ac:chgData name="Cristina Martins Rodrigues" userId="459032d2-6611-47f6-b546-c79c040e89ab" providerId="ADAL" clId="{E9A22D98-9B67-49A8-BF72-2C3D6BC808B1}" dt="2022-03-25T11:33:37.945" v="376" actId="1035"/>
          <ac:spMkLst>
            <pc:docMk/>
            <pc:sldMk cId="3397632888" sldId="651"/>
            <ac:spMk id="222" creationId="{790D9022-8D07-4D19-B713-BD67F19BF6D5}"/>
          </ac:spMkLst>
        </pc:spChg>
        <pc:spChg chg="mod">
          <ac:chgData name="Cristina Martins Rodrigues" userId="459032d2-6611-47f6-b546-c79c040e89ab" providerId="ADAL" clId="{E9A22D98-9B67-49A8-BF72-2C3D6BC808B1}" dt="2022-03-25T11:33:37.945" v="376" actId="1035"/>
          <ac:spMkLst>
            <pc:docMk/>
            <pc:sldMk cId="3397632888" sldId="651"/>
            <ac:spMk id="224" creationId="{1FD75CD5-72DF-401B-9550-DE758230FD2D}"/>
          </ac:spMkLst>
        </pc:spChg>
        <pc:spChg chg="mod">
          <ac:chgData name="Cristina Martins Rodrigues" userId="459032d2-6611-47f6-b546-c79c040e89ab" providerId="ADAL" clId="{E9A22D98-9B67-49A8-BF72-2C3D6BC808B1}" dt="2022-03-25T11:33:37.945" v="376" actId="1035"/>
          <ac:spMkLst>
            <pc:docMk/>
            <pc:sldMk cId="3397632888" sldId="651"/>
            <ac:spMk id="227" creationId="{31588C41-C030-4EB6-979C-877B957AD2D0}"/>
          </ac:spMkLst>
        </pc:spChg>
        <pc:spChg chg="mod">
          <ac:chgData name="Cristina Martins Rodrigues" userId="459032d2-6611-47f6-b546-c79c040e89ab" providerId="ADAL" clId="{E9A22D98-9B67-49A8-BF72-2C3D6BC808B1}" dt="2022-03-25T11:33:37.945" v="376" actId="1035"/>
          <ac:spMkLst>
            <pc:docMk/>
            <pc:sldMk cId="3397632888" sldId="651"/>
            <ac:spMk id="237" creationId="{B14CE027-FFB4-4D4E-A24A-6572D7E36381}"/>
          </ac:spMkLst>
        </pc:spChg>
        <pc:spChg chg="mod">
          <ac:chgData name="Cristina Martins Rodrigues" userId="459032d2-6611-47f6-b546-c79c040e89ab" providerId="ADAL" clId="{E9A22D98-9B67-49A8-BF72-2C3D6BC808B1}" dt="2022-03-25T11:33:37.945" v="376" actId="1035"/>
          <ac:spMkLst>
            <pc:docMk/>
            <pc:sldMk cId="3397632888" sldId="651"/>
            <ac:spMk id="238" creationId="{0D5259D4-4840-46ED-801B-F964B8E34875}"/>
          </ac:spMkLst>
        </pc:spChg>
        <pc:spChg chg="mod">
          <ac:chgData name="Cristina Martins Rodrigues" userId="459032d2-6611-47f6-b546-c79c040e89ab" providerId="ADAL" clId="{E9A22D98-9B67-49A8-BF72-2C3D6BC808B1}" dt="2022-03-25T11:33:37.945" v="376" actId="1035"/>
          <ac:spMkLst>
            <pc:docMk/>
            <pc:sldMk cId="3397632888" sldId="651"/>
            <ac:spMk id="241" creationId="{1168E15B-5992-4306-8E50-BFE6E6D38C54}"/>
          </ac:spMkLst>
        </pc:spChg>
        <pc:spChg chg="mod">
          <ac:chgData name="Cristina Martins Rodrigues" userId="459032d2-6611-47f6-b546-c79c040e89ab" providerId="ADAL" clId="{E9A22D98-9B67-49A8-BF72-2C3D6BC808B1}" dt="2022-03-25T11:33:37.945" v="376" actId="1035"/>
          <ac:spMkLst>
            <pc:docMk/>
            <pc:sldMk cId="3397632888" sldId="651"/>
            <ac:spMk id="243" creationId="{1AFE972A-CD39-4C7A-B422-AFFB100D4D26}"/>
          </ac:spMkLst>
        </pc:spChg>
        <pc:spChg chg="mod">
          <ac:chgData name="Cristina Martins Rodrigues" userId="459032d2-6611-47f6-b546-c79c040e89ab" providerId="ADAL" clId="{E9A22D98-9B67-49A8-BF72-2C3D6BC808B1}" dt="2022-03-25T11:33:37.945" v="376" actId="1035"/>
          <ac:spMkLst>
            <pc:docMk/>
            <pc:sldMk cId="3397632888" sldId="651"/>
            <ac:spMk id="244" creationId="{5EA338D9-1FFA-4CFB-9863-7501FE14AD4B}"/>
          </ac:spMkLst>
        </pc:spChg>
        <pc:grpChg chg="mod">
          <ac:chgData name="Cristina Martins Rodrigues" userId="459032d2-6611-47f6-b546-c79c040e89ab" providerId="ADAL" clId="{E9A22D98-9B67-49A8-BF72-2C3D6BC808B1}" dt="2022-03-25T11:33:37.945" v="376" actId="1035"/>
          <ac:grpSpMkLst>
            <pc:docMk/>
            <pc:sldMk cId="3397632888" sldId="651"/>
            <ac:grpSpMk id="2" creationId="{52414AC6-588C-4D53-974E-EE1CA9EFD5EA}"/>
          </ac:grpSpMkLst>
        </pc:grpChg>
        <pc:grpChg chg="mod">
          <ac:chgData name="Cristina Martins Rodrigues" userId="459032d2-6611-47f6-b546-c79c040e89ab" providerId="ADAL" clId="{E9A22D98-9B67-49A8-BF72-2C3D6BC808B1}" dt="2022-03-25T11:33:37.945" v="376" actId="1035"/>
          <ac:grpSpMkLst>
            <pc:docMk/>
            <pc:sldMk cId="3397632888" sldId="651"/>
            <ac:grpSpMk id="5" creationId="{5BABD93C-D6AB-4F7C-AEF8-8B98DBECFA24}"/>
          </ac:grpSpMkLst>
        </pc:grpChg>
        <pc:grpChg chg="mod">
          <ac:chgData name="Cristina Martins Rodrigues" userId="459032d2-6611-47f6-b546-c79c040e89ab" providerId="ADAL" clId="{E9A22D98-9B67-49A8-BF72-2C3D6BC808B1}" dt="2022-03-25T11:33:37.945" v="376" actId="1035"/>
          <ac:grpSpMkLst>
            <pc:docMk/>
            <pc:sldMk cId="3397632888" sldId="651"/>
            <ac:grpSpMk id="50" creationId="{5359B394-B591-4990-8BB0-FC76DBAEBF32}"/>
          </ac:grpSpMkLst>
        </pc:grpChg>
        <pc:grpChg chg="mod">
          <ac:chgData name="Cristina Martins Rodrigues" userId="459032d2-6611-47f6-b546-c79c040e89ab" providerId="ADAL" clId="{E9A22D98-9B67-49A8-BF72-2C3D6BC808B1}" dt="2022-03-25T11:33:37.945" v="376" actId="1035"/>
          <ac:grpSpMkLst>
            <pc:docMk/>
            <pc:sldMk cId="3397632888" sldId="651"/>
            <ac:grpSpMk id="59" creationId="{DFD6DB9D-37C7-45AC-9886-91F7487A3CC8}"/>
          </ac:grpSpMkLst>
        </pc:grpChg>
        <pc:grpChg chg="mod">
          <ac:chgData name="Cristina Martins Rodrigues" userId="459032d2-6611-47f6-b546-c79c040e89ab" providerId="ADAL" clId="{E9A22D98-9B67-49A8-BF72-2C3D6BC808B1}" dt="2022-03-25T11:33:37.945" v="376" actId="1035"/>
          <ac:grpSpMkLst>
            <pc:docMk/>
            <pc:sldMk cId="3397632888" sldId="651"/>
            <ac:grpSpMk id="68" creationId="{CD92386D-E3D4-4046-8004-230F18AAE381}"/>
          </ac:grpSpMkLst>
        </pc:grpChg>
        <pc:grpChg chg="mod">
          <ac:chgData name="Cristina Martins Rodrigues" userId="459032d2-6611-47f6-b546-c79c040e89ab" providerId="ADAL" clId="{E9A22D98-9B67-49A8-BF72-2C3D6BC808B1}" dt="2022-03-25T11:33:37.945" v="376" actId="1035"/>
          <ac:grpSpMkLst>
            <pc:docMk/>
            <pc:sldMk cId="3397632888" sldId="651"/>
            <ac:grpSpMk id="72" creationId="{BF7A361F-6A62-4E12-874E-44322F47D31C}"/>
          </ac:grpSpMkLst>
        </pc:grpChg>
        <pc:grpChg chg="mod">
          <ac:chgData name="Cristina Martins Rodrigues" userId="459032d2-6611-47f6-b546-c79c040e89ab" providerId="ADAL" clId="{E9A22D98-9B67-49A8-BF72-2C3D6BC808B1}" dt="2022-03-25T11:33:37.945" v="376" actId="1035"/>
          <ac:grpSpMkLst>
            <pc:docMk/>
            <pc:sldMk cId="3397632888" sldId="651"/>
            <ac:grpSpMk id="83" creationId="{C7394AD3-943C-4287-8996-96BB53F40F05}"/>
          </ac:grpSpMkLst>
        </pc:grpChg>
        <pc:grpChg chg="mod">
          <ac:chgData name="Cristina Martins Rodrigues" userId="459032d2-6611-47f6-b546-c79c040e89ab" providerId="ADAL" clId="{E9A22D98-9B67-49A8-BF72-2C3D6BC808B1}" dt="2022-03-25T11:33:37.945" v="376" actId="1035"/>
          <ac:grpSpMkLst>
            <pc:docMk/>
            <pc:sldMk cId="3397632888" sldId="651"/>
            <ac:grpSpMk id="100" creationId="{FFFB50D3-4719-4A88-BB46-66CC23636993}"/>
          </ac:grpSpMkLst>
        </pc:grpChg>
        <pc:grpChg chg="mod">
          <ac:chgData name="Cristina Martins Rodrigues" userId="459032d2-6611-47f6-b546-c79c040e89ab" providerId="ADAL" clId="{E9A22D98-9B67-49A8-BF72-2C3D6BC808B1}" dt="2022-03-25T11:33:37.945" v="376" actId="1035"/>
          <ac:grpSpMkLst>
            <pc:docMk/>
            <pc:sldMk cId="3397632888" sldId="651"/>
            <ac:grpSpMk id="112" creationId="{118877F1-1CEA-4CEF-8418-CCD67509B192}"/>
          </ac:grpSpMkLst>
        </pc:grpChg>
        <pc:grpChg chg="mod">
          <ac:chgData name="Cristina Martins Rodrigues" userId="459032d2-6611-47f6-b546-c79c040e89ab" providerId="ADAL" clId="{E9A22D98-9B67-49A8-BF72-2C3D6BC808B1}" dt="2022-03-25T11:33:37.945" v="376" actId="1035"/>
          <ac:grpSpMkLst>
            <pc:docMk/>
            <pc:sldMk cId="3397632888" sldId="651"/>
            <ac:grpSpMk id="116" creationId="{C7D8CCEC-5E2D-4E1D-8966-B15A22E35547}"/>
          </ac:grpSpMkLst>
        </pc:grpChg>
        <pc:grpChg chg="mod">
          <ac:chgData name="Cristina Martins Rodrigues" userId="459032d2-6611-47f6-b546-c79c040e89ab" providerId="ADAL" clId="{E9A22D98-9B67-49A8-BF72-2C3D6BC808B1}" dt="2022-03-25T11:33:37.945" v="376" actId="1035"/>
          <ac:grpSpMkLst>
            <pc:docMk/>
            <pc:sldMk cId="3397632888" sldId="651"/>
            <ac:grpSpMk id="148" creationId="{0A2EA6C8-A714-4455-BDA8-C29BB42B474D}"/>
          </ac:grpSpMkLst>
        </pc:grpChg>
        <pc:grpChg chg="mod">
          <ac:chgData name="Cristina Martins Rodrigues" userId="459032d2-6611-47f6-b546-c79c040e89ab" providerId="ADAL" clId="{E9A22D98-9B67-49A8-BF72-2C3D6BC808B1}" dt="2022-03-25T11:33:37.945" v="376" actId="1035"/>
          <ac:grpSpMkLst>
            <pc:docMk/>
            <pc:sldMk cId="3397632888" sldId="651"/>
            <ac:grpSpMk id="149" creationId="{3FCB31AA-EFD8-4886-B390-4CF0901F0317}"/>
          </ac:grpSpMkLst>
        </pc:grpChg>
        <pc:grpChg chg="mod">
          <ac:chgData name="Cristina Martins Rodrigues" userId="459032d2-6611-47f6-b546-c79c040e89ab" providerId="ADAL" clId="{E9A22D98-9B67-49A8-BF72-2C3D6BC808B1}" dt="2022-03-25T11:33:37.945" v="376" actId="1035"/>
          <ac:grpSpMkLst>
            <pc:docMk/>
            <pc:sldMk cId="3397632888" sldId="651"/>
            <ac:grpSpMk id="152" creationId="{EE453A3C-FF48-48B1-9C97-D4264262B86A}"/>
          </ac:grpSpMkLst>
        </pc:grpChg>
        <pc:grpChg chg="mod">
          <ac:chgData name="Cristina Martins Rodrigues" userId="459032d2-6611-47f6-b546-c79c040e89ab" providerId="ADAL" clId="{E9A22D98-9B67-49A8-BF72-2C3D6BC808B1}" dt="2022-03-25T11:33:37.945" v="376" actId="1035"/>
          <ac:grpSpMkLst>
            <pc:docMk/>
            <pc:sldMk cId="3397632888" sldId="651"/>
            <ac:grpSpMk id="153" creationId="{9349C00E-E38B-44E8-806F-BE2290A6B107}"/>
          </ac:grpSpMkLst>
        </pc:grpChg>
        <pc:grpChg chg="mod">
          <ac:chgData name="Cristina Martins Rodrigues" userId="459032d2-6611-47f6-b546-c79c040e89ab" providerId="ADAL" clId="{E9A22D98-9B67-49A8-BF72-2C3D6BC808B1}" dt="2022-03-25T11:33:37.945" v="376" actId="1035"/>
          <ac:grpSpMkLst>
            <pc:docMk/>
            <pc:sldMk cId="3397632888" sldId="651"/>
            <ac:grpSpMk id="154" creationId="{477831A4-DBB5-4456-A3E8-336EF976A6A3}"/>
          </ac:grpSpMkLst>
        </pc:grpChg>
        <pc:grpChg chg="mod">
          <ac:chgData name="Cristina Martins Rodrigues" userId="459032d2-6611-47f6-b546-c79c040e89ab" providerId="ADAL" clId="{E9A22D98-9B67-49A8-BF72-2C3D6BC808B1}" dt="2022-03-25T11:33:37.945" v="376" actId="1035"/>
          <ac:grpSpMkLst>
            <pc:docMk/>
            <pc:sldMk cId="3397632888" sldId="651"/>
            <ac:grpSpMk id="155" creationId="{61573B9F-8871-40D2-A833-400A38F93336}"/>
          </ac:grpSpMkLst>
        </pc:grpChg>
        <pc:grpChg chg="mod">
          <ac:chgData name="Cristina Martins Rodrigues" userId="459032d2-6611-47f6-b546-c79c040e89ab" providerId="ADAL" clId="{E9A22D98-9B67-49A8-BF72-2C3D6BC808B1}" dt="2022-03-25T11:33:37.945" v="376" actId="1035"/>
          <ac:grpSpMkLst>
            <pc:docMk/>
            <pc:sldMk cId="3397632888" sldId="651"/>
            <ac:grpSpMk id="156" creationId="{970437F1-348A-4FDA-AB14-EEA948FDA7B6}"/>
          </ac:grpSpMkLst>
        </pc:grpChg>
        <pc:grpChg chg="mod">
          <ac:chgData name="Cristina Martins Rodrigues" userId="459032d2-6611-47f6-b546-c79c040e89ab" providerId="ADAL" clId="{E9A22D98-9B67-49A8-BF72-2C3D6BC808B1}" dt="2022-03-25T11:33:37.945" v="376" actId="1035"/>
          <ac:grpSpMkLst>
            <pc:docMk/>
            <pc:sldMk cId="3397632888" sldId="651"/>
            <ac:grpSpMk id="157" creationId="{9B94F8C3-7CE7-4D5F-B974-0F53484FBA5D}"/>
          </ac:grpSpMkLst>
        </pc:grpChg>
        <pc:grpChg chg="mod">
          <ac:chgData name="Cristina Martins Rodrigues" userId="459032d2-6611-47f6-b546-c79c040e89ab" providerId="ADAL" clId="{E9A22D98-9B67-49A8-BF72-2C3D6BC808B1}" dt="2022-03-25T11:33:37.945" v="376" actId="1035"/>
          <ac:grpSpMkLst>
            <pc:docMk/>
            <pc:sldMk cId="3397632888" sldId="651"/>
            <ac:grpSpMk id="178" creationId="{9F6A8D59-4F20-45EA-A270-06C1A36E22E9}"/>
          </ac:grpSpMkLst>
        </pc:grpChg>
        <pc:grpChg chg="mod">
          <ac:chgData name="Cristina Martins Rodrigues" userId="459032d2-6611-47f6-b546-c79c040e89ab" providerId="ADAL" clId="{E9A22D98-9B67-49A8-BF72-2C3D6BC808B1}" dt="2022-03-25T11:33:37.945" v="376" actId="1035"/>
          <ac:grpSpMkLst>
            <pc:docMk/>
            <pc:sldMk cId="3397632888" sldId="651"/>
            <ac:grpSpMk id="179" creationId="{F76EB288-19DC-428F-9947-CC861DF6A3D3}"/>
          </ac:grpSpMkLst>
        </pc:grpChg>
        <pc:grpChg chg="mod">
          <ac:chgData name="Cristina Martins Rodrigues" userId="459032d2-6611-47f6-b546-c79c040e89ab" providerId="ADAL" clId="{E9A22D98-9B67-49A8-BF72-2C3D6BC808B1}" dt="2022-03-25T11:33:37.945" v="376" actId="1035"/>
          <ac:grpSpMkLst>
            <pc:docMk/>
            <pc:sldMk cId="3397632888" sldId="651"/>
            <ac:grpSpMk id="182" creationId="{6094DA37-3EF5-4068-A405-C2A265E2BCEA}"/>
          </ac:grpSpMkLst>
        </pc:grpChg>
        <pc:grpChg chg="mod">
          <ac:chgData name="Cristina Martins Rodrigues" userId="459032d2-6611-47f6-b546-c79c040e89ab" providerId="ADAL" clId="{E9A22D98-9B67-49A8-BF72-2C3D6BC808B1}" dt="2022-03-25T11:33:37.945" v="376" actId="1035"/>
          <ac:grpSpMkLst>
            <pc:docMk/>
            <pc:sldMk cId="3397632888" sldId="651"/>
            <ac:grpSpMk id="195" creationId="{4AEF61AC-6CE9-4494-8E87-391E4F406AD3}"/>
          </ac:grpSpMkLst>
        </pc:grpChg>
        <pc:grpChg chg="mod">
          <ac:chgData name="Cristina Martins Rodrigues" userId="459032d2-6611-47f6-b546-c79c040e89ab" providerId="ADAL" clId="{E9A22D98-9B67-49A8-BF72-2C3D6BC808B1}" dt="2022-03-25T11:33:37.945" v="376" actId="1035"/>
          <ac:grpSpMkLst>
            <pc:docMk/>
            <pc:sldMk cId="3397632888" sldId="651"/>
            <ac:grpSpMk id="211" creationId="{8FEB279A-90D9-45E4-A0C0-EE23FA3E6208}"/>
          </ac:grpSpMkLst>
        </pc:grpChg>
        <pc:grpChg chg="mod">
          <ac:chgData name="Cristina Martins Rodrigues" userId="459032d2-6611-47f6-b546-c79c040e89ab" providerId="ADAL" clId="{E9A22D98-9B67-49A8-BF72-2C3D6BC808B1}" dt="2022-03-25T11:33:37.945" v="376" actId="1035"/>
          <ac:grpSpMkLst>
            <pc:docMk/>
            <pc:sldMk cId="3397632888" sldId="651"/>
            <ac:grpSpMk id="217" creationId="{7193E68B-CDFD-4B2A-B755-8BB4FABD77B5}"/>
          </ac:grpSpMkLst>
        </pc:grpChg>
        <pc:grpChg chg="mod">
          <ac:chgData name="Cristina Martins Rodrigues" userId="459032d2-6611-47f6-b546-c79c040e89ab" providerId="ADAL" clId="{E9A22D98-9B67-49A8-BF72-2C3D6BC808B1}" dt="2022-03-25T11:33:37.945" v="376" actId="1035"/>
          <ac:grpSpMkLst>
            <pc:docMk/>
            <pc:sldMk cId="3397632888" sldId="651"/>
            <ac:grpSpMk id="218" creationId="{5F05E366-D907-4009-900A-3F82FCE70E51}"/>
          </ac:grpSpMkLst>
        </pc:grpChg>
        <pc:grpChg chg="mod">
          <ac:chgData name="Cristina Martins Rodrigues" userId="459032d2-6611-47f6-b546-c79c040e89ab" providerId="ADAL" clId="{E9A22D98-9B67-49A8-BF72-2C3D6BC808B1}" dt="2022-03-25T11:33:37.945" v="376" actId="1035"/>
          <ac:grpSpMkLst>
            <pc:docMk/>
            <pc:sldMk cId="3397632888" sldId="651"/>
            <ac:grpSpMk id="225" creationId="{036705BA-FCB7-42E1-9684-CC48AB345035}"/>
          </ac:grpSpMkLst>
        </pc:grpChg>
        <pc:grpChg chg="mod">
          <ac:chgData name="Cristina Martins Rodrigues" userId="459032d2-6611-47f6-b546-c79c040e89ab" providerId="ADAL" clId="{E9A22D98-9B67-49A8-BF72-2C3D6BC808B1}" dt="2022-03-25T11:33:37.945" v="376" actId="1035"/>
          <ac:grpSpMkLst>
            <pc:docMk/>
            <pc:sldMk cId="3397632888" sldId="651"/>
            <ac:grpSpMk id="236" creationId="{F67D1899-4B00-4BA0-A504-2998BF843ADA}"/>
          </ac:grpSpMkLst>
        </pc:grpChg>
        <pc:grpChg chg="mod">
          <ac:chgData name="Cristina Martins Rodrigues" userId="459032d2-6611-47f6-b546-c79c040e89ab" providerId="ADAL" clId="{E9A22D98-9B67-49A8-BF72-2C3D6BC808B1}" dt="2022-03-25T11:33:37.945" v="376" actId="1035"/>
          <ac:grpSpMkLst>
            <pc:docMk/>
            <pc:sldMk cId="3397632888" sldId="651"/>
            <ac:grpSpMk id="239" creationId="{1066CB97-A430-4E1B-93F5-9EB5D25058A9}"/>
          </ac:grpSpMkLst>
        </pc:grpChg>
        <pc:grpChg chg="mod">
          <ac:chgData name="Cristina Martins Rodrigues" userId="459032d2-6611-47f6-b546-c79c040e89ab" providerId="ADAL" clId="{E9A22D98-9B67-49A8-BF72-2C3D6BC808B1}" dt="2022-03-25T11:33:37.945" v="376" actId="1035"/>
          <ac:grpSpMkLst>
            <pc:docMk/>
            <pc:sldMk cId="3397632888" sldId="651"/>
            <ac:grpSpMk id="240" creationId="{CC9FCE0E-C1B4-4721-8460-4059A1CB83E4}"/>
          </ac:grpSpMkLst>
        </pc:grpChg>
        <pc:grpChg chg="mod">
          <ac:chgData name="Cristina Martins Rodrigues" userId="459032d2-6611-47f6-b546-c79c040e89ab" providerId="ADAL" clId="{E9A22D98-9B67-49A8-BF72-2C3D6BC808B1}" dt="2022-03-25T11:33:37.945" v="376" actId="1035"/>
          <ac:grpSpMkLst>
            <pc:docMk/>
            <pc:sldMk cId="3397632888" sldId="651"/>
            <ac:grpSpMk id="242" creationId="{743540C7-D091-4354-AA4F-D7BA5BE2590B}"/>
          </ac:grpSpMkLst>
        </pc:grpChg>
        <pc:picChg chg="mod">
          <ac:chgData name="Cristina Martins Rodrigues" userId="459032d2-6611-47f6-b546-c79c040e89ab" providerId="ADAL" clId="{E9A22D98-9B67-49A8-BF72-2C3D6BC808B1}" dt="2022-03-25T11:33:37.945" v="376" actId="1035"/>
          <ac:picMkLst>
            <pc:docMk/>
            <pc:sldMk cId="3397632888" sldId="651"/>
            <ac:picMk id="46" creationId="{AFBE4A6E-FD15-4A9B-973F-DBF55101F17E}"/>
          </ac:picMkLst>
        </pc:picChg>
        <pc:picChg chg="mod">
          <ac:chgData name="Cristina Martins Rodrigues" userId="459032d2-6611-47f6-b546-c79c040e89ab" providerId="ADAL" clId="{E9A22D98-9B67-49A8-BF72-2C3D6BC808B1}" dt="2022-03-25T11:33:37.945" v="376" actId="1035"/>
          <ac:picMkLst>
            <pc:docMk/>
            <pc:sldMk cId="3397632888" sldId="651"/>
            <ac:picMk id="86" creationId="{499C7EEC-A7B6-4403-9568-47438036F2EF}"/>
          </ac:picMkLst>
        </pc:picChg>
        <pc:picChg chg="mod">
          <ac:chgData name="Cristina Martins Rodrigues" userId="459032d2-6611-47f6-b546-c79c040e89ab" providerId="ADAL" clId="{E9A22D98-9B67-49A8-BF72-2C3D6BC808B1}" dt="2022-03-25T11:33:37.945" v="376" actId="1035"/>
          <ac:picMkLst>
            <pc:docMk/>
            <pc:sldMk cId="3397632888" sldId="651"/>
            <ac:picMk id="115" creationId="{1BE9C025-9504-4895-BD7C-2759ECC3B374}"/>
          </ac:picMkLst>
        </pc:picChg>
        <pc:picChg chg="mod">
          <ac:chgData name="Cristina Martins Rodrigues" userId="459032d2-6611-47f6-b546-c79c040e89ab" providerId="ADAL" clId="{E9A22D98-9B67-49A8-BF72-2C3D6BC808B1}" dt="2022-03-25T11:33:37.945" v="376" actId="1035"/>
          <ac:picMkLst>
            <pc:docMk/>
            <pc:sldMk cId="3397632888" sldId="651"/>
            <ac:picMk id="118" creationId="{AF17DE92-B390-4C65-B9A2-9A8A9A7D93C1}"/>
          </ac:picMkLst>
        </pc:picChg>
        <pc:picChg chg="mod">
          <ac:chgData name="Cristina Martins Rodrigues" userId="459032d2-6611-47f6-b546-c79c040e89ab" providerId="ADAL" clId="{E9A22D98-9B67-49A8-BF72-2C3D6BC808B1}" dt="2022-03-25T11:33:37.945" v="376" actId="1035"/>
          <ac:picMkLst>
            <pc:docMk/>
            <pc:sldMk cId="3397632888" sldId="651"/>
            <ac:picMk id="124" creationId="{01A55D9F-C6D7-46F2-A5DD-DB004AE097D4}"/>
          </ac:picMkLst>
        </pc:picChg>
        <pc:picChg chg="mod">
          <ac:chgData name="Cristina Martins Rodrigues" userId="459032d2-6611-47f6-b546-c79c040e89ab" providerId="ADAL" clId="{E9A22D98-9B67-49A8-BF72-2C3D6BC808B1}" dt="2022-03-25T11:33:37.945" v="376" actId="1035"/>
          <ac:picMkLst>
            <pc:docMk/>
            <pc:sldMk cId="3397632888" sldId="651"/>
            <ac:picMk id="188" creationId="{FACE972C-4847-41FB-B1E4-9AECB81547A3}"/>
          </ac:picMkLst>
        </pc:picChg>
        <pc:picChg chg="mod">
          <ac:chgData name="Cristina Martins Rodrigues" userId="459032d2-6611-47f6-b546-c79c040e89ab" providerId="ADAL" clId="{E9A22D98-9B67-49A8-BF72-2C3D6BC808B1}" dt="2022-03-25T11:33:37.945" v="376" actId="1035"/>
          <ac:picMkLst>
            <pc:docMk/>
            <pc:sldMk cId="3397632888" sldId="651"/>
            <ac:picMk id="200" creationId="{1B442166-8B33-4122-9E43-16710ED100B4}"/>
          </ac:picMkLst>
        </pc:picChg>
        <pc:picChg chg="mod">
          <ac:chgData name="Cristina Martins Rodrigues" userId="459032d2-6611-47f6-b546-c79c040e89ab" providerId="ADAL" clId="{E9A22D98-9B67-49A8-BF72-2C3D6BC808B1}" dt="2022-03-25T11:33:37.945" v="376" actId="1035"/>
          <ac:picMkLst>
            <pc:docMk/>
            <pc:sldMk cId="3397632888" sldId="651"/>
            <ac:picMk id="215" creationId="{498DCEBD-B84C-4BC1-89BA-11B3F1F40FEA}"/>
          </ac:picMkLst>
        </pc:picChg>
        <pc:picChg chg="mod">
          <ac:chgData name="Cristina Martins Rodrigues" userId="459032d2-6611-47f6-b546-c79c040e89ab" providerId="ADAL" clId="{E9A22D98-9B67-49A8-BF72-2C3D6BC808B1}" dt="2022-03-25T11:33:37.945" v="376" actId="1035"/>
          <ac:picMkLst>
            <pc:docMk/>
            <pc:sldMk cId="3397632888" sldId="651"/>
            <ac:picMk id="216" creationId="{9DFA6F3C-6E18-47D8-A105-EDFC5450B0ED}"/>
          </ac:picMkLst>
        </pc:picChg>
        <pc:picChg chg="mod">
          <ac:chgData name="Cristina Martins Rodrigues" userId="459032d2-6611-47f6-b546-c79c040e89ab" providerId="ADAL" clId="{E9A22D98-9B67-49A8-BF72-2C3D6BC808B1}" dt="2022-03-25T11:33:37.945" v="376" actId="1035"/>
          <ac:picMkLst>
            <pc:docMk/>
            <pc:sldMk cId="3397632888" sldId="651"/>
            <ac:picMk id="219" creationId="{46B9E4C5-4874-482E-806C-80806712EF75}"/>
          </ac:picMkLst>
        </pc:picChg>
        <pc:picChg chg="mod">
          <ac:chgData name="Cristina Martins Rodrigues" userId="459032d2-6611-47f6-b546-c79c040e89ab" providerId="ADAL" clId="{E9A22D98-9B67-49A8-BF72-2C3D6BC808B1}" dt="2022-03-25T11:33:37.945" v="376" actId="1035"/>
          <ac:picMkLst>
            <pc:docMk/>
            <pc:sldMk cId="3397632888" sldId="651"/>
            <ac:picMk id="220" creationId="{A80DC3C7-324F-474D-B30A-F55852D601E9}"/>
          </ac:picMkLst>
        </pc:picChg>
        <pc:picChg chg="mod">
          <ac:chgData name="Cristina Martins Rodrigues" userId="459032d2-6611-47f6-b546-c79c040e89ab" providerId="ADAL" clId="{E9A22D98-9B67-49A8-BF72-2C3D6BC808B1}" dt="2022-03-25T11:33:37.945" v="376" actId="1035"/>
          <ac:picMkLst>
            <pc:docMk/>
            <pc:sldMk cId="3397632888" sldId="651"/>
            <ac:picMk id="221" creationId="{77D52D3C-3FA9-4539-8936-DA986BA1EF00}"/>
          </ac:picMkLst>
        </pc:picChg>
        <pc:cxnChg chg="mod">
          <ac:chgData name="Cristina Martins Rodrigues" userId="459032d2-6611-47f6-b546-c79c040e89ab" providerId="ADAL" clId="{E9A22D98-9B67-49A8-BF72-2C3D6BC808B1}" dt="2022-03-25T11:33:37.945" v="376" actId="1035"/>
          <ac:cxnSpMkLst>
            <pc:docMk/>
            <pc:sldMk cId="3397632888" sldId="651"/>
            <ac:cxnSpMk id="160" creationId="{05F64B8A-3DC7-4037-AEA1-A3FB307EF69E}"/>
          </ac:cxnSpMkLst>
        </pc:cxnChg>
        <pc:cxnChg chg="mod">
          <ac:chgData name="Cristina Martins Rodrigues" userId="459032d2-6611-47f6-b546-c79c040e89ab" providerId="ADAL" clId="{E9A22D98-9B67-49A8-BF72-2C3D6BC808B1}" dt="2022-03-25T11:33:37.945" v="376" actId="1035"/>
          <ac:cxnSpMkLst>
            <pc:docMk/>
            <pc:sldMk cId="3397632888" sldId="651"/>
            <ac:cxnSpMk id="161" creationId="{7A98DCFE-0706-4E05-A888-5BB5C0A6AD7C}"/>
          </ac:cxnSpMkLst>
        </pc:cxnChg>
        <pc:cxnChg chg="mod">
          <ac:chgData name="Cristina Martins Rodrigues" userId="459032d2-6611-47f6-b546-c79c040e89ab" providerId="ADAL" clId="{E9A22D98-9B67-49A8-BF72-2C3D6BC808B1}" dt="2022-03-25T11:33:37.945" v="376" actId="1035"/>
          <ac:cxnSpMkLst>
            <pc:docMk/>
            <pc:sldMk cId="3397632888" sldId="651"/>
            <ac:cxnSpMk id="163" creationId="{7FE0D0A9-C193-4B3A-96D5-2AD1255462AC}"/>
          </ac:cxnSpMkLst>
        </pc:cxnChg>
        <pc:cxnChg chg="mod">
          <ac:chgData name="Cristina Martins Rodrigues" userId="459032d2-6611-47f6-b546-c79c040e89ab" providerId="ADAL" clId="{E9A22D98-9B67-49A8-BF72-2C3D6BC808B1}" dt="2022-03-25T11:33:37.945" v="376" actId="1035"/>
          <ac:cxnSpMkLst>
            <pc:docMk/>
            <pc:sldMk cId="3397632888" sldId="651"/>
            <ac:cxnSpMk id="164" creationId="{0E9A96D6-A90B-44AE-A41E-BFEE51D2FAA0}"/>
          </ac:cxnSpMkLst>
        </pc:cxnChg>
        <pc:cxnChg chg="mod">
          <ac:chgData name="Cristina Martins Rodrigues" userId="459032d2-6611-47f6-b546-c79c040e89ab" providerId="ADAL" clId="{E9A22D98-9B67-49A8-BF72-2C3D6BC808B1}" dt="2022-03-25T11:33:37.945" v="376" actId="1035"/>
          <ac:cxnSpMkLst>
            <pc:docMk/>
            <pc:sldMk cId="3397632888" sldId="651"/>
            <ac:cxnSpMk id="166" creationId="{0561C7A2-CE8C-4F4D-B6D8-11732E0E2463}"/>
          </ac:cxnSpMkLst>
        </pc:cxnChg>
        <pc:cxnChg chg="mod">
          <ac:chgData name="Cristina Martins Rodrigues" userId="459032d2-6611-47f6-b546-c79c040e89ab" providerId="ADAL" clId="{E9A22D98-9B67-49A8-BF72-2C3D6BC808B1}" dt="2022-03-25T11:33:37.945" v="376" actId="1035"/>
          <ac:cxnSpMkLst>
            <pc:docMk/>
            <pc:sldMk cId="3397632888" sldId="651"/>
            <ac:cxnSpMk id="167" creationId="{C74B55B4-5AEC-4A04-A15F-E820BCD5743E}"/>
          </ac:cxnSpMkLst>
        </pc:cxnChg>
        <pc:cxnChg chg="mod">
          <ac:chgData name="Cristina Martins Rodrigues" userId="459032d2-6611-47f6-b546-c79c040e89ab" providerId="ADAL" clId="{E9A22D98-9B67-49A8-BF72-2C3D6BC808B1}" dt="2022-03-25T11:33:37.945" v="376" actId="1035"/>
          <ac:cxnSpMkLst>
            <pc:docMk/>
            <pc:sldMk cId="3397632888" sldId="651"/>
            <ac:cxnSpMk id="171" creationId="{48EB602B-D7E9-4ABA-A7DE-D7314923EB79}"/>
          </ac:cxnSpMkLst>
        </pc:cxnChg>
        <pc:cxnChg chg="mod">
          <ac:chgData name="Cristina Martins Rodrigues" userId="459032d2-6611-47f6-b546-c79c040e89ab" providerId="ADAL" clId="{E9A22D98-9B67-49A8-BF72-2C3D6BC808B1}" dt="2022-03-25T11:33:37.945" v="376" actId="1035"/>
          <ac:cxnSpMkLst>
            <pc:docMk/>
            <pc:sldMk cId="3397632888" sldId="651"/>
            <ac:cxnSpMk id="172" creationId="{3C2D8EC2-C8B5-4645-97AB-10A21EA26092}"/>
          </ac:cxnSpMkLst>
        </pc:cxnChg>
        <pc:cxnChg chg="mod">
          <ac:chgData name="Cristina Martins Rodrigues" userId="459032d2-6611-47f6-b546-c79c040e89ab" providerId="ADAL" clId="{E9A22D98-9B67-49A8-BF72-2C3D6BC808B1}" dt="2022-03-25T11:33:37.945" v="376" actId="1035"/>
          <ac:cxnSpMkLst>
            <pc:docMk/>
            <pc:sldMk cId="3397632888" sldId="651"/>
            <ac:cxnSpMk id="204" creationId="{CB313687-E2C6-472C-8078-FCE7E02A0689}"/>
          </ac:cxnSpMkLst>
        </pc:cxnChg>
        <pc:cxnChg chg="mod">
          <ac:chgData name="Cristina Martins Rodrigues" userId="459032d2-6611-47f6-b546-c79c040e89ab" providerId="ADAL" clId="{E9A22D98-9B67-49A8-BF72-2C3D6BC808B1}" dt="2022-03-25T11:33:37.945" v="376" actId="1035"/>
          <ac:cxnSpMkLst>
            <pc:docMk/>
            <pc:sldMk cId="3397632888" sldId="651"/>
            <ac:cxnSpMk id="212" creationId="{B7AAD10D-233C-4173-9317-F1CA41FD70A7}"/>
          </ac:cxnSpMkLst>
        </pc:cxnChg>
        <pc:cxnChg chg="mod">
          <ac:chgData name="Cristina Martins Rodrigues" userId="459032d2-6611-47f6-b546-c79c040e89ab" providerId="ADAL" clId="{E9A22D98-9B67-49A8-BF72-2C3D6BC808B1}" dt="2022-03-25T11:33:37.945" v="376" actId="1035"/>
          <ac:cxnSpMkLst>
            <pc:docMk/>
            <pc:sldMk cId="3397632888" sldId="651"/>
            <ac:cxnSpMk id="213" creationId="{C8FDF4C1-D069-4817-819F-88C72E36BB7C}"/>
          </ac:cxnSpMkLst>
        </pc:cxnChg>
      </pc:sldChg>
      <pc:sldChg chg="modSp mod">
        <pc:chgData name="Cristina Martins Rodrigues" userId="459032d2-6611-47f6-b546-c79c040e89ab" providerId="ADAL" clId="{E9A22D98-9B67-49A8-BF72-2C3D6BC808B1}" dt="2022-03-25T11:29:38.357" v="282" actId="12788"/>
        <pc:sldMkLst>
          <pc:docMk/>
          <pc:sldMk cId="3285514407" sldId="662"/>
        </pc:sldMkLst>
        <pc:spChg chg="mod">
          <ac:chgData name="Cristina Martins Rodrigues" userId="459032d2-6611-47f6-b546-c79c040e89ab" providerId="ADAL" clId="{E9A22D98-9B67-49A8-BF72-2C3D6BC808B1}" dt="2022-03-25T11:29:38.357" v="282" actId="12788"/>
          <ac:spMkLst>
            <pc:docMk/>
            <pc:sldMk cId="3285514407" sldId="662"/>
            <ac:spMk id="64" creationId="{707171FF-1FC8-43FB-AEBF-638AFB9FBA12}"/>
          </ac:spMkLst>
        </pc:spChg>
      </pc:sldChg>
      <pc:sldChg chg="addSp modSp mod">
        <pc:chgData name="Cristina Martins Rodrigues" userId="459032d2-6611-47f6-b546-c79c040e89ab" providerId="ADAL" clId="{E9A22D98-9B67-49A8-BF72-2C3D6BC808B1}" dt="2022-03-25T11:37:42.129" v="494" actId="1037"/>
        <pc:sldMkLst>
          <pc:docMk/>
          <pc:sldMk cId="1286114629" sldId="664"/>
        </pc:sldMkLst>
        <pc:spChg chg="mod">
          <ac:chgData name="Cristina Martins Rodrigues" userId="459032d2-6611-47f6-b546-c79c040e89ab" providerId="ADAL" clId="{E9A22D98-9B67-49A8-BF72-2C3D6BC808B1}" dt="2022-03-25T11:21:15.067" v="119"/>
          <ac:spMkLst>
            <pc:docMk/>
            <pc:sldMk cId="1286114629" sldId="664"/>
            <ac:spMk id="2" creationId="{1A303C70-A081-496A-B037-3A2BB795B42F}"/>
          </ac:spMkLst>
        </pc:spChg>
        <pc:spChg chg="add mod">
          <ac:chgData name="Cristina Martins Rodrigues" userId="459032d2-6611-47f6-b546-c79c040e89ab" providerId="ADAL" clId="{E9A22D98-9B67-49A8-BF72-2C3D6BC808B1}" dt="2022-03-25T11:37:35.362" v="451"/>
          <ac:spMkLst>
            <pc:docMk/>
            <pc:sldMk cId="1286114629" sldId="664"/>
            <ac:spMk id="6" creationId="{33B21E8F-6213-4793-A74A-0B24AF6E2F6E}"/>
          </ac:spMkLst>
        </pc:spChg>
        <pc:spChg chg="mod">
          <ac:chgData name="Cristina Martins Rodrigues" userId="459032d2-6611-47f6-b546-c79c040e89ab" providerId="ADAL" clId="{E9A22D98-9B67-49A8-BF72-2C3D6BC808B1}" dt="2022-03-25T11:37:42.129" v="494" actId="1037"/>
          <ac:spMkLst>
            <pc:docMk/>
            <pc:sldMk cId="1286114629" sldId="664"/>
            <ac:spMk id="9" creationId="{ACF7D0B5-6AB4-4ED6-988E-BDA52621F0A2}"/>
          </ac:spMkLst>
        </pc:spChg>
        <pc:picChg chg="mod">
          <ac:chgData name="Cristina Martins Rodrigues" userId="459032d2-6611-47f6-b546-c79c040e89ab" providerId="ADAL" clId="{E9A22D98-9B67-49A8-BF72-2C3D6BC808B1}" dt="2022-03-25T11:31:24.246" v="315" actId="1036"/>
          <ac:picMkLst>
            <pc:docMk/>
            <pc:sldMk cId="1286114629" sldId="664"/>
            <ac:picMk id="5" creationId="{6965D629-01AE-4B08-8CC0-14DE5704B68C}"/>
          </ac:picMkLst>
        </pc:picChg>
      </pc:sldChg>
      <pc:sldChg chg="addSp modSp">
        <pc:chgData name="Cristina Martins Rodrigues" userId="459032d2-6611-47f6-b546-c79c040e89ab" providerId="ADAL" clId="{E9A22D98-9B67-49A8-BF72-2C3D6BC808B1}" dt="2022-03-25T11:38:01.469" v="504"/>
        <pc:sldMkLst>
          <pc:docMk/>
          <pc:sldMk cId="2759465877" sldId="704"/>
        </pc:sldMkLst>
        <pc:spChg chg="add mod">
          <ac:chgData name="Cristina Martins Rodrigues" userId="459032d2-6611-47f6-b546-c79c040e89ab" providerId="ADAL" clId="{E9A22D98-9B67-49A8-BF72-2C3D6BC808B1}" dt="2022-03-25T11:38:01.469" v="504"/>
          <ac:spMkLst>
            <pc:docMk/>
            <pc:sldMk cId="2759465877" sldId="704"/>
            <ac:spMk id="158" creationId="{39177AA3-E47E-4765-9FEF-E3A534806817}"/>
          </ac:spMkLst>
        </pc:spChg>
      </pc:sldChg>
      <pc:sldChg chg="modSp mod">
        <pc:chgData name="Cristina Martins Rodrigues" userId="459032d2-6611-47f6-b546-c79c040e89ab" providerId="ADAL" clId="{E9A22D98-9B67-49A8-BF72-2C3D6BC808B1}" dt="2022-03-25T10:45:51.572" v="12" actId="554"/>
        <pc:sldMkLst>
          <pc:docMk/>
          <pc:sldMk cId="3080402779" sldId="718"/>
        </pc:sldMkLst>
        <pc:spChg chg="mod">
          <ac:chgData name="Cristina Martins Rodrigues" userId="459032d2-6611-47f6-b546-c79c040e89ab" providerId="ADAL" clId="{E9A22D98-9B67-49A8-BF72-2C3D6BC808B1}" dt="2022-03-25T10:45:51.572" v="12" actId="554"/>
          <ac:spMkLst>
            <pc:docMk/>
            <pc:sldMk cId="3080402779" sldId="718"/>
            <ac:spMk id="3" creationId="{E6050A5C-3C7C-49B3-815E-AC177B5B6843}"/>
          </ac:spMkLst>
        </pc:spChg>
        <pc:spChg chg="mod">
          <ac:chgData name="Cristina Martins Rodrigues" userId="459032d2-6611-47f6-b546-c79c040e89ab" providerId="ADAL" clId="{E9A22D98-9B67-49A8-BF72-2C3D6BC808B1}" dt="2022-03-25T10:45:51.572" v="12" actId="554"/>
          <ac:spMkLst>
            <pc:docMk/>
            <pc:sldMk cId="3080402779" sldId="718"/>
            <ac:spMk id="72" creationId="{A2A570D6-ADF8-41CE-B1CF-4C42D214366D}"/>
          </ac:spMkLst>
        </pc:spChg>
      </pc:sldChg>
      <pc:sldChg chg="addSp modSp mod">
        <pc:chgData name="Cristina Martins Rodrigues" userId="459032d2-6611-47f6-b546-c79c040e89ab" providerId="ADAL" clId="{E9A22D98-9B67-49A8-BF72-2C3D6BC808B1}" dt="2022-03-25T11:36:12.849" v="381"/>
        <pc:sldMkLst>
          <pc:docMk/>
          <pc:sldMk cId="2620667548" sldId="724"/>
        </pc:sldMkLst>
        <pc:spChg chg="mod">
          <ac:chgData name="Cristina Martins Rodrigues" userId="459032d2-6611-47f6-b546-c79c040e89ab" providerId="ADAL" clId="{E9A22D98-9B67-49A8-BF72-2C3D6BC808B1}" dt="2022-03-25T11:28:02.994" v="126" actId="12788"/>
          <ac:spMkLst>
            <pc:docMk/>
            <pc:sldMk cId="2620667548" sldId="724"/>
            <ac:spMk id="86" creationId="{8A1E74C1-0BDE-439D-A20F-17BF80E2779B}"/>
          </ac:spMkLst>
        </pc:spChg>
        <pc:spChg chg="add mod">
          <ac:chgData name="Cristina Martins Rodrigues" userId="459032d2-6611-47f6-b546-c79c040e89ab" providerId="ADAL" clId="{E9A22D98-9B67-49A8-BF72-2C3D6BC808B1}" dt="2022-03-25T11:36:12.849" v="381"/>
          <ac:spMkLst>
            <pc:docMk/>
            <pc:sldMk cId="2620667548" sldId="724"/>
            <ac:spMk id="87" creationId="{132F5BD3-E0E2-40CE-884A-B2E50D6727EF}"/>
          </ac:spMkLst>
        </pc:spChg>
      </pc:sldChg>
      <pc:sldChg chg="addSp modSp mod">
        <pc:chgData name="Cristina Martins Rodrigues" userId="459032d2-6611-47f6-b546-c79c040e89ab" providerId="ADAL" clId="{E9A22D98-9B67-49A8-BF72-2C3D6BC808B1}" dt="2022-03-25T11:37:28.826" v="448"/>
        <pc:sldMkLst>
          <pc:docMk/>
          <pc:sldMk cId="2543749362" sldId="731"/>
        </pc:sldMkLst>
        <pc:spChg chg="add mod">
          <ac:chgData name="Cristina Martins Rodrigues" userId="459032d2-6611-47f6-b546-c79c040e89ab" providerId="ADAL" clId="{E9A22D98-9B67-49A8-BF72-2C3D6BC808B1}" dt="2022-03-25T11:37:28.826" v="448"/>
          <ac:spMkLst>
            <pc:docMk/>
            <pc:sldMk cId="2543749362" sldId="731"/>
            <ac:spMk id="67" creationId="{DCD1DA48-D127-4D8A-BA19-4727295ABB40}"/>
          </ac:spMkLst>
        </pc:spChg>
        <pc:spChg chg="mod">
          <ac:chgData name="Cristina Martins Rodrigues" userId="459032d2-6611-47f6-b546-c79c040e89ab" providerId="ADAL" clId="{E9A22D98-9B67-49A8-BF72-2C3D6BC808B1}" dt="2022-03-25T11:19:41.653" v="108" actId="20577"/>
          <ac:spMkLst>
            <pc:docMk/>
            <pc:sldMk cId="2543749362" sldId="731"/>
            <ac:spMk id="74" creationId="{D6E020AB-8A09-4F67-BABA-788463E4A5F5}"/>
          </ac:spMkLst>
        </pc:spChg>
        <pc:spChg chg="mod">
          <ac:chgData name="Cristina Martins Rodrigues" userId="459032d2-6611-47f6-b546-c79c040e89ab" providerId="ADAL" clId="{E9A22D98-9B67-49A8-BF72-2C3D6BC808B1}" dt="2022-03-25T11:30:54.982" v="310" actId="12788"/>
          <ac:spMkLst>
            <pc:docMk/>
            <pc:sldMk cId="2543749362" sldId="731"/>
            <ac:spMk id="147" creationId="{403EBDFF-DE63-4691-8E3F-F1CCACC8D639}"/>
          </ac:spMkLst>
        </pc:spChg>
      </pc:sldChg>
      <pc:sldChg chg="addSp modSp mod">
        <pc:chgData name="Cristina Martins Rodrigues" userId="459032d2-6611-47f6-b546-c79c040e89ab" providerId="ADAL" clId="{E9A22D98-9B67-49A8-BF72-2C3D6BC808B1}" dt="2022-03-25T11:36:14.370" v="382"/>
        <pc:sldMkLst>
          <pc:docMk/>
          <pc:sldMk cId="1821549174" sldId="741"/>
        </pc:sldMkLst>
        <pc:spChg chg="mod">
          <ac:chgData name="Cristina Martins Rodrigues" userId="459032d2-6611-47f6-b546-c79c040e89ab" providerId="ADAL" clId="{E9A22D98-9B67-49A8-BF72-2C3D6BC808B1}" dt="2022-03-25T10:48:52.528" v="15" actId="20577"/>
          <ac:spMkLst>
            <pc:docMk/>
            <pc:sldMk cId="1821549174" sldId="741"/>
            <ac:spMk id="2" creationId="{630A211B-9340-4F5C-BB86-8E2B508613B8}"/>
          </ac:spMkLst>
        </pc:spChg>
        <pc:spChg chg="add mod">
          <ac:chgData name="Cristina Martins Rodrigues" userId="459032d2-6611-47f6-b546-c79c040e89ab" providerId="ADAL" clId="{E9A22D98-9B67-49A8-BF72-2C3D6BC808B1}" dt="2022-03-25T11:36:14.370" v="382"/>
          <ac:spMkLst>
            <pc:docMk/>
            <pc:sldMk cId="1821549174" sldId="741"/>
            <ac:spMk id="51" creationId="{154D00A7-A111-44BB-97AB-E373B771E828}"/>
          </ac:spMkLst>
        </pc:spChg>
        <pc:spChg chg="mod">
          <ac:chgData name="Cristina Martins Rodrigues" userId="459032d2-6611-47f6-b546-c79c040e89ab" providerId="ADAL" clId="{E9A22D98-9B67-49A8-BF72-2C3D6BC808B1}" dt="2022-03-25T11:28:14.681" v="129" actId="27636"/>
          <ac:spMkLst>
            <pc:docMk/>
            <pc:sldMk cId="1821549174" sldId="741"/>
            <ac:spMk id="58" creationId="{EF17BA1B-F013-44B6-9746-8B9F1061F7C1}"/>
          </ac:spMkLst>
        </pc:spChg>
      </pc:sldChg>
      <pc:sldChg chg="addSp modSp mod">
        <pc:chgData name="Cristina Martins Rodrigues" userId="459032d2-6611-47f6-b546-c79c040e89ab" providerId="ADAL" clId="{E9A22D98-9B67-49A8-BF72-2C3D6BC808B1}" dt="2022-03-25T11:36:55.138" v="436" actId="1037"/>
        <pc:sldMkLst>
          <pc:docMk/>
          <pc:sldMk cId="225933596" sldId="749"/>
        </pc:sldMkLst>
        <pc:spChg chg="mod">
          <ac:chgData name="Cristina Martins Rodrigues" userId="459032d2-6611-47f6-b546-c79c040e89ab" providerId="ADAL" clId="{E9A22D98-9B67-49A8-BF72-2C3D6BC808B1}" dt="2022-03-25T11:36:55.138" v="436" actId="1037"/>
          <ac:spMkLst>
            <pc:docMk/>
            <pc:sldMk cId="225933596" sldId="749"/>
            <ac:spMk id="102" creationId="{462E7622-C5A7-4891-AE47-8E69E516638F}"/>
          </ac:spMkLst>
        </pc:spChg>
        <pc:spChg chg="add mod">
          <ac:chgData name="Cristina Martins Rodrigues" userId="459032d2-6611-47f6-b546-c79c040e89ab" providerId="ADAL" clId="{E9A22D98-9B67-49A8-BF72-2C3D6BC808B1}" dt="2022-03-25T11:36:43.915" v="395"/>
          <ac:spMkLst>
            <pc:docMk/>
            <pc:sldMk cId="225933596" sldId="749"/>
            <ac:spMk id="103" creationId="{1E752C7A-887A-41EB-BB8E-EBA2AF3C9D8E}"/>
          </ac:spMkLst>
        </pc:spChg>
        <pc:spChg chg="mod">
          <ac:chgData name="Cristina Martins Rodrigues" userId="459032d2-6611-47f6-b546-c79c040e89ab" providerId="ADAL" clId="{E9A22D98-9B67-49A8-BF72-2C3D6BC808B1}" dt="2022-03-25T11:30:02.777" v="287" actId="12788"/>
          <ac:spMkLst>
            <pc:docMk/>
            <pc:sldMk cId="225933596" sldId="749"/>
            <ac:spMk id="121" creationId="{FDEB537D-7563-4F7E-9548-8FBDD909E203}"/>
          </ac:spMkLst>
        </pc:spChg>
      </pc:sldChg>
      <pc:sldChg chg="addSp modSp mod">
        <pc:chgData name="Cristina Martins Rodrigues" userId="459032d2-6611-47f6-b546-c79c040e89ab" providerId="ADAL" clId="{E9A22D98-9B67-49A8-BF72-2C3D6BC808B1}" dt="2022-03-25T11:37:00.190" v="438"/>
        <pc:sldMkLst>
          <pc:docMk/>
          <pc:sldMk cId="1674251778" sldId="752"/>
        </pc:sldMkLst>
        <pc:spChg chg="mod">
          <ac:chgData name="Cristina Martins Rodrigues" userId="459032d2-6611-47f6-b546-c79c040e89ab" providerId="ADAL" clId="{E9A22D98-9B67-49A8-BF72-2C3D6BC808B1}" dt="2022-03-25T11:30:27.620" v="304" actId="1036"/>
          <ac:spMkLst>
            <pc:docMk/>
            <pc:sldMk cId="1674251778" sldId="752"/>
            <ac:spMk id="9" creationId="{993E3655-AB58-447A-B79F-3802DDFC8E86}"/>
          </ac:spMkLst>
        </pc:spChg>
        <pc:spChg chg="add mod">
          <ac:chgData name="Cristina Martins Rodrigues" userId="459032d2-6611-47f6-b546-c79c040e89ab" providerId="ADAL" clId="{E9A22D98-9B67-49A8-BF72-2C3D6BC808B1}" dt="2022-03-25T11:37:00.190" v="438"/>
          <ac:spMkLst>
            <pc:docMk/>
            <pc:sldMk cId="1674251778" sldId="752"/>
            <ac:spMk id="39" creationId="{BEDF7A09-77ED-43E4-9DB8-E277FB889EA3}"/>
          </ac:spMkLst>
        </pc:spChg>
      </pc:sldChg>
      <pc:sldChg chg="addSp modSp">
        <pc:chgData name="Cristina Martins Rodrigues" userId="459032d2-6611-47f6-b546-c79c040e89ab" providerId="ADAL" clId="{E9A22D98-9B67-49A8-BF72-2C3D6BC808B1}" dt="2022-03-25T11:37:48.871" v="497"/>
        <pc:sldMkLst>
          <pc:docMk/>
          <pc:sldMk cId="3480294780" sldId="755"/>
        </pc:sldMkLst>
        <pc:spChg chg="add mod">
          <ac:chgData name="Cristina Martins Rodrigues" userId="459032d2-6611-47f6-b546-c79c040e89ab" providerId="ADAL" clId="{E9A22D98-9B67-49A8-BF72-2C3D6BC808B1}" dt="2022-03-25T11:37:48.871" v="497"/>
          <ac:spMkLst>
            <pc:docMk/>
            <pc:sldMk cId="3480294780" sldId="755"/>
            <ac:spMk id="32" creationId="{73C6FC05-EC00-434F-B65F-4233DD60D12A}"/>
          </ac:spMkLst>
        </pc:spChg>
      </pc:sldChg>
      <pc:sldChg chg="addSp delSp modSp mod">
        <pc:chgData name="Cristina Martins Rodrigues" userId="459032d2-6611-47f6-b546-c79c040e89ab" providerId="ADAL" clId="{E9A22D98-9B67-49A8-BF72-2C3D6BC808B1}" dt="2022-03-25T11:37:54.150" v="500"/>
        <pc:sldMkLst>
          <pc:docMk/>
          <pc:sldMk cId="74666021" sldId="756"/>
        </pc:sldMkLst>
        <pc:spChg chg="mod">
          <ac:chgData name="Cristina Martins Rodrigues" userId="459032d2-6611-47f6-b546-c79c040e89ab" providerId="ADAL" clId="{E9A22D98-9B67-49A8-BF72-2C3D6BC808B1}" dt="2022-03-25T11:33:02.813" v="350" actId="164"/>
          <ac:spMkLst>
            <pc:docMk/>
            <pc:sldMk cId="74666021" sldId="756"/>
            <ac:spMk id="7" creationId="{A98DEE13-4FD4-4984-853F-19586F516B29}"/>
          </ac:spMkLst>
        </pc:spChg>
        <pc:spChg chg="del">
          <ac:chgData name="Cristina Martins Rodrigues" userId="459032d2-6611-47f6-b546-c79c040e89ab" providerId="ADAL" clId="{E9A22D98-9B67-49A8-BF72-2C3D6BC808B1}" dt="2022-03-25T11:32:37.632" v="333" actId="478"/>
          <ac:spMkLst>
            <pc:docMk/>
            <pc:sldMk cId="74666021" sldId="756"/>
            <ac:spMk id="38" creationId="{7328AAC4-8439-4A28-819B-0E2A14DD6749}"/>
          </ac:spMkLst>
        </pc:spChg>
        <pc:spChg chg="mod">
          <ac:chgData name="Cristina Martins Rodrigues" userId="459032d2-6611-47f6-b546-c79c040e89ab" providerId="ADAL" clId="{E9A22D98-9B67-49A8-BF72-2C3D6BC808B1}" dt="2022-03-25T11:33:02.813" v="350" actId="164"/>
          <ac:spMkLst>
            <pc:docMk/>
            <pc:sldMk cId="74666021" sldId="756"/>
            <ac:spMk id="39" creationId="{B2C23024-7ED6-4E42-9C04-5746DA969FDD}"/>
          </ac:spMkLst>
        </pc:spChg>
        <pc:spChg chg="mod">
          <ac:chgData name="Cristina Martins Rodrigues" userId="459032d2-6611-47f6-b546-c79c040e89ab" providerId="ADAL" clId="{E9A22D98-9B67-49A8-BF72-2C3D6BC808B1}" dt="2022-03-25T11:33:02.813" v="350" actId="164"/>
          <ac:spMkLst>
            <pc:docMk/>
            <pc:sldMk cId="74666021" sldId="756"/>
            <ac:spMk id="50" creationId="{F3C7BC7D-5B86-4DE9-9607-350F97E63ED4}"/>
          </ac:spMkLst>
        </pc:spChg>
        <pc:spChg chg="mod">
          <ac:chgData name="Cristina Martins Rodrigues" userId="459032d2-6611-47f6-b546-c79c040e89ab" providerId="ADAL" clId="{E9A22D98-9B67-49A8-BF72-2C3D6BC808B1}" dt="2022-03-25T11:33:02.813" v="350" actId="164"/>
          <ac:spMkLst>
            <pc:docMk/>
            <pc:sldMk cId="74666021" sldId="756"/>
            <ac:spMk id="58" creationId="{F39219F8-EBBC-499B-B000-7FBD0A57D42F}"/>
          </ac:spMkLst>
        </pc:spChg>
        <pc:spChg chg="mod">
          <ac:chgData name="Cristina Martins Rodrigues" userId="459032d2-6611-47f6-b546-c79c040e89ab" providerId="ADAL" clId="{E9A22D98-9B67-49A8-BF72-2C3D6BC808B1}" dt="2022-03-25T11:33:02.813" v="350" actId="164"/>
          <ac:spMkLst>
            <pc:docMk/>
            <pc:sldMk cId="74666021" sldId="756"/>
            <ac:spMk id="59" creationId="{69587BCB-B8C3-4EAD-979E-B4A0817C1DF2}"/>
          </ac:spMkLst>
        </pc:spChg>
        <pc:spChg chg="mod">
          <ac:chgData name="Cristina Martins Rodrigues" userId="459032d2-6611-47f6-b546-c79c040e89ab" providerId="ADAL" clId="{E9A22D98-9B67-49A8-BF72-2C3D6BC808B1}" dt="2022-03-25T11:33:02.813" v="350" actId="164"/>
          <ac:spMkLst>
            <pc:docMk/>
            <pc:sldMk cId="74666021" sldId="756"/>
            <ac:spMk id="60" creationId="{AC21F657-654C-4BF9-8069-B715747EED73}"/>
          </ac:spMkLst>
        </pc:spChg>
        <pc:spChg chg="mod">
          <ac:chgData name="Cristina Martins Rodrigues" userId="459032d2-6611-47f6-b546-c79c040e89ab" providerId="ADAL" clId="{E9A22D98-9B67-49A8-BF72-2C3D6BC808B1}" dt="2022-03-25T11:33:02.813" v="350" actId="164"/>
          <ac:spMkLst>
            <pc:docMk/>
            <pc:sldMk cId="74666021" sldId="756"/>
            <ac:spMk id="82" creationId="{F33507BA-4D88-461B-968B-384A349E8735}"/>
          </ac:spMkLst>
        </pc:spChg>
        <pc:spChg chg="add mod">
          <ac:chgData name="Cristina Martins Rodrigues" userId="459032d2-6611-47f6-b546-c79c040e89ab" providerId="ADAL" clId="{E9A22D98-9B67-49A8-BF72-2C3D6BC808B1}" dt="2022-03-25T11:33:02.813" v="350" actId="164"/>
          <ac:spMkLst>
            <pc:docMk/>
            <pc:sldMk cId="74666021" sldId="756"/>
            <ac:spMk id="83" creationId="{8D3C8B62-EEAF-469D-A455-A4C5EC1E7E02}"/>
          </ac:spMkLst>
        </pc:spChg>
        <pc:spChg chg="add mod">
          <ac:chgData name="Cristina Martins Rodrigues" userId="459032d2-6611-47f6-b546-c79c040e89ab" providerId="ADAL" clId="{E9A22D98-9B67-49A8-BF72-2C3D6BC808B1}" dt="2022-03-25T11:37:54.150" v="500"/>
          <ac:spMkLst>
            <pc:docMk/>
            <pc:sldMk cId="74666021" sldId="756"/>
            <ac:spMk id="84" creationId="{26CA43B7-475A-469C-A984-174686793104}"/>
          </ac:spMkLst>
        </pc:spChg>
        <pc:grpChg chg="mod">
          <ac:chgData name="Cristina Martins Rodrigues" userId="459032d2-6611-47f6-b546-c79c040e89ab" providerId="ADAL" clId="{E9A22D98-9B67-49A8-BF72-2C3D6BC808B1}" dt="2022-03-25T11:33:02.813" v="350" actId="164"/>
          <ac:grpSpMkLst>
            <pc:docMk/>
            <pc:sldMk cId="74666021" sldId="756"/>
            <ac:grpSpMk id="3" creationId="{FF9F0717-942D-457D-AD81-34B21F6D3117}"/>
          </ac:grpSpMkLst>
        </pc:grpChg>
        <pc:grpChg chg="add mod">
          <ac:chgData name="Cristina Martins Rodrigues" userId="459032d2-6611-47f6-b546-c79c040e89ab" providerId="ADAL" clId="{E9A22D98-9B67-49A8-BF72-2C3D6BC808B1}" dt="2022-03-25T11:33:03.709" v="351" actId="12788"/>
          <ac:grpSpMkLst>
            <pc:docMk/>
            <pc:sldMk cId="74666021" sldId="756"/>
            <ac:grpSpMk id="4" creationId="{B08977B8-C374-49DD-B79E-BB82E1588483}"/>
          </ac:grpSpMkLst>
        </pc:grpChg>
        <pc:grpChg chg="mod">
          <ac:chgData name="Cristina Martins Rodrigues" userId="459032d2-6611-47f6-b546-c79c040e89ab" providerId="ADAL" clId="{E9A22D98-9B67-49A8-BF72-2C3D6BC808B1}" dt="2022-03-25T11:33:02.813" v="350" actId="164"/>
          <ac:grpSpMkLst>
            <pc:docMk/>
            <pc:sldMk cId="74666021" sldId="756"/>
            <ac:grpSpMk id="42" creationId="{358455BC-FB07-4431-8FC9-262E9E327090}"/>
          </ac:grpSpMkLst>
        </pc:grpChg>
        <pc:grpChg chg="mod">
          <ac:chgData name="Cristina Martins Rodrigues" userId="459032d2-6611-47f6-b546-c79c040e89ab" providerId="ADAL" clId="{E9A22D98-9B67-49A8-BF72-2C3D6BC808B1}" dt="2022-03-25T11:33:02.813" v="350" actId="164"/>
          <ac:grpSpMkLst>
            <pc:docMk/>
            <pc:sldMk cId="74666021" sldId="756"/>
            <ac:grpSpMk id="61" creationId="{5DFA407F-A1CE-453D-BAEB-449819B68EA5}"/>
          </ac:grpSpMkLst>
        </pc:grpChg>
        <pc:grpChg chg="mod">
          <ac:chgData name="Cristina Martins Rodrigues" userId="459032d2-6611-47f6-b546-c79c040e89ab" providerId="ADAL" clId="{E9A22D98-9B67-49A8-BF72-2C3D6BC808B1}" dt="2022-03-25T11:33:02.813" v="350" actId="164"/>
          <ac:grpSpMkLst>
            <pc:docMk/>
            <pc:sldMk cId="74666021" sldId="756"/>
            <ac:grpSpMk id="72" creationId="{27D8E435-6F8A-4A13-91BB-0BCDE4293C5C}"/>
          </ac:grpSpMkLst>
        </pc:grpChg>
        <pc:cxnChg chg="mod">
          <ac:chgData name="Cristina Martins Rodrigues" userId="459032d2-6611-47f6-b546-c79c040e89ab" providerId="ADAL" clId="{E9A22D98-9B67-49A8-BF72-2C3D6BC808B1}" dt="2022-03-25T11:33:02.813" v="350" actId="164"/>
          <ac:cxnSpMkLst>
            <pc:docMk/>
            <pc:sldMk cId="74666021" sldId="756"/>
            <ac:cxnSpMk id="40" creationId="{B497C764-D809-498F-A1A6-30CEF95B4FB5}"/>
          </ac:cxnSpMkLst>
        </pc:cxnChg>
      </pc:sldChg>
      <pc:sldChg chg="addSp modSp mod">
        <pc:chgData name="Cristina Martins Rodrigues" userId="459032d2-6611-47f6-b546-c79c040e89ab" providerId="ADAL" clId="{E9A22D98-9B67-49A8-BF72-2C3D6BC808B1}" dt="2022-03-25T11:37:56.670" v="501"/>
        <pc:sldMkLst>
          <pc:docMk/>
          <pc:sldMk cId="2967692925" sldId="757"/>
        </pc:sldMkLst>
        <pc:spChg chg="add mod">
          <ac:chgData name="Cristina Martins Rodrigues" userId="459032d2-6611-47f6-b546-c79c040e89ab" providerId="ADAL" clId="{E9A22D98-9B67-49A8-BF72-2C3D6BC808B1}" dt="2022-03-25T11:37:56.670" v="501"/>
          <ac:spMkLst>
            <pc:docMk/>
            <pc:sldMk cId="2967692925" sldId="757"/>
            <ac:spMk id="30" creationId="{1C3D3A8E-9143-43CE-AA1D-7BD5B034C37A}"/>
          </ac:spMkLst>
        </pc:spChg>
        <pc:spChg chg="mod">
          <ac:chgData name="Cristina Martins Rodrigues" userId="459032d2-6611-47f6-b546-c79c040e89ab" providerId="ADAL" clId="{E9A22D98-9B67-49A8-BF72-2C3D6BC808B1}" dt="2022-03-25T11:33:13.857" v="354" actId="12788"/>
          <ac:spMkLst>
            <pc:docMk/>
            <pc:sldMk cId="2967692925" sldId="757"/>
            <ac:spMk id="67" creationId="{D82B9A6A-EE0E-4189-BAF5-1D0EBB5FD7E2}"/>
          </ac:spMkLst>
        </pc:spChg>
      </pc:sldChg>
      <pc:sldChg chg="addSp modSp mod">
        <pc:chgData name="Cristina Martins Rodrigues" userId="459032d2-6611-47f6-b546-c79c040e89ab" providerId="ADAL" clId="{E9A22D98-9B67-49A8-BF72-2C3D6BC808B1}" dt="2022-03-25T11:37:45.538" v="495"/>
        <pc:sldMkLst>
          <pc:docMk/>
          <pc:sldMk cId="2432011036" sldId="766"/>
        </pc:sldMkLst>
        <pc:spChg chg="add mod">
          <ac:chgData name="Cristina Martins Rodrigues" userId="459032d2-6611-47f6-b546-c79c040e89ab" providerId="ADAL" clId="{E9A22D98-9B67-49A8-BF72-2C3D6BC808B1}" dt="2022-03-25T11:37:45.538" v="495"/>
          <ac:spMkLst>
            <pc:docMk/>
            <pc:sldMk cId="2432011036" sldId="766"/>
            <ac:spMk id="5" creationId="{E4D5EBDE-4D69-4C4E-BAF5-E3D6363D2381}"/>
          </ac:spMkLst>
        </pc:spChg>
        <pc:picChg chg="mod">
          <ac:chgData name="Cristina Martins Rodrigues" userId="459032d2-6611-47f6-b546-c79c040e89ab" providerId="ADAL" clId="{E9A22D98-9B67-49A8-BF72-2C3D6BC808B1}" dt="2022-03-25T11:31:34.228" v="316" actId="12788"/>
          <ac:picMkLst>
            <pc:docMk/>
            <pc:sldMk cId="2432011036" sldId="766"/>
            <ac:picMk id="6" creationId="{F7554123-F0F9-4E6A-9CBF-E90125049EDC}"/>
          </ac:picMkLst>
        </pc:picChg>
      </pc:sldChg>
      <pc:sldChg chg="addSp modSp mod">
        <pc:chgData name="Cristina Martins Rodrigues" userId="459032d2-6611-47f6-b546-c79c040e89ab" providerId="ADAL" clId="{E9A22D98-9B67-49A8-BF72-2C3D6BC808B1}" dt="2022-03-25T11:37:47.228" v="496"/>
        <pc:sldMkLst>
          <pc:docMk/>
          <pc:sldMk cId="2318883566" sldId="767"/>
        </pc:sldMkLst>
        <pc:spChg chg="add mod">
          <ac:chgData name="Cristina Martins Rodrigues" userId="459032d2-6611-47f6-b546-c79c040e89ab" providerId="ADAL" clId="{E9A22D98-9B67-49A8-BF72-2C3D6BC808B1}" dt="2022-03-25T11:37:47.228" v="496"/>
          <ac:spMkLst>
            <pc:docMk/>
            <pc:sldMk cId="2318883566" sldId="767"/>
            <ac:spMk id="9" creationId="{9F661B48-E5E4-4792-A5BF-8C2DFCE39914}"/>
          </ac:spMkLst>
        </pc:spChg>
        <pc:picChg chg="mod">
          <ac:chgData name="Cristina Martins Rodrigues" userId="459032d2-6611-47f6-b546-c79c040e89ab" providerId="ADAL" clId="{E9A22D98-9B67-49A8-BF72-2C3D6BC808B1}" dt="2022-03-25T11:31:42.722" v="321" actId="1035"/>
          <ac:picMkLst>
            <pc:docMk/>
            <pc:sldMk cId="2318883566" sldId="767"/>
            <ac:picMk id="4" creationId="{80CB058B-0DFD-469F-8B80-C697CD66BC6E}"/>
          </ac:picMkLst>
        </pc:picChg>
      </pc:sldChg>
      <pc:sldChg chg="addSp modSp">
        <pc:chgData name="Cristina Martins Rodrigues" userId="459032d2-6611-47f6-b546-c79c040e89ab" providerId="ADAL" clId="{E9A22D98-9B67-49A8-BF72-2C3D6BC808B1}" dt="2022-03-25T11:38:06.123" v="506"/>
        <pc:sldMkLst>
          <pc:docMk/>
          <pc:sldMk cId="4151643488" sldId="769"/>
        </pc:sldMkLst>
        <pc:spChg chg="add mod">
          <ac:chgData name="Cristina Martins Rodrigues" userId="459032d2-6611-47f6-b546-c79c040e89ab" providerId="ADAL" clId="{E9A22D98-9B67-49A8-BF72-2C3D6BC808B1}" dt="2022-03-25T11:38:06.123" v="506"/>
          <ac:spMkLst>
            <pc:docMk/>
            <pc:sldMk cId="4151643488" sldId="769"/>
            <ac:spMk id="98" creationId="{86E4C42E-00EE-4D04-B39A-62D0AE1278E8}"/>
          </ac:spMkLst>
        </pc:spChg>
      </pc:sldChg>
      <pc:sldChg chg="addSp modSp">
        <pc:chgData name="Cristina Martins Rodrigues" userId="459032d2-6611-47f6-b546-c79c040e89ab" providerId="ADAL" clId="{E9A22D98-9B67-49A8-BF72-2C3D6BC808B1}" dt="2022-03-25T11:36:23.162" v="386"/>
        <pc:sldMkLst>
          <pc:docMk/>
          <pc:sldMk cId="2330446970" sldId="770"/>
        </pc:sldMkLst>
        <pc:spChg chg="add mod">
          <ac:chgData name="Cristina Martins Rodrigues" userId="459032d2-6611-47f6-b546-c79c040e89ab" providerId="ADAL" clId="{E9A22D98-9B67-49A8-BF72-2C3D6BC808B1}" dt="2022-03-25T11:36:23.162" v="386"/>
          <ac:spMkLst>
            <pc:docMk/>
            <pc:sldMk cId="2330446970" sldId="770"/>
            <ac:spMk id="4" creationId="{7A4E34D6-9F11-48B9-BFBD-6B29CEC85ED9}"/>
          </ac:spMkLst>
        </pc:spChg>
      </pc:sldChg>
      <pc:sldChg chg="addSp modSp mod">
        <pc:chgData name="Cristina Martins Rodrigues" userId="459032d2-6611-47f6-b546-c79c040e89ab" providerId="ADAL" clId="{E9A22D98-9B67-49A8-BF72-2C3D6BC808B1}" dt="2022-03-25T11:36:25.368" v="387"/>
        <pc:sldMkLst>
          <pc:docMk/>
          <pc:sldMk cId="3382108641" sldId="771"/>
        </pc:sldMkLst>
        <pc:spChg chg="mod">
          <ac:chgData name="Cristina Martins Rodrigues" userId="459032d2-6611-47f6-b546-c79c040e89ab" providerId="ADAL" clId="{E9A22D98-9B67-49A8-BF72-2C3D6BC808B1}" dt="2022-03-25T11:10:29.469" v="38" actId="20577"/>
          <ac:spMkLst>
            <pc:docMk/>
            <pc:sldMk cId="3382108641" sldId="771"/>
            <ac:spMk id="3" creationId="{111DB117-9B52-4D4E-B7DB-51E2326BDD25}"/>
          </ac:spMkLst>
        </pc:spChg>
        <pc:spChg chg="add mod">
          <ac:chgData name="Cristina Martins Rodrigues" userId="459032d2-6611-47f6-b546-c79c040e89ab" providerId="ADAL" clId="{E9A22D98-9B67-49A8-BF72-2C3D6BC808B1}" dt="2022-03-25T11:36:25.368" v="387"/>
          <ac:spMkLst>
            <pc:docMk/>
            <pc:sldMk cId="3382108641" sldId="771"/>
            <ac:spMk id="4" creationId="{F91DAA7E-8865-452E-87D6-BB71F40924B3}"/>
          </ac:spMkLst>
        </pc:spChg>
      </pc:sldChg>
      <pc:sldChg chg="addSp modSp mod">
        <pc:chgData name="Cristina Martins Rodrigues" userId="459032d2-6611-47f6-b546-c79c040e89ab" providerId="ADAL" clId="{E9A22D98-9B67-49A8-BF72-2C3D6BC808B1}" dt="2022-03-25T11:36:27.044" v="388"/>
        <pc:sldMkLst>
          <pc:docMk/>
          <pc:sldMk cId="709157215" sldId="772"/>
        </pc:sldMkLst>
        <pc:spChg chg="mod">
          <ac:chgData name="Cristina Martins Rodrigues" userId="459032d2-6611-47f6-b546-c79c040e89ab" providerId="ADAL" clId="{E9A22D98-9B67-49A8-BF72-2C3D6BC808B1}" dt="2022-03-25T11:12:08.352" v="71" actId="20577"/>
          <ac:spMkLst>
            <pc:docMk/>
            <pc:sldMk cId="709157215" sldId="772"/>
            <ac:spMk id="3" creationId="{111DB117-9B52-4D4E-B7DB-51E2326BDD25}"/>
          </ac:spMkLst>
        </pc:spChg>
        <pc:spChg chg="add mod">
          <ac:chgData name="Cristina Martins Rodrigues" userId="459032d2-6611-47f6-b546-c79c040e89ab" providerId="ADAL" clId="{E9A22D98-9B67-49A8-BF72-2C3D6BC808B1}" dt="2022-03-25T11:36:27.044" v="388"/>
          <ac:spMkLst>
            <pc:docMk/>
            <pc:sldMk cId="709157215" sldId="772"/>
            <ac:spMk id="4" creationId="{9F36775C-5583-4410-B646-C6F6ED1EBBA8}"/>
          </ac:spMkLst>
        </pc:spChg>
      </pc:sldChg>
      <pc:sldChg chg="addSp modSp mod">
        <pc:chgData name="Cristina Martins Rodrigues" userId="459032d2-6611-47f6-b546-c79c040e89ab" providerId="ADAL" clId="{E9A22D98-9B67-49A8-BF72-2C3D6BC808B1}" dt="2022-03-25T11:36:29.718" v="390"/>
        <pc:sldMkLst>
          <pc:docMk/>
          <pc:sldMk cId="2889002305" sldId="773"/>
        </pc:sldMkLst>
        <pc:spChg chg="mod">
          <ac:chgData name="Cristina Martins Rodrigues" userId="459032d2-6611-47f6-b546-c79c040e89ab" providerId="ADAL" clId="{E9A22D98-9B67-49A8-BF72-2C3D6BC808B1}" dt="2022-03-25T11:12:53.515" v="72"/>
          <ac:spMkLst>
            <pc:docMk/>
            <pc:sldMk cId="2889002305" sldId="773"/>
            <ac:spMk id="3" creationId="{111DB117-9B52-4D4E-B7DB-51E2326BDD25}"/>
          </ac:spMkLst>
        </pc:spChg>
        <pc:spChg chg="add mod">
          <ac:chgData name="Cristina Martins Rodrigues" userId="459032d2-6611-47f6-b546-c79c040e89ab" providerId="ADAL" clId="{E9A22D98-9B67-49A8-BF72-2C3D6BC808B1}" dt="2022-03-25T11:36:29.718" v="390"/>
          <ac:spMkLst>
            <pc:docMk/>
            <pc:sldMk cId="2889002305" sldId="773"/>
            <ac:spMk id="4" creationId="{437AD588-D79D-4D62-B997-2E176709CAE2}"/>
          </ac:spMkLst>
        </pc:spChg>
      </pc:sldChg>
      <pc:sldChg chg="addSp modSp mod">
        <pc:chgData name="Cristina Martins Rodrigues" userId="459032d2-6611-47f6-b546-c79c040e89ab" providerId="ADAL" clId="{E9A22D98-9B67-49A8-BF72-2C3D6BC808B1}" dt="2022-03-25T11:37:50.509" v="498"/>
        <pc:sldMkLst>
          <pc:docMk/>
          <pc:sldMk cId="2772288308" sldId="774"/>
        </pc:sldMkLst>
        <pc:spChg chg="mod">
          <ac:chgData name="Cristina Martins Rodrigues" userId="459032d2-6611-47f6-b546-c79c040e89ab" providerId="ADAL" clId="{E9A22D98-9B67-49A8-BF72-2C3D6BC808B1}" dt="2022-03-25T11:31:54.325" v="322" actId="164"/>
          <ac:spMkLst>
            <pc:docMk/>
            <pc:sldMk cId="2772288308" sldId="774"/>
            <ac:spMk id="8" creationId="{E6336B2B-811E-43D2-B684-95EC7791F496}"/>
          </ac:spMkLst>
        </pc:spChg>
        <pc:spChg chg="mod">
          <ac:chgData name="Cristina Martins Rodrigues" userId="459032d2-6611-47f6-b546-c79c040e89ab" providerId="ADAL" clId="{E9A22D98-9B67-49A8-BF72-2C3D6BC808B1}" dt="2022-03-25T11:32:00.594" v="325" actId="12788"/>
          <ac:spMkLst>
            <pc:docMk/>
            <pc:sldMk cId="2772288308" sldId="774"/>
            <ac:spMk id="10" creationId="{D1FFE0D0-731B-467B-9216-75387ADAD7ED}"/>
          </ac:spMkLst>
        </pc:spChg>
        <pc:spChg chg="add mod">
          <ac:chgData name="Cristina Martins Rodrigues" userId="459032d2-6611-47f6-b546-c79c040e89ab" providerId="ADAL" clId="{E9A22D98-9B67-49A8-BF72-2C3D6BC808B1}" dt="2022-03-25T11:37:50.509" v="498"/>
          <ac:spMkLst>
            <pc:docMk/>
            <pc:sldMk cId="2772288308" sldId="774"/>
            <ac:spMk id="27" creationId="{0036CAC8-0C51-473C-A4F1-8A23942FEE5A}"/>
          </ac:spMkLst>
        </pc:spChg>
        <pc:spChg chg="mod">
          <ac:chgData name="Cristina Martins Rodrigues" userId="459032d2-6611-47f6-b546-c79c040e89ab" providerId="ADAL" clId="{E9A22D98-9B67-49A8-BF72-2C3D6BC808B1}" dt="2022-03-25T11:31:54.325" v="322" actId="164"/>
          <ac:spMkLst>
            <pc:docMk/>
            <pc:sldMk cId="2772288308" sldId="774"/>
            <ac:spMk id="39" creationId="{8446C5E6-3292-402A-9BCC-D9C39EC58871}"/>
          </ac:spMkLst>
        </pc:spChg>
        <pc:spChg chg="mod">
          <ac:chgData name="Cristina Martins Rodrigues" userId="459032d2-6611-47f6-b546-c79c040e89ab" providerId="ADAL" clId="{E9A22D98-9B67-49A8-BF72-2C3D6BC808B1}" dt="2022-03-25T11:31:54.325" v="322" actId="164"/>
          <ac:spMkLst>
            <pc:docMk/>
            <pc:sldMk cId="2772288308" sldId="774"/>
            <ac:spMk id="64" creationId="{12E639F9-FA92-4F09-8B8C-4B9259A0DF59}"/>
          </ac:spMkLst>
        </pc:spChg>
        <pc:spChg chg="mod">
          <ac:chgData name="Cristina Martins Rodrigues" userId="459032d2-6611-47f6-b546-c79c040e89ab" providerId="ADAL" clId="{E9A22D98-9B67-49A8-BF72-2C3D6BC808B1}" dt="2022-03-25T11:31:54.325" v="322" actId="164"/>
          <ac:spMkLst>
            <pc:docMk/>
            <pc:sldMk cId="2772288308" sldId="774"/>
            <ac:spMk id="66" creationId="{F5B4302A-8411-4B8D-890D-E306C33752DD}"/>
          </ac:spMkLst>
        </pc:spChg>
        <pc:grpChg chg="add mod">
          <ac:chgData name="Cristina Martins Rodrigues" userId="459032d2-6611-47f6-b546-c79c040e89ab" providerId="ADAL" clId="{E9A22D98-9B67-49A8-BF72-2C3D6BC808B1}" dt="2022-03-25T11:31:55.960" v="323" actId="12788"/>
          <ac:grpSpMkLst>
            <pc:docMk/>
            <pc:sldMk cId="2772288308" sldId="774"/>
            <ac:grpSpMk id="3" creationId="{AEF67E56-0105-41B2-B982-CBBCE4509C16}"/>
          </ac:grpSpMkLst>
        </pc:grpChg>
        <pc:grpChg chg="mod">
          <ac:chgData name="Cristina Martins Rodrigues" userId="459032d2-6611-47f6-b546-c79c040e89ab" providerId="ADAL" clId="{E9A22D98-9B67-49A8-BF72-2C3D6BC808B1}" dt="2022-03-25T11:31:54.325" v="322" actId="164"/>
          <ac:grpSpMkLst>
            <pc:docMk/>
            <pc:sldMk cId="2772288308" sldId="774"/>
            <ac:grpSpMk id="41" creationId="{1BF99C7D-46F3-4829-BD24-0AFB239BC8D5}"/>
          </ac:grpSpMkLst>
        </pc:grpChg>
        <pc:picChg chg="mod">
          <ac:chgData name="Cristina Martins Rodrigues" userId="459032d2-6611-47f6-b546-c79c040e89ab" providerId="ADAL" clId="{E9A22D98-9B67-49A8-BF72-2C3D6BC808B1}" dt="2022-03-25T11:31:54.325" v="322" actId="164"/>
          <ac:picMkLst>
            <pc:docMk/>
            <pc:sldMk cId="2772288308" sldId="774"/>
            <ac:picMk id="26" creationId="{D0BBB049-4CF0-454F-9E8E-8A8BBB52177F}"/>
          </ac:picMkLst>
        </pc:picChg>
        <pc:picChg chg="mod">
          <ac:chgData name="Cristina Martins Rodrigues" userId="459032d2-6611-47f6-b546-c79c040e89ab" providerId="ADAL" clId="{E9A22D98-9B67-49A8-BF72-2C3D6BC808B1}" dt="2022-03-25T11:31:54.325" v="322" actId="164"/>
          <ac:picMkLst>
            <pc:docMk/>
            <pc:sldMk cId="2772288308" sldId="774"/>
            <ac:picMk id="60" creationId="{9210687E-595A-4BAB-90BA-4099A094C0E1}"/>
          </ac:picMkLst>
        </pc:picChg>
        <pc:picChg chg="mod">
          <ac:chgData name="Cristina Martins Rodrigues" userId="459032d2-6611-47f6-b546-c79c040e89ab" providerId="ADAL" clId="{E9A22D98-9B67-49A8-BF72-2C3D6BC808B1}" dt="2022-03-25T11:31:54.325" v="322" actId="164"/>
          <ac:picMkLst>
            <pc:docMk/>
            <pc:sldMk cId="2772288308" sldId="774"/>
            <ac:picMk id="61" creationId="{75F83F48-7D74-4DE1-8BEA-C1123DF69066}"/>
          </ac:picMkLst>
        </pc:picChg>
        <pc:cxnChg chg="mod">
          <ac:chgData name="Cristina Martins Rodrigues" userId="459032d2-6611-47f6-b546-c79c040e89ab" providerId="ADAL" clId="{E9A22D98-9B67-49A8-BF72-2C3D6BC808B1}" dt="2022-03-25T11:31:54.325" v="322" actId="164"/>
          <ac:cxnSpMkLst>
            <pc:docMk/>
            <pc:sldMk cId="2772288308" sldId="774"/>
            <ac:cxnSpMk id="38" creationId="{2489FE2C-610A-4822-9E0E-D9AAA653C03D}"/>
          </ac:cxnSpMkLst>
        </pc:cxnChg>
        <pc:cxnChg chg="mod">
          <ac:chgData name="Cristina Martins Rodrigues" userId="459032d2-6611-47f6-b546-c79c040e89ab" providerId="ADAL" clId="{E9A22D98-9B67-49A8-BF72-2C3D6BC808B1}" dt="2022-03-25T11:31:54.325" v="322" actId="164"/>
          <ac:cxnSpMkLst>
            <pc:docMk/>
            <pc:sldMk cId="2772288308" sldId="774"/>
            <ac:cxnSpMk id="62" creationId="{29FE2331-A999-488A-847A-A1A4CD79C2AB}"/>
          </ac:cxnSpMkLst>
        </pc:cxnChg>
        <pc:cxnChg chg="mod">
          <ac:chgData name="Cristina Martins Rodrigues" userId="459032d2-6611-47f6-b546-c79c040e89ab" providerId="ADAL" clId="{E9A22D98-9B67-49A8-BF72-2C3D6BC808B1}" dt="2022-03-25T11:31:54.325" v="322" actId="164"/>
          <ac:cxnSpMkLst>
            <pc:docMk/>
            <pc:sldMk cId="2772288308" sldId="774"/>
            <ac:cxnSpMk id="63" creationId="{2887956C-9014-4A1D-8531-6D2FD9FA4181}"/>
          </ac:cxnSpMkLst>
        </pc:cxnChg>
      </pc:sldChg>
      <pc:sldChg chg="addSp modSp mod">
        <pc:chgData name="Cristina Martins Rodrigues" userId="459032d2-6611-47f6-b546-c79c040e89ab" providerId="ADAL" clId="{E9A22D98-9B67-49A8-BF72-2C3D6BC808B1}" dt="2022-03-25T11:37:52.165" v="499"/>
        <pc:sldMkLst>
          <pc:docMk/>
          <pc:sldMk cId="3062101657" sldId="775"/>
        </pc:sldMkLst>
        <pc:spChg chg="mod">
          <ac:chgData name="Cristina Martins Rodrigues" userId="459032d2-6611-47f6-b546-c79c040e89ab" providerId="ADAL" clId="{E9A22D98-9B67-49A8-BF72-2C3D6BC808B1}" dt="2022-03-25T11:32:15.212" v="328" actId="12788"/>
          <ac:spMkLst>
            <pc:docMk/>
            <pc:sldMk cId="3062101657" sldId="775"/>
            <ac:spMk id="10" creationId="{D1FFE0D0-731B-467B-9216-75387ADAD7ED}"/>
          </ac:spMkLst>
        </pc:spChg>
        <pc:spChg chg="add mod">
          <ac:chgData name="Cristina Martins Rodrigues" userId="459032d2-6611-47f6-b546-c79c040e89ab" providerId="ADAL" clId="{E9A22D98-9B67-49A8-BF72-2C3D6BC808B1}" dt="2022-03-25T11:37:52.165" v="499"/>
          <ac:spMkLst>
            <pc:docMk/>
            <pc:sldMk cId="3062101657" sldId="775"/>
            <ac:spMk id="52" creationId="{8A825E34-3528-42AE-89DE-A88EC2DD45A4}"/>
          </ac:spMkLst>
        </pc:spChg>
      </pc:sldChg>
      <pc:sldChg chg="addSp modSp mod">
        <pc:chgData name="Cristina Martins Rodrigues" userId="459032d2-6611-47f6-b546-c79c040e89ab" providerId="ADAL" clId="{E9A22D98-9B67-49A8-BF72-2C3D6BC808B1}" dt="2022-03-25T11:38:04.153" v="505"/>
        <pc:sldMkLst>
          <pc:docMk/>
          <pc:sldMk cId="1096824849" sldId="778"/>
        </pc:sldMkLst>
        <pc:spChg chg="add mod">
          <ac:chgData name="Cristina Martins Rodrigues" userId="459032d2-6611-47f6-b546-c79c040e89ab" providerId="ADAL" clId="{E9A22D98-9B67-49A8-BF72-2C3D6BC808B1}" dt="2022-03-25T11:38:04.153" v="505"/>
          <ac:spMkLst>
            <pc:docMk/>
            <pc:sldMk cId="1096824849" sldId="778"/>
            <ac:spMk id="18" creationId="{82F69BD5-1C88-4B08-951E-128DF4F07829}"/>
          </ac:spMkLst>
        </pc:spChg>
        <pc:spChg chg="mod">
          <ac:chgData name="Cristina Martins Rodrigues" userId="459032d2-6611-47f6-b546-c79c040e89ab" providerId="ADAL" clId="{E9A22D98-9B67-49A8-BF72-2C3D6BC808B1}" dt="2022-03-25T11:26:36.807" v="124" actId="20577"/>
          <ac:spMkLst>
            <pc:docMk/>
            <pc:sldMk cId="1096824849" sldId="778"/>
            <ac:spMk id="126" creationId="{51454D98-071E-4C41-BB7D-BA398674F7EF}"/>
          </ac:spMkLst>
        </pc:spChg>
      </pc:sldChg>
      <pc:sldChg chg="addSp delSp modSp mod">
        <pc:chgData name="Cristina Martins Rodrigues" userId="459032d2-6611-47f6-b546-c79c040e89ab" providerId="ADAL" clId="{E9A22D98-9B67-49A8-BF72-2C3D6BC808B1}" dt="2022-03-25T11:37:10.418" v="443"/>
        <pc:sldMkLst>
          <pc:docMk/>
          <pc:sldMk cId="1934606769" sldId="782"/>
        </pc:sldMkLst>
        <pc:spChg chg="del">
          <ac:chgData name="Cristina Martins Rodrigues" userId="459032d2-6611-47f6-b546-c79c040e89ab" providerId="ADAL" clId="{E9A22D98-9B67-49A8-BF72-2C3D6BC808B1}" dt="2022-03-25T11:37:09.574" v="442" actId="478"/>
          <ac:spMkLst>
            <pc:docMk/>
            <pc:sldMk cId="1934606769" sldId="782"/>
            <ac:spMk id="133" creationId="{7EDCB117-B0A7-4B51-998A-8C8DD58B3C60}"/>
          </ac:spMkLst>
        </pc:spChg>
        <pc:spChg chg="add del mod">
          <ac:chgData name="Cristina Martins Rodrigues" userId="459032d2-6611-47f6-b546-c79c040e89ab" providerId="ADAL" clId="{E9A22D98-9B67-49A8-BF72-2C3D6BC808B1}" dt="2022-03-25T11:37:04.311" v="441" actId="478"/>
          <ac:spMkLst>
            <pc:docMk/>
            <pc:sldMk cId="1934606769" sldId="782"/>
            <ac:spMk id="308" creationId="{CCDEA1B4-96F9-411A-A483-C0FAE55CDCA7}"/>
          </ac:spMkLst>
        </pc:spChg>
        <pc:spChg chg="add mod">
          <ac:chgData name="Cristina Martins Rodrigues" userId="459032d2-6611-47f6-b546-c79c040e89ab" providerId="ADAL" clId="{E9A22D98-9B67-49A8-BF72-2C3D6BC808B1}" dt="2022-03-25T11:37:10.418" v="443"/>
          <ac:spMkLst>
            <pc:docMk/>
            <pc:sldMk cId="1934606769" sldId="782"/>
            <ac:spMk id="309" creationId="{4BB618BE-4052-4F37-998A-812DD8A63602}"/>
          </ac:spMkLst>
        </pc:spChg>
      </pc:sldChg>
      <pc:sldChg chg="addSp modSp">
        <pc:chgData name="Cristina Martins Rodrigues" userId="459032d2-6611-47f6-b546-c79c040e89ab" providerId="ADAL" clId="{E9A22D98-9B67-49A8-BF72-2C3D6BC808B1}" dt="2022-03-25T11:37:15.086" v="444"/>
        <pc:sldMkLst>
          <pc:docMk/>
          <pc:sldMk cId="394482152" sldId="787"/>
        </pc:sldMkLst>
        <pc:spChg chg="add mod">
          <ac:chgData name="Cristina Martins Rodrigues" userId="459032d2-6611-47f6-b546-c79c040e89ab" providerId="ADAL" clId="{E9A22D98-9B67-49A8-BF72-2C3D6BC808B1}" dt="2022-03-25T11:37:15.086" v="444"/>
          <ac:spMkLst>
            <pc:docMk/>
            <pc:sldMk cId="394482152" sldId="787"/>
            <ac:spMk id="166" creationId="{BC33426D-8446-49D6-8FA0-04E607138452}"/>
          </ac:spMkLst>
        </pc:spChg>
      </pc:sldChg>
      <pc:sldChg chg="addSp modSp mod">
        <pc:chgData name="Cristina Martins Rodrigues" userId="459032d2-6611-47f6-b546-c79c040e89ab" providerId="ADAL" clId="{E9A22D98-9B67-49A8-BF72-2C3D6BC808B1}" dt="2022-03-25T11:36:16.096" v="383"/>
        <pc:sldMkLst>
          <pc:docMk/>
          <pc:sldMk cId="1079459316" sldId="793"/>
        </pc:sldMkLst>
        <pc:spChg chg="mod">
          <ac:chgData name="Cristina Martins Rodrigues" userId="459032d2-6611-47f6-b546-c79c040e89ab" providerId="ADAL" clId="{E9A22D98-9B67-49A8-BF72-2C3D6BC808B1}" dt="2022-03-25T11:28:28.852" v="165" actId="1037"/>
          <ac:spMkLst>
            <pc:docMk/>
            <pc:sldMk cId="1079459316" sldId="793"/>
            <ac:spMk id="7" creationId="{E297CA7F-3F45-4ADA-801F-F64B41BFEFA8}"/>
          </ac:spMkLst>
        </pc:spChg>
        <pc:spChg chg="mod">
          <ac:chgData name="Cristina Martins Rodrigues" userId="459032d2-6611-47f6-b546-c79c040e89ab" providerId="ADAL" clId="{E9A22D98-9B67-49A8-BF72-2C3D6BC808B1}" dt="2022-03-25T11:28:28.852" v="165" actId="1037"/>
          <ac:spMkLst>
            <pc:docMk/>
            <pc:sldMk cId="1079459316" sldId="793"/>
            <ac:spMk id="9" creationId="{1EDA1DE7-EED0-4A5A-8EFB-659D285C1FE8}"/>
          </ac:spMkLst>
        </pc:spChg>
        <pc:spChg chg="add mod">
          <ac:chgData name="Cristina Martins Rodrigues" userId="459032d2-6611-47f6-b546-c79c040e89ab" providerId="ADAL" clId="{E9A22D98-9B67-49A8-BF72-2C3D6BC808B1}" dt="2022-03-25T11:36:16.096" v="383"/>
          <ac:spMkLst>
            <pc:docMk/>
            <pc:sldMk cId="1079459316" sldId="793"/>
            <ac:spMk id="10" creationId="{D7948B31-DC1D-48C2-982E-6C2C24F1A3E7}"/>
          </ac:spMkLst>
        </pc:spChg>
      </pc:sldChg>
      <pc:sldChg chg="addSp modSp">
        <pc:chgData name="Cristina Martins Rodrigues" userId="459032d2-6611-47f6-b546-c79c040e89ab" providerId="ADAL" clId="{E9A22D98-9B67-49A8-BF72-2C3D6BC808B1}" dt="2022-03-25T11:36:21.138" v="385"/>
        <pc:sldMkLst>
          <pc:docMk/>
          <pc:sldMk cId="3191562835" sldId="794"/>
        </pc:sldMkLst>
        <pc:spChg chg="add mod">
          <ac:chgData name="Cristina Martins Rodrigues" userId="459032d2-6611-47f6-b546-c79c040e89ab" providerId="ADAL" clId="{E9A22D98-9B67-49A8-BF72-2C3D6BC808B1}" dt="2022-03-25T11:36:21.138" v="385"/>
          <ac:spMkLst>
            <pc:docMk/>
            <pc:sldMk cId="3191562835" sldId="794"/>
            <ac:spMk id="6" creationId="{F8209726-8157-4AF2-A97D-468F9B4D7333}"/>
          </ac:spMkLst>
        </pc:spChg>
      </pc:sldChg>
      <pc:sldChg chg="addSp modSp">
        <pc:chgData name="Cristina Martins Rodrigues" userId="459032d2-6611-47f6-b546-c79c040e89ab" providerId="ADAL" clId="{E9A22D98-9B67-49A8-BF72-2C3D6BC808B1}" dt="2022-03-25T11:36:28.044" v="389"/>
        <pc:sldMkLst>
          <pc:docMk/>
          <pc:sldMk cId="799660972" sldId="795"/>
        </pc:sldMkLst>
        <pc:spChg chg="add mod">
          <ac:chgData name="Cristina Martins Rodrigues" userId="459032d2-6611-47f6-b546-c79c040e89ab" providerId="ADAL" clId="{E9A22D98-9B67-49A8-BF72-2C3D6BC808B1}" dt="2022-03-25T11:36:28.044" v="389"/>
          <ac:spMkLst>
            <pc:docMk/>
            <pc:sldMk cId="799660972" sldId="795"/>
            <ac:spMk id="27" creationId="{7DFC6E00-7572-46E4-A5E5-50336032BA43}"/>
          </ac:spMkLst>
        </pc:spChg>
      </pc:sldChg>
      <pc:sldChg chg="addSp modSp mod">
        <pc:chgData name="Cristina Martins Rodrigues" userId="459032d2-6611-47f6-b546-c79c040e89ab" providerId="ADAL" clId="{E9A22D98-9B67-49A8-BF72-2C3D6BC808B1}" dt="2022-03-25T11:36:31.071" v="391"/>
        <pc:sldMkLst>
          <pc:docMk/>
          <pc:sldMk cId="343973692" sldId="796"/>
        </pc:sldMkLst>
        <pc:spChg chg="mod">
          <ac:chgData name="Cristina Martins Rodrigues" userId="459032d2-6611-47f6-b546-c79c040e89ab" providerId="ADAL" clId="{E9A22D98-9B67-49A8-BF72-2C3D6BC808B1}" dt="2022-03-25T11:12:58.953" v="74"/>
          <ac:spMkLst>
            <pc:docMk/>
            <pc:sldMk cId="343973692" sldId="796"/>
            <ac:spMk id="3" creationId="{111DB117-9B52-4D4E-B7DB-51E2326BDD25}"/>
          </ac:spMkLst>
        </pc:spChg>
        <pc:spChg chg="add mod">
          <ac:chgData name="Cristina Martins Rodrigues" userId="459032d2-6611-47f6-b546-c79c040e89ab" providerId="ADAL" clId="{E9A22D98-9B67-49A8-BF72-2C3D6BC808B1}" dt="2022-03-25T11:36:31.071" v="391"/>
          <ac:spMkLst>
            <pc:docMk/>
            <pc:sldMk cId="343973692" sldId="796"/>
            <ac:spMk id="4" creationId="{98115BBD-1239-4CC1-AF22-8CADA7391AEA}"/>
          </ac:spMkLst>
        </pc:spChg>
      </pc:sldChg>
      <pc:sldChg chg="addSp modSp mod">
        <pc:chgData name="Cristina Martins Rodrigues" userId="459032d2-6611-47f6-b546-c79c040e89ab" providerId="ADAL" clId="{E9A22D98-9B67-49A8-BF72-2C3D6BC808B1}" dt="2022-03-25T11:36:19.506" v="384"/>
        <pc:sldMkLst>
          <pc:docMk/>
          <pc:sldMk cId="2866835899" sldId="797"/>
        </pc:sldMkLst>
        <pc:spChg chg="add mod">
          <ac:chgData name="Cristina Martins Rodrigues" userId="459032d2-6611-47f6-b546-c79c040e89ab" providerId="ADAL" clId="{E9A22D98-9B67-49A8-BF72-2C3D6BC808B1}" dt="2022-03-25T11:36:19.506" v="384"/>
          <ac:spMkLst>
            <pc:docMk/>
            <pc:sldMk cId="2866835899" sldId="797"/>
            <ac:spMk id="14" creationId="{DD885D16-F705-489F-B42B-3D682B2359AE}"/>
          </ac:spMkLst>
        </pc:spChg>
        <pc:grpChg chg="mod">
          <ac:chgData name="Cristina Martins Rodrigues" userId="459032d2-6611-47f6-b546-c79c040e89ab" providerId="ADAL" clId="{E9A22D98-9B67-49A8-BF72-2C3D6BC808B1}" dt="2022-03-25T11:28:37.198" v="166" actId="12788"/>
          <ac:grpSpMkLst>
            <pc:docMk/>
            <pc:sldMk cId="2866835899" sldId="797"/>
            <ac:grpSpMk id="3" creationId="{3498BBEC-B25D-4C2B-80A8-B4E9AC6FD740}"/>
          </ac:grpSpMkLst>
        </pc:grpChg>
      </pc:sldChg>
      <pc:sldChg chg="addSp delSp modSp mod">
        <pc:chgData name="Cristina Martins Rodrigues" userId="459032d2-6611-47f6-b546-c79c040e89ab" providerId="ADAL" clId="{E9A22D98-9B67-49A8-BF72-2C3D6BC808B1}" dt="2022-03-25T11:36:58.589" v="437"/>
        <pc:sldMkLst>
          <pc:docMk/>
          <pc:sldMk cId="2037235101" sldId="802"/>
        </pc:sldMkLst>
        <pc:spChg chg="mod">
          <ac:chgData name="Cristina Martins Rodrigues" userId="459032d2-6611-47f6-b546-c79c040e89ab" providerId="ADAL" clId="{E9A22D98-9B67-49A8-BF72-2C3D6BC808B1}" dt="2022-03-25T11:30:17.983" v="291" actId="12788"/>
          <ac:spMkLst>
            <pc:docMk/>
            <pc:sldMk cId="2037235101" sldId="802"/>
            <ac:spMk id="21" creationId="{469FDA9C-E831-4F16-BC13-18894EF5E899}"/>
          </ac:spMkLst>
        </pc:spChg>
        <pc:spChg chg="del">
          <ac:chgData name="Cristina Martins Rodrigues" userId="459032d2-6611-47f6-b546-c79c040e89ab" providerId="ADAL" clId="{E9A22D98-9B67-49A8-BF72-2C3D6BC808B1}" dt="2022-03-25T08:42:14.901" v="8" actId="478"/>
          <ac:spMkLst>
            <pc:docMk/>
            <pc:sldMk cId="2037235101" sldId="802"/>
            <ac:spMk id="27" creationId="{068F643A-6768-45D6-A89F-61012C91F5E0}"/>
          </ac:spMkLst>
        </pc:spChg>
        <pc:spChg chg="add mod">
          <ac:chgData name="Cristina Martins Rodrigues" userId="459032d2-6611-47f6-b546-c79c040e89ab" providerId="ADAL" clId="{E9A22D98-9B67-49A8-BF72-2C3D6BC808B1}" dt="2022-03-25T11:36:58.589" v="437"/>
          <ac:spMkLst>
            <pc:docMk/>
            <pc:sldMk cId="2037235101" sldId="802"/>
            <ac:spMk id="28" creationId="{6E485DE3-7039-4872-9BD3-A0B561C3212C}"/>
          </ac:spMkLst>
        </pc:spChg>
      </pc:sldChg>
      <pc:sldChg chg="addSp modSp">
        <pc:chgData name="Cristina Martins Rodrigues" userId="459032d2-6611-47f6-b546-c79c040e89ab" providerId="ADAL" clId="{E9A22D98-9B67-49A8-BF72-2C3D6BC808B1}" dt="2022-03-25T11:37:01.951" v="439"/>
        <pc:sldMkLst>
          <pc:docMk/>
          <pc:sldMk cId="3012116927" sldId="803"/>
        </pc:sldMkLst>
        <pc:spChg chg="add mod">
          <ac:chgData name="Cristina Martins Rodrigues" userId="459032d2-6611-47f6-b546-c79c040e89ab" providerId="ADAL" clId="{E9A22D98-9B67-49A8-BF72-2C3D6BC808B1}" dt="2022-03-25T11:37:01.951" v="439"/>
          <ac:spMkLst>
            <pc:docMk/>
            <pc:sldMk cId="3012116927" sldId="803"/>
            <ac:spMk id="206" creationId="{6FD7EC58-BB7F-452F-AAC5-0FABCE92B9F9}"/>
          </ac:spMkLst>
        </pc:spChg>
      </pc:sldChg>
      <pc:sldChg chg="addSp delSp modSp mod">
        <pc:chgData name="Cristina Martins Rodrigues" userId="459032d2-6611-47f6-b546-c79c040e89ab" providerId="ADAL" clId="{E9A22D98-9B67-49A8-BF72-2C3D6BC808B1}" dt="2022-03-25T11:36:39.058" v="394" actId="478"/>
        <pc:sldMkLst>
          <pc:docMk/>
          <pc:sldMk cId="2218661737" sldId="807"/>
        </pc:sldMkLst>
        <pc:spChg chg="add del mod">
          <ac:chgData name="Cristina Martins Rodrigues" userId="459032d2-6611-47f6-b546-c79c040e89ab" providerId="ADAL" clId="{E9A22D98-9B67-49A8-BF72-2C3D6BC808B1}" dt="2022-03-25T11:36:39.058" v="394" actId="478"/>
          <ac:spMkLst>
            <pc:docMk/>
            <pc:sldMk cId="2218661737" sldId="807"/>
            <ac:spMk id="54" creationId="{8F9E6D06-F48C-49D3-A694-1B9FAF99EC93}"/>
          </ac:spMkLst>
        </pc:spChg>
        <pc:spChg chg="mod">
          <ac:chgData name="Cristina Martins Rodrigues" userId="459032d2-6611-47f6-b546-c79c040e89ab" providerId="ADAL" clId="{E9A22D98-9B67-49A8-BF72-2C3D6BC808B1}" dt="2022-03-25T11:29:48.512" v="284" actId="12788"/>
          <ac:spMkLst>
            <pc:docMk/>
            <pc:sldMk cId="2218661737" sldId="807"/>
            <ac:spMk id="94" creationId="{CCE64B87-E2E5-424F-B348-2D0254C97461}"/>
          </ac:spMkLst>
        </pc:spChg>
      </pc:sldChg>
      <pc:sldChg chg="addSp modSp mod">
        <pc:chgData name="Cristina Martins Rodrigues" userId="459032d2-6611-47f6-b546-c79c040e89ab" providerId="ADAL" clId="{E9A22D98-9B67-49A8-BF72-2C3D6BC808B1}" dt="2022-03-25T11:37:59.949" v="503"/>
        <pc:sldMkLst>
          <pc:docMk/>
          <pc:sldMk cId="3572319088" sldId="808"/>
        </pc:sldMkLst>
        <pc:spChg chg="mod">
          <ac:chgData name="Cristina Martins Rodrigues" userId="459032d2-6611-47f6-b546-c79c040e89ab" providerId="ADAL" clId="{E9A22D98-9B67-49A8-BF72-2C3D6BC808B1}" dt="2022-03-25T11:33:42.786" v="377" actId="12788"/>
          <ac:spMkLst>
            <pc:docMk/>
            <pc:sldMk cId="3572319088" sldId="808"/>
            <ac:spMk id="3" creationId="{1041160B-9C13-4F2F-B289-3AC295274110}"/>
          </ac:spMkLst>
        </pc:spChg>
        <pc:spChg chg="add mod">
          <ac:chgData name="Cristina Martins Rodrigues" userId="459032d2-6611-47f6-b546-c79c040e89ab" providerId="ADAL" clId="{E9A22D98-9B67-49A8-BF72-2C3D6BC808B1}" dt="2022-03-25T11:37:59.949" v="503"/>
          <ac:spMkLst>
            <pc:docMk/>
            <pc:sldMk cId="3572319088" sldId="808"/>
            <ac:spMk id="23" creationId="{CE284F91-6106-4E02-8368-214741EBB28A}"/>
          </ac:spMkLst>
        </pc:spChg>
      </pc:sldChg>
      <pc:sldChg chg="addSp modSp mod">
        <pc:chgData name="Cristina Martins Rodrigues" userId="459032d2-6611-47f6-b546-c79c040e89ab" providerId="ADAL" clId="{E9A22D98-9B67-49A8-BF72-2C3D6BC808B1}" dt="2022-03-25T11:36:08.761" v="379"/>
        <pc:sldMkLst>
          <pc:docMk/>
          <pc:sldMk cId="2671740947" sldId="810"/>
        </pc:sldMkLst>
        <pc:spChg chg="mod">
          <ac:chgData name="Cristina Martins Rodrigues" userId="459032d2-6611-47f6-b546-c79c040e89ab" providerId="ADAL" clId="{E9A22D98-9B67-49A8-BF72-2C3D6BC808B1}" dt="2022-03-25T10:47:33.951" v="14" actId="21"/>
          <ac:spMkLst>
            <pc:docMk/>
            <pc:sldMk cId="2671740947" sldId="810"/>
            <ac:spMk id="2" creationId="{9CC3F480-41A3-43D5-A45C-308C61411923}"/>
          </ac:spMkLst>
        </pc:spChg>
        <pc:spChg chg="mod">
          <ac:chgData name="Cristina Martins Rodrigues" userId="459032d2-6611-47f6-b546-c79c040e89ab" providerId="ADAL" clId="{E9A22D98-9B67-49A8-BF72-2C3D6BC808B1}" dt="2022-03-25T10:51:06.631" v="17" actId="14100"/>
          <ac:spMkLst>
            <pc:docMk/>
            <pc:sldMk cId="2671740947" sldId="810"/>
            <ac:spMk id="3" creationId="{796D4F03-F226-4822-B37B-2D1775A4CB11}"/>
          </ac:spMkLst>
        </pc:spChg>
        <pc:spChg chg="add mod">
          <ac:chgData name="Cristina Martins Rodrigues" userId="459032d2-6611-47f6-b546-c79c040e89ab" providerId="ADAL" clId="{E9A22D98-9B67-49A8-BF72-2C3D6BC808B1}" dt="2022-03-25T11:36:08.761" v="379"/>
          <ac:spMkLst>
            <pc:docMk/>
            <pc:sldMk cId="2671740947" sldId="810"/>
            <ac:spMk id="114" creationId="{EB3AFCB6-3103-496D-AA3F-756422E7442B}"/>
          </ac:spMkLst>
        </pc:spChg>
      </pc:sldChg>
      <pc:sldChg chg="addSp modSp mod">
        <pc:chgData name="Cristina Martins Rodrigues" userId="459032d2-6611-47f6-b546-c79c040e89ab" providerId="ADAL" clId="{E9A22D98-9B67-49A8-BF72-2C3D6BC808B1}" dt="2022-03-25T11:36:11.299" v="380"/>
        <pc:sldMkLst>
          <pc:docMk/>
          <pc:sldMk cId="712228518" sldId="811"/>
        </pc:sldMkLst>
        <pc:spChg chg="mod">
          <ac:chgData name="Cristina Martins Rodrigues" userId="459032d2-6611-47f6-b546-c79c040e89ab" providerId="ADAL" clId="{E9A22D98-9B67-49A8-BF72-2C3D6BC808B1}" dt="2022-03-25T10:53:09.360" v="26" actId="14100"/>
          <ac:spMkLst>
            <pc:docMk/>
            <pc:sldMk cId="712228518" sldId="811"/>
            <ac:spMk id="3" creationId="{796D4F03-F226-4822-B37B-2D1775A4CB11}"/>
          </ac:spMkLst>
        </pc:spChg>
        <pc:spChg chg="add mod">
          <ac:chgData name="Cristina Martins Rodrigues" userId="459032d2-6611-47f6-b546-c79c040e89ab" providerId="ADAL" clId="{E9A22D98-9B67-49A8-BF72-2C3D6BC808B1}" dt="2022-03-25T11:36:11.299" v="380"/>
          <ac:spMkLst>
            <pc:docMk/>
            <pc:sldMk cId="712228518" sldId="811"/>
            <ac:spMk id="185" creationId="{DB36CE95-1056-4F97-A878-5DCB149875AF}"/>
          </ac:spMkLst>
        </pc:spChg>
      </pc:sldChg>
      <pc:sldChg chg="addSp delSp modSp mod">
        <pc:chgData name="Cristina Martins Rodrigues" userId="459032d2-6611-47f6-b546-c79c040e89ab" providerId="ADAL" clId="{E9A22D98-9B67-49A8-BF72-2C3D6BC808B1}" dt="2022-03-25T11:36:32.592" v="392"/>
        <pc:sldMkLst>
          <pc:docMk/>
          <pc:sldMk cId="1503223628" sldId="812"/>
        </pc:sldMkLst>
        <pc:spChg chg="mod">
          <ac:chgData name="Cristina Martins Rodrigues" userId="459032d2-6611-47f6-b546-c79c040e89ab" providerId="ADAL" clId="{E9A22D98-9B67-49A8-BF72-2C3D6BC808B1}" dt="2022-03-25T11:28:49.710" v="168" actId="1076"/>
          <ac:spMkLst>
            <pc:docMk/>
            <pc:sldMk cId="1503223628" sldId="812"/>
            <ac:spMk id="2" creationId="{FF23E55F-7575-48C7-882D-61B713E26FF8}"/>
          </ac:spMkLst>
        </pc:spChg>
        <pc:spChg chg="mod">
          <ac:chgData name="Cristina Martins Rodrigues" userId="459032d2-6611-47f6-b546-c79c040e89ab" providerId="ADAL" clId="{E9A22D98-9B67-49A8-BF72-2C3D6BC808B1}" dt="2022-03-25T11:29:30.935" v="280" actId="1037"/>
          <ac:spMkLst>
            <pc:docMk/>
            <pc:sldMk cId="1503223628" sldId="812"/>
            <ac:spMk id="4" creationId="{01F57357-4C3F-4C3C-A2ED-5B5EBD2EB347}"/>
          </ac:spMkLst>
        </pc:spChg>
        <pc:spChg chg="mod">
          <ac:chgData name="Cristina Martins Rodrigues" userId="459032d2-6611-47f6-b546-c79c040e89ab" providerId="ADAL" clId="{E9A22D98-9B67-49A8-BF72-2C3D6BC808B1}" dt="2022-03-25T11:29:30.935" v="280" actId="1037"/>
          <ac:spMkLst>
            <pc:docMk/>
            <pc:sldMk cId="1503223628" sldId="812"/>
            <ac:spMk id="9" creationId="{862C0C84-5B36-4C09-94AD-76972CBE9C2E}"/>
          </ac:spMkLst>
        </pc:spChg>
        <pc:spChg chg="mod">
          <ac:chgData name="Cristina Martins Rodrigues" userId="459032d2-6611-47f6-b546-c79c040e89ab" providerId="ADAL" clId="{E9A22D98-9B67-49A8-BF72-2C3D6BC808B1}" dt="2022-03-25T11:29:30.935" v="280" actId="1037"/>
          <ac:spMkLst>
            <pc:docMk/>
            <pc:sldMk cId="1503223628" sldId="812"/>
            <ac:spMk id="13" creationId="{D2A71BFB-DDE0-4BD4-8650-CB22D4B88F55}"/>
          </ac:spMkLst>
        </pc:spChg>
        <pc:spChg chg="mod">
          <ac:chgData name="Cristina Martins Rodrigues" userId="459032d2-6611-47f6-b546-c79c040e89ab" providerId="ADAL" clId="{E9A22D98-9B67-49A8-BF72-2C3D6BC808B1}" dt="2022-03-25T08:40:31.078" v="7" actId="20577"/>
          <ac:spMkLst>
            <pc:docMk/>
            <pc:sldMk cId="1503223628" sldId="812"/>
            <ac:spMk id="16" creationId="{12796C51-7B95-40C7-BCDB-F93644745C97}"/>
          </ac:spMkLst>
        </pc:spChg>
        <pc:spChg chg="mod">
          <ac:chgData name="Cristina Martins Rodrigues" userId="459032d2-6611-47f6-b546-c79c040e89ab" providerId="ADAL" clId="{E9A22D98-9B67-49A8-BF72-2C3D6BC808B1}" dt="2022-03-25T11:29:30.935" v="280" actId="1037"/>
          <ac:spMkLst>
            <pc:docMk/>
            <pc:sldMk cId="1503223628" sldId="812"/>
            <ac:spMk id="18" creationId="{0761D747-4590-4B24-B44F-3047A13BF2F1}"/>
          </ac:spMkLst>
        </pc:spChg>
        <pc:spChg chg="mod">
          <ac:chgData name="Cristina Martins Rodrigues" userId="459032d2-6611-47f6-b546-c79c040e89ab" providerId="ADAL" clId="{E9A22D98-9B67-49A8-BF72-2C3D6BC808B1}" dt="2022-03-25T11:29:30.935" v="280" actId="1037"/>
          <ac:spMkLst>
            <pc:docMk/>
            <pc:sldMk cId="1503223628" sldId="812"/>
            <ac:spMk id="19" creationId="{DE4753E1-BF82-44EE-B8AF-320E0DFF0855}"/>
          </ac:spMkLst>
        </pc:spChg>
        <pc:spChg chg="mod">
          <ac:chgData name="Cristina Martins Rodrigues" userId="459032d2-6611-47f6-b546-c79c040e89ab" providerId="ADAL" clId="{E9A22D98-9B67-49A8-BF72-2C3D6BC808B1}" dt="2022-03-25T11:29:30.935" v="280" actId="1037"/>
          <ac:spMkLst>
            <pc:docMk/>
            <pc:sldMk cId="1503223628" sldId="812"/>
            <ac:spMk id="21" creationId="{E9A7FE92-BB30-4755-909F-FE4F3E167E3A}"/>
          </ac:spMkLst>
        </pc:spChg>
        <pc:spChg chg="mod">
          <ac:chgData name="Cristina Martins Rodrigues" userId="459032d2-6611-47f6-b546-c79c040e89ab" providerId="ADAL" clId="{E9A22D98-9B67-49A8-BF72-2C3D6BC808B1}" dt="2022-03-25T11:29:30.935" v="280" actId="1037"/>
          <ac:spMkLst>
            <pc:docMk/>
            <pc:sldMk cId="1503223628" sldId="812"/>
            <ac:spMk id="22" creationId="{E4F1C616-0568-4DAB-8752-F6DACE3C7B50}"/>
          </ac:spMkLst>
        </pc:spChg>
        <pc:spChg chg="mod">
          <ac:chgData name="Cristina Martins Rodrigues" userId="459032d2-6611-47f6-b546-c79c040e89ab" providerId="ADAL" clId="{E9A22D98-9B67-49A8-BF72-2C3D6BC808B1}" dt="2022-03-25T11:29:06.497" v="169"/>
          <ac:spMkLst>
            <pc:docMk/>
            <pc:sldMk cId="1503223628" sldId="812"/>
            <ac:spMk id="23" creationId="{F10E742F-9BFF-4B3B-944F-C3DCDB19CEEF}"/>
          </ac:spMkLst>
        </pc:spChg>
        <pc:spChg chg="mod">
          <ac:chgData name="Cristina Martins Rodrigues" userId="459032d2-6611-47f6-b546-c79c040e89ab" providerId="ADAL" clId="{E9A22D98-9B67-49A8-BF72-2C3D6BC808B1}" dt="2022-03-25T11:29:06.497" v="169"/>
          <ac:spMkLst>
            <pc:docMk/>
            <pc:sldMk cId="1503223628" sldId="812"/>
            <ac:spMk id="26" creationId="{D97F95CD-23D4-4443-A1C8-2B46F20E7A64}"/>
          </ac:spMkLst>
        </pc:spChg>
        <pc:spChg chg="mod">
          <ac:chgData name="Cristina Martins Rodrigues" userId="459032d2-6611-47f6-b546-c79c040e89ab" providerId="ADAL" clId="{E9A22D98-9B67-49A8-BF72-2C3D6BC808B1}" dt="2022-03-25T11:29:06.497" v="169"/>
          <ac:spMkLst>
            <pc:docMk/>
            <pc:sldMk cId="1503223628" sldId="812"/>
            <ac:spMk id="27" creationId="{8823D259-721F-4D24-8972-07D27752DBCA}"/>
          </ac:spMkLst>
        </pc:spChg>
        <pc:spChg chg="mod">
          <ac:chgData name="Cristina Martins Rodrigues" userId="459032d2-6611-47f6-b546-c79c040e89ab" providerId="ADAL" clId="{E9A22D98-9B67-49A8-BF72-2C3D6BC808B1}" dt="2022-03-25T11:29:06.497" v="169"/>
          <ac:spMkLst>
            <pc:docMk/>
            <pc:sldMk cId="1503223628" sldId="812"/>
            <ac:spMk id="28" creationId="{CF94EFF9-B499-4BA1-B764-D25DBD981D5C}"/>
          </ac:spMkLst>
        </pc:spChg>
        <pc:spChg chg="mod">
          <ac:chgData name="Cristina Martins Rodrigues" userId="459032d2-6611-47f6-b546-c79c040e89ab" providerId="ADAL" clId="{E9A22D98-9B67-49A8-BF72-2C3D6BC808B1}" dt="2022-03-25T11:29:06.497" v="169"/>
          <ac:spMkLst>
            <pc:docMk/>
            <pc:sldMk cId="1503223628" sldId="812"/>
            <ac:spMk id="29" creationId="{731BFFF3-24E8-48DA-BAFF-E449C97EC6AD}"/>
          </ac:spMkLst>
        </pc:spChg>
        <pc:spChg chg="mod">
          <ac:chgData name="Cristina Martins Rodrigues" userId="459032d2-6611-47f6-b546-c79c040e89ab" providerId="ADAL" clId="{E9A22D98-9B67-49A8-BF72-2C3D6BC808B1}" dt="2022-03-25T11:29:06.497" v="169"/>
          <ac:spMkLst>
            <pc:docMk/>
            <pc:sldMk cId="1503223628" sldId="812"/>
            <ac:spMk id="30" creationId="{7432CBC0-B113-4632-8A91-B34E314E923F}"/>
          </ac:spMkLst>
        </pc:spChg>
        <pc:spChg chg="mod">
          <ac:chgData name="Cristina Martins Rodrigues" userId="459032d2-6611-47f6-b546-c79c040e89ab" providerId="ADAL" clId="{E9A22D98-9B67-49A8-BF72-2C3D6BC808B1}" dt="2022-03-25T11:29:06.497" v="169"/>
          <ac:spMkLst>
            <pc:docMk/>
            <pc:sldMk cId="1503223628" sldId="812"/>
            <ac:spMk id="31" creationId="{723B6E8D-DEF1-4863-9C46-BA1D773C1F63}"/>
          </ac:spMkLst>
        </pc:spChg>
        <pc:spChg chg="add mod">
          <ac:chgData name="Cristina Martins Rodrigues" userId="459032d2-6611-47f6-b546-c79c040e89ab" providerId="ADAL" clId="{E9A22D98-9B67-49A8-BF72-2C3D6BC808B1}" dt="2022-03-25T11:36:32.592" v="392"/>
          <ac:spMkLst>
            <pc:docMk/>
            <pc:sldMk cId="1503223628" sldId="812"/>
            <ac:spMk id="32" creationId="{83EE59C4-EFC4-4DD2-88F3-16593B904201}"/>
          </ac:spMkLst>
        </pc:spChg>
        <pc:grpChg chg="mod">
          <ac:chgData name="Cristina Martins Rodrigues" userId="459032d2-6611-47f6-b546-c79c040e89ab" providerId="ADAL" clId="{E9A22D98-9B67-49A8-BF72-2C3D6BC808B1}" dt="2022-03-25T11:29:30.935" v="280" actId="1037"/>
          <ac:grpSpMkLst>
            <pc:docMk/>
            <pc:sldMk cId="1503223628" sldId="812"/>
            <ac:grpSpMk id="7" creationId="{0C53D531-CBB0-4AFD-AE6F-07132655F464}"/>
          </ac:grpSpMkLst>
        </pc:grpChg>
        <pc:grpChg chg="add del mod">
          <ac:chgData name="Cristina Martins Rodrigues" userId="459032d2-6611-47f6-b546-c79c040e89ab" providerId="ADAL" clId="{E9A22D98-9B67-49A8-BF72-2C3D6BC808B1}" dt="2022-03-25T11:29:21.553" v="244" actId="478"/>
          <ac:grpSpMkLst>
            <pc:docMk/>
            <pc:sldMk cId="1503223628" sldId="812"/>
            <ac:grpSpMk id="20" creationId="{27A6A8E1-5A41-41BE-82EC-E16B10D20DEA}"/>
          </ac:grpSpMkLst>
        </pc:grpChg>
        <pc:cxnChg chg="mod">
          <ac:chgData name="Cristina Martins Rodrigues" userId="459032d2-6611-47f6-b546-c79c040e89ab" providerId="ADAL" clId="{E9A22D98-9B67-49A8-BF72-2C3D6BC808B1}" dt="2022-03-25T11:29:30.935" v="280" actId="1037"/>
          <ac:cxnSpMkLst>
            <pc:docMk/>
            <pc:sldMk cId="1503223628" sldId="812"/>
            <ac:cxnSpMk id="8" creationId="{28172EF3-49FA-4299-A074-8BEF132334EE}"/>
          </ac:cxnSpMkLst>
        </pc:cxnChg>
        <pc:cxnChg chg="mod">
          <ac:chgData name="Cristina Martins Rodrigues" userId="459032d2-6611-47f6-b546-c79c040e89ab" providerId="ADAL" clId="{E9A22D98-9B67-49A8-BF72-2C3D6BC808B1}" dt="2022-03-25T11:29:30.935" v="280" actId="1037"/>
          <ac:cxnSpMkLst>
            <pc:docMk/>
            <pc:sldMk cId="1503223628" sldId="812"/>
            <ac:cxnSpMk id="10" creationId="{2B851D7D-7B33-4C43-81B8-A6307E76C25B}"/>
          </ac:cxnSpMkLst>
        </pc:cxnChg>
        <pc:cxnChg chg="mod">
          <ac:chgData name="Cristina Martins Rodrigues" userId="459032d2-6611-47f6-b546-c79c040e89ab" providerId="ADAL" clId="{E9A22D98-9B67-49A8-BF72-2C3D6BC808B1}" dt="2022-03-25T11:29:06.497" v="169"/>
          <ac:cxnSpMkLst>
            <pc:docMk/>
            <pc:sldMk cId="1503223628" sldId="812"/>
            <ac:cxnSpMk id="24" creationId="{376B3E03-2DC6-4F7D-BBF7-B1314B32F3E2}"/>
          </ac:cxnSpMkLst>
        </pc:cxnChg>
        <pc:cxnChg chg="mod">
          <ac:chgData name="Cristina Martins Rodrigues" userId="459032d2-6611-47f6-b546-c79c040e89ab" providerId="ADAL" clId="{E9A22D98-9B67-49A8-BF72-2C3D6BC808B1}" dt="2022-03-25T11:29:06.497" v="169"/>
          <ac:cxnSpMkLst>
            <pc:docMk/>
            <pc:sldMk cId="1503223628" sldId="812"/>
            <ac:cxnSpMk id="25" creationId="{1E71219E-E65B-498C-A4ED-7DC66C250A58}"/>
          </ac:cxnSpMkLst>
        </pc:cxnChg>
      </pc:sldChg>
      <pc:sldChg chg="addSp modSp">
        <pc:chgData name="Cristina Martins Rodrigues" userId="459032d2-6611-47f6-b546-c79c040e89ab" providerId="ADAL" clId="{E9A22D98-9B67-49A8-BF72-2C3D6BC808B1}" dt="2022-03-25T11:38:08.098" v="507"/>
        <pc:sldMkLst>
          <pc:docMk/>
          <pc:sldMk cId="2011683321" sldId="813"/>
        </pc:sldMkLst>
        <pc:spChg chg="add mod">
          <ac:chgData name="Cristina Martins Rodrigues" userId="459032d2-6611-47f6-b546-c79c040e89ab" providerId="ADAL" clId="{E9A22D98-9B67-49A8-BF72-2C3D6BC808B1}" dt="2022-03-25T11:38:08.098" v="507"/>
          <ac:spMkLst>
            <pc:docMk/>
            <pc:sldMk cId="2011683321" sldId="813"/>
            <ac:spMk id="37" creationId="{8EB18141-5DA5-48EE-BAF4-AADBA0344397}"/>
          </ac:spMkLst>
        </pc:spChg>
      </pc:sldChg>
      <pc:sldChg chg="addSp delSp modSp mod">
        <pc:chgData name="Cristina Martins Rodrigues" userId="459032d2-6611-47f6-b546-c79c040e89ab" providerId="ADAL" clId="{E9A22D98-9B67-49A8-BF72-2C3D6BC808B1}" dt="2022-03-25T12:04:04.346" v="921" actId="478"/>
        <pc:sldMkLst>
          <pc:docMk/>
          <pc:sldMk cId="3976278768" sldId="814"/>
        </pc:sldMkLst>
        <pc:spChg chg="del">
          <ac:chgData name="Cristina Martins Rodrigues" userId="459032d2-6611-47f6-b546-c79c040e89ab" providerId="ADAL" clId="{E9A22D98-9B67-49A8-BF72-2C3D6BC808B1}" dt="2022-03-25T12:04:04.346" v="921" actId="478"/>
          <ac:spMkLst>
            <pc:docMk/>
            <pc:sldMk cId="3976278768" sldId="814"/>
            <ac:spMk id="11" creationId="{2F9A14A8-1B31-467E-95DD-06F73A74AB03}"/>
          </ac:spMkLst>
        </pc:spChg>
        <pc:spChg chg="add mod">
          <ac:chgData name="Cristina Martins Rodrigues" userId="459032d2-6611-47f6-b546-c79c040e89ab" providerId="ADAL" clId="{E9A22D98-9B67-49A8-BF72-2C3D6BC808B1}" dt="2022-03-25T12:04:01.584" v="920"/>
          <ac:spMkLst>
            <pc:docMk/>
            <pc:sldMk cId="3976278768" sldId="814"/>
            <ac:spMk id="12" creationId="{8030C954-5183-4B65-A792-2FC54F028AC9}"/>
          </ac:spMkLst>
        </pc:spChg>
      </pc:sldChg>
      <pc:sldChg chg="addSp delSp modSp add mod delCm">
        <pc:chgData name="Cristina Martins Rodrigues" userId="459032d2-6611-47f6-b546-c79c040e89ab" providerId="ADAL" clId="{E9A22D98-9B67-49A8-BF72-2C3D6BC808B1}" dt="2022-03-25T12:03:15.691" v="914" actId="12789"/>
        <pc:sldMkLst>
          <pc:docMk/>
          <pc:sldMk cId="4022764528" sldId="815"/>
        </pc:sldMkLst>
        <pc:spChg chg="add del mod">
          <ac:chgData name="Cristina Martins Rodrigues" userId="459032d2-6611-47f6-b546-c79c040e89ab" providerId="ADAL" clId="{E9A22D98-9B67-49A8-BF72-2C3D6BC808B1}" dt="2022-03-25T11:54:12.605" v="718" actId="478"/>
          <ac:spMkLst>
            <pc:docMk/>
            <pc:sldMk cId="4022764528" sldId="815"/>
            <ac:spMk id="3" creationId="{093282AE-008A-40B4-9315-B86F6CFF4B1F}"/>
          </ac:spMkLst>
        </pc:spChg>
        <pc:spChg chg="mod">
          <ac:chgData name="Cristina Martins Rodrigues" userId="459032d2-6611-47f6-b546-c79c040e89ab" providerId="ADAL" clId="{E9A22D98-9B67-49A8-BF72-2C3D6BC808B1}" dt="2022-03-25T12:02:14.596" v="855" actId="164"/>
          <ac:spMkLst>
            <pc:docMk/>
            <pc:sldMk cId="4022764528" sldId="815"/>
            <ac:spMk id="4" creationId="{79037EFA-0F4B-4388-95F1-D83D774B17DD}"/>
          </ac:spMkLst>
        </pc:spChg>
        <pc:spChg chg="add del mod">
          <ac:chgData name="Cristina Martins Rodrigues" userId="459032d2-6611-47f6-b546-c79c040e89ab" providerId="ADAL" clId="{E9A22D98-9B67-49A8-BF72-2C3D6BC808B1}" dt="2022-03-25T12:02:39.992" v="888" actId="478"/>
          <ac:spMkLst>
            <pc:docMk/>
            <pc:sldMk cId="4022764528" sldId="815"/>
            <ac:spMk id="108" creationId="{7C7952DF-32D6-4AA0-A25E-6E0905FCDD98}"/>
          </ac:spMkLst>
        </pc:spChg>
        <pc:spChg chg="add mod">
          <ac:chgData name="Cristina Martins Rodrigues" userId="459032d2-6611-47f6-b546-c79c040e89ab" providerId="ADAL" clId="{E9A22D98-9B67-49A8-BF72-2C3D6BC808B1}" dt="2022-03-25T12:03:15.691" v="914" actId="12789"/>
          <ac:spMkLst>
            <pc:docMk/>
            <pc:sldMk cId="4022764528" sldId="815"/>
            <ac:spMk id="113" creationId="{FE5F65A2-FD02-4D9F-AC27-73EFC3461BB2}"/>
          </ac:spMkLst>
        </pc:spChg>
        <pc:spChg chg="mod">
          <ac:chgData name="Cristina Martins Rodrigues" userId="459032d2-6611-47f6-b546-c79c040e89ab" providerId="ADAL" clId="{E9A22D98-9B67-49A8-BF72-2C3D6BC808B1}" dt="2022-03-25T12:02:14.596" v="855" actId="164"/>
          <ac:spMkLst>
            <pc:docMk/>
            <pc:sldMk cId="4022764528" sldId="815"/>
            <ac:spMk id="114" creationId="{4DA4C764-3099-42DB-AE33-1CF388202445}"/>
          </ac:spMkLst>
        </pc:spChg>
        <pc:spChg chg="del mod">
          <ac:chgData name="Cristina Martins Rodrigues" userId="459032d2-6611-47f6-b546-c79c040e89ab" providerId="ADAL" clId="{E9A22D98-9B67-49A8-BF72-2C3D6BC808B1}" dt="2022-03-25T11:54:08.627" v="716" actId="478"/>
          <ac:spMkLst>
            <pc:docMk/>
            <pc:sldMk cId="4022764528" sldId="815"/>
            <ac:spMk id="147" creationId="{E9B1A7A5-589F-4D23-8C5B-3B36038CD76B}"/>
          </ac:spMkLst>
        </pc:spChg>
        <pc:spChg chg="mod">
          <ac:chgData name="Cristina Martins Rodrigues" userId="459032d2-6611-47f6-b546-c79c040e89ab" providerId="ADAL" clId="{E9A22D98-9B67-49A8-BF72-2C3D6BC808B1}" dt="2022-03-25T12:02:31.941" v="884" actId="1076"/>
          <ac:spMkLst>
            <pc:docMk/>
            <pc:sldMk cId="4022764528" sldId="815"/>
            <ac:spMk id="150" creationId="{51CDA56C-F865-4730-978C-8CCB0BAF6A4A}"/>
          </ac:spMkLst>
        </pc:spChg>
        <pc:grpChg chg="mod">
          <ac:chgData name="Cristina Martins Rodrigues" userId="459032d2-6611-47f6-b546-c79c040e89ab" providerId="ADAL" clId="{E9A22D98-9B67-49A8-BF72-2C3D6BC808B1}" dt="2022-03-25T12:02:14.596" v="855" actId="164"/>
          <ac:grpSpMkLst>
            <pc:docMk/>
            <pc:sldMk cId="4022764528" sldId="815"/>
            <ac:grpSpMk id="7" creationId="{3221BE55-66C4-4967-9A35-EE4522465D11}"/>
          </ac:grpSpMkLst>
        </pc:grpChg>
        <pc:grpChg chg="add mod">
          <ac:chgData name="Cristina Martins Rodrigues" userId="459032d2-6611-47f6-b546-c79c040e89ab" providerId="ADAL" clId="{E9A22D98-9B67-49A8-BF72-2C3D6BC808B1}" dt="2022-03-25T12:03:15.691" v="914" actId="12789"/>
          <ac:grpSpMkLst>
            <pc:docMk/>
            <pc:sldMk cId="4022764528" sldId="815"/>
            <ac:grpSpMk id="12" creationId="{06875038-CD18-4008-A4BA-07FE5B775A45}"/>
          </ac:grpSpMkLst>
        </pc:grpChg>
        <pc:grpChg chg="mod">
          <ac:chgData name="Cristina Martins Rodrigues" userId="459032d2-6611-47f6-b546-c79c040e89ab" providerId="ADAL" clId="{E9A22D98-9B67-49A8-BF72-2C3D6BC808B1}" dt="2022-03-25T12:02:14.596" v="855" actId="164"/>
          <ac:grpSpMkLst>
            <pc:docMk/>
            <pc:sldMk cId="4022764528" sldId="815"/>
            <ac:grpSpMk id="23" creationId="{477C72A1-1402-4422-AC89-3CA14E8980C7}"/>
          </ac:grpSpMkLst>
        </pc:grpChg>
        <pc:grpChg chg="mod">
          <ac:chgData name="Cristina Martins Rodrigues" userId="459032d2-6611-47f6-b546-c79c040e89ab" providerId="ADAL" clId="{E9A22D98-9B67-49A8-BF72-2C3D6BC808B1}" dt="2022-03-25T12:02:14.596" v="855" actId="164"/>
          <ac:grpSpMkLst>
            <pc:docMk/>
            <pc:sldMk cId="4022764528" sldId="815"/>
            <ac:grpSpMk id="26" creationId="{73FA94E5-21E1-45F9-BBAE-8F8389AD35CE}"/>
          </ac:grpSpMkLst>
        </pc:grpChg>
        <pc:grpChg chg="mod">
          <ac:chgData name="Cristina Martins Rodrigues" userId="459032d2-6611-47f6-b546-c79c040e89ab" providerId="ADAL" clId="{E9A22D98-9B67-49A8-BF72-2C3D6BC808B1}" dt="2022-03-25T12:02:14.596" v="855" actId="164"/>
          <ac:grpSpMkLst>
            <pc:docMk/>
            <pc:sldMk cId="4022764528" sldId="815"/>
            <ac:grpSpMk id="29" creationId="{0AE54FAD-D7EF-473C-9A3B-4DB543E0608F}"/>
          </ac:grpSpMkLst>
        </pc:grpChg>
        <pc:grpChg chg="mod">
          <ac:chgData name="Cristina Martins Rodrigues" userId="459032d2-6611-47f6-b546-c79c040e89ab" providerId="ADAL" clId="{E9A22D98-9B67-49A8-BF72-2C3D6BC808B1}" dt="2022-03-25T12:02:14.596" v="855" actId="164"/>
          <ac:grpSpMkLst>
            <pc:docMk/>
            <pc:sldMk cId="4022764528" sldId="815"/>
            <ac:grpSpMk id="43" creationId="{CA7FB8B0-E768-4CF1-9BD1-4DD8A41C6753}"/>
          </ac:grpSpMkLst>
        </pc:grpChg>
        <pc:picChg chg="add del mod">
          <ac:chgData name="Cristina Martins Rodrigues" userId="459032d2-6611-47f6-b546-c79c040e89ab" providerId="ADAL" clId="{E9A22D98-9B67-49A8-BF72-2C3D6BC808B1}" dt="2022-03-25T11:56:25.330" v="775" actId="478"/>
          <ac:picMkLst>
            <pc:docMk/>
            <pc:sldMk cId="4022764528" sldId="815"/>
            <ac:picMk id="6" creationId="{81CB3B80-74D6-4E2D-919D-E33F8ED33D11}"/>
          </ac:picMkLst>
        </pc:picChg>
        <pc:picChg chg="add mod modCrop">
          <ac:chgData name="Cristina Martins Rodrigues" userId="459032d2-6611-47f6-b546-c79c040e89ab" providerId="ADAL" clId="{E9A22D98-9B67-49A8-BF72-2C3D6BC808B1}" dt="2022-03-25T12:02:46.730" v="903" actId="1038"/>
          <ac:picMkLst>
            <pc:docMk/>
            <pc:sldMk cId="4022764528" sldId="815"/>
            <ac:picMk id="9" creationId="{1A86C7FF-8C4C-4ADB-87C6-CAD43C21719D}"/>
          </ac:picMkLst>
        </pc:picChg>
        <pc:picChg chg="add mod">
          <ac:chgData name="Cristina Martins Rodrigues" userId="459032d2-6611-47f6-b546-c79c040e89ab" providerId="ADAL" clId="{E9A22D98-9B67-49A8-BF72-2C3D6BC808B1}" dt="2022-03-25T12:03:15.691" v="914" actId="12789"/>
          <ac:picMkLst>
            <pc:docMk/>
            <pc:sldMk cId="4022764528" sldId="815"/>
            <ac:picMk id="11" creationId="{A08B0099-A128-4A88-875B-7EE0ADE69806}"/>
          </ac:picMkLst>
        </pc:picChg>
        <pc:picChg chg="add mod modCrop">
          <ac:chgData name="Cristina Martins Rodrigues" userId="459032d2-6611-47f6-b546-c79c040e89ab" providerId="ADAL" clId="{E9A22D98-9B67-49A8-BF72-2C3D6BC808B1}" dt="2022-03-25T12:02:46.730" v="903" actId="1038"/>
          <ac:picMkLst>
            <pc:docMk/>
            <pc:sldMk cId="4022764528" sldId="815"/>
            <ac:picMk id="115" creationId="{E413816E-1667-4619-BBDF-B5C32ACF9AD2}"/>
          </ac:picMkLst>
        </pc:picChg>
      </pc:sldChg>
      <pc:sldChg chg="addSp delSp modSp add mod">
        <pc:chgData name="Cristina Martins Rodrigues" userId="459032d2-6611-47f6-b546-c79c040e89ab" providerId="ADAL" clId="{E9A22D98-9B67-49A8-BF72-2C3D6BC808B1}" dt="2022-03-25T11:54:05.317" v="715" actId="21"/>
        <pc:sldMkLst>
          <pc:docMk/>
          <pc:sldMk cId="4004799559" sldId="816"/>
        </pc:sldMkLst>
        <pc:spChg chg="add del mod">
          <ac:chgData name="Cristina Martins Rodrigues" userId="459032d2-6611-47f6-b546-c79c040e89ab" providerId="ADAL" clId="{E9A22D98-9B67-49A8-BF72-2C3D6BC808B1}" dt="2022-03-25T11:54:05.317" v="715" actId="21"/>
          <ac:spMkLst>
            <pc:docMk/>
            <pc:sldMk cId="4004799559" sldId="816"/>
            <ac:spMk id="113" creationId="{DF364955-8557-4EB5-B96A-418CD976D6A8}"/>
          </ac:spMkLst>
        </pc:spChg>
        <pc:spChg chg="mod">
          <ac:chgData name="Cristina Martins Rodrigues" userId="459032d2-6611-47f6-b546-c79c040e89ab" providerId="ADAL" clId="{E9A22D98-9B67-49A8-BF72-2C3D6BC808B1}" dt="2022-03-25T11:53:01.961" v="689" actId="207"/>
          <ac:spMkLst>
            <pc:docMk/>
            <pc:sldMk cId="4004799559" sldId="816"/>
            <ac:spMk id="147" creationId="{E9B1A7A5-589F-4D23-8C5B-3B36038CD76B}"/>
          </ac:spMkLst>
        </pc:spChg>
      </pc:sldChg>
    </pc:docChg>
  </pc:docChgLst>
  <pc:docChgLst>
    <pc:chgData name="dsuchod" userId="S::dsuchod_rz.uni-freiburg.de#ext#@csb488.onmicrosoft.com::9983768e-f601-45b9-88f1-11aabc05fd5d" providerId="AD" clId="Web-{B7326A18-22DE-4AD1-8EC0-61B5A4870383}"/>
    <pc:docChg chg="modSld">
      <pc:chgData name="dsuchod" userId="S::dsuchod_rz.uni-freiburg.de#ext#@csb488.onmicrosoft.com::9983768e-f601-45b9-88f1-11aabc05fd5d" providerId="AD" clId="Web-{B7326A18-22DE-4AD1-8EC0-61B5A4870383}" dt="2020-09-19T14:21:12.228" v="43" actId="20577"/>
      <pc:docMkLst>
        <pc:docMk/>
      </pc:docMkLst>
      <pc:sldChg chg="modSp">
        <pc:chgData name="dsuchod" userId="S::dsuchod_rz.uni-freiburg.de#ext#@csb488.onmicrosoft.com::9983768e-f601-45b9-88f1-11aabc05fd5d" providerId="AD" clId="Web-{B7326A18-22DE-4AD1-8EC0-61B5A4870383}" dt="2020-09-19T14:21:12.165" v="41" actId="20577"/>
        <pc:sldMkLst>
          <pc:docMk/>
          <pc:sldMk cId="2566089036" sldId="607"/>
        </pc:sldMkLst>
        <pc:spChg chg="mod">
          <ac:chgData name="dsuchod" userId="S::dsuchod_rz.uni-freiburg.de#ext#@csb488.onmicrosoft.com::9983768e-f601-45b9-88f1-11aabc05fd5d" providerId="AD" clId="Web-{B7326A18-22DE-4AD1-8EC0-61B5A4870383}" dt="2020-09-19T14:21:12.165" v="41" actId="20577"/>
          <ac:spMkLst>
            <pc:docMk/>
            <pc:sldMk cId="2566089036" sldId="607"/>
            <ac:spMk id="3" creationId="{BD1801AB-E109-4E6C-BCA8-A0DA277C1BFE}"/>
          </ac:spMkLst>
        </pc:spChg>
      </pc:sldChg>
    </pc:docChg>
  </pc:docChgLst>
  <pc:docChgLst>
    <pc:chgData name="Kevin F" userId="b000b0ea35d13fa4" providerId="Windows Live" clId="Web-{E9A0AD30-0704-474C-95AD-32071BFE5C92}"/>
    <pc:docChg chg="addSld modSld sldOrd">
      <pc:chgData name="Kevin F" userId="b000b0ea35d13fa4" providerId="Windows Live" clId="Web-{E9A0AD30-0704-474C-95AD-32071BFE5C92}" dt="2024-04-05T12:30:24.747" v="474" actId="14100"/>
      <pc:docMkLst>
        <pc:docMk/>
      </pc:docMkLst>
      <pc:sldChg chg="modSp">
        <pc:chgData name="Kevin F" userId="b000b0ea35d13fa4" providerId="Windows Live" clId="Web-{E9A0AD30-0704-474C-95AD-32071BFE5C92}" dt="2024-04-05T11:58:01.275" v="159" actId="1076"/>
        <pc:sldMkLst>
          <pc:docMk/>
          <pc:sldMk cId="4089831005" sldId="878"/>
        </pc:sldMkLst>
        <pc:spChg chg="mod">
          <ac:chgData name="Kevin F" userId="b000b0ea35d13fa4" providerId="Windows Live" clId="Web-{E9A0AD30-0704-474C-95AD-32071BFE5C92}" dt="2024-04-05T11:57:20.945" v="157" actId="14100"/>
          <ac:spMkLst>
            <pc:docMk/>
            <pc:sldMk cId="4089831005" sldId="878"/>
            <ac:spMk id="9" creationId="{607A01BC-8354-0CBA-CD0D-D1C24BDB0C6A}"/>
          </ac:spMkLst>
        </pc:spChg>
        <pc:spChg chg="mod">
          <ac:chgData name="Kevin F" userId="b000b0ea35d13fa4" providerId="Windows Live" clId="Web-{E9A0AD30-0704-474C-95AD-32071BFE5C92}" dt="2024-04-05T11:58:01.275" v="159" actId="1076"/>
          <ac:spMkLst>
            <pc:docMk/>
            <pc:sldMk cId="4089831005" sldId="878"/>
            <ac:spMk id="11" creationId="{CAE98840-08C4-F89F-EA70-41DD614DCCCE}"/>
          </ac:spMkLst>
        </pc:spChg>
      </pc:sldChg>
      <pc:sldChg chg="addSp delSp modSp">
        <pc:chgData name="Kevin F" userId="b000b0ea35d13fa4" providerId="Windows Live" clId="Web-{E9A0AD30-0704-474C-95AD-32071BFE5C92}" dt="2024-04-05T08:57:22.296" v="85" actId="20577"/>
        <pc:sldMkLst>
          <pc:docMk/>
          <pc:sldMk cId="4207993823" sldId="881"/>
        </pc:sldMkLst>
        <pc:spChg chg="mod">
          <ac:chgData name="Kevin F" userId="b000b0ea35d13fa4" providerId="Windows Live" clId="Web-{E9A0AD30-0704-474C-95AD-32071BFE5C92}" dt="2024-04-05T08:54:23.213" v="47" actId="20577"/>
          <ac:spMkLst>
            <pc:docMk/>
            <pc:sldMk cId="4207993823" sldId="881"/>
            <ac:spMk id="3" creationId="{FDE1AE14-FA8A-DEC2-A784-DDA09EDF75A2}"/>
          </ac:spMkLst>
        </pc:spChg>
        <pc:spChg chg="add del mod">
          <ac:chgData name="Kevin F" userId="b000b0ea35d13fa4" providerId="Windows Live" clId="Web-{E9A0AD30-0704-474C-95AD-32071BFE5C92}" dt="2024-04-05T08:57:22.296" v="85" actId="20577"/>
          <ac:spMkLst>
            <pc:docMk/>
            <pc:sldMk cId="4207993823" sldId="881"/>
            <ac:spMk id="5" creationId="{64CA0235-9758-76FA-5D84-54CA26B2157B}"/>
          </ac:spMkLst>
        </pc:spChg>
        <pc:picChg chg="mod">
          <ac:chgData name="Kevin F" userId="b000b0ea35d13fa4" providerId="Windows Live" clId="Web-{E9A0AD30-0704-474C-95AD-32071BFE5C92}" dt="2024-04-05T08:52:45.101" v="26" actId="1076"/>
          <ac:picMkLst>
            <pc:docMk/>
            <pc:sldMk cId="4207993823" sldId="881"/>
            <ac:picMk id="13" creationId="{AD607475-8D6B-C13B-BFD9-6095834E0761}"/>
          </ac:picMkLst>
        </pc:picChg>
      </pc:sldChg>
      <pc:sldChg chg="addSp modSp">
        <pc:chgData name="Kevin F" userId="b000b0ea35d13fa4" providerId="Windows Live" clId="Web-{E9A0AD30-0704-474C-95AD-32071BFE5C92}" dt="2024-04-05T11:49:20.162" v="138" actId="1076"/>
        <pc:sldMkLst>
          <pc:docMk/>
          <pc:sldMk cId="2712385115" sldId="889"/>
        </pc:sldMkLst>
        <pc:spChg chg="add mod">
          <ac:chgData name="Kevin F" userId="b000b0ea35d13fa4" providerId="Windows Live" clId="Web-{E9A0AD30-0704-474C-95AD-32071BFE5C92}" dt="2024-04-05T11:49:20.162" v="138" actId="1076"/>
          <ac:spMkLst>
            <pc:docMk/>
            <pc:sldMk cId="2712385115" sldId="889"/>
            <ac:spMk id="3" creationId="{5D86262C-CE1D-B946-661A-62D077157B78}"/>
          </ac:spMkLst>
        </pc:spChg>
      </pc:sldChg>
      <pc:sldChg chg="ord">
        <pc:chgData name="Kevin F" userId="b000b0ea35d13fa4" providerId="Windows Live" clId="Web-{E9A0AD30-0704-474C-95AD-32071BFE5C92}" dt="2024-04-05T12:16:36.379" v="305"/>
        <pc:sldMkLst>
          <pc:docMk/>
          <pc:sldMk cId="4190799123" sldId="891"/>
        </pc:sldMkLst>
      </pc:sldChg>
      <pc:sldChg chg="mod modShow">
        <pc:chgData name="Kevin F" userId="b000b0ea35d13fa4" providerId="Windows Live" clId="Web-{E9A0AD30-0704-474C-95AD-32071BFE5C92}" dt="2024-04-05T11:50:52.415" v="142"/>
        <pc:sldMkLst>
          <pc:docMk/>
          <pc:sldMk cId="3327878847" sldId="892"/>
        </pc:sldMkLst>
      </pc:sldChg>
      <pc:sldChg chg="modSp ord">
        <pc:chgData name="Kevin F" userId="b000b0ea35d13fa4" providerId="Windows Live" clId="Web-{E9A0AD30-0704-474C-95AD-32071BFE5C92}" dt="2024-04-05T11:49:37.037" v="140"/>
        <pc:sldMkLst>
          <pc:docMk/>
          <pc:sldMk cId="453365991" sldId="893"/>
        </pc:sldMkLst>
        <pc:spChg chg="mod">
          <ac:chgData name="Kevin F" userId="b000b0ea35d13fa4" providerId="Windows Live" clId="Web-{E9A0AD30-0704-474C-95AD-32071BFE5C92}" dt="2024-04-05T09:07:23.130" v="116" actId="20577"/>
          <ac:spMkLst>
            <pc:docMk/>
            <pc:sldMk cId="453365991" sldId="893"/>
            <ac:spMk id="2" creationId="{FE72964D-D555-8EE6-D35A-5C4165E488C1}"/>
          </ac:spMkLst>
        </pc:spChg>
      </pc:sldChg>
      <pc:sldChg chg="ord">
        <pc:chgData name="Kevin F" userId="b000b0ea35d13fa4" providerId="Windows Live" clId="Web-{E9A0AD30-0704-474C-95AD-32071BFE5C92}" dt="2024-04-05T11:49:41.428" v="141"/>
        <pc:sldMkLst>
          <pc:docMk/>
          <pc:sldMk cId="1217311861" sldId="894"/>
        </pc:sldMkLst>
      </pc:sldChg>
      <pc:sldChg chg="modSp">
        <pc:chgData name="Kevin F" userId="b000b0ea35d13fa4" providerId="Windows Live" clId="Web-{E9A0AD30-0704-474C-95AD-32071BFE5C92}" dt="2024-04-05T09:50:08.526" v="124" actId="20577"/>
        <pc:sldMkLst>
          <pc:docMk/>
          <pc:sldMk cId="3177785585" sldId="895"/>
        </pc:sldMkLst>
        <pc:spChg chg="mod">
          <ac:chgData name="Kevin F" userId="b000b0ea35d13fa4" providerId="Windows Live" clId="Web-{E9A0AD30-0704-474C-95AD-32071BFE5C92}" dt="2024-04-05T09:50:08.526" v="124" actId="20577"/>
          <ac:spMkLst>
            <pc:docMk/>
            <pc:sldMk cId="3177785585" sldId="895"/>
            <ac:spMk id="3" creationId="{03614E0C-E419-AE81-238D-56DBFE3F7FB2}"/>
          </ac:spMkLst>
        </pc:spChg>
      </pc:sldChg>
      <pc:sldChg chg="addSp modSp new">
        <pc:chgData name="Kevin F" userId="b000b0ea35d13fa4" providerId="Windows Live" clId="Web-{E9A0AD30-0704-474C-95AD-32071BFE5C92}" dt="2024-04-05T12:16:26.863" v="304" actId="20577"/>
        <pc:sldMkLst>
          <pc:docMk/>
          <pc:sldMk cId="915467096" sldId="912"/>
        </pc:sldMkLst>
        <pc:spChg chg="mod">
          <ac:chgData name="Kevin F" userId="b000b0ea35d13fa4" providerId="Windows Live" clId="Web-{E9A0AD30-0704-474C-95AD-32071BFE5C92}" dt="2024-04-05T12:16:26.863" v="304" actId="20577"/>
          <ac:spMkLst>
            <pc:docMk/>
            <pc:sldMk cId="915467096" sldId="912"/>
            <ac:spMk id="2" creationId="{C53AE7E6-90C6-223F-FA07-027A44D8E203}"/>
          </ac:spMkLst>
        </pc:spChg>
        <pc:spChg chg="mod">
          <ac:chgData name="Kevin F" userId="b000b0ea35d13fa4" providerId="Windows Live" clId="Web-{E9A0AD30-0704-474C-95AD-32071BFE5C92}" dt="2024-04-05T12:13:56.233" v="269" actId="20577"/>
          <ac:spMkLst>
            <pc:docMk/>
            <pc:sldMk cId="915467096" sldId="912"/>
            <ac:spMk id="3" creationId="{A965E591-3EC6-92BA-1733-CFDBEEDDD6CC}"/>
          </ac:spMkLst>
        </pc:spChg>
        <pc:spChg chg="add mod">
          <ac:chgData name="Kevin F" userId="b000b0ea35d13fa4" providerId="Windows Live" clId="Web-{E9A0AD30-0704-474C-95AD-32071BFE5C92}" dt="2024-04-05T12:15:13.564" v="303" actId="14100"/>
          <ac:spMkLst>
            <pc:docMk/>
            <pc:sldMk cId="915467096" sldId="912"/>
            <ac:spMk id="5" creationId="{85236361-B985-F52C-D64C-9653A64C96E2}"/>
          </ac:spMkLst>
        </pc:spChg>
        <pc:picChg chg="add mod">
          <ac:chgData name="Kevin F" userId="b000b0ea35d13fa4" providerId="Windows Live" clId="Web-{E9A0AD30-0704-474C-95AD-32071BFE5C92}" dt="2024-04-05T12:12:33.027" v="200" actId="14100"/>
          <ac:picMkLst>
            <pc:docMk/>
            <pc:sldMk cId="915467096" sldId="912"/>
            <ac:picMk id="4" creationId="{9F6F45F0-C61F-363F-2551-11662C986756}"/>
          </ac:picMkLst>
        </pc:picChg>
      </pc:sldChg>
      <pc:sldChg chg="addSp delSp modSp add replId">
        <pc:chgData name="Kevin F" userId="b000b0ea35d13fa4" providerId="Windows Live" clId="Web-{E9A0AD30-0704-474C-95AD-32071BFE5C92}" dt="2024-04-05T12:30:24.747" v="474" actId="14100"/>
        <pc:sldMkLst>
          <pc:docMk/>
          <pc:sldMk cId="2617374919" sldId="913"/>
        </pc:sldMkLst>
        <pc:spChg chg="mod">
          <ac:chgData name="Kevin F" userId="b000b0ea35d13fa4" providerId="Windows Live" clId="Web-{E9A0AD30-0704-474C-95AD-32071BFE5C92}" dt="2024-04-05T12:16:54.427" v="307" actId="20577"/>
          <ac:spMkLst>
            <pc:docMk/>
            <pc:sldMk cId="2617374919" sldId="913"/>
            <ac:spMk id="2" creationId="{C53AE7E6-90C6-223F-FA07-027A44D8E203}"/>
          </ac:spMkLst>
        </pc:spChg>
        <pc:spChg chg="add mod">
          <ac:chgData name="Kevin F" userId="b000b0ea35d13fa4" providerId="Windows Live" clId="Web-{E9A0AD30-0704-474C-95AD-32071BFE5C92}" dt="2024-04-05T12:29:03.400" v="455" actId="20577"/>
          <ac:spMkLst>
            <pc:docMk/>
            <pc:sldMk cId="2617374919" sldId="913"/>
            <ac:spMk id="3" creationId="{08C2E75A-2516-9927-4CE5-CC9275B0AF97}"/>
          </ac:spMkLst>
        </pc:spChg>
        <pc:spChg chg="del">
          <ac:chgData name="Kevin F" userId="b000b0ea35d13fa4" providerId="Windows Live" clId="Web-{E9A0AD30-0704-474C-95AD-32071BFE5C92}" dt="2024-04-05T12:17:03.349" v="310"/>
          <ac:spMkLst>
            <pc:docMk/>
            <pc:sldMk cId="2617374919" sldId="913"/>
            <ac:spMk id="3" creationId="{A965E591-3EC6-92BA-1733-CFDBEEDDD6CC}"/>
          </ac:spMkLst>
        </pc:spChg>
        <pc:spChg chg="add mod">
          <ac:chgData name="Kevin F" userId="b000b0ea35d13fa4" providerId="Windows Live" clId="Web-{E9A0AD30-0704-474C-95AD-32071BFE5C92}" dt="2024-04-05T12:29:08.041" v="456" actId="20577"/>
          <ac:spMkLst>
            <pc:docMk/>
            <pc:sldMk cId="2617374919" sldId="913"/>
            <ac:spMk id="4" creationId="{4BAFDAEE-A163-1162-2CB2-6075EADD3467}"/>
          </ac:spMkLst>
        </pc:spChg>
        <pc:spChg chg="add mod">
          <ac:chgData name="Kevin F" userId="b000b0ea35d13fa4" providerId="Windows Live" clId="Web-{E9A0AD30-0704-474C-95AD-32071BFE5C92}" dt="2024-04-05T12:29:53.746" v="466" actId="1076"/>
          <ac:spMkLst>
            <pc:docMk/>
            <pc:sldMk cId="2617374919" sldId="913"/>
            <ac:spMk id="5" creationId="{63EDB982-A12B-22BF-78A8-8650AD505EFB}"/>
          </ac:spMkLst>
        </pc:spChg>
        <pc:spChg chg="del">
          <ac:chgData name="Kevin F" userId="b000b0ea35d13fa4" providerId="Windows Live" clId="Web-{E9A0AD30-0704-474C-95AD-32071BFE5C92}" dt="2024-04-05T12:16:59.833" v="309"/>
          <ac:spMkLst>
            <pc:docMk/>
            <pc:sldMk cId="2617374919" sldId="913"/>
            <ac:spMk id="5" creationId="{85236361-B985-F52C-D64C-9653A64C96E2}"/>
          </ac:spMkLst>
        </pc:spChg>
        <pc:spChg chg="add del mod">
          <ac:chgData name="Kevin F" userId="b000b0ea35d13fa4" providerId="Windows Live" clId="Web-{E9A0AD30-0704-474C-95AD-32071BFE5C92}" dt="2024-04-05T12:20:35.248" v="311"/>
          <ac:spMkLst>
            <pc:docMk/>
            <pc:sldMk cId="2617374919" sldId="913"/>
            <ac:spMk id="7" creationId="{4735E13C-53EE-4BEC-4F06-902994C10D80}"/>
          </ac:spMkLst>
        </pc:spChg>
        <pc:picChg chg="del">
          <ac:chgData name="Kevin F" userId="b000b0ea35d13fa4" providerId="Windows Live" clId="Web-{E9A0AD30-0704-474C-95AD-32071BFE5C92}" dt="2024-04-05T12:16:57.427" v="308"/>
          <ac:picMkLst>
            <pc:docMk/>
            <pc:sldMk cId="2617374919" sldId="913"/>
            <ac:picMk id="4" creationId="{9F6F45F0-C61F-363F-2551-11662C986756}"/>
          </ac:picMkLst>
        </pc:picChg>
        <pc:picChg chg="add del mod">
          <ac:chgData name="Kevin F" userId="b000b0ea35d13fa4" providerId="Windows Live" clId="Web-{E9A0AD30-0704-474C-95AD-32071BFE5C92}" dt="2024-04-05T12:20:56.545" v="320"/>
          <ac:picMkLst>
            <pc:docMk/>
            <pc:sldMk cId="2617374919" sldId="913"/>
            <ac:picMk id="8" creationId="{0CEFC7E2-FAB5-A31D-1C73-A0BC48321B39}"/>
          </ac:picMkLst>
        </pc:picChg>
        <pc:picChg chg="add mod">
          <ac:chgData name="Kevin F" userId="b000b0ea35d13fa4" providerId="Windows Live" clId="Web-{E9A0AD30-0704-474C-95AD-32071BFE5C92}" dt="2024-04-05T12:29:48.433" v="465" actId="1076"/>
          <ac:picMkLst>
            <pc:docMk/>
            <pc:sldMk cId="2617374919" sldId="913"/>
            <ac:picMk id="9" creationId="{EDDC0300-F5CE-09BC-82A1-FA2F8922FD42}"/>
          </ac:picMkLst>
        </pc:picChg>
        <pc:picChg chg="add mod">
          <ac:chgData name="Kevin F" userId="b000b0ea35d13fa4" providerId="Windows Live" clId="Web-{E9A0AD30-0704-474C-95AD-32071BFE5C92}" dt="2024-04-05T12:21:39.563" v="329" actId="1076"/>
          <ac:picMkLst>
            <pc:docMk/>
            <pc:sldMk cId="2617374919" sldId="913"/>
            <ac:picMk id="10" creationId="{1977931F-2368-114B-7B2B-D98B3246B6F3}"/>
          </ac:picMkLst>
        </pc:picChg>
        <pc:picChg chg="add mod">
          <ac:chgData name="Kevin F" userId="b000b0ea35d13fa4" providerId="Windows Live" clId="Web-{E9A0AD30-0704-474C-95AD-32071BFE5C92}" dt="2024-04-05T12:22:25.705" v="336" actId="1076"/>
          <ac:picMkLst>
            <pc:docMk/>
            <pc:sldMk cId="2617374919" sldId="913"/>
            <ac:picMk id="11" creationId="{A719C168-E4D4-5179-BA79-921AF6AD88A7}"/>
          </ac:picMkLst>
        </pc:picChg>
        <pc:picChg chg="add mod">
          <ac:chgData name="Kevin F" userId="b000b0ea35d13fa4" providerId="Windows Live" clId="Web-{E9A0AD30-0704-474C-95AD-32071BFE5C92}" dt="2024-04-05T12:23:01.519" v="340" actId="1076"/>
          <ac:picMkLst>
            <pc:docMk/>
            <pc:sldMk cId="2617374919" sldId="913"/>
            <ac:picMk id="12" creationId="{81185F6E-1E0A-C752-50BF-7C995DD183AF}"/>
          </ac:picMkLst>
        </pc:picChg>
        <pc:picChg chg="add mod">
          <ac:chgData name="Kevin F" userId="b000b0ea35d13fa4" providerId="Windows Live" clId="Web-{E9A0AD30-0704-474C-95AD-32071BFE5C92}" dt="2024-04-05T12:27:02.647" v="354" actId="1076"/>
          <ac:picMkLst>
            <pc:docMk/>
            <pc:sldMk cId="2617374919" sldId="913"/>
            <ac:picMk id="13" creationId="{0228A1DA-ECDC-CCC4-DCF8-47C7F042B477}"/>
          </ac:picMkLst>
        </pc:picChg>
        <pc:picChg chg="add mod">
          <ac:chgData name="Kevin F" userId="b000b0ea35d13fa4" providerId="Windows Live" clId="Web-{E9A0AD30-0704-474C-95AD-32071BFE5C92}" dt="2024-04-05T12:30:04.183" v="468" actId="1076"/>
          <ac:picMkLst>
            <pc:docMk/>
            <pc:sldMk cId="2617374919" sldId="913"/>
            <ac:picMk id="14" creationId="{1F2CF8C3-C29B-9E1E-66BE-9CB2A7E8A8EA}"/>
          </ac:picMkLst>
        </pc:picChg>
        <pc:cxnChg chg="add mod">
          <ac:chgData name="Kevin F" userId="b000b0ea35d13fa4" providerId="Windows Live" clId="Web-{E9A0AD30-0704-474C-95AD-32071BFE5C92}" dt="2024-04-05T12:30:24.747" v="474" actId="14100"/>
          <ac:cxnSpMkLst>
            <pc:docMk/>
            <pc:sldMk cId="2617374919" sldId="913"/>
            <ac:cxnSpMk id="6" creationId="{9B54E45D-5761-6A69-C678-236414638FA2}"/>
          </ac:cxnSpMkLst>
        </pc:cxnChg>
      </pc:sldChg>
    </pc:docChg>
  </pc:docChgLst>
  <pc:docChgLst>
    <pc:chgData name="Timo Mühlhaus" userId="1b6b3aba618dadac" providerId="LiveId" clId="{7D920B47-7FEA-45F9-A266-101B8E9AB317}"/>
    <pc:docChg chg="undo custSel addSld delSld modSld">
      <pc:chgData name="Timo Mühlhaus" userId="1b6b3aba618dadac" providerId="LiveId" clId="{7D920B47-7FEA-45F9-A266-101B8E9AB317}" dt="2021-11-10T21:53:10.313" v="25" actId="1076"/>
      <pc:docMkLst>
        <pc:docMk/>
      </pc:docMkLst>
      <pc:sldChg chg="modSp mod">
        <pc:chgData name="Timo Mühlhaus" userId="1b6b3aba618dadac" providerId="LiveId" clId="{7D920B47-7FEA-45F9-A266-101B8E9AB317}" dt="2021-10-27T12:05:50.811" v="3" actId="1076"/>
        <pc:sldMkLst>
          <pc:docMk/>
          <pc:sldMk cId="2226398919" sldId="517"/>
        </pc:sldMkLst>
        <pc:spChg chg="mod">
          <ac:chgData name="Timo Mühlhaus" userId="1b6b3aba618dadac" providerId="LiveId" clId="{7D920B47-7FEA-45F9-A266-101B8E9AB317}" dt="2021-10-27T12:05:50.811" v="3" actId="1076"/>
          <ac:spMkLst>
            <pc:docMk/>
            <pc:sldMk cId="2226398919" sldId="517"/>
            <ac:spMk id="132" creationId="{A8C7E4FC-67A6-4835-A9F6-8D9BB0234EB2}"/>
          </ac:spMkLst>
        </pc:spChg>
      </pc:sldChg>
      <pc:sldChg chg="addSp modSp mod">
        <pc:chgData name="Timo Mühlhaus" userId="1b6b3aba618dadac" providerId="LiveId" clId="{7D920B47-7FEA-45F9-A266-101B8E9AB317}" dt="2021-10-27T12:11:03.433" v="5" actId="164"/>
        <pc:sldMkLst>
          <pc:docMk/>
          <pc:sldMk cId="2414543458" sldId="641"/>
        </pc:sldMkLst>
        <pc:spChg chg="mod">
          <ac:chgData name="Timo Mühlhaus" userId="1b6b3aba618dadac" providerId="LiveId" clId="{7D920B47-7FEA-45F9-A266-101B8E9AB317}" dt="2021-10-27T12:11:03.433" v="5" actId="164"/>
          <ac:spMkLst>
            <pc:docMk/>
            <pc:sldMk cId="2414543458" sldId="641"/>
            <ac:spMk id="10" creationId="{7676C632-E329-48D8-AF68-78412798987C}"/>
          </ac:spMkLst>
        </pc:spChg>
        <pc:spChg chg="mod">
          <ac:chgData name="Timo Mühlhaus" userId="1b6b3aba618dadac" providerId="LiveId" clId="{7D920B47-7FEA-45F9-A266-101B8E9AB317}" dt="2021-10-27T12:11:03.433" v="5" actId="164"/>
          <ac:spMkLst>
            <pc:docMk/>
            <pc:sldMk cId="2414543458" sldId="641"/>
            <ac:spMk id="38" creationId="{AC325BEF-8BFF-403B-884A-5A71C7D686E0}"/>
          </ac:spMkLst>
        </pc:spChg>
        <pc:spChg chg="mod">
          <ac:chgData name="Timo Mühlhaus" userId="1b6b3aba618dadac" providerId="LiveId" clId="{7D920B47-7FEA-45F9-A266-101B8E9AB317}" dt="2021-10-27T12:11:03.433" v="5" actId="164"/>
          <ac:spMkLst>
            <pc:docMk/>
            <pc:sldMk cId="2414543458" sldId="641"/>
            <ac:spMk id="39" creationId="{66E368A7-8C59-4C04-ADD8-FB5F86E51B2D}"/>
          </ac:spMkLst>
        </pc:spChg>
        <pc:spChg chg="mod">
          <ac:chgData name="Timo Mühlhaus" userId="1b6b3aba618dadac" providerId="LiveId" clId="{7D920B47-7FEA-45F9-A266-101B8E9AB317}" dt="2021-10-27T12:11:03.433" v="5" actId="164"/>
          <ac:spMkLst>
            <pc:docMk/>
            <pc:sldMk cId="2414543458" sldId="641"/>
            <ac:spMk id="40" creationId="{494B570E-E41D-4436-BFE0-4FCDA649EB87}"/>
          </ac:spMkLst>
        </pc:spChg>
        <pc:spChg chg="mod">
          <ac:chgData name="Timo Mühlhaus" userId="1b6b3aba618dadac" providerId="LiveId" clId="{7D920B47-7FEA-45F9-A266-101B8E9AB317}" dt="2021-10-27T12:11:03.433" v="5" actId="164"/>
          <ac:spMkLst>
            <pc:docMk/>
            <pc:sldMk cId="2414543458" sldId="641"/>
            <ac:spMk id="41" creationId="{3B28DC0D-C36B-452E-BBA7-274809EDB309}"/>
          </ac:spMkLst>
        </pc:spChg>
        <pc:spChg chg="mod">
          <ac:chgData name="Timo Mühlhaus" userId="1b6b3aba618dadac" providerId="LiveId" clId="{7D920B47-7FEA-45F9-A266-101B8E9AB317}" dt="2021-10-27T12:10:06.138" v="4" actId="1076"/>
          <ac:spMkLst>
            <pc:docMk/>
            <pc:sldMk cId="2414543458" sldId="641"/>
            <ac:spMk id="42" creationId="{E9301369-EA73-4A00-8A5A-ECE116EA2635}"/>
          </ac:spMkLst>
        </pc:spChg>
        <pc:spChg chg="mod">
          <ac:chgData name="Timo Mühlhaus" userId="1b6b3aba618dadac" providerId="LiveId" clId="{7D920B47-7FEA-45F9-A266-101B8E9AB317}" dt="2021-10-27T12:11:03.433" v="5" actId="164"/>
          <ac:spMkLst>
            <pc:docMk/>
            <pc:sldMk cId="2414543458" sldId="641"/>
            <ac:spMk id="45" creationId="{6BFDAD95-9267-4776-B3A2-6E470FC66022}"/>
          </ac:spMkLst>
        </pc:spChg>
        <pc:spChg chg="mod">
          <ac:chgData name="Timo Mühlhaus" userId="1b6b3aba618dadac" providerId="LiveId" clId="{7D920B47-7FEA-45F9-A266-101B8E9AB317}" dt="2021-10-27T12:11:03.433" v="5" actId="164"/>
          <ac:spMkLst>
            <pc:docMk/>
            <pc:sldMk cId="2414543458" sldId="641"/>
            <ac:spMk id="46" creationId="{CC8EEFEA-E5A0-430B-BB03-A3B188418642}"/>
          </ac:spMkLst>
        </pc:spChg>
        <pc:spChg chg="mod">
          <ac:chgData name="Timo Mühlhaus" userId="1b6b3aba618dadac" providerId="LiveId" clId="{7D920B47-7FEA-45F9-A266-101B8E9AB317}" dt="2021-10-27T12:11:03.433" v="5" actId="164"/>
          <ac:spMkLst>
            <pc:docMk/>
            <pc:sldMk cId="2414543458" sldId="641"/>
            <ac:spMk id="47" creationId="{F1A8AAEB-CCC7-4C7F-B8C6-8356E432E9DB}"/>
          </ac:spMkLst>
        </pc:spChg>
        <pc:spChg chg="mod">
          <ac:chgData name="Timo Mühlhaus" userId="1b6b3aba618dadac" providerId="LiveId" clId="{7D920B47-7FEA-45F9-A266-101B8E9AB317}" dt="2021-10-27T12:11:03.433" v="5" actId="164"/>
          <ac:spMkLst>
            <pc:docMk/>
            <pc:sldMk cId="2414543458" sldId="641"/>
            <ac:spMk id="48" creationId="{97DF63DC-6C25-4300-A43E-C0BE420DF578}"/>
          </ac:spMkLst>
        </pc:spChg>
        <pc:spChg chg="mod">
          <ac:chgData name="Timo Mühlhaus" userId="1b6b3aba618dadac" providerId="LiveId" clId="{7D920B47-7FEA-45F9-A266-101B8E9AB317}" dt="2021-10-27T12:11:03.433" v="5" actId="164"/>
          <ac:spMkLst>
            <pc:docMk/>
            <pc:sldMk cId="2414543458" sldId="641"/>
            <ac:spMk id="52" creationId="{728191B7-CC6B-4EB5-A6A2-55338E70E67D}"/>
          </ac:spMkLst>
        </pc:spChg>
        <pc:spChg chg="mod">
          <ac:chgData name="Timo Mühlhaus" userId="1b6b3aba618dadac" providerId="LiveId" clId="{7D920B47-7FEA-45F9-A266-101B8E9AB317}" dt="2021-10-27T12:11:03.433" v="5" actId="164"/>
          <ac:spMkLst>
            <pc:docMk/>
            <pc:sldMk cId="2414543458" sldId="641"/>
            <ac:spMk id="58" creationId="{96150914-949D-4E77-8357-01F0F508576B}"/>
          </ac:spMkLst>
        </pc:spChg>
        <pc:spChg chg="mod">
          <ac:chgData name="Timo Mühlhaus" userId="1b6b3aba618dadac" providerId="LiveId" clId="{7D920B47-7FEA-45F9-A266-101B8E9AB317}" dt="2021-10-27T12:11:03.433" v="5" actId="164"/>
          <ac:spMkLst>
            <pc:docMk/>
            <pc:sldMk cId="2414543458" sldId="641"/>
            <ac:spMk id="78" creationId="{7655DA19-4BBC-4B4A-91AC-35083B56AAE4}"/>
          </ac:spMkLst>
        </pc:spChg>
        <pc:spChg chg="mod">
          <ac:chgData name="Timo Mühlhaus" userId="1b6b3aba618dadac" providerId="LiveId" clId="{7D920B47-7FEA-45F9-A266-101B8E9AB317}" dt="2021-10-27T12:11:03.433" v="5" actId="164"/>
          <ac:spMkLst>
            <pc:docMk/>
            <pc:sldMk cId="2414543458" sldId="641"/>
            <ac:spMk id="80" creationId="{AEF65AB2-793D-4ACD-A65D-2EB653855EDB}"/>
          </ac:spMkLst>
        </pc:spChg>
        <pc:spChg chg="mod">
          <ac:chgData name="Timo Mühlhaus" userId="1b6b3aba618dadac" providerId="LiveId" clId="{7D920B47-7FEA-45F9-A266-101B8E9AB317}" dt="2021-10-27T12:11:03.433" v="5" actId="164"/>
          <ac:spMkLst>
            <pc:docMk/>
            <pc:sldMk cId="2414543458" sldId="641"/>
            <ac:spMk id="81" creationId="{5E0C8DF4-B708-4CC8-BC15-A0F98BB255CA}"/>
          </ac:spMkLst>
        </pc:spChg>
        <pc:spChg chg="mod">
          <ac:chgData name="Timo Mühlhaus" userId="1b6b3aba618dadac" providerId="LiveId" clId="{7D920B47-7FEA-45F9-A266-101B8E9AB317}" dt="2021-10-27T12:11:03.433" v="5" actId="164"/>
          <ac:spMkLst>
            <pc:docMk/>
            <pc:sldMk cId="2414543458" sldId="641"/>
            <ac:spMk id="82" creationId="{5BDBE3E2-0307-41C8-B509-CEEE0BF34374}"/>
          </ac:spMkLst>
        </pc:spChg>
        <pc:spChg chg="mod">
          <ac:chgData name="Timo Mühlhaus" userId="1b6b3aba618dadac" providerId="LiveId" clId="{7D920B47-7FEA-45F9-A266-101B8E9AB317}" dt="2021-10-27T12:11:03.433" v="5" actId="164"/>
          <ac:spMkLst>
            <pc:docMk/>
            <pc:sldMk cId="2414543458" sldId="641"/>
            <ac:spMk id="84" creationId="{D639DE6E-7A31-4D61-B085-2803FA545C95}"/>
          </ac:spMkLst>
        </pc:spChg>
        <pc:spChg chg="mod">
          <ac:chgData name="Timo Mühlhaus" userId="1b6b3aba618dadac" providerId="LiveId" clId="{7D920B47-7FEA-45F9-A266-101B8E9AB317}" dt="2021-10-27T12:11:03.433" v="5" actId="164"/>
          <ac:spMkLst>
            <pc:docMk/>
            <pc:sldMk cId="2414543458" sldId="641"/>
            <ac:spMk id="85" creationId="{7F0FAFB6-37A0-4FE7-8352-3F529FCE2936}"/>
          </ac:spMkLst>
        </pc:spChg>
        <pc:spChg chg="mod">
          <ac:chgData name="Timo Mühlhaus" userId="1b6b3aba618dadac" providerId="LiveId" clId="{7D920B47-7FEA-45F9-A266-101B8E9AB317}" dt="2021-10-27T12:11:03.433" v="5" actId="164"/>
          <ac:spMkLst>
            <pc:docMk/>
            <pc:sldMk cId="2414543458" sldId="641"/>
            <ac:spMk id="86" creationId="{DDEB3D0C-101C-4D0B-9BC4-60F2E1937D69}"/>
          </ac:spMkLst>
        </pc:spChg>
        <pc:spChg chg="mod">
          <ac:chgData name="Timo Mühlhaus" userId="1b6b3aba618dadac" providerId="LiveId" clId="{7D920B47-7FEA-45F9-A266-101B8E9AB317}" dt="2021-10-27T12:11:03.433" v="5" actId="164"/>
          <ac:spMkLst>
            <pc:docMk/>
            <pc:sldMk cId="2414543458" sldId="641"/>
            <ac:spMk id="88" creationId="{FD31FCBC-9A62-47E9-BF1B-F3A33778E0AB}"/>
          </ac:spMkLst>
        </pc:spChg>
        <pc:spChg chg="mod">
          <ac:chgData name="Timo Mühlhaus" userId="1b6b3aba618dadac" providerId="LiveId" clId="{7D920B47-7FEA-45F9-A266-101B8E9AB317}" dt="2021-10-27T12:11:03.433" v="5" actId="164"/>
          <ac:spMkLst>
            <pc:docMk/>
            <pc:sldMk cId="2414543458" sldId="641"/>
            <ac:spMk id="89" creationId="{91332395-96CB-4B6A-A6C5-636C86AB0A3F}"/>
          </ac:spMkLst>
        </pc:spChg>
        <pc:spChg chg="mod">
          <ac:chgData name="Timo Mühlhaus" userId="1b6b3aba618dadac" providerId="LiveId" clId="{7D920B47-7FEA-45F9-A266-101B8E9AB317}" dt="2021-10-27T12:11:03.433" v="5" actId="164"/>
          <ac:spMkLst>
            <pc:docMk/>
            <pc:sldMk cId="2414543458" sldId="641"/>
            <ac:spMk id="92" creationId="{4FF1560B-E193-414C-828D-16A22E7FF7BC}"/>
          </ac:spMkLst>
        </pc:spChg>
        <pc:spChg chg="mod">
          <ac:chgData name="Timo Mühlhaus" userId="1b6b3aba618dadac" providerId="LiveId" clId="{7D920B47-7FEA-45F9-A266-101B8E9AB317}" dt="2021-10-27T12:11:03.433" v="5" actId="164"/>
          <ac:spMkLst>
            <pc:docMk/>
            <pc:sldMk cId="2414543458" sldId="641"/>
            <ac:spMk id="94" creationId="{B02E8E3C-537E-4929-AB9F-CB03468C561C}"/>
          </ac:spMkLst>
        </pc:spChg>
        <pc:spChg chg="mod">
          <ac:chgData name="Timo Mühlhaus" userId="1b6b3aba618dadac" providerId="LiveId" clId="{7D920B47-7FEA-45F9-A266-101B8E9AB317}" dt="2021-10-27T12:11:03.433" v="5" actId="164"/>
          <ac:spMkLst>
            <pc:docMk/>
            <pc:sldMk cId="2414543458" sldId="641"/>
            <ac:spMk id="96" creationId="{DE3E90F8-9023-4220-BD1D-0F588A92903B}"/>
          </ac:spMkLst>
        </pc:spChg>
        <pc:spChg chg="mod">
          <ac:chgData name="Timo Mühlhaus" userId="1b6b3aba618dadac" providerId="LiveId" clId="{7D920B47-7FEA-45F9-A266-101B8E9AB317}" dt="2021-10-27T12:11:03.433" v="5" actId="164"/>
          <ac:spMkLst>
            <pc:docMk/>
            <pc:sldMk cId="2414543458" sldId="641"/>
            <ac:spMk id="97" creationId="{8FCCDDFC-B4CB-4506-A12E-A874005CB683}"/>
          </ac:spMkLst>
        </pc:spChg>
        <pc:spChg chg="mod">
          <ac:chgData name="Timo Mühlhaus" userId="1b6b3aba618dadac" providerId="LiveId" clId="{7D920B47-7FEA-45F9-A266-101B8E9AB317}" dt="2021-10-27T12:11:03.433" v="5" actId="164"/>
          <ac:spMkLst>
            <pc:docMk/>
            <pc:sldMk cId="2414543458" sldId="641"/>
            <ac:spMk id="99" creationId="{5E25C6B5-1008-4739-9546-419FCBAB2972}"/>
          </ac:spMkLst>
        </pc:spChg>
        <pc:spChg chg="mod">
          <ac:chgData name="Timo Mühlhaus" userId="1b6b3aba618dadac" providerId="LiveId" clId="{7D920B47-7FEA-45F9-A266-101B8E9AB317}" dt="2021-10-27T12:11:03.433" v="5" actId="164"/>
          <ac:spMkLst>
            <pc:docMk/>
            <pc:sldMk cId="2414543458" sldId="641"/>
            <ac:spMk id="101" creationId="{B03EB315-A377-47E2-8332-82F8BB3B1CFB}"/>
          </ac:spMkLst>
        </pc:spChg>
        <pc:spChg chg="mod">
          <ac:chgData name="Timo Mühlhaus" userId="1b6b3aba618dadac" providerId="LiveId" clId="{7D920B47-7FEA-45F9-A266-101B8E9AB317}" dt="2021-10-27T12:11:03.433" v="5" actId="164"/>
          <ac:spMkLst>
            <pc:docMk/>
            <pc:sldMk cId="2414543458" sldId="641"/>
            <ac:spMk id="102" creationId="{8FF0C939-0C45-44ED-AFF0-B14BF54EB3C7}"/>
          </ac:spMkLst>
        </pc:spChg>
        <pc:spChg chg="mod">
          <ac:chgData name="Timo Mühlhaus" userId="1b6b3aba618dadac" providerId="LiveId" clId="{7D920B47-7FEA-45F9-A266-101B8E9AB317}" dt="2021-10-27T12:11:03.433" v="5" actId="164"/>
          <ac:spMkLst>
            <pc:docMk/>
            <pc:sldMk cId="2414543458" sldId="641"/>
            <ac:spMk id="104" creationId="{9DF81021-7951-4E2C-852E-DA903F4A51CE}"/>
          </ac:spMkLst>
        </pc:spChg>
        <pc:spChg chg="mod">
          <ac:chgData name="Timo Mühlhaus" userId="1b6b3aba618dadac" providerId="LiveId" clId="{7D920B47-7FEA-45F9-A266-101B8E9AB317}" dt="2021-10-27T12:11:03.433" v="5" actId="164"/>
          <ac:spMkLst>
            <pc:docMk/>
            <pc:sldMk cId="2414543458" sldId="641"/>
            <ac:spMk id="106" creationId="{6D70EF0D-A835-4120-A5D2-5F29253B4812}"/>
          </ac:spMkLst>
        </pc:spChg>
        <pc:spChg chg="mod">
          <ac:chgData name="Timo Mühlhaus" userId="1b6b3aba618dadac" providerId="LiveId" clId="{7D920B47-7FEA-45F9-A266-101B8E9AB317}" dt="2021-10-27T12:11:03.433" v="5" actId="164"/>
          <ac:spMkLst>
            <pc:docMk/>
            <pc:sldMk cId="2414543458" sldId="641"/>
            <ac:spMk id="107" creationId="{1335C018-79D6-4A49-8CD0-C4172895E544}"/>
          </ac:spMkLst>
        </pc:spChg>
        <pc:spChg chg="mod">
          <ac:chgData name="Timo Mühlhaus" userId="1b6b3aba618dadac" providerId="LiveId" clId="{7D920B47-7FEA-45F9-A266-101B8E9AB317}" dt="2021-10-27T12:11:03.433" v="5" actId="164"/>
          <ac:spMkLst>
            <pc:docMk/>
            <pc:sldMk cId="2414543458" sldId="641"/>
            <ac:spMk id="108" creationId="{1A888F6E-08A4-4EB9-AD65-4DC5F64E1CC6}"/>
          </ac:spMkLst>
        </pc:spChg>
        <pc:spChg chg="mod">
          <ac:chgData name="Timo Mühlhaus" userId="1b6b3aba618dadac" providerId="LiveId" clId="{7D920B47-7FEA-45F9-A266-101B8E9AB317}" dt="2021-10-27T12:11:03.433" v="5" actId="164"/>
          <ac:spMkLst>
            <pc:docMk/>
            <pc:sldMk cId="2414543458" sldId="641"/>
            <ac:spMk id="109" creationId="{F763992D-33AC-4B40-8BEB-48EC908228EA}"/>
          </ac:spMkLst>
        </pc:spChg>
        <pc:grpChg chg="add mod">
          <ac:chgData name="Timo Mühlhaus" userId="1b6b3aba618dadac" providerId="LiveId" clId="{7D920B47-7FEA-45F9-A266-101B8E9AB317}" dt="2021-10-27T12:11:03.433" v="5" actId="164"/>
          <ac:grpSpMkLst>
            <pc:docMk/>
            <pc:sldMk cId="2414543458" sldId="641"/>
            <ac:grpSpMk id="2" creationId="{6620B8A3-8009-40BE-87A2-F4B6C77B4DB6}"/>
          </ac:grpSpMkLst>
        </pc:grpChg>
      </pc:sldChg>
      <pc:sldChg chg="del">
        <pc:chgData name="Timo Mühlhaus" userId="1b6b3aba618dadac" providerId="LiveId" clId="{7D920B47-7FEA-45F9-A266-101B8E9AB317}" dt="2021-10-27T11:56:35.751" v="1" actId="47"/>
        <pc:sldMkLst>
          <pc:docMk/>
          <pc:sldMk cId="3856957654" sldId="685"/>
        </pc:sldMkLst>
      </pc:sldChg>
      <pc:sldChg chg="addSp delSp modSp mod">
        <pc:chgData name="Timo Mühlhaus" userId="1b6b3aba618dadac" providerId="LiveId" clId="{7D920B47-7FEA-45F9-A266-101B8E9AB317}" dt="2021-11-10T21:42:57.577" v="15" actId="478"/>
        <pc:sldMkLst>
          <pc:docMk/>
          <pc:sldMk cId="4083097447" sldId="697"/>
        </pc:sldMkLst>
        <pc:spChg chg="mod">
          <ac:chgData name="Timo Mühlhaus" userId="1b6b3aba618dadac" providerId="LiveId" clId="{7D920B47-7FEA-45F9-A266-101B8E9AB317}" dt="2021-11-10T21:42:54.959" v="12" actId="1076"/>
          <ac:spMkLst>
            <pc:docMk/>
            <pc:sldMk cId="4083097447" sldId="697"/>
            <ac:spMk id="2" creationId="{630A211B-9340-4F5C-BB86-8E2B508613B8}"/>
          </ac:spMkLst>
        </pc:spChg>
        <pc:spChg chg="add del mod">
          <ac:chgData name="Timo Mühlhaus" userId="1b6b3aba618dadac" providerId="LiveId" clId="{7D920B47-7FEA-45F9-A266-101B8E9AB317}" dt="2021-11-10T21:42:57.577" v="15" actId="478"/>
          <ac:spMkLst>
            <pc:docMk/>
            <pc:sldMk cId="4083097447" sldId="697"/>
            <ac:spMk id="3" creationId="{5F534802-E9EC-4F48-BFB6-6230B388009D}"/>
          </ac:spMkLst>
        </pc:spChg>
      </pc:sldChg>
      <pc:sldChg chg="del">
        <pc:chgData name="Timo Mühlhaus" userId="1b6b3aba618dadac" providerId="LiveId" clId="{7D920B47-7FEA-45F9-A266-101B8E9AB317}" dt="2021-10-27T11:56:35.751" v="1" actId="47"/>
        <pc:sldMkLst>
          <pc:docMk/>
          <pc:sldMk cId="2319764350" sldId="740"/>
        </pc:sldMkLst>
      </pc:sldChg>
      <pc:sldChg chg="del">
        <pc:chgData name="Timo Mühlhaus" userId="1b6b3aba618dadac" providerId="LiveId" clId="{7D920B47-7FEA-45F9-A266-101B8E9AB317}" dt="2021-10-27T11:56:35.751" v="1" actId="47"/>
        <pc:sldMkLst>
          <pc:docMk/>
          <pc:sldMk cId="3555510011" sldId="742"/>
        </pc:sldMkLst>
      </pc:sldChg>
      <pc:sldChg chg="add">
        <pc:chgData name="Timo Mühlhaus" userId="1b6b3aba618dadac" providerId="LiveId" clId="{7D920B47-7FEA-45F9-A266-101B8E9AB317}" dt="2021-10-27T11:56:32.319" v="0"/>
        <pc:sldMkLst>
          <pc:docMk/>
          <pc:sldMk cId="1272394849" sldId="743"/>
        </pc:sldMkLst>
      </pc:sldChg>
      <pc:sldChg chg="add">
        <pc:chgData name="Timo Mühlhaus" userId="1b6b3aba618dadac" providerId="LiveId" clId="{7D920B47-7FEA-45F9-A266-101B8E9AB317}" dt="2021-10-27T11:56:32.319" v="0"/>
        <pc:sldMkLst>
          <pc:docMk/>
          <pc:sldMk cId="4246155729" sldId="744"/>
        </pc:sldMkLst>
      </pc:sldChg>
      <pc:sldChg chg="add">
        <pc:chgData name="Timo Mühlhaus" userId="1b6b3aba618dadac" providerId="LiveId" clId="{7D920B47-7FEA-45F9-A266-101B8E9AB317}" dt="2021-10-27T11:56:32.319" v="0"/>
        <pc:sldMkLst>
          <pc:docMk/>
          <pc:sldMk cId="1530098297" sldId="745"/>
        </pc:sldMkLst>
      </pc:sldChg>
      <pc:sldChg chg="add">
        <pc:chgData name="Timo Mühlhaus" userId="1b6b3aba618dadac" providerId="LiveId" clId="{7D920B47-7FEA-45F9-A266-101B8E9AB317}" dt="2021-10-27T11:56:32.319" v="0"/>
        <pc:sldMkLst>
          <pc:docMk/>
          <pc:sldMk cId="1929191727" sldId="746"/>
        </pc:sldMkLst>
      </pc:sldChg>
      <pc:sldChg chg="addSp delSp modSp add mod">
        <pc:chgData name="Timo Mühlhaus" userId="1b6b3aba618dadac" providerId="LiveId" clId="{7D920B47-7FEA-45F9-A266-101B8E9AB317}" dt="2021-11-10T21:53:10.313" v="25" actId="1076"/>
        <pc:sldMkLst>
          <pc:docMk/>
          <pc:sldMk cId="2526528904" sldId="747"/>
        </pc:sldMkLst>
        <pc:spChg chg="del">
          <ac:chgData name="Timo Mühlhaus" userId="1b6b3aba618dadac" providerId="LiveId" clId="{7D920B47-7FEA-45F9-A266-101B8E9AB317}" dt="2021-11-10T21:52:54.531" v="20" actId="478"/>
          <ac:spMkLst>
            <pc:docMk/>
            <pc:sldMk cId="2526528904" sldId="747"/>
            <ac:spMk id="3" creationId="{E6050A5C-3C7C-49B3-815E-AC177B5B6843}"/>
          </ac:spMkLst>
        </pc:spChg>
        <pc:spChg chg="add del mod">
          <ac:chgData name="Timo Mühlhaus" userId="1b6b3aba618dadac" providerId="LiveId" clId="{7D920B47-7FEA-45F9-A266-101B8E9AB317}" dt="2021-11-10T21:52:58.351" v="21" actId="478"/>
          <ac:spMkLst>
            <pc:docMk/>
            <pc:sldMk cId="2526528904" sldId="747"/>
            <ac:spMk id="4" creationId="{8282C55F-35A5-4ED3-84C2-A54B066C48DD}"/>
          </ac:spMkLst>
        </pc:spChg>
        <pc:spChg chg="del mod">
          <ac:chgData name="Timo Mühlhaus" userId="1b6b3aba618dadac" providerId="LiveId" clId="{7D920B47-7FEA-45F9-A266-101B8E9AB317}" dt="2021-11-10T21:43:10.496" v="18" actId="478"/>
          <ac:spMkLst>
            <pc:docMk/>
            <pc:sldMk cId="2526528904" sldId="747"/>
            <ac:spMk id="76" creationId="{E4FD99A9-43F4-4BA4-B2FD-DFDC2C45B583}"/>
          </ac:spMkLst>
        </pc:spChg>
        <pc:picChg chg="del">
          <ac:chgData name="Timo Mühlhaus" userId="1b6b3aba618dadac" providerId="LiveId" clId="{7D920B47-7FEA-45F9-A266-101B8E9AB317}" dt="2021-11-10T21:47:09.648" v="19" actId="478"/>
          <ac:picMkLst>
            <pc:docMk/>
            <pc:sldMk cId="2526528904" sldId="747"/>
            <ac:picMk id="2" creationId="{CB4A9F9C-890F-4EB5-A4F0-C2B156DE9B72}"/>
          </ac:picMkLst>
        </pc:picChg>
        <pc:picChg chg="add del">
          <ac:chgData name="Timo Mühlhaus" userId="1b6b3aba618dadac" providerId="LiveId" clId="{7D920B47-7FEA-45F9-A266-101B8E9AB317}" dt="2021-11-10T21:53:00.564" v="23" actId="22"/>
          <ac:picMkLst>
            <pc:docMk/>
            <pc:sldMk cId="2526528904" sldId="747"/>
            <ac:picMk id="6" creationId="{198AE3ED-A892-4F45-AEDA-465D1745610E}"/>
          </ac:picMkLst>
        </pc:picChg>
        <pc:picChg chg="add mod">
          <ac:chgData name="Timo Mühlhaus" userId="1b6b3aba618dadac" providerId="LiveId" clId="{7D920B47-7FEA-45F9-A266-101B8E9AB317}" dt="2021-11-10T21:53:10.313" v="25" actId="1076"/>
          <ac:picMkLst>
            <pc:docMk/>
            <pc:sldMk cId="2526528904" sldId="747"/>
            <ac:picMk id="73" creationId="{9D943748-7D82-4062-8D68-A3507774D411}"/>
          </ac:picMkLst>
        </pc:picChg>
      </pc:sldChg>
    </pc:docChg>
  </pc:docChgLst>
  <pc:docChgLst>
    <pc:chgData name="Kevin F" userId="b000b0ea35d13fa4" providerId="Windows Live" clId="Web-{C442F4DD-728F-4554-8358-FCB1D6E45317}"/>
    <pc:docChg chg="modSld">
      <pc:chgData name="Kevin F" userId="b000b0ea35d13fa4" providerId="Windows Live" clId="Web-{C442F4DD-728F-4554-8358-FCB1D6E45317}" dt="2023-11-21T09:01:04.020" v="147" actId="20577"/>
      <pc:docMkLst>
        <pc:docMk/>
      </pc:docMkLst>
      <pc:sldChg chg="modSp">
        <pc:chgData name="Kevin F" userId="b000b0ea35d13fa4" providerId="Windows Live" clId="Web-{C442F4DD-728F-4554-8358-FCB1D6E45317}" dt="2023-11-21T09:01:04.020" v="147" actId="20577"/>
        <pc:sldMkLst>
          <pc:docMk/>
          <pc:sldMk cId="4207993823" sldId="881"/>
        </pc:sldMkLst>
        <pc:spChg chg="mod">
          <ac:chgData name="Kevin F" userId="b000b0ea35d13fa4" providerId="Windows Live" clId="Web-{C442F4DD-728F-4554-8358-FCB1D6E45317}" dt="2023-11-21T09:01:04.020" v="147" actId="20577"/>
          <ac:spMkLst>
            <pc:docMk/>
            <pc:sldMk cId="4207993823" sldId="881"/>
            <ac:spMk id="3" creationId="{FDE1AE14-FA8A-DEC2-A784-DDA09EDF75A2}"/>
          </ac:spMkLst>
        </pc:spChg>
        <pc:spChg chg="mod">
          <ac:chgData name="Kevin F" userId="b000b0ea35d13fa4" providerId="Windows Live" clId="Web-{C442F4DD-728F-4554-8358-FCB1D6E45317}" dt="2023-11-21T09:00:24.144" v="120" actId="1076"/>
          <ac:spMkLst>
            <pc:docMk/>
            <pc:sldMk cId="4207993823" sldId="881"/>
            <ac:spMk id="12" creationId="{DB011C05-6248-1FC5-41E8-11B2B6853817}"/>
          </ac:spMkLst>
        </pc:spChg>
        <pc:picChg chg="mod">
          <ac:chgData name="Kevin F" userId="b000b0ea35d13fa4" providerId="Windows Live" clId="Web-{C442F4DD-728F-4554-8358-FCB1D6E45317}" dt="2023-11-21T08:59:03.923" v="27" actId="1076"/>
          <ac:picMkLst>
            <pc:docMk/>
            <pc:sldMk cId="4207993823" sldId="881"/>
            <ac:picMk id="4" creationId="{5A74A9E6-CDC3-8E84-8DCE-E73041D6C5B4}"/>
          </ac:picMkLst>
        </pc:picChg>
        <pc:picChg chg="mod">
          <ac:chgData name="Kevin F" userId="b000b0ea35d13fa4" providerId="Windows Live" clId="Web-{C442F4DD-728F-4554-8358-FCB1D6E45317}" dt="2023-11-21T08:59:32.689" v="50" actId="1076"/>
          <ac:picMkLst>
            <pc:docMk/>
            <pc:sldMk cId="4207993823" sldId="881"/>
            <ac:picMk id="13" creationId="{AD607475-8D6B-C13B-BFD9-6095834E0761}"/>
          </ac:picMkLst>
        </pc:picChg>
        <pc:picChg chg="mod">
          <ac:chgData name="Kevin F" userId="b000b0ea35d13fa4" providerId="Windows Live" clId="Web-{C442F4DD-728F-4554-8358-FCB1D6E45317}" dt="2023-11-21T08:59:33.455" v="51" actId="1076"/>
          <ac:picMkLst>
            <pc:docMk/>
            <pc:sldMk cId="4207993823" sldId="881"/>
            <ac:picMk id="15" creationId="{7DD52AD2-5729-AE26-F111-01D5D0DD9A37}"/>
          </ac:picMkLst>
        </pc:picChg>
      </pc:sldChg>
    </pc:docChg>
  </pc:docChgLst>
  <pc:docChgLst>
    <pc:chgData name="Timo Mühlhaus" userId="1b6b3aba618dadac" providerId="LiveId" clId="{47D8A0FC-1DAE-48C4-BEE1-E7885C738BAF}"/>
    <pc:docChg chg="modSld">
      <pc:chgData name="Timo Mühlhaus" userId="1b6b3aba618dadac" providerId="LiveId" clId="{47D8A0FC-1DAE-48C4-BEE1-E7885C738BAF}" dt="2022-06-14T14:08:17.305" v="0" actId="164"/>
      <pc:docMkLst>
        <pc:docMk/>
      </pc:docMkLst>
      <pc:sldChg chg="addSp modSp">
        <pc:chgData name="Timo Mühlhaus" userId="1b6b3aba618dadac" providerId="LiveId" clId="{47D8A0FC-1DAE-48C4-BEE1-E7885C738BAF}" dt="2022-06-14T14:08:17.305" v="0" actId="164"/>
        <pc:sldMkLst>
          <pc:docMk/>
          <pc:sldMk cId="1934606769" sldId="782"/>
        </pc:sldMkLst>
        <pc:spChg chg="mod">
          <ac:chgData name="Timo Mühlhaus" userId="1b6b3aba618dadac" providerId="LiveId" clId="{47D8A0FC-1DAE-48C4-BEE1-E7885C738BAF}" dt="2022-06-14T14:08:17.305" v="0" actId="164"/>
          <ac:spMkLst>
            <pc:docMk/>
            <pc:sldMk cId="1934606769" sldId="782"/>
            <ac:spMk id="143" creationId="{6F7A3E9B-12B4-436D-8A65-D4AA80382C1F}"/>
          </ac:spMkLst>
        </pc:spChg>
        <pc:spChg chg="mod">
          <ac:chgData name="Timo Mühlhaus" userId="1b6b3aba618dadac" providerId="LiveId" clId="{47D8A0FC-1DAE-48C4-BEE1-E7885C738BAF}" dt="2022-06-14T14:08:17.305" v="0" actId="164"/>
          <ac:spMkLst>
            <pc:docMk/>
            <pc:sldMk cId="1934606769" sldId="782"/>
            <ac:spMk id="147" creationId="{F87C4774-D1B5-4D71-9640-4C8B98738E50}"/>
          </ac:spMkLst>
        </pc:spChg>
        <pc:spChg chg="mod">
          <ac:chgData name="Timo Mühlhaus" userId="1b6b3aba618dadac" providerId="LiveId" clId="{47D8A0FC-1DAE-48C4-BEE1-E7885C738BAF}" dt="2022-06-14T14:08:17.305" v="0" actId="164"/>
          <ac:spMkLst>
            <pc:docMk/>
            <pc:sldMk cId="1934606769" sldId="782"/>
            <ac:spMk id="206" creationId="{89771F39-7A75-42EC-9BDC-CB60AD901D36}"/>
          </ac:spMkLst>
        </pc:spChg>
        <pc:spChg chg="mod">
          <ac:chgData name="Timo Mühlhaus" userId="1b6b3aba618dadac" providerId="LiveId" clId="{47D8A0FC-1DAE-48C4-BEE1-E7885C738BAF}" dt="2022-06-14T14:08:17.305" v="0" actId="164"/>
          <ac:spMkLst>
            <pc:docMk/>
            <pc:sldMk cId="1934606769" sldId="782"/>
            <ac:spMk id="222" creationId="{A08B9FE7-5959-4CEC-8E19-F711469FD04D}"/>
          </ac:spMkLst>
        </pc:spChg>
        <pc:spChg chg="mod">
          <ac:chgData name="Timo Mühlhaus" userId="1b6b3aba618dadac" providerId="LiveId" clId="{47D8A0FC-1DAE-48C4-BEE1-E7885C738BAF}" dt="2022-06-14T14:08:17.305" v="0" actId="164"/>
          <ac:spMkLst>
            <pc:docMk/>
            <pc:sldMk cId="1934606769" sldId="782"/>
            <ac:spMk id="274" creationId="{FDEC9D42-BEBB-46AA-A2A4-14B8737D512C}"/>
          </ac:spMkLst>
        </pc:spChg>
        <pc:spChg chg="mod">
          <ac:chgData name="Timo Mühlhaus" userId="1b6b3aba618dadac" providerId="LiveId" clId="{47D8A0FC-1DAE-48C4-BEE1-E7885C738BAF}" dt="2022-06-14T14:08:17.305" v="0" actId="164"/>
          <ac:spMkLst>
            <pc:docMk/>
            <pc:sldMk cId="1934606769" sldId="782"/>
            <ac:spMk id="276" creationId="{2F999151-468B-4739-ABBE-37582D8DB4E6}"/>
          </ac:spMkLst>
        </pc:spChg>
        <pc:spChg chg="mod">
          <ac:chgData name="Timo Mühlhaus" userId="1b6b3aba618dadac" providerId="LiveId" clId="{47D8A0FC-1DAE-48C4-BEE1-E7885C738BAF}" dt="2022-06-14T14:08:17.305" v="0" actId="164"/>
          <ac:spMkLst>
            <pc:docMk/>
            <pc:sldMk cId="1934606769" sldId="782"/>
            <ac:spMk id="277" creationId="{D3B94BE1-7EF2-4F55-9F44-D2E93D2F1A2E}"/>
          </ac:spMkLst>
        </pc:spChg>
        <pc:spChg chg="mod">
          <ac:chgData name="Timo Mühlhaus" userId="1b6b3aba618dadac" providerId="LiveId" clId="{47D8A0FC-1DAE-48C4-BEE1-E7885C738BAF}" dt="2022-06-14T14:08:17.305" v="0" actId="164"/>
          <ac:spMkLst>
            <pc:docMk/>
            <pc:sldMk cId="1934606769" sldId="782"/>
            <ac:spMk id="299" creationId="{AEF69DB8-A643-40AC-AD16-E8BA819513E6}"/>
          </ac:spMkLst>
        </pc:spChg>
        <pc:spChg chg="mod">
          <ac:chgData name="Timo Mühlhaus" userId="1b6b3aba618dadac" providerId="LiveId" clId="{47D8A0FC-1DAE-48C4-BEE1-E7885C738BAF}" dt="2022-06-14T14:08:17.305" v="0" actId="164"/>
          <ac:spMkLst>
            <pc:docMk/>
            <pc:sldMk cId="1934606769" sldId="782"/>
            <ac:spMk id="300" creationId="{08E4F29B-8091-45A9-86A7-4E19BAA1CF20}"/>
          </ac:spMkLst>
        </pc:spChg>
        <pc:spChg chg="mod">
          <ac:chgData name="Timo Mühlhaus" userId="1b6b3aba618dadac" providerId="LiveId" clId="{47D8A0FC-1DAE-48C4-BEE1-E7885C738BAF}" dt="2022-06-14T14:08:17.305" v="0" actId="164"/>
          <ac:spMkLst>
            <pc:docMk/>
            <pc:sldMk cId="1934606769" sldId="782"/>
            <ac:spMk id="301" creationId="{016B147A-B11E-4FC6-90B2-95FE35E961ED}"/>
          </ac:spMkLst>
        </pc:spChg>
        <pc:spChg chg="mod">
          <ac:chgData name="Timo Mühlhaus" userId="1b6b3aba618dadac" providerId="LiveId" clId="{47D8A0FC-1DAE-48C4-BEE1-E7885C738BAF}" dt="2022-06-14T14:08:17.305" v="0" actId="164"/>
          <ac:spMkLst>
            <pc:docMk/>
            <pc:sldMk cId="1934606769" sldId="782"/>
            <ac:spMk id="302" creationId="{25BE93D5-48F2-49FC-A75E-D5EFDD6EE3B6}"/>
          </ac:spMkLst>
        </pc:spChg>
        <pc:spChg chg="mod">
          <ac:chgData name="Timo Mühlhaus" userId="1b6b3aba618dadac" providerId="LiveId" clId="{47D8A0FC-1DAE-48C4-BEE1-E7885C738BAF}" dt="2022-06-14T14:08:17.305" v="0" actId="164"/>
          <ac:spMkLst>
            <pc:docMk/>
            <pc:sldMk cId="1934606769" sldId="782"/>
            <ac:spMk id="304" creationId="{3067182A-07B1-48DA-9AEF-26FCAE7354FE}"/>
          </ac:spMkLst>
        </pc:spChg>
        <pc:spChg chg="mod">
          <ac:chgData name="Timo Mühlhaus" userId="1b6b3aba618dadac" providerId="LiveId" clId="{47D8A0FC-1DAE-48C4-BEE1-E7885C738BAF}" dt="2022-06-14T14:08:17.305" v="0" actId="164"/>
          <ac:spMkLst>
            <pc:docMk/>
            <pc:sldMk cId="1934606769" sldId="782"/>
            <ac:spMk id="305" creationId="{CF295435-BA97-4744-9A97-E9CA0DEC62A8}"/>
          </ac:spMkLst>
        </pc:spChg>
        <pc:spChg chg="mod">
          <ac:chgData name="Timo Mühlhaus" userId="1b6b3aba618dadac" providerId="LiveId" clId="{47D8A0FC-1DAE-48C4-BEE1-E7885C738BAF}" dt="2022-06-14T14:08:17.305" v="0" actId="164"/>
          <ac:spMkLst>
            <pc:docMk/>
            <pc:sldMk cId="1934606769" sldId="782"/>
            <ac:spMk id="306" creationId="{6AE5C541-4EFD-46D8-BFDE-99DE66E74953}"/>
          </ac:spMkLst>
        </pc:spChg>
        <pc:spChg chg="mod">
          <ac:chgData name="Timo Mühlhaus" userId="1b6b3aba618dadac" providerId="LiveId" clId="{47D8A0FC-1DAE-48C4-BEE1-E7885C738BAF}" dt="2022-06-14T14:08:17.305" v="0" actId="164"/>
          <ac:spMkLst>
            <pc:docMk/>
            <pc:sldMk cId="1934606769" sldId="782"/>
            <ac:spMk id="307" creationId="{F1F0C528-F57B-425D-8726-DBF52900012B}"/>
          </ac:spMkLst>
        </pc:spChg>
        <pc:spChg chg="mod">
          <ac:chgData name="Timo Mühlhaus" userId="1b6b3aba618dadac" providerId="LiveId" clId="{47D8A0FC-1DAE-48C4-BEE1-E7885C738BAF}" dt="2022-06-14T14:08:17.305" v="0" actId="164"/>
          <ac:spMkLst>
            <pc:docMk/>
            <pc:sldMk cId="1934606769" sldId="782"/>
            <ac:spMk id="310" creationId="{490BAF47-93EA-4540-8D75-91C2523D87A0}"/>
          </ac:spMkLst>
        </pc:spChg>
        <pc:spChg chg="mod">
          <ac:chgData name="Timo Mühlhaus" userId="1b6b3aba618dadac" providerId="LiveId" clId="{47D8A0FC-1DAE-48C4-BEE1-E7885C738BAF}" dt="2022-06-14T14:08:17.305" v="0" actId="164"/>
          <ac:spMkLst>
            <pc:docMk/>
            <pc:sldMk cId="1934606769" sldId="782"/>
            <ac:spMk id="312" creationId="{383F036F-D7B1-4B40-B0C4-8EF99FF5E570}"/>
          </ac:spMkLst>
        </pc:spChg>
        <pc:spChg chg="mod">
          <ac:chgData name="Timo Mühlhaus" userId="1b6b3aba618dadac" providerId="LiveId" clId="{47D8A0FC-1DAE-48C4-BEE1-E7885C738BAF}" dt="2022-06-14T14:08:17.305" v="0" actId="164"/>
          <ac:spMkLst>
            <pc:docMk/>
            <pc:sldMk cId="1934606769" sldId="782"/>
            <ac:spMk id="314" creationId="{524E1204-6E74-4E49-A702-EB575AE4FB52}"/>
          </ac:spMkLst>
        </pc:spChg>
        <pc:spChg chg="mod">
          <ac:chgData name="Timo Mühlhaus" userId="1b6b3aba618dadac" providerId="LiveId" clId="{47D8A0FC-1DAE-48C4-BEE1-E7885C738BAF}" dt="2022-06-14T14:08:17.305" v="0" actId="164"/>
          <ac:spMkLst>
            <pc:docMk/>
            <pc:sldMk cId="1934606769" sldId="782"/>
            <ac:spMk id="326" creationId="{EFCC568F-ADE5-4B2E-A0D5-8740725BA4F0}"/>
          </ac:spMkLst>
        </pc:spChg>
        <pc:spChg chg="mod">
          <ac:chgData name="Timo Mühlhaus" userId="1b6b3aba618dadac" providerId="LiveId" clId="{47D8A0FC-1DAE-48C4-BEE1-E7885C738BAF}" dt="2022-06-14T14:08:17.305" v="0" actId="164"/>
          <ac:spMkLst>
            <pc:docMk/>
            <pc:sldMk cId="1934606769" sldId="782"/>
            <ac:spMk id="510" creationId="{1AB92926-A9D2-46E8-AC9F-FA518F2BFE19}"/>
          </ac:spMkLst>
        </pc:spChg>
        <pc:spChg chg="mod">
          <ac:chgData name="Timo Mühlhaus" userId="1b6b3aba618dadac" providerId="LiveId" clId="{47D8A0FC-1DAE-48C4-BEE1-E7885C738BAF}" dt="2022-06-14T14:08:17.305" v="0" actId="164"/>
          <ac:spMkLst>
            <pc:docMk/>
            <pc:sldMk cId="1934606769" sldId="782"/>
            <ac:spMk id="548" creationId="{1E2C5BA5-AEDC-42A0-9402-7565F154C51F}"/>
          </ac:spMkLst>
        </pc:spChg>
        <pc:grpChg chg="add mod">
          <ac:chgData name="Timo Mühlhaus" userId="1b6b3aba618dadac" providerId="LiveId" clId="{47D8A0FC-1DAE-48C4-BEE1-E7885C738BAF}" dt="2022-06-14T14:08:17.305" v="0" actId="164"/>
          <ac:grpSpMkLst>
            <pc:docMk/>
            <pc:sldMk cId="1934606769" sldId="782"/>
            <ac:grpSpMk id="2" creationId="{CF9CBFD5-D25A-B444-F43A-4E27B4907722}"/>
          </ac:grpSpMkLst>
        </pc:grpChg>
        <pc:grpChg chg="mod">
          <ac:chgData name="Timo Mühlhaus" userId="1b6b3aba618dadac" providerId="LiveId" clId="{47D8A0FC-1DAE-48C4-BEE1-E7885C738BAF}" dt="2022-06-14T14:08:17.305" v="0" actId="164"/>
          <ac:grpSpMkLst>
            <pc:docMk/>
            <pc:sldMk cId="1934606769" sldId="782"/>
            <ac:grpSpMk id="4" creationId="{3B4F4C8C-DB11-4240-A5B5-4E0A32276BBC}"/>
          </ac:grpSpMkLst>
        </pc:grpChg>
        <pc:grpChg chg="mod">
          <ac:chgData name="Timo Mühlhaus" userId="1b6b3aba618dadac" providerId="LiveId" clId="{47D8A0FC-1DAE-48C4-BEE1-E7885C738BAF}" dt="2022-06-14T14:08:17.305" v="0" actId="164"/>
          <ac:grpSpMkLst>
            <pc:docMk/>
            <pc:sldMk cId="1934606769" sldId="782"/>
            <ac:grpSpMk id="8" creationId="{7A5B5580-37D0-46FB-BE43-28BE6CD752B7}"/>
          </ac:grpSpMkLst>
        </pc:grpChg>
        <pc:grpChg chg="mod">
          <ac:chgData name="Timo Mühlhaus" userId="1b6b3aba618dadac" providerId="LiveId" clId="{47D8A0FC-1DAE-48C4-BEE1-E7885C738BAF}" dt="2022-06-14T14:08:17.305" v="0" actId="164"/>
          <ac:grpSpMkLst>
            <pc:docMk/>
            <pc:sldMk cId="1934606769" sldId="782"/>
            <ac:grpSpMk id="20" creationId="{E85AA4F4-071A-423A-AE93-96819D88B7C8}"/>
          </ac:grpSpMkLst>
        </pc:grpChg>
        <pc:grpChg chg="mod">
          <ac:chgData name="Timo Mühlhaus" userId="1b6b3aba618dadac" providerId="LiveId" clId="{47D8A0FC-1DAE-48C4-BEE1-E7885C738BAF}" dt="2022-06-14T14:08:17.305" v="0" actId="164"/>
          <ac:grpSpMkLst>
            <pc:docMk/>
            <pc:sldMk cId="1934606769" sldId="782"/>
            <ac:grpSpMk id="24" creationId="{D2CC9475-632D-41FF-9864-E4E9FF48A497}"/>
          </ac:grpSpMkLst>
        </pc:grpChg>
        <pc:grpChg chg="mod">
          <ac:chgData name="Timo Mühlhaus" userId="1b6b3aba618dadac" providerId="LiveId" clId="{47D8A0FC-1DAE-48C4-BEE1-E7885C738BAF}" dt="2022-06-14T14:08:17.305" v="0" actId="164"/>
          <ac:grpSpMkLst>
            <pc:docMk/>
            <pc:sldMk cId="1934606769" sldId="782"/>
            <ac:grpSpMk id="148" creationId="{EB902BF0-4812-404C-A073-693181DB88DE}"/>
          </ac:grpSpMkLst>
        </pc:grpChg>
        <pc:grpChg chg="mod">
          <ac:chgData name="Timo Mühlhaus" userId="1b6b3aba618dadac" providerId="LiveId" clId="{47D8A0FC-1DAE-48C4-BEE1-E7885C738BAF}" dt="2022-06-14T14:08:17.305" v="0" actId="164"/>
          <ac:grpSpMkLst>
            <pc:docMk/>
            <pc:sldMk cId="1934606769" sldId="782"/>
            <ac:grpSpMk id="207" creationId="{E844CDC5-5A7F-4735-8F8B-3D50F4151845}"/>
          </ac:grpSpMkLst>
        </pc:grpChg>
        <pc:grpChg chg="mod">
          <ac:chgData name="Timo Mühlhaus" userId="1b6b3aba618dadac" providerId="LiveId" clId="{47D8A0FC-1DAE-48C4-BEE1-E7885C738BAF}" dt="2022-06-14T14:08:17.305" v="0" actId="164"/>
          <ac:grpSpMkLst>
            <pc:docMk/>
            <pc:sldMk cId="1934606769" sldId="782"/>
            <ac:grpSpMk id="224" creationId="{1FC3F644-8C67-4CCB-8C53-643F1FD1B7F7}"/>
          </ac:grpSpMkLst>
        </pc:grpChg>
        <pc:grpChg chg="mod">
          <ac:chgData name="Timo Mühlhaus" userId="1b6b3aba618dadac" providerId="LiveId" clId="{47D8A0FC-1DAE-48C4-BEE1-E7885C738BAF}" dt="2022-06-14T14:08:17.305" v="0" actId="164"/>
          <ac:grpSpMkLst>
            <pc:docMk/>
            <pc:sldMk cId="1934606769" sldId="782"/>
            <ac:grpSpMk id="295" creationId="{4FF20660-9D71-49F5-9C43-5BD2C12CD99B}"/>
          </ac:grpSpMkLst>
        </pc:grpChg>
        <pc:grpChg chg="mod">
          <ac:chgData name="Timo Mühlhaus" userId="1b6b3aba618dadac" providerId="LiveId" clId="{47D8A0FC-1DAE-48C4-BEE1-E7885C738BAF}" dt="2022-06-14T14:08:17.305" v="0" actId="164"/>
          <ac:grpSpMkLst>
            <pc:docMk/>
            <pc:sldMk cId="1934606769" sldId="782"/>
            <ac:grpSpMk id="322" creationId="{951569D9-34D9-4D97-9182-B5D49541C13F}"/>
          </ac:grpSpMkLst>
        </pc:grpChg>
        <pc:grpChg chg="mod">
          <ac:chgData name="Timo Mühlhaus" userId="1b6b3aba618dadac" providerId="LiveId" clId="{47D8A0FC-1DAE-48C4-BEE1-E7885C738BAF}" dt="2022-06-14T14:08:17.305" v="0" actId="164"/>
          <ac:grpSpMkLst>
            <pc:docMk/>
            <pc:sldMk cId="1934606769" sldId="782"/>
            <ac:grpSpMk id="410" creationId="{8203C294-701D-4D78-A073-AA5A45FAD006}"/>
          </ac:grpSpMkLst>
        </pc:grpChg>
        <pc:grpChg chg="mod">
          <ac:chgData name="Timo Mühlhaus" userId="1b6b3aba618dadac" providerId="LiveId" clId="{47D8A0FC-1DAE-48C4-BEE1-E7885C738BAF}" dt="2022-06-14T14:08:17.305" v="0" actId="164"/>
          <ac:grpSpMkLst>
            <pc:docMk/>
            <pc:sldMk cId="1934606769" sldId="782"/>
            <ac:grpSpMk id="473" creationId="{0C62073E-BC56-4772-AF09-F942C151E209}"/>
          </ac:grpSpMkLst>
        </pc:grpChg>
        <pc:grpChg chg="mod">
          <ac:chgData name="Timo Mühlhaus" userId="1b6b3aba618dadac" providerId="LiveId" clId="{47D8A0FC-1DAE-48C4-BEE1-E7885C738BAF}" dt="2022-06-14T14:08:17.305" v="0" actId="164"/>
          <ac:grpSpMkLst>
            <pc:docMk/>
            <pc:sldMk cId="1934606769" sldId="782"/>
            <ac:grpSpMk id="549" creationId="{DFDAB1AC-2CC9-4992-A252-9E777223E269}"/>
          </ac:grpSpMkLst>
        </pc:grpChg>
        <pc:picChg chg="mod">
          <ac:chgData name="Timo Mühlhaus" userId="1b6b3aba618dadac" providerId="LiveId" clId="{47D8A0FC-1DAE-48C4-BEE1-E7885C738BAF}" dt="2022-06-14T14:08:17.305" v="0" actId="164"/>
          <ac:picMkLst>
            <pc:docMk/>
            <pc:sldMk cId="1934606769" sldId="782"/>
            <ac:picMk id="146" creationId="{7BA465F5-6273-4076-A62D-A8E4D2C9D880}"/>
          </ac:picMkLst>
        </pc:picChg>
        <pc:picChg chg="mod">
          <ac:chgData name="Timo Mühlhaus" userId="1b6b3aba618dadac" providerId="LiveId" clId="{47D8A0FC-1DAE-48C4-BEE1-E7885C738BAF}" dt="2022-06-14T14:08:17.305" v="0" actId="164"/>
          <ac:picMkLst>
            <pc:docMk/>
            <pc:sldMk cId="1934606769" sldId="782"/>
            <ac:picMk id="203" creationId="{FE70C653-FB48-4831-91EE-DA1210840550}"/>
          </ac:picMkLst>
        </pc:picChg>
        <pc:picChg chg="mod">
          <ac:chgData name="Timo Mühlhaus" userId="1b6b3aba618dadac" providerId="LiveId" clId="{47D8A0FC-1DAE-48C4-BEE1-E7885C738BAF}" dt="2022-06-14T14:08:17.305" v="0" actId="164"/>
          <ac:picMkLst>
            <pc:docMk/>
            <pc:sldMk cId="1934606769" sldId="782"/>
            <ac:picMk id="221" creationId="{36797373-1CFD-431E-AE0B-85D939D8B2C8}"/>
          </ac:picMkLst>
        </pc:picChg>
        <pc:picChg chg="mod">
          <ac:chgData name="Timo Mühlhaus" userId="1b6b3aba618dadac" providerId="LiveId" clId="{47D8A0FC-1DAE-48C4-BEE1-E7885C738BAF}" dt="2022-06-14T14:08:17.305" v="0" actId="164"/>
          <ac:picMkLst>
            <pc:docMk/>
            <pc:sldMk cId="1934606769" sldId="782"/>
            <ac:picMk id="321" creationId="{91832A4D-0C78-457B-9C74-15D17D6E4DB7}"/>
          </ac:picMkLst>
        </pc:picChg>
        <pc:cxnChg chg="mod">
          <ac:chgData name="Timo Mühlhaus" userId="1b6b3aba618dadac" providerId="LiveId" clId="{47D8A0FC-1DAE-48C4-BEE1-E7885C738BAF}" dt="2022-06-14T14:08:17.305" v="0" actId="164"/>
          <ac:cxnSpMkLst>
            <pc:docMk/>
            <pc:sldMk cId="1934606769" sldId="782"/>
            <ac:cxnSpMk id="142" creationId="{A8AE63EC-8301-4C50-B72E-5DF06830ABFB}"/>
          </ac:cxnSpMkLst>
        </pc:cxnChg>
        <pc:cxnChg chg="mod">
          <ac:chgData name="Timo Mühlhaus" userId="1b6b3aba618dadac" providerId="LiveId" clId="{47D8A0FC-1DAE-48C4-BEE1-E7885C738BAF}" dt="2022-06-14T14:08:17.305" v="0" actId="164"/>
          <ac:cxnSpMkLst>
            <pc:docMk/>
            <pc:sldMk cId="1934606769" sldId="782"/>
            <ac:cxnSpMk id="188" creationId="{5ECC6B04-DBFC-4790-9A99-19075D111D39}"/>
          </ac:cxnSpMkLst>
        </pc:cxnChg>
        <pc:cxnChg chg="mod">
          <ac:chgData name="Timo Mühlhaus" userId="1b6b3aba618dadac" providerId="LiveId" clId="{47D8A0FC-1DAE-48C4-BEE1-E7885C738BAF}" dt="2022-06-14T14:08:17.305" v="0" actId="164"/>
          <ac:cxnSpMkLst>
            <pc:docMk/>
            <pc:sldMk cId="1934606769" sldId="782"/>
            <ac:cxnSpMk id="219" creationId="{B22F719A-3E02-4D5F-B42F-997628E1D555}"/>
          </ac:cxnSpMkLst>
        </pc:cxnChg>
        <pc:cxnChg chg="mod">
          <ac:chgData name="Timo Mühlhaus" userId="1b6b3aba618dadac" providerId="LiveId" clId="{47D8A0FC-1DAE-48C4-BEE1-E7885C738BAF}" dt="2022-06-14T14:08:17.305" v="0" actId="164"/>
          <ac:cxnSpMkLst>
            <pc:docMk/>
            <pc:sldMk cId="1934606769" sldId="782"/>
            <ac:cxnSpMk id="220" creationId="{D638F551-FDA9-4C50-88F1-1A373A3C272E}"/>
          </ac:cxnSpMkLst>
        </pc:cxnChg>
        <pc:cxnChg chg="mod">
          <ac:chgData name="Timo Mühlhaus" userId="1b6b3aba618dadac" providerId="LiveId" clId="{47D8A0FC-1DAE-48C4-BEE1-E7885C738BAF}" dt="2022-06-14T14:08:17.305" v="0" actId="164"/>
          <ac:cxnSpMkLst>
            <pc:docMk/>
            <pc:sldMk cId="1934606769" sldId="782"/>
            <ac:cxnSpMk id="275" creationId="{2CAA7AA5-67B8-4D78-8F96-828819ADFFAF}"/>
          </ac:cxnSpMkLst>
        </pc:cxnChg>
        <pc:cxnChg chg="mod">
          <ac:chgData name="Timo Mühlhaus" userId="1b6b3aba618dadac" providerId="LiveId" clId="{47D8A0FC-1DAE-48C4-BEE1-E7885C738BAF}" dt="2022-06-14T14:08:17.305" v="0" actId="164"/>
          <ac:cxnSpMkLst>
            <pc:docMk/>
            <pc:sldMk cId="1934606769" sldId="782"/>
            <ac:cxnSpMk id="380" creationId="{A1CD5C6F-E641-43E4-857D-457F19F93516}"/>
          </ac:cxnSpMkLst>
        </pc:cxnChg>
        <pc:cxnChg chg="mod">
          <ac:chgData name="Timo Mühlhaus" userId="1b6b3aba618dadac" providerId="LiveId" clId="{47D8A0FC-1DAE-48C4-BEE1-E7885C738BAF}" dt="2022-06-14T14:08:17.305" v="0" actId="164"/>
          <ac:cxnSpMkLst>
            <pc:docMk/>
            <pc:sldMk cId="1934606769" sldId="782"/>
            <ac:cxnSpMk id="381" creationId="{AF11847F-6519-4CA4-8641-D377BAC2D31D}"/>
          </ac:cxnSpMkLst>
        </pc:cxnChg>
      </pc:sldChg>
    </pc:docChg>
  </pc:docChgLst>
  <pc:docChgLst>
    <pc:chgData name="Timo Mühlhaus" userId="1b6b3aba618dadac" providerId="LiveId" clId="{9657A7E3-5E43-4691-B318-8BCE81ED150C}"/>
    <pc:docChg chg="addSld delSld modSld modShowInfo">
      <pc:chgData name="Timo Mühlhaus" userId="1b6b3aba618dadac" providerId="LiveId" clId="{9657A7E3-5E43-4691-B318-8BCE81ED150C}" dt="2023-09-26T07:52:06.462" v="4"/>
      <pc:docMkLst>
        <pc:docMk/>
      </pc:docMkLst>
      <pc:sldChg chg="del">
        <pc:chgData name="Timo Mühlhaus" userId="1b6b3aba618dadac" providerId="LiveId" clId="{9657A7E3-5E43-4691-B318-8BCE81ED150C}" dt="2023-09-26T06:29:49.723" v="2" actId="47"/>
        <pc:sldMkLst>
          <pc:docMk/>
          <pc:sldMk cId="355839284" sldId="756"/>
        </pc:sldMkLst>
      </pc:sldChg>
      <pc:sldChg chg="add del">
        <pc:chgData name="Timo Mühlhaus" userId="1b6b3aba618dadac" providerId="LiveId" clId="{9657A7E3-5E43-4691-B318-8BCE81ED150C}" dt="2023-09-26T07:52:06.462" v="4"/>
        <pc:sldMkLst>
          <pc:docMk/>
          <pc:sldMk cId="2671740947" sldId="810"/>
        </pc:sldMkLst>
      </pc:sldChg>
      <pc:sldChg chg="modSp mod">
        <pc:chgData name="Timo Mühlhaus" userId="1b6b3aba618dadac" providerId="LiveId" clId="{9657A7E3-5E43-4691-B318-8BCE81ED150C}" dt="2023-09-26T06:29:46.426" v="1"/>
        <pc:sldMkLst>
          <pc:docMk/>
          <pc:sldMk cId="4249372743" sldId="817"/>
        </pc:sldMkLst>
        <pc:spChg chg="mod">
          <ac:chgData name="Timo Mühlhaus" userId="1b6b3aba618dadac" providerId="LiveId" clId="{9657A7E3-5E43-4691-B318-8BCE81ED150C}" dt="2023-09-26T06:29:46.426" v="1"/>
          <ac:spMkLst>
            <pc:docMk/>
            <pc:sldMk cId="4249372743" sldId="817"/>
            <ac:spMk id="2" creationId="{6A84501D-6405-4B84-AFA9-22EE674BE32E}"/>
          </ac:spMkLst>
        </pc:spChg>
      </pc:sldChg>
    </pc:docChg>
  </pc:docChgLst>
  <pc:docChgLst>
    <pc:chgData name="Timo Mühlhaus" userId="1b6b3aba618dadac" providerId="LiveId" clId="{0650BC4A-570C-4918-B7F2-B6B3A55D36EB}"/>
    <pc:docChg chg="undo custSel mod addSld delSld modSld sldOrd modMainMaster modShowInfo">
      <pc:chgData name="Timo Mühlhaus" userId="1b6b3aba618dadac" providerId="LiveId" clId="{0650BC4A-570C-4918-B7F2-B6B3A55D36EB}" dt="2020-09-20T18:28:12.366" v="4184" actId="1076"/>
      <pc:docMkLst>
        <pc:docMk/>
      </pc:docMkLst>
      <pc:sldChg chg="addSp delSp modSp mod">
        <pc:chgData name="Timo Mühlhaus" userId="1b6b3aba618dadac" providerId="LiveId" clId="{0650BC4A-570C-4918-B7F2-B6B3A55D36EB}" dt="2020-09-19T15:10:21.313" v="2829" actId="113"/>
        <pc:sldMkLst>
          <pc:docMk/>
          <pc:sldMk cId="2944914829" sldId="260"/>
        </pc:sldMkLst>
        <pc:spChg chg="mod">
          <ac:chgData name="Timo Mühlhaus" userId="1b6b3aba618dadac" providerId="LiveId" clId="{0650BC4A-570C-4918-B7F2-B6B3A55D36EB}" dt="2020-09-19T09:58:50.857" v="1659"/>
          <ac:spMkLst>
            <pc:docMk/>
            <pc:sldMk cId="2944914829" sldId="260"/>
            <ac:spMk id="3" creationId="{05B3F69F-DAA2-4E8C-A407-31F8C9754F4C}"/>
          </ac:spMkLst>
        </pc:spChg>
        <pc:spChg chg="del mod">
          <ac:chgData name="Timo Mühlhaus" userId="1b6b3aba618dadac" providerId="LiveId" clId="{0650BC4A-570C-4918-B7F2-B6B3A55D36EB}" dt="2020-09-19T09:58:54.213" v="1660" actId="478"/>
          <ac:spMkLst>
            <pc:docMk/>
            <pc:sldMk cId="2944914829" sldId="260"/>
            <ac:spMk id="5" creationId="{9DDF1190-96D2-4AC4-8D20-6CCF7721CE69}"/>
          </ac:spMkLst>
        </pc:spChg>
        <pc:spChg chg="add del mod">
          <ac:chgData name="Timo Mühlhaus" userId="1b6b3aba618dadac" providerId="LiveId" clId="{0650BC4A-570C-4918-B7F2-B6B3A55D36EB}" dt="2020-09-19T09:58:56.271" v="1661" actId="478"/>
          <ac:spMkLst>
            <pc:docMk/>
            <pc:sldMk cId="2944914829" sldId="260"/>
            <ac:spMk id="9" creationId="{28568AE6-4DD6-4EA3-B568-9A1F389789B5}"/>
          </ac:spMkLst>
        </pc:spChg>
        <pc:spChg chg="mod">
          <ac:chgData name="Timo Mühlhaus" userId="1b6b3aba618dadac" providerId="LiveId" clId="{0650BC4A-570C-4918-B7F2-B6B3A55D36EB}" dt="2020-09-19T15:10:21.313" v="2829" actId="113"/>
          <ac:spMkLst>
            <pc:docMk/>
            <pc:sldMk cId="2944914829" sldId="260"/>
            <ac:spMk id="60" creationId="{8E703917-1214-4FAC-ACF8-F88800735A68}"/>
          </ac:spMkLst>
        </pc:spChg>
        <pc:spChg chg="mod">
          <ac:chgData name="Timo Mühlhaus" userId="1b6b3aba618dadac" providerId="LiveId" clId="{0650BC4A-570C-4918-B7F2-B6B3A55D36EB}" dt="2020-09-19T15:10:21.313" v="2829" actId="113"/>
          <ac:spMkLst>
            <pc:docMk/>
            <pc:sldMk cId="2944914829" sldId="260"/>
            <ac:spMk id="61" creationId="{1C6F71CB-AEDF-4A00-B1DD-33032D206956}"/>
          </ac:spMkLst>
        </pc:spChg>
        <pc:spChg chg="mod">
          <ac:chgData name="Timo Mühlhaus" userId="1b6b3aba618dadac" providerId="LiveId" clId="{0650BC4A-570C-4918-B7F2-B6B3A55D36EB}" dt="2020-09-19T15:10:21.313" v="2829" actId="113"/>
          <ac:spMkLst>
            <pc:docMk/>
            <pc:sldMk cId="2944914829" sldId="260"/>
            <ac:spMk id="62" creationId="{00EECD91-CBCF-478E-90A3-E2317D62D797}"/>
          </ac:spMkLst>
        </pc:spChg>
        <pc:cxnChg chg="add del">
          <ac:chgData name="Timo Mühlhaus" userId="1b6b3aba618dadac" providerId="LiveId" clId="{0650BC4A-570C-4918-B7F2-B6B3A55D36EB}" dt="2020-09-18T15:19:38.683" v="1076" actId="478"/>
          <ac:cxnSpMkLst>
            <pc:docMk/>
            <pc:sldMk cId="2944914829" sldId="260"/>
            <ac:cxnSpMk id="4" creationId="{CC41FA7E-B823-4A37-A791-BCF5F3C5E317}"/>
          </ac:cxnSpMkLst>
        </pc:cxnChg>
        <pc:cxnChg chg="add del">
          <ac:chgData name="Timo Mühlhaus" userId="1b6b3aba618dadac" providerId="LiveId" clId="{0650BC4A-570C-4918-B7F2-B6B3A55D36EB}" dt="2020-09-18T15:19:54.734" v="1080" actId="21"/>
          <ac:cxnSpMkLst>
            <pc:docMk/>
            <pc:sldMk cId="2944914829" sldId="260"/>
            <ac:cxnSpMk id="7" creationId="{795BC713-DDD3-4345-9ED6-F3076C11AA35}"/>
          </ac:cxnSpMkLst>
        </pc:cxnChg>
      </pc:sldChg>
      <pc:sldChg chg="del ord">
        <pc:chgData name="Timo Mühlhaus" userId="1b6b3aba618dadac" providerId="LiveId" clId="{0650BC4A-570C-4918-B7F2-B6B3A55D36EB}" dt="2020-09-19T11:52:44.685" v="1932" actId="2696"/>
        <pc:sldMkLst>
          <pc:docMk/>
          <pc:sldMk cId="3993618713" sldId="263"/>
        </pc:sldMkLst>
      </pc:sldChg>
      <pc:sldChg chg="modSp mod">
        <pc:chgData name="Timo Mühlhaus" userId="1b6b3aba618dadac" providerId="LiveId" clId="{0650BC4A-570C-4918-B7F2-B6B3A55D36EB}" dt="2020-09-19T15:44:45.088" v="3271" actId="14100"/>
        <pc:sldMkLst>
          <pc:docMk/>
          <pc:sldMk cId="3384132276" sldId="271"/>
        </pc:sldMkLst>
        <pc:spChg chg="mod">
          <ac:chgData name="Timo Mühlhaus" userId="1b6b3aba618dadac" providerId="LiveId" clId="{0650BC4A-570C-4918-B7F2-B6B3A55D36EB}" dt="2020-09-19T15:44:45.088" v="3271" actId="14100"/>
          <ac:spMkLst>
            <pc:docMk/>
            <pc:sldMk cId="3384132276" sldId="271"/>
            <ac:spMk id="894" creationId="{00000000-0000-0000-0000-000000000000}"/>
          </ac:spMkLst>
        </pc:spChg>
      </pc:sldChg>
      <pc:sldChg chg="modSp del">
        <pc:chgData name="Timo Mühlhaus" userId="1b6b3aba618dadac" providerId="LiveId" clId="{0650BC4A-570C-4918-B7F2-B6B3A55D36EB}" dt="2020-09-19T11:34:50.084" v="1829" actId="47"/>
        <pc:sldMkLst>
          <pc:docMk/>
          <pc:sldMk cId="0" sldId="273"/>
        </pc:sldMkLst>
        <pc:spChg chg="mod">
          <ac:chgData name="Timo Mühlhaus" userId="1b6b3aba618dadac" providerId="LiveId" clId="{0650BC4A-570C-4918-B7F2-B6B3A55D36EB}" dt="2020-09-18T07:22:24.791" v="161"/>
          <ac:spMkLst>
            <pc:docMk/>
            <pc:sldMk cId="0" sldId="273"/>
            <ac:spMk id="279" creationId="{00000000-0000-0000-0000-000000000000}"/>
          </ac:spMkLst>
        </pc:spChg>
      </pc:sldChg>
      <pc:sldChg chg="modSp del ord">
        <pc:chgData name="Timo Mühlhaus" userId="1b6b3aba618dadac" providerId="LiveId" clId="{0650BC4A-570C-4918-B7F2-B6B3A55D36EB}" dt="2020-09-19T12:40:39.636" v="2085" actId="47"/>
        <pc:sldMkLst>
          <pc:docMk/>
          <pc:sldMk cId="0" sldId="274"/>
        </pc:sldMkLst>
        <pc:spChg chg="mod">
          <ac:chgData name="Timo Mühlhaus" userId="1b6b3aba618dadac" providerId="LiveId" clId="{0650BC4A-570C-4918-B7F2-B6B3A55D36EB}" dt="2020-09-18T07:22:24.791" v="161"/>
          <ac:spMkLst>
            <pc:docMk/>
            <pc:sldMk cId="0" sldId="274"/>
            <ac:spMk id="290" creationId="{00000000-0000-0000-0000-000000000000}"/>
          </ac:spMkLst>
        </pc:spChg>
      </pc:sldChg>
      <pc:sldChg chg="addSp delSp modSp mod">
        <pc:chgData name="Timo Mühlhaus" userId="1b6b3aba618dadac" providerId="LiveId" clId="{0650BC4A-570C-4918-B7F2-B6B3A55D36EB}" dt="2020-09-19T16:31:58.875" v="3498" actId="1076"/>
        <pc:sldMkLst>
          <pc:docMk/>
          <pc:sldMk cId="0" sldId="275"/>
        </pc:sldMkLst>
        <pc:spChg chg="add del mod">
          <ac:chgData name="Timo Mühlhaus" userId="1b6b3aba618dadac" providerId="LiveId" clId="{0650BC4A-570C-4918-B7F2-B6B3A55D36EB}" dt="2020-09-19T12:44:00.121" v="2104" actId="478"/>
          <ac:spMkLst>
            <pc:docMk/>
            <pc:sldMk cId="0" sldId="275"/>
            <ac:spMk id="3" creationId="{1EC79543-306A-46E0-8F96-0F968487EB3F}"/>
          </ac:spMkLst>
        </pc:spChg>
        <pc:spChg chg="add mod ord">
          <ac:chgData name="Timo Mühlhaus" userId="1b6b3aba618dadac" providerId="LiveId" clId="{0650BC4A-570C-4918-B7F2-B6B3A55D36EB}" dt="2020-09-19T12:45:10.791" v="2116" actId="14100"/>
          <ac:spMkLst>
            <pc:docMk/>
            <pc:sldMk cId="0" sldId="275"/>
            <ac:spMk id="4" creationId="{A6CE3B17-010D-4EA2-AA21-795AC44A15FB}"/>
          </ac:spMkLst>
        </pc:spChg>
        <pc:spChg chg="add del mod">
          <ac:chgData name="Timo Mühlhaus" userId="1b6b3aba618dadac" providerId="LiveId" clId="{0650BC4A-570C-4918-B7F2-B6B3A55D36EB}" dt="2020-09-19T12:46:04.097" v="2128" actId="478"/>
          <ac:spMkLst>
            <pc:docMk/>
            <pc:sldMk cId="0" sldId="275"/>
            <ac:spMk id="14" creationId="{40728E78-CC9E-4E32-A037-BC2B7EDC0ABD}"/>
          </ac:spMkLst>
        </pc:spChg>
        <pc:spChg chg="mod">
          <ac:chgData name="Timo Mühlhaus" userId="1b6b3aba618dadac" providerId="LiveId" clId="{0650BC4A-570C-4918-B7F2-B6B3A55D36EB}" dt="2020-09-19T12:42:44.635" v="2091"/>
          <ac:spMkLst>
            <pc:docMk/>
            <pc:sldMk cId="0" sldId="275"/>
            <ac:spMk id="300" creationId="{00000000-0000-0000-0000-000000000000}"/>
          </ac:spMkLst>
        </pc:spChg>
        <pc:spChg chg="mod">
          <ac:chgData name="Timo Mühlhaus" userId="1b6b3aba618dadac" providerId="LiveId" clId="{0650BC4A-570C-4918-B7F2-B6B3A55D36EB}" dt="2020-09-19T16:31:58.875" v="3498" actId="1076"/>
          <ac:spMkLst>
            <pc:docMk/>
            <pc:sldMk cId="0" sldId="275"/>
            <ac:spMk id="301" creationId="{00000000-0000-0000-0000-000000000000}"/>
          </ac:spMkLst>
        </pc:spChg>
        <pc:grpChg chg="add mod ord">
          <ac:chgData name="Timo Mühlhaus" userId="1b6b3aba618dadac" providerId="LiveId" clId="{0650BC4A-570C-4918-B7F2-B6B3A55D36EB}" dt="2020-09-19T12:45:37.537" v="2124" actId="1076"/>
          <ac:grpSpMkLst>
            <pc:docMk/>
            <pc:sldMk cId="0" sldId="275"/>
            <ac:grpSpMk id="2" creationId="{0747EE4A-3BFB-4B9F-963E-D6E563283B42}"/>
          </ac:grpSpMkLst>
        </pc:grpChg>
        <pc:grpChg chg="add mod">
          <ac:chgData name="Timo Mühlhaus" userId="1b6b3aba618dadac" providerId="LiveId" clId="{0650BC4A-570C-4918-B7F2-B6B3A55D36EB}" dt="2020-09-19T12:45:24.918" v="2122" actId="14100"/>
          <ac:grpSpMkLst>
            <pc:docMk/>
            <pc:sldMk cId="0" sldId="275"/>
            <ac:grpSpMk id="5" creationId="{B8EF9331-BCEB-4094-8283-612B9259A69D}"/>
          </ac:grpSpMkLst>
        </pc:grpChg>
        <pc:picChg chg="mod">
          <ac:chgData name="Timo Mühlhaus" userId="1b6b3aba618dadac" providerId="LiveId" clId="{0650BC4A-570C-4918-B7F2-B6B3A55D36EB}" dt="2020-09-19T12:45:22.630" v="2121" actId="164"/>
          <ac:picMkLst>
            <pc:docMk/>
            <pc:sldMk cId="0" sldId="275"/>
            <ac:picMk id="302" creationId="{00000000-0000-0000-0000-000000000000}"/>
          </ac:picMkLst>
        </pc:picChg>
        <pc:picChg chg="mod">
          <ac:chgData name="Timo Mühlhaus" userId="1b6b3aba618dadac" providerId="LiveId" clId="{0650BC4A-570C-4918-B7F2-B6B3A55D36EB}" dt="2020-09-19T12:44:20.606" v="2105"/>
          <ac:picMkLst>
            <pc:docMk/>
            <pc:sldMk cId="0" sldId="275"/>
            <ac:picMk id="303" creationId="{00000000-0000-0000-0000-000000000000}"/>
          </ac:picMkLst>
        </pc:picChg>
        <pc:picChg chg="mod">
          <ac:chgData name="Timo Mühlhaus" userId="1b6b3aba618dadac" providerId="LiveId" clId="{0650BC4A-570C-4918-B7F2-B6B3A55D36EB}" dt="2020-09-19T12:45:22.630" v="2121" actId="164"/>
          <ac:picMkLst>
            <pc:docMk/>
            <pc:sldMk cId="0" sldId="275"/>
            <ac:picMk id="304" creationId="{00000000-0000-0000-0000-000000000000}"/>
          </ac:picMkLst>
        </pc:picChg>
        <pc:picChg chg="mod">
          <ac:chgData name="Timo Mühlhaus" userId="1b6b3aba618dadac" providerId="LiveId" clId="{0650BC4A-570C-4918-B7F2-B6B3A55D36EB}" dt="2020-09-19T12:44:20.606" v="2105"/>
          <ac:picMkLst>
            <pc:docMk/>
            <pc:sldMk cId="0" sldId="275"/>
            <ac:picMk id="305" creationId="{00000000-0000-0000-0000-000000000000}"/>
          </ac:picMkLst>
        </pc:picChg>
      </pc:sldChg>
      <pc:sldChg chg="modSp del ord">
        <pc:chgData name="Timo Mühlhaus" userId="1b6b3aba618dadac" providerId="LiveId" clId="{0650BC4A-570C-4918-B7F2-B6B3A55D36EB}" dt="2020-09-19T12:38:16.419" v="2062" actId="47"/>
        <pc:sldMkLst>
          <pc:docMk/>
          <pc:sldMk cId="0" sldId="276"/>
        </pc:sldMkLst>
        <pc:spChg chg="mod">
          <ac:chgData name="Timo Mühlhaus" userId="1b6b3aba618dadac" providerId="LiveId" clId="{0650BC4A-570C-4918-B7F2-B6B3A55D36EB}" dt="2020-09-18T07:22:24.791" v="161"/>
          <ac:spMkLst>
            <pc:docMk/>
            <pc:sldMk cId="0" sldId="276"/>
            <ac:spMk id="310" creationId="{00000000-0000-0000-0000-000000000000}"/>
          </ac:spMkLst>
        </pc:spChg>
      </pc:sldChg>
      <pc:sldChg chg="add del">
        <pc:chgData name="Timo Mühlhaus" userId="1b6b3aba618dadac" providerId="LiveId" clId="{0650BC4A-570C-4918-B7F2-B6B3A55D36EB}" dt="2020-09-19T09:00:35.631" v="1276" actId="47"/>
        <pc:sldMkLst>
          <pc:docMk/>
          <pc:sldMk cId="3906236261" sldId="280"/>
        </pc:sldMkLst>
      </pc:sldChg>
      <pc:sldChg chg="addSp delSp modSp mod">
        <pc:chgData name="Timo Mühlhaus" userId="1b6b3aba618dadac" providerId="LiveId" clId="{0650BC4A-570C-4918-B7F2-B6B3A55D36EB}" dt="2020-09-20T15:14:55.232" v="3861" actId="1076"/>
        <pc:sldMkLst>
          <pc:docMk/>
          <pc:sldMk cId="0" sldId="298"/>
        </pc:sldMkLst>
        <pc:spChg chg="add mod">
          <ac:chgData name="Timo Mühlhaus" userId="1b6b3aba618dadac" providerId="LiveId" clId="{0650BC4A-570C-4918-B7F2-B6B3A55D36EB}" dt="2020-09-20T15:14:36.729" v="3856" actId="1076"/>
          <ac:spMkLst>
            <pc:docMk/>
            <pc:sldMk cId="0" sldId="298"/>
            <ac:spMk id="4" creationId="{3818EB76-2DDC-4CFB-A67E-B4A3ACFA492A}"/>
          </ac:spMkLst>
        </pc:spChg>
        <pc:spChg chg="mod">
          <ac:chgData name="Timo Mühlhaus" userId="1b6b3aba618dadac" providerId="LiveId" clId="{0650BC4A-570C-4918-B7F2-B6B3A55D36EB}" dt="2020-09-20T13:39:04.485" v="3657" actId="165"/>
          <ac:spMkLst>
            <pc:docMk/>
            <pc:sldMk cId="0" sldId="298"/>
            <ac:spMk id="12" creationId="{7611E1FC-3B76-427E-BDE9-97CFE4AC11E3}"/>
          </ac:spMkLst>
        </pc:spChg>
        <pc:spChg chg="mod">
          <ac:chgData name="Timo Mühlhaus" userId="1b6b3aba618dadac" providerId="LiveId" clId="{0650BC4A-570C-4918-B7F2-B6B3A55D36EB}" dt="2020-09-20T13:39:04.485" v="3657" actId="165"/>
          <ac:spMkLst>
            <pc:docMk/>
            <pc:sldMk cId="0" sldId="298"/>
            <ac:spMk id="13" creationId="{73EC46E5-62A6-4661-AB3E-C2873361A749}"/>
          </ac:spMkLst>
        </pc:spChg>
        <pc:spChg chg="mod">
          <ac:chgData name="Timo Mühlhaus" userId="1b6b3aba618dadac" providerId="LiveId" clId="{0650BC4A-570C-4918-B7F2-B6B3A55D36EB}" dt="2020-09-20T13:39:04.485" v="3657" actId="165"/>
          <ac:spMkLst>
            <pc:docMk/>
            <pc:sldMk cId="0" sldId="298"/>
            <ac:spMk id="14" creationId="{FC4188EA-16C7-4326-86A4-583EDEC21EDC}"/>
          </ac:spMkLst>
        </pc:spChg>
        <pc:spChg chg="mod">
          <ac:chgData name="Timo Mühlhaus" userId="1b6b3aba618dadac" providerId="LiveId" clId="{0650BC4A-570C-4918-B7F2-B6B3A55D36EB}" dt="2020-09-20T13:39:04.485" v="3657" actId="165"/>
          <ac:spMkLst>
            <pc:docMk/>
            <pc:sldMk cId="0" sldId="298"/>
            <ac:spMk id="15" creationId="{1D9AB32F-2EF3-469C-8C21-C2FF63EF1354}"/>
          </ac:spMkLst>
        </pc:spChg>
        <pc:spChg chg="mod">
          <ac:chgData name="Timo Mühlhaus" userId="1b6b3aba618dadac" providerId="LiveId" clId="{0650BC4A-570C-4918-B7F2-B6B3A55D36EB}" dt="2020-09-20T13:39:04.485" v="3657" actId="165"/>
          <ac:spMkLst>
            <pc:docMk/>
            <pc:sldMk cId="0" sldId="298"/>
            <ac:spMk id="16" creationId="{3060FF1E-3A55-46DD-9783-F041FC23D674}"/>
          </ac:spMkLst>
        </pc:spChg>
        <pc:spChg chg="mod">
          <ac:chgData name="Timo Mühlhaus" userId="1b6b3aba618dadac" providerId="LiveId" clId="{0650BC4A-570C-4918-B7F2-B6B3A55D36EB}" dt="2020-09-20T13:39:04.485" v="3657" actId="165"/>
          <ac:spMkLst>
            <pc:docMk/>
            <pc:sldMk cId="0" sldId="298"/>
            <ac:spMk id="17" creationId="{E3EF0AE8-7516-44BC-8488-D98D8CEB4F91}"/>
          </ac:spMkLst>
        </pc:spChg>
        <pc:spChg chg="mod">
          <ac:chgData name="Timo Mühlhaus" userId="1b6b3aba618dadac" providerId="LiveId" clId="{0650BC4A-570C-4918-B7F2-B6B3A55D36EB}" dt="2020-09-20T13:39:04.485" v="3657" actId="165"/>
          <ac:spMkLst>
            <pc:docMk/>
            <pc:sldMk cId="0" sldId="298"/>
            <ac:spMk id="18" creationId="{64421909-AED8-4445-A028-6E8648E7BC95}"/>
          </ac:spMkLst>
        </pc:spChg>
        <pc:spChg chg="mod">
          <ac:chgData name="Timo Mühlhaus" userId="1b6b3aba618dadac" providerId="LiveId" clId="{0650BC4A-570C-4918-B7F2-B6B3A55D36EB}" dt="2020-09-20T13:39:04.485" v="3657" actId="165"/>
          <ac:spMkLst>
            <pc:docMk/>
            <pc:sldMk cId="0" sldId="298"/>
            <ac:spMk id="19" creationId="{FC4217EC-4AD1-44A2-8AB6-C79831B7E934}"/>
          </ac:spMkLst>
        </pc:spChg>
        <pc:spChg chg="mod">
          <ac:chgData name="Timo Mühlhaus" userId="1b6b3aba618dadac" providerId="LiveId" clId="{0650BC4A-570C-4918-B7F2-B6B3A55D36EB}" dt="2020-09-20T13:39:04.485" v="3657" actId="165"/>
          <ac:spMkLst>
            <pc:docMk/>
            <pc:sldMk cId="0" sldId="298"/>
            <ac:spMk id="20" creationId="{CFC2AC2B-E2B7-431E-8C4E-B864326E0D47}"/>
          </ac:spMkLst>
        </pc:spChg>
        <pc:spChg chg="mod">
          <ac:chgData name="Timo Mühlhaus" userId="1b6b3aba618dadac" providerId="LiveId" clId="{0650BC4A-570C-4918-B7F2-B6B3A55D36EB}" dt="2020-09-20T13:39:04.485" v="3657" actId="165"/>
          <ac:spMkLst>
            <pc:docMk/>
            <pc:sldMk cId="0" sldId="298"/>
            <ac:spMk id="21" creationId="{BE1BAEC9-E9A3-4726-B8DC-9144E54E4947}"/>
          </ac:spMkLst>
        </pc:spChg>
        <pc:spChg chg="mod">
          <ac:chgData name="Timo Mühlhaus" userId="1b6b3aba618dadac" providerId="LiveId" clId="{0650BC4A-570C-4918-B7F2-B6B3A55D36EB}" dt="2020-09-20T13:39:04.485" v="3657" actId="165"/>
          <ac:spMkLst>
            <pc:docMk/>
            <pc:sldMk cId="0" sldId="298"/>
            <ac:spMk id="27" creationId="{41269813-3FC1-41C3-83B4-5137CDE05B76}"/>
          </ac:spMkLst>
        </pc:spChg>
        <pc:spChg chg="mod">
          <ac:chgData name="Timo Mühlhaus" userId="1b6b3aba618dadac" providerId="LiveId" clId="{0650BC4A-570C-4918-B7F2-B6B3A55D36EB}" dt="2020-09-20T13:39:04.485" v="3657" actId="165"/>
          <ac:spMkLst>
            <pc:docMk/>
            <pc:sldMk cId="0" sldId="298"/>
            <ac:spMk id="28" creationId="{1AD9EA77-3D1B-46CE-AE26-99D80A7CC01E}"/>
          </ac:spMkLst>
        </pc:spChg>
        <pc:spChg chg="mod">
          <ac:chgData name="Timo Mühlhaus" userId="1b6b3aba618dadac" providerId="LiveId" clId="{0650BC4A-570C-4918-B7F2-B6B3A55D36EB}" dt="2020-09-20T13:39:04.485" v="3657" actId="165"/>
          <ac:spMkLst>
            <pc:docMk/>
            <pc:sldMk cId="0" sldId="298"/>
            <ac:spMk id="32" creationId="{2F10C2F0-32AE-4DB2-811C-8A609A671BCD}"/>
          </ac:spMkLst>
        </pc:spChg>
        <pc:spChg chg="mod">
          <ac:chgData name="Timo Mühlhaus" userId="1b6b3aba618dadac" providerId="LiveId" clId="{0650BC4A-570C-4918-B7F2-B6B3A55D36EB}" dt="2020-09-20T13:39:04.485" v="3657" actId="165"/>
          <ac:spMkLst>
            <pc:docMk/>
            <pc:sldMk cId="0" sldId="298"/>
            <ac:spMk id="35" creationId="{B0354FBF-A106-4B47-B8A7-DF043A444756}"/>
          </ac:spMkLst>
        </pc:spChg>
        <pc:spChg chg="mod">
          <ac:chgData name="Timo Mühlhaus" userId="1b6b3aba618dadac" providerId="LiveId" clId="{0650BC4A-570C-4918-B7F2-B6B3A55D36EB}" dt="2020-09-20T13:39:04.485" v="3657" actId="165"/>
          <ac:spMkLst>
            <pc:docMk/>
            <pc:sldMk cId="0" sldId="298"/>
            <ac:spMk id="36" creationId="{4F60C55C-2D7C-4169-94D5-DA672EC14D2E}"/>
          </ac:spMkLst>
        </pc:spChg>
        <pc:spChg chg="mod">
          <ac:chgData name="Timo Mühlhaus" userId="1b6b3aba618dadac" providerId="LiveId" clId="{0650BC4A-570C-4918-B7F2-B6B3A55D36EB}" dt="2020-09-20T13:39:04.485" v="3657" actId="165"/>
          <ac:spMkLst>
            <pc:docMk/>
            <pc:sldMk cId="0" sldId="298"/>
            <ac:spMk id="37" creationId="{429C8706-75B2-4FFF-A153-410D04D44BE8}"/>
          </ac:spMkLst>
        </pc:spChg>
        <pc:spChg chg="mod">
          <ac:chgData name="Timo Mühlhaus" userId="1b6b3aba618dadac" providerId="LiveId" clId="{0650BC4A-570C-4918-B7F2-B6B3A55D36EB}" dt="2020-09-20T13:39:04.485" v="3657" actId="165"/>
          <ac:spMkLst>
            <pc:docMk/>
            <pc:sldMk cId="0" sldId="298"/>
            <ac:spMk id="38" creationId="{794A89A3-5B5B-4C0B-9F86-1213047301EB}"/>
          </ac:spMkLst>
        </pc:spChg>
        <pc:spChg chg="mod">
          <ac:chgData name="Timo Mühlhaus" userId="1b6b3aba618dadac" providerId="LiveId" clId="{0650BC4A-570C-4918-B7F2-B6B3A55D36EB}" dt="2020-09-20T13:39:04.485" v="3657" actId="165"/>
          <ac:spMkLst>
            <pc:docMk/>
            <pc:sldMk cId="0" sldId="298"/>
            <ac:spMk id="39" creationId="{25E30CF8-9742-4AD8-BC88-7EF1EFFFCEF3}"/>
          </ac:spMkLst>
        </pc:spChg>
        <pc:spChg chg="mod">
          <ac:chgData name="Timo Mühlhaus" userId="1b6b3aba618dadac" providerId="LiveId" clId="{0650BC4A-570C-4918-B7F2-B6B3A55D36EB}" dt="2020-09-20T13:39:04.485" v="3657" actId="165"/>
          <ac:spMkLst>
            <pc:docMk/>
            <pc:sldMk cId="0" sldId="298"/>
            <ac:spMk id="40" creationId="{1BBAD7B7-5B11-4D6D-83DC-BD4E15A780B3}"/>
          </ac:spMkLst>
        </pc:spChg>
        <pc:spChg chg="mod">
          <ac:chgData name="Timo Mühlhaus" userId="1b6b3aba618dadac" providerId="LiveId" clId="{0650BC4A-570C-4918-B7F2-B6B3A55D36EB}" dt="2020-09-20T13:39:04.485" v="3657" actId="165"/>
          <ac:spMkLst>
            <pc:docMk/>
            <pc:sldMk cId="0" sldId="298"/>
            <ac:spMk id="41" creationId="{D5413971-460C-4D08-901D-6810BE502D9A}"/>
          </ac:spMkLst>
        </pc:spChg>
        <pc:spChg chg="mod">
          <ac:chgData name="Timo Mühlhaus" userId="1b6b3aba618dadac" providerId="LiveId" clId="{0650BC4A-570C-4918-B7F2-B6B3A55D36EB}" dt="2020-09-20T13:39:04.485" v="3657" actId="165"/>
          <ac:spMkLst>
            <pc:docMk/>
            <pc:sldMk cId="0" sldId="298"/>
            <ac:spMk id="48" creationId="{360B1325-5554-41F3-84B8-33AB178B8A3A}"/>
          </ac:spMkLst>
        </pc:spChg>
        <pc:spChg chg="mod">
          <ac:chgData name="Timo Mühlhaus" userId="1b6b3aba618dadac" providerId="LiveId" clId="{0650BC4A-570C-4918-B7F2-B6B3A55D36EB}" dt="2020-09-20T13:39:04.485" v="3657" actId="165"/>
          <ac:spMkLst>
            <pc:docMk/>
            <pc:sldMk cId="0" sldId="298"/>
            <ac:spMk id="49" creationId="{A30373E6-744F-4660-895A-2704B4F9402E}"/>
          </ac:spMkLst>
        </pc:spChg>
        <pc:spChg chg="mod">
          <ac:chgData name="Timo Mühlhaus" userId="1b6b3aba618dadac" providerId="LiveId" clId="{0650BC4A-570C-4918-B7F2-B6B3A55D36EB}" dt="2020-09-20T13:39:04.485" v="3657" actId="165"/>
          <ac:spMkLst>
            <pc:docMk/>
            <pc:sldMk cId="0" sldId="298"/>
            <ac:spMk id="52" creationId="{01E69979-161B-4571-B6E8-1834F924EEAE}"/>
          </ac:spMkLst>
        </pc:spChg>
        <pc:spChg chg="mod">
          <ac:chgData name="Timo Mühlhaus" userId="1b6b3aba618dadac" providerId="LiveId" clId="{0650BC4A-570C-4918-B7F2-B6B3A55D36EB}" dt="2020-09-20T13:39:04.485" v="3657" actId="165"/>
          <ac:spMkLst>
            <pc:docMk/>
            <pc:sldMk cId="0" sldId="298"/>
            <ac:spMk id="55" creationId="{01EB8FD3-0AE2-4AC6-B7FD-5F002F6D22DE}"/>
          </ac:spMkLst>
        </pc:spChg>
        <pc:spChg chg="mod">
          <ac:chgData name="Timo Mühlhaus" userId="1b6b3aba618dadac" providerId="LiveId" clId="{0650BC4A-570C-4918-B7F2-B6B3A55D36EB}" dt="2020-09-20T13:39:04.485" v="3657" actId="165"/>
          <ac:spMkLst>
            <pc:docMk/>
            <pc:sldMk cId="0" sldId="298"/>
            <ac:spMk id="58" creationId="{6B63B89B-182C-45D7-9A60-AF7676D330A0}"/>
          </ac:spMkLst>
        </pc:spChg>
        <pc:spChg chg="mod">
          <ac:chgData name="Timo Mühlhaus" userId="1b6b3aba618dadac" providerId="LiveId" clId="{0650BC4A-570C-4918-B7F2-B6B3A55D36EB}" dt="2020-09-20T13:39:04.485" v="3657" actId="165"/>
          <ac:spMkLst>
            <pc:docMk/>
            <pc:sldMk cId="0" sldId="298"/>
            <ac:spMk id="59" creationId="{365407DF-7BB3-4FA3-BC44-AC7D4359A6C7}"/>
          </ac:spMkLst>
        </pc:spChg>
        <pc:spChg chg="mod">
          <ac:chgData name="Timo Mühlhaus" userId="1b6b3aba618dadac" providerId="LiveId" clId="{0650BC4A-570C-4918-B7F2-B6B3A55D36EB}" dt="2020-09-20T13:39:04.485" v="3657" actId="165"/>
          <ac:spMkLst>
            <pc:docMk/>
            <pc:sldMk cId="0" sldId="298"/>
            <ac:spMk id="60" creationId="{CF8253AE-5CE9-4ECC-BB14-448426E54D81}"/>
          </ac:spMkLst>
        </pc:spChg>
        <pc:spChg chg="mod">
          <ac:chgData name="Timo Mühlhaus" userId="1b6b3aba618dadac" providerId="LiveId" clId="{0650BC4A-570C-4918-B7F2-B6B3A55D36EB}" dt="2020-09-20T13:39:04.485" v="3657" actId="165"/>
          <ac:spMkLst>
            <pc:docMk/>
            <pc:sldMk cId="0" sldId="298"/>
            <ac:spMk id="63" creationId="{2DADAE8F-D724-4CF7-93B0-38AB5DD2F493}"/>
          </ac:spMkLst>
        </pc:spChg>
        <pc:spChg chg="mod">
          <ac:chgData name="Timo Mühlhaus" userId="1b6b3aba618dadac" providerId="LiveId" clId="{0650BC4A-570C-4918-B7F2-B6B3A55D36EB}" dt="2020-09-20T13:39:04.485" v="3657" actId="165"/>
          <ac:spMkLst>
            <pc:docMk/>
            <pc:sldMk cId="0" sldId="298"/>
            <ac:spMk id="64" creationId="{09D35DCD-807D-4988-BF4E-CF41C6F46F56}"/>
          </ac:spMkLst>
        </pc:spChg>
        <pc:spChg chg="mod">
          <ac:chgData name="Timo Mühlhaus" userId="1b6b3aba618dadac" providerId="LiveId" clId="{0650BC4A-570C-4918-B7F2-B6B3A55D36EB}" dt="2020-09-20T13:39:04.485" v="3657" actId="165"/>
          <ac:spMkLst>
            <pc:docMk/>
            <pc:sldMk cId="0" sldId="298"/>
            <ac:spMk id="65" creationId="{F986CB44-5E94-49A2-90CC-016931FACA42}"/>
          </ac:spMkLst>
        </pc:spChg>
        <pc:spChg chg="mod">
          <ac:chgData name="Timo Mühlhaus" userId="1b6b3aba618dadac" providerId="LiveId" clId="{0650BC4A-570C-4918-B7F2-B6B3A55D36EB}" dt="2020-09-20T13:39:04.485" v="3657" actId="165"/>
          <ac:spMkLst>
            <pc:docMk/>
            <pc:sldMk cId="0" sldId="298"/>
            <ac:spMk id="66" creationId="{D1D143EA-E078-4EE4-9446-61E32DD2480A}"/>
          </ac:spMkLst>
        </pc:spChg>
        <pc:spChg chg="mod">
          <ac:chgData name="Timo Mühlhaus" userId="1b6b3aba618dadac" providerId="LiveId" clId="{0650BC4A-570C-4918-B7F2-B6B3A55D36EB}" dt="2020-09-20T13:39:04.485" v="3657" actId="165"/>
          <ac:spMkLst>
            <pc:docMk/>
            <pc:sldMk cId="0" sldId="298"/>
            <ac:spMk id="67" creationId="{CDCFEB51-E86D-4393-8D28-6CCC50FECB25}"/>
          </ac:spMkLst>
        </pc:spChg>
        <pc:spChg chg="mod">
          <ac:chgData name="Timo Mühlhaus" userId="1b6b3aba618dadac" providerId="LiveId" clId="{0650BC4A-570C-4918-B7F2-B6B3A55D36EB}" dt="2020-09-20T13:39:04.485" v="3657" actId="165"/>
          <ac:spMkLst>
            <pc:docMk/>
            <pc:sldMk cId="0" sldId="298"/>
            <ac:spMk id="68" creationId="{A64ECC3D-E8FA-4AB9-A0B2-B601868D8C98}"/>
          </ac:spMkLst>
        </pc:spChg>
        <pc:spChg chg="mod">
          <ac:chgData name="Timo Mühlhaus" userId="1b6b3aba618dadac" providerId="LiveId" clId="{0650BC4A-570C-4918-B7F2-B6B3A55D36EB}" dt="2020-09-20T13:39:04.485" v="3657" actId="165"/>
          <ac:spMkLst>
            <pc:docMk/>
            <pc:sldMk cId="0" sldId="298"/>
            <ac:spMk id="69" creationId="{A447D147-FEDE-4BC2-A4A1-CCE2AE9E96D4}"/>
          </ac:spMkLst>
        </pc:spChg>
        <pc:spChg chg="mod">
          <ac:chgData name="Timo Mühlhaus" userId="1b6b3aba618dadac" providerId="LiveId" clId="{0650BC4A-570C-4918-B7F2-B6B3A55D36EB}" dt="2020-09-20T13:39:04.485" v="3657" actId="165"/>
          <ac:spMkLst>
            <pc:docMk/>
            <pc:sldMk cId="0" sldId="298"/>
            <ac:spMk id="70" creationId="{A83A9809-AAF9-4E65-A548-C080FB59D763}"/>
          </ac:spMkLst>
        </pc:spChg>
        <pc:spChg chg="mod">
          <ac:chgData name="Timo Mühlhaus" userId="1b6b3aba618dadac" providerId="LiveId" clId="{0650BC4A-570C-4918-B7F2-B6B3A55D36EB}" dt="2020-09-20T13:39:04.485" v="3657" actId="165"/>
          <ac:spMkLst>
            <pc:docMk/>
            <pc:sldMk cId="0" sldId="298"/>
            <ac:spMk id="71" creationId="{207C000A-8AAB-4F7B-8620-79D3FAB796DC}"/>
          </ac:spMkLst>
        </pc:spChg>
        <pc:spChg chg="mod">
          <ac:chgData name="Timo Mühlhaus" userId="1b6b3aba618dadac" providerId="LiveId" clId="{0650BC4A-570C-4918-B7F2-B6B3A55D36EB}" dt="2020-09-20T13:39:04.485" v="3657" actId="165"/>
          <ac:spMkLst>
            <pc:docMk/>
            <pc:sldMk cId="0" sldId="298"/>
            <ac:spMk id="72" creationId="{2C704AEE-B590-4808-9BB5-6057E1309182}"/>
          </ac:spMkLst>
        </pc:spChg>
        <pc:spChg chg="mod">
          <ac:chgData name="Timo Mühlhaus" userId="1b6b3aba618dadac" providerId="LiveId" clId="{0650BC4A-570C-4918-B7F2-B6B3A55D36EB}" dt="2020-09-20T13:39:04.485" v="3657" actId="165"/>
          <ac:spMkLst>
            <pc:docMk/>
            <pc:sldMk cId="0" sldId="298"/>
            <ac:spMk id="73" creationId="{E16E9A24-B642-4683-8166-912EAD017269}"/>
          </ac:spMkLst>
        </pc:spChg>
        <pc:spChg chg="mod">
          <ac:chgData name="Timo Mühlhaus" userId="1b6b3aba618dadac" providerId="LiveId" clId="{0650BC4A-570C-4918-B7F2-B6B3A55D36EB}" dt="2020-09-20T13:39:04.485" v="3657" actId="165"/>
          <ac:spMkLst>
            <pc:docMk/>
            <pc:sldMk cId="0" sldId="298"/>
            <ac:spMk id="74" creationId="{B241D277-176F-40B9-AF95-174421AEAE9C}"/>
          </ac:spMkLst>
        </pc:spChg>
        <pc:spChg chg="mod">
          <ac:chgData name="Timo Mühlhaus" userId="1b6b3aba618dadac" providerId="LiveId" clId="{0650BC4A-570C-4918-B7F2-B6B3A55D36EB}" dt="2020-09-20T13:39:04.485" v="3657" actId="165"/>
          <ac:spMkLst>
            <pc:docMk/>
            <pc:sldMk cId="0" sldId="298"/>
            <ac:spMk id="76" creationId="{812EFAB8-86E8-4FF4-9F9F-4314C1221C3D}"/>
          </ac:spMkLst>
        </pc:spChg>
        <pc:spChg chg="mod">
          <ac:chgData name="Timo Mühlhaus" userId="1b6b3aba618dadac" providerId="LiveId" clId="{0650BC4A-570C-4918-B7F2-B6B3A55D36EB}" dt="2020-09-20T13:39:04.485" v="3657" actId="165"/>
          <ac:spMkLst>
            <pc:docMk/>
            <pc:sldMk cId="0" sldId="298"/>
            <ac:spMk id="77" creationId="{DCB7233D-4B96-4E10-8405-4B50B4B114F4}"/>
          </ac:spMkLst>
        </pc:spChg>
        <pc:spChg chg="mod">
          <ac:chgData name="Timo Mühlhaus" userId="1b6b3aba618dadac" providerId="LiveId" clId="{0650BC4A-570C-4918-B7F2-B6B3A55D36EB}" dt="2020-09-20T13:39:04.485" v="3657" actId="165"/>
          <ac:spMkLst>
            <pc:docMk/>
            <pc:sldMk cId="0" sldId="298"/>
            <ac:spMk id="82" creationId="{F1729373-CE99-4FC7-814D-B96D195E6F6E}"/>
          </ac:spMkLst>
        </pc:spChg>
        <pc:spChg chg="mod">
          <ac:chgData name="Timo Mühlhaus" userId="1b6b3aba618dadac" providerId="LiveId" clId="{0650BC4A-570C-4918-B7F2-B6B3A55D36EB}" dt="2020-09-20T13:39:04.485" v="3657" actId="165"/>
          <ac:spMkLst>
            <pc:docMk/>
            <pc:sldMk cId="0" sldId="298"/>
            <ac:spMk id="83" creationId="{C1974DF5-BE6F-40C9-82F4-F399FDE91798}"/>
          </ac:spMkLst>
        </pc:spChg>
        <pc:spChg chg="mod">
          <ac:chgData name="Timo Mühlhaus" userId="1b6b3aba618dadac" providerId="LiveId" clId="{0650BC4A-570C-4918-B7F2-B6B3A55D36EB}" dt="2020-09-20T13:39:04.485" v="3657" actId="165"/>
          <ac:spMkLst>
            <pc:docMk/>
            <pc:sldMk cId="0" sldId="298"/>
            <ac:spMk id="84" creationId="{74E684F2-1C0C-40FC-A3AE-5E2D1BBD4336}"/>
          </ac:spMkLst>
        </pc:spChg>
        <pc:spChg chg="mod">
          <ac:chgData name="Timo Mühlhaus" userId="1b6b3aba618dadac" providerId="LiveId" clId="{0650BC4A-570C-4918-B7F2-B6B3A55D36EB}" dt="2020-09-20T13:39:04.485" v="3657" actId="165"/>
          <ac:spMkLst>
            <pc:docMk/>
            <pc:sldMk cId="0" sldId="298"/>
            <ac:spMk id="85" creationId="{5ECE6C14-6A57-48D2-8D6C-F2714754EE16}"/>
          </ac:spMkLst>
        </pc:spChg>
        <pc:spChg chg="add mod">
          <ac:chgData name="Timo Mühlhaus" userId="1b6b3aba618dadac" providerId="LiveId" clId="{0650BC4A-570C-4918-B7F2-B6B3A55D36EB}" dt="2020-09-20T15:14:45.933" v="3859" actId="1076"/>
          <ac:spMkLst>
            <pc:docMk/>
            <pc:sldMk cId="0" sldId="298"/>
            <ac:spMk id="93" creationId="{C789F458-68D8-4F7B-B8A1-0D2E0B14C39D}"/>
          </ac:spMkLst>
        </pc:spChg>
        <pc:spChg chg="mod">
          <ac:chgData name="Timo Mühlhaus" userId="1b6b3aba618dadac" providerId="LiveId" clId="{0650BC4A-570C-4918-B7F2-B6B3A55D36EB}" dt="2020-09-20T15:14:55.232" v="3861" actId="1076"/>
          <ac:spMkLst>
            <pc:docMk/>
            <pc:sldMk cId="0" sldId="298"/>
            <ac:spMk id="1462" creationId="{00000000-0000-0000-0000-000000000000}"/>
          </ac:spMkLst>
        </pc:spChg>
        <pc:grpChg chg="add del mod">
          <ac:chgData name="Timo Mühlhaus" userId="1b6b3aba618dadac" providerId="LiveId" clId="{0650BC4A-570C-4918-B7F2-B6B3A55D36EB}" dt="2020-09-20T13:39:04.485" v="3657" actId="165"/>
          <ac:grpSpMkLst>
            <pc:docMk/>
            <pc:sldMk cId="0" sldId="298"/>
            <ac:grpSpMk id="5" creationId="{D0B946FC-B765-431A-AA12-8F555EE288CF}"/>
          </ac:grpSpMkLst>
        </pc:grpChg>
        <pc:grpChg chg="del mod topLvl">
          <ac:chgData name="Timo Mühlhaus" userId="1b6b3aba618dadac" providerId="LiveId" clId="{0650BC4A-570C-4918-B7F2-B6B3A55D36EB}" dt="2020-09-20T13:40:45.766" v="3676" actId="478"/>
          <ac:grpSpMkLst>
            <pc:docMk/>
            <pc:sldMk cId="0" sldId="298"/>
            <ac:grpSpMk id="6" creationId="{44D10808-1585-41D5-B45B-F38DCE3BF1AD}"/>
          </ac:grpSpMkLst>
        </pc:grpChg>
        <pc:grpChg chg="mod topLvl">
          <ac:chgData name="Timo Mühlhaus" userId="1b6b3aba618dadac" providerId="LiveId" clId="{0650BC4A-570C-4918-B7F2-B6B3A55D36EB}" dt="2020-09-20T13:42:00.955" v="3691" actId="1076"/>
          <ac:grpSpMkLst>
            <pc:docMk/>
            <pc:sldMk cId="0" sldId="298"/>
            <ac:grpSpMk id="7" creationId="{762718C9-E491-4237-BC0C-AFBD5E7306CD}"/>
          </ac:grpSpMkLst>
        </pc:grpChg>
        <pc:grpChg chg="del mod topLvl">
          <ac:chgData name="Timo Mühlhaus" userId="1b6b3aba618dadac" providerId="LiveId" clId="{0650BC4A-570C-4918-B7F2-B6B3A55D36EB}" dt="2020-09-20T13:40:48.602" v="3677" actId="478"/>
          <ac:grpSpMkLst>
            <pc:docMk/>
            <pc:sldMk cId="0" sldId="298"/>
            <ac:grpSpMk id="8" creationId="{ABA71384-6173-4C81-B447-76A573513F94}"/>
          </ac:grpSpMkLst>
        </pc:grpChg>
        <pc:grpChg chg="mod topLvl">
          <ac:chgData name="Timo Mühlhaus" userId="1b6b3aba618dadac" providerId="LiveId" clId="{0650BC4A-570C-4918-B7F2-B6B3A55D36EB}" dt="2020-09-20T13:42:05.317" v="3694" actId="1038"/>
          <ac:grpSpMkLst>
            <pc:docMk/>
            <pc:sldMk cId="0" sldId="298"/>
            <ac:grpSpMk id="9" creationId="{8DBCC0BA-FFB5-4123-AA5E-7DC9C03D569A}"/>
          </ac:grpSpMkLst>
        </pc:grpChg>
        <pc:grpChg chg="mod topLvl">
          <ac:chgData name="Timo Mühlhaus" userId="1b6b3aba618dadac" providerId="LiveId" clId="{0650BC4A-570C-4918-B7F2-B6B3A55D36EB}" dt="2020-09-20T15:14:43.051" v="3858" actId="1076"/>
          <ac:grpSpMkLst>
            <pc:docMk/>
            <pc:sldMk cId="0" sldId="298"/>
            <ac:grpSpMk id="10" creationId="{DEE694ED-F220-4810-8B06-3D7F48C698CD}"/>
          </ac:grpSpMkLst>
        </pc:grpChg>
        <pc:grpChg chg="del mod topLvl">
          <ac:chgData name="Timo Mühlhaus" userId="1b6b3aba618dadac" providerId="LiveId" clId="{0650BC4A-570C-4918-B7F2-B6B3A55D36EB}" dt="2020-09-20T13:40:45.766" v="3676" actId="478"/>
          <ac:grpSpMkLst>
            <pc:docMk/>
            <pc:sldMk cId="0" sldId="298"/>
            <ac:grpSpMk id="11" creationId="{5C20AA68-98F2-4F79-9467-A52BCE777DE6}"/>
          </ac:grpSpMkLst>
        </pc:grpChg>
        <pc:grpChg chg="mod">
          <ac:chgData name="Timo Mühlhaus" userId="1b6b3aba618dadac" providerId="LiveId" clId="{0650BC4A-570C-4918-B7F2-B6B3A55D36EB}" dt="2020-09-20T13:39:04.485" v="3657" actId="165"/>
          <ac:grpSpMkLst>
            <pc:docMk/>
            <pc:sldMk cId="0" sldId="298"/>
            <ac:grpSpMk id="22" creationId="{11E7B27E-5E4B-452B-A276-C9BB8429BAEF}"/>
          </ac:grpSpMkLst>
        </pc:grpChg>
        <pc:grpChg chg="mod">
          <ac:chgData name="Timo Mühlhaus" userId="1b6b3aba618dadac" providerId="LiveId" clId="{0650BC4A-570C-4918-B7F2-B6B3A55D36EB}" dt="2020-09-20T13:39:04.485" v="3657" actId="165"/>
          <ac:grpSpMkLst>
            <pc:docMk/>
            <pc:sldMk cId="0" sldId="298"/>
            <ac:grpSpMk id="23" creationId="{5BBE9DF7-9C63-46BE-935A-915590515244}"/>
          </ac:grpSpMkLst>
        </pc:grpChg>
        <pc:grpChg chg="mod">
          <ac:chgData name="Timo Mühlhaus" userId="1b6b3aba618dadac" providerId="LiveId" clId="{0650BC4A-570C-4918-B7F2-B6B3A55D36EB}" dt="2020-09-20T13:39:04.485" v="3657" actId="165"/>
          <ac:grpSpMkLst>
            <pc:docMk/>
            <pc:sldMk cId="0" sldId="298"/>
            <ac:grpSpMk id="24" creationId="{78B28ECC-0E76-46FD-A052-CBFDC460872D}"/>
          </ac:grpSpMkLst>
        </pc:grpChg>
        <pc:grpChg chg="mod">
          <ac:chgData name="Timo Mühlhaus" userId="1b6b3aba618dadac" providerId="LiveId" clId="{0650BC4A-570C-4918-B7F2-B6B3A55D36EB}" dt="2020-09-20T13:39:04.485" v="3657" actId="165"/>
          <ac:grpSpMkLst>
            <pc:docMk/>
            <pc:sldMk cId="0" sldId="298"/>
            <ac:grpSpMk id="25" creationId="{87E2AE3B-F34B-4918-921F-D153E4DADB40}"/>
          </ac:grpSpMkLst>
        </pc:grpChg>
        <pc:grpChg chg="mod">
          <ac:chgData name="Timo Mühlhaus" userId="1b6b3aba618dadac" providerId="LiveId" clId="{0650BC4A-570C-4918-B7F2-B6B3A55D36EB}" dt="2020-09-20T13:39:04.485" v="3657" actId="165"/>
          <ac:grpSpMkLst>
            <pc:docMk/>
            <pc:sldMk cId="0" sldId="298"/>
            <ac:grpSpMk id="26" creationId="{D7AD93A7-06DD-4631-B6DB-00108E5E7D7F}"/>
          </ac:grpSpMkLst>
        </pc:grpChg>
        <pc:grpChg chg="mod">
          <ac:chgData name="Timo Mühlhaus" userId="1b6b3aba618dadac" providerId="LiveId" clId="{0650BC4A-570C-4918-B7F2-B6B3A55D36EB}" dt="2020-09-20T13:39:04.485" v="3657" actId="165"/>
          <ac:grpSpMkLst>
            <pc:docMk/>
            <pc:sldMk cId="0" sldId="298"/>
            <ac:grpSpMk id="29" creationId="{3FAE6C73-F008-4478-BA48-6AD8DE151160}"/>
          </ac:grpSpMkLst>
        </pc:grpChg>
        <pc:grpChg chg="mod">
          <ac:chgData name="Timo Mühlhaus" userId="1b6b3aba618dadac" providerId="LiveId" clId="{0650BC4A-570C-4918-B7F2-B6B3A55D36EB}" dt="2020-09-20T13:39:04.485" v="3657" actId="165"/>
          <ac:grpSpMkLst>
            <pc:docMk/>
            <pc:sldMk cId="0" sldId="298"/>
            <ac:grpSpMk id="30" creationId="{022CE644-6764-47BD-A8D0-818545E2031C}"/>
          </ac:grpSpMkLst>
        </pc:grpChg>
        <pc:grpChg chg="mod">
          <ac:chgData name="Timo Mühlhaus" userId="1b6b3aba618dadac" providerId="LiveId" clId="{0650BC4A-570C-4918-B7F2-B6B3A55D36EB}" dt="2020-09-20T13:39:04.485" v="3657" actId="165"/>
          <ac:grpSpMkLst>
            <pc:docMk/>
            <pc:sldMk cId="0" sldId="298"/>
            <ac:grpSpMk id="31" creationId="{80FAC1C9-1453-4FEC-9A10-CF5F0AF08E6C}"/>
          </ac:grpSpMkLst>
        </pc:grpChg>
        <pc:grpChg chg="mod">
          <ac:chgData name="Timo Mühlhaus" userId="1b6b3aba618dadac" providerId="LiveId" clId="{0650BC4A-570C-4918-B7F2-B6B3A55D36EB}" dt="2020-09-20T13:39:04.485" v="3657" actId="165"/>
          <ac:grpSpMkLst>
            <pc:docMk/>
            <pc:sldMk cId="0" sldId="298"/>
            <ac:grpSpMk id="42" creationId="{DB3670A5-B34A-4817-9646-0834F3C5A933}"/>
          </ac:grpSpMkLst>
        </pc:grpChg>
        <pc:grpChg chg="mod">
          <ac:chgData name="Timo Mühlhaus" userId="1b6b3aba618dadac" providerId="LiveId" clId="{0650BC4A-570C-4918-B7F2-B6B3A55D36EB}" dt="2020-09-20T13:39:04.485" v="3657" actId="165"/>
          <ac:grpSpMkLst>
            <pc:docMk/>
            <pc:sldMk cId="0" sldId="298"/>
            <ac:grpSpMk id="43" creationId="{BE21F138-2472-4490-B037-3134C7850982}"/>
          </ac:grpSpMkLst>
        </pc:grpChg>
        <pc:grpChg chg="mod">
          <ac:chgData name="Timo Mühlhaus" userId="1b6b3aba618dadac" providerId="LiveId" clId="{0650BC4A-570C-4918-B7F2-B6B3A55D36EB}" dt="2020-09-20T13:39:04.485" v="3657" actId="165"/>
          <ac:grpSpMkLst>
            <pc:docMk/>
            <pc:sldMk cId="0" sldId="298"/>
            <ac:grpSpMk id="44" creationId="{92FA60AC-2877-40E1-9613-8BBB0F3EDEF6}"/>
          </ac:grpSpMkLst>
        </pc:grpChg>
        <pc:grpChg chg="mod">
          <ac:chgData name="Timo Mühlhaus" userId="1b6b3aba618dadac" providerId="LiveId" clId="{0650BC4A-570C-4918-B7F2-B6B3A55D36EB}" dt="2020-09-20T13:39:04.485" v="3657" actId="165"/>
          <ac:grpSpMkLst>
            <pc:docMk/>
            <pc:sldMk cId="0" sldId="298"/>
            <ac:grpSpMk id="45" creationId="{7E15973B-A70E-4122-8697-F7282DF84E3C}"/>
          </ac:grpSpMkLst>
        </pc:grpChg>
        <pc:grpChg chg="mod">
          <ac:chgData name="Timo Mühlhaus" userId="1b6b3aba618dadac" providerId="LiveId" clId="{0650BC4A-570C-4918-B7F2-B6B3A55D36EB}" dt="2020-09-20T13:39:04.485" v="3657" actId="165"/>
          <ac:grpSpMkLst>
            <pc:docMk/>
            <pc:sldMk cId="0" sldId="298"/>
            <ac:grpSpMk id="46" creationId="{CB84988A-DA43-40EE-91EE-25CE056DE824}"/>
          </ac:grpSpMkLst>
        </pc:grpChg>
        <pc:grpChg chg="mod">
          <ac:chgData name="Timo Mühlhaus" userId="1b6b3aba618dadac" providerId="LiveId" clId="{0650BC4A-570C-4918-B7F2-B6B3A55D36EB}" dt="2020-09-20T13:39:04.485" v="3657" actId="165"/>
          <ac:grpSpMkLst>
            <pc:docMk/>
            <pc:sldMk cId="0" sldId="298"/>
            <ac:grpSpMk id="47" creationId="{44C71E36-73EE-43C0-B688-AD7EC40971BE}"/>
          </ac:grpSpMkLst>
        </pc:grpChg>
        <pc:grpChg chg="mod">
          <ac:chgData name="Timo Mühlhaus" userId="1b6b3aba618dadac" providerId="LiveId" clId="{0650BC4A-570C-4918-B7F2-B6B3A55D36EB}" dt="2020-09-20T13:39:04.485" v="3657" actId="165"/>
          <ac:grpSpMkLst>
            <pc:docMk/>
            <pc:sldMk cId="0" sldId="298"/>
            <ac:grpSpMk id="75" creationId="{C9CAE605-F003-4FBF-B3D4-391CAE1E8C74}"/>
          </ac:grpSpMkLst>
        </pc:grpChg>
        <pc:grpChg chg="mod">
          <ac:chgData name="Timo Mühlhaus" userId="1b6b3aba618dadac" providerId="LiveId" clId="{0650BC4A-570C-4918-B7F2-B6B3A55D36EB}" dt="2020-09-20T13:39:04.485" v="3657" actId="165"/>
          <ac:grpSpMkLst>
            <pc:docMk/>
            <pc:sldMk cId="0" sldId="298"/>
            <ac:grpSpMk id="79" creationId="{43053145-B5B7-49D9-9402-82D828D61A14}"/>
          </ac:grpSpMkLst>
        </pc:grpChg>
        <pc:grpChg chg="mod">
          <ac:chgData name="Timo Mühlhaus" userId="1b6b3aba618dadac" providerId="LiveId" clId="{0650BC4A-570C-4918-B7F2-B6B3A55D36EB}" dt="2020-09-20T13:39:04.485" v="3657" actId="165"/>
          <ac:grpSpMkLst>
            <pc:docMk/>
            <pc:sldMk cId="0" sldId="298"/>
            <ac:grpSpMk id="86" creationId="{320E5E81-865F-4122-8993-B0F0A411E115}"/>
          </ac:grpSpMkLst>
        </pc:grpChg>
        <pc:picChg chg="mod">
          <ac:chgData name="Timo Mühlhaus" userId="1b6b3aba618dadac" providerId="LiveId" clId="{0650BC4A-570C-4918-B7F2-B6B3A55D36EB}" dt="2020-09-20T13:39:04.485" v="3657" actId="165"/>
          <ac:picMkLst>
            <pc:docMk/>
            <pc:sldMk cId="0" sldId="298"/>
            <ac:picMk id="78" creationId="{42BC5A18-696D-451E-BAFE-00174C26F357}"/>
          </ac:picMkLst>
        </pc:picChg>
        <pc:picChg chg="mod">
          <ac:chgData name="Timo Mühlhaus" userId="1b6b3aba618dadac" providerId="LiveId" clId="{0650BC4A-570C-4918-B7F2-B6B3A55D36EB}" dt="2020-09-20T13:39:04.485" v="3657" actId="165"/>
          <ac:picMkLst>
            <pc:docMk/>
            <pc:sldMk cId="0" sldId="298"/>
            <ac:picMk id="87" creationId="{F13643B8-8887-4651-B37B-763D4C231DFF}"/>
          </ac:picMkLst>
        </pc:picChg>
        <pc:picChg chg="mod">
          <ac:chgData name="Timo Mühlhaus" userId="1b6b3aba618dadac" providerId="LiveId" clId="{0650BC4A-570C-4918-B7F2-B6B3A55D36EB}" dt="2020-09-20T13:39:04.485" v="3657" actId="165"/>
          <ac:picMkLst>
            <pc:docMk/>
            <pc:sldMk cId="0" sldId="298"/>
            <ac:picMk id="88" creationId="{F8F30B53-9119-447D-9CFC-7C44C1CDE0D7}"/>
          </ac:picMkLst>
        </pc:picChg>
        <pc:picChg chg="mod">
          <ac:chgData name="Timo Mühlhaus" userId="1b6b3aba618dadac" providerId="LiveId" clId="{0650BC4A-570C-4918-B7F2-B6B3A55D36EB}" dt="2020-09-20T13:39:04.485" v="3657" actId="165"/>
          <ac:picMkLst>
            <pc:docMk/>
            <pc:sldMk cId="0" sldId="298"/>
            <ac:picMk id="89" creationId="{B82D07F0-B6C1-4A27-B2DC-983C8B5B4717}"/>
          </ac:picMkLst>
        </pc:picChg>
        <pc:picChg chg="add del mod ord modCrop">
          <ac:chgData name="Timo Mühlhaus" userId="1b6b3aba618dadac" providerId="LiveId" clId="{0650BC4A-570C-4918-B7F2-B6B3A55D36EB}" dt="2020-09-20T15:14:15.653" v="3849" actId="478"/>
          <ac:picMkLst>
            <pc:docMk/>
            <pc:sldMk cId="0" sldId="298"/>
            <ac:picMk id="1408" creationId="{A701D1B5-F29F-4B3C-8D88-A2FE5519F909}"/>
          </ac:picMkLst>
        </pc:picChg>
        <pc:cxnChg chg="mod">
          <ac:chgData name="Timo Mühlhaus" userId="1b6b3aba618dadac" providerId="LiveId" clId="{0650BC4A-570C-4918-B7F2-B6B3A55D36EB}" dt="2020-09-20T13:39:04.485" v="3657" actId="165"/>
          <ac:cxnSpMkLst>
            <pc:docMk/>
            <pc:sldMk cId="0" sldId="298"/>
            <ac:cxnSpMk id="33" creationId="{82BDCA69-CFB1-49F5-A36E-B1AC693CCE1E}"/>
          </ac:cxnSpMkLst>
        </pc:cxnChg>
        <pc:cxnChg chg="mod">
          <ac:chgData name="Timo Mühlhaus" userId="1b6b3aba618dadac" providerId="LiveId" clId="{0650BC4A-570C-4918-B7F2-B6B3A55D36EB}" dt="2020-09-20T13:39:04.485" v="3657" actId="165"/>
          <ac:cxnSpMkLst>
            <pc:docMk/>
            <pc:sldMk cId="0" sldId="298"/>
            <ac:cxnSpMk id="34" creationId="{52705A89-3AA6-4C5F-B5ED-516B834D2E55}"/>
          </ac:cxnSpMkLst>
        </pc:cxnChg>
        <pc:cxnChg chg="mod">
          <ac:chgData name="Timo Mühlhaus" userId="1b6b3aba618dadac" providerId="LiveId" clId="{0650BC4A-570C-4918-B7F2-B6B3A55D36EB}" dt="2020-09-20T13:39:04.485" v="3657" actId="165"/>
          <ac:cxnSpMkLst>
            <pc:docMk/>
            <pc:sldMk cId="0" sldId="298"/>
            <ac:cxnSpMk id="50" creationId="{CDE87F9B-092D-4FF1-B9D1-D1134D93B0A8}"/>
          </ac:cxnSpMkLst>
        </pc:cxnChg>
        <pc:cxnChg chg="mod">
          <ac:chgData name="Timo Mühlhaus" userId="1b6b3aba618dadac" providerId="LiveId" clId="{0650BC4A-570C-4918-B7F2-B6B3A55D36EB}" dt="2020-09-20T13:39:04.485" v="3657" actId="165"/>
          <ac:cxnSpMkLst>
            <pc:docMk/>
            <pc:sldMk cId="0" sldId="298"/>
            <ac:cxnSpMk id="51" creationId="{5634F233-3120-4C89-8BB3-71769CE6753D}"/>
          </ac:cxnSpMkLst>
        </pc:cxnChg>
        <pc:cxnChg chg="mod">
          <ac:chgData name="Timo Mühlhaus" userId="1b6b3aba618dadac" providerId="LiveId" clId="{0650BC4A-570C-4918-B7F2-B6B3A55D36EB}" dt="2020-09-20T13:39:04.485" v="3657" actId="165"/>
          <ac:cxnSpMkLst>
            <pc:docMk/>
            <pc:sldMk cId="0" sldId="298"/>
            <ac:cxnSpMk id="53" creationId="{398FB598-1869-4A2D-94F0-9CC24BC08126}"/>
          </ac:cxnSpMkLst>
        </pc:cxnChg>
        <pc:cxnChg chg="mod">
          <ac:chgData name="Timo Mühlhaus" userId="1b6b3aba618dadac" providerId="LiveId" clId="{0650BC4A-570C-4918-B7F2-B6B3A55D36EB}" dt="2020-09-20T13:39:04.485" v="3657" actId="165"/>
          <ac:cxnSpMkLst>
            <pc:docMk/>
            <pc:sldMk cId="0" sldId="298"/>
            <ac:cxnSpMk id="54" creationId="{BC9AC546-D2DB-40A3-BEA9-6FACC12B135E}"/>
          </ac:cxnSpMkLst>
        </pc:cxnChg>
        <pc:cxnChg chg="mod">
          <ac:chgData name="Timo Mühlhaus" userId="1b6b3aba618dadac" providerId="LiveId" clId="{0650BC4A-570C-4918-B7F2-B6B3A55D36EB}" dt="2020-09-20T13:39:04.485" v="3657" actId="165"/>
          <ac:cxnSpMkLst>
            <pc:docMk/>
            <pc:sldMk cId="0" sldId="298"/>
            <ac:cxnSpMk id="56" creationId="{31264941-4EFF-4A3E-9100-D07EAD89FF0F}"/>
          </ac:cxnSpMkLst>
        </pc:cxnChg>
        <pc:cxnChg chg="mod">
          <ac:chgData name="Timo Mühlhaus" userId="1b6b3aba618dadac" providerId="LiveId" clId="{0650BC4A-570C-4918-B7F2-B6B3A55D36EB}" dt="2020-09-20T13:39:04.485" v="3657" actId="165"/>
          <ac:cxnSpMkLst>
            <pc:docMk/>
            <pc:sldMk cId="0" sldId="298"/>
            <ac:cxnSpMk id="57" creationId="{5C2F31F8-FEC5-4200-9D52-8A1FD1ED0B68}"/>
          </ac:cxnSpMkLst>
        </pc:cxnChg>
        <pc:cxnChg chg="mod">
          <ac:chgData name="Timo Mühlhaus" userId="1b6b3aba618dadac" providerId="LiveId" clId="{0650BC4A-570C-4918-B7F2-B6B3A55D36EB}" dt="2020-09-20T13:39:04.485" v="3657" actId="165"/>
          <ac:cxnSpMkLst>
            <pc:docMk/>
            <pc:sldMk cId="0" sldId="298"/>
            <ac:cxnSpMk id="61" creationId="{958EA317-820F-41CD-8C1A-55B054D396C7}"/>
          </ac:cxnSpMkLst>
        </pc:cxnChg>
        <pc:cxnChg chg="mod">
          <ac:chgData name="Timo Mühlhaus" userId="1b6b3aba618dadac" providerId="LiveId" clId="{0650BC4A-570C-4918-B7F2-B6B3A55D36EB}" dt="2020-09-20T13:39:04.485" v="3657" actId="165"/>
          <ac:cxnSpMkLst>
            <pc:docMk/>
            <pc:sldMk cId="0" sldId="298"/>
            <ac:cxnSpMk id="62" creationId="{AA5DDFD1-9EBC-438F-9009-6FAF7B42E1FE}"/>
          </ac:cxnSpMkLst>
        </pc:cxnChg>
        <pc:cxnChg chg="mod">
          <ac:chgData name="Timo Mühlhaus" userId="1b6b3aba618dadac" providerId="LiveId" clId="{0650BC4A-570C-4918-B7F2-B6B3A55D36EB}" dt="2020-09-20T13:39:04.485" v="3657" actId="165"/>
          <ac:cxnSpMkLst>
            <pc:docMk/>
            <pc:sldMk cId="0" sldId="298"/>
            <ac:cxnSpMk id="80" creationId="{923D8C05-EFBE-46EE-9130-210EC1D5CB9C}"/>
          </ac:cxnSpMkLst>
        </pc:cxnChg>
        <pc:cxnChg chg="mod">
          <ac:chgData name="Timo Mühlhaus" userId="1b6b3aba618dadac" providerId="LiveId" clId="{0650BC4A-570C-4918-B7F2-B6B3A55D36EB}" dt="2020-09-20T13:39:04.485" v="3657" actId="165"/>
          <ac:cxnSpMkLst>
            <pc:docMk/>
            <pc:sldMk cId="0" sldId="298"/>
            <ac:cxnSpMk id="81" creationId="{E0DBE040-D284-4119-9303-FDFCF478A440}"/>
          </ac:cxnSpMkLst>
        </pc:cxnChg>
      </pc:sldChg>
      <pc:sldChg chg="addSp modSp mod">
        <pc:chgData name="Timo Mühlhaus" userId="1b6b3aba618dadac" providerId="LiveId" clId="{0650BC4A-570C-4918-B7F2-B6B3A55D36EB}" dt="2020-09-19T15:10:32.018" v="2831" actId="2711"/>
        <pc:sldMkLst>
          <pc:docMk/>
          <pc:sldMk cId="2484013606" sldId="486"/>
        </pc:sldMkLst>
        <pc:spChg chg="mod">
          <ac:chgData name="Timo Mühlhaus" userId="1b6b3aba618dadac" providerId="LiveId" clId="{0650BC4A-570C-4918-B7F2-B6B3A55D36EB}" dt="2020-09-18T07:22:24.791" v="161"/>
          <ac:spMkLst>
            <pc:docMk/>
            <pc:sldMk cId="2484013606" sldId="486"/>
            <ac:spMk id="3" creationId="{05B3F69F-DAA2-4E8C-A407-31F8C9754F4C}"/>
          </ac:spMkLst>
        </pc:spChg>
        <pc:spChg chg="mod">
          <ac:chgData name="Timo Mühlhaus" userId="1b6b3aba618dadac" providerId="LiveId" clId="{0650BC4A-570C-4918-B7F2-B6B3A55D36EB}" dt="2020-09-19T15:10:32.018" v="2831" actId="2711"/>
          <ac:spMkLst>
            <pc:docMk/>
            <pc:sldMk cId="2484013606" sldId="486"/>
            <ac:spMk id="40" creationId="{C656BB87-56B5-46F6-A1DF-1B28E41E76EC}"/>
          </ac:spMkLst>
        </pc:spChg>
        <pc:spChg chg="mod">
          <ac:chgData name="Timo Mühlhaus" userId="1b6b3aba618dadac" providerId="LiveId" clId="{0650BC4A-570C-4918-B7F2-B6B3A55D36EB}" dt="2020-09-19T15:10:32.018" v="2831" actId="2711"/>
          <ac:spMkLst>
            <pc:docMk/>
            <pc:sldMk cId="2484013606" sldId="486"/>
            <ac:spMk id="46" creationId="{0201F04E-BA37-4C54-B00E-71CB2ED9E9A5}"/>
          </ac:spMkLst>
        </pc:spChg>
        <pc:spChg chg="mod">
          <ac:chgData name="Timo Mühlhaus" userId="1b6b3aba618dadac" providerId="LiveId" clId="{0650BC4A-570C-4918-B7F2-B6B3A55D36EB}" dt="2020-09-19T10:47:11.152" v="1806" actId="164"/>
          <ac:spMkLst>
            <pc:docMk/>
            <pc:sldMk cId="2484013606" sldId="486"/>
            <ac:spMk id="52" creationId="{4B7770BF-DE9A-4211-B4CB-D04CA247196E}"/>
          </ac:spMkLst>
        </pc:spChg>
        <pc:spChg chg="mod">
          <ac:chgData name="Timo Mühlhaus" userId="1b6b3aba618dadac" providerId="LiveId" clId="{0650BC4A-570C-4918-B7F2-B6B3A55D36EB}" dt="2020-09-18T15:20:15.989" v="1085" actId="5793"/>
          <ac:spMkLst>
            <pc:docMk/>
            <pc:sldMk cId="2484013606" sldId="486"/>
            <ac:spMk id="53" creationId="{AE0B0D57-AD38-414B-B4F2-ECB42D917E4D}"/>
          </ac:spMkLst>
        </pc:spChg>
        <pc:grpChg chg="add mod">
          <ac:chgData name="Timo Mühlhaus" userId="1b6b3aba618dadac" providerId="LiveId" clId="{0650BC4A-570C-4918-B7F2-B6B3A55D36EB}" dt="2020-09-19T10:47:11.152" v="1806" actId="164"/>
          <ac:grpSpMkLst>
            <pc:docMk/>
            <pc:sldMk cId="2484013606" sldId="486"/>
            <ac:grpSpMk id="2" creationId="{E97A2B39-0F37-4B39-A3CC-6370CF4790DD}"/>
          </ac:grpSpMkLst>
        </pc:grpChg>
        <pc:grpChg chg="mod">
          <ac:chgData name="Timo Mühlhaus" userId="1b6b3aba618dadac" providerId="LiveId" clId="{0650BC4A-570C-4918-B7F2-B6B3A55D36EB}" dt="2020-09-19T10:47:11.152" v="1806" actId="164"/>
          <ac:grpSpMkLst>
            <pc:docMk/>
            <pc:sldMk cId="2484013606" sldId="486"/>
            <ac:grpSpMk id="29" creationId="{77E34118-7591-4A2D-A7DF-CE6401FFF27E}"/>
          </ac:grpSpMkLst>
        </pc:grpChg>
        <pc:grpChg chg="mod">
          <ac:chgData name="Timo Mühlhaus" userId="1b6b3aba618dadac" providerId="LiveId" clId="{0650BC4A-570C-4918-B7F2-B6B3A55D36EB}" dt="2020-09-19T10:47:11.152" v="1806" actId="164"/>
          <ac:grpSpMkLst>
            <pc:docMk/>
            <pc:sldMk cId="2484013606" sldId="486"/>
            <ac:grpSpMk id="58" creationId="{8025EF11-0EC7-446D-90EF-D83ECD0EB9C5}"/>
          </ac:grpSpMkLst>
        </pc:grpChg>
      </pc:sldChg>
      <pc:sldChg chg="modSp mod">
        <pc:chgData name="Timo Mühlhaus" userId="1b6b3aba618dadac" providerId="LiveId" clId="{0650BC4A-570C-4918-B7F2-B6B3A55D36EB}" dt="2020-09-18T09:31:24.622" v="1000" actId="20577"/>
        <pc:sldMkLst>
          <pc:docMk/>
          <pc:sldMk cId="140433555" sldId="492"/>
        </pc:sldMkLst>
        <pc:spChg chg="mod">
          <ac:chgData name="Timo Mühlhaus" userId="1b6b3aba618dadac" providerId="LiveId" clId="{0650BC4A-570C-4918-B7F2-B6B3A55D36EB}" dt="2020-09-18T09:31:24.622" v="1000" actId="20577"/>
          <ac:spMkLst>
            <pc:docMk/>
            <pc:sldMk cId="140433555" sldId="492"/>
            <ac:spMk id="3" creationId="{05B3F69F-DAA2-4E8C-A407-31F8C9754F4C}"/>
          </ac:spMkLst>
        </pc:spChg>
      </pc:sldChg>
      <pc:sldChg chg="modSp">
        <pc:chgData name="Timo Mühlhaus" userId="1b6b3aba618dadac" providerId="LiveId" clId="{0650BC4A-570C-4918-B7F2-B6B3A55D36EB}" dt="2020-09-18T07:22:24.791" v="161"/>
        <pc:sldMkLst>
          <pc:docMk/>
          <pc:sldMk cId="3038501308" sldId="493"/>
        </pc:sldMkLst>
        <pc:spChg chg="mod">
          <ac:chgData name="Timo Mühlhaus" userId="1b6b3aba618dadac" providerId="LiveId" clId="{0650BC4A-570C-4918-B7F2-B6B3A55D36EB}" dt="2020-09-18T07:22:24.791" v="161"/>
          <ac:spMkLst>
            <pc:docMk/>
            <pc:sldMk cId="3038501308" sldId="493"/>
            <ac:spMk id="3" creationId="{05B3F69F-DAA2-4E8C-A407-31F8C9754F4C}"/>
          </ac:spMkLst>
        </pc:spChg>
      </pc:sldChg>
      <pc:sldChg chg="modSp">
        <pc:chgData name="Timo Mühlhaus" userId="1b6b3aba618dadac" providerId="LiveId" clId="{0650BC4A-570C-4918-B7F2-B6B3A55D36EB}" dt="2020-09-18T07:22:24.791" v="161"/>
        <pc:sldMkLst>
          <pc:docMk/>
          <pc:sldMk cId="3320716746" sldId="494"/>
        </pc:sldMkLst>
        <pc:spChg chg="mod">
          <ac:chgData name="Timo Mühlhaus" userId="1b6b3aba618dadac" providerId="LiveId" clId="{0650BC4A-570C-4918-B7F2-B6B3A55D36EB}" dt="2020-09-18T07:22:24.791" v="161"/>
          <ac:spMkLst>
            <pc:docMk/>
            <pc:sldMk cId="3320716746" sldId="494"/>
            <ac:spMk id="3" creationId="{05B3F69F-DAA2-4E8C-A407-31F8C9754F4C}"/>
          </ac:spMkLst>
        </pc:spChg>
      </pc:sldChg>
      <pc:sldChg chg="modSp mod">
        <pc:chgData name="Timo Mühlhaus" userId="1b6b3aba618dadac" providerId="LiveId" clId="{0650BC4A-570C-4918-B7F2-B6B3A55D36EB}" dt="2020-09-18T09:31:35.993" v="1007" actId="20577"/>
        <pc:sldMkLst>
          <pc:docMk/>
          <pc:sldMk cId="2039793675" sldId="496"/>
        </pc:sldMkLst>
        <pc:spChg chg="mod">
          <ac:chgData name="Timo Mühlhaus" userId="1b6b3aba618dadac" providerId="LiveId" clId="{0650BC4A-570C-4918-B7F2-B6B3A55D36EB}" dt="2020-09-18T09:31:35.993" v="1007" actId="20577"/>
          <ac:spMkLst>
            <pc:docMk/>
            <pc:sldMk cId="2039793675" sldId="496"/>
            <ac:spMk id="3" creationId="{05B3F69F-DAA2-4E8C-A407-31F8C9754F4C}"/>
          </ac:spMkLst>
        </pc:spChg>
      </pc:sldChg>
      <pc:sldChg chg="modSp">
        <pc:chgData name="Timo Mühlhaus" userId="1b6b3aba618dadac" providerId="LiveId" clId="{0650BC4A-570C-4918-B7F2-B6B3A55D36EB}" dt="2020-09-18T07:22:24.791" v="161"/>
        <pc:sldMkLst>
          <pc:docMk/>
          <pc:sldMk cId="3414426793" sldId="498"/>
        </pc:sldMkLst>
        <pc:spChg chg="mod">
          <ac:chgData name="Timo Mühlhaus" userId="1b6b3aba618dadac" providerId="LiveId" clId="{0650BC4A-570C-4918-B7F2-B6B3A55D36EB}" dt="2020-09-18T07:22:24.791" v="161"/>
          <ac:spMkLst>
            <pc:docMk/>
            <pc:sldMk cId="3414426793" sldId="498"/>
            <ac:spMk id="2" creationId="{D1D17830-EE44-478C-B576-E2A2762BAD9C}"/>
          </ac:spMkLst>
        </pc:spChg>
      </pc:sldChg>
      <pc:sldChg chg="modSp">
        <pc:chgData name="Timo Mühlhaus" userId="1b6b3aba618dadac" providerId="LiveId" clId="{0650BC4A-570C-4918-B7F2-B6B3A55D36EB}" dt="2020-09-18T07:22:24.791" v="161"/>
        <pc:sldMkLst>
          <pc:docMk/>
          <pc:sldMk cId="1425057585" sldId="500"/>
        </pc:sldMkLst>
        <pc:spChg chg="mod">
          <ac:chgData name="Timo Mühlhaus" userId="1b6b3aba618dadac" providerId="LiveId" clId="{0650BC4A-570C-4918-B7F2-B6B3A55D36EB}" dt="2020-09-18T07:22:24.791" v="161"/>
          <ac:spMkLst>
            <pc:docMk/>
            <pc:sldMk cId="1425057585" sldId="500"/>
            <ac:spMk id="3" creationId="{05B3F69F-DAA2-4E8C-A407-31F8C9754F4C}"/>
          </ac:spMkLst>
        </pc:spChg>
      </pc:sldChg>
      <pc:sldChg chg="modSp mod ord delCm modCm">
        <pc:chgData name="Timo Mühlhaus" userId="1b6b3aba618dadac" providerId="LiveId" clId="{0650BC4A-570C-4918-B7F2-B6B3A55D36EB}" dt="2020-09-20T15:54:08.741" v="4125" actId="1076"/>
        <pc:sldMkLst>
          <pc:docMk/>
          <pc:sldMk cId="2829780714" sldId="503"/>
        </pc:sldMkLst>
        <pc:spChg chg="mod">
          <ac:chgData name="Timo Mühlhaus" userId="1b6b3aba618dadac" providerId="LiveId" clId="{0650BC4A-570C-4918-B7F2-B6B3A55D36EB}" dt="2020-09-18T07:22:24.791" v="161"/>
          <ac:spMkLst>
            <pc:docMk/>
            <pc:sldMk cId="2829780714" sldId="503"/>
            <ac:spMk id="2" creationId="{CC298DB9-80F3-4B15-84A4-75020E844C83}"/>
          </ac:spMkLst>
        </pc:spChg>
        <pc:spChg chg="mod">
          <ac:chgData name="Timo Mühlhaus" userId="1b6b3aba618dadac" providerId="LiveId" clId="{0650BC4A-570C-4918-B7F2-B6B3A55D36EB}" dt="2020-09-20T15:54:08.741" v="4125" actId="1076"/>
          <ac:spMkLst>
            <pc:docMk/>
            <pc:sldMk cId="2829780714" sldId="503"/>
            <ac:spMk id="3" creationId="{A3E0B110-717A-4E04-8892-C2A100F1B0E6}"/>
          </ac:spMkLst>
        </pc:spChg>
      </pc:sldChg>
      <pc:sldChg chg="modSp">
        <pc:chgData name="Timo Mühlhaus" userId="1b6b3aba618dadac" providerId="LiveId" clId="{0650BC4A-570C-4918-B7F2-B6B3A55D36EB}" dt="2020-09-18T07:22:24.791" v="161"/>
        <pc:sldMkLst>
          <pc:docMk/>
          <pc:sldMk cId="3127436354" sldId="504"/>
        </pc:sldMkLst>
        <pc:spChg chg="mod">
          <ac:chgData name="Timo Mühlhaus" userId="1b6b3aba618dadac" providerId="LiveId" clId="{0650BC4A-570C-4918-B7F2-B6B3A55D36EB}" dt="2020-09-18T07:22:24.791" v="161"/>
          <ac:spMkLst>
            <pc:docMk/>
            <pc:sldMk cId="3127436354" sldId="504"/>
            <ac:spMk id="2" creationId="{2BF6D35B-9DEE-4B06-BAFB-65F127924AE3}"/>
          </ac:spMkLst>
        </pc:spChg>
      </pc:sldChg>
      <pc:sldChg chg="modSp del mod ord">
        <pc:chgData name="Timo Mühlhaus" userId="1b6b3aba618dadac" providerId="LiveId" clId="{0650BC4A-570C-4918-B7F2-B6B3A55D36EB}" dt="2020-09-19T13:54:14.405" v="2759" actId="47"/>
        <pc:sldMkLst>
          <pc:docMk/>
          <pc:sldMk cId="2388646899" sldId="506"/>
        </pc:sldMkLst>
        <pc:spChg chg="mod">
          <ac:chgData name="Timo Mühlhaus" userId="1b6b3aba618dadac" providerId="LiveId" clId="{0650BC4A-570C-4918-B7F2-B6B3A55D36EB}" dt="2020-09-19T10:42:33.942" v="1747" actId="14100"/>
          <ac:spMkLst>
            <pc:docMk/>
            <pc:sldMk cId="2388646899" sldId="506"/>
            <ac:spMk id="2" creationId="{85E3BCAE-D141-4A98-8142-68AB7B4694E2}"/>
          </ac:spMkLst>
        </pc:spChg>
      </pc:sldChg>
      <pc:sldChg chg="addSp delSp modSp mod modCm">
        <pc:chgData name="Timo Mühlhaus" userId="1b6b3aba618dadac" providerId="LiveId" clId="{0650BC4A-570C-4918-B7F2-B6B3A55D36EB}" dt="2020-09-19T15:11:11.021" v="2863" actId="1036"/>
        <pc:sldMkLst>
          <pc:docMk/>
          <pc:sldMk cId="182875212" sldId="508"/>
        </pc:sldMkLst>
        <pc:spChg chg="mod">
          <ac:chgData name="Timo Mühlhaus" userId="1b6b3aba618dadac" providerId="LiveId" clId="{0650BC4A-570C-4918-B7F2-B6B3A55D36EB}" dt="2020-09-18T07:22:24.791" v="161"/>
          <ac:spMkLst>
            <pc:docMk/>
            <pc:sldMk cId="182875212" sldId="508"/>
            <ac:spMk id="3" creationId="{05B3F69F-DAA2-4E8C-A407-31F8C9754F4C}"/>
          </ac:spMkLst>
        </pc:spChg>
        <pc:spChg chg="add del mod">
          <ac:chgData name="Timo Mühlhaus" userId="1b6b3aba618dadac" providerId="LiveId" clId="{0650BC4A-570C-4918-B7F2-B6B3A55D36EB}" dt="2020-09-19T15:10:57.055" v="2833" actId="478"/>
          <ac:spMkLst>
            <pc:docMk/>
            <pc:sldMk cId="182875212" sldId="508"/>
            <ac:spMk id="4" creationId="{ABFDBDB1-520F-480F-B25B-61B575C0B766}"/>
          </ac:spMkLst>
        </pc:spChg>
        <pc:spChg chg="del mod">
          <ac:chgData name="Timo Mühlhaus" userId="1b6b3aba618dadac" providerId="LiveId" clId="{0650BC4A-570C-4918-B7F2-B6B3A55D36EB}" dt="2020-09-19T15:10:54.810" v="2832" actId="478"/>
          <ac:spMkLst>
            <pc:docMk/>
            <pc:sldMk cId="182875212" sldId="508"/>
            <ac:spMk id="5" creationId="{9DDF1190-96D2-4AC4-8D20-6CCF7721CE69}"/>
          </ac:spMkLst>
        </pc:spChg>
        <pc:spChg chg="mod">
          <ac:chgData name="Timo Mühlhaus" userId="1b6b3aba618dadac" providerId="LiveId" clId="{0650BC4A-570C-4918-B7F2-B6B3A55D36EB}" dt="2020-09-19T15:11:11.021" v="2863" actId="1036"/>
          <ac:spMkLst>
            <pc:docMk/>
            <pc:sldMk cId="182875212" sldId="508"/>
            <ac:spMk id="32" creationId="{5A96D87E-7BA8-4E3D-9292-505FE2BB27A1}"/>
          </ac:spMkLst>
        </pc:spChg>
        <pc:spChg chg="mod">
          <ac:chgData name="Timo Mühlhaus" userId="1b6b3aba618dadac" providerId="LiveId" clId="{0650BC4A-570C-4918-B7F2-B6B3A55D36EB}" dt="2020-09-19T15:11:11.021" v="2863" actId="1036"/>
          <ac:spMkLst>
            <pc:docMk/>
            <pc:sldMk cId="182875212" sldId="508"/>
            <ac:spMk id="33" creationId="{D8C9153C-695B-407D-A111-09932BA3B10B}"/>
          </ac:spMkLst>
        </pc:spChg>
        <pc:spChg chg="mod">
          <ac:chgData name="Timo Mühlhaus" userId="1b6b3aba618dadac" providerId="LiveId" clId="{0650BC4A-570C-4918-B7F2-B6B3A55D36EB}" dt="2020-09-19T15:11:11.021" v="2863" actId="1036"/>
          <ac:spMkLst>
            <pc:docMk/>
            <pc:sldMk cId="182875212" sldId="508"/>
            <ac:spMk id="35" creationId="{6C610C24-6995-4AA4-9547-CC7C5E74861D}"/>
          </ac:spMkLst>
        </pc:spChg>
        <pc:grpChg chg="mod">
          <ac:chgData name="Timo Mühlhaus" userId="1b6b3aba618dadac" providerId="LiveId" clId="{0650BC4A-570C-4918-B7F2-B6B3A55D36EB}" dt="2020-09-19T15:11:11.021" v="2863" actId="1036"/>
          <ac:grpSpMkLst>
            <pc:docMk/>
            <pc:sldMk cId="182875212" sldId="508"/>
            <ac:grpSpMk id="25" creationId="{DFE1AF91-B192-4992-B339-0A329AB9EEAE}"/>
          </ac:grpSpMkLst>
        </pc:grpChg>
        <pc:grpChg chg="mod">
          <ac:chgData name="Timo Mühlhaus" userId="1b6b3aba618dadac" providerId="LiveId" clId="{0650BC4A-570C-4918-B7F2-B6B3A55D36EB}" dt="2020-09-19T15:11:11.021" v="2863" actId="1036"/>
          <ac:grpSpMkLst>
            <pc:docMk/>
            <pc:sldMk cId="182875212" sldId="508"/>
            <ac:grpSpMk id="36" creationId="{281BE172-1206-4DF7-A44D-5F3CEB210879}"/>
          </ac:grpSpMkLst>
        </pc:grpChg>
        <pc:grpChg chg="mod">
          <ac:chgData name="Timo Mühlhaus" userId="1b6b3aba618dadac" providerId="LiveId" clId="{0650BC4A-570C-4918-B7F2-B6B3A55D36EB}" dt="2020-09-19T15:11:11.021" v="2863" actId="1036"/>
          <ac:grpSpMkLst>
            <pc:docMk/>
            <pc:sldMk cId="182875212" sldId="508"/>
            <ac:grpSpMk id="64" creationId="{9FAADD72-1A7D-4982-8169-BF07AB50BB15}"/>
          </ac:grpSpMkLst>
        </pc:grpChg>
        <pc:picChg chg="mod">
          <ac:chgData name="Timo Mühlhaus" userId="1b6b3aba618dadac" providerId="LiveId" clId="{0650BC4A-570C-4918-B7F2-B6B3A55D36EB}" dt="2020-09-19T15:11:11.021" v="2863" actId="1036"/>
          <ac:picMkLst>
            <pc:docMk/>
            <pc:sldMk cId="182875212" sldId="508"/>
            <ac:picMk id="70" creationId="{F2FE3116-264E-4EC5-A804-566CDE751C8B}"/>
          </ac:picMkLst>
        </pc:picChg>
        <pc:cxnChg chg="add del mod">
          <ac:chgData name="Timo Mühlhaus" userId="1b6b3aba618dadac" providerId="LiveId" clId="{0650BC4A-570C-4918-B7F2-B6B3A55D36EB}" dt="2020-09-18T15:20:11.008" v="1084" actId="478"/>
          <ac:cxnSpMkLst>
            <pc:docMk/>
            <pc:sldMk cId="182875212" sldId="508"/>
            <ac:cxnSpMk id="60" creationId="{6FA20B73-18EA-4EE4-B4F3-FECD30DD4C98}"/>
          </ac:cxnSpMkLst>
        </pc:cxnChg>
      </pc:sldChg>
      <pc:sldChg chg="addSp delSp modSp mod delCm">
        <pc:chgData name="Timo Mühlhaus" userId="1b6b3aba618dadac" providerId="LiveId" clId="{0650BC4A-570C-4918-B7F2-B6B3A55D36EB}" dt="2020-09-19T15:16:03.340" v="3014" actId="27636"/>
        <pc:sldMkLst>
          <pc:docMk/>
          <pc:sldMk cId="4134573613" sldId="509"/>
        </pc:sldMkLst>
        <pc:spChg chg="add mod">
          <ac:chgData name="Timo Mühlhaus" userId="1b6b3aba618dadac" providerId="LiveId" clId="{0650BC4A-570C-4918-B7F2-B6B3A55D36EB}" dt="2020-09-19T15:16:03.340" v="3014" actId="27636"/>
          <ac:spMkLst>
            <pc:docMk/>
            <pc:sldMk cId="4134573613" sldId="509"/>
            <ac:spMk id="77" creationId="{E074EA96-DACC-4F4F-A07D-FD3EAD77A7D0}"/>
          </ac:spMkLst>
        </pc:spChg>
        <pc:spChg chg="mod">
          <ac:chgData name="Timo Mühlhaus" userId="1b6b3aba618dadac" providerId="LiveId" clId="{0650BC4A-570C-4918-B7F2-B6B3A55D36EB}" dt="2020-09-19T15:13:02.906" v="2867" actId="164"/>
          <ac:spMkLst>
            <pc:docMk/>
            <pc:sldMk cId="4134573613" sldId="509"/>
            <ac:spMk id="89" creationId="{8671E075-0AF2-410B-A52B-DB2228458B40}"/>
          </ac:spMkLst>
        </pc:spChg>
        <pc:spChg chg="mod">
          <ac:chgData name="Timo Mühlhaus" userId="1b6b3aba618dadac" providerId="LiveId" clId="{0650BC4A-570C-4918-B7F2-B6B3A55D36EB}" dt="2020-09-19T15:13:02.906" v="2867" actId="164"/>
          <ac:spMkLst>
            <pc:docMk/>
            <pc:sldMk cId="4134573613" sldId="509"/>
            <ac:spMk id="90" creationId="{47660CCB-E2B9-4D5C-9365-0BDCD4809896}"/>
          </ac:spMkLst>
        </pc:spChg>
        <pc:spChg chg="mod">
          <ac:chgData name="Timo Mühlhaus" userId="1b6b3aba618dadac" providerId="LiveId" clId="{0650BC4A-570C-4918-B7F2-B6B3A55D36EB}" dt="2020-09-19T15:13:02.906" v="2867" actId="164"/>
          <ac:spMkLst>
            <pc:docMk/>
            <pc:sldMk cId="4134573613" sldId="509"/>
            <ac:spMk id="105" creationId="{CD92EEC5-FC82-41F9-841A-A7D1A8874B40}"/>
          </ac:spMkLst>
        </pc:spChg>
        <pc:spChg chg="mod">
          <ac:chgData name="Timo Mühlhaus" userId="1b6b3aba618dadac" providerId="LiveId" clId="{0650BC4A-570C-4918-B7F2-B6B3A55D36EB}" dt="2020-09-19T15:13:02.906" v="2867" actId="164"/>
          <ac:spMkLst>
            <pc:docMk/>
            <pc:sldMk cId="4134573613" sldId="509"/>
            <ac:spMk id="106" creationId="{E1FB0CF7-1FDF-4B94-AF32-4C6DC5EB9B55}"/>
          </ac:spMkLst>
        </pc:spChg>
        <pc:spChg chg="mod">
          <ac:chgData name="Timo Mühlhaus" userId="1b6b3aba618dadac" providerId="LiveId" clId="{0650BC4A-570C-4918-B7F2-B6B3A55D36EB}" dt="2020-09-19T15:13:02.906" v="2867" actId="164"/>
          <ac:spMkLst>
            <pc:docMk/>
            <pc:sldMk cId="4134573613" sldId="509"/>
            <ac:spMk id="107" creationId="{2E46613D-A150-4905-B6B2-808F869CF8DA}"/>
          </ac:spMkLst>
        </pc:spChg>
        <pc:spChg chg="mod">
          <ac:chgData name="Timo Mühlhaus" userId="1b6b3aba618dadac" providerId="LiveId" clId="{0650BC4A-570C-4918-B7F2-B6B3A55D36EB}" dt="2020-09-19T15:13:02.906" v="2867" actId="164"/>
          <ac:spMkLst>
            <pc:docMk/>
            <pc:sldMk cId="4134573613" sldId="509"/>
            <ac:spMk id="108" creationId="{F360CE21-49B8-469F-A2CF-A46154E0F0BB}"/>
          </ac:spMkLst>
        </pc:spChg>
        <pc:spChg chg="mod">
          <ac:chgData name="Timo Mühlhaus" userId="1b6b3aba618dadac" providerId="LiveId" clId="{0650BC4A-570C-4918-B7F2-B6B3A55D36EB}" dt="2020-09-19T15:13:02.906" v="2867" actId="164"/>
          <ac:spMkLst>
            <pc:docMk/>
            <pc:sldMk cId="4134573613" sldId="509"/>
            <ac:spMk id="136" creationId="{2DD06043-85E3-4F72-B786-3A1A9314FC0D}"/>
          </ac:spMkLst>
        </pc:spChg>
        <pc:spChg chg="mod">
          <ac:chgData name="Timo Mühlhaus" userId="1b6b3aba618dadac" providerId="LiveId" clId="{0650BC4A-570C-4918-B7F2-B6B3A55D36EB}" dt="2020-09-19T15:13:02.906" v="2867" actId="164"/>
          <ac:spMkLst>
            <pc:docMk/>
            <pc:sldMk cId="4134573613" sldId="509"/>
            <ac:spMk id="137" creationId="{0944D994-22C3-49A2-BF04-968B07E662A4}"/>
          </ac:spMkLst>
        </pc:spChg>
        <pc:grpChg chg="add mod">
          <ac:chgData name="Timo Mühlhaus" userId="1b6b3aba618dadac" providerId="LiveId" clId="{0650BC4A-570C-4918-B7F2-B6B3A55D36EB}" dt="2020-09-19T15:13:30.977" v="2870" actId="1076"/>
          <ac:grpSpMkLst>
            <pc:docMk/>
            <pc:sldMk cId="4134573613" sldId="509"/>
            <ac:grpSpMk id="3" creationId="{22B85A2F-92F6-41E9-B154-3656BBB56B78}"/>
          </ac:grpSpMkLst>
        </pc:grpChg>
        <pc:grpChg chg="mod">
          <ac:chgData name="Timo Mühlhaus" userId="1b6b3aba618dadac" providerId="LiveId" clId="{0650BC4A-570C-4918-B7F2-B6B3A55D36EB}" dt="2020-09-19T15:13:02.906" v="2867" actId="164"/>
          <ac:grpSpMkLst>
            <pc:docMk/>
            <pc:sldMk cId="4134573613" sldId="509"/>
            <ac:grpSpMk id="5" creationId="{DB5774CC-2176-4EEB-BAB0-02C2B0E07CD0}"/>
          </ac:grpSpMkLst>
        </pc:grpChg>
        <pc:grpChg chg="mod">
          <ac:chgData name="Timo Mühlhaus" userId="1b6b3aba618dadac" providerId="LiveId" clId="{0650BC4A-570C-4918-B7F2-B6B3A55D36EB}" dt="2020-09-19T15:13:02.906" v="2867" actId="164"/>
          <ac:grpSpMkLst>
            <pc:docMk/>
            <pc:sldMk cId="4134573613" sldId="509"/>
            <ac:grpSpMk id="82" creationId="{C737385C-0F6B-4AC0-AF02-589AC2687754}"/>
          </ac:grpSpMkLst>
        </pc:grpChg>
        <pc:grpChg chg="mod">
          <ac:chgData name="Timo Mühlhaus" userId="1b6b3aba618dadac" providerId="LiveId" clId="{0650BC4A-570C-4918-B7F2-B6B3A55D36EB}" dt="2020-09-19T15:13:02.906" v="2867" actId="164"/>
          <ac:grpSpMkLst>
            <pc:docMk/>
            <pc:sldMk cId="4134573613" sldId="509"/>
            <ac:grpSpMk id="91" creationId="{0CBF319A-81A9-4166-A5A2-670963FF3E9B}"/>
          </ac:grpSpMkLst>
        </pc:grpChg>
        <pc:grpChg chg="mod">
          <ac:chgData name="Timo Mühlhaus" userId="1b6b3aba618dadac" providerId="LiveId" clId="{0650BC4A-570C-4918-B7F2-B6B3A55D36EB}" dt="2020-09-19T15:13:02.906" v="2867" actId="164"/>
          <ac:grpSpMkLst>
            <pc:docMk/>
            <pc:sldMk cId="4134573613" sldId="509"/>
            <ac:grpSpMk id="92" creationId="{833B9DD7-1F5A-48C1-8823-EC9A9AB6C50D}"/>
          </ac:grpSpMkLst>
        </pc:grpChg>
        <pc:grpChg chg="mod">
          <ac:chgData name="Timo Mühlhaus" userId="1b6b3aba618dadac" providerId="LiveId" clId="{0650BC4A-570C-4918-B7F2-B6B3A55D36EB}" dt="2020-09-19T15:13:02.906" v="2867" actId="164"/>
          <ac:grpSpMkLst>
            <pc:docMk/>
            <pc:sldMk cId="4134573613" sldId="509"/>
            <ac:grpSpMk id="138" creationId="{DAE252D7-24A2-4FD9-9087-C7B9C57204FF}"/>
          </ac:grpSpMkLst>
        </pc:grpChg>
        <pc:grpChg chg="mod">
          <ac:chgData name="Timo Mühlhaus" userId="1b6b3aba618dadac" providerId="LiveId" clId="{0650BC4A-570C-4918-B7F2-B6B3A55D36EB}" dt="2020-09-19T15:13:02.906" v="2867" actId="164"/>
          <ac:grpSpMkLst>
            <pc:docMk/>
            <pc:sldMk cId="4134573613" sldId="509"/>
            <ac:grpSpMk id="142" creationId="{CCFD0376-D599-48D0-8DF8-ED1F330757FF}"/>
          </ac:grpSpMkLst>
        </pc:grpChg>
        <pc:picChg chg="del">
          <ac:chgData name="Timo Mühlhaus" userId="1b6b3aba618dadac" providerId="LiveId" clId="{0650BC4A-570C-4918-B7F2-B6B3A55D36EB}" dt="2020-09-19T15:12:52.213" v="2864" actId="478"/>
          <ac:picMkLst>
            <pc:docMk/>
            <pc:sldMk cId="4134573613" sldId="509"/>
            <ac:picMk id="1026" creationId="{C6114B02-352F-4E1E-B8BD-27BF0A595AD9}"/>
          </ac:picMkLst>
        </pc:picChg>
        <pc:picChg chg="del">
          <ac:chgData name="Timo Mühlhaus" userId="1b6b3aba618dadac" providerId="LiveId" clId="{0650BC4A-570C-4918-B7F2-B6B3A55D36EB}" dt="2020-09-19T15:12:52.213" v="2864" actId="478"/>
          <ac:picMkLst>
            <pc:docMk/>
            <pc:sldMk cId="4134573613" sldId="509"/>
            <ac:picMk id="1027" creationId="{6B8949A8-4D6B-4437-843D-DE09B343413D}"/>
          </ac:picMkLst>
        </pc:picChg>
        <pc:picChg chg="del">
          <ac:chgData name="Timo Mühlhaus" userId="1b6b3aba618dadac" providerId="LiveId" clId="{0650BC4A-570C-4918-B7F2-B6B3A55D36EB}" dt="2020-09-19T15:12:52.213" v="2864" actId="478"/>
          <ac:picMkLst>
            <pc:docMk/>
            <pc:sldMk cId="4134573613" sldId="509"/>
            <ac:picMk id="1028" creationId="{F0B8B64C-707C-48CA-BBD4-D48DAE079A65}"/>
          </ac:picMkLst>
        </pc:picChg>
        <pc:cxnChg chg="mod">
          <ac:chgData name="Timo Mühlhaus" userId="1b6b3aba618dadac" providerId="LiveId" clId="{0650BC4A-570C-4918-B7F2-B6B3A55D36EB}" dt="2020-09-19T15:13:02.906" v="2867" actId="164"/>
          <ac:cxnSpMkLst>
            <pc:docMk/>
            <pc:sldMk cId="4134573613" sldId="509"/>
            <ac:cxnSpMk id="133" creationId="{D0F508CE-106E-4F71-B576-6F1AB2E44DBC}"/>
          </ac:cxnSpMkLst>
        </pc:cxnChg>
        <pc:cxnChg chg="mod">
          <ac:chgData name="Timo Mühlhaus" userId="1b6b3aba618dadac" providerId="LiveId" clId="{0650BC4A-570C-4918-B7F2-B6B3A55D36EB}" dt="2020-09-19T15:13:02.906" v="2867" actId="164"/>
          <ac:cxnSpMkLst>
            <pc:docMk/>
            <pc:sldMk cId="4134573613" sldId="509"/>
            <ac:cxnSpMk id="134" creationId="{E8952A97-6B0F-416D-9AE1-E042D6F1F6D0}"/>
          </ac:cxnSpMkLst>
        </pc:cxnChg>
        <pc:cxnChg chg="mod">
          <ac:chgData name="Timo Mühlhaus" userId="1b6b3aba618dadac" providerId="LiveId" clId="{0650BC4A-570C-4918-B7F2-B6B3A55D36EB}" dt="2020-09-19T15:13:02.906" v="2867" actId="164"/>
          <ac:cxnSpMkLst>
            <pc:docMk/>
            <pc:sldMk cId="4134573613" sldId="509"/>
            <ac:cxnSpMk id="135" creationId="{A1D202F3-9E38-45DD-BBEB-D2EB838A335E}"/>
          </ac:cxnSpMkLst>
        </pc:cxnChg>
      </pc:sldChg>
      <pc:sldChg chg="addSp delSp modSp mod ord delCm">
        <pc:chgData name="Timo Mühlhaus" userId="1b6b3aba618dadac" providerId="LiveId" clId="{0650BC4A-570C-4918-B7F2-B6B3A55D36EB}" dt="2020-09-19T15:32:22.113" v="3207" actId="1076"/>
        <pc:sldMkLst>
          <pc:docMk/>
          <pc:sldMk cId="2226398919" sldId="517"/>
        </pc:sldMkLst>
        <pc:spChg chg="mod">
          <ac:chgData name="Timo Mühlhaus" userId="1b6b3aba618dadac" providerId="LiveId" clId="{0650BC4A-570C-4918-B7F2-B6B3A55D36EB}" dt="2020-09-18T15:22:08.811" v="1090" actId="1076"/>
          <ac:spMkLst>
            <pc:docMk/>
            <pc:sldMk cId="2226398919" sldId="517"/>
            <ac:spMk id="2" creationId="{5C1A5768-CAA1-453B-B673-0DD0967B1F9B}"/>
          </ac:spMkLst>
        </pc:spChg>
        <pc:spChg chg="mod topLvl">
          <ac:chgData name="Timo Mühlhaus" userId="1b6b3aba618dadac" providerId="LiveId" clId="{0650BC4A-570C-4918-B7F2-B6B3A55D36EB}" dt="2020-09-19T15:29:00.722" v="3057" actId="165"/>
          <ac:spMkLst>
            <pc:docMk/>
            <pc:sldMk cId="2226398919" sldId="517"/>
            <ac:spMk id="23" creationId="{1BDF1349-D25C-4D47-9A36-D77CAB0539EE}"/>
          </ac:spMkLst>
        </pc:spChg>
        <pc:spChg chg="mod topLvl">
          <ac:chgData name="Timo Mühlhaus" userId="1b6b3aba618dadac" providerId="LiveId" clId="{0650BC4A-570C-4918-B7F2-B6B3A55D36EB}" dt="2020-09-19T15:29:00.722" v="3057" actId="165"/>
          <ac:spMkLst>
            <pc:docMk/>
            <pc:sldMk cId="2226398919" sldId="517"/>
            <ac:spMk id="28" creationId="{CA5E2811-6AEC-4613-B8A7-2E66B0CE822E}"/>
          </ac:spMkLst>
        </pc:spChg>
        <pc:spChg chg="mod topLvl">
          <ac:chgData name="Timo Mühlhaus" userId="1b6b3aba618dadac" providerId="LiveId" clId="{0650BC4A-570C-4918-B7F2-B6B3A55D36EB}" dt="2020-09-19T15:31:12.717" v="3197" actId="1076"/>
          <ac:spMkLst>
            <pc:docMk/>
            <pc:sldMk cId="2226398919" sldId="517"/>
            <ac:spMk id="30" creationId="{EBE36022-C3D6-4D93-9BB6-8683848AA425}"/>
          </ac:spMkLst>
        </pc:spChg>
        <pc:spChg chg="mod">
          <ac:chgData name="Timo Mühlhaus" userId="1b6b3aba618dadac" providerId="LiveId" clId="{0650BC4A-570C-4918-B7F2-B6B3A55D36EB}" dt="2020-09-19T15:29:00.722" v="3057" actId="165"/>
          <ac:spMkLst>
            <pc:docMk/>
            <pc:sldMk cId="2226398919" sldId="517"/>
            <ac:spMk id="32" creationId="{55A442DB-EBB2-4EDE-A80F-9DAC24B96256}"/>
          </ac:spMkLst>
        </pc:spChg>
        <pc:spChg chg="mod">
          <ac:chgData name="Timo Mühlhaus" userId="1b6b3aba618dadac" providerId="LiveId" clId="{0650BC4A-570C-4918-B7F2-B6B3A55D36EB}" dt="2020-09-19T15:29:00.722" v="3057" actId="165"/>
          <ac:spMkLst>
            <pc:docMk/>
            <pc:sldMk cId="2226398919" sldId="517"/>
            <ac:spMk id="34" creationId="{21952649-8E4C-4023-998B-CD0422B99C00}"/>
          </ac:spMkLst>
        </pc:spChg>
        <pc:spChg chg="mod">
          <ac:chgData name="Timo Mühlhaus" userId="1b6b3aba618dadac" providerId="LiveId" clId="{0650BC4A-570C-4918-B7F2-B6B3A55D36EB}" dt="2020-09-19T15:31:12.717" v="3197" actId="1076"/>
          <ac:spMkLst>
            <pc:docMk/>
            <pc:sldMk cId="2226398919" sldId="517"/>
            <ac:spMk id="43" creationId="{9363540D-B5AC-4050-A891-442B71197BC0}"/>
          </ac:spMkLst>
        </pc:spChg>
        <pc:spChg chg="mod">
          <ac:chgData name="Timo Mühlhaus" userId="1b6b3aba618dadac" providerId="LiveId" clId="{0650BC4A-570C-4918-B7F2-B6B3A55D36EB}" dt="2020-09-19T15:31:12.717" v="3197" actId="1076"/>
          <ac:spMkLst>
            <pc:docMk/>
            <pc:sldMk cId="2226398919" sldId="517"/>
            <ac:spMk id="44" creationId="{944A3C0F-2415-40A3-96E4-FE3B86101943}"/>
          </ac:spMkLst>
        </pc:spChg>
        <pc:spChg chg="mod topLvl">
          <ac:chgData name="Timo Mühlhaus" userId="1b6b3aba618dadac" providerId="LiveId" clId="{0650BC4A-570C-4918-B7F2-B6B3A55D36EB}" dt="2020-09-19T15:31:56.502" v="3201" actId="1076"/>
          <ac:spMkLst>
            <pc:docMk/>
            <pc:sldMk cId="2226398919" sldId="517"/>
            <ac:spMk id="50" creationId="{FF267573-65CE-40BB-ACB5-02770DA65F3D}"/>
          </ac:spMkLst>
        </pc:spChg>
        <pc:spChg chg="del mod topLvl">
          <ac:chgData name="Timo Mühlhaus" userId="1b6b3aba618dadac" providerId="LiveId" clId="{0650BC4A-570C-4918-B7F2-B6B3A55D36EB}" dt="2020-09-19T15:31:54.416" v="3200" actId="478"/>
          <ac:spMkLst>
            <pc:docMk/>
            <pc:sldMk cId="2226398919" sldId="517"/>
            <ac:spMk id="51" creationId="{E0994922-671F-4B64-B5F2-5A428A6D326C}"/>
          </ac:spMkLst>
        </pc:spChg>
        <pc:spChg chg="mod topLvl">
          <ac:chgData name="Timo Mühlhaus" userId="1b6b3aba618dadac" providerId="LiveId" clId="{0650BC4A-570C-4918-B7F2-B6B3A55D36EB}" dt="2020-09-19T15:31:12.717" v="3197" actId="1076"/>
          <ac:spMkLst>
            <pc:docMk/>
            <pc:sldMk cId="2226398919" sldId="517"/>
            <ac:spMk id="76" creationId="{410160F5-12DC-4AB3-9B71-D4435D929306}"/>
          </ac:spMkLst>
        </pc:spChg>
        <pc:spChg chg="mod">
          <ac:chgData name="Timo Mühlhaus" userId="1b6b3aba618dadac" providerId="LiveId" clId="{0650BC4A-570C-4918-B7F2-B6B3A55D36EB}" dt="2020-09-19T15:31:12.717" v="3197" actId="1076"/>
          <ac:spMkLst>
            <pc:docMk/>
            <pc:sldMk cId="2226398919" sldId="517"/>
            <ac:spMk id="89" creationId="{4E71EFB2-1DEF-4991-931A-BE85A5F515B9}"/>
          </ac:spMkLst>
        </pc:spChg>
        <pc:spChg chg="mod">
          <ac:chgData name="Timo Mühlhaus" userId="1b6b3aba618dadac" providerId="LiveId" clId="{0650BC4A-570C-4918-B7F2-B6B3A55D36EB}" dt="2020-09-19T15:31:12.717" v="3197" actId="1076"/>
          <ac:spMkLst>
            <pc:docMk/>
            <pc:sldMk cId="2226398919" sldId="517"/>
            <ac:spMk id="90" creationId="{F569F4EE-E8C4-49FB-BC7F-4413E037B729}"/>
          </ac:spMkLst>
        </pc:spChg>
        <pc:spChg chg="mod topLvl">
          <ac:chgData name="Timo Mühlhaus" userId="1b6b3aba618dadac" providerId="LiveId" clId="{0650BC4A-570C-4918-B7F2-B6B3A55D36EB}" dt="2020-09-19T15:31:12.717" v="3197" actId="1076"/>
          <ac:spMkLst>
            <pc:docMk/>
            <pc:sldMk cId="2226398919" sldId="517"/>
            <ac:spMk id="98" creationId="{684786DC-EAA1-4214-AD0C-97903EF0EB51}"/>
          </ac:spMkLst>
        </pc:spChg>
        <pc:spChg chg="mod topLvl">
          <ac:chgData name="Timo Mühlhaus" userId="1b6b3aba618dadac" providerId="LiveId" clId="{0650BC4A-570C-4918-B7F2-B6B3A55D36EB}" dt="2020-09-19T15:30:36.913" v="3133" actId="1036"/>
          <ac:spMkLst>
            <pc:docMk/>
            <pc:sldMk cId="2226398919" sldId="517"/>
            <ac:spMk id="111" creationId="{C4374429-919E-42F2-BD47-71822B549ED5}"/>
          </ac:spMkLst>
        </pc:spChg>
        <pc:spChg chg="mod topLvl">
          <ac:chgData name="Timo Mühlhaus" userId="1b6b3aba618dadac" providerId="LiveId" clId="{0650BC4A-570C-4918-B7F2-B6B3A55D36EB}" dt="2020-09-19T15:30:36.913" v="3133" actId="1036"/>
          <ac:spMkLst>
            <pc:docMk/>
            <pc:sldMk cId="2226398919" sldId="517"/>
            <ac:spMk id="115" creationId="{5A2FD2BF-A66D-4C9F-A2A3-0A7B02DDA6F6}"/>
          </ac:spMkLst>
        </pc:spChg>
        <pc:spChg chg="mod topLvl">
          <ac:chgData name="Timo Mühlhaus" userId="1b6b3aba618dadac" providerId="LiveId" clId="{0650BC4A-570C-4918-B7F2-B6B3A55D36EB}" dt="2020-09-19T15:31:59.982" v="3202" actId="1076"/>
          <ac:spMkLst>
            <pc:docMk/>
            <pc:sldMk cId="2226398919" sldId="517"/>
            <ac:spMk id="116" creationId="{5550FDBA-EB34-4E11-B15B-6FDA582E567B}"/>
          </ac:spMkLst>
        </pc:spChg>
        <pc:spChg chg="mod topLvl">
          <ac:chgData name="Timo Mühlhaus" userId="1b6b3aba618dadac" providerId="LiveId" clId="{0650BC4A-570C-4918-B7F2-B6B3A55D36EB}" dt="2020-09-19T15:32:15.499" v="3205" actId="1076"/>
          <ac:spMkLst>
            <pc:docMk/>
            <pc:sldMk cId="2226398919" sldId="517"/>
            <ac:spMk id="117" creationId="{47A59378-4302-4158-A252-6F6423CA655D}"/>
          </ac:spMkLst>
        </pc:spChg>
        <pc:spChg chg="mod topLvl">
          <ac:chgData name="Timo Mühlhaus" userId="1b6b3aba618dadac" providerId="LiveId" clId="{0650BC4A-570C-4918-B7F2-B6B3A55D36EB}" dt="2020-09-19T15:32:22.113" v="3207" actId="1076"/>
          <ac:spMkLst>
            <pc:docMk/>
            <pc:sldMk cId="2226398919" sldId="517"/>
            <ac:spMk id="121" creationId="{C4ADEF54-E010-41E1-A095-040A9483155B}"/>
          </ac:spMkLst>
        </pc:spChg>
        <pc:spChg chg="mod">
          <ac:chgData name="Timo Mühlhaus" userId="1b6b3aba618dadac" providerId="LiveId" clId="{0650BC4A-570C-4918-B7F2-B6B3A55D36EB}" dt="2020-09-19T13:53:33.805" v="2755" actId="313"/>
          <ac:spMkLst>
            <pc:docMk/>
            <pc:sldMk cId="2226398919" sldId="517"/>
            <ac:spMk id="150" creationId="{51CDA56C-F865-4730-978C-8CCB0BAF6A4A}"/>
          </ac:spMkLst>
        </pc:spChg>
        <pc:spChg chg="mod">
          <ac:chgData name="Timo Mühlhaus" userId="1b6b3aba618dadac" providerId="LiveId" clId="{0650BC4A-570C-4918-B7F2-B6B3A55D36EB}" dt="2020-09-19T15:29:00.722" v="3057" actId="165"/>
          <ac:spMkLst>
            <pc:docMk/>
            <pc:sldMk cId="2226398919" sldId="517"/>
            <ac:spMk id="152" creationId="{D2C579E6-011F-44EC-925A-AF71FD0A3BB7}"/>
          </ac:spMkLst>
        </pc:spChg>
        <pc:spChg chg="mod">
          <ac:chgData name="Timo Mühlhaus" userId="1b6b3aba618dadac" providerId="LiveId" clId="{0650BC4A-570C-4918-B7F2-B6B3A55D36EB}" dt="2020-09-19T15:29:00.722" v="3057" actId="165"/>
          <ac:spMkLst>
            <pc:docMk/>
            <pc:sldMk cId="2226398919" sldId="517"/>
            <ac:spMk id="154" creationId="{29904CB6-3AB4-4229-8C87-179EC7024024}"/>
          </ac:spMkLst>
        </pc:spChg>
        <pc:spChg chg="mod">
          <ac:chgData name="Timo Mühlhaus" userId="1b6b3aba618dadac" providerId="LiveId" clId="{0650BC4A-570C-4918-B7F2-B6B3A55D36EB}" dt="2020-09-19T15:29:00.722" v="3057" actId="165"/>
          <ac:spMkLst>
            <pc:docMk/>
            <pc:sldMk cId="2226398919" sldId="517"/>
            <ac:spMk id="156" creationId="{A6515E45-EE18-430F-8E9F-9EDF136029DB}"/>
          </ac:spMkLst>
        </pc:spChg>
        <pc:spChg chg="mod">
          <ac:chgData name="Timo Mühlhaus" userId="1b6b3aba618dadac" providerId="LiveId" clId="{0650BC4A-570C-4918-B7F2-B6B3A55D36EB}" dt="2020-09-19T15:29:24.448" v="3072" actId="1036"/>
          <ac:spMkLst>
            <pc:docMk/>
            <pc:sldMk cId="2226398919" sldId="517"/>
            <ac:spMk id="159" creationId="{FCC7A9CE-0555-44F3-8178-7D3CD14ED9E1}"/>
          </ac:spMkLst>
        </pc:spChg>
        <pc:spChg chg="mod">
          <ac:chgData name="Timo Mühlhaus" userId="1b6b3aba618dadac" providerId="LiveId" clId="{0650BC4A-570C-4918-B7F2-B6B3A55D36EB}" dt="2020-09-19T15:29:24.448" v="3072" actId="1036"/>
          <ac:spMkLst>
            <pc:docMk/>
            <pc:sldMk cId="2226398919" sldId="517"/>
            <ac:spMk id="160" creationId="{A37FA9D9-EF9F-4566-B0B0-DCE1867DC8E8}"/>
          </ac:spMkLst>
        </pc:spChg>
        <pc:spChg chg="mod">
          <ac:chgData name="Timo Mühlhaus" userId="1b6b3aba618dadac" providerId="LiveId" clId="{0650BC4A-570C-4918-B7F2-B6B3A55D36EB}" dt="2020-09-19T15:29:24.448" v="3072" actId="1036"/>
          <ac:spMkLst>
            <pc:docMk/>
            <pc:sldMk cId="2226398919" sldId="517"/>
            <ac:spMk id="161" creationId="{DE47EF21-2798-4474-B570-8888176A1B42}"/>
          </ac:spMkLst>
        </pc:spChg>
        <pc:spChg chg="mod topLvl">
          <ac:chgData name="Timo Mühlhaus" userId="1b6b3aba618dadac" providerId="LiveId" clId="{0650BC4A-570C-4918-B7F2-B6B3A55D36EB}" dt="2020-09-19T15:29:00.722" v="3057" actId="165"/>
          <ac:spMkLst>
            <pc:docMk/>
            <pc:sldMk cId="2226398919" sldId="517"/>
            <ac:spMk id="166" creationId="{98A836E0-9D01-4FD2-B919-54022ECDF439}"/>
          </ac:spMkLst>
        </pc:spChg>
        <pc:spChg chg="mod">
          <ac:chgData name="Timo Mühlhaus" userId="1b6b3aba618dadac" providerId="LiveId" clId="{0650BC4A-570C-4918-B7F2-B6B3A55D36EB}" dt="2020-09-18T15:22:08.811" v="1090" actId="1076"/>
          <ac:spMkLst>
            <pc:docMk/>
            <pc:sldMk cId="2226398919" sldId="517"/>
            <ac:spMk id="170" creationId="{0193040C-B1E8-41E8-854D-B199A1C567AE}"/>
          </ac:spMkLst>
        </pc:spChg>
        <pc:spChg chg="mod">
          <ac:chgData name="Timo Mühlhaus" userId="1b6b3aba618dadac" providerId="LiveId" clId="{0650BC4A-570C-4918-B7F2-B6B3A55D36EB}" dt="2020-09-18T15:22:08.811" v="1090" actId="1076"/>
          <ac:spMkLst>
            <pc:docMk/>
            <pc:sldMk cId="2226398919" sldId="517"/>
            <ac:spMk id="171" creationId="{AF70AC4C-55FB-4F66-81C2-770D0A647BC3}"/>
          </ac:spMkLst>
        </pc:spChg>
        <pc:spChg chg="mod">
          <ac:chgData name="Timo Mühlhaus" userId="1b6b3aba618dadac" providerId="LiveId" clId="{0650BC4A-570C-4918-B7F2-B6B3A55D36EB}" dt="2020-09-19T15:29:00.722" v="3057" actId="165"/>
          <ac:spMkLst>
            <pc:docMk/>
            <pc:sldMk cId="2226398919" sldId="517"/>
            <ac:spMk id="176" creationId="{AD0A0EB9-C857-4B3A-89B2-E99471E10822}"/>
          </ac:spMkLst>
        </pc:spChg>
        <pc:spChg chg="mod">
          <ac:chgData name="Timo Mühlhaus" userId="1b6b3aba618dadac" providerId="LiveId" clId="{0650BC4A-570C-4918-B7F2-B6B3A55D36EB}" dt="2020-09-19T15:29:00.722" v="3057" actId="165"/>
          <ac:spMkLst>
            <pc:docMk/>
            <pc:sldMk cId="2226398919" sldId="517"/>
            <ac:spMk id="179" creationId="{D0F14141-9AD5-4BFE-86F9-99F180780120}"/>
          </ac:spMkLst>
        </pc:spChg>
        <pc:spChg chg="mod">
          <ac:chgData name="Timo Mühlhaus" userId="1b6b3aba618dadac" providerId="LiveId" clId="{0650BC4A-570C-4918-B7F2-B6B3A55D36EB}" dt="2020-09-19T15:29:00.722" v="3057" actId="165"/>
          <ac:spMkLst>
            <pc:docMk/>
            <pc:sldMk cId="2226398919" sldId="517"/>
            <ac:spMk id="182" creationId="{591AF9F9-78E7-4627-AC65-3D5B57FF4846}"/>
          </ac:spMkLst>
        </pc:spChg>
        <pc:spChg chg="mod">
          <ac:chgData name="Timo Mühlhaus" userId="1b6b3aba618dadac" providerId="LiveId" clId="{0650BC4A-570C-4918-B7F2-B6B3A55D36EB}" dt="2020-09-18T15:22:08.811" v="1090" actId="1076"/>
          <ac:spMkLst>
            <pc:docMk/>
            <pc:sldMk cId="2226398919" sldId="517"/>
            <ac:spMk id="186" creationId="{75E7F3C7-2505-4BC7-B335-11AFEB95BB5C}"/>
          </ac:spMkLst>
        </pc:spChg>
        <pc:spChg chg="mod">
          <ac:chgData name="Timo Mühlhaus" userId="1b6b3aba618dadac" providerId="LiveId" clId="{0650BC4A-570C-4918-B7F2-B6B3A55D36EB}" dt="2020-09-18T15:22:08.811" v="1090" actId="1076"/>
          <ac:spMkLst>
            <pc:docMk/>
            <pc:sldMk cId="2226398919" sldId="517"/>
            <ac:spMk id="189" creationId="{11397FAD-1FFD-4A08-9D5E-EA15298418DC}"/>
          </ac:spMkLst>
        </pc:spChg>
        <pc:spChg chg="mod">
          <ac:chgData name="Timo Mühlhaus" userId="1b6b3aba618dadac" providerId="LiveId" clId="{0650BC4A-570C-4918-B7F2-B6B3A55D36EB}" dt="2020-09-18T15:22:08.811" v="1090" actId="1076"/>
          <ac:spMkLst>
            <pc:docMk/>
            <pc:sldMk cId="2226398919" sldId="517"/>
            <ac:spMk id="192" creationId="{5C8C15DD-5A00-4C64-A940-2E326B935482}"/>
          </ac:spMkLst>
        </pc:spChg>
        <pc:spChg chg="mod">
          <ac:chgData name="Timo Mühlhaus" userId="1b6b3aba618dadac" providerId="LiveId" clId="{0650BC4A-570C-4918-B7F2-B6B3A55D36EB}" dt="2020-09-18T15:22:08.811" v="1090" actId="1076"/>
          <ac:spMkLst>
            <pc:docMk/>
            <pc:sldMk cId="2226398919" sldId="517"/>
            <ac:spMk id="193" creationId="{BC67E886-BCD7-498F-9FAC-16E3D8870B28}"/>
          </ac:spMkLst>
        </pc:spChg>
        <pc:spChg chg="mod">
          <ac:chgData name="Timo Mühlhaus" userId="1b6b3aba618dadac" providerId="LiveId" clId="{0650BC4A-570C-4918-B7F2-B6B3A55D36EB}" dt="2020-09-18T15:22:08.811" v="1090" actId="1076"/>
          <ac:spMkLst>
            <pc:docMk/>
            <pc:sldMk cId="2226398919" sldId="517"/>
            <ac:spMk id="195" creationId="{4C99113A-5623-4641-BA5B-DDE853B6D1BD}"/>
          </ac:spMkLst>
        </pc:spChg>
        <pc:spChg chg="mod">
          <ac:chgData name="Timo Mühlhaus" userId="1b6b3aba618dadac" providerId="LiveId" clId="{0650BC4A-570C-4918-B7F2-B6B3A55D36EB}" dt="2020-09-18T15:22:08.811" v="1090" actId="1076"/>
          <ac:spMkLst>
            <pc:docMk/>
            <pc:sldMk cId="2226398919" sldId="517"/>
            <ac:spMk id="198" creationId="{A01663DC-98FE-468B-8AC2-5F1F6301AC05}"/>
          </ac:spMkLst>
        </pc:spChg>
        <pc:spChg chg="mod">
          <ac:chgData name="Timo Mühlhaus" userId="1b6b3aba618dadac" providerId="LiveId" clId="{0650BC4A-570C-4918-B7F2-B6B3A55D36EB}" dt="2020-09-18T15:22:08.811" v="1090" actId="1076"/>
          <ac:spMkLst>
            <pc:docMk/>
            <pc:sldMk cId="2226398919" sldId="517"/>
            <ac:spMk id="199" creationId="{B7232C6D-1080-4416-9A5C-62EC7F2A837A}"/>
          </ac:spMkLst>
        </pc:spChg>
        <pc:spChg chg="mod">
          <ac:chgData name="Timo Mühlhaus" userId="1b6b3aba618dadac" providerId="LiveId" clId="{0650BC4A-570C-4918-B7F2-B6B3A55D36EB}" dt="2020-09-19T15:31:12.717" v="3197" actId="1076"/>
          <ac:spMkLst>
            <pc:docMk/>
            <pc:sldMk cId="2226398919" sldId="517"/>
            <ac:spMk id="200" creationId="{A7810988-2AC5-47D0-B713-684844535A94}"/>
          </ac:spMkLst>
        </pc:spChg>
        <pc:spChg chg="mod">
          <ac:chgData name="Timo Mühlhaus" userId="1b6b3aba618dadac" providerId="LiveId" clId="{0650BC4A-570C-4918-B7F2-B6B3A55D36EB}" dt="2020-09-19T15:31:12.717" v="3197" actId="1076"/>
          <ac:spMkLst>
            <pc:docMk/>
            <pc:sldMk cId="2226398919" sldId="517"/>
            <ac:spMk id="201" creationId="{EC8F2CA9-259F-4BD6-B528-D612234BA287}"/>
          </ac:spMkLst>
        </pc:spChg>
        <pc:spChg chg="mod">
          <ac:chgData name="Timo Mühlhaus" userId="1b6b3aba618dadac" providerId="LiveId" clId="{0650BC4A-570C-4918-B7F2-B6B3A55D36EB}" dt="2020-09-19T15:31:12.717" v="3197" actId="1076"/>
          <ac:spMkLst>
            <pc:docMk/>
            <pc:sldMk cId="2226398919" sldId="517"/>
            <ac:spMk id="202" creationId="{45DB546B-66EB-4F77-A3D5-B976415AC401}"/>
          </ac:spMkLst>
        </pc:spChg>
        <pc:spChg chg="mod">
          <ac:chgData name="Timo Mühlhaus" userId="1b6b3aba618dadac" providerId="LiveId" clId="{0650BC4A-570C-4918-B7F2-B6B3A55D36EB}" dt="2020-09-18T15:22:08.811" v="1090" actId="1076"/>
          <ac:spMkLst>
            <pc:docMk/>
            <pc:sldMk cId="2226398919" sldId="517"/>
            <ac:spMk id="205" creationId="{2DC61C3B-A653-4941-AE57-1C48E5AA3BAA}"/>
          </ac:spMkLst>
        </pc:spChg>
        <pc:grpChg chg="del mod">
          <ac:chgData name="Timo Mühlhaus" userId="1b6b3aba618dadac" providerId="LiveId" clId="{0650BC4A-570C-4918-B7F2-B6B3A55D36EB}" dt="2020-09-19T15:29:00.722" v="3057" actId="165"/>
          <ac:grpSpMkLst>
            <pc:docMk/>
            <pc:sldMk cId="2226398919" sldId="517"/>
            <ac:grpSpMk id="3" creationId="{CDBF1B35-31C5-4C94-9F17-C86696DFF7E4}"/>
          </ac:grpSpMkLst>
        </pc:grpChg>
        <pc:grpChg chg="mod">
          <ac:chgData name="Timo Mühlhaus" userId="1b6b3aba618dadac" providerId="LiveId" clId="{0650BC4A-570C-4918-B7F2-B6B3A55D36EB}" dt="2020-09-19T15:29:00.722" v="3057" actId="165"/>
          <ac:grpSpMkLst>
            <pc:docMk/>
            <pc:sldMk cId="2226398919" sldId="517"/>
            <ac:grpSpMk id="35" creationId="{D9715E61-EF86-4A16-A6DA-3DF565572691}"/>
          </ac:grpSpMkLst>
        </pc:grpChg>
        <pc:grpChg chg="mod topLvl">
          <ac:chgData name="Timo Mühlhaus" userId="1b6b3aba618dadac" providerId="LiveId" clId="{0650BC4A-570C-4918-B7F2-B6B3A55D36EB}" dt="2020-09-19T15:29:00.722" v="3057" actId="165"/>
          <ac:grpSpMkLst>
            <pc:docMk/>
            <pc:sldMk cId="2226398919" sldId="517"/>
            <ac:grpSpMk id="39" creationId="{8B083A7E-C067-4697-851B-BE93B59AFF9B}"/>
          </ac:grpSpMkLst>
        </pc:grpChg>
        <pc:grpChg chg="mod topLvl">
          <ac:chgData name="Timo Mühlhaus" userId="1b6b3aba618dadac" providerId="LiveId" clId="{0650BC4A-570C-4918-B7F2-B6B3A55D36EB}" dt="2020-09-19T15:31:12.717" v="3197" actId="1076"/>
          <ac:grpSpMkLst>
            <pc:docMk/>
            <pc:sldMk cId="2226398919" sldId="517"/>
            <ac:grpSpMk id="40" creationId="{FEDF5E77-860C-4475-9077-BD446143412B}"/>
          </ac:grpSpMkLst>
        </pc:grpChg>
        <pc:grpChg chg="mod">
          <ac:chgData name="Timo Mühlhaus" userId="1b6b3aba618dadac" providerId="LiveId" clId="{0650BC4A-570C-4918-B7F2-B6B3A55D36EB}" dt="2020-09-19T15:31:12.717" v="3197" actId="1076"/>
          <ac:grpSpMkLst>
            <pc:docMk/>
            <pc:sldMk cId="2226398919" sldId="517"/>
            <ac:grpSpMk id="42" creationId="{3D568492-6C70-478F-ADD5-C6B83C631579}"/>
          </ac:grpSpMkLst>
        </pc:grpChg>
        <pc:grpChg chg="mod topLvl">
          <ac:chgData name="Timo Mühlhaus" userId="1b6b3aba618dadac" providerId="LiveId" clId="{0650BC4A-570C-4918-B7F2-B6B3A55D36EB}" dt="2020-09-19T15:31:08.165" v="3196" actId="1076"/>
          <ac:grpSpMkLst>
            <pc:docMk/>
            <pc:sldMk cId="2226398919" sldId="517"/>
            <ac:grpSpMk id="52" creationId="{72FF7CA0-867A-4B54-AAC4-D8E19EF43DBE}"/>
          </ac:grpSpMkLst>
        </pc:grpChg>
        <pc:grpChg chg="mod topLvl">
          <ac:chgData name="Timo Mühlhaus" userId="1b6b3aba618dadac" providerId="LiveId" clId="{0650BC4A-570C-4918-B7F2-B6B3A55D36EB}" dt="2020-09-19T15:31:12.717" v="3197" actId="1076"/>
          <ac:grpSpMkLst>
            <pc:docMk/>
            <pc:sldMk cId="2226398919" sldId="517"/>
            <ac:grpSpMk id="86" creationId="{31326715-39E8-4034-B646-0A2E372709A0}"/>
          </ac:grpSpMkLst>
        </pc:grpChg>
        <pc:grpChg chg="mod">
          <ac:chgData name="Timo Mühlhaus" userId="1b6b3aba618dadac" providerId="LiveId" clId="{0650BC4A-570C-4918-B7F2-B6B3A55D36EB}" dt="2020-09-19T15:31:12.717" v="3197" actId="1076"/>
          <ac:grpSpMkLst>
            <pc:docMk/>
            <pc:sldMk cId="2226398919" sldId="517"/>
            <ac:grpSpMk id="88" creationId="{5468CD23-DB4D-4756-BE6C-D74DFBDBF69E}"/>
          </ac:grpSpMkLst>
        </pc:grpChg>
        <pc:grpChg chg="mod topLvl">
          <ac:chgData name="Timo Mühlhaus" userId="1b6b3aba618dadac" providerId="LiveId" clId="{0650BC4A-570C-4918-B7F2-B6B3A55D36EB}" dt="2020-09-19T15:31:49.161" v="3198" actId="1076"/>
          <ac:grpSpMkLst>
            <pc:docMk/>
            <pc:sldMk cId="2226398919" sldId="517"/>
            <ac:grpSpMk id="91" creationId="{3BD643EA-F512-43B6-B47B-38E0202F99B5}"/>
          </ac:grpSpMkLst>
        </pc:grpChg>
        <pc:grpChg chg="mod topLvl">
          <ac:chgData name="Timo Mühlhaus" userId="1b6b3aba618dadac" providerId="LiveId" clId="{0650BC4A-570C-4918-B7F2-B6B3A55D36EB}" dt="2020-09-19T15:29:24.448" v="3072" actId="1036"/>
          <ac:grpSpMkLst>
            <pc:docMk/>
            <pc:sldMk cId="2226398919" sldId="517"/>
            <ac:grpSpMk id="114" creationId="{5885603E-C3FA-4B5A-966A-891560239CE5}"/>
          </ac:grpSpMkLst>
        </pc:grpChg>
        <pc:grpChg chg="mod topLvl">
          <ac:chgData name="Timo Mühlhaus" userId="1b6b3aba618dadac" providerId="LiveId" clId="{0650BC4A-570C-4918-B7F2-B6B3A55D36EB}" dt="2020-09-19T15:32:15.499" v="3205" actId="1076"/>
          <ac:grpSpMkLst>
            <pc:docMk/>
            <pc:sldMk cId="2226398919" sldId="517"/>
            <ac:grpSpMk id="120" creationId="{CB9DC341-9645-4E60-A419-0A93D0AC3F81}"/>
          </ac:grpSpMkLst>
        </pc:grpChg>
        <pc:grpChg chg="mod">
          <ac:chgData name="Timo Mühlhaus" userId="1b6b3aba618dadac" providerId="LiveId" clId="{0650BC4A-570C-4918-B7F2-B6B3A55D36EB}" dt="2020-09-18T15:22:08.811" v="1090" actId="1076"/>
          <ac:grpSpMkLst>
            <pc:docMk/>
            <pc:sldMk cId="2226398919" sldId="517"/>
            <ac:grpSpMk id="151" creationId="{F0C55515-8FE5-41C4-A2EE-A78D62BD5882}"/>
          </ac:grpSpMkLst>
        </pc:grpChg>
        <pc:grpChg chg="mod">
          <ac:chgData name="Timo Mühlhaus" userId="1b6b3aba618dadac" providerId="LiveId" clId="{0650BC4A-570C-4918-B7F2-B6B3A55D36EB}" dt="2020-09-18T15:22:08.811" v="1090" actId="1076"/>
          <ac:grpSpMkLst>
            <pc:docMk/>
            <pc:sldMk cId="2226398919" sldId="517"/>
            <ac:grpSpMk id="153" creationId="{D772670E-21A6-4832-924C-CE8A14801301}"/>
          </ac:grpSpMkLst>
        </pc:grpChg>
        <pc:grpChg chg="mod">
          <ac:chgData name="Timo Mühlhaus" userId="1b6b3aba618dadac" providerId="LiveId" clId="{0650BC4A-570C-4918-B7F2-B6B3A55D36EB}" dt="2020-09-18T15:22:08.811" v="1090" actId="1076"/>
          <ac:grpSpMkLst>
            <pc:docMk/>
            <pc:sldMk cId="2226398919" sldId="517"/>
            <ac:grpSpMk id="155" creationId="{81B6B309-FCB8-4857-A5A0-DC3AC6916895}"/>
          </ac:grpSpMkLst>
        </pc:grpChg>
        <pc:grpChg chg="mod topLvl">
          <ac:chgData name="Timo Mühlhaus" userId="1b6b3aba618dadac" providerId="LiveId" clId="{0650BC4A-570C-4918-B7F2-B6B3A55D36EB}" dt="2020-09-19T15:29:00.722" v="3057" actId="165"/>
          <ac:grpSpMkLst>
            <pc:docMk/>
            <pc:sldMk cId="2226398919" sldId="517"/>
            <ac:grpSpMk id="157" creationId="{0E3D5993-E428-45E7-AFD2-4FD4438FD2F8}"/>
          </ac:grpSpMkLst>
        </pc:grpChg>
        <pc:grpChg chg="mod topLvl">
          <ac:chgData name="Timo Mühlhaus" userId="1b6b3aba618dadac" providerId="LiveId" clId="{0650BC4A-570C-4918-B7F2-B6B3A55D36EB}" dt="2020-09-19T15:30:36.913" v="3133" actId="1036"/>
          <ac:grpSpMkLst>
            <pc:docMk/>
            <pc:sldMk cId="2226398919" sldId="517"/>
            <ac:grpSpMk id="158" creationId="{6C2FCE25-4562-4962-B53F-B1F6B83A0287}"/>
          </ac:grpSpMkLst>
        </pc:grpChg>
        <pc:grpChg chg="mod">
          <ac:chgData name="Timo Mühlhaus" userId="1b6b3aba618dadac" providerId="LiveId" clId="{0650BC4A-570C-4918-B7F2-B6B3A55D36EB}" dt="2020-09-18T15:22:08.811" v="1090" actId="1076"/>
          <ac:grpSpMkLst>
            <pc:docMk/>
            <pc:sldMk cId="2226398919" sldId="517"/>
            <ac:grpSpMk id="162" creationId="{B6F844ED-EA5C-4FD4-A38D-BEF6A25BB264}"/>
          </ac:grpSpMkLst>
        </pc:grpChg>
        <pc:grpChg chg="mod">
          <ac:chgData name="Timo Mühlhaus" userId="1b6b3aba618dadac" providerId="LiveId" clId="{0650BC4A-570C-4918-B7F2-B6B3A55D36EB}" dt="2020-09-18T15:22:08.811" v="1090" actId="1076"/>
          <ac:grpSpMkLst>
            <pc:docMk/>
            <pc:sldMk cId="2226398919" sldId="517"/>
            <ac:grpSpMk id="163" creationId="{FAFED03A-C5DA-4DEC-9002-76858DDBED79}"/>
          </ac:grpSpMkLst>
        </pc:grpChg>
        <pc:grpChg chg="mod">
          <ac:chgData name="Timo Mühlhaus" userId="1b6b3aba618dadac" providerId="LiveId" clId="{0650BC4A-570C-4918-B7F2-B6B3A55D36EB}" dt="2020-09-18T15:22:08.811" v="1090" actId="1076"/>
          <ac:grpSpMkLst>
            <pc:docMk/>
            <pc:sldMk cId="2226398919" sldId="517"/>
            <ac:grpSpMk id="164" creationId="{3C530AD8-D1D0-4EB7-BD68-5DAABAA4692B}"/>
          </ac:grpSpMkLst>
        </pc:grpChg>
        <pc:grpChg chg="mod topLvl">
          <ac:chgData name="Timo Mühlhaus" userId="1b6b3aba618dadac" providerId="LiveId" clId="{0650BC4A-570C-4918-B7F2-B6B3A55D36EB}" dt="2020-09-19T15:29:00.722" v="3057" actId="165"/>
          <ac:grpSpMkLst>
            <pc:docMk/>
            <pc:sldMk cId="2226398919" sldId="517"/>
            <ac:grpSpMk id="168" creationId="{657BFD7D-4257-4CEF-90E0-7D120AD4ABA8}"/>
          </ac:grpSpMkLst>
        </pc:grpChg>
        <pc:grpChg chg="mod">
          <ac:chgData name="Timo Mühlhaus" userId="1b6b3aba618dadac" providerId="LiveId" clId="{0650BC4A-570C-4918-B7F2-B6B3A55D36EB}" dt="2020-09-18T15:22:08.811" v="1090" actId="1076"/>
          <ac:grpSpMkLst>
            <pc:docMk/>
            <pc:sldMk cId="2226398919" sldId="517"/>
            <ac:grpSpMk id="169" creationId="{63B70B47-1B9D-48D7-BD37-F29731EFF658}"/>
          </ac:grpSpMkLst>
        </pc:grpChg>
        <pc:grpChg chg="mod">
          <ac:chgData name="Timo Mühlhaus" userId="1b6b3aba618dadac" providerId="LiveId" clId="{0650BC4A-570C-4918-B7F2-B6B3A55D36EB}" dt="2020-09-19T15:29:00.722" v="3057" actId="165"/>
          <ac:grpSpMkLst>
            <pc:docMk/>
            <pc:sldMk cId="2226398919" sldId="517"/>
            <ac:grpSpMk id="172" creationId="{D8F348D2-CE25-4F01-9A7D-7C502341D3B9}"/>
          </ac:grpSpMkLst>
        </pc:grpChg>
        <pc:grpChg chg="mod">
          <ac:chgData name="Timo Mühlhaus" userId="1b6b3aba618dadac" providerId="LiveId" clId="{0650BC4A-570C-4918-B7F2-B6B3A55D36EB}" dt="2020-09-19T15:29:00.722" v="3057" actId="165"/>
          <ac:grpSpMkLst>
            <pc:docMk/>
            <pc:sldMk cId="2226398919" sldId="517"/>
            <ac:grpSpMk id="173" creationId="{FD592373-849E-4AD9-8090-9C324A7219AD}"/>
          </ac:grpSpMkLst>
        </pc:grpChg>
        <pc:grpChg chg="mod">
          <ac:chgData name="Timo Mühlhaus" userId="1b6b3aba618dadac" providerId="LiveId" clId="{0650BC4A-570C-4918-B7F2-B6B3A55D36EB}" dt="2020-09-19T15:29:00.722" v="3057" actId="165"/>
          <ac:grpSpMkLst>
            <pc:docMk/>
            <pc:sldMk cId="2226398919" sldId="517"/>
            <ac:grpSpMk id="174" creationId="{C9ABD74E-1211-4EAC-8B62-36EC9B5E0EDE}"/>
          </ac:grpSpMkLst>
        </pc:grpChg>
        <pc:grpChg chg="mod topLvl">
          <ac:chgData name="Timo Mühlhaus" userId="1b6b3aba618dadac" providerId="LiveId" clId="{0650BC4A-570C-4918-B7F2-B6B3A55D36EB}" dt="2020-09-19T15:32:15.499" v="3205" actId="1076"/>
          <ac:grpSpMkLst>
            <pc:docMk/>
            <pc:sldMk cId="2226398919" sldId="517"/>
            <ac:grpSpMk id="204" creationId="{725EB206-D866-4819-A327-7097B28BF667}"/>
          </ac:grpSpMkLst>
        </pc:grpChg>
        <pc:picChg chg="mod">
          <ac:chgData name="Timo Mühlhaus" userId="1b6b3aba618dadac" providerId="LiveId" clId="{0650BC4A-570C-4918-B7F2-B6B3A55D36EB}" dt="2020-09-19T15:29:00.722" v="3057" actId="165"/>
          <ac:picMkLst>
            <pc:docMk/>
            <pc:sldMk cId="2226398919" sldId="517"/>
            <ac:picMk id="20" creationId="{B88CDA2F-0B3A-46E6-9CC2-BB054BC12BAE}"/>
          </ac:picMkLst>
        </pc:picChg>
        <pc:picChg chg="mod">
          <ac:chgData name="Timo Mühlhaus" userId="1b6b3aba618dadac" providerId="LiveId" clId="{0650BC4A-570C-4918-B7F2-B6B3A55D36EB}" dt="2020-09-19T15:31:12.717" v="3197" actId="1076"/>
          <ac:picMkLst>
            <pc:docMk/>
            <pc:sldMk cId="2226398919" sldId="517"/>
            <ac:picMk id="41" creationId="{5C0B4D01-BDBD-4563-B534-8FBD9FA87F15}"/>
          </ac:picMkLst>
        </pc:picChg>
        <pc:picChg chg="mod topLvl">
          <ac:chgData name="Timo Mühlhaus" userId="1b6b3aba618dadac" providerId="LiveId" clId="{0650BC4A-570C-4918-B7F2-B6B3A55D36EB}" dt="2020-09-19T15:31:12.717" v="3197" actId="1076"/>
          <ac:picMkLst>
            <pc:docMk/>
            <pc:sldMk cId="2226398919" sldId="517"/>
            <ac:picMk id="84" creationId="{BF2432EE-A1BF-49DC-8A0F-AA21E10C31FC}"/>
          </ac:picMkLst>
        </pc:picChg>
        <pc:picChg chg="mod topLvl">
          <ac:chgData name="Timo Mühlhaus" userId="1b6b3aba618dadac" providerId="LiveId" clId="{0650BC4A-570C-4918-B7F2-B6B3A55D36EB}" dt="2020-09-19T15:29:00.722" v="3057" actId="165"/>
          <ac:picMkLst>
            <pc:docMk/>
            <pc:sldMk cId="2226398919" sldId="517"/>
            <ac:picMk id="85" creationId="{0221C3EC-3FD3-4629-9A5D-D29AEF7098C2}"/>
          </ac:picMkLst>
        </pc:picChg>
        <pc:picChg chg="mod">
          <ac:chgData name="Timo Mühlhaus" userId="1b6b3aba618dadac" providerId="LiveId" clId="{0650BC4A-570C-4918-B7F2-B6B3A55D36EB}" dt="2020-09-19T15:31:12.717" v="3197" actId="1076"/>
          <ac:picMkLst>
            <pc:docMk/>
            <pc:sldMk cId="2226398919" sldId="517"/>
            <ac:picMk id="87" creationId="{7C0C8A1D-1CEB-472F-9A9D-78CD86173E6D}"/>
          </ac:picMkLst>
        </pc:picChg>
        <pc:picChg chg="mod topLvl">
          <ac:chgData name="Timo Mühlhaus" userId="1b6b3aba618dadac" providerId="LiveId" clId="{0650BC4A-570C-4918-B7F2-B6B3A55D36EB}" dt="2020-09-19T15:31:12.717" v="3197" actId="1076"/>
          <ac:picMkLst>
            <pc:docMk/>
            <pc:sldMk cId="2226398919" sldId="517"/>
            <ac:picMk id="100" creationId="{27671DB8-C33E-41BA-B436-9B40B46ED87A}"/>
          </ac:picMkLst>
        </pc:picChg>
        <pc:picChg chg="mod topLvl">
          <ac:chgData name="Timo Mühlhaus" userId="1b6b3aba618dadac" providerId="LiveId" clId="{0650BC4A-570C-4918-B7F2-B6B3A55D36EB}" dt="2020-09-19T15:31:12.717" v="3197" actId="1076"/>
          <ac:picMkLst>
            <pc:docMk/>
            <pc:sldMk cId="2226398919" sldId="517"/>
            <ac:picMk id="105" creationId="{B9537ABF-1D6A-4144-A0A4-2A392C464F07}"/>
          </ac:picMkLst>
        </pc:picChg>
        <pc:picChg chg="mod topLvl">
          <ac:chgData name="Timo Mühlhaus" userId="1b6b3aba618dadac" providerId="LiveId" clId="{0650BC4A-570C-4918-B7F2-B6B3A55D36EB}" dt="2020-09-19T15:32:22.113" v="3207" actId="1076"/>
          <ac:picMkLst>
            <pc:docMk/>
            <pc:sldMk cId="2226398919" sldId="517"/>
            <ac:picMk id="122" creationId="{1F2F733C-4115-403F-984D-0BC20D637099}"/>
          </ac:picMkLst>
        </pc:picChg>
        <pc:picChg chg="mod topLvl">
          <ac:chgData name="Timo Mühlhaus" userId="1b6b3aba618dadac" providerId="LiveId" clId="{0650BC4A-570C-4918-B7F2-B6B3A55D36EB}" dt="2020-09-19T15:32:15.499" v="3205" actId="1076"/>
          <ac:picMkLst>
            <pc:docMk/>
            <pc:sldMk cId="2226398919" sldId="517"/>
            <ac:picMk id="130" creationId="{B8155FE6-E06B-4F80-A9A3-BA8C83BD770E}"/>
          </ac:picMkLst>
        </pc:picChg>
        <pc:picChg chg="mod topLvl">
          <ac:chgData name="Timo Mühlhaus" userId="1b6b3aba618dadac" providerId="LiveId" clId="{0650BC4A-570C-4918-B7F2-B6B3A55D36EB}" dt="2020-09-19T15:30:36.913" v="3133" actId="1036"/>
          <ac:picMkLst>
            <pc:docMk/>
            <pc:sldMk cId="2226398919" sldId="517"/>
            <ac:picMk id="140" creationId="{E0D90B9E-E954-4D95-8005-8E2C0FAC612B}"/>
          </ac:picMkLst>
        </pc:picChg>
        <pc:picChg chg="mod topLvl">
          <ac:chgData name="Timo Mühlhaus" userId="1b6b3aba618dadac" providerId="LiveId" clId="{0650BC4A-570C-4918-B7F2-B6B3A55D36EB}" dt="2020-09-19T15:29:00.722" v="3057" actId="165"/>
          <ac:picMkLst>
            <pc:docMk/>
            <pc:sldMk cId="2226398919" sldId="517"/>
            <ac:picMk id="144" creationId="{6C5EC6BA-B27D-4E55-93B8-D293BC51AFD7}"/>
          </ac:picMkLst>
        </pc:picChg>
        <pc:picChg chg="mod topLvl">
          <ac:chgData name="Timo Mühlhaus" userId="1b6b3aba618dadac" providerId="LiveId" clId="{0650BC4A-570C-4918-B7F2-B6B3A55D36EB}" dt="2020-09-19T15:29:00.722" v="3057" actId="165"/>
          <ac:picMkLst>
            <pc:docMk/>
            <pc:sldMk cId="2226398919" sldId="517"/>
            <ac:picMk id="165" creationId="{27C6403E-2777-4AB0-9EC4-720D5CA1CC6F}"/>
          </ac:picMkLst>
        </pc:picChg>
        <pc:picChg chg="mod topLvl">
          <ac:chgData name="Timo Mühlhaus" userId="1b6b3aba618dadac" providerId="LiveId" clId="{0650BC4A-570C-4918-B7F2-B6B3A55D36EB}" dt="2020-09-19T15:32:18.072" v="3206" actId="1076"/>
          <ac:picMkLst>
            <pc:docMk/>
            <pc:sldMk cId="2226398919" sldId="517"/>
            <ac:picMk id="194" creationId="{47FBAB15-89FF-4C75-BA12-6CA82C664B8A}"/>
          </ac:picMkLst>
        </pc:picChg>
        <pc:picChg chg="mod topLvl">
          <ac:chgData name="Timo Mühlhaus" userId="1b6b3aba618dadac" providerId="LiveId" clId="{0650BC4A-570C-4918-B7F2-B6B3A55D36EB}" dt="2020-09-19T15:32:22.113" v="3207" actId="1076"/>
          <ac:picMkLst>
            <pc:docMk/>
            <pc:sldMk cId="2226398919" sldId="517"/>
            <ac:picMk id="208" creationId="{3ADE53A4-960C-49B2-B02B-0A20EFEA188C}"/>
          </ac:picMkLst>
        </pc:picChg>
        <pc:picChg chg="mod topLvl">
          <ac:chgData name="Timo Mühlhaus" userId="1b6b3aba618dadac" providerId="LiveId" clId="{0650BC4A-570C-4918-B7F2-B6B3A55D36EB}" dt="2020-09-19T15:29:00.722" v="3057" actId="165"/>
          <ac:picMkLst>
            <pc:docMk/>
            <pc:sldMk cId="2226398919" sldId="517"/>
            <ac:picMk id="225" creationId="{19C75848-071B-4C92-9390-428865D04DD3}"/>
          </ac:picMkLst>
        </pc:picChg>
        <pc:cxnChg chg="mod topLvl">
          <ac:chgData name="Timo Mühlhaus" userId="1b6b3aba618dadac" providerId="LiveId" clId="{0650BC4A-570C-4918-B7F2-B6B3A55D36EB}" dt="2020-09-19T15:29:00.722" v="3057" actId="165"/>
          <ac:cxnSpMkLst>
            <pc:docMk/>
            <pc:sldMk cId="2226398919" sldId="517"/>
            <ac:cxnSpMk id="10" creationId="{7500841D-3B91-4ED3-808C-F82750C85D3E}"/>
          </ac:cxnSpMkLst>
        </pc:cxnChg>
        <pc:cxnChg chg="mod topLvl">
          <ac:chgData name="Timo Mühlhaus" userId="1b6b3aba618dadac" providerId="LiveId" clId="{0650BC4A-570C-4918-B7F2-B6B3A55D36EB}" dt="2020-09-19T15:29:00.722" v="3057" actId="165"/>
          <ac:cxnSpMkLst>
            <pc:docMk/>
            <pc:sldMk cId="2226398919" sldId="517"/>
            <ac:cxnSpMk id="19" creationId="{5E2CF1E5-5FAF-4C86-A598-73C1C4792C6F}"/>
          </ac:cxnSpMkLst>
        </pc:cxnChg>
        <pc:cxnChg chg="mod">
          <ac:chgData name="Timo Mühlhaus" userId="1b6b3aba618dadac" providerId="LiveId" clId="{0650BC4A-570C-4918-B7F2-B6B3A55D36EB}" dt="2020-09-19T15:29:00.722" v="3057" actId="165"/>
          <ac:cxnSpMkLst>
            <pc:docMk/>
            <pc:sldMk cId="2226398919" sldId="517"/>
            <ac:cxnSpMk id="25" creationId="{23442E77-61FD-4A8B-88AD-C3699100A126}"/>
          </ac:cxnSpMkLst>
        </pc:cxnChg>
        <pc:cxnChg chg="mod">
          <ac:chgData name="Timo Mühlhaus" userId="1b6b3aba618dadac" providerId="LiveId" clId="{0650BC4A-570C-4918-B7F2-B6B3A55D36EB}" dt="2020-09-19T15:29:00.722" v="3057" actId="165"/>
          <ac:cxnSpMkLst>
            <pc:docMk/>
            <pc:sldMk cId="2226398919" sldId="517"/>
            <ac:cxnSpMk id="45" creationId="{E8973BA0-9081-409D-A054-3002E295AC39}"/>
          </ac:cxnSpMkLst>
        </pc:cxnChg>
        <pc:cxnChg chg="mod">
          <ac:chgData name="Timo Mühlhaus" userId="1b6b3aba618dadac" providerId="LiveId" clId="{0650BC4A-570C-4918-B7F2-B6B3A55D36EB}" dt="2020-09-19T15:29:00.722" v="3057" actId="165"/>
          <ac:cxnSpMkLst>
            <pc:docMk/>
            <pc:sldMk cId="2226398919" sldId="517"/>
            <ac:cxnSpMk id="46" creationId="{77F38AAF-7B3F-4103-A40A-CD866755A5C5}"/>
          </ac:cxnSpMkLst>
        </pc:cxnChg>
        <pc:cxnChg chg="mod">
          <ac:chgData name="Timo Mühlhaus" userId="1b6b3aba618dadac" providerId="LiveId" clId="{0650BC4A-570C-4918-B7F2-B6B3A55D36EB}" dt="2020-09-19T15:29:00.722" v="3057" actId="165"/>
          <ac:cxnSpMkLst>
            <pc:docMk/>
            <pc:sldMk cId="2226398919" sldId="517"/>
            <ac:cxnSpMk id="47" creationId="{3A940E38-FB91-4A95-BB61-DEC383778399}"/>
          </ac:cxnSpMkLst>
        </pc:cxnChg>
        <pc:cxnChg chg="mod">
          <ac:chgData name="Timo Mühlhaus" userId="1b6b3aba618dadac" providerId="LiveId" clId="{0650BC4A-570C-4918-B7F2-B6B3A55D36EB}" dt="2020-09-19T15:29:00.722" v="3057" actId="165"/>
          <ac:cxnSpMkLst>
            <pc:docMk/>
            <pc:sldMk cId="2226398919" sldId="517"/>
            <ac:cxnSpMk id="48" creationId="{6E09D954-6148-47DD-B7C1-5CB3A6D1B26A}"/>
          </ac:cxnSpMkLst>
        </pc:cxnChg>
        <pc:cxnChg chg="mod">
          <ac:chgData name="Timo Mühlhaus" userId="1b6b3aba618dadac" providerId="LiveId" clId="{0650BC4A-570C-4918-B7F2-B6B3A55D36EB}" dt="2020-09-19T15:29:00.722" v="3057" actId="165"/>
          <ac:cxnSpMkLst>
            <pc:docMk/>
            <pc:sldMk cId="2226398919" sldId="517"/>
            <ac:cxnSpMk id="49" creationId="{6DAF80CA-E0C8-415F-980D-D2F143830D3B}"/>
          </ac:cxnSpMkLst>
        </pc:cxnChg>
        <pc:cxnChg chg="mod">
          <ac:chgData name="Timo Mühlhaus" userId="1b6b3aba618dadac" providerId="LiveId" clId="{0650BC4A-570C-4918-B7F2-B6B3A55D36EB}" dt="2020-09-19T15:31:12.717" v="3197" actId="1076"/>
          <ac:cxnSpMkLst>
            <pc:docMk/>
            <pc:sldMk cId="2226398919" sldId="517"/>
            <ac:cxnSpMk id="92" creationId="{6FEF8EB0-2409-4F7C-968F-DE0C42DBF3C0}"/>
          </ac:cxnSpMkLst>
        </pc:cxnChg>
        <pc:cxnChg chg="mod">
          <ac:chgData name="Timo Mühlhaus" userId="1b6b3aba618dadac" providerId="LiveId" clId="{0650BC4A-570C-4918-B7F2-B6B3A55D36EB}" dt="2020-09-19T15:31:12.717" v="3197" actId="1076"/>
          <ac:cxnSpMkLst>
            <pc:docMk/>
            <pc:sldMk cId="2226398919" sldId="517"/>
            <ac:cxnSpMk id="93" creationId="{81D49BF4-3055-422D-B7BC-524080B0B766}"/>
          </ac:cxnSpMkLst>
        </pc:cxnChg>
        <pc:cxnChg chg="mod">
          <ac:chgData name="Timo Mühlhaus" userId="1b6b3aba618dadac" providerId="LiveId" clId="{0650BC4A-570C-4918-B7F2-B6B3A55D36EB}" dt="2020-09-19T15:31:12.717" v="3197" actId="1076"/>
          <ac:cxnSpMkLst>
            <pc:docMk/>
            <pc:sldMk cId="2226398919" sldId="517"/>
            <ac:cxnSpMk id="94" creationId="{EC30B7D5-3E49-4F7E-B130-7A81CF8A6C89}"/>
          </ac:cxnSpMkLst>
        </pc:cxnChg>
        <pc:cxnChg chg="mod">
          <ac:chgData name="Timo Mühlhaus" userId="1b6b3aba618dadac" providerId="LiveId" clId="{0650BC4A-570C-4918-B7F2-B6B3A55D36EB}" dt="2020-09-19T15:31:12.717" v="3197" actId="1076"/>
          <ac:cxnSpMkLst>
            <pc:docMk/>
            <pc:sldMk cId="2226398919" sldId="517"/>
            <ac:cxnSpMk id="95" creationId="{C06BEDDA-594E-42BE-8657-A0937F290CAF}"/>
          </ac:cxnSpMkLst>
        </pc:cxnChg>
        <pc:cxnChg chg="mod">
          <ac:chgData name="Timo Mühlhaus" userId="1b6b3aba618dadac" providerId="LiveId" clId="{0650BC4A-570C-4918-B7F2-B6B3A55D36EB}" dt="2020-09-19T15:31:12.717" v="3197" actId="1076"/>
          <ac:cxnSpMkLst>
            <pc:docMk/>
            <pc:sldMk cId="2226398919" sldId="517"/>
            <ac:cxnSpMk id="96" creationId="{4735D3E4-03F5-4123-AC81-02F355632C5E}"/>
          </ac:cxnSpMkLst>
        </pc:cxnChg>
        <pc:cxnChg chg="mod">
          <ac:chgData name="Timo Mühlhaus" userId="1b6b3aba618dadac" providerId="LiveId" clId="{0650BC4A-570C-4918-B7F2-B6B3A55D36EB}" dt="2020-09-19T15:31:12.717" v="3197" actId="1076"/>
          <ac:cxnSpMkLst>
            <pc:docMk/>
            <pc:sldMk cId="2226398919" sldId="517"/>
            <ac:cxnSpMk id="97" creationId="{63755493-6FFC-4DEB-BD0E-CA51EF5FF060}"/>
          </ac:cxnSpMkLst>
        </pc:cxnChg>
        <pc:cxnChg chg="mod topLvl">
          <ac:chgData name="Timo Mühlhaus" userId="1b6b3aba618dadac" providerId="LiveId" clId="{0650BC4A-570C-4918-B7F2-B6B3A55D36EB}" dt="2020-09-19T15:29:00.722" v="3057" actId="165"/>
          <ac:cxnSpMkLst>
            <pc:docMk/>
            <pc:sldMk cId="2226398919" sldId="517"/>
            <ac:cxnSpMk id="109" creationId="{D8646A91-5A28-4B36-B0B0-BFF7A1F407D2}"/>
          </ac:cxnSpMkLst>
        </pc:cxnChg>
        <pc:cxnChg chg="mod">
          <ac:chgData name="Timo Mühlhaus" userId="1b6b3aba618dadac" providerId="LiveId" clId="{0650BC4A-570C-4918-B7F2-B6B3A55D36EB}" dt="2020-09-19T15:29:24.448" v="3072" actId="1036"/>
          <ac:cxnSpMkLst>
            <pc:docMk/>
            <pc:sldMk cId="2226398919" sldId="517"/>
            <ac:cxnSpMk id="124" creationId="{A763BC7E-B881-4F6C-B939-D36BF3FA0567}"/>
          </ac:cxnSpMkLst>
        </pc:cxnChg>
        <pc:cxnChg chg="mod">
          <ac:chgData name="Timo Mühlhaus" userId="1b6b3aba618dadac" providerId="LiveId" clId="{0650BC4A-570C-4918-B7F2-B6B3A55D36EB}" dt="2020-09-19T15:29:24.448" v="3072" actId="1036"/>
          <ac:cxnSpMkLst>
            <pc:docMk/>
            <pc:sldMk cId="2226398919" sldId="517"/>
            <ac:cxnSpMk id="125" creationId="{FC449DCE-3745-4A8C-985A-A1BF821D3DED}"/>
          </ac:cxnSpMkLst>
        </pc:cxnChg>
        <pc:cxnChg chg="mod">
          <ac:chgData name="Timo Mühlhaus" userId="1b6b3aba618dadac" providerId="LiveId" clId="{0650BC4A-570C-4918-B7F2-B6B3A55D36EB}" dt="2020-09-19T15:29:24.448" v="3072" actId="1036"/>
          <ac:cxnSpMkLst>
            <pc:docMk/>
            <pc:sldMk cId="2226398919" sldId="517"/>
            <ac:cxnSpMk id="126" creationId="{3D46E110-238E-49D5-AACA-621992EB2E91}"/>
          </ac:cxnSpMkLst>
        </pc:cxnChg>
        <pc:cxnChg chg="mod">
          <ac:chgData name="Timo Mühlhaus" userId="1b6b3aba618dadac" providerId="LiveId" clId="{0650BC4A-570C-4918-B7F2-B6B3A55D36EB}" dt="2020-09-19T15:29:24.448" v="3072" actId="1036"/>
          <ac:cxnSpMkLst>
            <pc:docMk/>
            <pc:sldMk cId="2226398919" sldId="517"/>
            <ac:cxnSpMk id="127" creationId="{BCE2EB83-47C5-4A3C-92C5-8176CECF7E42}"/>
          </ac:cxnSpMkLst>
        </pc:cxnChg>
        <pc:cxnChg chg="mod">
          <ac:chgData name="Timo Mühlhaus" userId="1b6b3aba618dadac" providerId="LiveId" clId="{0650BC4A-570C-4918-B7F2-B6B3A55D36EB}" dt="2020-09-19T15:29:24.448" v="3072" actId="1036"/>
          <ac:cxnSpMkLst>
            <pc:docMk/>
            <pc:sldMk cId="2226398919" sldId="517"/>
            <ac:cxnSpMk id="128" creationId="{8D1C9072-04AA-4B22-BBEC-10CB994761C5}"/>
          </ac:cxnSpMkLst>
        </pc:cxnChg>
        <pc:cxnChg chg="mod">
          <ac:chgData name="Timo Mühlhaus" userId="1b6b3aba618dadac" providerId="LiveId" clId="{0650BC4A-570C-4918-B7F2-B6B3A55D36EB}" dt="2020-09-19T15:29:24.448" v="3072" actId="1036"/>
          <ac:cxnSpMkLst>
            <pc:docMk/>
            <pc:sldMk cId="2226398919" sldId="517"/>
            <ac:cxnSpMk id="129" creationId="{F780C5D9-0C2F-4893-998E-0BFB16AC3DB7}"/>
          </ac:cxnSpMkLst>
        </pc:cxnChg>
        <pc:cxnChg chg="add mod topLvl">
          <ac:chgData name="Timo Mühlhaus" userId="1b6b3aba618dadac" providerId="LiveId" clId="{0650BC4A-570C-4918-B7F2-B6B3A55D36EB}" dt="2020-09-19T15:29:00.722" v="3057" actId="165"/>
          <ac:cxnSpMkLst>
            <pc:docMk/>
            <pc:sldMk cId="2226398919" sldId="517"/>
            <ac:cxnSpMk id="131" creationId="{A4F30263-B604-47FF-A3DE-EAAB355F2C79}"/>
          </ac:cxnSpMkLst>
        </pc:cxnChg>
        <pc:cxnChg chg="mod">
          <ac:chgData name="Timo Mühlhaus" userId="1b6b3aba618dadac" providerId="LiveId" clId="{0650BC4A-570C-4918-B7F2-B6B3A55D36EB}" dt="2020-09-19T15:29:24.448" v="3072" actId="1036"/>
          <ac:cxnSpMkLst>
            <pc:docMk/>
            <pc:sldMk cId="2226398919" sldId="517"/>
            <ac:cxnSpMk id="134" creationId="{7E61E655-FAE6-40FC-8B70-516DF00CE78F}"/>
          </ac:cxnSpMkLst>
        </pc:cxnChg>
        <pc:cxnChg chg="add del mod">
          <ac:chgData name="Timo Mühlhaus" userId="1b6b3aba618dadac" providerId="LiveId" clId="{0650BC4A-570C-4918-B7F2-B6B3A55D36EB}" dt="2020-09-19T15:29:24.448" v="3072" actId="1036"/>
          <ac:cxnSpMkLst>
            <pc:docMk/>
            <pc:sldMk cId="2226398919" sldId="517"/>
            <ac:cxnSpMk id="135" creationId="{CE0614C9-D5F3-4B78-A316-AC1A65B0245E}"/>
          </ac:cxnSpMkLst>
        </pc:cxnChg>
        <pc:cxnChg chg="mod">
          <ac:chgData name="Timo Mühlhaus" userId="1b6b3aba618dadac" providerId="LiveId" clId="{0650BC4A-570C-4918-B7F2-B6B3A55D36EB}" dt="2020-09-19T15:29:24.448" v="3072" actId="1036"/>
          <ac:cxnSpMkLst>
            <pc:docMk/>
            <pc:sldMk cId="2226398919" sldId="517"/>
            <ac:cxnSpMk id="136" creationId="{FFBE90F4-3695-466A-A2BE-95722218D89B}"/>
          </ac:cxnSpMkLst>
        </pc:cxnChg>
        <pc:cxnChg chg="mod">
          <ac:chgData name="Timo Mühlhaus" userId="1b6b3aba618dadac" providerId="LiveId" clId="{0650BC4A-570C-4918-B7F2-B6B3A55D36EB}" dt="2020-09-19T15:29:24.448" v="3072" actId="1036"/>
          <ac:cxnSpMkLst>
            <pc:docMk/>
            <pc:sldMk cId="2226398919" sldId="517"/>
            <ac:cxnSpMk id="137" creationId="{CDCF0B61-3075-475C-BE38-93C11A17B1AD}"/>
          </ac:cxnSpMkLst>
        </pc:cxnChg>
        <pc:cxnChg chg="mod">
          <ac:chgData name="Timo Mühlhaus" userId="1b6b3aba618dadac" providerId="LiveId" clId="{0650BC4A-570C-4918-B7F2-B6B3A55D36EB}" dt="2020-09-19T15:29:24.448" v="3072" actId="1036"/>
          <ac:cxnSpMkLst>
            <pc:docMk/>
            <pc:sldMk cId="2226398919" sldId="517"/>
            <ac:cxnSpMk id="138" creationId="{23FEA278-ABD3-426B-A26F-527AA70EB8C6}"/>
          </ac:cxnSpMkLst>
        </pc:cxnChg>
        <pc:cxnChg chg="mod">
          <ac:chgData name="Timo Mühlhaus" userId="1b6b3aba618dadac" providerId="LiveId" clId="{0650BC4A-570C-4918-B7F2-B6B3A55D36EB}" dt="2020-09-19T15:29:24.448" v="3072" actId="1036"/>
          <ac:cxnSpMkLst>
            <pc:docMk/>
            <pc:sldMk cId="2226398919" sldId="517"/>
            <ac:cxnSpMk id="139" creationId="{40F3E130-1ABC-4865-95B2-7FF667B6AAD6}"/>
          </ac:cxnSpMkLst>
        </pc:cxnChg>
        <pc:cxnChg chg="mod topLvl">
          <ac:chgData name="Timo Mühlhaus" userId="1b6b3aba618dadac" providerId="LiveId" clId="{0650BC4A-570C-4918-B7F2-B6B3A55D36EB}" dt="2020-09-19T15:29:00.722" v="3057" actId="165"/>
          <ac:cxnSpMkLst>
            <pc:docMk/>
            <pc:sldMk cId="2226398919" sldId="517"/>
            <ac:cxnSpMk id="167" creationId="{4682A115-C0A0-4019-9B00-0A2DCAD636EA}"/>
          </ac:cxnSpMkLst>
        </pc:cxnChg>
        <pc:cxnChg chg="mod">
          <ac:chgData name="Timo Mühlhaus" userId="1b6b3aba618dadac" providerId="LiveId" clId="{0650BC4A-570C-4918-B7F2-B6B3A55D36EB}" dt="2020-09-18T15:22:08.811" v="1090" actId="1076"/>
          <ac:cxnSpMkLst>
            <pc:docMk/>
            <pc:sldMk cId="2226398919" sldId="517"/>
            <ac:cxnSpMk id="175" creationId="{DA509BBB-3F97-46B6-A21B-8A4F4EDFF5B2}"/>
          </ac:cxnSpMkLst>
        </pc:cxnChg>
        <pc:cxnChg chg="mod">
          <ac:chgData name="Timo Mühlhaus" userId="1b6b3aba618dadac" providerId="LiveId" clId="{0650BC4A-570C-4918-B7F2-B6B3A55D36EB}" dt="2020-09-19T15:29:00.722" v="3057" actId="165"/>
          <ac:cxnSpMkLst>
            <pc:docMk/>
            <pc:sldMk cId="2226398919" sldId="517"/>
            <ac:cxnSpMk id="177" creationId="{43B8754C-A1F1-4BDA-A11F-2670A186EC44}"/>
          </ac:cxnSpMkLst>
        </pc:cxnChg>
        <pc:cxnChg chg="mod">
          <ac:chgData name="Timo Mühlhaus" userId="1b6b3aba618dadac" providerId="LiveId" clId="{0650BC4A-570C-4918-B7F2-B6B3A55D36EB}" dt="2020-09-19T15:29:00.722" v="3057" actId="165"/>
          <ac:cxnSpMkLst>
            <pc:docMk/>
            <pc:sldMk cId="2226398919" sldId="517"/>
            <ac:cxnSpMk id="178" creationId="{F33782A8-44C0-48EE-9FC0-FE938BB1ADE1}"/>
          </ac:cxnSpMkLst>
        </pc:cxnChg>
        <pc:cxnChg chg="mod">
          <ac:chgData name="Timo Mühlhaus" userId="1b6b3aba618dadac" providerId="LiveId" clId="{0650BC4A-570C-4918-B7F2-B6B3A55D36EB}" dt="2020-09-19T15:29:00.722" v="3057" actId="165"/>
          <ac:cxnSpMkLst>
            <pc:docMk/>
            <pc:sldMk cId="2226398919" sldId="517"/>
            <ac:cxnSpMk id="180" creationId="{FA7C6A2B-1F42-4FD9-98C7-5E9151A4C341}"/>
          </ac:cxnSpMkLst>
        </pc:cxnChg>
        <pc:cxnChg chg="mod">
          <ac:chgData name="Timo Mühlhaus" userId="1b6b3aba618dadac" providerId="LiveId" clId="{0650BC4A-570C-4918-B7F2-B6B3A55D36EB}" dt="2020-09-19T15:29:00.722" v="3057" actId="165"/>
          <ac:cxnSpMkLst>
            <pc:docMk/>
            <pc:sldMk cId="2226398919" sldId="517"/>
            <ac:cxnSpMk id="181" creationId="{5DFEEA9A-E1D7-42D8-909A-7FF7EE151E88}"/>
          </ac:cxnSpMkLst>
        </pc:cxnChg>
        <pc:cxnChg chg="mod">
          <ac:chgData name="Timo Mühlhaus" userId="1b6b3aba618dadac" providerId="LiveId" clId="{0650BC4A-570C-4918-B7F2-B6B3A55D36EB}" dt="2020-09-19T15:29:00.722" v="3057" actId="165"/>
          <ac:cxnSpMkLst>
            <pc:docMk/>
            <pc:sldMk cId="2226398919" sldId="517"/>
            <ac:cxnSpMk id="183" creationId="{6FA16EBD-29F2-476B-BCED-C951FF95B67E}"/>
          </ac:cxnSpMkLst>
        </pc:cxnChg>
        <pc:cxnChg chg="mod">
          <ac:chgData name="Timo Mühlhaus" userId="1b6b3aba618dadac" providerId="LiveId" clId="{0650BC4A-570C-4918-B7F2-B6B3A55D36EB}" dt="2020-09-19T15:29:00.722" v="3057" actId="165"/>
          <ac:cxnSpMkLst>
            <pc:docMk/>
            <pc:sldMk cId="2226398919" sldId="517"/>
            <ac:cxnSpMk id="184" creationId="{FEAAAF01-FCA3-4601-9715-B519D01F04E4}"/>
          </ac:cxnSpMkLst>
        </pc:cxnChg>
        <pc:cxnChg chg="mod">
          <ac:chgData name="Timo Mühlhaus" userId="1b6b3aba618dadac" providerId="LiveId" clId="{0650BC4A-570C-4918-B7F2-B6B3A55D36EB}" dt="2020-09-18T15:22:08.811" v="1090" actId="1076"/>
          <ac:cxnSpMkLst>
            <pc:docMk/>
            <pc:sldMk cId="2226398919" sldId="517"/>
            <ac:cxnSpMk id="185" creationId="{0EC10936-1A49-4019-BF64-E269DBE69060}"/>
          </ac:cxnSpMkLst>
        </pc:cxnChg>
        <pc:cxnChg chg="mod">
          <ac:chgData name="Timo Mühlhaus" userId="1b6b3aba618dadac" providerId="LiveId" clId="{0650BC4A-570C-4918-B7F2-B6B3A55D36EB}" dt="2020-09-18T15:22:08.811" v="1090" actId="1076"/>
          <ac:cxnSpMkLst>
            <pc:docMk/>
            <pc:sldMk cId="2226398919" sldId="517"/>
            <ac:cxnSpMk id="187" creationId="{18F85C7D-2814-4858-A58B-DDD1F2761879}"/>
          </ac:cxnSpMkLst>
        </pc:cxnChg>
        <pc:cxnChg chg="mod">
          <ac:chgData name="Timo Mühlhaus" userId="1b6b3aba618dadac" providerId="LiveId" clId="{0650BC4A-570C-4918-B7F2-B6B3A55D36EB}" dt="2020-09-18T15:22:08.811" v="1090" actId="1076"/>
          <ac:cxnSpMkLst>
            <pc:docMk/>
            <pc:sldMk cId="2226398919" sldId="517"/>
            <ac:cxnSpMk id="188" creationId="{853A64A6-823D-4E1F-86F4-02373943A671}"/>
          </ac:cxnSpMkLst>
        </pc:cxnChg>
        <pc:cxnChg chg="mod">
          <ac:chgData name="Timo Mühlhaus" userId="1b6b3aba618dadac" providerId="LiveId" clId="{0650BC4A-570C-4918-B7F2-B6B3A55D36EB}" dt="2020-09-18T15:22:08.811" v="1090" actId="1076"/>
          <ac:cxnSpMkLst>
            <pc:docMk/>
            <pc:sldMk cId="2226398919" sldId="517"/>
            <ac:cxnSpMk id="190" creationId="{E6F45C44-2F35-40C2-8872-208350F23236}"/>
          </ac:cxnSpMkLst>
        </pc:cxnChg>
        <pc:cxnChg chg="mod">
          <ac:chgData name="Timo Mühlhaus" userId="1b6b3aba618dadac" providerId="LiveId" clId="{0650BC4A-570C-4918-B7F2-B6B3A55D36EB}" dt="2020-09-18T15:22:08.811" v="1090" actId="1076"/>
          <ac:cxnSpMkLst>
            <pc:docMk/>
            <pc:sldMk cId="2226398919" sldId="517"/>
            <ac:cxnSpMk id="191" creationId="{7E78CBB2-BF72-4BD4-969A-E136B5201F74}"/>
          </ac:cxnSpMkLst>
        </pc:cxnChg>
        <pc:cxnChg chg="mod">
          <ac:chgData name="Timo Mühlhaus" userId="1b6b3aba618dadac" providerId="LiveId" clId="{0650BC4A-570C-4918-B7F2-B6B3A55D36EB}" dt="2020-09-18T15:22:08.811" v="1090" actId="1076"/>
          <ac:cxnSpMkLst>
            <pc:docMk/>
            <pc:sldMk cId="2226398919" sldId="517"/>
            <ac:cxnSpMk id="196" creationId="{09BEBCB1-1E94-439D-B398-C008E907648D}"/>
          </ac:cxnSpMkLst>
        </pc:cxnChg>
        <pc:cxnChg chg="mod">
          <ac:chgData name="Timo Mühlhaus" userId="1b6b3aba618dadac" providerId="LiveId" clId="{0650BC4A-570C-4918-B7F2-B6B3A55D36EB}" dt="2020-09-18T15:22:08.811" v="1090" actId="1076"/>
          <ac:cxnSpMkLst>
            <pc:docMk/>
            <pc:sldMk cId="2226398919" sldId="517"/>
            <ac:cxnSpMk id="197" creationId="{B5E2705C-1650-4EB5-B9AA-958BE4E3513A}"/>
          </ac:cxnSpMkLst>
        </pc:cxnChg>
      </pc:sldChg>
      <pc:sldChg chg="modSp">
        <pc:chgData name="Timo Mühlhaus" userId="1b6b3aba618dadac" providerId="LiveId" clId="{0650BC4A-570C-4918-B7F2-B6B3A55D36EB}" dt="2020-09-18T07:22:24.791" v="161"/>
        <pc:sldMkLst>
          <pc:docMk/>
          <pc:sldMk cId="2347394911" sldId="518"/>
        </pc:sldMkLst>
        <pc:spChg chg="mod">
          <ac:chgData name="Timo Mühlhaus" userId="1b6b3aba618dadac" providerId="LiveId" clId="{0650BC4A-570C-4918-B7F2-B6B3A55D36EB}" dt="2020-09-18T07:22:24.791" v="161"/>
          <ac:spMkLst>
            <pc:docMk/>
            <pc:sldMk cId="2347394911" sldId="518"/>
            <ac:spMk id="2" creationId="{874438BF-191B-4EE1-AF94-D555A8DD1D1B}"/>
          </ac:spMkLst>
        </pc:spChg>
      </pc:sldChg>
      <pc:sldChg chg="addSp delSp modSp mod ord">
        <pc:chgData name="Timo Mühlhaus" userId="1b6b3aba618dadac" providerId="LiveId" clId="{0650BC4A-570C-4918-B7F2-B6B3A55D36EB}" dt="2020-09-19T15:22:45.926" v="3052" actId="1035"/>
        <pc:sldMkLst>
          <pc:docMk/>
          <pc:sldMk cId="3088830816" sldId="521"/>
        </pc:sldMkLst>
        <pc:spChg chg="mod">
          <ac:chgData name="Timo Mühlhaus" userId="1b6b3aba618dadac" providerId="LiveId" clId="{0650BC4A-570C-4918-B7F2-B6B3A55D36EB}" dt="2020-09-18T16:34:57.737" v="1246" actId="20577"/>
          <ac:spMkLst>
            <pc:docMk/>
            <pc:sldMk cId="3088830816" sldId="521"/>
            <ac:spMk id="2" creationId="{7399E08E-D823-4A9A-8B73-40A3B49BA31F}"/>
          </ac:spMkLst>
        </pc:spChg>
        <pc:spChg chg="mod">
          <ac:chgData name="Timo Mühlhaus" userId="1b6b3aba618dadac" providerId="LiveId" clId="{0650BC4A-570C-4918-B7F2-B6B3A55D36EB}" dt="2020-09-18T16:21:19.118" v="1101" actId="165"/>
          <ac:spMkLst>
            <pc:docMk/>
            <pc:sldMk cId="3088830816" sldId="521"/>
            <ac:spMk id="3" creationId="{8F385947-76EE-4433-AEBB-CE4740EF0976}"/>
          </ac:spMkLst>
        </pc:spChg>
        <pc:spChg chg="add del mod ord">
          <ac:chgData name="Timo Mühlhaus" userId="1b6b3aba618dadac" providerId="LiveId" clId="{0650BC4A-570C-4918-B7F2-B6B3A55D36EB}" dt="2020-09-18T16:22:13.041" v="1110" actId="478"/>
          <ac:spMkLst>
            <pc:docMk/>
            <pc:sldMk cId="3088830816" sldId="521"/>
            <ac:spMk id="5" creationId="{9B4CCDBD-C679-4A86-897D-B6826BFDFE74}"/>
          </ac:spMkLst>
        </pc:spChg>
        <pc:spChg chg="add mod">
          <ac:chgData name="Timo Mühlhaus" userId="1b6b3aba618dadac" providerId="LiveId" clId="{0650BC4A-570C-4918-B7F2-B6B3A55D36EB}" dt="2020-09-19T15:22:45.926" v="3052" actId="1035"/>
          <ac:spMkLst>
            <pc:docMk/>
            <pc:sldMk cId="3088830816" sldId="521"/>
            <ac:spMk id="6" creationId="{C1EF6A49-5D89-4025-9E4B-29E7CD422696}"/>
          </ac:spMkLst>
        </pc:spChg>
        <pc:spChg chg="add mod">
          <ac:chgData name="Timo Mühlhaus" userId="1b6b3aba618dadac" providerId="LiveId" clId="{0650BC4A-570C-4918-B7F2-B6B3A55D36EB}" dt="2020-09-19T15:22:45.926" v="3052" actId="1035"/>
          <ac:spMkLst>
            <pc:docMk/>
            <pc:sldMk cId="3088830816" sldId="521"/>
            <ac:spMk id="7" creationId="{CEFD73AB-8A61-4FAA-BBB3-DA9589AA72A6}"/>
          </ac:spMkLst>
        </pc:spChg>
        <pc:spChg chg="add del mod ord">
          <ac:chgData name="Timo Mühlhaus" userId="1b6b3aba618dadac" providerId="LiveId" clId="{0650BC4A-570C-4918-B7F2-B6B3A55D36EB}" dt="2020-09-18T16:28:07.285" v="1140" actId="478"/>
          <ac:spMkLst>
            <pc:docMk/>
            <pc:sldMk cId="3088830816" sldId="521"/>
            <ac:spMk id="9" creationId="{CBFBBEDA-1BB5-4273-BA07-196DB1AAC55D}"/>
          </ac:spMkLst>
        </pc:spChg>
        <pc:spChg chg="add mod ord">
          <ac:chgData name="Timo Mühlhaus" userId="1b6b3aba618dadac" providerId="LiveId" clId="{0650BC4A-570C-4918-B7F2-B6B3A55D36EB}" dt="2020-09-19T15:22:45.926" v="3052" actId="1035"/>
          <ac:spMkLst>
            <pc:docMk/>
            <pc:sldMk cId="3088830816" sldId="521"/>
            <ac:spMk id="11" creationId="{70EE187E-10FB-4F68-8F32-E4D1A1CEE391}"/>
          </ac:spMkLst>
        </pc:spChg>
        <pc:spChg chg="mod">
          <ac:chgData name="Timo Mühlhaus" userId="1b6b3aba618dadac" providerId="LiveId" clId="{0650BC4A-570C-4918-B7F2-B6B3A55D36EB}" dt="2020-09-18T16:21:19.118" v="1101" actId="165"/>
          <ac:spMkLst>
            <pc:docMk/>
            <pc:sldMk cId="3088830816" sldId="521"/>
            <ac:spMk id="19" creationId="{6FDD2C8C-C84D-4D57-8FEA-8F8731919D25}"/>
          </ac:spMkLst>
        </pc:spChg>
        <pc:spChg chg="mod">
          <ac:chgData name="Timo Mühlhaus" userId="1b6b3aba618dadac" providerId="LiveId" clId="{0650BC4A-570C-4918-B7F2-B6B3A55D36EB}" dt="2020-09-18T16:21:19.118" v="1101" actId="165"/>
          <ac:spMkLst>
            <pc:docMk/>
            <pc:sldMk cId="3088830816" sldId="521"/>
            <ac:spMk id="20" creationId="{B130AA5A-9CD7-478A-BF35-5D5B2BADD967}"/>
          </ac:spMkLst>
        </pc:spChg>
        <pc:spChg chg="mod">
          <ac:chgData name="Timo Mühlhaus" userId="1b6b3aba618dadac" providerId="LiveId" clId="{0650BC4A-570C-4918-B7F2-B6B3A55D36EB}" dt="2020-09-18T16:21:19.118" v="1101" actId="165"/>
          <ac:spMkLst>
            <pc:docMk/>
            <pc:sldMk cId="3088830816" sldId="521"/>
            <ac:spMk id="21" creationId="{2CCF0D52-682A-4F52-A6CB-A868297E81C9}"/>
          </ac:spMkLst>
        </pc:spChg>
        <pc:spChg chg="mod">
          <ac:chgData name="Timo Mühlhaus" userId="1b6b3aba618dadac" providerId="LiveId" clId="{0650BC4A-570C-4918-B7F2-B6B3A55D36EB}" dt="2020-09-18T16:21:19.118" v="1101" actId="165"/>
          <ac:spMkLst>
            <pc:docMk/>
            <pc:sldMk cId="3088830816" sldId="521"/>
            <ac:spMk id="30" creationId="{0E32746A-77C5-4444-A05A-9B74D37201ED}"/>
          </ac:spMkLst>
        </pc:spChg>
        <pc:spChg chg="mod">
          <ac:chgData name="Timo Mühlhaus" userId="1b6b3aba618dadac" providerId="LiveId" clId="{0650BC4A-570C-4918-B7F2-B6B3A55D36EB}" dt="2020-09-18T16:21:19.118" v="1101" actId="165"/>
          <ac:spMkLst>
            <pc:docMk/>
            <pc:sldMk cId="3088830816" sldId="521"/>
            <ac:spMk id="33" creationId="{65A1E120-258C-4307-942B-5EAAA30D9CF5}"/>
          </ac:spMkLst>
        </pc:spChg>
        <pc:spChg chg="mod">
          <ac:chgData name="Timo Mühlhaus" userId="1b6b3aba618dadac" providerId="LiveId" clId="{0650BC4A-570C-4918-B7F2-B6B3A55D36EB}" dt="2020-09-18T16:21:19.118" v="1101" actId="165"/>
          <ac:spMkLst>
            <pc:docMk/>
            <pc:sldMk cId="3088830816" sldId="521"/>
            <ac:spMk id="36" creationId="{B8B9C324-EB0D-40DD-99B2-50005DCD7DB4}"/>
          </ac:spMkLst>
        </pc:spChg>
        <pc:spChg chg="del mod topLvl">
          <ac:chgData name="Timo Mühlhaus" userId="1b6b3aba618dadac" providerId="LiveId" clId="{0650BC4A-570C-4918-B7F2-B6B3A55D36EB}" dt="2020-09-18T16:21:28.263" v="1104" actId="478"/>
          <ac:spMkLst>
            <pc:docMk/>
            <pc:sldMk cId="3088830816" sldId="521"/>
            <ac:spMk id="39" creationId="{E25FAFAD-0C70-4751-BF1C-3DA59B4E3BDE}"/>
          </ac:spMkLst>
        </pc:spChg>
        <pc:spChg chg="mod topLvl">
          <ac:chgData name="Timo Mühlhaus" userId="1b6b3aba618dadac" providerId="LiveId" clId="{0650BC4A-570C-4918-B7F2-B6B3A55D36EB}" dt="2020-09-19T15:22:45.926" v="3052" actId="1035"/>
          <ac:spMkLst>
            <pc:docMk/>
            <pc:sldMk cId="3088830816" sldId="521"/>
            <ac:spMk id="40" creationId="{52640CD6-6027-423B-B833-13F4D2CC6B27}"/>
          </ac:spMkLst>
        </pc:spChg>
        <pc:spChg chg="mod">
          <ac:chgData name="Timo Mühlhaus" userId="1b6b3aba618dadac" providerId="LiveId" clId="{0650BC4A-570C-4918-B7F2-B6B3A55D36EB}" dt="2020-09-19T15:22:45.926" v="3052" actId="1035"/>
          <ac:spMkLst>
            <pc:docMk/>
            <pc:sldMk cId="3088830816" sldId="521"/>
            <ac:spMk id="59" creationId="{33DA4D80-0715-44E1-BB8F-4C50FF329D53}"/>
          </ac:spMkLst>
        </pc:spChg>
        <pc:spChg chg="mod">
          <ac:chgData name="Timo Mühlhaus" userId="1b6b3aba618dadac" providerId="LiveId" clId="{0650BC4A-570C-4918-B7F2-B6B3A55D36EB}" dt="2020-09-19T15:22:45.926" v="3052" actId="1035"/>
          <ac:spMkLst>
            <pc:docMk/>
            <pc:sldMk cId="3088830816" sldId="521"/>
            <ac:spMk id="61" creationId="{83DB6CFE-89FC-430C-9B8D-ABC7A452DACD}"/>
          </ac:spMkLst>
        </pc:spChg>
        <pc:spChg chg="mod">
          <ac:chgData name="Timo Mühlhaus" userId="1b6b3aba618dadac" providerId="LiveId" clId="{0650BC4A-570C-4918-B7F2-B6B3A55D36EB}" dt="2020-09-19T15:22:45.926" v="3052" actId="1035"/>
          <ac:spMkLst>
            <pc:docMk/>
            <pc:sldMk cId="3088830816" sldId="521"/>
            <ac:spMk id="64" creationId="{36FE3646-BEB6-4761-BCF7-A4ABF09AD3B3}"/>
          </ac:spMkLst>
        </pc:spChg>
        <pc:spChg chg="mod">
          <ac:chgData name="Timo Mühlhaus" userId="1b6b3aba618dadac" providerId="LiveId" clId="{0650BC4A-570C-4918-B7F2-B6B3A55D36EB}" dt="2020-09-18T16:21:19.118" v="1101" actId="165"/>
          <ac:spMkLst>
            <pc:docMk/>
            <pc:sldMk cId="3088830816" sldId="521"/>
            <ac:spMk id="66" creationId="{25513939-4156-4E99-B12B-E0E44B53A24B}"/>
          </ac:spMkLst>
        </pc:spChg>
        <pc:spChg chg="mod">
          <ac:chgData name="Timo Mühlhaus" userId="1b6b3aba618dadac" providerId="LiveId" clId="{0650BC4A-570C-4918-B7F2-B6B3A55D36EB}" dt="2020-09-18T16:21:19.118" v="1101" actId="165"/>
          <ac:spMkLst>
            <pc:docMk/>
            <pc:sldMk cId="3088830816" sldId="521"/>
            <ac:spMk id="67" creationId="{95FB7DC0-F5BB-475E-A2B3-B1DFE5F7E72B}"/>
          </ac:spMkLst>
        </pc:spChg>
        <pc:spChg chg="del">
          <ac:chgData name="Timo Mühlhaus" userId="1b6b3aba618dadac" providerId="LiveId" clId="{0650BC4A-570C-4918-B7F2-B6B3A55D36EB}" dt="2020-09-18T16:22:20.749" v="1111" actId="478"/>
          <ac:spMkLst>
            <pc:docMk/>
            <pc:sldMk cId="3088830816" sldId="521"/>
            <ac:spMk id="71" creationId="{F59CD808-6839-449E-BAB9-E2B91BD0AABE}"/>
          </ac:spMkLst>
        </pc:spChg>
        <pc:spChg chg="mod">
          <ac:chgData name="Timo Mühlhaus" userId="1b6b3aba618dadac" providerId="LiveId" clId="{0650BC4A-570C-4918-B7F2-B6B3A55D36EB}" dt="2020-09-19T15:22:45.926" v="3052" actId="1035"/>
          <ac:spMkLst>
            <pc:docMk/>
            <pc:sldMk cId="3088830816" sldId="521"/>
            <ac:spMk id="73" creationId="{71683AD3-9E2E-46E7-92CC-8F04C8D93F2E}"/>
          </ac:spMkLst>
        </pc:spChg>
        <pc:spChg chg="mod">
          <ac:chgData name="Timo Mühlhaus" userId="1b6b3aba618dadac" providerId="LiveId" clId="{0650BC4A-570C-4918-B7F2-B6B3A55D36EB}" dt="2020-09-19T15:22:45.926" v="3052" actId="1035"/>
          <ac:spMkLst>
            <pc:docMk/>
            <pc:sldMk cId="3088830816" sldId="521"/>
            <ac:spMk id="76" creationId="{C5CE3D0E-31F8-403B-B5DD-AF4D6C2AA1AD}"/>
          </ac:spMkLst>
        </pc:spChg>
        <pc:spChg chg="mod">
          <ac:chgData name="Timo Mühlhaus" userId="1b6b3aba618dadac" providerId="LiveId" clId="{0650BC4A-570C-4918-B7F2-B6B3A55D36EB}" dt="2020-09-18T16:21:19.118" v="1101" actId="165"/>
          <ac:spMkLst>
            <pc:docMk/>
            <pc:sldMk cId="3088830816" sldId="521"/>
            <ac:spMk id="78" creationId="{7B8C09DC-40C7-4310-B8D9-89A1930B2DB0}"/>
          </ac:spMkLst>
        </pc:spChg>
        <pc:spChg chg="mod">
          <ac:chgData name="Timo Mühlhaus" userId="1b6b3aba618dadac" providerId="LiveId" clId="{0650BC4A-570C-4918-B7F2-B6B3A55D36EB}" dt="2020-09-19T15:22:45.926" v="3052" actId="1035"/>
          <ac:spMkLst>
            <pc:docMk/>
            <pc:sldMk cId="3088830816" sldId="521"/>
            <ac:spMk id="82" creationId="{35A00428-014F-4544-B3D5-BD45D9FFF56D}"/>
          </ac:spMkLst>
        </pc:spChg>
        <pc:spChg chg="mod">
          <ac:chgData name="Timo Mühlhaus" userId="1b6b3aba618dadac" providerId="LiveId" clId="{0650BC4A-570C-4918-B7F2-B6B3A55D36EB}" dt="2020-09-19T15:22:45.926" v="3052" actId="1035"/>
          <ac:spMkLst>
            <pc:docMk/>
            <pc:sldMk cId="3088830816" sldId="521"/>
            <ac:spMk id="83" creationId="{C696F1C9-8448-4FEE-820C-828D176D8C89}"/>
          </ac:spMkLst>
        </pc:spChg>
        <pc:spChg chg="mod">
          <ac:chgData name="Timo Mühlhaus" userId="1b6b3aba618dadac" providerId="LiveId" clId="{0650BC4A-570C-4918-B7F2-B6B3A55D36EB}" dt="2020-09-19T15:22:45.926" v="3052" actId="1035"/>
          <ac:spMkLst>
            <pc:docMk/>
            <pc:sldMk cId="3088830816" sldId="521"/>
            <ac:spMk id="84" creationId="{D9D330DF-5E47-4D05-99F6-B73CB9961990}"/>
          </ac:spMkLst>
        </pc:spChg>
        <pc:spChg chg="mod">
          <ac:chgData name="Timo Mühlhaus" userId="1b6b3aba618dadac" providerId="LiveId" clId="{0650BC4A-570C-4918-B7F2-B6B3A55D36EB}" dt="2020-09-19T15:22:45.926" v="3052" actId="1035"/>
          <ac:spMkLst>
            <pc:docMk/>
            <pc:sldMk cId="3088830816" sldId="521"/>
            <ac:spMk id="87" creationId="{51043EA5-B6BF-4BAF-883E-96B867DD9E96}"/>
          </ac:spMkLst>
        </pc:spChg>
        <pc:spChg chg="mod">
          <ac:chgData name="Timo Mühlhaus" userId="1b6b3aba618dadac" providerId="LiveId" clId="{0650BC4A-570C-4918-B7F2-B6B3A55D36EB}" dt="2020-09-19T15:22:45.926" v="3052" actId="1035"/>
          <ac:spMkLst>
            <pc:docMk/>
            <pc:sldMk cId="3088830816" sldId="521"/>
            <ac:spMk id="88" creationId="{5F60F608-D067-46D8-BE2B-8878F25414E0}"/>
          </ac:spMkLst>
        </pc:spChg>
        <pc:spChg chg="mod">
          <ac:chgData name="Timo Mühlhaus" userId="1b6b3aba618dadac" providerId="LiveId" clId="{0650BC4A-570C-4918-B7F2-B6B3A55D36EB}" dt="2020-09-19T15:22:45.926" v="3052" actId="1035"/>
          <ac:spMkLst>
            <pc:docMk/>
            <pc:sldMk cId="3088830816" sldId="521"/>
            <ac:spMk id="89" creationId="{81BC2D00-80BF-4F0C-938D-7E343E2A7935}"/>
          </ac:spMkLst>
        </pc:spChg>
        <pc:spChg chg="add mod">
          <ac:chgData name="Timo Mühlhaus" userId="1b6b3aba618dadac" providerId="LiveId" clId="{0650BC4A-570C-4918-B7F2-B6B3A55D36EB}" dt="2020-09-19T15:22:45.926" v="3052" actId="1035"/>
          <ac:spMkLst>
            <pc:docMk/>
            <pc:sldMk cId="3088830816" sldId="521"/>
            <ac:spMk id="92" creationId="{B9DD28FC-A110-4B8A-B247-30EA00889EBE}"/>
          </ac:spMkLst>
        </pc:spChg>
        <pc:grpChg chg="add del mod">
          <ac:chgData name="Timo Mühlhaus" userId="1b6b3aba618dadac" providerId="LiveId" clId="{0650BC4A-570C-4918-B7F2-B6B3A55D36EB}" dt="2020-09-18T16:21:19.118" v="1101" actId="165"/>
          <ac:grpSpMkLst>
            <pc:docMk/>
            <pc:sldMk cId="3088830816" sldId="521"/>
            <ac:grpSpMk id="4" creationId="{95E5AEC9-A757-4770-8152-6754DFA71E88}"/>
          </ac:grpSpMkLst>
        </pc:grpChg>
        <pc:grpChg chg="add mod">
          <ac:chgData name="Timo Mühlhaus" userId="1b6b3aba618dadac" providerId="LiveId" clId="{0650BC4A-570C-4918-B7F2-B6B3A55D36EB}" dt="2020-09-19T15:22:45.926" v="3052" actId="1035"/>
          <ac:grpSpMkLst>
            <pc:docMk/>
            <pc:sldMk cId="3088830816" sldId="521"/>
            <ac:grpSpMk id="8" creationId="{04FCF95B-9B7D-499F-9177-E7383C46E6CB}"/>
          </ac:grpSpMkLst>
        </pc:grpChg>
        <pc:grpChg chg="del mod topLvl">
          <ac:chgData name="Timo Mühlhaus" userId="1b6b3aba618dadac" providerId="LiveId" clId="{0650BC4A-570C-4918-B7F2-B6B3A55D36EB}" dt="2020-09-18T16:21:21.499" v="1102" actId="478"/>
          <ac:grpSpMkLst>
            <pc:docMk/>
            <pc:sldMk cId="3088830816" sldId="521"/>
            <ac:grpSpMk id="22" creationId="{A3B83FBE-1E60-4BDA-B917-8366B2635A02}"/>
          </ac:grpSpMkLst>
        </pc:grpChg>
        <pc:grpChg chg="mod">
          <ac:chgData name="Timo Mühlhaus" userId="1b6b3aba618dadac" providerId="LiveId" clId="{0650BC4A-570C-4918-B7F2-B6B3A55D36EB}" dt="2020-09-18T16:21:19.118" v="1101" actId="165"/>
          <ac:grpSpMkLst>
            <pc:docMk/>
            <pc:sldMk cId="3088830816" sldId="521"/>
            <ac:grpSpMk id="26" creationId="{8F1363FE-DA39-4440-84C6-5A7DF53D64C2}"/>
          </ac:grpSpMkLst>
        </pc:grpChg>
        <pc:grpChg chg="mod">
          <ac:chgData name="Timo Mühlhaus" userId="1b6b3aba618dadac" providerId="LiveId" clId="{0650BC4A-570C-4918-B7F2-B6B3A55D36EB}" dt="2020-09-18T16:21:19.118" v="1101" actId="165"/>
          <ac:grpSpMkLst>
            <pc:docMk/>
            <pc:sldMk cId="3088830816" sldId="521"/>
            <ac:grpSpMk id="27" creationId="{6AC8AFC9-9C4A-431A-905D-E48E3E1B0FE6}"/>
          </ac:grpSpMkLst>
        </pc:grpChg>
        <pc:grpChg chg="mod">
          <ac:chgData name="Timo Mühlhaus" userId="1b6b3aba618dadac" providerId="LiveId" clId="{0650BC4A-570C-4918-B7F2-B6B3A55D36EB}" dt="2020-09-18T16:21:19.118" v="1101" actId="165"/>
          <ac:grpSpMkLst>
            <pc:docMk/>
            <pc:sldMk cId="3088830816" sldId="521"/>
            <ac:grpSpMk id="28" creationId="{AFBE6C87-C244-4846-B646-D0338848A241}"/>
          </ac:grpSpMkLst>
        </pc:grpChg>
        <pc:grpChg chg="mod">
          <ac:chgData name="Timo Mühlhaus" userId="1b6b3aba618dadac" providerId="LiveId" clId="{0650BC4A-570C-4918-B7F2-B6B3A55D36EB}" dt="2020-09-18T16:21:19.118" v="1101" actId="165"/>
          <ac:grpSpMkLst>
            <pc:docMk/>
            <pc:sldMk cId="3088830816" sldId="521"/>
            <ac:grpSpMk id="29" creationId="{275FCE02-6F48-47FC-90EF-3498E3324FDC}"/>
          </ac:grpSpMkLst>
        </pc:grpChg>
        <pc:grpChg chg="add mod">
          <ac:chgData name="Timo Mühlhaus" userId="1b6b3aba618dadac" providerId="LiveId" clId="{0650BC4A-570C-4918-B7F2-B6B3A55D36EB}" dt="2020-09-19T15:22:45.926" v="3052" actId="1035"/>
          <ac:grpSpMkLst>
            <pc:docMk/>
            <pc:sldMk cId="3088830816" sldId="521"/>
            <ac:grpSpMk id="48" creationId="{5C18B97C-D948-47E6-BC5F-51096CFA22CA}"/>
          </ac:grpSpMkLst>
        </pc:grpChg>
        <pc:grpChg chg="mod">
          <ac:chgData name="Timo Mühlhaus" userId="1b6b3aba618dadac" providerId="LiveId" clId="{0650BC4A-570C-4918-B7F2-B6B3A55D36EB}" dt="2020-09-19T15:22:45.926" v="3052" actId="1035"/>
          <ac:grpSpMkLst>
            <pc:docMk/>
            <pc:sldMk cId="3088830816" sldId="521"/>
            <ac:grpSpMk id="49" creationId="{9D6F1ABF-CFA7-490E-90BC-049CABA78131}"/>
          </ac:grpSpMkLst>
        </pc:grpChg>
        <pc:grpChg chg="mod">
          <ac:chgData name="Timo Mühlhaus" userId="1b6b3aba618dadac" providerId="LiveId" clId="{0650BC4A-570C-4918-B7F2-B6B3A55D36EB}" dt="2020-09-19T15:22:45.926" v="3052" actId="1035"/>
          <ac:grpSpMkLst>
            <pc:docMk/>
            <pc:sldMk cId="3088830816" sldId="521"/>
            <ac:grpSpMk id="51" creationId="{D71AEC3C-A6C2-4F61-99B3-47D5B530E23C}"/>
          </ac:grpSpMkLst>
        </pc:grpChg>
        <pc:grpChg chg="mod">
          <ac:chgData name="Timo Mühlhaus" userId="1b6b3aba618dadac" providerId="LiveId" clId="{0650BC4A-570C-4918-B7F2-B6B3A55D36EB}" dt="2020-09-19T15:22:45.926" v="3052" actId="1035"/>
          <ac:grpSpMkLst>
            <pc:docMk/>
            <pc:sldMk cId="3088830816" sldId="521"/>
            <ac:grpSpMk id="53" creationId="{70ACBEB3-3E56-4BED-9546-1255F3A76772}"/>
          </ac:grpSpMkLst>
        </pc:grpChg>
        <pc:grpChg chg="mod">
          <ac:chgData name="Timo Mühlhaus" userId="1b6b3aba618dadac" providerId="LiveId" clId="{0650BC4A-570C-4918-B7F2-B6B3A55D36EB}" dt="2020-09-19T15:22:45.926" v="3052" actId="1035"/>
          <ac:grpSpMkLst>
            <pc:docMk/>
            <pc:sldMk cId="3088830816" sldId="521"/>
            <ac:grpSpMk id="55" creationId="{247DFC20-E2C9-4A34-A8A6-BD3D6CEBC7B0}"/>
          </ac:grpSpMkLst>
        </pc:grpChg>
        <pc:grpChg chg="mod">
          <ac:chgData name="Timo Mühlhaus" userId="1b6b3aba618dadac" providerId="LiveId" clId="{0650BC4A-570C-4918-B7F2-B6B3A55D36EB}" dt="2020-09-19T15:22:45.926" v="3052" actId="1035"/>
          <ac:grpSpMkLst>
            <pc:docMk/>
            <pc:sldMk cId="3088830816" sldId="521"/>
            <ac:grpSpMk id="57" creationId="{225E6AE8-556A-4401-AC32-A5C6CF92B8A8}"/>
          </ac:grpSpMkLst>
        </pc:grpChg>
        <pc:grpChg chg="mod">
          <ac:chgData name="Timo Mühlhaus" userId="1b6b3aba618dadac" providerId="LiveId" clId="{0650BC4A-570C-4918-B7F2-B6B3A55D36EB}" dt="2020-09-19T15:22:45.926" v="3052" actId="1035"/>
          <ac:grpSpMkLst>
            <pc:docMk/>
            <pc:sldMk cId="3088830816" sldId="521"/>
            <ac:grpSpMk id="58" creationId="{1120BD00-52FF-4921-96F0-D8847F7C626F}"/>
          </ac:grpSpMkLst>
        </pc:grpChg>
        <pc:grpChg chg="del mod topLvl">
          <ac:chgData name="Timo Mühlhaus" userId="1b6b3aba618dadac" providerId="LiveId" clId="{0650BC4A-570C-4918-B7F2-B6B3A55D36EB}" dt="2020-09-18T16:22:20.749" v="1111" actId="478"/>
          <ac:grpSpMkLst>
            <pc:docMk/>
            <pc:sldMk cId="3088830816" sldId="521"/>
            <ac:grpSpMk id="68" creationId="{25BADBEB-EFA4-4059-B1D4-8895F12A9703}"/>
          </ac:grpSpMkLst>
        </pc:grpChg>
        <pc:grpChg chg="del mod topLvl">
          <ac:chgData name="Timo Mühlhaus" userId="1b6b3aba618dadac" providerId="LiveId" clId="{0650BC4A-570C-4918-B7F2-B6B3A55D36EB}" dt="2020-09-18T16:21:25.700" v="1103" actId="478"/>
          <ac:grpSpMkLst>
            <pc:docMk/>
            <pc:sldMk cId="3088830816" sldId="521"/>
            <ac:grpSpMk id="69" creationId="{68F72251-6F7B-48E4-87D5-4CCF8EE2FEDE}"/>
          </ac:grpSpMkLst>
        </pc:grpChg>
        <pc:grpChg chg="mod">
          <ac:chgData name="Timo Mühlhaus" userId="1b6b3aba618dadac" providerId="LiveId" clId="{0650BC4A-570C-4918-B7F2-B6B3A55D36EB}" dt="2020-09-19T15:22:45.926" v="3052" actId="1035"/>
          <ac:grpSpMkLst>
            <pc:docMk/>
            <pc:sldMk cId="3088830816" sldId="521"/>
            <ac:grpSpMk id="70" creationId="{555D68E9-E700-40D8-85BF-D91C3ACDA7B3}"/>
          </ac:grpSpMkLst>
        </pc:grpChg>
        <pc:grpChg chg="mod topLvl">
          <ac:chgData name="Timo Mühlhaus" userId="1b6b3aba618dadac" providerId="LiveId" clId="{0650BC4A-570C-4918-B7F2-B6B3A55D36EB}" dt="2020-09-19T15:22:45.926" v="3052" actId="1035"/>
          <ac:grpSpMkLst>
            <pc:docMk/>
            <pc:sldMk cId="3088830816" sldId="521"/>
            <ac:grpSpMk id="72" creationId="{AEC6737C-3157-40AB-8E52-1AA0C5E35091}"/>
          </ac:grpSpMkLst>
        </pc:grpChg>
        <pc:grpChg chg="del mod topLvl">
          <ac:chgData name="Timo Mühlhaus" userId="1b6b3aba618dadac" providerId="LiveId" clId="{0650BC4A-570C-4918-B7F2-B6B3A55D36EB}" dt="2020-09-18T16:22:20.749" v="1111" actId="478"/>
          <ac:grpSpMkLst>
            <pc:docMk/>
            <pc:sldMk cId="3088830816" sldId="521"/>
            <ac:grpSpMk id="77" creationId="{ECD78924-2493-4B23-B6CD-8BF7C72E4A11}"/>
          </ac:grpSpMkLst>
        </pc:grpChg>
        <pc:picChg chg="mod">
          <ac:chgData name="Timo Mühlhaus" userId="1b6b3aba618dadac" providerId="LiveId" clId="{0650BC4A-570C-4918-B7F2-B6B3A55D36EB}" dt="2020-09-18T16:21:19.118" v="1101" actId="165"/>
          <ac:picMkLst>
            <pc:docMk/>
            <pc:sldMk cId="3088830816" sldId="521"/>
            <ac:picMk id="42" creationId="{7A9B1AD1-AA91-400A-8F2C-76D9E92E9B69}"/>
          </ac:picMkLst>
        </pc:picChg>
        <pc:picChg chg="mod">
          <ac:chgData name="Timo Mühlhaus" userId="1b6b3aba618dadac" providerId="LiveId" clId="{0650BC4A-570C-4918-B7F2-B6B3A55D36EB}" dt="2020-09-18T16:21:19.118" v="1101" actId="165"/>
          <ac:picMkLst>
            <pc:docMk/>
            <pc:sldMk cId="3088830816" sldId="521"/>
            <ac:picMk id="44" creationId="{36CCA415-1E01-4558-967B-1BE984F1403B}"/>
          </ac:picMkLst>
        </pc:picChg>
        <pc:picChg chg="mod">
          <ac:chgData name="Timo Mühlhaus" userId="1b6b3aba618dadac" providerId="LiveId" clId="{0650BC4A-570C-4918-B7F2-B6B3A55D36EB}" dt="2020-09-18T16:21:19.118" v="1101" actId="165"/>
          <ac:picMkLst>
            <pc:docMk/>
            <pc:sldMk cId="3088830816" sldId="521"/>
            <ac:picMk id="46" creationId="{9B1E8D56-F22B-4276-8EAD-9E8551FAC865}"/>
          </ac:picMkLst>
        </pc:picChg>
        <pc:picChg chg="mod">
          <ac:chgData name="Timo Mühlhaus" userId="1b6b3aba618dadac" providerId="LiveId" clId="{0650BC4A-570C-4918-B7F2-B6B3A55D36EB}" dt="2020-09-18T16:21:19.118" v="1101" actId="165"/>
          <ac:picMkLst>
            <pc:docMk/>
            <pc:sldMk cId="3088830816" sldId="521"/>
            <ac:picMk id="50" creationId="{F16E9BBD-E4E0-4573-A2B8-0D4DF693DBA3}"/>
          </ac:picMkLst>
        </pc:picChg>
        <pc:picChg chg="mod">
          <ac:chgData name="Timo Mühlhaus" userId="1b6b3aba618dadac" providerId="LiveId" clId="{0650BC4A-570C-4918-B7F2-B6B3A55D36EB}" dt="2020-09-18T16:21:19.118" v="1101" actId="165"/>
          <ac:picMkLst>
            <pc:docMk/>
            <pc:sldMk cId="3088830816" sldId="521"/>
            <ac:picMk id="52" creationId="{5D0874AD-AB6E-4E68-A482-DB2C346067A2}"/>
          </ac:picMkLst>
        </pc:picChg>
        <pc:picChg chg="mod">
          <ac:chgData name="Timo Mühlhaus" userId="1b6b3aba618dadac" providerId="LiveId" clId="{0650BC4A-570C-4918-B7F2-B6B3A55D36EB}" dt="2020-09-18T16:21:19.118" v="1101" actId="165"/>
          <ac:picMkLst>
            <pc:docMk/>
            <pc:sldMk cId="3088830816" sldId="521"/>
            <ac:picMk id="54" creationId="{904DDF07-1C87-4A7D-B679-8A29BC3CB27D}"/>
          </ac:picMkLst>
        </pc:picChg>
        <pc:picChg chg="mod">
          <ac:chgData name="Timo Mühlhaus" userId="1b6b3aba618dadac" providerId="LiveId" clId="{0650BC4A-570C-4918-B7F2-B6B3A55D36EB}" dt="2020-09-18T16:21:19.118" v="1101" actId="165"/>
          <ac:picMkLst>
            <pc:docMk/>
            <pc:sldMk cId="3088830816" sldId="521"/>
            <ac:picMk id="56" creationId="{EC785930-306A-4484-B9EB-06E1C89C6246}"/>
          </ac:picMkLst>
        </pc:picChg>
        <pc:picChg chg="mod">
          <ac:chgData name="Timo Mühlhaus" userId="1b6b3aba618dadac" providerId="LiveId" clId="{0650BC4A-570C-4918-B7F2-B6B3A55D36EB}" dt="2020-09-19T15:22:45.926" v="3052" actId="1035"/>
          <ac:picMkLst>
            <pc:docMk/>
            <pc:sldMk cId="3088830816" sldId="521"/>
            <ac:picMk id="60" creationId="{A76B155A-F1A0-4FCF-AC7E-B271616F1CE1}"/>
          </ac:picMkLst>
        </pc:picChg>
        <pc:picChg chg="mod">
          <ac:chgData name="Timo Mühlhaus" userId="1b6b3aba618dadac" providerId="LiveId" clId="{0650BC4A-570C-4918-B7F2-B6B3A55D36EB}" dt="2020-09-19T15:22:45.926" v="3052" actId="1035"/>
          <ac:picMkLst>
            <pc:docMk/>
            <pc:sldMk cId="3088830816" sldId="521"/>
            <ac:picMk id="62" creationId="{A5A4D405-03B9-4918-A746-60FC4821A1E5}"/>
          </ac:picMkLst>
        </pc:picChg>
        <pc:picChg chg="mod">
          <ac:chgData name="Timo Mühlhaus" userId="1b6b3aba618dadac" providerId="LiveId" clId="{0650BC4A-570C-4918-B7F2-B6B3A55D36EB}" dt="2020-09-18T16:21:19.118" v="1101" actId="165"/>
          <ac:picMkLst>
            <pc:docMk/>
            <pc:sldMk cId="3088830816" sldId="521"/>
            <ac:picMk id="79" creationId="{B43F1169-5E50-407B-8DCD-59FF9C2F15CA}"/>
          </ac:picMkLst>
        </pc:picChg>
        <pc:picChg chg="mod">
          <ac:chgData name="Timo Mühlhaus" userId="1b6b3aba618dadac" providerId="LiveId" clId="{0650BC4A-570C-4918-B7F2-B6B3A55D36EB}" dt="2020-09-19T15:22:45.926" v="3052" actId="1035"/>
          <ac:picMkLst>
            <pc:docMk/>
            <pc:sldMk cId="3088830816" sldId="521"/>
            <ac:picMk id="1028" creationId="{C9228B0C-0971-43CC-B217-7A047365CA33}"/>
          </ac:picMkLst>
        </pc:picChg>
        <pc:picChg chg="mod">
          <ac:chgData name="Timo Mühlhaus" userId="1b6b3aba618dadac" providerId="LiveId" clId="{0650BC4A-570C-4918-B7F2-B6B3A55D36EB}" dt="2020-09-18T16:21:19.118" v="1101" actId="165"/>
          <ac:picMkLst>
            <pc:docMk/>
            <pc:sldMk cId="3088830816" sldId="521"/>
            <ac:picMk id="1030" creationId="{508641A9-348E-41B2-A512-CD3F01C8021B}"/>
          </ac:picMkLst>
        </pc:picChg>
        <pc:picChg chg="mod">
          <ac:chgData name="Timo Mühlhaus" userId="1b6b3aba618dadac" providerId="LiveId" clId="{0650BC4A-570C-4918-B7F2-B6B3A55D36EB}" dt="2020-09-19T15:22:45.926" v="3052" actId="1035"/>
          <ac:picMkLst>
            <pc:docMk/>
            <pc:sldMk cId="3088830816" sldId="521"/>
            <ac:picMk id="1032" creationId="{10DFE25A-6C0C-4723-AE0F-E1FD8A476455}"/>
          </ac:picMkLst>
        </pc:picChg>
        <pc:cxnChg chg="mod">
          <ac:chgData name="Timo Mühlhaus" userId="1b6b3aba618dadac" providerId="LiveId" clId="{0650BC4A-570C-4918-B7F2-B6B3A55D36EB}" dt="2020-09-18T16:21:19.118" v="1101" actId="165"/>
          <ac:cxnSpMkLst>
            <pc:docMk/>
            <pc:sldMk cId="3088830816" sldId="521"/>
            <ac:cxnSpMk id="31" creationId="{8C97B1B5-4A22-4A8C-863C-35211F154F9F}"/>
          </ac:cxnSpMkLst>
        </pc:cxnChg>
        <pc:cxnChg chg="mod">
          <ac:chgData name="Timo Mühlhaus" userId="1b6b3aba618dadac" providerId="LiveId" clId="{0650BC4A-570C-4918-B7F2-B6B3A55D36EB}" dt="2020-09-18T16:21:19.118" v="1101" actId="165"/>
          <ac:cxnSpMkLst>
            <pc:docMk/>
            <pc:sldMk cId="3088830816" sldId="521"/>
            <ac:cxnSpMk id="32" creationId="{16211A8B-C357-41B7-A38B-407D865C0A13}"/>
          </ac:cxnSpMkLst>
        </pc:cxnChg>
        <pc:cxnChg chg="mod">
          <ac:chgData name="Timo Mühlhaus" userId="1b6b3aba618dadac" providerId="LiveId" clId="{0650BC4A-570C-4918-B7F2-B6B3A55D36EB}" dt="2020-09-18T16:21:21.499" v="1102" actId="478"/>
          <ac:cxnSpMkLst>
            <pc:docMk/>
            <pc:sldMk cId="3088830816" sldId="521"/>
            <ac:cxnSpMk id="34" creationId="{D14073D6-D0D3-482D-ABDB-81569D55E044}"/>
          </ac:cxnSpMkLst>
        </pc:cxnChg>
        <pc:cxnChg chg="mod">
          <ac:chgData name="Timo Mühlhaus" userId="1b6b3aba618dadac" providerId="LiveId" clId="{0650BC4A-570C-4918-B7F2-B6B3A55D36EB}" dt="2020-09-18T16:21:19.118" v="1101" actId="165"/>
          <ac:cxnSpMkLst>
            <pc:docMk/>
            <pc:sldMk cId="3088830816" sldId="521"/>
            <ac:cxnSpMk id="35" creationId="{ABFCEA3F-D488-4318-8CC1-96FA66831CEB}"/>
          </ac:cxnSpMkLst>
        </pc:cxnChg>
        <pc:cxnChg chg="mod">
          <ac:chgData name="Timo Mühlhaus" userId="1b6b3aba618dadac" providerId="LiveId" clId="{0650BC4A-570C-4918-B7F2-B6B3A55D36EB}" dt="2020-09-18T16:21:21.499" v="1102" actId="478"/>
          <ac:cxnSpMkLst>
            <pc:docMk/>
            <pc:sldMk cId="3088830816" sldId="521"/>
            <ac:cxnSpMk id="37" creationId="{14F928E2-A830-4FEF-9566-E97C5DDDADA5}"/>
          </ac:cxnSpMkLst>
        </pc:cxnChg>
        <pc:cxnChg chg="mod">
          <ac:chgData name="Timo Mühlhaus" userId="1b6b3aba618dadac" providerId="LiveId" clId="{0650BC4A-570C-4918-B7F2-B6B3A55D36EB}" dt="2020-09-18T16:21:19.118" v="1101" actId="165"/>
          <ac:cxnSpMkLst>
            <pc:docMk/>
            <pc:sldMk cId="3088830816" sldId="521"/>
            <ac:cxnSpMk id="38" creationId="{9919562F-092C-4A4C-ADCE-6FBCA16160D3}"/>
          </ac:cxnSpMkLst>
        </pc:cxnChg>
        <pc:cxnChg chg="mod">
          <ac:chgData name="Timo Mühlhaus" userId="1b6b3aba618dadac" providerId="LiveId" clId="{0650BC4A-570C-4918-B7F2-B6B3A55D36EB}" dt="2020-09-19T15:22:45.926" v="3052" actId="1035"/>
          <ac:cxnSpMkLst>
            <pc:docMk/>
            <pc:sldMk cId="3088830816" sldId="521"/>
            <ac:cxnSpMk id="63" creationId="{212347D3-E711-4748-B00F-24B33394C9F7}"/>
          </ac:cxnSpMkLst>
        </pc:cxnChg>
        <pc:cxnChg chg="mod">
          <ac:chgData name="Timo Mühlhaus" userId="1b6b3aba618dadac" providerId="LiveId" clId="{0650BC4A-570C-4918-B7F2-B6B3A55D36EB}" dt="2020-09-19T15:22:45.926" v="3052" actId="1035"/>
          <ac:cxnSpMkLst>
            <pc:docMk/>
            <pc:sldMk cId="3088830816" sldId="521"/>
            <ac:cxnSpMk id="65" creationId="{2889D93A-52E4-4B23-B89B-94873B3AA0E3}"/>
          </ac:cxnSpMkLst>
        </pc:cxnChg>
        <pc:cxnChg chg="mod">
          <ac:chgData name="Timo Mühlhaus" userId="1b6b3aba618dadac" providerId="LiveId" clId="{0650BC4A-570C-4918-B7F2-B6B3A55D36EB}" dt="2020-09-19T15:22:45.926" v="3052" actId="1035"/>
          <ac:cxnSpMkLst>
            <pc:docMk/>
            <pc:sldMk cId="3088830816" sldId="521"/>
            <ac:cxnSpMk id="74" creationId="{50F5EF05-2235-4EC3-83AE-1AAD4A416357}"/>
          </ac:cxnSpMkLst>
        </pc:cxnChg>
        <pc:cxnChg chg="mod">
          <ac:chgData name="Timo Mühlhaus" userId="1b6b3aba618dadac" providerId="LiveId" clId="{0650BC4A-570C-4918-B7F2-B6B3A55D36EB}" dt="2020-09-19T15:22:45.926" v="3052" actId="1035"/>
          <ac:cxnSpMkLst>
            <pc:docMk/>
            <pc:sldMk cId="3088830816" sldId="521"/>
            <ac:cxnSpMk id="75" creationId="{B60D430F-7325-4984-8DA9-315E079F028E}"/>
          </ac:cxnSpMkLst>
        </pc:cxnChg>
        <pc:cxnChg chg="mod">
          <ac:chgData name="Timo Mühlhaus" userId="1b6b3aba618dadac" providerId="LiveId" clId="{0650BC4A-570C-4918-B7F2-B6B3A55D36EB}" dt="2020-09-19T15:22:45.926" v="3052" actId="1035"/>
          <ac:cxnSpMkLst>
            <pc:docMk/>
            <pc:sldMk cId="3088830816" sldId="521"/>
            <ac:cxnSpMk id="80" creationId="{AB0C933A-AAE2-440A-8E10-92E399155CDA}"/>
          </ac:cxnSpMkLst>
        </pc:cxnChg>
        <pc:cxnChg chg="mod">
          <ac:chgData name="Timo Mühlhaus" userId="1b6b3aba618dadac" providerId="LiveId" clId="{0650BC4A-570C-4918-B7F2-B6B3A55D36EB}" dt="2020-09-19T15:22:45.926" v="3052" actId="1035"/>
          <ac:cxnSpMkLst>
            <pc:docMk/>
            <pc:sldMk cId="3088830816" sldId="521"/>
            <ac:cxnSpMk id="81" creationId="{E66EB18C-1EC2-4A21-B432-1C2525DF3E2F}"/>
          </ac:cxnSpMkLst>
        </pc:cxnChg>
        <pc:cxnChg chg="mod">
          <ac:chgData name="Timo Mühlhaus" userId="1b6b3aba618dadac" providerId="LiveId" clId="{0650BC4A-570C-4918-B7F2-B6B3A55D36EB}" dt="2020-09-19T15:22:45.926" v="3052" actId="1035"/>
          <ac:cxnSpMkLst>
            <pc:docMk/>
            <pc:sldMk cId="3088830816" sldId="521"/>
            <ac:cxnSpMk id="85" creationId="{32166DC2-E69F-4EAC-95BB-9D2EC72AFEA1}"/>
          </ac:cxnSpMkLst>
        </pc:cxnChg>
        <pc:cxnChg chg="mod">
          <ac:chgData name="Timo Mühlhaus" userId="1b6b3aba618dadac" providerId="LiveId" clId="{0650BC4A-570C-4918-B7F2-B6B3A55D36EB}" dt="2020-09-19T15:22:45.926" v="3052" actId="1035"/>
          <ac:cxnSpMkLst>
            <pc:docMk/>
            <pc:sldMk cId="3088830816" sldId="521"/>
            <ac:cxnSpMk id="86" creationId="{67BBE09F-B923-4D64-8DB2-9993B5661FA8}"/>
          </ac:cxnSpMkLst>
        </pc:cxnChg>
      </pc:sldChg>
      <pc:sldChg chg="modSp ord">
        <pc:chgData name="Timo Mühlhaus" userId="1b6b3aba618dadac" providerId="LiveId" clId="{0650BC4A-570C-4918-B7F2-B6B3A55D36EB}" dt="2020-09-19T10:26:51.581" v="1663"/>
        <pc:sldMkLst>
          <pc:docMk/>
          <pc:sldMk cId="4200268708" sldId="522"/>
        </pc:sldMkLst>
        <pc:spChg chg="mod">
          <ac:chgData name="Timo Mühlhaus" userId="1b6b3aba618dadac" providerId="LiveId" clId="{0650BC4A-570C-4918-B7F2-B6B3A55D36EB}" dt="2020-09-18T07:22:24.791" v="161"/>
          <ac:spMkLst>
            <pc:docMk/>
            <pc:sldMk cId="4200268708" sldId="522"/>
            <ac:spMk id="150" creationId="{51CDA56C-F865-4730-978C-8CCB0BAF6A4A}"/>
          </ac:spMkLst>
        </pc:spChg>
      </pc:sldChg>
      <pc:sldChg chg="modSp mod">
        <pc:chgData name="Timo Mühlhaus" userId="1b6b3aba618dadac" providerId="LiveId" clId="{0650BC4A-570C-4918-B7F2-B6B3A55D36EB}" dt="2020-09-20T16:02:17.950" v="4160" actId="1076"/>
        <pc:sldMkLst>
          <pc:docMk/>
          <pc:sldMk cId="937581977" sldId="523"/>
        </pc:sldMkLst>
        <pc:spChg chg="mod">
          <ac:chgData name="Timo Mühlhaus" userId="1b6b3aba618dadac" providerId="LiveId" clId="{0650BC4A-570C-4918-B7F2-B6B3A55D36EB}" dt="2020-09-18T07:22:24.791" v="161"/>
          <ac:spMkLst>
            <pc:docMk/>
            <pc:sldMk cId="937581977" sldId="523"/>
            <ac:spMk id="22" creationId="{BC7D6AA2-028D-4C4A-BD72-1C409851D70B}"/>
          </ac:spMkLst>
        </pc:spChg>
        <pc:spChg chg="mod">
          <ac:chgData name="Timo Mühlhaus" userId="1b6b3aba618dadac" providerId="LiveId" clId="{0650BC4A-570C-4918-B7F2-B6B3A55D36EB}" dt="2020-09-20T16:02:17.950" v="4160" actId="1076"/>
          <ac:spMkLst>
            <pc:docMk/>
            <pc:sldMk cId="937581977" sldId="523"/>
            <ac:spMk id="233" creationId="{814C66DE-B870-48F7-92D7-C6AB19E3B733}"/>
          </ac:spMkLst>
        </pc:spChg>
      </pc:sldChg>
      <pc:sldChg chg="addSp modSp mod ord delCm">
        <pc:chgData name="Timo Mühlhaus" userId="1b6b3aba618dadac" providerId="LiveId" clId="{0650BC4A-570C-4918-B7F2-B6B3A55D36EB}" dt="2020-09-19T15:36:12.615" v="3234" actId="1592"/>
        <pc:sldMkLst>
          <pc:docMk/>
          <pc:sldMk cId="3170677561" sldId="526"/>
        </pc:sldMkLst>
        <pc:spChg chg="mod">
          <ac:chgData name="Timo Mühlhaus" userId="1b6b3aba618dadac" providerId="LiveId" clId="{0650BC4A-570C-4918-B7F2-B6B3A55D36EB}" dt="2020-09-18T07:22:24.791" v="161"/>
          <ac:spMkLst>
            <pc:docMk/>
            <pc:sldMk cId="3170677561" sldId="526"/>
            <ac:spMk id="2" creationId="{987E6AC4-F01B-4047-93A1-4FC576DEA04E}"/>
          </ac:spMkLst>
        </pc:spChg>
        <pc:spChg chg="mod">
          <ac:chgData name="Timo Mühlhaus" userId="1b6b3aba618dadac" providerId="LiveId" clId="{0650BC4A-570C-4918-B7F2-B6B3A55D36EB}" dt="2020-09-19T15:36:06.337" v="3233"/>
          <ac:spMkLst>
            <pc:docMk/>
            <pc:sldMk cId="3170677561" sldId="526"/>
            <ac:spMk id="106" creationId="{0818479C-7493-47CD-B236-5E4A2C1075DA}"/>
          </ac:spMkLst>
        </pc:spChg>
        <pc:grpChg chg="add mod">
          <ac:chgData name="Timo Mühlhaus" userId="1b6b3aba618dadac" providerId="LiveId" clId="{0650BC4A-570C-4918-B7F2-B6B3A55D36EB}" dt="2020-09-18T15:58:10.358" v="1091" actId="164"/>
          <ac:grpSpMkLst>
            <pc:docMk/>
            <pc:sldMk cId="3170677561" sldId="526"/>
            <ac:grpSpMk id="3" creationId="{CFAAC2AA-D13A-4439-A731-67B5D87EF88A}"/>
          </ac:grpSpMkLst>
        </pc:grpChg>
        <pc:grpChg chg="mod">
          <ac:chgData name="Timo Mühlhaus" userId="1b6b3aba618dadac" providerId="LiveId" clId="{0650BC4A-570C-4918-B7F2-B6B3A55D36EB}" dt="2020-09-18T15:58:10.358" v="1091" actId="164"/>
          <ac:grpSpMkLst>
            <pc:docMk/>
            <pc:sldMk cId="3170677561" sldId="526"/>
            <ac:grpSpMk id="32" creationId="{16D6FAB6-3130-40CA-8825-61BC98AC434E}"/>
          </ac:grpSpMkLst>
        </pc:grpChg>
        <pc:grpChg chg="mod">
          <ac:chgData name="Timo Mühlhaus" userId="1b6b3aba618dadac" providerId="LiveId" clId="{0650BC4A-570C-4918-B7F2-B6B3A55D36EB}" dt="2020-09-18T15:58:10.358" v="1091" actId="164"/>
          <ac:grpSpMkLst>
            <pc:docMk/>
            <pc:sldMk cId="3170677561" sldId="526"/>
            <ac:grpSpMk id="33" creationId="{93C3F99B-01B7-4F3F-B47B-8781ED604B41}"/>
          </ac:grpSpMkLst>
        </pc:grpChg>
        <pc:grpChg chg="mod">
          <ac:chgData name="Timo Mühlhaus" userId="1b6b3aba618dadac" providerId="LiveId" clId="{0650BC4A-570C-4918-B7F2-B6B3A55D36EB}" dt="2020-09-18T15:58:10.358" v="1091" actId="164"/>
          <ac:grpSpMkLst>
            <pc:docMk/>
            <pc:sldMk cId="3170677561" sldId="526"/>
            <ac:grpSpMk id="61" creationId="{620ACFE3-6FEB-442E-A840-0709DBD0BA1A}"/>
          </ac:grpSpMkLst>
        </pc:grpChg>
        <pc:grpChg chg="mod">
          <ac:chgData name="Timo Mühlhaus" userId="1b6b3aba618dadac" providerId="LiveId" clId="{0650BC4A-570C-4918-B7F2-B6B3A55D36EB}" dt="2020-09-18T15:58:10.358" v="1091" actId="164"/>
          <ac:grpSpMkLst>
            <pc:docMk/>
            <pc:sldMk cId="3170677561" sldId="526"/>
            <ac:grpSpMk id="93" creationId="{10D099AF-528C-4ECD-ACEE-14C2CB56F4C7}"/>
          </ac:grpSpMkLst>
        </pc:grpChg>
        <pc:grpChg chg="mod">
          <ac:chgData name="Timo Mühlhaus" userId="1b6b3aba618dadac" providerId="LiveId" clId="{0650BC4A-570C-4918-B7F2-B6B3A55D36EB}" dt="2020-09-18T15:58:10.358" v="1091" actId="164"/>
          <ac:grpSpMkLst>
            <pc:docMk/>
            <pc:sldMk cId="3170677561" sldId="526"/>
            <ac:grpSpMk id="128" creationId="{A578443C-777D-4063-8CE2-3F0E095ED8F1}"/>
          </ac:grpSpMkLst>
        </pc:grpChg>
        <pc:cxnChg chg="mod">
          <ac:chgData name="Timo Mühlhaus" userId="1b6b3aba618dadac" providerId="LiveId" clId="{0650BC4A-570C-4918-B7F2-B6B3A55D36EB}" dt="2020-09-18T15:58:10.358" v="1091" actId="164"/>
          <ac:cxnSpMkLst>
            <pc:docMk/>
            <pc:sldMk cId="3170677561" sldId="526"/>
            <ac:cxnSpMk id="112" creationId="{12BBE55E-7162-45CF-996C-33F89638ADA3}"/>
          </ac:cxnSpMkLst>
        </pc:cxnChg>
        <pc:cxnChg chg="mod">
          <ac:chgData name="Timo Mühlhaus" userId="1b6b3aba618dadac" providerId="LiveId" clId="{0650BC4A-570C-4918-B7F2-B6B3A55D36EB}" dt="2020-09-18T15:58:10.358" v="1091" actId="164"/>
          <ac:cxnSpMkLst>
            <pc:docMk/>
            <pc:sldMk cId="3170677561" sldId="526"/>
            <ac:cxnSpMk id="114" creationId="{8F8849C2-40F0-4F81-954C-15F773C49C3B}"/>
          </ac:cxnSpMkLst>
        </pc:cxnChg>
        <pc:cxnChg chg="mod">
          <ac:chgData name="Timo Mühlhaus" userId="1b6b3aba618dadac" providerId="LiveId" clId="{0650BC4A-570C-4918-B7F2-B6B3A55D36EB}" dt="2020-09-18T15:58:10.358" v="1091" actId="164"/>
          <ac:cxnSpMkLst>
            <pc:docMk/>
            <pc:sldMk cId="3170677561" sldId="526"/>
            <ac:cxnSpMk id="117" creationId="{40A2AC18-2E51-4A7A-B331-24CDD07FD804}"/>
          </ac:cxnSpMkLst>
        </pc:cxnChg>
        <pc:cxnChg chg="mod">
          <ac:chgData name="Timo Mühlhaus" userId="1b6b3aba618dadac" providerId="LiveId" clId="{0650BC4A-570C-4918-B7F2-B6B3A55D36EB}" dt="2020-09-18T15:58:10.358" v="1091" actId="164"/>
          <ac:cxnSpMkLst>
            <pc:docMk/>
            <pc:sldMk cId="3170677561" sldId="526"/>
            <ac:cxnSpMk id="118" creationId="{77B4175B-C12F-492D-834B-F655FE6BA6D2}"/>
          </ac:cxnSpMkLst>
        </pc:cxnChg>
        <pc:cxnChg chg="mod">
          <ac:chgData name="Timo Mühlhaus" userId="1b6b3aba618dadac" providerId="LiveId" clId="{0650BC4A-570C-4918-B7F2-B6B3A55D36EB}" dt="2020-09-18T15:58:10.358" v="1091" actId="164"/>
          <ac:cxnSpMkLst>
            <pc:docMk/>
            <pc:sldMk cId="3170677561" sldId="526"/>
            <ac:cxnSpMk id="119" creationId="{9779F13D-C68D-40F0-8914-44F0FD8EEACE}"/>
          </ac:cxnSpMkLst>
        </pc:cxnChg>
      </pc:sldChg>
      <pc:sldChg chg="addSp delSp modSp del mod ord">
        <pc:chgData name="Timo Mühlhaus" userId="1b6b3aba618dadac" providerId="LiveId" clId="{0650BC4A-570C-4918-B7F2-B6B3A55D36EB}" dt="2020-09-19T11:52:44.685" v="1932" actId="2696"/>
        <pc:sldMkLst>
          <pc:docMk/>
          <pc:sldMk cId="856165104" sldId="527"/>
        </pc:sldMkLst>
        <pc:spChg chg="mod">
          <ac:chgData name="Timo Mühlhaus" userId="1b6b3aba618dadac" providerId="LiveId" clId="{0650BC4A-570C-4918-B7F2-B6B3A55D36EB}" dt="2020-09-18T08:15:57.952" v="672" actId="313"/>
          <ac:spMkLst>
            <pc:docMk/>
            <pc:sldMk cId="856165104" sldId="527"/>
            <ac:spMk id="2" creationId="{61BE7022-3F68-4A2C-BEFE-0D41595846D8}"/>
          </ac:spMkLst>
        </pc:spChg>
        <pc:spChg chg="add del mod">
          <ac:chgData name="Timo Mühlhaus" userId="1b6b3aba618dadac" providerId="LiveId" clId="{0650BC4A-570C-4918-B7F2-B6B3A55D36EB}" dt="2020-09-18T08:09:27.313" v="446" actId="478"/>
          <ac:spMkLst>
            <pc:docMk/>
            <pc:sldMk cId="856165104" sldId="527"/>
            <ac:spMk id="4" creationId="{8210A128-72C7-47C4-BD91-F1756CD42607}"/>
          </ac:spMkLst>
        </pc:spChg>
        <pc:spChg chg="add del mod">
          <ac:chgData name="Timo Mühlhaus" userId="1b6b3aba618dadac" providerId="LiveId" clId="{0650BC4A-570C-4918-B7F2-B6B3A55D36EB}" dt="2020-09-18T08:15:22.088" v="641"/>
          <ac:spMkLst>
            <pc:docMk/>
            <pc:sldMk cId="856165104" sldId="527"/>
            <ac:spMk id="5" creationId="{98FB0358-AD1B-4F1C-AF8E-EC2ED6C6008C}"/>
          </ac:spMkLst>
        </pc:spChg>
        <pc:spChg chg="add del mod">
          <ac:chgData name="Timo Mühlhaus" userId="1b6b3aba618dadac" providerId="LiveId" clId="{0650BC4A-570C-4918-B7F2-B6B3A55D36EB}" dt="2020-09-18T08:15:22.088" v="641"/>
          <ac:spMkLst>
            <pc:docMk/>
            <pc:sldMk cId="856165104" sldId="527"/>
            <ac:spMk id="11" creationId="{E0C47487-2A08-4989-95CB-99C0D6EA3761}"/>
          </ac:spMkLst>
        </pc:spChg>
        <pc:spChg chg="mod">
          <ac:chgData name="Timo Mühlhaus" userId="1b6b3aba618dadac" providerId="LiveId" clId="{0650BC4A-570C-4918-B7F2-B6B3A55D36EB}" dt="2020-09-18T08:15:45.207" v="646" actId="1076"/>
          <ac:spMkLst>
            <pc:docMk/>
            <pc:sldMk cId="856165104" sldId="527"/>
            <ac:spMk id="12" creationId="{0A31E61D-F163-4D4C-B3B8-F00CF7EB56E4}"/>
          </ac:spMkLst>
        </pc:spChg>
        <pc:spChg chg="mod">
          <ac:chgData name="Timo Mühlhaus" userId="1b6b3aba618dadac" providerId="LiveId" clId="{0650BC4A-570C-4918-B7F2-B6B3A55D36EB}" dt="2020-09-18T08:15:45.207" v="646" actId="1076"/>
          <ac:spMkLst>
            <pc:docMk/>
            <pc:sldMk cId="856165104" sldId="527"/>
            <ac:spMk id="13" creationId="{EBFA752C-D7CD-4BCE-B820-C0C7914FB830}"/>
          </ac:spMkLst>
        </pc:spChg>
        <pc:spChg chg="mod">
          <ac:chgData name="Timo Mühlhaus" userId="1b6b3aba618dadac" providerId="LiveId" clId="{0650BC4A-570C-4918-B7F2-B6B3A55D36EB}" dt="2020-09-18T08:15:45.207" v="646" actId="1076"/>
          <ac:spMkLst>
            <pc:docMk/>
            <pc:sldMk cId="856165104" sldId="527"/>
            <ac:spMk id="15" creationId="{1769A156-F5FE-4852-9BBD-F6B46BEDA53B}"/>
          </ac:spMkLst>
        </pc:spChg>
        <pc:spChg chg="mod">
          <ac:chgData name="Timo Mühlhaus" userId="1b6b3aba618dadac" providerId="LiveId" clId="{0650BC4A-570C-4918-B7F2-B6B3A55D36EB}" dt="2020-09-18T08:15:45.207" v="646" actId="1076"/>
          <ac:spMkLst>
            <pc:docMk/>
            <pc:sldMk cId="856165104" sldId="527"/>
            <ac:spMk id="16" creationId="{2D39CD99-A1B0-45C2-9EF5-AD10714B216B}"/>
          </ac:spMkLst>
        </pc:spChg>
        <pc:spChg chg="mod">
          <ac:chgData name="Timo Mühlhaus" userId="1b6b3aba618dadac" providerId="LiveId" clId="{0650BC4A-570C-4918-B7F2-B6B3A55D36EB}" dt="2020-09-18T08:15:45.207" v="646" actId="1076"/>
          <ac:spMkLst>
            <pc:docMk/>
            <pc:sldMk cId="856165104" sldId="527"/>
            <ac:spMk id="17" creationId="{9C9F0DE4-8FA5-44A7-A7AE-147C14B6DD32}"/>
          </ac:spMkLst>
        </pc:spChg>
        <pc:spChg chg="mod">
          <ac:chgData name="Timo Mühlhaus" userId="1b6b3aba618dadac" providerId="LiveId" clId="{0650BC4A-570C-4918-B7F2-B6B3A55D36EB}" dt="2020-09-18T08:15:45.207" v="646" actId="1076"/>
          <ac:spMkLst>
            <pc:docMk/>
            <pc:sldMk cId="856165104" sldId="527"/>
            <ac:spMk id="90" creationId="{74ECA5BC-5310-4DBB-9177-38ACFB2D1C53}"/>
          </ac:spMkLst>
        </pc:spChg>
        <pc:spChg chg="mod">
          <ac:chgData name="Timo Mühlhaus" userId="1b6b3aba618dadac" providerId="LiveId" clId="{0650BC4A-570C-4918-B7F2-B6B3A55D36EB}" dt="2020-09-18T08:15:45.207" v="646" actId="1076"/>
          <ac:spMkLst>
            <pc:docMk/>
            <pc:sldMk cId="856165104" sldId="527"/>
            <ac:spMk id="92" creationId="{46AFA62B-C8B3-4A9F-9ACF-156005457411}"/>
          </ac:spMkLst>
        </pc:spChg>
        <pc:spChg chg="mod">
          <ac:chgData name="Timo Mühlhaus" userId="1b6b3aba618dadac" providerId="LiveId" clId="{0650BC4A-570C-4918-B7F2-B6B3A55D36EB}" dt="2020-09-18T08:15:45.207" v="646" actId="1076"/>
          <ac:spMkLst>
            <pc:docMk/>
            <pc:sldMk cId="856165104" sldId="527"/>
            <ac:spMk id="94" creationId="{3300416C-75BA-4BFD-8BE7-2B036C2D97EC}"/>
          </ac:spMkLst>
        </pc:spChg>
        <pc:spChg chg="mod">
          <ac:chgData name="Timo Mühlhaus" userId="1b6b3aba618dadac" providerId="LiveId" clId="{0650BC4A-570C-4918-B7F2-B6B3A55D36EB}" dt="2020-09-18T08:15:45.207" v="646" actId="1076"/>
          <ac:spMkLst>
            <pc:docMk/>
            <pc:sldMk cId="856165104" sldId="527"/>
            <ac:spMk id="96" creationId="{76DAC988-DA17-4E31-A38F-3378F880D1ED}"/>
          </ac:spMkLst>
        </pc:spChg>
        <pc:spChg chg="mod">
          <ac:chgData name="Timo Mühlhaus" userId="1b6b3aba618dadac" providerId="LiveId" clId="{0650BC4A-570C-4918-B7F2-B6B3A55D36EB}" dt="2020-09-18T08:15:45.207" v="646" actId="1076"/>
          <ac:spMkLst>
            <pc:docMk/>
            <pc:sldMk cId="856165104" sldId="527"/>
            <ac:spMk id="98" creationId="{95125910-4207-4F6E-A728-F38EB281C072}"/>
          </ac:spMkLst>
        </pc:spChg>
        <pc:spChg chg="mod">
          <ac:chgData name="Timo Mühlhaus" userId="1b6b3aba618dadac" providerId="LiveId" clId="{0650BC4A-570C-4918-B7F2-B6B3A55D36EB}" dt="2020-09-18T08:15:45.207" v="646" actId="1076"/>
          <ac:spMkLst>
            <pc:docMk/>
            <pc:sldMk cId="856165104" sldId="527"/>
            <ac:spMk id="102" creationId="{073619AB-EBE5-4762-B91A-51419A2CBA36}"/>
          </ac:spMkLst>
        </pc:spChg>
        <pc:spChg chg="mod">
          <ac:chgData name="Timo Mühlhaus" userId="1b6b3aba618dadac" providerId="LiveId" clId="{0650BC4A-570C-4918-B7F2-B6B3A55D36EB}" dt="2020-09-18T08:15:45.207" v="646" actId="1076"/>
          <ac:spMkLst>
            <pc:docMk/>
            <pc:sldMk cId="856165104" sldId="527"/>
            <ac:spMk id="110" creationId="{1C087572-8D59-47EE-B0E6-60BA6AA2D988}"/>
          </ac:spMkLst>
        </pc:spChg>
        <pc:spChg chg="mod">
          <ac:chgData name="Timo Mühlhaus" userId="1b6b3aba618dadac" providerId="LiveId" clId="{0650BC4A-570C-4918-B7F2-B6B3A55D36EB}" dt="2020-09-18T08:15:45.207" v="646" actId="1076"/>
          <ac:spMkLst>
            <pc:docMk/>
            <pc:sldMk cId="856165104" sldId="527"/>
            <ac:spMk id="113" creationId="{9A1F687B-AEE0-4ACB-AC41-B4C3778751B7}"/>
          </ac:spMkLst>
        </pc:spChg>
        <pc:spChg chg="mod">
          <ac:chgData name="Timo Mühlhaus" userId="1b6b3aba618dadac" providerId="LiveId" clId="{0650BC4A-570C-4918-B7F2-B6B3A55D36EB}" dt="2020-09-18T08:15:45.207" v="646" actId="1076"/>
          <ac:spMkLst>
            <pc:docMk/>
            <pc:sldMk cId="856165104" sldId="527"/>
            <ac:spMk id="114" creationId="{B6746D08-2245-4E29-AA39-6C50912E9073}"/>
          </ac:spMkLst>
        </pc:spChg>
        <pc:spChg chg="mod">
          <ac:chgData name="Timo Mühlhaus" userId="1b6b3aba618dadac" providerId="LiveId" clId="{0650BC4A-570C-4918-B7F2-B6B3A55D36EB}" dt="2020-09-18T08:15:45.207" v="646" actId="1076"/>
          <ac:spMkLst>
            <pc:docMk/>
            <pc:sldMk cId="856165104" sldId="527"/>
            <ac:spMk id="115" creationId="{ED6351AD-00BC-4FA0-806A-2D4D290C1479}"/>
          </ac:spMkLst>
        </pc:spChg>
        <pc:spChg chg="mod">
          <ac:chgData name="Timo Mühlhaus" userId="1b6b3aba618dadac" providerId="LiveId" clId="{0650BC4A-570C-4918-B7F2-B6B3A55D36EB}" dt="2020-09-18T08:15:45.207" v="646" actId="1076"/>
          <ac:spMkLst>
            <pc:docMk/>
            <pc:sldMk cId="856165104" sldId="527"/>
            <ac:spMk id="116" creationId="{59AA59AB-293F-489D-AB6C-90A79C4CCD99}"/>
          </ac:spMkLst>
        </pc:spChg>
        <pc:spChg chg="mod">
          <ac:chgData name="Timo Mühlhaus" userId="1b6b3aba618dadac" providerId="LiveId" clId="{0650BC4A-570C-4918-B7F2-B6B3A55D36EB}" dt="2020-09-18T08:15:45.207" v="646" actId="1076"/>
          <ac:spMkLst>
            <pc:docMk/>
            <pc:sldMk cId="856165104" sldId="527"/>
            <ac:spMk id="118" creationId="{010DC5D5-3191-44F4-99B0-BBF670CB4387}"/>
          </ac:spMkLst>
        </pc:spChg>
        <pc:spChg chg="mod">
          <ac:chgData name="Timo Mühlhaus" userId="1b6b3aba618dadac" providerId="LiveId" clId="{0650BC4A-570C-4918-B7F2-B6B3A55D36EB}" dt="2020-09-18T08:15:45.207" v="646" actId="1076"/>
          <ac:spMkLst>
            <pc:docMk/>
            <pc:sldMk cId="856165104" sldId="527"/>
            <ac:spMk id="119" creationId="{52453FA0-DD24-4005-BE7A-3A210C290FFC}"/>
          </ac:spMkLst>
        </pc:spChg>
        <pc:spChg chg="mod">
          <ac:chgData name="Timo Mühlhaus" userId="1b6b3aba618dadac" providerId="LiveId" clId="{0650BC4A-570C-4918-B7F2-B6B3A55D36EB}" dt="2020-09-18T08:15:45.207" v="646" actId="1076"/>
          <ac:spMkLst>
            <pc:docMk/>
            <pc:sldMk cId="856165104" sldId="527"/>
            <ac:spMk id="120" creationId="{3198943C-9697-4CC0-8BB0-DB05A4A51187}"/>
          </ac:spMkLst>
        </pc:spChg>
        <pc:spChg chg="mod">
          <ac:chgData name="Timo Mühlhaus" userId="1b6b3aba618dadac" providerId="LiveId" clId="{0650BC4A-570C-4918-B7F2-B6B3A55D36EB}" dt="2020-09-18T08:15:45.207" v="646" actId="1076"/>
          <ac:spMkLst>
            <pc:docMk/>
            <pc:sldMk cId="856165104" sldId="527"/>
            <ac:spMk id="121" creationId="{D4BD7D73-FD68-43A7-A18C-C8E916A4FB25}"/>
          </ac:spMkLst>
        </pc:spChg>
        <pc:spChg chg="mod">
          <ac:chgData name="Timo Mühlhaus" userId="1b6b3aba618dadac" providerId="LiveId" clId="{0650BC4A-570C-4918-B7F2-B6B3A55D36EB}" dt="2020-09-18T08:15:45.207" v="646" actId="1076"/>
          <ac:spMkLst>
            <pc:docMk/>
            <pc:sldMk cId="856165104" sldId="527"/>
            <ac:spMk id="122" creationId="{9C6F8024-B42A-45B6-B651-A1DC5CA47C3A}"/>
          </ac:spMkLst>
        </pc:spChg>
        <pc:spChg chg="mod">
          <ac:chgData name="Timo Mühlhaus" userId="1b6b3aba618dadac" providerId="LiveId" clId="{0650BC4A-570C-4918-B7F2-B6B3A55D36EB}" dt="2020-09-18T08:15:45.207" v="646" actId="1076"/>
          <ac:spMkLst>
            <pc:docMk/>
            <pc:sldMk cId="856165104" sldId="527"/>
            <ac:spMk id="123" creationId="{013412C6-3032-4DB7-8571-2F88EC5255F8}"/>
          </ac:spMkLst>
        </pc:spChg>
        <pc:spChg chg="mod">
          <ac:chgData name="Timo Mühlhaus" userId="1b6b3aba618dadac" providerId="LiveId" clId="{0650BC4A-570C-4918-B7F2-B6B3A55D36EB}" dt="2020-09-18T08:15:45.207" v="646" actId="1076"/>
          <ac:spMkLst>
            <pc:docMk/>
            <pc:sldMk cId="856165104" sldId="527"/>
            <ac:spMk id="124" creationId="{1AB6DD09-055B-4F7C-BAAC-9BA14188CB29}"/>
          </ac:spMkLst>
        </pc:spChg>
        <pc:spChg chg="mod">
          <ac:chgData name="Timo Mühlhaus" userId="1b6b3aba618dadac" providerId="LiveId" clId="{0650BC4A-570C-4918-B7F2-B6B3A55D36EB}" dt="2020-09-18T08:15:45.207" v="646" actId="1076"/>
          <ac:spMkLst>
            <pc:docMk/>
            <pc:sldMk cId="856165104" sldId="527"/>
            <ac:spMk id="126" creationId="{098C4169-4767-4390-9939-E80EA7474DCE}"/>
          </ac:spMkLst>
        </pc:spChg>
        <pc:spChg chg="mod">
          <ac:chgData name="Timo Mühlhaus" userId="1b6b3aba618dadac" providerId="LiveId" clId="{0650BC4A-570C-4918-B7F2-B6B3A55D36EB}" dt="2020-09-18T08:15:45.207" v="646" actId="1076"/>
          <ac:spMkLst>
            <pc:docMk/>
            <pc:sldMk cId="856165104" sldId="527"/>
            <ac:spMk id="127" creationId="{703DA261-A0C7-433E-95EE-2A7AB8F3A28D}"/>
          </ac:spMkLst>
        </pc:spChg>
        <pc:spChg chg="mod">
          <ac:chgData name="Timo Mühlhaus" userId="1b6b3aba618dadac" providerId="LiveId" clId="{0650BC4A-570C-4918-B7F2-B6B3A55D36EB}" dt="2020-09-18T08:15:45.207" v="646" actId="1076"/>
          <ac:spMkLst>
            <pc:docMk/>
            <pc:sldMk cId="856165104" sldId="527"/>
            <ac:spMk id="128" creationId="{91B43D97-4A7D-472B-8B49-74FE48629B60}"/>
          </ac:spMkLst>
        </pc:spChg>
        <pc:spChg chg="mod">
          <ac:chgData name="Timo Mühlhaus" userId="1b6b3aba618dadac" providerId="LiveId" clId="{0650BC4A-570C-4918-B7F2-B6B3A55D36EB}" dt="2020-09-18T08:15:45.207" v="646" actId="1076"/>
          <ac:spMkLst>
            <pc:docMk/>
            <pc:sldMk cId="856165104" sldId="527"/>
            <ac:spMk id="129" creationId="{7E7AAA20-5B02-43B1-A856-2612E0C50A74}"/>
          </ac:spMkLst>
        </pc:spChg>
        <pc:spChg chg="mod">
          <ac:chgData name="Timo Mühlhaus" userId="1b6b3aba618dadac" providerId="LiveId" clId="{0650BC4A-570C-4918-B7F2-B6B3A55D36EB}" dt="2020-09-18T08:15:45.207" v="646" actId="1076"/>
          <ac:spMkLst>
            <pc:docMk/>
            <pc:sldMk cId="856165104" sldId="527"/>
            <ac:spMk id="130" creationId="{1CC99879-E5FA-4B50-B8F2-CF64D0DBD47E}"/>
          </ac:spMkLst>
        </pc:spChg>
        <pc:spChg chg="mod">
          <ac:chgData name="Timo Mühlhaus" userId="1b6b3aba618dadac" providerId="LiveId" clId="{0650BC4A-570C-4918-B7F2-B6B3A55D36EB}" dt="2020-09-18T08:15:45.207" v="646" actId="1076"/>
          <ac:spMkLst>
            <pc:docMk/>
            <pc:sldMk cId="856165104" sldId="527"/>
            <ac:spMk id="131" creationId="{92FF5A14-23D8-4DCE-BAE9-73F24B43124B}"/>
          </ac:spMkLst>
        </pc:spChg>
        <pc:spChg chg="mod">
          <ac:chgData name="Timo Mühlhaus" userId="1b6b3aba618dadac" providerId="LiveId" clId="{0650BC4A-570C-4918-B7F2-B6B3A55D36EB}" dt="2020-09-18T08:15:45.207" v="646" actId="1076"/>
          <ac:spMkLst>
            <pc:docMk/>
            <pc:sldMk cId="856165104" sldId="527"/>
            <ac:spMk id="132" creationId="{C4718878-F999-46B3-9523-AF1A5CDAEA92}"/>
          </ac:spMkLst>
        </pc:spChg>
        <pc:spChg chg="add del mod">
          <ac:chgData name="Timo Mühlhaus" userId="1b6b3aba618dadac" providerId="LiveId" clId="{0650BC4A-570C-4918-B7F2-B6B3A55D36EB}" dt="2020-09-18T08:15:22.088" v="641"/>
          <ac:spMkLst>
            <pc:docMk/>
            <pc:sldMk cId="856165104" sldId="527"/>
            <ac:spMk id="134" creationId="{644E0E4E-0955-41B6-983C-EC4E64AC38A7}"/>
          </ac:spMkLst>
        </pc:spChg>
        <pc:spChg chg="mod">
          <ac:chgData name="Timo Mühlhaus" userId="1b6b3aba618dadac" providerId="LiveId" clId="{0650BC4A-570C-4918-B7F2-B6B3A55D36EB}" dt="2020-09-18T08:15:45.207" v="646" actId="1076"/>
          <ac:spMkLst>
            <pc:docMk/>
            <pc:sldMk cId="856165104" sldId="527"/>
            <ac:spMk id="136" creationId="{AEBBFA09-83D5-4E4A-986F-73B4F15E311B}"/>
          </ac:spMkLst>
        </pc:spChg>
        <pc:spChg chg="mod">
          <ac:chgData name="Timo Mühlhaus" userId="1b6b3aba618dadac" providerId="LiveId" clId="{0650BC4A-570C-4918-B7F2-B6B3A55D36EB}" dt="2020-09-18T08:15:45.207" v="646" actId="1076"/>
          <ac:spMkLst>
            <pc:docMk/>
            <pc:sldMk cId="856165104" sldId="527"/>
            <ac:spMk id="137" creationId="{2DC86AF3-D623-493B-A305-A3AE85563672}"/>
          </ac:spMkLst>
        </pc:spChg>
        <pc:spChg chg="add del mod">
          <ac:chgData name="Timo Mühlhaus" userId="1b6b3aba618dadac" providerId="LiveId" clId="{0650BC4A-570C-4918-B7F2-B6B3A55D36EB}" dt="2020-09-18T08:15:22.088" v="641"/>
          <ac:spMkLst>
            <pc:docMk/>
            <pc:sldMk cId="856165104" sldId="527"/>
            <ac:spMk id="138" creationId="{94616C7B-9C18-4D65-BEB3-562EF5E9FA71}"/>
          </ac:spMkLst>
        </pc:spChg>
        <pc:spChg chg="add del mod">
          <ac:chgData name="Timo Mühlhaus" userId="1b6b3aba618dadac" providerId="LiveId" clId="{0650BC4A-570C-4918-B7F2-B6B3A55D36EB}" dt="2020-09-18T08:15:22.088" v="641"/>
          <ac:spMkLst>
            <pc:docMk/>
            <pc:sldMk cId="856165104" sldId="527"/>
            <ac:spMk id="140" creationId="{EC409EB2-D556-4220-B266-2D48B76C777F}"/>
          </ac:spMkLst>
        </pc:spChg>
        <pc:spChg chg="mod">
          <ac:chgData name="Timo Mühlhaus" userId="1b6b3aba618dadac" providerId="LiveId" clId="{0650BC4A-570C-4918-B7F2-B6B3A55D36EB}" dt="2020-09-18T08:15:45.207" v="646" actId="1076"/>
          <ac:spMkLst>
            <pc:docMk/>
            <pc:sldMk cId="856165104" sldId="527"/>
            <ac:spMk id="141" creationId="{E37F8453-F606-44E8-9B92-88C216B4739A}"/>
          </ac:spMkLst>
        </pc:spChg>
        <pc:spChg chg="mod">
          <ac:chgData name="Timo Mühlhaus" userId="1b6b3aba618dadac" providerId="LiveId" clId="{0650BC4A-570C-4918-B7F2-B6B3A55D36EB}" dt="2020-09-18T08:15:45.207" v="646" actId="1076"/>
          <ac:spMkLst>
            <pc:docMk/>
            <pc:sldMk cId="856165104" sldId="527"/>
            <ac:spMk id="143" creationId="{17E6F619-9F5B-40B4-9724-0F66DBE0C627}"/>
          </ac:spMkLst>
        </pc:spChg>
        <pc:spChg chg="add del mod">
          <ac:chgData name="Timo Mühlhaus" userId="1b6b3aba618dadac" providerId="LiveId" clId="{0650BC4A-570C-4918-B7F2-B6B3A55D36EB}" dt="2020-09-18T08:15:22.088" v="641"/>
          <ac:spMkLst>
            <pc:docMk/>
            <pc:sldMk cId="856165104" sldId="527"/>
            <ac:spMk id="144" creationId="{2E7E8F29-D8D5-4465-B50F-99AEBB4F2910}"/>
          </ac:spMkLst>
        </pc:spChg>
        <pc:spChg chg="mod">
          <ac:chgData name="Timo Mühlhaus" userId="1b6b3aba618dadac" providerId="LiveId" clId="{0650BC4A-570C-4918-B7F2-B6B3A55D36EB}" dt="2020-09-18T08:15:45.207" v="646" actId="1076"/>
          <ac:spMkLst>
            <pc:docMk/>
            <pc:sldMk cId="856165104" sldId="527"/>
            <ac:spMk id="145" creationId="{C0AE8E8E-0FCA-45FB-860D-28AF6C4AE39A}"/>
          </ac:spMkLst>
        </pc:spChg>
        <pc:spChg chg="mod">
          <ac:chgData name="Timo Mühlhaus" userId="1b6b3aba618dadac" providerId="LiveId" clId="{0650BC4A-570C-4918-B7F2-B6B3A55D36EB}" dt="2020-09-18T08:15:45.207" v="646" actId="1076"/>
          <ac:spMkLst>
            <pc:docMk/>
            <pc:sldMk cId="856165104" sldId="527"/>
            <ac:spMk id="148" creationId="{2FEA5B30-5DE5-4016-B518-B7FA5DD7023D}"/>
          </ac:spMkLst>
        </pc:spChg>
        <pc:spChg chg="mod">
          <ac:chgData name="Timo Mühlhaus" userId="1b6b3aba618dadac" providerId="LiveId" clId="{0650BC4A-570C-4918-B7F2-B6B3A55D36EB}" dt="2020-09-18T08:15:45.207" v="646" actId="1076"/>
          <ac:spMkLst>
            <pc:docMk/>
            <pc:sldMk cId="856165104" sldId="527"/>
            <ac:spMk id="152" creationId="{E200F2BA-65FF-4A3B-B057-8D7AA35C5507}"/>
          </ac:spMkLst>
        </pc:spChg>
        <pc:spChg chg="mod">
          <ac:chgData name="Timo Mühlhaus" userId="1b6b3aba618dadac" providerId="LiveId" clId="{0650BC4A-570C-4918-B7F2-B6B3A55D36EB}" dt="2020-09-18T08:15:45.207" v="646" actId="1076"/>
          <ac:spMkLst>
            <pc:docMk/>
            <pc:sldMk cId="856165104" sldId="527"/>
            <ac:spMk id="154" creationId="{15B5805A-7703-48B1-B192-846135526016}"/>
          </ac:spMkLst>
        </pc:spChg>
        <pc:spChg chg="mod">
          <ac:chgData name="Timo Mühlhaus" userId="1b6b3aba618dadac" providerId="LiveId" clId="{0650BC4A-570C-4918-B7F2-B6B3A55D36EB}" dt="2020-09-18T08:15:45.207" v="646" actId="1076"/>
          <ac:spMkLst>
            <pc:docMk/>
            <pc:sldMk cId="856165104" sldId="527"/>
            <ac:spMk id="155" creationId="{0B6961D9-3E05-4742-9624-354B8DD37284}"/>
          </ac:spMkLst>
        </pc:spChg>
        <pc:spChg chg="mod">
          <ac:chgData name="Timo Mühlhaus" userId="1b6b3aba618dadac" providerId="LiveId" clId="{0650BC4A-570C-4918-B7F2-B6B3A55D36EB}" dt="2020-09-18T08:15:45.207" v="646" actId="1076"/>
          <ac:spMkLst>
            <pc:docMk/>
            <pc:sldMk cId="856165104" sldId="527"/>
            <ac:spMk id="165" creationId="{6FFEA7D6-9ECC-40E9-9370-541FFD274224}"/>
          </ac:spMkLst>
        </pc:spChg>
        <pc:grpChg chg="add mod">
          <ac:chgData name="Timo Mühlhaus" userId="1b6b3aba618dadac" providerId="LiveId" clId="{0650BC4A-570C-4918-B7F2-B6B3A55D36EB}" dt="2020-09-18T08:15:45.207" v="646" actId="1076"/>
          <ac:grpSpMkLst>
            <pc:docMk/>
            <pc:sldMk cId="856165104" sldId="527"/>
            <ac:grpSpMk id="3" creationId="{048EB726-8784-4624-B41C-2BA8F87A2F16}"/>
          </ac:grpSpMkLst>
        </pc:grpChg>
        <pc:grpChg chg="mod">
          <ac:chgData name="Timo Mühlhaus" userId="1b6b3aba618dadac" providerId="LiveId" clId="{0650BC4A-570C-4918-B7F2-B6B3A55D36EB}" dt="2020-09-18T08:15:45.207" v="646" actId="1076"/>
          <ac:grpSpMkLst>
            <pc:docMk/>
            <pc:sldMk cId="856165104" sldId="527"/>
            <ac:grpSpMk id="6" creationId="{30B7F77D-4924-4C33-A51C-8C517BAD49F3}"/>
          </ac:grpSpMkLst>
        </pc:grpChg>
        <pc:grpChg chg="mod">
          <ac:chgData name="Timo Mühlhaus" userId="1b6b3aba618dadac" providerId="LiveId" clId="{0650BC4A-570C-4918-B7F2-B6B3A55D36EB}" dt="2020-09-18T08:15:45.207" v="646" actId="1076"/>
          <ac:grpSpMkLst>
            <pc:docMk/>
            <pc:sldMk cId="856165104" sldId="527"/>
            <ac:grpSpMk id="10" creationId="{A6BD2B03-F68E-4ED8-A5C4-6EC2B9567233}"/>
          </ac:grpSpMkLst>
        </pc:grpChg>
        <pc:grpChg chg="mod">
          <ac:chgData name="Timo Mühlhaus" userId="1b6b3aba618dadac" providerId="LiveId" clId="{0650BC4A-570C-4918-B7F2-B6B3A55D36EB}" dt="2020-09-18T08:15:45.207" v="646" actId="1076"/>
          <ac:grpSpMkLst>
            <pc:docMk/>
            <pc:sldMk cId="856165104" sldId="527"/>
            <ac:grpSpMk id="28" creationId="{E101C439-C1B8-47E4-8B69-881D327E8B28}"/>
          </ac:grpSpMkLst>
        </pc:grpChg>
        <pc:grpChg chg="mod">
          <ac:chgData name="Timo Mühlhaus" userId="1b6b3aba618dadac" providerId="LiveId" clId="{0650BC4A-570C-4918-B7F2-B6B3A55D36EB}" dt="2020-09-18T08:15:45.207" v="646" actId="1076"/>
          <ac:grpSpMkLst>
            <pc:docMk/>
            <pc:sldMk cId="856165104" sldId="527"/>
            <ac:grpSpMk id="29" creationId="{89D2A87E-40D2-4EF7-83C9-03CE00426AE1}"/>
          </ac:grpSpMkLst>
        </pc:grpChg>
        <pc:grpChg chg="mod">
          <ac:chgData name="Timo Mühlhaus" userId="1b6b3aba618dadac" providerId="LiveId" clId="{0650BC4A-570C-4918-B7F2-B6B3A55D36EB}" dt="2020-09-18T08:15:45.207" v="646" actId="1076"/>
          <ac:grpSpMkLst>
            <pc:docMk/>
            <pc:sldMk cId="856165104" sldId="527"/>
            <ac:grpSpMk id="30" creationId="{75F1B82E-8869-4037-B917-F5A17E1119D4}"/>
          </ac:grpSpMkLst>
        </pc:grpChg>
        <pc:grpChg chg="mod">
          <ac:chgData name="Timo Mühlhaus" userId="1b6b3aba618dadac" providerId="LiveId" clId="{0650BC4A-570C-4918-B7F2-B6B3A55D36EB}" dt="2020-09-18T08:15:45.207" v="646" actId="1076"/>
          <ac:grpSpMkLst>
            <pc:docMk/>
            <pc:sldMk cId="856165104" sldId="527"/>
            <ac:grpSpMk id="31" creationId="{0C161793-E4CD-43C9-9D62-FD1A8AA533DF}"/>
          </ac:grpSpMkLst>
        </pc:grpChg>
        <pc:grpChg chg="mod">
          <ac:chgData name="Timo Mühlhaus" userId="1b6b3aba618dadac" providerId="LiveId" clId="{0650BC4A-570C-4918-B7F2-B6B3A55D36EB}" dt="2020-09-18T08:15:45.207" v="646" actId="1076"/>
          <ac:grpSpMkLst>
            <pc:docMk/>
            <pc:sldMk cId="856165104" sldId="527"/>
            <ac:grpSpMk id="101" creationId="{2AAC0758-E2AE-4817-AA16-859412051011}"/>
          </ac:grpSpMkLst>
        </pc:grpChg>
        <pc:grpChg chg="mod">
          <ac:chgData name="Timo Mühlhaus" userId="1b6b3aba618dadac" providerId="LiveId" clId="{0650BC4A-570C-4918-B7F2-B6B3A55D36EB}" dt="2020-09-18T08:15:45.207" v="646" actId="1076"/>
          <ac:grpSpMkLst>
            <pc:docMk/>
            <pc:sldMk cId="856165104" sldId="527"/>
            <ac:grpSpMk id="111" creationId="{C84834CB-A42D-48C9-AE66-D24B4944BDFD}"/>
          </ac:grpSpMkLst>
        </pc:grpChg>
        <pc:grpChg chg="mod">
          <ac:chgData name="Timo Mühlhaus" userId="1b6b3aba618dadac" providerId="LiveId" clId="{0650BC4A-570C-4918-B7F2-B6B3A55D36EB}" dt="2020-09-18T08:15:45.207" v="646" actId="1076"/>
          <ac:grpSpMkLst>
            <pc:docMk/>
            <pc:sldMk cId="856165104" sldId="527"/>
            <ac:grpSpMk id="117" creationId="{D4A65476-6252-48C6-9920-C4E0847FAC05}"/>
          </ac:grpSpMkLst>
        </pc:grpChg>
        <pc:grpChg chg="mod">
          <ac:chgData name="Timo Mühlhaus" userId="1b6b3aba618dadac" providerId="LiveId" clId="{0650BC4A-570C-4918-B7F2-B6B3A55D36EB}" dt="2020-09-18T08:15:45.207" v="646" actId="1076"/>
          <ac:grpSpMkLst>
            <pc:docMk/>
            <pc:sldMk cId="856165104" sldId="527"/>
            <ac:grpSpMk id="125" creationId="{3A639E2C-33F8-47E2-B2FC-1ED71B9BD73B}"/>
          </ac:grpSpMkLst>
        </pc:grpChg>
        <pc:grpChg chg="mod">
          <ac:chgData name="Timo Mühlhaus" userId="1b6b3aba618dadac" providerId="LiveId" clId="{0650BC4A-570C-4918-B7F2-B6B3A55D36EB}" dt="2020-09-18T08:15:45.207" v="646" actId="1076"/>
          <ac:grpSpMkLst>
            <pc:docMk/>
            <pc:sldMk cId="856165104" sldId="527"/>
            <ac:grpSpMk id="142" creationId="{EE42EE0C-51FE-45A2-9A2C-AB8230580C5B}"/>
          </ac:grpSpMkLst>
        </pc:grpChg>
        <pc:picChg chg="mod">
          <ac:chgData name="Timo Mühlhaus" userId="1b6b3aba618dadac" providerId="LiveId" clId="{0650BC4A-570C-4918-B7F2-B6B3A55D36EB}" dt="2020-09-18T08:15:45.207" v="646" actId="1076"/>
          <ac:picMkLst>
            <pc:docMk/>
            <pc:sldMk cId="856165104" sldId="527"/>
            <ac:picMk id="9" creationId="{753B9219-EC7F-4261-834A-D1F3D3B42DFD}"/>
          </ac:picMkLst>
        </pc:picChg>
        <pc:picChg chg="mod">
          <ac:chgData name="Timo Mühlhaus" userId="1b6b3aba618dadac" providerId="LiveId" clId="{0650BC4A-570C-4918-B7F2-B6B3A55D36EB}" dt="2020-09-18T08:15:45.207" v="646" actId="1076"/>
          <ac:picMkLst>
            <pc:docMk/>
            <pc:sldMk cId="856165104" sldId="527"/>
            <ac:picMk id="139" creationId="{C9FBE1FD-6363-4A63-B54F-201786FD47B1}"/>
          </ac:picMkLst>
        </pc:picChg>
        <pc:picChg chg="mod">
          <ac:chgData name="Timo Mühlhaus" userId="1b6b3aba618dadac" providerId="LiveId" clId="{0650BC4A-570C-4918-B7F2-B6B3A55D36EB}" dt="2020-09-18T08:15:45.207" v="646" actId="1076"/>
          <ac:picMkLst>
            <pc:docMk/>
            <pc:sldMk cId="856165104" sldId="527"/>
            <ac:picMk id="170" creationId="{4531275A-7D1D-475F-A46C-3943B9B6D222}"/>
          </ac:picMkLst>
        </pc:picChg>
        <pc:cxnChg chg="add del mod">
          <ac:chgData name="Timo Mühlhaus" userId="1b6b3aba618dadac" providerId="LiveId" clId="{0650BC4A-570C-4918-B7F2-B6B3A55D36EB}" dt="2020-09-18T08:09:12.321" v="439" actId="478"/>
          <ac:cxnSpMkLst>
            <pc:docMk/>
            <pc:sldMk cId="856165104" sldId="527"/>
            <ac:cxnSpMk id="8" creationId="{865E18D0-526A-4FE5-A461-5AF42EDDA468}"/>
          </ac:cxnSpMkLst>
        </pc:cxnChg>
        <pc:cxnChg chg="add del mod">
          <ac:chgData name="Timo Mühlhaus" userId="1b6b3aba618dadac" providerId="LiveId" clId="{0650BC4A-570C-4918-B7F2-B6B3A55D36EB}" dt="2020-09-18T08:14:42.557" v="638" actId="478"/>
          <ac:cxnSpMkLst>
            <pc:docMk/>
            <pc:sldMk cId="856165104" sldId="527"/>
            <ac:cxnSpMk id="18" creationId="{D3E9950E-BB30-41F8-960B-597C91AA5731}"/>
          </ac:cxnSpMkLst>
        </pc:cxnChg>
        <pc:cxnChg chg="mod">
          <ac:chgData name="Timo Mühlhaus" userId="1b6b3aba618dadac" providerId="LiveId" clId="{0650BC4A-570C-4918-B7F2-B6B3A55D36EB}" dt="2020-09-18T08:15:45.207" v="646" actId="1076"/>
          <ac:cxnSpMkLst>
            <pc:docMk/>
            <pc:sldMk cId="856165104" sldId="527"/>
            <ac:cxnSpMk id="32" creationId="{40238936-7C14-41F8-9E75-BF561979C441}"/>
          </ac:cxnSpMkLst>
        </pc:cxnChg>
        <pc:cxnChg chg="mod">
          <ac:chgData name="Timo Mühlhaus" userId="1b6b3aba618dadac" providerId="LiveId" clId="{0650BC4A-570C-4918-B7F2-B6B3A55D36EB}" dt="2020-09-18T08:15:45.207" v="646" actId="1076"/>
          <ac:cxnSpMkLst>
            <pc:docMk/>
            <pc:sldMk cId="856165104" sldId="527"/>
            <ac:cxnSpMk id="33" creationId="{C2B55B5E-3902-458A-A68D-B30AAED034C4}"/>
          </ac:cxnSpMkLst>
        </pc:cxnChg>
        <pc:cxnChg chg="mod">
          <ac:chgData name="Timo Mühlhaus" userId="1b6b3aba618dadac" providerId="LiveId" clId="{0650BC4A-570C-4918-B7F2-B6B3A55D36EB}" dt="2020-09-18T08:15:45.207" v="646" actId="1076"/>
          <ac:cxnSpMkLst>
            <pc:docMk/>
            <pc:sldMk cId="856165104" sldId="527"/>
            <ac:cxnSpMk id="34" creationId="{53A1C4A0-5E85-4D15-858F-44D5CD412031}"/>
          </ac:cxnSpMkLst>
        </pc:cxnChg>
        <pc:cxnChg chg="mod">
          <ac:chgData name="Timo Mühlhaus" userId="1b6b3aba618dadac" providerId="LiveId" clId="{0650BC4A-570C-4918-B7F2-B6B3A55D36EB}" dt="2020-09-18T08:15:45.207" v="646" actId="1076"/>
          <ac:cxnSpMkLst>
            <pc:docMk/>
            <pc:sldMk cId="856165104" sldId="527"/>
            <ac:cxnSpMk id="35" creationId="{CE85A196-5A49-45F5-AD0B-A87F4E719A07}"/>
          </ac:cxnSpMkLst>
        </pc:cxnChg>
        <pc:cxnChg chg="mod">
          <ac:chgData name="Timo Mühlhaus" userId="1b6b3aba618dadac" providerId="LiveId" clId="{0650BC4A-570C-4918-B7F2-B6B3A55D36EB}" dt="2020-09-18T08:15:45.207" v="646" actId="1076"/>
          <ac:cxnSpMkLst>
            <pc:docMk/>
            <pc:sldMk cId="856165104" sldId="527"/>
            <ac:cxnSpMk id="36" creationId="{31FCB755-E998-4D73-93B8-28036796DC02}"/>
          </ac:cxnSpMkLst>
        </pc:cxnChg>
        <pc:cxnChg chg="mod">
          <ac:chgData name="Timo Mühlhaus" userId="1b6b3aba618dadac" providerId="LiveId" clId="{0650BC4A-570C-4918-B7F2-B6B3A55D36EB}" dt="2020-09-18T08:15:45.207" v="646" actId="1076"/>
          <ac:cxnSpMkLst>
            <pc:docMk/>
            <pc:sldMk cId="856165104" sldId="527"/>
            <ac:cxnSpMk id="37" creationId="{14B80715-420F-4570-91F0-D8593DCE29F5}"/>
          </ac:cxnSpMkLst>
        </pc:cxnChg>
        <pc:cxnChg chg="mod">
          <ac:chgData name="Timo Mühlhaus" userId="1b6b3aba618dadac" providerId="LiveId" clId="{0650BC4A-570C-4918-B7F2-B6B3A55D36EB}" dt="2020-09-18T08:15:45.207" v="646" actId="1076"/>
          <ac:cxnSpMkLst>
            <pc:docMk/>
            <pc:sldMk cId="856165104" sldId="527"/>
            <ac:cxnSpMk id="38" creationId="{3C3C4018-6F2D-4BA4-B7C5-B6A97D538214}"/>
          </ac:cxnSpMkLst>
        </pc:cxnChg>
        <pc:cxnChg chg="mod">
          <ac:chgData name="Timo Mühlhaus" userId="1b6b3aba618dadac" providerId="LiveId" clId="{0650BC4A-570C-4918-B7F2-B6B3A55D36EB}" dt="2020-09-18T08:15:45.207" v="646" actId="1076"/>
          <ac:cxnSpMkLst>
            <pc:docMk/>
            <pc:sldMk cId="856165104" sldId="527"/>
            <ac:cxnSpMk id="39" creationId="{6784D10C-384D-4D04-9B74-C675556F31C9}"/>
          </ac:cxnSpMkLst>
        </pc:cxnChg>
        <pc:cxnChg chg="mod">
          <ac:chgData name="Timo Mühlhaus" userId="1b6b3aba618dadac" providerId="LiveId" clId="{0650BC4A-570C-4918-B7F2-B6B3A55D36EB}" dt="2020-09-18T08:15:45.207" v="646" actId="1076"/>
          <ac:cxnSpMkLst>
            <pc:docMk/>
            <pc:sldMk cId="856165104" sldId="527"/>
            <ac:cxnSpMk id="40" creationId="{F501A94F-0DBD-435C-B9D6-3592C8EDEFEA}"/>
          </ac:cxnSpMkLst>
        </pc:cxnChg>
        <pc:cxnChg chg="mod">
          <ac:chgData name="Timo Mühlhaus" userId="1b6b3aba618dadac" providerId="LiveId" clId="{0650BC4A-570C-4918-B7F2-B6B3A55D36EB}" dt="2020-09-18T08:15:45.207" v="646" actId="1076"/>
          <ac:cxnSpMkLst>
            <pc:docMk/>
            <pc:sldMk cId="856165104" sldId="527"/>
            <ac:cxnSpMk id="41" creationId="{A826FE75-48C2-4285-845F-4FA7D224D138}"/>
          </ac:cxnSpMkLst>
        </pc:cxnChg>
        <pc:cxnChg chg="mod">
          <ac:chgData name="Timo Mühlhaus" userId="1b6b3aba618dadac" providerId="LiveId" clId="{0650BC4A-570C-4918-B7F2-B6B3A55D36EB}" dt="2020-09-18T08:15:45.207" v="646" actId="1076"/>
          <ac:cxnSpMkLst>
            <pc:docMk/>
            <pc:sldMk cId="856165104" sldId="527"/>
            <ac:cxnSpMk id="42" creationId="{0EB6F85E-EDDC-46C6-9C7D-AE87C745D216}"/>
          </ac:cxnSpMkLst>
        </pc:cxnChg>
        <pc:cxnChg chg="mod">
          <ac:chgData name="Timo Mühlhaus" userId="1b6b3aba618dadac" providerId="LiveId" clId="{0650BC4A-570C-4918-B7F2-B6B3A55D36EB}" dt="2020-09-18T08:15:45.207" v="646" actId="1076"/>
          <ac:cxnSpMkLst>
            <pc:docMk/>
            <pc:sldMk cId="856165104" sldId="527"/>
            <ac:cxnSpMk id="43" creationId="{67FDD525-2659-4B46-B82B-EE8DFE33A485}"/>
          </ac:cxnSpMkLst>
        </pc:cxnChg>
        <pc:cxnChg chg="mod">
          <ac:chgData name="Timo Mühlhaus" userId="1b6b3aba618dadac" providerId="LiveId" clId="{0650BC4A-570C-4918-B7F2-B6B3A55D36EB}" dt="2020-09-18T08:15:45.207" v="646" actId="1076"/>
          <ac:cxnSpMkLst>
            <pc:docMk/>
            <pc:sldMk cId="856165104" sldId="527"/>
            <ac:cxnSpMk id="44" creationId="{4BFDB92C-9F47-407D-80D9-CCF716678080}"/>
          </ac:cxnSpMkLst>
        </pc:cxnChg>
        <pc:cxnChg chg="mod">
          <ac:chgData name="Timo Mühlhaus" userId="1b6b3aba618dadac" providerId="LiveId" clId="{0650BC4A-570C-4918-B7F2-B6B3A55D36EB}" dt="2020-09-18T08:15:45.207" v="646" actId="1076"/>
          <ac:cxnSpMkLst>
            <pc:docMk/>
            <pc:sldMk cId="856165104" sldId="527"/>
            <ac:cxnSpMk id="45" creationId="{A63A547E-E59A-4CF3-8BA4-6DF26B318170}"/>
          </ac:cxnSpMkLst>
        </pc:cxnChg>
        <pc:cxnChg chg="mod">
          <ac:chgData name="Timo Mühlhaus" userId="1b6b3aba618dadac" providerId="LiveId" clId="{0650BC4A-570C-4918-B7F2-B6B3A55D36EB}" dt="2020-09-18T08:15:45.207" v="646" actId="1076"/>
          <ac:cxnSpMkLst>
            <pc:docMk/>
            <pc:sldMk cId="856165104" sldId="527"/>
            <ac:cxnSpMk id="46" creationId="{D0F12F41-7DDB-4765-B198-9BFFD5DD74F9}"/>
          </ac:cxnSpMkLst>
        </pc:cxnChg>
        <pc:cxnChg chg="mod">
          <ac:chgData name="Timo Mühlhaus" userId="1b6b3aba618dadac" providerId="LiveId" clId="{0650BC4A-570C-4918-B7F2-B6B3A55D36EB}" dt="2020-09-18T08:15:45.207" v="646" actId="1076"/>
          <ac:cxnSpMkLst>
            <pc:docMk/>
            <pc:sldMk cId="856165104" sldId="527"/>
            <ac:cxnSpMk id="47" creationId="{C4D8DC85-AC47-4EF0-8226-93F53F447415}"/>
          </ac:cxnSpMkLst>
        </pc:cxnChg>
        <pc:cxnChg chg="mod">
          <ac:chgData name="Timo Mühlhaus" userId="1b6b3aba618dadac" providerId="LiveId" clId="{0650BC4A-570C-4918-B7F2-B6B3A55D36EB}" dt="2020-09-18T08:15:45.207" v="646" actId="1076"/>
          <ac:cxnSpMkLst>
            <pc:docMk/>
            <pc:sldMk cId="856165104" sldId="527"/>
            <ac:cxnSpMk id="48" creationId="{E624C4F1-C0C5-43EE-8FB8-F7E587F5DA96}"/>
          </ac:cxnSpMkLst>
        </pc:cxnChg>
        <pc:cxnChg chg="mod">
          <ac:chgData name="Timo Mühlhaus" userId="1b6b3aba618dadac" providerId="LiveId" clId="{0650BC4A-570C-4918-B7F2-B6B3A55D36EB}" dt="2020-09-18T08:15:45.207" v="646" actId="1076"/>
          <ac:cxnSpMkLst>
            <pc:docMk/>
            <pc:sldMk cId="856165104" sldId="527"/>
            <ac:cxnSpMk id="49" creationId="{4E3E6155-CDA8-41F8-B6A9-85B8CC79962A}"/>
          </ac:cxnSpMkLst>
        </pc:cxnChg>
        <pc:cxnChg chg="mod">
          <ac:chgData name="Timo Mühlhaus" userId="1b6b3aba618dadac" providerId="LiveId" clId="{0650BC4A-570C-4918-B7F2-B6B3A55D36EB}" dt="2020-09-18T08:15:45.207" v="646" actId="1076"/>
          <ac:cxnSpMkLst>
            <pc:docMk/>
            <pc:sldMk cId="856165104" sldId="527"/>
            <ac:cxnSpMk id="50" creationId="{615F8C9D-A059-4DC6-BB2F-CD7B20BEE48F}"/>
          </ac:cxnSpMkLst>
        </pc:cxnChg>
        <pc:cxnChg chg="mod">
          <ac:chgData name="Timo Mühlhaus" userId="1b6b3aba618dadac" providerId="LiveId" clId="{0650BC4A-570C-4918-B7F2-B6B3A55D36EB}" dt="2020-09-18T08:15:45.207" v="646" actId="1076"/>
          <ac:cxnSpMkLst>
            <pc:docMk/>
            <pc:sldMk cId="856165104" sldId="527"/>
            <ac:cxnSpMk id="51" creationId="{DC51CA98-51A5-42E9-8EE3-FEE16DFA5DA5}"/>
          </ac:cxnSpMkLst>
        </pc:cxnChg>
        <pc:cxnChg chg="mod">
          <ac:chgData name="Timo Mühlhaus" userId="1b6b3aba618dadac" providerId="LiveId" clId="{0650BC4A-570C-4918-B7F2-B6B3A55D36EB}" dt="2020-09-18T08:15:45.207" v="646" actId="1076"/>
          <ac:cxnSpMkLst>
            <pc:docMk/>
            <pc:sldMk cId="856165104" sldId="527"/>
            <ac:cxnSpMk id="52" creationId="{D11DCC7C-C4F8-4B39-932F-F33879B470A2}"/>
          </ac:cxnSpMkLst>
        </pc:cxnChg>
        <pc:cxnChg chg="mod">
          <ac:chgData name="Timo Mühlhaus" userId="1b6b3aba618dadac" providerId="LiveId" clId="{0650BC4A-570C-4918-B7F2-B6B3A55D36EB}" dt="2020-09-18T08:15:45.207" v="646" actId="1076"/>
          <ac:cxnSpMkLst>
            <pc:docMk/>
            <pc:sldMk cId="856165104" sldId="527"/>
            <ac:cxnSpMk id="53" creationId="{0FC35A45-F6D7-4C14-9283-72E6DFAB1E27}"/>
          </ac:cxnSpMkLst>
        </pc:cxnChg>
        <pc:cxnChg chg="mod">
          <ac:chgData name="Timo Mühlhaus" userId="1b6b3aba618dadac" providerId="LiveId" clId="{0650BC4A-570C-4918-B7F2-B6B3A55D36EB}" dt="2020-09-18T08:15:45.207" v="646" actId="1076"/>
          <ac:cxnSpMkLst>
            <pc:docMk/>
            <pc:sldMk cId="856165104" sldId="527"/>
            <ac:cxnSpMk id="54" creationId="{B0936B02-8B40-4C38-A5C8-D96D57EBE7A4}"/>
          </ac:cxnSpMkLst>
        </pc:cxnChg>
        <pc:cxnChg chg="mod">
          <ac:chgData name="Timo Mühlhaus" userId="1b6b3aba618dadac" providerId="LiveId" clId="{0650BC4A-570C-4918-B7F2-B6B3A55D36EB}" dt="2020-09-18T08:15:45.207" v="646" actId="1076"/>
          <ac:cxnSpMkLst>
            <pc:docMk/>
            <pc:sldMk cId="856165104" sldId="527"/>
            <ac:cxnSpMk id="55" creationId="{BA2195F6-D2FD-4947-A24F-AF43524B019C}"/>
          </ac:cxnSpMkLst>
        </pc:cxnChg>
        <pc:cxnChg chg="mod">
          <ac:chgData name="Timo Mühlhaus" userId="1b6b3aba618dadac" providerId="LiveId" clId="{0650BC4A-570C-4918-B7F2-B6B3A55D36EB}" dt="2020-09-18T08:15:45.207" v="646" actId="1076"/>
          <ac:cxnSpMkLst>
            <pc:docMk/>
            <pc:sldMk cId="856165104" sldId="527"/>
            <ac:cxnSpMk id="56" creationId="{DDB4BD10-84A6-4DF8-806B-DCDC6AD859B3}"/>
          </ac:cxnSpMkLst>
        </pc:cxnChg>
        <pc:cxnChg chg="mod">
          <ac:chgData name="Timo Mühlhaus" userId="1b6b3aba618dadac" providerId="LiveId" clId="{0650BC4A-570C-4918-B7F2-B6B3A55D36EB}" dt="2020-09-18T08:15:45.207" v="646" actId="1076"/>
          <ac:cxnSpMkLst>
            <pc:docMk/>
            <pc:sldMk cId="856165104" sldId="527"/>
            <ac:cxnSpMk id="57" creationId="{45247CB2-6EB9-47E5-AC5A-4069B5383F22}"/>
          </ac:cxnSpMkLst>
        </pc:cxnChg>
        <pc:cxnChg chg="mod">
          <ac:chgData name="Timo Mühlhaus" userId="1b6b3aba618dadac" providerId="LiveId" clId="{0650BC4A-570C-4918-B7F2-B6B3A55D36EB}" dt="2020-09-18T08:15:45.207" v="646" actId="1076"/>
          <ac:cxnSpMkLst>
            <pc:docMk/>
            <pc:sldMk cId="856165104" sldId="527"/>
            <ac:cxnSpMk id="58" creationId="{99F3FC97-255B-438A-BA90-F94EFC8DED06}"/>
          </ac:cxnSpMkLst>
        </pc:cxnChg>
        <pc:cxnChg chg="mod">
          <ac:chgData name="Timo Mühlhaus" userId="1b6b3aba618dadac" providerId="LiveId" clId="{0650BC4A-570C-4918-B7F2-B6B3A55D36EB}" dt="2020-09-18T08:15:45.207" v="646" actId="1076"/>
          <ac:cxnSpMkLst>
            <pc:docMk/>
            <pc:sldMk cId="856165104" sldId="527"/>
            <ac:cxnSpMk id="59" creationId="{F023F03F-9C6B-443D-9471-1EDDC45A5990}"/>
          </ac:cxnSpMkLst>
        </pc:cxnChg>
        <pc:cxnChg chg="mod">
          <ac:chgData name="Timo Mühlhaus" userId="1b6b3aba618dadac" providerId="LiveId" clId="{0650BC4A-570C-4918-B7F2-B6B3A55D36EB}" dt="2020-09-18T08:15:45.207" v="646" actId="1076"/>
          <ac:cxnSpMkLst>
            <pc:docMk/>
            <pc:sldMk cId="856165104" sldId="527"/>
            <ac:cxnSpMk id="60" creationId="{8A01CD0D-5528-405C-B1AD-45152AFBF73D}"/>
          </ac:cxnSpMkLst>
        </pc:cxnChg>
        <pc:cxnChg chg="mod">
          <ac:chgData name="Timo Mühlhaus" userId="1b6b3aba618dadac" providerId="LiveId" clId="{0650BC4A-570C-4918-B7F2-B6B3A55D36EB}" dt="2020-09-18T08:15:45.207" v="646" actId="1076"/>
          <ac:cxnSpMkLst>
            <pc:docMk/>
            <pc:sldMk cId="856165104" sldId="527"/>
            <ac:cxnSpMk id="61" creationId="{A4400727-0932-4B33-A3C8-4959ED0506F0}"/>
          </ac:cxnSpMkLst>
        </pc:cxnChg>
        <pc:cxnChg chg="mod">
          <ac:chgData name="Timo Mühlhaus" userId="1b6b3aba618dadac" providerId="LiveId" clId="{0650BC4A-570C-4918-B7F2-B6B3A55D36EB}" dt="2020-09-18T08:15:45.207" v="646" actId="1076"/>
          <ac:cxnSpMkLst>
            <pc:docMk/>
            <pc:sldMk cId="856165104" sldId="527"/>
            <ac:cxnSpMk id="62" creationId="{58B83E03-B874-43D6-867F-EAB3CB27B4F4}"/>
          </ac:cxnSpMkLst>
        </pc:cxnChg>
        <pc:cxnChg chg="mod">
          <ac:chgData name="Timo Mühlhaus" userId="1b6b3aba618dadac" providerId="LiveId" clId="{0650BC4A-570C-4918-B7F2-B6B3A55D36EB}" dt="2020-09-18T08:15:45.207" v="646" actId="1076"/>
          <ac:cxnSpMkLst>
            <pc:docMk/>
            <pc:sldMk cId="856165104" sldId="527"/>
            <ac:cxnSpMk id="63" creationId="{0DCB1D25-549B-4CEC-AFC1-01B243E4A10C}"/>
          </ac:cxnSpMkLst>
        </pc:cxnChg>
        <pc:cxnChg chg="mod">
          <ac:chgData name="Timo Mühlhaus" userId="1b6b3aba618dadac" providerId="LiveId" clId="{0650BC4A-570C-4918-B7F2-B6B3A55D36EB}" dt="2020-09-18T08:15:45.207" v="646" actId="1076"/>
          <ac:cxnSpMkLst>
            <pc:docMk/>
            <pc:sldMk cId="856165104" sldId="527"/>
            <ac:cxnSpMk id="64" creationId="{9C5FE2F0-4AEC-40C2-8F52-EBA8DEA8DFC5}"/>
          </ac:cxnSpMkLst>
        </pc:cxnChg>
        <pc:cxnChg chg="mod">
          <ac:chgData name="Timo Mühlhaus" userId="1b6b3aba618dadac" providerId="LiveId" clId="{0650BC4A-570C-4918-B7F2-B6B3A55D36EB}" dt="2020-09-18T08:15:45.207" v="646" actId="1076"/>
          <ac:cxnSpMkLst>
            <pc:docMk/>
            <pc:sldMk cId="856165104" sldId="527"/>
            <ac:cxnSpMk id="65" creationId="{474C21A5-D9C2-4119-A27B-1D33AD02E3CF}"/>
          </ac:cxnSpMkLst>
        </pc:cxnChg>
        <pc:cxnChg chg="mod">
          <ac:chgData name="Timo Mühlhaus" userId="1b6b3aba618dadac" providerId="LiveId" clId="{0650BC4A-570C-4918-B7F2-B6B3A55D36EB}" dt="2020-09-18T08:15:45.207" v="646" actId="1076"/>
          <ac:cxnSpMkLst>
            <pc:docMk/>
            <pc:sldMk cId="856165104" sldId="527"/>
            <ac:cxnSpMk id="66" creationId="{7FB5AEA3-E8DA-4575-80DC-AF4D6D1C798E}"/>
          </ac:cxnSpMkLst>
        </pc:cxnChg>
        <pc:cxnChg chg="mod">
          <ac:chgData name="Timo Mühlhaus" userId="1b6b3aba618dadac" providerId="LiveId" clId="{0650BC4A-570C-4918-B7F2-B6B3A55D36EB}" dt="2020-09-18T08:15:45.207" v="646" actId="1076"/>
          <ac:cxnSpMkLst>
            <pc:docMk/>
            <pc:sldMk cId="856165104" sldId="527"/>
            <ac:cxnSpMk id="67" creationId="{F0ED6449-2DB7-4C53-B1CB-B706FCE41FEF}"/>
          </ac:cxnSpMkLst>
        </pc:cxnChg>
        <pc:cxnChg chg="mod">
          <ac:chgData name="Timo Mühlhaus" userId="1b6b3aba618dadac" providerId="LiveId" clId="{0650BC4A-570C-4918-B7F2-B6B3A55D36EB}" dt="2020-09-18T08:15:45.207" v="646" actId="1076"/>
          <ac:cxnSpMkLst>
            <pc:docMk/>
            <pc:sldMk cId="856165104" sldId="527"/>
            <ac:cxnSpMk id="68" creationId="{CFA9D2A4-CAAA-4EC0-A2B3-413F3805180E}"/>
          </ac:cxnSpMkLst>
        </pc:cxnChg>
        <pc:cxnChg chg="mod">
          <ac:chgData name="Timo Mühlhaus" userId="1b6b3aba618dadac" providerId="LiveId" clId="{0650BC4A-570C-4918-B7F2-B6B3A55D36EB}" dt="2020-09-18T08:15:45.207" v="646" actId="1076"/>
          <ac:cxnSpMkLst>
            <pc:docMk/>
            <pc:sldMk cId="856165104" sldId="527"/>
            <ac:cxnSpMk id="69" creationId="{30B3A734-21C8-4076-8B68-6898F61D2C77}"/>
          </ac:cxnSpMkLst>
        </pc:cxnChg>
        <pc:cxnChg chg="mod">
          <ac:chgData name="Timo Mühlhaus" userId="1b6b3aba618dadac" providerId="LiveId" clId="{0650BC4A-570C-4918-B7F2-B6B3A55D36EB}" dt="2020-09-18T08:15:45.207" v="646" actId="1076"/>
          <ac:cxnSpMkLst>
            <pc:docMk/>
            <pc:sldMk cId="856165104" sldId="527"/>
            <ac:cxnSpMk id="70" creationId="{15EBE4CC-C2AF-4901-BC52-4B6AC4CED7C7}"/>
          </ac:cxnSpMkLst>
        </pc:cxnChg>
        <pc:cxnChg chg="mod">
          <ac:chgData name="Timo Mühlhaus" userId="1b6b3aba618dadac" providerId="LiveId" clId="{0650BC4A-570C-4918-B7F2-B6B3A55D36EB}" dt="2020-09-18T08:15:45.207" v="646" actId="1076"/>
          <ac:cxnSpMkLst>
            <pc:docMk/>
            <pc:sldMk cId="856165104" sldId="527"/>
            <ac:cxnSpMk id="71" creationId="{B11B51E2-E6C5-4D9A-A007-6DD9904EE306}"/>
          </ac:cxnSpMkLst>
        </pc:cxnChg>
        <pc:cxnChg chg="mod">
          <ac:chgData name="Timo Mühlhaus" userId="1b6b3aba618dadac" providerId="LiveId" clId="{0650BC4A-570C-4918-B7F2-B6B3A55D36EB}" dt="2020-09-18T08:15:45.207" v="646" actId="1076"/>
          <ac:cxnSpMkLst>
            <pc:docMk/>
            <pc:sldMk cId="856165104" sldId="527"/>
            <ac:cxnSpMk id="72" creationId="{180722AD-61AC-494E-8CD4-D212D58CC77E}"/>
          </ac:cxnSpMkLst>
        </pc:cxnChg>
        <pc:cxnChg chg="mod">
          <ac:chgData name="Timo Mühlhaus" userId="1b6b3aba618dadac" providerId="LiveId" clId="{0650BC4A-570C-4918-B7F2-B6B3A55D36EB}" dt="2020-09-18T08:15:45.207" v="646" actId="1076"/>
          <ac:cxnSpMkLst>
            <pc:docMk/>
            <pc:sldMk cId="856165104" sldId="527"/>
            <ac:cxnSpMk id="73" creationId="{AEACDE74-2BB5-4BCD-8A3A-38FC3B6F0445}"/>
          </ac:cxnSpMkLst>
        </pc:cxnChg>
        <pc:cxnChg chg="mod">
          <ac:chgData name="Timo Mühlhaus" userId="1b6b3aba618dadac" providerId="LiveId" clId="{0650BC4A-570C-4918-B7F2-B6B3A55D36EB}" dt="2020-09-18T08:15:45.207" v="646" actId="1076"/>
          <ac:cxnSpMkLst>
            <pc:docMk/>
            <pc:sldMk cId="856165104" sldId="527"/>
            <ac:cxnSpMk id="74" creationId="{88CFB9EA-364A-4C9B-9890-3B9AAEDE2AB6}"/>
          </ac:cxnSpMkLst>
        </pc:cxnChg>
        <pc:cxnChg chg="mod">
          <ac:chgData name="Timo Mühlhaus" userId="1b6b3aba618dadac" providerId="LiveId" clId="{0650BC4A-570C-4918-B7F2-B6B3A55D36EB}" dt="2020-09-18T08:15:45.207" v="646" actId="1076"/>
          <ac:cxnSpMkLst>
            <pc:docMk/>
            <pc:sldMk cId="856165104" sldId="527"/>
            <ac:cxnSpMk id="75" creationId="{69A3C5DC-B901-46F0-9A47-B6176AE6C727}"/>
          </ac:cxnSpMkLst>
        </pc:cxnChg>
        <pc:cxnChg chg="mod">
          <ac:chgData name="Timo Mühlhaus" userId="1b6b3aba618dadac" providerId="LiveId" clId="{0650BC4A-570C-4918-B7F2-B6B3A55D36EB}" dt="2020-09-18T08:15:45.207" v="646" actId="1076"/>
          <ac:cxnSpMkLst>
            <pc:docMk/>
            <pc:sldMk cId="856165104" sldId="527"/>
            <ac:cxnSpMk id="76" creationId="{8EE2699A-65C3-4A10-B92F-9A17E63BDB7D}"/>
          </ac:cxnSpMkLst>
        </pc:cxnChg>
        <pc:cxnChg chg="mod">
          <ac:chgData name="Timo Mühlhaus" userId="1b6b3aba618dadac" providerId="LiveId" clId="{0650BC4A-570C-4918-B7F2-B6B3A55D36EB}" dt="2020-09-18T08:15:45.207" v="646" actId="1076"/>
          <ac:cxnSpMkLst>
            <pc:docMk/>
            <pc:sldMk cId="856165104" sldId="527"/>
            <ac:cxnSpMk id="77" creationId="{F8AED053-3F11-486A-896A-AE66C218BD56}"/>
          </ac:cxnSpMkLst>
        </pc:cxnChg>
        <pc:cxnChg chg="mod">
          <ac:chgData name="Timo Mühlhaus" userId="1b6b3aba618dadac" providerId="LiveId" clId="{0650BC4A-570C-4918-B7F2-B6B3A55D36EB}" dt="2020-09-18T08:15:45.207" v="646" actId="1076"/>
          <ac:cxnSpMkLst>
            <pc:docMk/>
            <pc:sldMk cId="856165104" sldId="527"/>
            <ac:cxnSpMk id="78" creationId="{1497E0FC-BB93-488D-B0C6-A4E2C6557732}"/>
          </ac:cxnSpMkLst>
        </pc:cxnChg>
        <pc:cxnChg chg="mod">
          <ac:chgData name="Timo Mühlhaus" userId="1b6b3aba618dadac" providerId="LiveId" clId="{0650BC4A-570C-4918-B7F2-B6B3A55D36EB}" dt="2020-09-18T08:15:45.207" v="646" actId="1076"/>
          <ac:cxnSpMkLst>
            <pc:docMk/>
            <pc:sldMk cId="856165104" sldId="527"/>
            <ac:cxnSpMk id="79" creationId="{BBB3749F-DAF9-4CD0-A606-19467458BA44}"/>
          </ac:cxnSpMkLst>
        </pc:cxnChg>
        <pc:cxnChg chg="mod">
          <ac:chgData name="Timo Mühlhaus" userId="1b6b3aba618dadac" providerId="LiveId" clId="{0650BC4A-570C-4918-B7F2-B6B3A55D36EB}" dt="2020-09-18T08:15:45.207" v="646" actId="1076"/>
          <ac:cxnSpMkLst>
            <pc:docMk/>
            <pc:sldMk cId="856165104" sldId="527"/>
            <ac:cxnSpMk id="80" creationId="{491F58FA-7429-4AC8-ADB2-EBCFC359C4BB}"/>
          </ac:cxnSpMkLst>
        </pc:cxnChg>
        <pc:cxnChg chg="mod">
          <ac:chgData name="Timo Mühlhaus" userId="1b6b3aba618dadac" providerId="LiveId" clId="{0650BC4A-570C-4918-B7F2-B6B3A55D36EB}" dt="2020-09-18T08:15:45.207" v="646" actId="1076"/>
          <ac:cxnSpMkLst>
            <pc:docMk/>
            <pc:sldMk cId="856165104" sldId="527"/>
            <ac:cxnSpMk id="81" creationId="{178D5E2E-9D4C-4214-A004-7A5D73A4363F}"/>
          </ac:cxnSpMkLst>
        </pc:cxnChg>
        <pc:cxnChg chg="mod">
          <ac:chgData name="Timo Mühlhaus" userId="1b6b3aba618dadac" providerId="LiveId" clId="{0650BC4A-570C-4918-B7F2-B6B3A55D36EB}" dt="2020-09-18T08:15:45.207" v="646" actId="1076"/>
          <ac:cxnSpMkLst>
            <pc:docMk/>
            <pc:sldMk cId="856165104" sldId="527"/>
            <ac:cxnSpMk id="82" creationId="{A11619A6-B17D-44BA-843A-E8A3E1A39A25}"/>
          </ac:cxnSpMkLst>
        </pc:cxnChg>
        <pc:cxnChg chg="mod">
          <ac:chgData name="Timo Mühlhaus" userId="1b6b3aba618dadac" providerId="LiveId" clId="{0650BC4A-570C-4918-B7F2-B6B3A55D36EB}" dt="2020-09-18T08:15:45.207" v="646" actId="1076"/>
          <ac:cxnSpMkLst>
            <pc:docMk/>
            <pc:sldMk cId="856165104" sldId="527"/>
            <ac:cxnSpMk id="83" creationId="{A584D564-DD44-425E-B410-215D5BC8F843}"/>
          </ac:cxnSpMkLst>
        </pc:cxnChg>
        <pc:cxnChg chg="mod">
          <ac:chgData name="Timo Mühlhaus" userId="1b6b3aba618dadac" providerId="LiveId" clId="{0650BC4A-570C-4918-B7F2-B6B3A55D36EB}" dt="2020-09-18T08:15:45.207" v="646" actId="1076"/>
          <ac:cxnSpMkLst>
            <pc:docMk/>
            <pc:sldMk cId="856165104" sldId="527"/>
            <ac:cxnSpMk id="84" creationId="{BBE423E6-F1FC-45BD-8A48-2F0DF357779F}"/>
          </ac:cxnSpMkLst>
        </pc:cxnChg>
        <pc:cxnChg chg="mod">
          <ac:chgData name="Timo Mühlhaus" userId="1b6b3aba618dadac" providerId="LiveId" clId="{0650BC4A-570C-4918-B7F2-B6B3A55D36EB}" dt="2020-09-18T08:15:45.207" v="646" actId="1076"/>
          <ac:cxnSpMkLst>
            <pc:docMk/>
            <pc:sldMk cId="856165104" sldId="527"/>
            <ac:cxnSpMk id="85" creationId="{342EF3C2-8204-4764-83D5-ABF7C09A29B2}"/>
          </ac:cxnSpMkLst>
        </pc:cxnChg>
        <pc:cxnChg chg="mod">
          <ac:chgData name="Timo Mühlhaus" userId="1b6b3aba618dadac" providerId="LiveId" clId="{0650BC4A-570C-4918-B7F2-B6B3A55D36EB}" dt="2020-09-18T08:15:45.207" v="646" actId="1076"/>
          <ac:cxnSpMkLst>
            <pc:docMk/>
            <pc:sldMk cId="856165104" sldId="527"/>
            <ac:cxnSpMk id="86" creationId="{6DC5A010-A169-4577-856B-F70B09B7DED0}"/>
          </ac:cxnSpMkLst>
        </pc:cxnChg>
        <pc:cxnChg chg="mod">
          <ac:chgData name="Timo Mühlhaus" userId="1b6b3aba618dadac" providerId="LiveId" clId="{0650BC4A-570C-4918-B7F2-B6B3A55D36EB}" dt="2020-09-18T08:15:45.207" v="646" actId="1076"/>
          <ac:cxnSpMkLst>
            <pc:docMk/>
            <pc:sldMk cId="856165104" sldId="527"/>
            <ac:cxnSpMk id="87" creationId="{9814369D-3FE9-404E-8403-A49C9C3A0080}"/>
          </ac:cxnSpMkLst>
        </pc:cxnChg>
        <pc:cxnChg chg="mod">
          <ac:chgData name="Timo Mühlhaus" userId="1b6b3aba618dadac" providerId="LiveId" clId="{0650BC4A-570C-4918-B7F2-B6B3A55D36EB}" dt="2020-09-18T08:15:45.207" v="646" actId="1076"/>
          <ac:cxnSpMkLst>
            <pc:docMk/>
            <pc:sldMk cId="856165104" sldId="527"/>
            <ac:cxnSpMk id="103" creationId="{2EDDBC7C-4438-429D-BDB6-E2CF82CDA1BF}"/>
          </ac:cxnSpMkLst>
        </pc:cxnChg>
        <pc:cxnChg chg="mod">
          <ac:chgData name="Timo Mühlhaus" userId="1b6b3aba618dadac" providerId="LiveId" clId="{0650BC4A-570C-4918-B7F2-B6B3A55D36EB}" dt="2020-09-18T08:15:45.207" v="646" actId="1076"/>
          <ac:cxnSpMkLst>
            <pc:docMk/>
            <pc:sldMk cId="856165104" sldId="527"/>
            <ac:cxnSpMk id="104" creationId="{7EC8003C-27C2-420A-9E15-329A6A79F4CB}"/>
          </ac:cxnSpMkLst>
        </pc:cxnChg>
        <pc:cxnChg chg="mod">
          <ac:chgData name="Timo Mühlhaus" userId="1b6b3aba618dadac" providerId="LiveId" clId="{0650BC4A-570C-4918-B7F2-B6B3A55D36EB}" dt="2020-09-18T08:15:45.207" v="646" actId="1076"/>
          <ac:cxnSpMkLst>
            <pc:docMk/>
            <pc:sldMk cId="856165104" sldId="527"/>
            <ac:cxnSpMk id="105" creationId="{94663BA0-2F7C-46AB-A716-A536C7E96D56}"/>
          </ac:cxnSpMkLst>
        </pc:cxnChg>
        <pc:cxnChg chg="mod">
          <ac:chgData name="Timo Mühlhaus" userId="1b6b3aba618dadac" providerId="LiveId" clId="{0650BC4A-570C-4918-B7F2-B6B3A55D36EB}" dt="2020-09-18T08:15:45.207" v="646" actId="1076"/>
          <ac:cxnSpMkLst>
            <pc:docMk/>
            <pc:sldMk cId="856165104" sldId="527"/>
            <ac:cxnSpMk id="106" creationId="{DD169547-A9B4-4F01-8E6D-B1CBD95D98E4}"/>
          </ac:cxnSpMkLst>
        </pc:cxnChg>
        <pc:cxnChg chg="mod">
          <ac:chgData name="Timo Mühlhaus" userId="1b6b3aba618dadac" providerId="LiveId" clId="{0650BC4A-570C-4918-B7F2-B6B3A55D36EB}" dt="2020-09-18T08:15:45.207" v="646" actId="1076"/>
          <ac:cxnSpMkLst>
            <pc:docMk/>
            <pc:sldMk cId="856165104" sldId="527"/>
            <ac:cxnSpMk id="107" creationId="{68035BAE-F0A7-4A69-AFD0-48AE6BAA5EEA}"/>
          </ac:cxnSpMkLst>
        </pc:cxnChg>
        <pc:cxnChg chg="mod">
          <ac:chgData name="Timo Mühlhaus" userId="1b6b3aba618dadac" providerId="LiveId" clId="{0650BC4A-570C-4918-B7F2-B6B3A55D36EB}" dt="2020-09-18T08:15:45.207" v="646" actId="1076"/>
          <ac:cxnSpMkLst>
            <pc:docMk/>
            <pc:sldMk cId="856165104" sldId="527"/>
            <ac:cxnSpMk id="108" creationId="{A9A4DB15-0BED-4950-A26F-F123E1398A19}"/>
          </ac:cxnSpMkLst>
        </pc:cxnChg>
        <pc:cxnChg chg="mod">
          <ac:chgData name="Timo Mühlhaus" userId="1b6b3aba618dadac" providerId="LiveId" clId="{0650BC4A-570C-4918-B7F2-B6B3A55D36EB}" dt="2020-09-18T08:15:45.207" v="646" actId="1076"/>
          <ac:cxnSpMkLst>
            <pc:docMk/>
            <pc:sldMk cId="856165104" sldId="527"/>
            <ac:cxnSpMk id="109" creationId="{A9BC49F4-14D4-4170-9D8C-FD9A6054C100}"/>
          </ac:cxnSpMkLst>
        </pc:cxnChg>
      </pc:sldChg>
      <pc:sldChg chg="addSp delSp modSp mod ord">
        <pc:chgData name="Timo Mühlhaus" userId="1b6b3aba618dadac" providerId="LiveId" clId="{0650BC4A-570C-4918-B7F2-B6B3A55D36EB}" dt="2020-09-19T12:25:27.586" v="2015" actId="14100"/>
        <pc:sldMkLst>
          <pc:docMk/>
          <pc:sldMk cId="3672062225" sldId="529"/>
        </pc:sldMkLst>
        <pc:spChg chg="mod">
          <ac:chgData name="Timo Mühlhaus" userId="1b6b3aba618dadac" providerId="LiveId" clId="{0650BC4A-570C-4918-B7F2-B6B3A55D36EB}" dt="2020-09-18T08:30:27.426" v="716" actId="313"/>
          <ac:spMkLst>
            <pc:docMk/>
            <pc:sldMk cId="3672062225" sldId="529"/>
            <ac:spMk id="2" creationId="{A2B3D6AF-F1FC-42C6-B998-A17B1147336D}"/>
          </ac:spMkLst>
        </pc:spChg>
        <pc:spChg chg="mod">
          <ac:chgData name="Timo Mühlhaus" userId="1b6b3aba618dadac" providerId="LiveId" clId="{0650BC4A-570C-4918-B7F2-B6B3A55D36EB}" dt="2020-09-19T11:54:00.081" v="1943" actId="1076"/>
          <ac:spMkLst>
            <pc:docMk/>
            <pc:sldMk cId="3672062225" sldId="529"/>
            <ac:spMk id="5" creationId="{B728DA70-B481-49B3-90F1-0643AFB58B4C}"/>
          </ac:spMkLst>
        </pc:spChg>
        <pc:spChg chg="mod">
          <ac:chgData name="Timo Mühlhaus" userId="1b6b3aba618dadac" providerId="LiveId" clId="{0650BC4A-570C-4918-B7F2-B6B3A55D36EB}" dt="2020-09-19T11:54:00.081" v="1943" actId="1076"/>
          <ac:spMkLst>
            <pc:docMk/>
            <pc:sldMk cId="3672062225" sldId="529"/>
            <ac:spMk id="6" creationId="{7AD23E2D-DB58-461B-B818-E3B0AD977011}"/>
          </ac:spMkLst>
        </pc:spChg>
        <pc:spChg chg="mod">
          <ac:chgData name="Timo Mühlhaus" userId="1b6b3aba618dadac" providerId="LiveId" clId="{0650BC4A-570C-4918-B7F2-B6B3A55D36EB}" dt="2020-09-19T11:54:00.081" v="1943" actId="1076"/>
          <ac:spMkLst>
            <pc:docMk/>
            <pc:sldMk cId="3672062225" sldId="529"/>
            <ac:spMk id="7" creationId="{D095E3F5-355F-4214-8935-E3EA2A87EE76}"/>
          </ac:spMkLst>
        </pc:spChg>
        <pc:spChg chg="mod">
          <ac:chgData name="Timo Mühlhaus" userId="1b6b3aba618dadac" providerId="LiveId" clId="{0650BC4A-570C-4918-B7F2-B6B3A55D36EB}" dt="2020-09-19T11:54:00.081" v="1943" actId="1076"/>
          <ac:spMkLst>
            <pc:docMk/>
            <pc:sldMk cId="3672062225" sldId="529"/>
            <ac:spMk id="8" creationId="{6E5629C2-BC0E-4756-98C4-2578621EF966}"/>
          </ac:spMkLst>
        </pc:spChg>
        <pc:spChg chg="mod">
          <ac:chgData name="Timo Mühlhaus" userId="1b6b3aba618dadac" providerId="LiveId" clId="{0650BC4A-570C-4918-B7F2-B6B3A55D36EB}" dt="2020-09-19T11:54:00.081" v="1943" actId="1076"/>
          <ac:spMkLst>
            <pc:docMk/>
            <pc:sldMk cId="3672062225" sldId="529"/>
            <ac:spMk id="9" creationId="{83E5B628-55B4-423F-BE24-D859117579D2}"/>
          </ac:spMkLst>
        </pc:spChg>
        <pc:spChg chg="mod">
          <ac:chgData name="Timo Mühlhaus" userId="1b6b3aba618dadac" providerId="LiveId" clId="{0650BC4A-570C-4918-B7F2-B6B3A55D36EB}" dt="2020-09-19T11:54:00.081" v="1943" actId="1076"/>
          <ac:spMkLst>
            <pc:docMk/>
            <pc:sldMk cId="3672062225" sldId="529"/>
            <ac:spMk id="10" creationId="{CE73BE09-DED9-40A7-8600-795A32320C66}"/>
          </ac:spMkLst>
        </pc:spChg>
        <pc:spChg chg="mod">
          <ac:chgData name="Timo Mühlhaus" userId="1b6b3aba618dadac" providerId="LiveId" clId="{0650BC4A-570C-4918-B7F2-B6B3A55D36EB}" dt="2020-09-19T11:54:00.081" v="1943" actId="1076"/>
          <ac:spMkLst>
            <pc:docMk/>
            <pc:sldMk cId="3672062225" sldId="529"/>
            <ac:spMk id="14" creationId="{866920E9-9094-4226-A400-694983304F45}"/>
          </ac:spMkLst>
        </pc:spChg>
        <pc:spChg chg="mod">
          <ac:chgData name="Timo Mühlhaus" userId="1b6b3aba618dadac" providerId="LiveId" clId="{0650BC4A-570C-4918-B7F2-B6B3A55D36EB}" dt="2020-09-19T11:54:00.081" v="1943" actId="1076"/>
          <ac:spMkLst>
            <pc:docMk/>
            <pc:sldMk cId="3672062225" sldId="529"/>
            <ac:spMk id="17" creationId="{C602507E-AEA5-471C-A271-DC6089EDD6BA}"/>
          </ac:spMkLst>
        </pc:spChg>
        <pc:spChg chg="mod">
          <ac:chgData name="Timo Mühlhaus" userId="1b6b3aba618dadac" providerId="LiveId" clId="{0650BC4A-570C-4918-B7F2-B6B3A55D36EB}" dt="2020-09-19T11:54:00.081" v="1943" actId="1076"/>
          <ac:spMkLst>
            <pc:docMk/>
            <pc:sldMk cId="3672062225" sldId="529"/>
            <ac:spMk id="20" creationId="{59F39116-514C-41B2-8861-52E2BA0F6643}"/>
          </ac:spMkLst>
        </pc:spChg>
        <pc:spChg chg="mod">
          <ac:chgData name="Timo Mühlhaus" userId="1b6b3aba618dadac" providerId="LiveId" clId="{0650BC4A-570C-4918-B7F2-B6B3A55D36EB}" dt="2020-09-19T11:54:00.081" v="1943" actId="1076"/>
          <ac:spMkLst>
            <pc:docMk/>
            <pc:sldMk cId="3672062225" sldId="529"/>
            <ac:spMk id="23" creationId="{F2D0DCE6-4B39-4A8F-8800-AEA00D6CB527}"/>
          </ac:spMkLst>
        </pc:spChg>
        <pc:spChg chg="mod">
          <ac:chgData name="Timo Mühlhaus" userId="1b6b3aba618dadac" providerId="LiveId" clId="{0650BC4A-570C-4918-B7F2-B6B3A55D36EB}" dt="2020-09-19T11:54:00.081" v="1943" actId="1076"/>
          <ac:spMkLst>
            <pc:docMk/>
            <pc:sldMk cId="3672062225" sldId="529"/>
            <ac:spMk id="24" creationId="{55F1A542-1CEF-4133-BBA1-01AE2C1FF327}"/>
          </ac:spMkLst>
        </pc:spChg>
        <pc:spChg chg="mod">
          <ac:chgData name="Timo Mühlhaus" userId="1b6b3aba618dadac" providerId="LiveId" clId="{0650BC4A-570C-4918-B7F2-B6B3A55D36EB}" dt="2020-09-19T11:54:00.081" v="1943" actId="1076"/>
          <ac:spMkLst>
            <pc:docMk/>
            <pc:sldMk cId="3672062225" sldId="529"/>
            <ac:spMk id="28" creationId="{EDCF0CB8-2824-48F4-A37C-E5B816098CA4}"/>
          </ac:spMkLst>
        </pc:spChg>
        <pc:spChg chg="mod">
          <ac:chgData name="Timo Mühlhaus" userId="1b6b3aba618dadac" providerId="LiveId" clId="{0650BC4A-570C-4918-B7F2-B6B3A55D36EB}" dt="2020-09-19T11:54:00.081" v="1943" actId="1076"/>
          <ac:spMkLst>
            <pc:docMk/>
            <pc:sldMk cId="3672062225" sldId="529"/>
            <ac:spMk id="29" creationId="{B7166859-A2E3-4EAC-8E94-A4CF078E8FB4}"/>
          </ac:spMkLst>
        </pc:spChg>
        <pc:spChg chg="mod">
          <ac:chgData name="Timo Mühlhaus" userId="1b6b3aba618dadac" providerId="LiveId" clId="{0650BC4A-570C-4918-B7F2-B6B3A55D36EB}" dt="2020-09-19T11:54:00.081" v="1943" actId="1076"/>
          <ac:spMkLst>
            <pc:docMk/>
            <pc:sldMk cId="3672062225" sldId="529"/>
            <ac:spMk id="31" creationId="{052DCE77-E669-45A5-9D94-B318E3FB9076}"/>
          </ac:spMkLst>
        </pc:spChg>
        <pc:spChg chg="mod">
          <ac:chgData name="Timo Mühlhaus" userId="1b6b3aba618dadac" providerId="LiveId" clId="{0650BC4A-570C-4918-B7F2-B6B3A55D36EB}" dt="2020-09-19T11:54:00.081" v="1943" actId="1076"/>
          <ac:spMkLst>
            <pc:docMk/>
            <pc:sldMk cId="3672062225" sldId="529"/>
            <ac:spMk id="32" creationId="{866B5276-79BD-47F2-B265-F043AB9A0614}"/>
          </ac:spMkLst>
        </pc:spChg>
        <pc:spChg chg="mod">
          <ac:chgData name="Timo Mühlhaus" userId="1b6b3aba618dadac" providerId="LiveId" clId="{0650BC4A-570C-4918-B7F2-B6B3A55D36EB}" dt="2020-09-19T11:54:00.081" v="1943" actId="1076"/>
          <ac:spMkLst>
            <pc:docMk/>
            <pc:sldMk cId="3672062225" sldId="529"/>
            <ac:spMk id="33" creationId="{5EEBAA06-B0E5-4FF0-BF17-7F52C98A8278}"/>
          </ac:spMkLst>
        </pc:spChg>
        <pc:spChg chg="mod">
          <ac:chgData name="Timo Mühlhaus" userId="1b6b3aba618dadac" providerId="LiveId" clId="{0650BC4A-570C-4918-B7F2-B6B3A55D36EB}" dt="2020-09-19T11:54:00.081" v="1943" actId="1076"/>
          <ac:spMkLst>
            <pc:docMk/>
            <pc:sldMk cId="3672062225" sldId="529"/>
            <ac:spMk id="34" creationId="{3399E46E-379E-4C33-A529-6469071B9270}"/>
          </ac:spMkLst>
        </pc:spChg>
        <pc:spChg chg="mod">
          <ac:chgData name="Timo Mühlhaus" userId="1b6b3aba618dadac" providerId="LiveId" clId="{0650BC4A-570C-4918-B7F2-B6B3A55D36EB}" dt="2020-09-19T11:54:00.081" v="1943" actId="1076"/>
          <ac:spMkLst>
            <pc:docMk/>
            <pc:sldMk cId="3672062225" sldId="529"/>
            <ac:spMk id="35" creationId="{C296CE5E-8E15-4411-9AA6-3DD566643D35}"/>
          </ac:spMkLst>
        </pc:spChg>
        <pc:spChg chg="mod">
          <ac:chgData name="Timo Mühlhaus" userId="1b6b3aba618dadac" providerId="LiveId" clId="{0650BC4A-570C-4918-B7F2-B6B3A55D36EB}" dt="2020-09-19T11:54:00.081" v="1943" actId="1076"/>
          <ac:spMkLst>
            <pc:docMk/>
            <pc:sldMk cId="3672062225" sldId="529"/>
            <ac:spMk id="36" creationId="{E2F0E044-75AB-4C58-AF58-5F12AC1F9342}"/>
          </ac:spMkLst>
        </pc:spChg>
        <pc:spChg chg="mod">
          <ac:chgData name="Timo Mühlhaus" userId="1b6b3aba618dadac" providerId="LiveId" clId="{0650BC4A-570C-4918-B7F2-B6B3A55D36EB}" dt="2020-09-19T11:54:00.081" v="1943" actId="1076"/>
          <ac:spMkLst>
            <pc:docMk/>
            <pc:sldMk cId="3672062225" sldId="529"/>
            <ac:spMk id="37" creationId="{DF5C8DA9-8192-4B9F-BB52-60C1B5E51CFF}"/>
          </ac:spMkLst>
        </pc:spChg>
        <pc:spChg chg="mod">
          <ac:chgData name="Timo Mühlhaus" userId="1b6b3aba618dadac" providerId="LiveId" clId="{0650BC4A-570C-4918-B7F2-B6B3A55D36EB}" dt="2020-09-19T11:54:00.081" v="1943" actId="1076"/>
          <ac:spMkLst>
            <pc:docMk/>
            <pc:sldMk cId="3672062225" sldId="529"/>
            <ac:spMk id="38" creationId="{7E06755B-31D7-4950-9429-0A9E76E2C4E1}"/>
          </ac:spMkLst>
        </pc:spChg>
        <pc:spChg chg="mod">
          <ac:chgData name="Timo Mühlhaus" userId="1b6b3aba618dadac" providerId="LiveId" clId="{0650BC4A-570C-4918-B7F2-B6B3A55D36EB}" dt="2020-09-19T11:54:00.081" v="1943" actId="1076"/>
          <ac:spMkLst>
            <pc:docMk/>
            <pc:sldMk cId="3672062225" sldId="529"/>
            <ac:spMk id="68" creationId="{0713A703-96CA-4303-BB17-B9A14F72B97E}"/>
          </ac:spMkLst>
        </pc:spChg>
        <pc:spChg chg="mod">
          <ac:chgData name="Timo Mühlhaus" userId="1b6b3aba618dadac" providerId="LiveId" clId="{0650BC4A-570C-4918-B7F2-B6B3A55D36EB}" dt="2020-09-18T07:37:05.127" v="406"/>
          <ac:spMkLst>
            <pc:docMk/>
            <pc:sldMk cId="3672062225" sldId="529"/>
            <ac:spMk id="73" creationId="{12AFBACE-9B52-454D-96DE-B249AFE4FD24}"/>
          </ac:spMkLst>
        </pc:spChg>
        <pc:spChg chg="mod">
          <ac:chgData name="Timo Mühlhaus" userId="1b6b3aba618dadac" providerId="LiveId" clId="{0650BC4A-570C-4918-B7F2-B6B3A55D36EB}" dt="2020-09-19T11:54:00.081" v="1943" actId="1076"/>
          <ac:spMkLst>
            <pc:docMk/>
            <pc:sldMk cId="3672062225" sldId="529"/>
            <ac:spMk id="76" creationId="{814CE697-3C5D-4F4F-AE39-EBA68EF1F896}"/>
          </ac:spMkLst>
        </pc:spChg>
        <pc:spChg chg="mod">
          <ac:chgData name="Timo Mühlhaus" userId="1b6b3aba618dadac" providerId="LiveId" clId="{0650BC4A-570C-4918-B7F2-B6B3A55D36EB}" dt="2020-09-19T11:54:00.081" v="1943" actId="1076"/>
          <ac:spMkLst>
            <pc:docMk/>
            <pc:sldMk cId="3672062225" sldId="529"/>
            <ac:spMk id="77" creationId="{079670F9-9845-400C-9967-B00F1067F83F}"/>
          </ac:spMkLst>
        </pc:spChg>
        <pc:spChg chg="mod">
          <ac:chgData name="Timo Mühlhaus" userId="1b6b3aba618dadac" providerId="LiveId" clId="{0650BC4A-570C-4918-B7F2-B6B3A55D36EB}" dt="2020-09-19T11:54:00.081" v="1943" actId="1076"/>
          <ac:spMkLst>
            <pc:docMk/>
            <pc:sldMk cId="3672062225" sldId="529"/>
            <ac:spMk id="78" creationId="{5CDD4643-214E-4959-B420-3E059632561E}"/>
          </ac:spMkLst>
        </pc:spChg>
        <pc:spChg chg="mod">
          <ac:chgData name="Timo Mühlhaus" userId="1b6b3aba618dadac" providerId="LiveId" clId="{0650BC4A-570C-4918-B7F2-B6B3A55D36EB}" dt="2020-09-19T11:54:00.081" v="1943" actId="1076"/>
          <ac:spMkLst>
            <pc:docMk/>
            <pc:sldMk cId="3672062225" sldId="529"/>
            <ac:spMk id="79" creationId="{448D254F-CC0C-49CC-801A-68E6BA205AA2}"/>
          </ac:spMkLst>
        </pc:spChg>
        <pc:spChg chg="mod">
          <ac:chgData name="Timo Mühlhaus" userId="1b6b3aba618dadac" providerId="LiveId" clId="{0650BC4A-570C-4918-B7F2-B6B3A55D36EB}" dt="2020-09-19T11:54:00.081" v="1943" actId="1076"/>
          <ac:spMkLst>
            <pc:docMk/>
            <pc:sldMk cId="3672062225" sldId="529"/>
            <ac:spMk id="80" creationId="{2BBB9256-BFA7-442E-873F-07B3E8CD40FB}"/>
          </ac:spMkLst>
        </pc:spChg>
        <pc:spChg chg="mod">
          <ac:chgData name="Timo Mühlhaus" userId="1b6b3aba618dadac" providerId="LiveId" clId="{0650BC4A-570C-4918-B7F2-B6B3A55D36EB}" dt="2020-09-19T11:54:00.081" v="1943" actId="1076"/>
          <ac:spMkLst>
            <pc:docMk/>
            <pc:sldMk cId="3672062225" sldId="529"/>
            <ac:spMk id="81" creationId="{C8CFD5D3-B410-4E73-85C0-F6C8FBB4AADF}"/>
          </ac:spMkLst>
        </pc:spChg>
        <pc:spChg chg="mod">
          <ac:chgData name="Timo Mühlhaus" userId="1b6b3aba618dadac" providerId="LiveId" clId="{0650BC4A-570C-4918-B7F2-B6B3A55D36EB}" dt="2020-09-19T11:54:00.081" v="1943" actId="1076"/>
          <ac:spMkLst>
            <pc:docMk/>
            <pc:sldMk cId="3672062225" sldId="529"/>
            <ac:spMk id="82" creationId="{F37387E8-AACA-4B87-8C5D-E6A5693427AA}"/>
          </ac:spMkLst>
        </pc:spChg>
        <pc:spChg chg="mod">
          <ac:chgData name="Timo Mühlhaus" userId="1b6b3aba618dadac" providerId="LiveId" clId="{0650BC4A-570C-4918-B7F2-B6B3A55D36EB}" dt="2020-09-19T11:54:00.081" v="1943" actId="1076"/>
          <ac:spMkLst>
            <pc:docMk/>
            <pc:sldMk cId="3672062225" sldId="529"/>
            <ac:spMk id="83" creationId="{2216761E-6DCE-45F0-8389-9A4B264C360F}"/>
          </ac:spMkLst>
        </pc:spChg>
        <pc:spChg chg="mod">
          <ac:chgData name="Timo Mühlhaus" userId="1b6b3aba618dadac" providerId="LiveId" clId="{0650BC4A-570C-4918-B7F2-B6B3A55D36EB}" dt="2020-09-18T07:37:05.127" v="406"/>
          <ac:spMkLst>
            <pc:docMk/>
            <pc:sldMk cId="3672062225" sldId="529"/>
            <ac:spMk id="84" creationId="{EB0EE593-8687-42AE-9534-72982C72D3FD}"/>
          </ac:spMkLst>
        </pc:spChg>
        <pc:spChg chg="mod">
          <ac:chgData name="Timo Mühlhaus" userId="1b6b3aba618dadac" providerId="LiveId" clId="{0650BC4A-570C-4918-B7F2-B6B3A55D36EB}" dt="2020-09-18T07:37:05.127" v="406"/>
          <ac:spMkLst>
            <pc:docMk/>
            <pc:sldMk cId="3672062225" sldId="529"/>
            <ac:spMk id="85" creationId="{4D793944-1D5A-408C-BE6D-CDF0B150E29F}"/>
          </ac:spMkLst>
        </pc:spChg>
        <pc:spChg chg="mod">
          <ac:chgData name="Timo Mühlhaus" userId="1b6b3aba618dadac" providerId="LiveId" clId="{0650BC4A-570C-4918-B7F2-B6B3A55D36EB}" dt="2020-09-18T07:37:05.127" v="406"/>
          <ac:spMkLst>
            <pc:docMk/>
            <pc:sldMk cId="3672062225" sldId="529"/>
            <ac:spMk id="86" creationId="{3F270E55-0EB8-4926-9EFC-291A8FC199A4}"/>
          </ac:spMkLst>
        </pc:spChg>
        <pc:spChg chg="mod">
          <ac:chgData name="Timo Mühlhaus" userId="1b6b3aba618dadac" providerId="LiveId" clId="{0650BC4A-570C-4918-B7F2-B6B3A55D36EB}" dt="2020-09-18T07:37:05.127" v="406"/>
          <ac:spMkLst>
            <pc:docMk/>
            <pc:sldMk cId="3672062225" sldId="529"/>
            <ac:spMk id="87" creationId="{0318EE34-C21F-49FD-9329-8186F40BBEDD}"/>
          </ac:spMkLst>
        </pc:spChg>
        <pc:spChg chg="mod">
          <ac:chgData name="Timo Mühlhaus" userId="1b6b3aba618dadac" providerId="LiveId" clId="{0650BC4A-570C-4918-B7F2-B6B3A55D36EB}" dt="2020-09-18T07:37:05.127" v="406"/>
          <ac:spMkLst>
            <pc:docMk/>
            <pc:sldMk cId="3672062225" sldId="529"/>
            <ac:spMk id="88" creationId="{397DCF1F-5B11-4C98-B534-665E72AE4DF7}"/>
          </ac:spMkLst>
        </pc:spChg>
        <pc:spChg chg="mod">
          <ac:chgData name="Timo Mühlhaus" userId="1b6b3aba618dadac" providerId="LiveId" clId="{0650BC4A-570C-4918-B7F2-B6B3A55D36EB}" dt="2020-09-18T07:37:05.127" v="406"/>
          <ac:spMkLst>
            <pc:docMk/>
            <pc:sldMk cId="3672062225" sldId="529"/>
            <ac:spMk id="89" creationId="{885C7F40-BEF2-474A-93DE-07675CDB0E95}"/>
          </ac:spMkLst>
        </pc:spChg>
        <pc:spChg chg="mod">
          <ac:chgData name="Timo Mühlhaus" userId="1b6b3aba618dadac" providerId="LiveId" clId="{0650BC4A-570C-4918-B7F2-B6B3A55D36EB}" dt="2020-09-19T11:54:00.081" v="1943" actId="1076"/>
          <ac:spMkLst>
            <pc:docMk/>
            <pc:sldMk cId="3672062225" sldId="529"/>
            <ac:spMk id="90" creationId="{7E305F8F-60CE-4597-9104-8079C5AF87A9}"/>
          </ac:spMkLst>
        </pc:spChg>
        <pc:spChg chg="mod">
          <ac:chgData name="Timo Mühlhaus" userId="1b6b3aba618dadac" providerId="LiveId" clId="{0650BC4A-570C-4918-B7F2-B6B3A55D36EB}" dt="2020-09-18T07:37:05.127" v="406"/>
          <ac:spMkLst>
            <pc:docMk/>
            <pc:sldMk cId="3672062225" sldId="529"/>
            <ac:spMk id="91" creationId="{8B611511-CC36-4E25-86CB-AE984C0C9E20}"/>
          </ac:spMkLst>
        </pc:spChg>
        <pc:spChg chg="mod">
          <ac:chgData name="Timo Mühlhaus" userId="1b6b3aba618dadac" providerId="LiveId" clId="{0650BC4A-570C-4918-B7F2-B6B3A55D36EB}" dt="2020-09-19T11:54:00.081" v="1943" actId="1076"/>
          <ac:spMkLst>
            <pc:docMk/>
            <pc:sldMk cId="3672062225" sldId="529"/>
            <ac:spMk id="92" creationId="{C761D96F-A0B4-456F-9471-CD1BAF9DED84}"/>
          </ac:spMkLst>
        </pc:spChg>
        <pc:spChg chg="mod">
          <ac:chgData name="Timo Mühlhaus" userId="1b6b3aba618dadac" providerId="LiveId" clId="{0650BC4A-570C-4918-B7F2-B6B3A55D36EB}" dt="2020-09-19T11:54:00.081" v="1943" actId="1076"/>
          <ac:spMkLst>
            <pc:docMk/>
            <pc:sldMk cId="3672062225" sldId="529"/>
            <ac:spMk id="93" creationId="{9E5B160D-F8B1-4B44-A9C9-513B52BD62F7}"/>
          </ac:spMkLst>
        </pc:spChg>
        <pc:spChg chg="mod">
          <ac:chgData name="Timo Mühlhaus" userId="1b6b3aba618dadac" providerId="LiveId" clId="{0650BC4A-570C-4918-B7F2-B6B3A55D36EB}" dt="2020-09-19T11:54:00.081" v="1943" actId="1076"/>
          <ac:spMkLst>
            <pc:docMk/>
            <pc:sldMk cId="3672062225" sldId="529"/>
            <ac:spMk id="94" creationId="{AA7DB6D0-EF09-450E-905E-0B45E5DE5C4D}"/>
          </ac:spMkLst>
        </pc:spChg>
        <pc:spChg chg="mod">
          <ac:chgData name="Timo Mühlhaus" userId="1b6b3aba618dadac" providerId="LiveId" clId="{0650BC4A-570C-4918-B7F2-B6B3A55D36EB}" dt="2020-09-18T07:37:05.127" v="406"/>
          <ac:spMkLst>
            <pc:docMk/>
            <pc:sldMk cId="3672062225" sldId="529"/>
            <ac:spMk id="98" creationId="{7A14C599-CCE3-41C1-8987-CD48B1817EC0}"/>
          </ac:spMkLst>
        </pc:spChg>
        <pc:spChg chg="mod">
          <ac:chgData name="Timo Mühlhaus" userId="1b6b3aba618dadac" providerId="LiveId" clId="{0650BC4A-570C-4918-B7F2-B6B3A55D36EB}" dt="2020-09-18T07:37:05.127" v="406"/>
          <ac:spMkLst>
            <pc:docMk/>
            <pc:sldMk cId="3672062225" sldId="529"/>
            <ac:spMk id="99" creationId="{938510C6-CF01-44D1-9239-1C7A311F7766}"/>
          </ac:spMkLst>
        </pc:spChg>
        <pc:spChg chg="mod">
          <ac:chgData name="Timo Mühlhaus" userId="1b6b3aba618dadac" providerId="LiveId" clId="{0650BC4A-570C-4918-B7F2-B6B3A55D36EB}" dt="2020-09-19T11:54:00.081" v="1943" actId="1076"/>
          <ac:spMkLst>
            <pc:docMk/>
            <pc:sldMk cId="3672062225" sldId="529"/>
            <ac:spMk id="102" creationId="{C9306FC7-395B-4208-AAB8-D8395BB563BC}"/>
          </ac:spMkLst>
        </pc:spChg>
        <pc:spChg chg="mod">
          <ac:chgData name="Timo Mühlhaus" userId="1b6b3aba618dadac" providerId="LiveId" clId="{0650BC4A-570C-4918-B7F2-B6B3A55D36EB}" dt="2020-09-19T11:54:00.081" v="1943" actId="1076"/>
          <ac:spMkLst>
            <pc:docMk/>
            <pc:sldMk cId="3672062225" sldId="529"/>
            <ac:spMk id="103" creationId="{D77166E0-352C-4DC3-BE71-696890E1AF7C}"/>
          </ac:spMkLst>
        </pc:spChg>
        <pc:spChg chg="mod">
          <ac:chgData name="Timo Mühlhaus" userId="1b6b3aba618dadac" providerId="LiveId" clId="{0650BC4A-570C-4918-B7F2-B6B3A55D36EB}" dt="2020-09-19T11:54:00.081" v="1943" actId="1076"/>
          <ac:spMkLst>
            <pc:docMk/>
            <pc:sldMk cId="3672062225" sldId="529"/>
            <ac:spMk id="104" creationId="{3729A3E2-D431-4A92-9C7F-2FCE5475D45F}"/>
          </ac:spMkLst>
        </pc:spChg>
        <pc:spChg chg="mod">
          <ac:chgData name="Timo Mühlhaus" userId="1b6b3aba618dadac" providerId="LiveId" clId="{0650BC4A-570C-4918-B7F2-B6B3A55D36EB}" dt="2020-09-19T11:54:00.081" v="1943" actId="1076"/>
          <ac:spMkLst>
            <pc:docMk/>
            <pc:sldMk cId="3672062225" sldId="529"/>
            <ac:spMk id="105" creationId="{A9631BA1-FF4A-4296-A80A-C7C22FFA0476}"/>
          </ac:spMkLst>
        </pc:spChg>
        <pc:spChg chg="mod">
          <ac:chgData name="Timo Mühlhaus" userId="1b6b3aba618dadac" providerId="LiveId" clId="{0650BC4A-570C-4918-B7F2-B6B3A55D36EB}" dt="2020-09-18T07:37:05.127" v="406"/>
          <ac:spMkLst>
            <pc:docMk/>
            <pc:sldMk cId="3672062225" sldId="529"/>
            <ac:spMk id="107" creationId="{99758C52-87B8-44F1-B789-CF62F803D600}"/>
          </ac:spMkLst>
        </pc:spChg>
        <pc:spChg chg="mod">
          <ac:chgData name="Timo Mühlhaus" userId="1b6b3aba618dadac" providerId="LiveId" clId="{0650BC4A-570C-4918-B7F2-B6B3A55D36EB}" dt="2020-09-19T11:54:00.081" v="1943" actId="1076"/>
          <ac:spMkLst>
            <pc:docMk/>
            <pc:sldMk cId="3672062225" sldId="529"/>
            <ac:spMk id="108" creationId="{2EEBC1DB-2BF1-4D27-AA76-B4E381311468}"/>
          </ac:spMkLst>
        </pc:spChg>
        <pc:spChg chg="mod">
          <ac:chgData name="Timo Mühlhaus" userId="1b6b3aba618dadac" providerId="LiveId" clId="{0650BC4A-570C-4918-B7F2-B6B3A55D36EB}" dt="2020-09-19T11:54:00.081" v="1943" actId="1076"/>
          <ac:spMkLst>
            <pc:docMk/>
            <pc:sldMk cId="3672062225" sldId="529"/>
            <ac:spMk id="109" creationId="{778EAA31-D9E5-478D-B978-DB1E8F22C47B}"/>
          </ac:spMkLst>
        </pc:spChg>
        <pc:spChg chg="mod">
          <ac:chgData name="Timo Mühlhaus" userId="1b6b3aba618dadac" providerId="LiveId" clId="{0650BC4A-570C-4918-B7F2-B6B3A55D36EB}" dt="2020-09-19T11:54:00.081" v="1943" actId="1076"/>
          <ac:spMkLst>
            <pc:docMk/>
            <pc:sldMk cId="3672062225" sldId="529"/>
            <ac:spMk id="112" creationId="{41B61ED8-D1A3-4660-ACE8-3A2D59BAB6A6}"/>
          </ac:spMkLst>
        </pc:spChg>
        <pc:spChg chg="mod">
          <ac:chgData name="Timo Mühlhaus" userId="1b6b3aba618dadac" providerId="LiveId" clId="{0650BC4A-570C-4918-B7F2-B6B3A55D36EB}" dt="2020-09-18T07:37:05.127" v="406"/>
          <ac:spMkLst>
            <pc:docMk/>
            <pc:sldMk cId="3672062225" sldId="529"/>
            <ac:spMk id="114" creationId="{46579D50-068B-4A09-870B-08306399F543}"/>
          </ac:spMkLst>
        </pc:spChg>
        <pc:spChg chg="mod">
          <ac:chgData name="Timo Mühlhaus" userId="1b6b3aba618dadac" providerId="LiveId" clId="{0650BC4A-570C-4918-B7F2-B6B3A55D36EB}" dt="2020-09-19T11:54:00.081" v="1943" actId="1076"/>
          <ac:spMkLst>
            <pc:docMk/>
            <pc:sldMk cId="3672062225" sldId="529"/>
            <ac:spMk id="115" creationId="{E7426104-66F7-4375-BAA7-9AA4BF57A1A8}"/>
          </ac:spMkLst>
        </pc:spChg>
        <pc:spChg chg="mod">
          <ac:chgData name="Timo Mühlhaus" userId="1b6b3aba618dadac" providerId="LiveId" clId="{0650BC4A-570C-4918-B7F2-B6B3A55D36EB}" dt="2020-09-19T11:54:00.081" v="1943" actId="1076"/>
          <ac:spMkLst>
            <pc:docMk/>
            <pc:sldMk cId="3672062225" sldId="529"/>
            <ac:spMk id="117" creationId="{35927750-10E5-468F-8948-8E2F2B401390}"/>
          </ac:spMkLst>
        </pc:spChg>
        <pc:spChg chg="mod">
          <ac:chgData name="Timo Mühlhaus" userId="1b6b3aba618dadac" providerId="LiveId" clId="{0650BC4A-570C-4918-B7F2-B6B3A55D36EB}" dt="2020-09-18T07:37:05.127" v="406"/>
          <ac:spMkLst>
            <pc:docMk/>
            <pc:sldMk cId="3672062225" sldId="529"/>
            <ac:spMk id="118" creationId="{10C89C26-C467-419E-A675-1AE9E8DEF3DC}"/>
          </ac:spMkLst>
        </pc:spChg>
        <pc:spChg chg="mod">
          <ac:chgData name="Timo Mühlhaus" userId="1b6b3aba618dadac" providerId="LiveId" clId="{0650BC4A-570C-4918-B7F2-B6B3A55D36EB}" dt="2020-09-19T11:54:00.081" v="1943" actId="1076"/>
          <ac:spMkLst>
            <pc:docMk/>
            <pc:sldMk cId="3672062225" sldId="529"/>
            <ac:spMk id="119" creationId="{E961201C-F394-47BD-9F4B-BDEBC63128F6}"/>
          </ac:spMkLst>
        </pc:spChg>
        <pc:spChg chg="mod">
          <ac:chgData name="Timo Mühlhaus" userId="1b6b3aba618dadac" providerId="LiveId" clId="{0650BC4A-570C-4918-B7F2-B6B3A55D36EB}" dt="2020-09-18T07:37:05.127" v="406"/>
          <ac:spMkLst>
            <pc:docMk/>
            <pc:sldMk cId="3672062225" sldId="529"/>
            <ac:spMk id="121" creationId="{C8463D67-0805-4085-86C4-073931023FC9}"/>
          </ac:spMkLst>
        </pc:spChg>
        <pc:spChg chg="mod">
          <ac:chgData name="Timo Mühlhaus" userId="1b6b3aba618dadac" providerId="LiveId" clId="{0650BC4A-570C-4918-B7F2-B6B3A55D36EB}" dt="2020-09-19T11:54:00.081" v="1943" actId="1076"/>
          <ac:spMkLst>
            <pc:docMk/>
            <pc:sldMk cId="3672062225" sldId="529"/>
            <ac:spMk id="122" creationId="{FDDBA629-817C-4F2F-B640-A065D7ED5BF8}"/>
          </ac:spMkLst>
        </pc:spChg>
        <pc:spChg chg="mod">
          <ac:chgData name="Timo Mühlhaus" userId="1b6b3aba618dadac" providerId="LiveId" clId="{0650BC4A-570C-4918-B7F2-B6B3A55D36EB}" dt="2020-09-18T07:37:05.127" v="406"/>
          <ac:spMkLst>
            <pc:docMk/>
            <pc:sldMk cId="3672062225" sldId="529"/>
            <ac:spMk id="123" creationId="{AE59F834-B67C-4887-949D-3A7AAA0E0A08}"/>
          </ac:spMkLst>
        </pc:spChg>
        <pc:spChg chg="mod">
          <ac:chgData name="Timo Mühlhaus" userId="1b6b3aba618dadac" providerId="LiveId" clId="{0650BC4A-570C-4918-B7F2-B6B3A55D36EB}" dt="2020-09-18T07:37:05.127" v="406"/>
          <ac:spMkLst>
            <pc:docMk/>
            <pc:sldMk cId="3672062225" sldId="529"/>
            <ac:spMk id="124" creationId="{72C00BD0-B8D6-4C2D-ABC9-72167D1723F6}"/>
          </ac:spMkLst>
        </pc:spChg>
        <pc:spChg chg="mod">
          <ac:chgData name="Timo Mühlhaus" userId="1b6b3aba618dadac" providerId="LiveId" clId="{0650BC4A-570C-4918-B7F2-B6B3A55D36EB}" dt="2020-09-18T07:37:05.127" v="406"/>
          <ac:spMkLst>
            <pc:docMk/>
            <pc:sldMk cId="3672062225" sldId="529"/>
            <ac:spMk id="127" creationId="{5A12C8B1-8B94-477B-9116-38CD93C1EC32}"/>
          </ac:spMkLst>
        </pc:spChg>
        <pc:spChg chg="mod">
          <ac:chgData name="Timo Mühlhaus" userId="1b6b3aba618dadac" providerId="LiveId" clId="{0650BC4A-570C-4918-B7F2-B6B3A55D36EB}" dt="2020-09-18T07:37:05.127" v="406"/>
          <ac:spMkLst>
            <pc:docMk/>
            <pc:sldMk cId="3672062225" sldId="529"/>
            <ac:spMk id="128" creationId="{8DE86AEC-43CD-4FE2-927C-9560393C3830}"/>
          </ac:spMkLst>
        </pc:spChg>
        <pc:spChg chg="mod">
          <ac:chgData name="Timo Mühlhaus" userId="1b6b3aba618dadac" providerId="LiveId" clId="{0650BC4A-570C-4918-B7F2-B6B3A55D36EB}" dt="2020-09-18T07:37:05.127" v="406"/>
          <ac:spMkLst>
            <pc:docMk/>
            <pc:sldMk cId="3672062225" sldId="529"/>
            <ac:spMk id="129" creationId="{4AE9C986-44FA-41DD-9911-7052DAA66C4A}"/>
          </ac:spMkLst>
        </pc:spChg>
        <pc:spChg chg="mod">
          <ac:chgData name="Timo Mühlhaus" userId="1b6b3aba618dadac" providerId="LiveId" clId="{0650BC4A-570C-4918-B7F2-B6B3A55D36EB}" dt="2020-09-18T07:37:05.127" v="406"/>
          <ac:spMkLst>
            <pc:docMk/>
            <pc:sldMk cId="3672062225" sldId="529"/>
            <ac:spMk id="130" creationId="{D535F265-AFEE-412B-BEA5-E6AF6FD8A8E2}"/>
          </ac:spMkLst>
        </pc:spChg>
        <pc:spChg chg="mod">
          <ac:chgData name="Timo Mühlhaus" userId="1b6b3aba618dadac" providerId="LiveId" clId="{0650BC4A-570C-4918-B7F2-B6B3A55D36EB}" dt="2020-09-18T07:37:05.127" v="406"/>
          <ac:spMkLst>
            <pc:docMk/>
            <pc:sldMk cId="3672062225" sldId="529"/>
            <ac:spMk id="131" creationId="{AE0634A0-36F7-4F60-B201-EAF39413C2BB}"/>
          </ac:spMkLst>
        </pc:spChg>
        <pc:spChg chg="mod">
          <ac:chgData name="Timo Mühlhaus" userId="1b6b3aba618dadac" providerId="LiveId" clId="{0650BC4A-570C-4918-B7F2-B6B3A55D36EB}" dt="2020-09-18T07:37:05.127" v="406"/>
          <ac:spMkLst>
            <pc:docMk/>
            <pc:sldMk cId="3672062225" sldId="529"/>
            <ac:spMk id="132" creationId="{613570E9-F51E-4330-BD9A-9101766A2E9E}"/>
          </ac:spMkLst>
        </pc:spChg>
        <pc:spChg chg="mod">
          <ac:chgData name="Timo Mühlhaus" userId="1b6b3aba618dadac" providerId="LiveId" clId="{0650BC4A-570C-4918-B7F2-B6B3A55D36EB}" dt="2020-09-18T07:37:05.127" v="406"/>
          <ac:spMkLst>
            <pc:docMk/>
            <pc:sldMk cId="3672062225" sldId="529"/>
            <ac:spMk id="133" creationId="{1230964B-C0DF-4EE1-B7F0-78B478668963}"/>
          </ac:spMkLst>
        </pc:spChg>
        <pc:spChg chg="mod">
          <ac:chgData name="Timo Mühlhaus" userId="1b6b3aba618dadac" providerId="LiveId" clId="{0650BC4A-570C-4918-B7F2-B6B3A55D36EB}" dt="2020-09-18T07:37:05.127" v="406"/>
          <ac:spMkLst>
            <pc:docMk/>
            <pc:sldMk cId="3672062225" sldId="529"/>
            <ac:spMk id="134" creationId="{C646A657-E258-418C-A088-8FF5E04ADB0C}"/>
          </ac:spMkLst>
        </pc:spChg>
        <pc:spChg chg="mod">
          <ac:chgData name="Timo Mühlhaus" userId="1b6b3aba618dadac" providerId="LiveId" clId="{0650BC4A-570C-4918-B7F2-B6B3A55D36EB}" dt="2020-09-18T07:37:05.127" v="406"/>
          <ac:spMkLst>
            <pc:docMk/>
            <pc:sldMk cId="3672062225" sldId="529"/>
            <ac:spMk id="135" creationId="{15F87A1C-C550-4CE7-A6B2-34A2AB7ECDE7}"/>
          </ac:spMkLst>
        </pc:spChg>
        <pc:spChg chg="mod">
          <ac:chgData name="Timo Mühlhaus" userId="1b6b3aba618dadac" providerId="LiveId" clId="{0650BC4A-570C-4918-B7F2-B6B3A55D36EB}" dt="2020-09-18T07:37:05.127" v="406"/>
          <ac:spMkLst>
            <pc:docMk/>
            <pc:sldMk cId="3672062225" sldId="529"/>
            <ac:spMk id="136" creationId="{D9F0CC9D-5C84-464C-885B-13681DC2935B}"/>
          </ac:spMkLst>
        </pc:spChg>
        <pc:spChg chg="mod">
          <ac:chgData name="Timo Mühlhaus" userId="1b6b3aba618dadac" providerId="LiveId" clId="{0650BC4A-570C-4918-B7F2-B6B3A55D36EB}" dt="2020-09-18T07:37:05.127" v="406"/>
          <ac:spMkLst>
            <pc:docMk/>
            <pc:sldMk cId="3672062225" sldId="529"/>
            <ac:spMk id="137" creationId="{8F751280-F339-4BCE-B80C-5168AE9FCC26}"/>
          </ac:spMkLst>
        </pc:spChg>
        <pc:spChg chg="mod">
          <ac:chgData name="Timo Mühlhaus" userId="1b6b3aba618dadac" providerId="LiveId" clId="{0650BC4A-570C-4918-B7F2-B6B3A55D36EB}" dt="2020-09-18T07:37:05.127" v="406"/>
          <ac:spMkLst>
            <pc:docMk/>
            <pc:sldMk cId="3672062225" sldId="529"/>
            <ac:spMk id="138" creationId="{97CF0348-2805-4A69-8CA6-99BD0AC4D32C}"/>
          </ac:spMkLst>
        </pc:spChg>
        <pc:spChg chg="mod">
          <ac:chgData name="Timo Mühlhaus" userId="1b6b3aba618dadac" providerId="LiveId" clId="{0650BC4A-570C-4918-B7F2-B6B3A55D36EB}" dt="2020-09-18T07:37:05.127" v="406"/>
          <ac:spMkLst>
            <pc:docMk/>
            <pc:sldMk cId="3672062225" sldId="529"/>
            <ac:spMk id="139" creationId="{19BB883F-FC6C-4FD6-82CB-BB12502E7460}"/>
          </ac:spMkLst>
        </pc:spChg>
        <pc:spChg chg="mod">
          <ac:chgData name="Timo Mühlhaus" userId="1b6b3aba618dadac" providerId="LiveId" clId="{0650BC4A-570C-4918-B7F2-B6B3A55D36EB}" dt="2020-09-18T07:37:05.127" v="406"/>
          <ac:spMkLst>
            <pc:docMk/>
            <pc:sldMk cId="3672062225" sldId="529"/>
            <ac:spMk id="140" creationId="{871D6105-0F04-4EFD-86B4-63B79D0E1FAA}"/>
          </ac:spMkLst>
        </pc:spChg>
        <pc:spChg chg="mod">
          <ac:chgData name="Timo Mühlhaus" userId="1b6b3aba618dadac" providerId="LiveId" clId="{0650BC4A-570C-4918-B7F2-B6B3A55D36EB}" dt="2020-09-18T07:37:05.127" v="406"/>
          <ac:spMkLst>
            <pc:docMk/>
            <pc:sldMk cId="3672062225" sldId="529"/>
            <ac:spMk id="141" creationId="{A5C86C22-B01A-4859-A1D5-D071E3FA5A93}"/>
          </ac:spMkLst>
        </pc:spChg>
        <pc:spChg chg="mod">
          <ac:chgData name="Timo Mühlhaus" userId="1b6b3aba618dadac" providerId="LiveId" clId="{0650BC4A-570C-4918-B7F2-B6B3A55D36EB}" dt="2020-09-18T07:37:05.127" v="406"/>
          <ac:spMkLst>
            <pc:docMk/>
            <pc:sldMk cId="3672062225" sldId="529"/>
            <ac:spMk id="144" creationId="{AC437970-C137-45DA-9FCA-0D54C2AF42F7}"/>
          </ac:spMkLst>
        </pc:spChg>
        <pc:spChg chg="mod">
          <ac:chgData name="Timo Mühlhaus" userId="1b6b3aba618dadac" providerId="LiveId" clId="{0650BC4A-570C-4918-B7F2-B6B3A55D36EB}" dt="2020-09-18T07:37:05.127" v="406"/>
          <ac:spMkLst>
            <pc:docMk/>
            <pc:sldMk cId="3672062225" sldId="529"/>
            <ac:spMk id="145" creationId="{84E1771E-134B-47D3-8B08-7A33FC1B1722}"/>
          </ac:spMkLst>
        </pc:spChg>
        <pc:spChg chg="mod">
          <ac:chgData name="Timo Mühlhaus" userId="1b6b3aba618dadac" providerId="LiveId" clId="{0650BC4A-570C-4918-B7F2-B6B3A55D36EB}" dt="2020-09-18T07:37:05.127" v="406"/>
          <ac:spMkLst>
            <pc:docMk/>
            <pc:sldMk cId="3672062225" sldId="529"/>
            <ac:spMk id="146" creationId="{FBEF05CE-DEE4-4FF9-9AFB-F99A6AACC058}"/>
          </ac:spMkLst>
        </pc:spChg>
        <pc:spChg chg="mod">
          <ac:chgData name="Timo Mühlhaus" userId="1b6b3aba618dadac" providerId="LiveId" clId="{0650BC4A-570C-4918-B7F2-B6B3A55D36EB}" dt="2020-09-18T07:37:05.127" v="406"/>
          <ac:spMkLst>
            <pc:docMk/>
            <pc:sldMk cId="3672062225" sldId="529"/>
            <ac:spMk id="147" creationId="{26FF5A4B-7B18-4969-9917-7FB4CA04E3D1}"/>
          </ac:spMkLst>
        </pc:spChg>
        <pc:spChg chg="mod">
          <ac:chgData name="Timo Mühlhaus" userId="1b6b3aba618dadac" providerId="LiveId" clId="{0650BC4A-570C-4918-B7F2-B6B3A55D36EB}" dt="2020-09-18T07:37:05.127" v="406"/>
          <ac:spMkLst>
            <pc:docMk/>
            <pc:sldMk cId="3672062225" sldId="529"/>
            <ac:spMk id="149" creationId="{84E9D2CD-6B47-4434-B7F2-7E162DDF4EFE}"/>
          </ac:spMkLst>
        </pc:spChg>
        <pc:spChg chg="mod">
          <ac:chgData name="Timo Mühlhaus" userId="1b6b3aba618dadac" providerId="LiveId" clId="{0650BC4A-570C-4918-B7F2-B6B3A55D36EB}" dt="2020-09-18T07:37:05.127" v="406"/>
          <ac:spMkLst>
            <pc:docMk/>
            <pc:sldMk cId="3672062225" sldId="529"/>
            <ac:spMk id="157" creationId="{45AFD338-C3FF-4AC3-A7DC-ED31DD5AF936}"/>
          </ac:spMkLst>
        </pc:spChg>
        <pc:spChg chg="mod">
          <ac:chgData name="Timo Mühlhaus" userId="1b6b3aba618dadac" providerId="LiveId" clId="{0650BC4A-570C-4918-B7F2-B6B3A55D36EB}" dt="2020-09-18T07:37:05.127" v="406"/>
          <ac:spMkLst>
            <pc:docMk/>
            <pc:sldMk cId="3672062225" sldId="529"/>
            <ac:spMk id="218" creationId="{D3E13566-055D-4E30-A767-16B4142BF44B}"/>
          </ac:spMkLst>
        </pc:spChg>
        <pc:spChg chg="mod">
          <ac:chgData name="Timo Mühlhaus" userId="1b6b3aba618dadac" providerId="LiveId" clId="{0650BC4A-570C-4918-B7F2-B6B3A55D36EB}" dt="2020-09-18T07:37:05.127" v="406"/>
          <ac:spMkLst>
            <pc:docMk/>
            <pc:sldMk cId="3672062225" sldId="529"/>
            <ac:spMk id="219" creationId="{5F412B43-34AC-48F7-B3C8-AC0EC7DF39DE}"/>
          </ac:spMkLst>
        </pc:spChg>
        <pc:spChg chg="add mod">
          <ac:chgData name="Timo Mühlhaus" userId="1b6b3aba618dadac" providerId="LiveId" clId="{0650BC4A-570C-4918-B7F2-B6B3A55D36EB}" dt="2020-09-19T12:25:27.586" v="2015" actId="14100"/>
          <ac:spMkLst>
            <pc:docMk/>
            <pc:sldMk cId="3672062225" sldId="529"/>
            <ac:spMk id="220" creationId="{B97FFA56-18B6-4509-BF86-291B6E6698DD}"/>
          </ac:spMkLst>
        </pc:spChg>
        <pc:grpChg chg="add mod">
          <ac:chgData name="Timo Mühlhaus" userId="1b6b3aba618dadac" providerId="LiveId" clId="{0650BC4A-570C-4918-B7F2-B6B3A55D36EB}" dt="2020-09-19T11:54:00.081" v="1943" actId="1076"/>
          <ac:grpSpMkLst>
            <pc:docMk/>
            <pc:sldMk cId="3672062225" sldId="529"/>
            <ac:grpSpMk id="3" creationId="{303EFC3D-8E2B-4CC7-8F54-5354CA286C20}"/>
          </ac:grpSpMkLst>
        </pc:grpChg>
        <pc:grpChg chg="mod">
          <ac:chgData name="Timo Mühlhaus" userId="1b6b3aba618dadac" providerId="LiveId" clId="{0650BC4A-570C-4918-B7F2-B6B3A55D36EB}" dt="2020-09-19T11:54:00.081" v="1943" actId="1076"/>
          <ac:grpSpMkLst>
            <pc:docMk/>
            <pc:sldMk cId="3672062225" sldId="529"/>
            <ac:grpSpMk id="4" creationId="{F7FE15E4-2017-4073-8C66-FEE1DA1F9149}"/>
          </ac:grpSpMkLst>
        </pc:grpChg>
        <pc:grpChg chg="mod">
          <ac:chgData name="Timo Mühlhaus" userId="1b6b3aba618dadac" providerId="LiveId" clId="{0650BC4A-570C-4918-B7F2-B6B3A55D36EB}" dt="2020-09-19T11:54:00.081" v="1943" actId="1076"/>
          <ac:grpSpMkLst>
            <pc:docMk/>
            <pc:sldMk cId="3672062225" sldId="529"/>
            <ac:grpSpMk id="13" creationId="{225A0345-BAE7-46E7-A289-C3C63DD5155F}"/>
          </ac:grpSpMkLst>
        </pc:grpChg>
        <pc:grpChg chg="mod">
          <ac:chgData name="Timo Mühlhaus" userId="1b6b3aba618dadac" providerId="LiveId" clId="{0650BC4A-570C-4918-B7F2-B6B3A55D36EB}" dt="2020-09-19T11:54:00.081" v="1943" actId="1076"/>
          <ac:grpSpMkLst>
            <pc:docMk/>
            <pc:sldMk cId="3672062225" sldId="529"/>
            <ac:grpSpMk id="30" creationId="{6CB43F77-E742-44B9-BC73-4AE034592E30}"/>
          </ac:grpSpMkLst>
        </pc:grpChg>
        <pc:grpChg chg="mod">
          <ac:chgData name="Timo Mühlhaus" userId="1b6b3aba618dadac" providerId="LiveId" clId="{0650BC4A-570C-4918-B7F2-B6B3A55D36EB}" dt="2020-09-19T11:54:00.081" v="1943" actId="1076"/>
          <ac:grpSpMkLst>
            <pc:docMk/>
            <pc:sldMk cId="3672062225" sldId="529"/>
            <ac:grpSpMk id="47" creationId="{F04A7935-A79C-46D9-8CDB-806B2728821D}"/>
          </ac:grpSpMkLst>
        </pc:grpChg>
        <pc:grpChg chg="add del mod">
          <ac:chgData name="Timo Mühlhaus" userId="1b6b3aba618dadac" providerId="LiveId" clId="{0650BC4A-570C-4918-B7F2-B6B3A55D36EB}" dt="2020-09-18T07:37:07.081" v="407" actId="478"/>
          <ac:grpSpMkLst>
            <pc:docMk/>
            <pc:sldMk cId="3672062225" sldId="529"/>
            <ac:grpSpMk id="71" creationId="{B3D91085-22A8-4602-B02A-202864CAA5EB}"/>
          </ac:grpSpMkLst>
        </pc:grpChg>
        <pc:grpChg chg="mod">
          <ac:chgData name="Timo Mühlhaus" userId="1b6b3aba618dadac" providerId="LiveId" clId="{0650BC4A-570C-4918-B7F2-B6B3A55D36EB}" dt="2020-09-19T11:54:00.081" v="1943" actId="1076"/>
          <ac:grpSpMkLst>
            <pc:docMk/>
            <pc:sldMk cId="3672062225" sldId="529"/>
            <ac:grpSpMk id="74" creationId="{58DCCD2C-3888-4DE0-9868-4E94DDE805CE}"/>
          </ac:grpSpMkLst>
        </pc:grpChg>
        <pc:grpChg chg="mod">
          <ac:chgData name="Timo Mühlhaus" userId="1b6b3aba618dadac" providerId="LiveId" clId="{0650BC4A-570C-4918-B7F2-B6B3A55D36EB}" dt="2020-09-19T11:54:00.081" v="1943" actId="1076"/>
          <ac:grpSpMkLst>
            <pc:docMk/>
            <pc:sldMk cId="3672062225" sldId="529"/>
            <ac:grpSpMk id="75" creationId="{CEF52D4A-DEE3-42F2-9F68-85A44E9ADDB8}"/>
          </ac:grpSpMkLst>
        </pc:grpChg>
        <pc:grpChg chg="mod">
          <ac:chgData name="Timo Mühlhaus" userId="1b6b3aba618dadac" providerId="LiveId" clId="{0650BC4A-570C-4918-B7F2-B6B3A55D36EB}" dt="2020-09-19T11:54:00.081" v="1943" actId="1076"/>
          <ac:grpSpMkLst>
            <pc:docMk/>
            <pc:sldMk cId="3672062225" sldId="529"/>
            <ac:grpSpMk id="95" creationId="{E44C4DA4-412A-4B45-B1CA-3764393AA37A}"/>
          </ac:grpSpMkLst>
        </pc:grpChg>
        <pc:grpChg chg="mod">
          <ac:chgData name="Timo Mühlhaus" userId="1b6b3aba618dadac" providerId="LiveId" clId="{0650BC4A-570C-4918-B7F2-B6B3A55D36EB}" dt="2020-09-18T07:37:05.127" v="406"/>
          <ac:grpSpMkLst>
            <pc:docMk/>
            <pc:sldMk cId="3672062225" sldId="529"/>
            <ac:grpSpMk id="97" creationId="{C8F45D56-A5A3-44F4-AB48-F8DF2343B118}"/>
          </ac:grpSpMkLst>
        </pc:grpChg>
        <pc:grpChg chg="mod">
          <ac:chgData name="Timo Mühlhaus" userId="1b6b3aba618dadac" providerId="LiveId" clId="{0650BC4A-570C-4918-B7F2-B6B3A55D36EB}" dt="2020-09-18T07:37:05.127" v="406"/>
          <ac:grpSpMkLst>
            <pc:docMk/>
            <pc:sldMk cId="3672062225" sldId="529"/>
            <ac:grpSpMk id="100" creationId="{8183D739-0853-4097-B976-0B0357F88419}"/>
          </ac:grpSpMkLst>
        </pc:grpChg>
        <pc:grpChg chg="mod">
          <ac:chgData name="Timo Mühlhaus" userId="1b6b3aba618dadac" providerId="LiveId" clId="{0650BC4A-570C-4918-B7F2-B6B3A55D36EB}" dt="2020-09-19T11:54:00.081" v="1943" actId="1076"/>
          <ac:grpSpMkLst>
            <pc:docMk/>
            <pc:sldMk cId="3672062225" sldId="529"/>
            <ac:grpSpMk id="101" creationId="{FB4D9551-0D1D-4500-8C78-7E346AAEA3D8}"/>
          </ac:grpSpMkLst>
        </pc:grpChg>
        <pc:grpChg chg="mod">
          <ac:chgData name="Timo Mühlhaus" userId="1b6b3aba618dadac" providerId="LiveId" clId="{0650BC4A-570C-4918-B7F2-B6B3A55D36EB}" dt="2020-09-18T07:37:05.127" v="406"/>
          <ac:grpSpMkLst>
            <pc:docMk/>
            <pc:sldMk cId="3672062225" sldId="529"/>
            <ac:grpSpMk id="106" creationId="{75D36E5C-CB49-4520-831F-45DC9080E46C}"/>
          </ac:grpSpMkLst>
        </pc:grpChg>
        <pc:grpChg chg="mod">
          <ac:chgData name="Timo Mühlhaus" userId="1b6b3aba618dadac" providerId="LiveId" clId="{0650BC4A-570C-4918-B7F2-B6B3A55D36EB}" dt="2020-09-19T11:54:00.081" v="1943" actId="1076"/>
          <ac:grpSpMkLst>
            <pc:docMk/>
            <pc:sldMk cId="3672062225" sldId="529"/>
            <ac:grpSpMk id="110" creationId="{144CE72E-B1B9-43E7-BB64-C49E78A03504}"/>
          </ac:grpSpMkLst>
        </pc:grpChg>
        <pc:grpChg chg="mod">
          <ac:chgData name="Timo Mühlhaus" userId="1b6b3aba618dadac" providerId="LiveId" clId="{0650BC4A-570C-4918-B7F2-B6B3A55D36EB}" dt="2020-09-18T07:37:05.127" v="406"/>
          <ac:grpSpMkLst>
            <pc:docMk/>
            <pc:sldMk cId="3672062225" sldId="529"/>
            <ac:grpSpMk id="116" creationId="{EACBCED3-AAAA-4B94-8A04-587B2306462D}"/>
          </ac:grpSpMkLst>
        </pc:grpChg>
        <pc:grpChg chg="mod">
          <ac:chgData name="Timo Mühlhaus" userId="1b6b3aba618dadac" providerId="LiveId" clId="{0650BC4A-570C-4918-B7F2-B6B3A55D36EB}" dt="2020-09-19T11:54:00.081" v="1943" actId="1076"/>
          <ac:grpSpMkLst>
            <pc:docMk/>
            <pc:sldMk cId="3672062225" sldId="529"/>
            <ac:grpSpMk id="120" creationId="{37FF3A5B-4F37-4E09-9615-F4056E8536BB}"/>
          </ac:grpSpMkLst>
        </pc:grpChg>
        <pc:grpChg chg="mod">
          <ac:chgData name="Timo Mühlhaus" userId="1b6b3aba618dadac" providerId="LiveId" clId="{0650BC4A-570C-4918-B7F2-B6B3A55D36EB}" dt="2020-09-18T07:37:05.127" v="406"/>
          <ac:grpSpMkLst>
            <pc:docMk/>
            <pc:sldMk cId="3672062225" sldId="529"/>
            <ac:grpSpMk id="142" creationId="{F4F36C2F-C63E-4902-8E92-1AA8795D3AE1}"/>
          </ac:grpSpMkLst>
        </pc:grpChg>
        <pc:grpChg chg="mod">
          <ac:chgData name="Timo Mühlhaus" userId="1b6b3aba618dadac" providerId="LiveId" clId="{0650BC4A-570C-4918-B7F2-B6B3A55D36EB}" dt="2020-09-18T07:37:05.127" v="406"/>
          <ac:grpSpMkLst>
            <pc:docMk/>
            <pc:sldMk cId="3672062225" sldId="529"/>
            <ac:grpSpMk id="143" creationId="{5D67FE3D-9073-4E7B-AC76-93E0085CA33D}"/>
          </ac:grpSpMkLst>
        </pc:grpChg>
        <pc:grpChg chg="mod">
          <ac:chgData name="Timo Mühlhaus" userId="1b6b3aba618dadac" providerId="LiveId" clId="{0650BC4A-570C-4918-B7F2-B6B3A55D36EB}" dt="2020-09-18T07:37:05.127" v="406"/>
          <ac:grpSpMkLst>
            <pc:docMk/>
            <pc:sldMk cId="3672062225" sldId="529"/>
            <ac:grpSpMk id="148" creationId="{512C0E64-776A-4ADF-A72C-CD9637395FC7}"/>
          </ac:grpSpMkLst>
        </pc:grpChg>
        <pc:grpChg chg="mod">
          <ac:chgData name="Timo Mühlhaus" userId="1b6b3aba618dadac" providerId="LiveId" clId="{0650BC4A-570C-4918-B7F2-B6B3A55D36EB}" dt="2020-09-18T07:37:05.127" v="406"/>
          <ac:grpSpMkLst>
            <pc:docMk/>
            <pc:sldMk cId="3672062225" sldId="529"/>
            <ac:grpSpMk id="158" creationId="{AA0B09C8-6BD8-45D1-879E-D639020855E3}"/>
          </ac:grpSpMkLst>
        </pc:grpChg>
        <pc:grpChg chg="mod">
          <ac:chgData name="Timo Mühlhaus" userId="1b6b3aba618dadac" providerId="LiveId" clId="{0650BC4A-570C-4918-B7F2-B6B3A55D36EB}" dt="2020-09-18T07:37:05.127" v="406"/>
          <ac:grpSpMkLst>
            <pc:docMk/>
            <pc:sldMk cId="3672062225" sldId="529"/>
            <ac:grpSpMk id="159" creationId="{0662A5F3-9473-435B-9137-F96C67E27F62}"/>
          </ac:grpSpMkLst>
        </pc:grpChg>
        <pc:grpChg chg="mod">
          <ac:chgData name="Timo Mühlhaus" userId="1b6b3aba618dadac" providerId="LiveId" clId="{0650BC4A-570C-4918-B7F2-B6B3A55D36EB}" dt="2020-09-18T07:37:05.127" v="406"/>
          <ac:grpSpMkLst>
            <pc:docMk/>
            <pc:sldMk cId="3672062225" sldId="529"/>
            <ac:grpSpMk id="160" creationId="{8DFBD4DE-FE8D-4031-9D23-1AEA18EE0537}"/>
          </ac:grpSpMkLst>
        </pc:grpChg>
        <pc:grpChg chg="mod">
          <ac:chgData name="Timo Mühlhaus" userId="1b6b3aba618dadac" providerId="LiveId" clId="{0650BC4A-570C-4918-B7F2-B6B3A55D36EB}" dt="2020-09-18T07:37:05.127" v="406"/>
          <ac:grpSpMkLst>
            <pc:docMk/>
            <pc:sldMk cId="3672062225" sldId="529"/>
            <ac:grpSpMk id="161" creationId="{94CA3A8D-2577-48EA-8A54-E29BF0CB9AF8}"/>
          </ac:grpSpMkLst>
        </pc:grpChg>
        <pc:picChg chg="mod">
          <ac:chgData name="Timo Mühlhaus" userId="1b6b3aba618dadac" providerId="LiveId" clId="{0650BC4A-570C-4918-B7F2-B6B3A55D36EB}" dt="2020-09-18T07:37:05.127" v="406"/>
          <ac:picMkLst>
            <pc:docMk/>
            <pc:sldMk cId="3672062225" sldId="529"/>
            <ac:picMk id="96" creationId="{16E2F9F7-8DB1-4719-A3AB-767B6239D734}"/>
          </ac:picMkLst>
        </pc:picChg>
        <pc:picChg chg="mod">
          <ac:chgData name="Timo Mühlhaus" userId="1b6b3aba618dadac" providerId="LiveId" clId="{0650BC4A-570C-4918-B7F2-B6B3A55D36EB}" dt="2020-09-19T11:54:00.081" v="1943" actId="1076"/>
          <ac:picMkLst>
            <pc:docMk/>
            <pc:sldMk cId="3672062225" sldId="529"/>
            <ac:picMk id="111" creationId="{B4C54037-D403-48F1-AE4F-EB79B4769435}"/>
          </ac:picMkLst>
        </pc:picChg>
        <pc:picChg chg="mod">
          <ac:chgData name="Timo Mühlhaus" userId="1b6b3aba618dadac" providerId="LiveId" clId="{0650BC4A-570C-4918-B7F2-B6B3A55D36EB}" dt="2020-09-19T11:54:00.081" v="1943" actId="1076"/>
          <ac:picMkLst>
            <pc:docMk/>
            <pc:sldMk cId="3672062225" sldId="529"/>
            <ac:picMk id="113" creationId="{130A48C4-44C5-4B83-B675-9E5DA98758E9}"/>
          </ac:picMkLst>
        </pc:picChg>
        <pc:picChg chg="mod">
          <ac:chgData name="Timo Mühlhaus" userId="1b6b3aba618dadac" providerId="LiveId" clId="{0650BC4A-570C-4918-B7F2-B6B3A55D36EB}" dt="2020-09-18T07:37:05.127" v="406"/>
          <ac:picMkLst>
            <pc:docMk/>
            <pc:sldMk cId="3672062225" sldId="529"/>
            <ac:picMk id="125" creationId="{FA075BB9-05BF-4D13-BDCA-E76E335725F6}"/>
          </ac:picMkLst>
        </pc:picChg>
        <pc:picChg chg="mod">
          <ac:chgData name="Timo Mühlhaus" userId="1b6b3aba618dadac" providerId="LiveId" clId="{0650BC4A-570C-4918-B7F2-B6B3A55D36EB}" dt="2020-09-18T07:37:05.127" v="406"/>
          <ac:picMkLst>
            <pc:docMk/>
            <pc:sldMk cId="3672062225" sldId="529"/>
            <ac:picMk id="126" creationId="{87B8020B-2FFF-4AC5-975A-7E0EE04AC44C}"/>
          </ac:picMkLst>
        </pc:picChg>
        <pc:cxnChg chg="mod">
          <ac:chgData name="Timo Mühlhaus" userId="1b6b3aba618dadac" providerId="LiveId" clId="{0650BC4A-570C-4918-B7F2-B6B3A55D36EB}" dt="2020-09-19T11:54:00.081" v="1943" actId="1076"/>
          <ac:cxnSpMkLst>
            <pc:docMk/>
            <pc:sldMk cId="3672062225" sldId="529"/>
            <ac:cxnSpMk id="11" creationId="{01EC75B6-1E18-4431-AC07-060988273D9B}"/>
          </ac:cxnSpMkLst>
        </pc:cxnChg>
        <pc:cxnChg chg="mod">
          <ac:chgData name="Timo Mühlhaus" userId="1b6b3aba618dadac" providerId="LiveId" clId="{0650BC4A-570C-4918-B7F2-B6B3A55D36EB}" dt="2020-09-19T11:54:00.081" v="1943" actId="1076"/>
          <ac:cxnSpMkLst>
            <pc:docMk/>
            <pc:sldMk cId="3672062225" sldId="529"/>
            <ac:cxnSpMk id="12" creationId="{E81A937C-7B38-4B0D-8E35-73D471D19532}"/>
          </ac:cxnSpMkLst>
        </pc:cxnChg>
        <pc:cxnChg chg="mod">
          <ac:chgData name="Timo Mühlhaus" userId="1b6b3aba618dadac" providerId="LiveId" clId="{0650BC4A-570C-4918-B7F2-B6B3A55D36EB}" dt="2020-09-19T11:54:00.081" v="1943" actId="1076"/>
          <ac:cxnSpMkLst>
            <pc:docMk/>
            <pc:sldMk cId="3672062225" sldId="529"/>
            <ac:cxnSpMk id="15" creationId="{7E2BCA6B-C52A-473C-86AE-0FAD7EBBE88C}"/>
          </ac:cxnSpMkLst>
        </pc:cxnChg>
        <pc:cxnChg chg="mod">
          <ac:chgData name="Timo Mühlhaus" userId="1b6b3aba618dadac" providerId="LiveId" clId="{0650BC4A-570C-4918-B7F2-B6B3A55D36EB}" dt="2020-09-19T11:54:00.081" v="1943" actId="1076"/>
          <ac:cxnSpMkLst>
            <pc:docMk/>
            <pc:sldMk cId="3672062225" sldId="529"/>
            <ac:cxnSpMk id="16" creationId="{E87CA92A-47CD-4BFB-953E-8E025CFBB0A5}"/>
          </ac:cxnSpMkLst>
        </pc:cxnChg>
        <pc:cxnChg chg="mod">
          <ac:chgData name="Timo Mühlhaus" userId="1b6b3aba618dadac" providerId="LiveId" clId="{0650BC4A-570C-4918-B7F2-B6B3A55D36EB}" dt="2020-09-19T11:54:00.081" v="1943" actId="1076"/>
          <ac:cxnSpMkLst>
            <pc:docMk/>
            <pc:sldMk cId="3672062225" sldId="529"/>
            <ac:cxnSpMk id="18" creationId="{3D53EF38-EE9C-4B1E-9610-D42787A187AF}"/>
          </ac:cxnSpMkLst>
        </pc:cxnChg>
        <pc:cxnChg chg="mod">
          <ac:chgData name="Timo Mühlhaus" userId="1b6b3aba618dadac" providerId="LiveId" clId="{0650BC4A-570C-4918-B7F2-B6B3A55D36EB}" dt="2020-09-19T11:54:00.081" v="1943" actId="1076"/>
          <ac:cxnSpMkLst>
            <pc:docMk/>
            <pc:sldMk cId="3672062225" sldId="529"/>
            <ac:cxnSpMk id="19" creationId="{56A78813-EBAA-41DE-91CF-BF9FAD53E241}"/>
          </ac:cxnSpMkLst>
        </pc:cxnChg>
        <pc:cxnChg chg="mod">
          <ac:chgData name="Timo Mühlhaus" userId="1b6b3aba618dadac" providerId="LiveId" clId="{0650BC4A-570C-4918-B7F2-B6B3A55D36EB}" dt="2020-09-19T11:54:00.081" v="1943" actId="1076"/>
          <ac:cxnSpMkLst>
            <pc:docMk/>
            <pc:sldMk cId="3672062225" sldId="529"/>
            <ac:cxnSpMk id="21" creationId="{6947DC9B-AB48-47A3-9DC7-B6032331C529}"/>
          </ac:cxnSpMkLst>
        </pc:cxnChg>
        <pc:cxnChg chg="mod">
          <ac:chgData name="Timo Mühlhaus" userId="1b6b3aba618dadac" providerId="LiveId" clId="{0650BC4A-570C-4918-B7F2-B6B3A55D36EB}" dt="2020-09-19T11:54:00.081" v="1943" actId="1076"/>
          <ac:cxnSpMkLst>
            <pc:docMk/>
            <pc:sldMk cId="3672062225" sldId="529"/>
            <ac:cxnSpMk id="22" creationId="{DF359E10-8883-4180-96D7-160E85B663DC}"/>
          </ac:cxnSpMkLst>
        </pc:cxnChg>
        <pc:cxnChg chg="mod">
          <ac:chgData name="Timo Mühlhaus" userId="1b6b3aba618dadac" providerId="LiveId" clId="{0650BC4A-570C-4918-B7F2-B6B3A55D36EB}" dt="2020-09-19T11:54:00.081" v="1943" actId="1076"/>
          <ac:cxnSpMkLst>
            <pc:docMk/>
            <pc:sldMk cId="3672062225" sldId="529"/>
            <ac:cxnSpMk id="63" creationId="{C62F3DCE-525E-4B0D-A98D-C455FB5DE089}"/>
          </ac:cxnSpMkLst>
        </pc:cxnChg>
        <pc:cxnChg chg="mod">
          <ac:chgData name="Timo Mühlhaus" userId="1b6b3aba618dadac" providerId="LiveId" clId="{0650BC4A-570C-4918-B7F2-B6B3A55D36EB}" dt="2020-09-19T11:54:00.081" v="1943" actId="1076"/>
          <ac:cxnSpMkLst>
            <pc:docMk/>
            <pc:sldMk cId="3672062225" sldId="529"/>
            <ac:cxnSpMk id="72" creationId="{F9B9C91F-E864-42EB-94D0-8B770534691B}"/>
          </ac:cxnSpMkLst>
        </pc:cxnChg>
        <pc:cxnChg chg="mod">
          <ac:chgData name="Timo Mühlhaus" userId="1b6b3aba618dadac" providerId="LiveId" clId="{0650BC4A-570C-4918-B7F2-B6B3A55D36EB}" dt="2020-09-18T07:37:05.127" v="406"/>
          <ac:cxnSpMkLst>
            <pc:docMk/>
            <pc:sldMk cId="3672062225" sldId="529"/>
            <ac:cxnSpMk id="150" creationId="{8137610B-69D0-411A-A87E-9097E99D2609}"/>
          </ac:cxnSpMkLst>
        </pc:cxnChg>
        <pc:cxnChg chg="mod">
          <ac:chgData name="Timo Mühlhaus" userId="1b6b3aba618dadac" providerId="LiveId" clId="{0650BC4A-570C-4918-B7F2-B6B3A55D36EB}" dt="2020-09-18T07:37:05.127" v="406"/>
          <ac:cxnSpMkLst>
            <pc:docMk/>
            <pc:sldMk cId="3672062225" sldId="529"/>
            <ac:cxnSpMk id="151" creationId="{6FB71C37-896D-40A9-B2D2-19271F8F078E}"/>
          </ac:cxnSpMkLst>
        </pc:cxnChg>
        <pc:cxnChg chg="mod">
          <ac:chgData name="Timo Mühlhaus" userId="1b6b3aba618dadac" providerId="LiveId" clId="{0650BC4A-570C-4918-B7F2-B6B3A55D36EB}" dt="2020-09-18T07:37:05.127" v="406"/>
          <ac:cxnSpMkLst>
            <pc:docMk/>
            <pc:sldMk cId="3672062225" sldId="529"/>
            <ac:cxnSpMk id="152" creationId="{D076C427-2D58-4154-9C9F-83CC03CED4C5}"/>
          </ac:cxnSpMkLst>
        </pc:cxnChg>
        <pc:cxnChg chg="mod">
          <ac:chgData name="Timo Mühlhaus" userId="1b6b3aba618dadac" providerId="LiveId" clId="{0650BC4A-570C-4918-B7F2-B6B3A55D36EB}" dt="2020-09-18T07:37:05.127" v="406"/>
          <ac:cxnSpMkLst>
            <pc:docMk/>
            <pc:sldMk cId="3672062225" sldId="529"/>
            <ac:cxnSpMk id="153" creationId="{F506CA21-3365-49DE-B636-DF19741A0610}"/>
          </ac:cxnSpMkLst>
        </pc:cxnChg>
        <pc:cxnChg chg="mod">
          <ac:chgData name="Timo Mühlhaus" userId="1b6b3aba618dadac" providerId="LiveId" clId="{0650BC4A-570C-4918-B7F2-B6B3A55D36EB}" dt="2020-09-18T07:37:05.127" v="406"/>
          <ac:cxnSpMkLst>
            <pc:docMk/>
            <pc:sldMk cId="3672062225" sldId="529"/>
            <ac:cxnSpMk id="154" creationId="{BD79A563-883A-4B7D-8FBA-7033EC7D1F8B}"/>
          </ac:cxnSpMkLst>
        </pc:cxnChg>
        <pc:cxnChg chg="mod">
          <ac:chgData name="Timo Mühlhaus" userId="1b6b3aba618dadac" providerId="LiveId" clId="{0650BC4A-570C-4918-B7F2-B6B3A55D36EB}" dt="2020-09-18T07:37:05.127" v="406"/>
          <ac:cxnSpMkLst>
            <pc:docMk/>
            <pc:sldMk cId="3672062225" sldId="529"/>
            <ac:cxnSpMk id="155" creationId="{9AD55AA2-EC92-437D-A108-4B2164B92F25}"/>
          </ac:cxnSpMkLst>
        </pc:cxnChg>
        <pc:cxnChg chg="mod">
          <ac:chgData name="Timo Mühlhaus" userId="1b6b3aba618dadac" providerId="LiveId" clId="{0650BC4A-570C-4918-B7F2-B6B3A55D36EB}" dt="2020-09-18T07:37:05.127" v="406"/>
          <ac:cxnSpMkLst>
            <pc:docMk/>
            <pc:sldMk cId="3672062225" sldId="529"/>
            <ac:cxnSpMk id="156" creationId="{FACC7499-4FE2-4EFD-A155-9A25E00F383C}"/>
          </ac:cxnSpMkLst>
        </pc:cxnChg>
        <pc:cxnChg chg="mod">
          <ac:chgData name="Timo Mühlhaus" userId="1b6b3aba618dadac" providerId="LiveId" clId="{0650BC4A-570C-4918-B7F2-B6B3A55D36EB}" dt="2020-09-18T07:37:05.127" v="406"/>
          <ac:cxnSpMkLst>
            <pc:docMk/>
            <pc:sldMk cId="3672062225" sldId="529"/>
            <ac:cxnSpMk id="162" creationId="{296F52BC-0CCA-4DC6-BA48-13BF68B382E1}"/>
          </ac:cxnSpMkLst>
        </pc:cxnChg>
        <pc:cxnChg chg="mod">
          <ac:chgData name="Timo Mühlhaus" userId="1b6b3aba618dadac" providerId="LiveId" clId="{0650BC4A-570C-4918-B7F2-B6B3A55D36EB}" dt="2020-09-18T07:37:05.127" v="406"/>
          <ac:cxnSpMkLst>
            <pc:docMk/>
            <pc:sldMk cId="3672062225" sldId="529"/>
            <ac:cxnSpMk id="163" creationId="{C69EF9BE-1E18-4F5F-9529-72F103432371}"/>
          </ac:cxnSpMkLst>
        </pc:cxnChg>
        <pc:cxnChg chg="mod">
          <ac:chgData name="Timo Mühlhaus" userId="1b6b3aba618dadac" providerId="LiveId" clId="{0650BC4A-570C-4918-B7F2-B6B3A55D36EB}" dt="2020-09-18T07:37:05.127" v="406"/>
          <ac:cxnSpMkLst>
            <pc:docMk/>
            <pc:sldMk cId="3672062225" sldId="529"/>
            <ac:cxnSpMk id="164" creationId="{3FC831FE-1A54-4A56-9B01-83C10A887320}"/>
          </ac:cxnSpMkLst>
        </pc:cxnChg>
        <pc:cxnChg chg="mod">
          <ac:chgData name="Timo Mühlhaus" userId="1b6b3aba618dadac" providerId="LiveId" clId="{0650BC4A-570C-4918-B7F2-B6B3A55D36EB}" dt="2020-09-18T07:37:05.127" v="406"/>
          <ac:cxnSpMkLst>
            <pc:docMk/>
            <pc:sldMk cId="3672062225" sldId="529"/>
            <ac:cxnSpMk id="165" creationId="{BD0122EF-6105-4146-8712-6C3EDA8958F3}"/>
          </ac:cxnSpMkLst>
        </pc:cxnChg>
        <pc:cxnChg chg="mod">
          <ac:chgData name="Timo Mühlhaus" userId="1b6b3aba618dadac" providerId="LiveId" clId="{0650BC4A-570C-4918-B7F2-B6B3A55D36EB}" dt="2020-09-18T07:37:05.127" v="406"/>
          <ac:cxnSpMkLst>
            <pc:docMk/>
            <pc:sldMk cId="3672062225" sldId="529"/>
            <ac:cxnSpMk id="166" creationId="{B9B25D10-7E9E-4463-BA32-F6A228ADC3C0}"/>
          </ac:cxnSpMkLst>
        </pc:cxnChg>
        <pc:cxnChg chg="mod">
          <ac:chgData name="Timo Mühlhaus" userId="1b6b3aba618dadac" providerId="LiveId" clId="{0650BC4A-570C-4918-B7F2-B6B3A55D36EB}" dt="2020-09-18T07:37:05.127" v="406"/>
          <ac:cxnSpMkLst>
            <pc:docMk/>
            <pc:sldMk cId="3672062225" sldId="529"/>
            <ac:cxnSpMk id="167" creationId="{667A5D33-A171-4FF7-B2BD-AD56223A38D4}"/>
          </ac:cxnSpMkLst>
        </pc:cxnChg>
        <pc:cxnChg chg="mod">
          <ac:chgData name="Timo Mühlhaus" userId="1b6b3aba618dadac" providerId="LiveId" clId="{0650BC4A-570C-4918-B7F2-B6B3A55D36EB}" dt="2020-09-18T07:37:05.127" v="406"/>
          <ac:cxnSpMkLst>
            <pc:docMk/>
            <pc:sldMk cId="3672062225" sldId="529"/>
            <ac:cxnSpMk id="168" creationId="{ECE7323A-83C3-4FEC-A7E2-5D708E14B9F2}"/>
          </ac:cxnSpMkLst>
        </pc:cxnChg>
        <pc:cxnChg chg="mod">
          <ac:chgData name="Timo Mühlhaus" userId="1b6b3aba618dadac" providerId="LiveId" clId="{0650BC4A-570C-4918-B7F2-B6B3A55D36EB}" dt="2020-09-18T07:37:05.127" v="406"/>
          <ac:cxnSpMkLst>
            <pc:docMk/>
            <pc:sldMk cId="3672062225" sldId="529"/>
            <ac:cxnSpMk id="169" creationId="{F180CF9B-212E-452F-8B4F-E4053AC1F607}"/>
          </ac:cxnSpMkLst>
        </pc:cxnChg>
        <pc:cxnChg chg="mod">
          <ac:chgData name="Timo Mühlhaus" userId="1b6b3aba618dadac" providerId="LiveId" clId="{0650BC4A-570C-4918-B7F2-B6B3A55D36EB}" dt="2020-09-18T07:37:05.127" v="406"/>
          <ac:cxnSpMkLst>
            <pc:docMk/>
            <pc:sldMk cId="3672062225" sldId="529"/>
            <ac:cxnSpMk id="170" creationId="{0ADC57E8-F678-42FC-AF2A-234A9431124F}"/>
          </ac:cxnSpMkLst>
        </pc:cxnChg>
        <pc:cxnChg chg="mod">
          <ac:chgData name="Timo Mühlhaus" userId="1b6b3aba618dadac" providerId="LiveId" clId="{0650BC4A-570C-4918-B7F2-B6B3A55D36EB}" dt="2020-09-18T07:37:05.127" v="406"/>
          <ac:cxnSpMkLst>
            <pc:docMk/>
            <pc:sldMk cId="3672062225" sldId="529"/>
            <ac:cxnSpMk id="171" creationId="{5CEB78E3-5F34-49BB-AAFE-4843C786C68E}"/>
          </ac:cxnSpMkLst>
        </pc:cxnChg>
        <pc:cxnChg chg="mod">
          <ac:chgData name="Timo Mühlhaus" userId="1b6b3aba618dadac" providerId="LiveId" clId="{0650BC4A-570C-4918-B7F2-B6B3A55D36EB}" dt="2020-09-18T07:37:05.127" v="406"/>
          <ac:cxnSpMkLst>
            <pc:docMk/>
            <pc:sldMk cId="3672062225" sldId="529"/>
            <ac:cxnSpMk id="172" creationId="{5BC52A63-0107-49C4-966D-6715259B05D7}"/>
          </ac:cxnSpMkLst>
        </pc:cxnChg>
        <pc:cxnChg chg="mod">
          <ac:chgData name="Timo Mühlhaus" userId="1b6b3aba618dadac" providerId="LiveId" clId="{0650BC4A-570C-4918-B7F2-B6B3A55D36EB}" dt="2020-09-18T07:37:05.127" v="406"/>
          <ac:cxnSpMkLst>
            <pc:docMk/>
            <pc:sldMk cId="3672062225" sldId="529"/>
            <ac:cxnSpMk id="173" creationId="{7F1A747B-D6CF-4E1C-B885-46F7613E5333}"/>
          </ac:cxnSpMkLst>
        </pc:cxnChg>
        <pc:cxnChg chg="mod">
          <ac:chgData name="Timo Mühlhaus" userId="1b6b3aba618dadac" providerId="LiveId" clId="{0650BC4A-570C-4918-B7F2-B6B3A55D36EB}" dt="2020-09-18T07:37:05.127" v="406"/>
          <ac:cxnSpMkLst>
            <pc:docMk/>
            <pc:sldMk cId="3672062225" sldId="529"/>
            <ac:cxnSpMk id="174" creationId="{B77061B3-6F75-4A1B-A029-DB931108FBCE}"/>
          </ac:cxnSpMkLst>
        </pc:cxnChg>
        <pc:cxnChg chg="mod">
          <ac:chgData name="Timo Mühlhaus" userId="1b6b3aba618dadac" providerId="LiveId" clId="{0650BC4A-570C-4918-B7F2-B6B3A55D36EB}" dt="2020-09-18T07:37:05.127" v="406"/>
          <ac:cxnSpMkLst>
            <pc:docMk/>
            <pc:sldMk cId="3672062225" sldId="529"/>
            <ac:cxnSpMk id="175" creationId="{95F56A66-8FE2-46AD-9E70-B40CBB4E9F77}"/>
          </ac:cxnSpMkLst>
        </pc:cxnChg>
        <pc:cxnChg chg="mod">
          <ac:chgData name="Timo Mühlhaus" userId="1b6b3aba618dadac" providerId="LiveId" clId="{0650BC4A-570C-4918-B7F2-B6B3A55D36EB}" dt="2020-09-18T07:37:05.127" v="406"/>
          <ac:cxnSpMkLst>
            <pc:docMk/>
            <pc:sldMk cId="3672062225" sldId="529"/>
            <ac:cxnSpMk id="176" creationId="{845584C7-7EFB-4F34-A071-9AFC78356B86}"/>
          </ac:cxnSpMkLst>
        </pc:cxnChg>
        <pc:cxnChg chg="mod">
          <ac:chgData name="Timo Mühlhaus" userId="1b6b3aba618dadac" providerId="LiveId" clId="{0650BC4A-570C-4918-B7F2-B6B3A55D36EB}" dt="2020-09-18T07:37:05.127" v="406"/>
          <ac:cxnSpMkLst>
            <pc:docMk/>
            <pc:sldMk cId="3672062225" sldId="529"/>
            <ac:cxnSpMk id="177" creationId="{127E1596-F850-49A0-AABB-D0DB4021C3AC}"/>
          </ac:cxnSpMkLst>
        </pc:cxnChg>
        <pc:cxnChg chg="mod">
          <ac:chgData name="Timo Mühlhaus" userId="1b6b3aba618dadac" providerId="LiveId" clId="{0650BC4A-570C-4918-B7F2-B6B3A55D36EB}" dt="2020-09-18T07:37:05.127" v="406"/>
          <ac:cxnSpMkLst>
            <pc:docMk/>
            <pc:sldMk cId="3672062225" sldId="529"/>
            <ac:cxnSpMk id="178" creationId="{513BAE97-08B0-4239-A0DC-EC427C495F33}"/>
          </ac:cxnSpMkLst>
        </pc:cxnChg>
        <pc:cxnChg chg="mod">
          <ac:chgData name="Timo Mühlhaus" userId="1b6b3aba618dadac" providerId="LiveId" clId="{0650BC4A-570C-4918-B7F2-B6B3A55D36EB}" dt="2020-09-18T07:37:05.127" v="406"/>
          <ac:cxnSpMkLst>
            <pc:docMk/>
            <pc:sldMk cId="3672062225" sldId="529"/>
            <ac:cxnSpMk id="179" creationId="{CF11F6DA-4F89-4CD3-B0EA-9F65D5656548}"/>
          </ac:cxnSpMkLst>
        </pc:cxnChg>
        <pc:cxnChg chg="mod">
          <ac:chgData name="Timo Mühlhaus" userId="1b6b3aba618dadac" providerId="LiveId" clId="{0650BC4A-570C-4918-B7F2-B6B3A55D36EB}" dt="2020-09-18T07:37:05.127" v="406"/>
          <ac:cxnSpMkLst>
            <pc:docMk/>
            <pc:sldMk cId="3672062225" sldId="529"/>
            <ac:cxnSpMk id="180" creationId="{DA25020E-9400-4317-8E57-9662AE388C60}"/>
          </ac:cxnSpMkLst>
        </pc:cxnChg>
        <pc:cxnChg chg="mod">
          <ac:chgData name="Timo Mühlhaus" userId="1b6b3aba618dadac" providerId="LiveId" clId="{0650BC4A-570C-4918-B7F2-B6B3A55D36EB}" dt="2020-09-18T07:37:05.127" v="406"/>
          <ac:cxnSpMkLst>
            <pc:docMk/>
            <pc:sldMk cId="3672062225" sldId="529"/>
            <ac:cxnSpMk id="181" creationId="{9B4C3337-083D-4024-9EA8-F4EE3E054722}"/>
          </ac:cxnSpMkLst>
        </pc:cxnChg>
        <pc:cxnChg chg="mod">
          <ac:chgData name="Timo Mühlhaus" userId="1b6b3aba618dadac" providerId="LiveId" clId="{0650BC4A-570C-4918-B7F2-B6B3A55D36EB}" dt="2020-09-18T07:37:05.127" v="406"/>
          <ac:cxnSpMkLst>
            <pc:docMk/>
            <pc:sldMk cId="3672062225" sldId="529"/>
            <ac:cxnSpMk id="182" creationId="{2D1294EC-69F5-41FA-BD00-41F3EC60E226}"/>
          </ac:cxnSpMkLst>
        </pc:cxnChg>
        <pc:cxnChg chg="mod">
          <ac:chgData name="Timo Mühlhaus" userId="1b6b3aba618dadac" providerId="LiveId" clId="{0650BC4A-570C-4918-B7F2-B6B3A55D36EB}" dt="2020-09-18T07:37:05.127" v="406"/>
          <ac:cxnSpMkLst>
            <pc:docMk/>
            <pc:sldMk cId="3672062225" sldId="529"/>
            <ac:cxnSpMk id="183" creationId="{405FD72A-FB1A-4D63-9540-816211F0E4B4}"/>
          </ac:cxnSpMkLst>
        </pc:cxnChg>
        <pc:cxnChg chg="mod">
          <ac:chgData name="Timo Mühlhaus" userId="1b6b3aba618dadac" providerId="LiveId" clId="{0650BC4A-570C-4918-B7F2-B6B3A55D36EB}" dt="2020-09-18T07:37:05.127" v="406"/>
          <ac:cxnSpMkLst>
            <pc:docMk/>
            <pc:sldMk cId="3672062225" sldId="529"/>
            <ac:cxnSpMk id="184" creationId="{C5CFEB65-241A-4E9C-8396-8DD463EF73A3}"/>
          </ac:cxnSpMkLst>
        </pc:cxnChg>
        <pc:cxnChg chg="mod">
          <ac:chgData name="Timo Mühlhaus" userId="1b6b3aba618dadac" providerId="LiveId" clId="{0650BC4A-570C-4918-B7F2-B6B3A55D36EB}" dt="2020-09-18T07:37:05.127" v="406"/>
          <ac:cxnSpMkLst>
            <pc:docMk/>
            <pc:sldMk cId="3672062225" sldId="529"/>
            <ac:cxnSpMk id="185" creationId="{95DE60A4-75A8-4180-9F60-A30E574ECE4D}"/>
          </ac:cxnSpMkLst>
        </pc:cxnChg>
        <pc:cxnChg chg="mod">
          <ac:chgData name="Timo Mühlhaus" userId="1b6b3aba618dadac" providerId="LiveId" clId="{0650BC4A-570C-4918-B7F2-B6B3A55D36EB}" dt="2020-09-18T07:37:05.127" v="406"/>
          <ac:cxnSpMkLst>
            <pc:docMk/>
            <pc:sldMk cId="3672062225" sldId="529"/>
            <ac:cxnSpMk id="186" creationId="{F43FF040-49C5-4C83-8AC9-A864287990B0}"/>
          </ac:cxnSpMkLst>
        </pc:cxnChg>
        <pc:cxnChg chg="mod">
          <ac:chgData name="Timo Mühlhaus" userId="1b6b3aba618dadac" providerId="LiveId" clId="{0650BC4A-570C-4918-B7F2-B6B3A55D36EB}" dt="2020-09-18T07:37:05.127" v="406"/>
          <ac:cxnSpMkLst>
            <pc:docMk/>
            <pc:sldMk cId="3672062225" sldId="529"/>
            <ac:cxnSpMk id="187" creationId="{ADE61E19-B5DE-4BF7-9ED3-39F8066B6FFE}"/>
          </ac:cxnSpMkLst>
        </pc:cxnChg>
        <pc:cxnChg chg="mod">
          <ac:chgData name="Timo Mühlhaus" userId="1b6b3aba618dadac" providerId="LiveId" clId="{0650BC4A-570C-4918-B7F2-B6B3A55D36EB}" dt="2020-09-18T07:37:05.127" v="406"/>
          <ac:cxnSpMkLst>
            <pc:docMk/>
            <pc:sldMk cId="3672062225" sldId="529"/>
            <ac:cxnSpMk id="188" creationId="{8A0CBA92-F789-4746-91C6-5CBC9351F8E2}"/>
          </ac:cxnSpMkLst>
        </pc:cxnChg>
        <pc:cxnChg chg="mod">
          <ac:chgData name="Timo Mühlhaus" userId="1b6b3aba618dadac" providerId="LiveId" clId="{0650BC4A-570C-4918-B7F2-B6B3A55D36EB}" dt="2020-09-18T07:37:05.127" v="406"/>
          <ac:cxnSpMkLst>
            <pc:docMk/>
            <pc:sldMk cId="3672062225" sldId="529"/>
            <ac:cxnSpMk id="189" creationId="{A60418BE-DF46-4819-B50E-50E6DD59B915}"/>
          </ac:cxnSpMkLst>
        </pc:cxnChg>
        <pc:cxnChg chg="mod">
          <ac:chgData name="Timo Mühlhaus" userId="1b6b3aba618dadac" providerId="LiveId" clId="{0650BC4A-570C-4918-B7F2-B6B3A55D36EB}" dt="2020-09-18T07:37:05.127" v="406"/>
          <ac:cxnSpMkLst>
            <pc:docMk/>
            <pc:sldMk cId="3672062225" sldId="529"/>
            <ac:cxnSpMk id="190" creationId="{E02A94BC-0C04-4D47-B97A-4F55EBA5BFC3}"/>
          </ac:cxnSpMkLst>
        </pc:cxnChg>
        <pc:cxnChg chg="mod">
          <ac:chgData name="Timo Mühlhaus" userId="1b6b3aba618dadac" providerId="LiveId" clId="{0650BC4A-570C-4918-B7F2-B6B3A55D36EB}" dt="2020-09-18T07:37:05.127" v="406"/>
          <ac:cxnSpMkLst>
            <pc:docMk/>
            <pc:sldMk cId="3672062225" sldId="529"/>
            <ac:cxnSpMk id="191" creationId="{B3F91BEB-A9DF-4AB8-81AD-468E6F7028EA}"/>
          </ac:cxnSpMkLst>
        </pc:cxnChg>
        <pc:cxnChg chg="mod">
          <ac:chgData name="Timo Mühlhaus" userId="1b6b3aba618dadac" providerId="LiveId" clId="{0650BC4A-570C-4918-B7F2-B6B3A55D36EB}" dt="2020-09-18T07:37:05.127" v="406"/>
          <ac:cxnSpMkLst>
            <pc:docMk/>
            <pc:sldMk cId="3672062225" sldId="529"/>
            <ac:cxnSpMk id="192" creationId="{DD003A46-D5B5-4EBB-BAD8-165B655A74B0}"/>
          </ac:cxnSpMkLst>
        </pc:cxnChg>
        <pc:cxnChg chg="mod">
          <ac:chgData name="Timo Mühlhaus" userId="1b6b3aba618dadac" providerId="LiveId" clId="{0650BC4A-570C-4918-B7F2-B6B3A55D36EB}" dt="2020-09-18T07:37:05.127" v="406"/>
          <ac:cxnSpMkLst>
            <pc:docMk/>
            <pc:sldMk cId="3672062225" sldId="529"/>
            <ac:cxnSpMk id="193" creationId="{382E2446-BD9E-431C-B62B-4E29B5F8BC25}"/>
          </ac:cxnSpMkLst>
        </pc:cxnChg>
        <pc:cxnChg chg="mod">
          <ac:chgData name="Timo Mühlhaus" userId="1b6b3aba618dadac" providerId="LiveId" clId="{0650BC4A-570C-4918-B7F2-B6B3A55D36EB}" dt="2020-09-18T07:37:05.127" v="406"/>
          <ac:cxnSpMkLst>
            <pc:docMk/>
            <pc:sldMk cId="3672062225" sldId="529"/>
            <ac:cxnSpMk id="194" creationId="{4A4335FA-F9A9-46B0-A70B-8A1441F624DB}"/>
          </ac:cxnSpMkLst>
        </pc:cxnChg>
        <pc:cxnChg chg="mod">
          <ac:chgData name="Timo Mühlhaus" userId="1b6b3aba618dadac" providerId="LiveId" clId="{0650BC4A-570C-4918-B7F2-B6B3A55D36EB}" dt="2020-09-18T07:37:05.127" v="406"/>
          <ac:cxnSpMkLst>
            <pc:docMk/>
            <pc:sldMk cId="3672062225" sldId="529"/>
            <ac:cxnSpMk id="195" creationId="{921F498A-939F-4FE5-B169-D4CE0D8BB6A5}"/>
          </ac:cxnSpMkLst>
        </pc:cxnChg>
        <pc:cxnChg chg="mod">
          <ac:chgData name="Timo Mühlhaus" userId="1b6b3aba618dadac" providerId="LiveId" clId="{0650BC4A-570C-4918-B7F2-B6B3A55D36EB}" dt="2020-09-18T07:37:05.127" v="406"/>
          <ac:cxnSpMkLst>
            <pc:docMk/>
            <pc:sldMk cId="3672062225" sldId="529"/>
            <ac:cxnSpMk id="196" creationId="{6714F0D1-BA28-4BEC-B5C5-8E6F744331C2}"/>
          </ac:cxnSpMkLst>
        </pc:cxnChg>
        <pc:cxnChg chg="mod">
          <ac:chgData name="Timo Mühlhaus" userId="1b6b3aba618dadac" providerId="LiveId" clId="{0650BC4A-570C-4918-B7F2-B6B3A55D36EB}" dt="2020-09-18T07:37:05.127" v="406"/>
          <ac:cxnSpMkLst>
            <pc:docMk/>
            <pc:sldMk cId="3672062225" sldId="529"/>
            <ac:cxnSpMk id="197" creationId="{94CD7B27-03E0-4A14-B9F6-50DAA9B31885}"/>
          </ac:cxnSpMkLst>
        </pc:cxnChg>
        <pc:cxnChg chg="mod">
          <ac:chgData name="Timo Mühlhaus" userId="1b6b3aba618dadac" providerId="LiveId" clId="{0650BC4A-570C-4918-B7F2-B6B3A55D36EB}" dt="2020-09-18T07:37:05.127" v="406"/>
          <ac:cxnSpMkLst>
            <pc:docMk/>
            <pc:sldMk cId="3672062225" sldId="529"/>
            <ac:cxnSpMk id="198" creationId="{F820B0BB-67B4-4330-9138-A62E1E28EBB1}"/>
          </ac:cxnSpMkLst>
        </pc:cxnChg>
        <pc:cxnChg chg="mod">
          <ac:chgData name="Timo Mühlhaus" userId="1b6b3aba618dadac" providerId="LiveId" clId="{0650BC4A-570C-4918-B7F2-B6B3A55D36EB}" dt="2020-09-18T07:37:05.127" v="406"/>
          <ac:cxnSpMkLst>
            <pc:docMk/>
            <pc:sldMk cId="3672062225" sldId="529"/>
            <ac:cxnSpMk id="199" creationId="{72118E37-2D2D-437A-9B05-989BF389C920}"/>
          </ac:cxnSpMkLst>
        </pc:cxnChg>
        <pc:cxnChg chg="mod">
          <ac:chgData name="Timo Mühlhaus" userId="1b6b3aba618dadac" providerId="LiveId" clId="{0650BC4A-570C-4918-B7F2-B6B3A55D36EB}" dt="2020-09-18T07:37:05.127" v="406"/>
          <ac:cxnSpMkLst>
            <pc:docMk/>
            <pc:sldMk cId="3672062225" sldId="529"/>
            <ac:cxnSpMk id="200" creationId="{BF57AC88-FFED-4DD6-99C0-DC237D36C1E2}"/>
          </ac:cxnSpMkLst>
        </pc:cxnChg>
        <pc:cxnChg chg="mod">
          <ac:chgData name="Timo Mühlhaus" userId="1b6b3aba618dadac" providerId="LiveId" clId="{0650BC4A-570C-4918-B7F2-B6B3A55D36EB}" dt="2020-09-18T07:37:05.127" v="406"/>
          <ac:cxnSpMkLst>
            <pc:docMk/>
            <pc:sldMk cId="3672062225" sldId="529"/>
            <ac:cxnSpMk id="201" creationId="{88048DE7-F1A9-4617-B04D-CE37977E9DF6}"/>
          </ac:cxnSpMkLst>
        </pc:cxnChg>
        <pc:cxnChg chg="mod">
          <ac:chgData name="Timo Mühlhaus" userId="1b6b3aba618dadac" providerId="LiveId" clId="{0650BC4A-570C-4918-B7F2-B6B3A55D36EB}" dt="2020-09-18T07:37:05.127" v="406"/>
          <ac:cxnSpMkLst>
            <pc:docMk/>
            <pc:sldMk cId="3672062225" sldId="529"/>
            <ac:cxnSpMk id="202" creationId="{CC24B1C1-B30C-4B49-BFBC-BB8D733A3523}"/>
          </ac:cxnSpMkLst>
        </pc:cxnChg>
        <pc:cxnChg chg="mod">
          <ac:chgData name="Timo Mühlhaus" userId="1b6b3aba618dadac" providerId="LiveId" clId="{0650BC4A-570C-4918-B7F2-B6B3A55D36EB}" dt="2020-09-18T07:37:05.127" v="406"/>
          <ac:cxnSpMkLst>
            <pc:docMk/>
            <pc:sldMk cId="3672062225" sldId="529"/>
            <ac:cxnSpMk id="203" creationId="{EC4E1386-EE3C-41D0-8789-96EB8B6F6C7A}"/>
          </ac:cxnSpMkLst>
        </pc:cxnChg>
        <pc:cxnChg chg="mod">
          <ac:chgData name="Timo Mühlhaus" userId="1b6b3aba618dadac" providerId="LiveId" clId="{0650BC4A-570C-4918-B7F2-B6B3A55D36EB}" dt="2020-09-18T07:37:05.127" v="406"/>
          <ac:cxnSpMkLst>
            <pc:docMk/>
            <pc:sldMk cId="3672062225" sldId="529"/>
            <ac:cxnSpMk id="204" creationId="{5A6A458D-37B3-4BD2-A875-CF299D42C466}"/>
          </ac:cxnSpMkLst>
        </pc:cxnChg>
        <pc:cxnChg chg="mod">
          <ac:chgData name="Timo Mühlhaus" userId="1b6b3aba618dadac" providerId="LiveId" clId="{0650BC4A-570C-4918-B7F2-B6B3A55D36EB}" dt="2020-09-18T07:37:05.127" v="406"/>
          <ac:cxnSpMkLst>
            <pc:docMk/>
            <pc:sldMk cId="3672062225" sldId="529"/>
            <ac:cxnSpMk id="205" creationId="{8899EB7A-8F11-4799-A7FA-8E07C9C00FA7}"/>
          </ac:cxnSpMkLst>
        </pc:cxnChg>
        <pc:cxnChg chg="mod">
          <ac:chgData name="Timo Mühlhaus" userId="1b6b3aba618dadac" providerId="LiveId" clId="{0650BC4A-570C-4918-B7F2-B6B3A55D36EB}" dt="2020-09-18T07:37:05.127" v="406"/>
          <ac:cxnSpMkLst>
            <pc:docMk/>
            <pc:sldMk cId="3672062225" sldId="529"/>
            <ac:cxnSpMk id="206" creationId="{A9A10EF2-EEBA-4CE8-9667-06A61761662A}"/>
          </ac:cxnSpMkLst>
        </pc:cxnChg>
        <pc:cxnChg chg="mod">
          <ac:chgData name="Timo Mühlhaus" userId="1b6b3aba618dadac" providerId="LiveId" clId="{0650BC4A-570C-4918-B7F2-B6B3A55D36EB}" dt="2020-09-18T07:37:05.127" v="406"/>
          <ac:cxnSpMkLst>
            <pc:docMk/>
            <pc:sldMk cId="3672062225" sldId="529"/>
            <ac:cxnSpMk id="207" creationId="{0FCD0C26-85DF-415D-8AEC-8EA694464582}"/>
          </ac:cxnSpMkLst>
        </pc:cxnChg>
        <pc:cxnChg chg="mod">
          <ac:chgData name="Timo Mühlhaus" userId="1b6b3aba618dadac" providerId="LiveId" clId="{0650BC4A-570C-4918-B7F2-B6B3A55D36EB}" dt="2020-09-18T07:37:05.127" v="406"/>
          <ac:cxnSpMkLst>
            <pc:docMk/>
            <pc:sldMk cId="3672062225" sldId="529"/>
            <ac:cxnSpMk id="208" creationId="{5D0A954C-C797-4EF8-B382-A16E56332530}"/>
          </ac:cxnSpMkLst>
        </pc:cxnChg>
        <pc:cxnChg chg="mod">
          <ac:chgData name="Timo Mühlhaus" userId="1b6b3aba618dadac" providerId="LiveId" clId="{0650BC4A-570C-4918-B7F2-B6B3A55D36EB}" dt="2020-09-18T07:37:05.127" v="406"/>
          <ac:cxnSpMkLst>
            <pc:docMk/>
            <pc:sldMk cId="3672062225" sldId="529"/>
            <ac:cxnSpMk id="209" creationId="{5D160824-911C-49A6-B709-C9DBF81CF44F}"/>
          </ac:cxnSpMkLst>
        </pc:cxnChg>
        <pc:cxnChg chg="mod">
          <ac:chgData name="Timo Mühlhaus" userId="1b6b3aba618dadac" providerId="LiveId" clId="{0650BC4A-570C-4918-B7F2-B6B3A55D36EB}" dt="2020-09-18T07:37:05.127" v="406"/>
          <ac:cxnSpMkLst>
            <pc:docMk/>
            <pc:sldMk cId="3672062225" sldId="529"/>
            <ac:cxnSpMk id="210" creationId="{4EE03B5E-2A1D-496C-8F66-726B282A43FA}"/>
          </ac:cxnSpMkLst>
        </pc:cxnChg>
        <pc:cxnChg chg="mod">
          <ac:chgData name="Timo Mühlhaus" userId="1b6b3aba618dadac" providerId="LiveId" clId="{0650BC4A-570C-4918-B7F2-B6B3A55D36EB}" dt="2020-09-18T07:37:05.127" v="406"/>
          <ac:cxnSpMkLst>
            <pc:docMk/>
            <pc:sldMk cId="3672062225" sldId="529"/>
            <ac:cxnSpMk id="211" creationId="{1CDF6F47-7A6A-428E-A61D-8895071309EA}"/>
          </ac:cxnSpMkLst>
        </pc:cxnChg>
        <pc:cxnChg chg="mod">
          <ac:chgData name="Timo Mühlhaus" userId="1b6b3aba618dadac" providerId="LiveId" clId="{0650BC4A-570C-4918-B7F2-B6B3A55D36EB}" dt="2020-09-18T07:37:05.127" v="406"/>
          <ac:cxnSpMkLst>
            <pc:docMk/>
            <pc:sldMk cId="3672062225" sldId="529"/>
            <ac:cxnSpMk id="212" creationId="{2F2C3E71-1B10-4720-89D3-BEE755BC2C6D}"/>
          </ac:cxnSpMkLst>
        </pc:cxnChg>
        <pc:cxnChg chg="mod">
          <ac:chgData name="Timo Mühlhaus" userId="1b6b3aba618dadac" providerId="LiveId" clId="{0650BC4A-570C-4918-B7F2-B6B3A55D36EB}" dt="2020-09-18T07:37:05.127" v="406"/>
          <ac:cxnSpMkLst>
            <pc:docMk/>
            <pc:sldMk cId="3672062225" sldId="529"/>
            <ac:cxnSpMk id="213" creationId="{EBDAB4CE-CE3B-4066-A807-E8DF7B7E72CF}"/>
          </ac:cxnSpMkLst>
        </pc:cxnChg>
        <pc:cxnChg chg="mod">
          <ac:chgData name="Timo Mühlhaus" userId="1b6b3aba618dadac" providerId="LiveId" clId="{0650BC4A-570C-4918-B7F2-B6B3A55D36EB}" dt="2020-09-18T07:37:05.127" v="406"/>
          <ac:cxnSpMkLst>
            <pc:docMk/>
            <pc:sldMk cId="3672062225" sldId="529"/>
            <ac:cxnSpMk id="214" creationId="{A03C8433-0E56-47DB-AA80-5CEEEDD6384C}"/>
          </ac:cxnSpMkLst>
        </pc:cxnChg>
        <pc:cxnChg chg="mod">
          <ac:chgData name="Timo Mühlhaus" userId="1b6b3aba618dadac" providerId="LiveId" clId="{0650BC4A-570C-4918-B7F2-B6B3A55D36EB}" dt="2020-09-18T07:37:05.127" v="406"/>
          <ac:cxnSpMkLst>
            <pc:docMk/>
            <pc:sldMk cId="3672062225" sldId="529"/>
            <ac:cxnSpMk id="215" creationId="{AF0DFB14-25B5-4BB5-AEB4-95C122D2937C}"/>
          </ac:cxnSpMkLst>
        </pc:cxnChg>
        <pc:cxnChg chg="mod">
          <ac:chgData name="Timo Mühlhaus" userId="1b6b3aba618dadac" providerId="LiveId" clId="{0650BC4A-570C-4918-B7F2-B6B3A55D36EB}" dt="2020-09-18T07:37:05.127" v="406"/>
          <ac:cxnSpMkLst>
            <pc:docMk/>
            <pc:sldMk cId="3672062225" sldId="529"/>
            <ac:cxnSpMk id="216" creationId="{B258A563-DE36-46FD-B4F2-20E22936ED90}"/>
          </ac:cxnSpMkLst>
        </pc:cxnChg>
        <pc:cxnChg chg="mod">
          <ac:chgData name="Timo Mühlhaus" userId="1b6b3aba618dadac" providerId="LiveId" clId="{0650BC4A-570C-4918-B7F2-B6B3A55D36EB}" dt="2020-09-18T07:37:05.127" v="406"/>
          <ac:cxnSpMkLst>
            <pc:docMk/>
            <pc:sldMk cId="3672062225" sldId="529"/>
            <ac:cxnSpMk id="217" creationId="{07649E0E-5113-4EF3-8F65-F628D1BFAEE3}"/>
          </ac:cxnSpMkLst>
        </pc:cxnChg>
      </pc:sldChg>
      <pc:sldChg chg="modSp mod ord">
        <pc:chgData name="Timo Mühlhaus" userId="1b6b3aba618dadac" providerId="LiveId" clId="{0650BC4A-570C-4918-B7F2-B6B3A55D36EB}" dt="2020-09-19T12:25:44.244" v="2016" actId="403"/>
        <pc:sldMkLst>
          <pc:docMk/>
          <pc:sldMk cId="2036752745" sldId="530"/>
        </pc:sldMkLst>
        <pc:spChg chg="mod">
          <ac:chgData name="Timo Mühlhaus" userId="1b6b3aba618dadac" providerId="LiveId" clId="{0650BC4A-570C-4918-B7F2-B6B3A55D36EB}" dt="2020-09-18T07:22:24.791" v="161"/>
          <ac:spMkLst>
            <pc:docMk/>
            <pc:sldMk cId="2036752745" sldId="530"/>
            <ac:spMk id="150" creationId="{51CDA56C-F865-4730-978C-8CCB0BAF6A4A}"/>
          </ac:spMkLst>
        </pc:spChg>
        <pc:spChg chg="mod">
          <ac:chgData name="Timo Mühlhaus" userId="1b6b3aba618dadac" providerId="LiveId" clId="{0650BC4A-570C-4918-B7F2-B6B3A55D36EB}" dt="2020-09-19T12:25:44.244" v="2016" actId="403"/>
          <ac:spMkLst>
            <pc:docMk/>
            <pc:sldMk cId="2036752745" sldId="530"/>
            <ac:spMk id="246" creationId="{E3E2C1AC-F314-470F-AC22-7C32C3CDD4AB}"/>
          </ac:spMkLst>
        </pc:spChg>
      </pc:sldChg>
      <pc:sldChg chg="addSp delSp modSp mod ord delCm">
        <pc:chgData name="Timo Mühlhaus" userId="1b6b3aba618dadac" providerId="LiveId" clId="{0650BC4A-570C-4918-B7F2-B6B3A55D36EB}" dt="2020-09-19T16:28:54.105" v="3452" actId="27636"/>
        <pc:sldMkLst>
          <pc:docMk/>
          <pc:sldMk cId="1823276327" sldId="531"/>
        </pc:sldMkLst>
        <pc:spChg chg="mod">
          <ac:chgData name="Timo Mühlhaus" userId="1b6b3aba618dadac" providerId="LiveId" clId="{0650BC4A-570C-4918-B7F2-B6B3A55D36EB}" dt="2020-09-19T13:05:38.877" v="2286" actId="14100"/>
          <ac:spMkLst>
            <pc:docMk/>
            <pc:sldMk cId="1823276327" sldId="531"/>
            <ac:spMk id="2" creationId="{00000000-0000-0000-0000-000000000000}"/>
          </ac:spMkLst>
        </pc:spChg>
        <pc:spChg chg="add mod">
          <ac:chgData name="Timo Mühlhaus" userId="1b6b3aba618dadac" providerId="LiveId" clId="{0650BC4A-570C-4918-B7F2-B6B3A55D36EB}" dt="2020-09-19T13:06:21.760" v="2292" actId="1076"/>
          <ac:spMkLst>
            <pc:docMk/>
            <pc:sldMk cId="1823276327" sldId="531"/>
            <ac:spMk id="4" creationId="{81DD6F36-1088-459B-BC0B-87B0A53A98A9}"/>
          </ac:spMkLst>
        </pc:spChg>
        <pc:spChg chg="mod topLvl">
          <ac:chgData name="Timo Mühlhaus" userId="1b6b3aba618dadac" providerId="LiveId" clId="{0650BC4A-570C-4918-B7F2-B6B3A55D36EB}" dt="2020-09-19T13:30:46.883" v="2380" actId="165"/>
          <ac:spMkLst>
            <pc:docMk/>
            <pc:sldMk cId="1823276327" sldId="531"/>
            <ac:spMk id="81" creationId="{D92A5A2C-9760-4776-A6E7-A6CE7F9D0E72}"/>
          </ac:spMkLst>
        </pc:spChg>
        <pc:spChg chg="mod">
          <ac:chgData name="Timo Mühlhaus" userId="1b6b3aba618dadac" providerId="LiveId" clId="{0650BC4A-570C-4918-B7F2-B6B3A55D36EB}" dt="2020-09-19T15:50:28.222" v="3318" actId="165"/>
          <ac:spMkLst>
            <pc:docMk/>
            <pc:sldMk cId="1823276327" sldId="531"/>
            <ac:spMk id="203" creationId="{B4DA6045-0BDA-4939-AC2E-0F2255AC8149}"/>
          </ac:spMkLst>
        </pc:spChg>
        <pc:spChg chg="mod">
          <ac:chgData name="Timo Mühlhaus" userId="1b6b3aba618dadac" providerId="LiveId" clId="{0650BC4A-570C-4918-B7F2-B6B3A55D36EB}" dt="2020-09-19T15:50:28.222" v="3318" actId="165"/>
          <ac:spMkLst>
            <pc:docMk/>
            <pc:sldMk cId="1823276327" sldId="531"/>
            <ac:spMk id="204" creationId="{70F0D041-AC01-4EAD-9263-49A2D2777F69}"/>
          </ac:spMkLst>
        </pc:spChg>
        <pc:spChg chg="mod topLvl">
          <ac:chgData name="Timo Mühlhaus" userId="1b6b3aba618dadac" providerId="LiveId" clId="{0650BC4A-570C-4918-B7F2-B6B3A55D36EB}" dt="2020-09-19T15:50:28.222" v="3318" actId="165"/>
          <ac:spMkLst>
            <pc:docMk/>
            <pc:sldMk cId="1823276327" sldId="531"/>
            <ac:spMk id="205" creationId="{25A9AC6B-8011-4CB2-AB0E-A1C494B20F74}"/>
          </ac:spMkLst>
        </pc:spChg>
        <pc:spChg chg="mod topLvl">
          <ac:chgData name="Timo Mühlhaus" userId="1b6b3aba618dadac" providerId="LiveId" clId="{0650BC4A-570C-4918-B7F2-B6B3A55D36EB}" dt="2020-09-19T15:50:28.222" v="3318" actId="165"/>
          <ac:spMkLst>
            <pc:docMk/>
            <pc:sldMk cId="1823276327" sldId="531"/>
            <ac:spMk id="206" creationId="{B9EE4720-593E-4053-87AF-AEC9C8457765}"/>
          </ac:spMkLst>
        </pc:spChg>
        <pc:spChg chg="mod topLvl">
          <ac:chgData name="Timo Mühlhaus" userId="1b6b3aba618dadac" providerId="LiveId" clId="{0650BC4A-570C-4918-B7F2-B6B3A55D36EB}" dt="2020-09-19T15:50:28.222" v="3318" actId="165"/>
          <ac:spMkLst>
            <pc:docMk/>
            <pc:sldMk cId="1823276327" sldId="531"/>
            <ac:spMk id="207" creationId="{AB2F2200-D813-4CFF-9CE0-72BA3A454016}"/>
          </ac:spMkLst>
        </pc:spChg>
        <pc:spChg chg="mod topLvl">
          <ac:chgData name="Timo Mühlhaus" userId="1b6b3aba618dadac" providerId="LiveId" clId="{0650BC4A-570C-4918-B7F2-B6B3A55D36EB}" dt="2020-09-19T15:50:28.222" v="3318" actId="165"/>
          <ac:spMkLst>
            <pc:docMk/>
            <pc:sldMk cId="1823276327" sldId="531"/>
            <ac:spMk id="208" creationId="{838E95AD-C6BE-40E0-9707-EF25B3975D20}"/>
          </ac:spMkLst>
        </pc:spChg>
        <pc:spChg chg="mod topLvl">
          <ac:chgData name="Timo Mühlhaus" userId="1b6b3aba618dadac" providerId="LiveId" clId="{0650BC4A-570C-4918-B7F2-B6B3A55D36EB}" dt="2020-09-19T15:50:28.222" v="3318" actId="165"/>
          <ac:spMkLst>
            <pc:docMk/>
            <pc:sldMk cId="1823276327" sldId="531"/>
            <ac:spMk id="209" creationId="{E687976A-A87B-4A65-9A14-09197055CABB}"/>
          </ac:spMkLst>
        </pc:spChg>
        <pc:spChg chg="mod topLvl">
          <ac:chgData name="Timo Mühlhaus" userId="1b6b3aba618dadac" providerId="LiveId" clId="{0650BC4A-570C-4918-B7F2-B6B3A55D36EB}" dt="2020-09-19T15:50:28.222" v="3318" actId="165"/>
          <ac:spMkLst>
            <pc:docMk/>
            <pc:sldMk cId="1823276327" sldId="531"/>
            <ac:spMk id="210" creationId="{3FC92563-48D3-4213-9EC7-483D76EF1962}"/>
          </ac:spMkLst>
        </pc:spChg>
        <pc:spChg chg="add mod">
          <ac:chgData name="Timo Mühlhaus" userId="1b6b3aba618dadac" providerId="LiveId" clId="{0650BC4A-570C-4918-B7F2-B6B3A55D36EB}" dt="2020-09-19T13:06:26.749" v="2294" actId="1076"/>
          <ac:spMkLst>
            <pc:docMk/>
            <pc:sldMk cId="1823276327" sldId="531"/>
            <ac:spMk id="215" creationId="{BBE7126A-81FA-4C24-A231-519E46272073}"/>
          </ac:spMkLst>
        </pc:spChg>
        <pc:spChg chg="mod">
          <ac:chgData name="Timo Mühlhaus" userId="1b6b3aba618dadac" providerId="LiveId" clId="{0650BC4A-570C-4918-B7F2-B6B3A55D36EB}" dt="2020-09-19T13:30:46.883" v="2380" actId="165"/>
          <ac:spMkLst>
            <pc:docMk/>
            <pc:sldMk cId="1823276327" sldId="531"/>
            <ac:spMk id="317" creationId="{BACB83F3-ECB8-4470-9F5A-54036523EBA3}"/>
          </ac:spMkLst>
        </pc:spChg>
        <pc:spChg chg="mod">
          <ac:chgData name="Timo Mühlhaus" userId="1b6b3aba618dadac" providerId="LiveId" clId="{0650BC4A-570C-4918-B7F2-B6B3A55D36EB}" dt="2020-09-19T13:30:46.883" v="2380" actId="165"/>
          <ac:spMkLst>
            <pc:docMk/>
            <pc:sldMk cId="1823276327" sldId="531"/>
            <ac:spMk id="318" creationId="{37832AAB-B2E9-4850-9485-5650C9603A49}"/>
          </ac:spMkLst>
        </pc:spChg>
        <pc:spChg chg="mod">
          <ac:chgData name="Timo Mühlhaus" userId="1b6b3aba618dadac" providerId="LiveId" clId="{0650BC4A-570C-4918-B7F2-B6B3A55D36EB}" dt="2020-09-19T13:30:46.883" v="2380" actId="165"/>
          <ac:spMkLst>
            <pc:docMk/>
            <pc:sldMk cId="1823276327" sldId="531"/>
            <ac:spMk id="319" creationId="{53B1F2F6-D54F-4C93-812E-F80C6D997E66}"/>
          </ac:spMkLst>
        </pc:spChg>
        <pc:spChg chg="mod">
          <ac:chgData name="Timo Mühlhaus" userId="1b6b3aba618dadac" providerId="LiveId" clId="{0650BC4A-570C-4918-B7F2-B6B3A55D36EB}" dt="2020-09-19T13:30:46.883" v="2380" actId="165"/>
          <ac:spMkLst>
            <pc:docMk/>
            <pc:sldMk cId="1823276327" sldId="531"/>
            <ac:spMk id="320" creationId="{CE84E4D6-BB00-4CA7-95DA-4E7C12B61413}"/>
          </ac:spMkLst>
        </pc:spChg>
        <pc:spChg chg="mod">
          <ac:chgData name="Timo Mühlhaus" userId="1b6b3aba618dadac" providerId="LiveId" clId="{0650BC4A-570C-4918-B7F2-B6B3A55D36EB}" dt="2020-09-19T13:30:46.883" v="2380" actId="165"/>
          <ac:spMkLst>
            <pc:docMk/>
            <pc:sldMk cId="1823276327" sldId="531"/>
            <ac:spMk id="323" creationId="{F47FE38E-0085-4E59-8961-D055B40522E6}"/>
          </ac:spMkLst>
        </pc:spChg>
        <pc:spChg chg="mod">
          <ac:chgData name="Timo Mühlhaus" userId="1b6b3aba618dadac" providerId="LiveId" clId="{0650BC4A-570C-4918-B7F2-B6B3A55D36EB}" dt="2020-09-19T13:30:46.883" v="2380" actId="165"/>
          <ac:spMkLst>
            <pc:docMk/>
            <pc:sldMk cId="1823276327" sldId="531"/>
            <ac:spMk id="324" creationId="{52D0E342-677C-465E-9767-03737E714601}"/>
          </ac:spMkLst>
        </pc:spChg>
        <pc:spChg chg="mod">
          <ac:chgData name="Timo Mühlhaus" userId="1b6b3aba618dadac" providerId="LiveId" clId="{0650BC4A-570C-4918-B7F2-B6B3A55D36EB}" dt="2020-09-19T13:30:46.883" v="2380" actId="165"/>
          <ac:spMkLst>
            <pc:docMk/>
            <pc:sldMk cId="1823276327" sldId="531"/>
            <ac:spMk id="325" creationId="{42763FD0-2557-41C4-A25F-1AA332B84E7E}"/>
          </ac:spMkLst>
        </pc:spChg>
        <pc:spChg chg="mod">
          <ac:chgData name="Timo Mühlhaus" userId="1b6b3aba618dadac" providerId="LiveId" clId="{0650BC4A-570C-4918-B7F2-B6B3A55D36EB}" dt="2020-09-19T13:30:46.883" v="2380" actId="165"/>
          <ac:spMkLst>
            <pc:docMk/>
            <pc:sldMk cId="1823276327" sldId="531"/>
            <ac:spMk id="326" creationId="{EA67DA30-75C1-4821-B0BA-627BDAE40A0D}"/>
          </ac:spMkLst>
        </pc:spChg>
        <pc:spChg chg="mod">
          <ac:chgData name="Timo Mühlhaus" userId="1b6b3aba618dadac" providerId="LiveId" clId="{0650BC4A-570C-4918-B7F2-B6B3A55D36EB}" dt="2020-09-19T13:30:46.883" v="2380" actId="165"/>
          <ac:spMkLst>
            <pc:docMk/>
            <pc:sldMk cId="1823276327" sldId="531"/>
            <ac:spMk id="329" creationId="{748A0148-A937-40D9-B5F6-FD97D0C10DC2}"/>
          </ac:spMkLst>
        </pc:spChg>
        <pc:spChg chg="mod">
          <ac:chgData name="Timo Mühlhaus" userId="1b6b3aba618dadac" providerId="LiveId" clId="{0650BC4A-570C-4918-B7F2-B6B3A55D36EB}" dt="2020-09-19T13:30:46.883" v="2380" actId="165"/>
          <ac:spMkLst>
            <pc:docMk/>
            <pc:sldMk cId="1823276327" sldId="531"/>
            <ac:spMk id="332" creationId="{903DF8B6-7B50-4DC4-8C3D-4BE1D681E3AC}"/>
          </ac:spMkLst>
        </pc:spChg>
        <pc:spChg chg="mod">
          <ac:chgData name="Timo Mühlhaus" userId="1b6b3aba618dadac" providerId="LiveId" clId="{0650BC4A-570C-4918-B7F2-B6B3A55D36EB}" dt="2020-09-19T13:30:46.883" v="2380" actId="165"/>
          <ac:spMkLst>
            <pc:docMk/>
            <pc:sldMk cId="1823276327" sldId="531"/>
            <ac:spMk id="341" creationId="{41FBFCEB-4B4C-48E8-8F40-CECDB6A22780}"/>
          </ac:spMkLst>
        </pc:spChg>
        <pc:spChg chg="mod">
          <ac:chgData name="Timo Mühlhaus" userId="1b6b3aba618dadac" providerId="LiveId" clId="{0650BC4A-570C-4918-B7F2-B6B3A55D36EB}" dt="2020-09-19T13:30:46.883" v="2380" actId="165"/>
          <ac:spMkLst>
            <pc:docMk/>
            <pc:sldMk cId="1823276327" sldId="531"/>
            <ac:spMk id="353" creationId="{8DEB9098-DBA7-405A-8766-B303702F0F8F}"/>
          </ac:spMkLst>
        </pc:spChg>
        <pc:spChg chg="mod topLvl">
          <ac:chgData name="Timo Mühlhaus" userId="1b6b3aba618dadac" providerId="LiveId" clId="{0650BC4A-570C-4918-B7F2-B6B3A55D36EB}" dt="2020-09-19T13:30:46.883" v="2380" actId="165"/>
          <ac:spMkLst>
            <pc:docMk/>
            <pc:sldMk cId="1823276327" sldId="531"/>
            <ac:spMk id="358" creationId="{A5924A3D-2582-4816-9900-30A8FFAB76E3}"/>
          </ac:spMkLst>
        </pc:spChg>
        <pc:spChg chg="mod topLvl">
          <ac:chgData name="Timo Mühlhaus" userId="1b6b3aba618dadac" providerId="LiveId" clId="{0650BC4A-570C-4918-B7F2-B6B3A55D36EB}" dt="2020-09-19T13:30:46.883" v="2380" actId="165"/>
          <ac:spMkLst>
            <pc:docMk/>
            <pc:sldMk cId="1823276327" sldId="531"/>
            <ac:spMk id="360" creationId="{4AEB6451-08AD-4ACD-9DF9-FD2C23140B55}"/>
          </ac:spMkLst>
        </pc:spChg>
        <pc:spChg chg="mod topLvl">
          <ac:chgData name="Timo Mühlhaus" userId="1b6b3aba618dadac" providerId="LiveId" clId="{0650BC4A-570C-4918-B7F2-B6B3A55D36EB}" dt="2020-09-19T13:30:46.883" v="2380" actId="165"/>
          <ac:spMkLst>
            <pc:docMk/>
            <pc:sldMk cId="1823276327" sldId="531"/>
            <ac:spMk id="361" creationId="{E0F2C6DC-3A36-408E-8709-EF25E4443A8F}"/>
          </ac:spMkLst>
        </pc:spChg>
        <pc:spChg chg="mod topLvl">
          <ac:chgData name="Timo Mühlhaus" userId="1b6b3aba618dadac" providerId="LiveId" clId="{0650BC4A-570C-4918-B7F2-B6B3A55D36EB}" dt="2020-09-19T13:30:46.883" v="2380" actId="165"/>
          <ac:spMkLst>
            <pc:docMk/>
            <pc:sldMk cId="1823276327" sldId="531"/>
            <ac:spMk id="362" creationId="{2303F60D-47B4-4938-81B7-F48748F771C1}"/>
          </ac:spMkLst>
        </pc:spChg>
        <pc:spChg chg="mod topLvl">
          <ac:chgData name="Timo Mühlhaus" userId="1b6b3aba618dadac" providerId="LiveId" clId="{0650BC4A-570C-4918-B7F2-B6B3A55D36EB}" dt="2020-09-19T13:30:46.883" v="2380" actId="165"/>
          <ac:spMkLst>
            <pc:docMk/>
            <pc:sldMk cId="1823276327" sldId="531"/>
            <ac:spMk id="363" creationId="{5A60DDA0-20EA-439A-9A60-0EEA61709B56}"/>
          </ac:spMkLst>
        </pc:spChg>
        <pc:spChg chg="mod topLvl">
          <ac:chgData name="Timo Mühlhaus" userId="1b6b3aba618dadac" providerId="LiveId" clId="{0650BC4A-570C-4918-B7F2-B6B3A55D36EB}" dt="2020-09-19T13:30:46.883" v="2380" actId="165"/>
          <ac:spMkLst>
            <pc:docMk/>
            <pc:sldMk cId="1823276327" sldId="531"/>
            <ac:spMk id="364" creationId="{E457C534-39AF-45C0-A51C-576B4C8C0C7F}"/>
          </ac:spMkLst>
        </pc:spChg>
        <pc:spChg chg="mod topLvl">
          <ac:chgData name="Timo Mühlhaus" userId="1b6b3aba618dadac" providerId="LiveId" clId="{0650BC4A-570C-4918-B7F2-B6B3A55D36EB}" dt="2020-09-19T13:30:46.883" v="2380" actId="165"/>
          <ac:spMkLst>
            <pc:docMk/>
            <pc:sldMk cId="1823276327" sldId="531"/>
            <ac:spMk id="365" creationId="{8C3E99C5-EE2B-40AE-83AD-9484C03B2E0F}"/>
          </ac:spMkLst>
        </pc:spChg>
        <pc:spChg chg="mod">
          <ac:chgData name="Timo Mühlhaus" userId="1b6b3aba618dadac" providerId="LiveId" clId="{0650BC4A-570C-4918-B7F2-B6B3A55D36EB}" dt="2020-09-19T15:50:28.222" v="3318" actId="165"/>
          <ac:spMkLst>
            <pc:docMk/>
            <pc:sldMk cId="1823276327" sldId="531"/>
            <ac:spMk id="473" creationId="{E674E2E3-4523-43CC-8970-823E0C30910F}"/>
          </ac:spMkLst>
        </pc:spChg>
        <pc:spChg chg="mod">
          <ac:chgData name="Timo Mühlhaus" userId="1b6b3aba618dadac" providerId="LiveId" clId="{0650BC4A-570C-4918-B7F2-B6B3A55D36EB}" dt="2020-09-19T15:50:28.222" v="3318" actId="165"/>
          <ac:spMkLst>
            <pc:docMk/>
            <pc:sldMk cId="1823276327" sldId="531"/>
            <ac:spMk id="474" creationId="{F334EA98-188B-481E-A765-8161E3277208}"/>
          </ac:spMkLst>
        </pc:spChg>
        <pc:spChg chg="mod">
          <ac:chgData name="Timo Mühlhaus" userId="1b6b3aba618dadac" providerId="LiveId" clId="{0650BC4A-570C-4918-B7F2-B6B3A55D36EB}" dt="2020-09-19T15:50:28.222" v="3318" actId="165"/>
          <ac:spMkLst>
            <pc:docMk/>
            <pc:sldMk cId="1823276327" sldId="531"/>
            <ac:spMk id="475" creationId="{F50D6E0B-B926-4BA2-8EFE-2759C8BC7D7E}"/>
          </ac:spMkLst>
        </pc:spChg>
        <pc:spChg chg="mod">
          <ac:chgData name="Timo Mühlhaus" userId="1b6b3aba618dadac" providerId="LiveId" clId="{0650BC4A-570C-4918-B7F2-B6B3A55D36EB}" dt="2020-09-19T15:50:28.222" v="3318" actId="165"/>
          <ac:spMkLst>
            <pc:docMk/>
            <pc:sldMk cId="1823276327" sldId="531"/>
            <ac:spMk id="476" creationId="{23FA1382-4FB2-413D-AFFD-39BF2CB4DCC2}"/>
          </ac:spMkLst>
        </pc:spChg>
        <pc:spChg chg="mod">
          <ac:chgData name="Timo Mühlhaus" userId="1b6b3aba618dadac" providerId="LiveId" clId="{0650BC4A-570C-4918-B7F2-B6B3A55D36EB}" dt="2020-09-19T15:50:28.222" v="3318" actId="165"/>
          <ac:spMkLst>
            <pc:docMk/>
            <pc:sldMk cId="1823276327" sldId="531"/>
            <ac:spMk id="477" creationId="{1BBD981F-C11D-4D3B-9E2D-D5208139D96A}"/>
          </ac:spMkLst>
        </pc:spChg>
        <pc:spChg chg="mod">
          <ac:chgData name="Timo Mühlhaus" userId="1b6b3aba618dadac" providerId="LiveId" clId="{0650BC4A-570C-4918-B7F2-B6B3A55D36EB}" dt="2020-09-19T15:50:28.222" v="3318" actId="165"/>
          <ac:spMkLst>
            <pc:docMk/>
            <pc:sldMk cId="1823276327" sldId="531"/>
            <ac:spMk id="478" creationId="{A2A95688-3CE7-4AD3-9C99-A983069666BC}"/>
          </ac:spMkLst>
        </pc:spChg>
        <pc:spChg chg="mod">
          <ac:chgData name="Timo Mühlhaus" userId="1b6b3aba618dadac" providerId="LiveId" clId="{0650BC4A-570C-4918-B7F2-B6B3A55D36EB}" dt="2020-09-19T15:50:28.222" v="3318" actId="165"/>
          <ac:spMkLst>
            <pc:docMk/>
            <pc:sldMk cId="1823276327" sldId="531"/>
            <ac:spMk id="479" creationId="{4A0B25CB-0D57-4B79-B27B-62BCD365EB18}"/>
          </ac:spMkLst>
        </pc:spChg>
        <pc:spChg chg="mod">
          <ac:chgData name="Timo Mühlhaus" userId="1b6b3aba618dadac" providerId="LiveId" clId="{0650BC4A-570C-4918-B7F2-B6B3A55D36EB}" dt="2020-09-19T15:50:28.222" v="3318" actId="165"/>
          <ac:spMkLst>
            <pc:docMk/>
            <pc:sldMk cId="1823276327" sldId="531"/>
            <ac:spMk id="481" creationId="{0C9008DE-79AB-45E4-82DB-BD0F1CA15808}"/>
          </ac:spMkLst>
        </pc:spChg>
        <pc:spChg chg="mod">
          <ac:chgData name="Timo Mühlhaus" userId="1b6b3aba618dadac" providerId="LiveId" clId="{0650BC4A-570C-4918-B7F2-B6B3A55D36EB}" dt="2020-09-19T15:50:28.222" v="3318" actId="165"/>
          <ac:spMkLst>
            <pc:docMk/>
            <pc:sldMk cId="1823276327" sldId="531"/>
            <ac:spMk id="482" creationId="{DA2FD97E-1FC2-4EE9-951C-E140BC5EC3E1}"/>
          </ac:spMkLst>
        </pc:spChg>
        <pc:spChg chg="mod">
          <ac:chgData name="Timo Mühlhaus" userId="1b6b3aba618dadac" providerId="LiveId" clId="{0650BC4A-570C-4918-B7F2-B6B3A55D36EB}" dt="2020-09-19T15:50:28.222" v="3318" actId="165"/>
          <ac:spMkLst>
            <pc:docMk/>
            <pc:sldMk cId="1823276327" sldId="531"/>
            <ac:spMk id="483" creationId="{5480382B-E000-4092-92F0-6653705B4EC8}"/>
          </ac:spMkLst>
        </pc:spChg>
        <pc:spChg chg="mod">
          <ac:chgData name="Timo Mühlhaus" userId="1b6b3aba618dadac" providerId="LiveId" clId="{0650BC4A-570C-4918-B7F2-B6B3A55D36EB}" dt="2020-09-19T15:50:28.222" v="3318" actId="165"/>
          <ac:spMkLst>
            <pc:docMk/>
            <pc:sldMk cId="1823276327" sldId="531"/>
            <ac:spMk id="484" creationId="{6E6B5B41-B5A7-4444-9697-4243DDDF6970}"/>
          </ac:spMkLst>
        </pc:spChg>
        <pc:spChg chg="mod">
          <ac:chgData name="Timo Mühlhaus" userId="1b6b3aba618dadac" providerId="LiveId" clId="{0650BC4A-570C-4918-B7F2-B6B3A55D36EB}" dt="2020-09-19T15:50:28.222" v="3318" actId="165"/>
          <ac:spMkLst>
            <pc:docMk/>
            <pc:sldMk cId="1823276327" sldId="531"/>
            <ac:spMk id="485" creationId="{11D51401-B77B-473C-90AF-C1AC604E2C69}"/>
          </ac:spMkLst>
        </pc:spChg>
        <pc:spChg chg="mod topLvl">
          <ac:chgData name="Timo Mühlhaus" userId="1b6b3aba618dadac" providerId="LiveId" clId="{0650BC4A-570C-4918-B7F2-B6B3A55D36EB}" dt="2020-09-19T15:50:28.222" v="3318" actId="165"/>
          <ac:spMkLst>
            <pc:docMk/>
            <pc:sldMk cId="1823276327" sldId="531"/>
            <ac:spMk id="486" creationId="{33CAEBF3-3747-4FDD-9680-CF02DEEC34A5}"/>
          </ac:spMkLst>
        </pc:spChg>
        <pc:spChg chg="mod">
          <ac:chgData name="Timo Mühlhaus" userId="1b6b3aba618dadac" providerId="LiveId" clId="{0650BC4A-570C-4918-B7F2-B6B3A55D36EB}" dt="2020-09-19T13:30:46.883" v="2380" actId="165"/>
          <ac:spMkLst>
            <pc:docMk/>
            <pc:sldMk cId="1823276327" sldId="531"/>
            <ac:spMk id="487" creationId="{ECD255A5-DD16-4A4A-A03C-99991BCE29F2}"/>
          </ac:spMkLst>
        </pc:spChg>
        <pc:spChg chg="mod">
          <ac:chgData name="Timo Mühlhaus" userId="1b6b3aba618dadac" providerId="LiveId" clId="{0650BC4A-570C-4918-B7F2-B6B3A55D36EB}" dt="2020-09-19T13:30:46.883" v="2380" actId="165"/>
          <ac:spMkLst>
            <pc:docMk/>
            <pc:sldMk cId="1823276327" sldId="531"/>
            <ac:spMk id="489" creationId="{C5BAFAD3-403E-4157-AEA7-1A512BA897F5}"/>
          </ac:spMkLst>
        </pc:spChg>
        <pc:spChg chg="mod">
          <ac:chgData name="Timo Mühlhaus" userId="1b6b3aba618dadac" providerId="LiveId" clId="{0650BC4A-570C-4918-B7F2-B6B3A55D36EB}" dt="2020-09-19T13:30:46.883" v="2380" actId="165"/>
          <ac:spMkLst>
            <pc:docMk/>
            <pc:sldMk cId="1823276327" sldId="531"/>
            <ac:spMk id="503" creationId="{E42D64A4-7028-4B73-AC00-AE8E8EF18EA4}"/>
          </ac:spMkLst>
        </pc:spChg>
        <pc:spChg chg="mod">
          <ac:chgData name="Timo Mühlhaus" userId="1b6b3aba618dadac" providerId="LiveId" clId="{0650BC4A-570C-4918-B7F2-B6B3A55D36EB}" dt="2020-09-19T13:30:46.883" v="2380" actId="165"/>
          <ac:spMkLst>
            <pc:docMk/>
            <pc:sldMk cId="1823276327" sldId="531"/>
            <ac:spMk id="504" creationId="{BEDF83FD-9A06-47F3-B222-FF50A217A7D2}"/>
          </ac:spMkLst>
        </pc:spChg>
        <pc:spChg chg="mod">
          <ac:chgData name="Timo Mühlhaus" userId="1b6b3aba618dadac" providerId="LiveId" clId="{0650BC4A-570C-4918-B7F2-B6B3A55D36EB}" dt="2020-09-19T13:30:46.883" v="2380" actId="165"/>
          <ac:spMkLst>
            <pc:docMk/>
            <pc:sldMk cId="1823276327" sldId="531"/>
            <ac:spMk id="506" creationId="{729096AF-6224-4124-9074-E39DB73CDC98}"/>
          </ac:spMkLst>
        </pc:spChg>
        <pc:spChg chg="mod">
          <ac:chgData name="Timo Mühlhaus" userId="1b6b3aba618dadac" providerId="LiveId" clId="{0650BC4A-570C-4918-B7F2-B6B3A55D36EB}" dt="2020-09-19T13:30:46.883" v="2380" actId="165"/>
          <ac:spMkLst>
            <pc:docMk/>
            <pc:sldMk cId="1823276327" sldId="531"/>
            <ac:spMk id="512" creationId="{6AB4D0F0-E956-44F4-A13F-2355FD7A3923}"/>
          </ac:spMkLst>
        </pc:spChg>
        <pc:spChg chg="mod">
          <ac:chgData name="Timo Mühlhaus" userId="1b6b3aba618dadac" providerId="LiveId" clId="{0650BC4A-570C-4918-B7F2-B6B3A55D36EB}" dt="2020-09-19T13:30:46.883" v="2380" actId="165"/>
          <ac:spMkLst>
            <pc:docMk/>
            <pc:sldMk cId="1823276327" sldId="531"/>
            <ac:spMk id="515" creationId="{0AE71C09-4768-4805-B9B6-0327FA054BFA}"/>
          </ac:spMkLst>
        </pc:spChg>
        <pc:spChg chg="mod">
          <ac:chgData name="Timo Mühlhaus" userId="1b6b3aba618dadac" providerId="LiveId" clId="{0650BC4A-570C-4918-B7F2-B6B3A55D36EB}" dt="2020-09-19T13:30:46.883" v="2380" actId="165"/>
          <ac:spMkLst>
            <pc:docMk/>
            <pc:sldMk cId="1823276327" sldId="531"/>
            <ac:spMk id="516" creationId="{B7BCF3DA-5D35-4A9B-9F59-686897E62F46}"/>
          </ac:spMkLst>
        </pc:spChg>
        <pc:spChg chg="mod">
          <ac:chgData name="Timo Mühlhaus" userId="1b6b3aba618dadac" providerId="LiveId" clId="{0650BC4A-570C-4918-B7F2-B6B3A55D36EB}" dt="2020-09-19T13:30:46.883" v="2380" actId="165"/>
          <ac:spMkLst>
            <pc:docMk/>
            <pc:sldMk cId="1823276327" sldId="531"/>
            <ac:spMk id="517" creationId="{F6E0446D-3C77-4C4C-86B1-5DFB17BA7452}"/>
          </ac:spMkLst>
        </pc:spChg>
        <pc:spChg chg="mod">
          <ac:chgData name="Timo Mühlhaus" userId="1b6b3aba618dadac" providerId="LiveId" clId="{0650BC4A-570C-4918-B7F2-B6B3A55D36EB}" dt="2020-09-19T13:30:46.883" v="2380" actId="165"/>
          <ac:spMkLst>
            <pc:docMk/>
            <pc:sldMk cId="1823276327" sldId="531"/>
            <ac:spMk id="518" creationId="{3E50B998-704A-46FE-A0A7-BFC713C56A8F}"/>
          </ac:spMkLst>
        </pc:spChg>
        <pc:spChg chg="mod">
          <ac:chgData name="Timo Mühlhaus" userId="1b6b3aba618dadac" providerId="LiveId" clId="{0650BC4A-570C-4918-B7F2-B6B3A55D36EB}" dt="2020-09-19T13:30:46.883" v="2380" actId="165"/>
          <ac:spMkLst>
            <pc:docMk/>
            <pc:sldMk cId="1823276327" sldId="531"/>
            <ac:spMk id="519" creationId="{7361E177-BC1A-407B-A8BD-28147E0A0194}"/>
          </ac:spMkLst>
        </pc:spChg>
        <pc:spChg chg="mod">
          <ac:chgData name="Timo Mühlhaus" userId="1b6b3aba618dadac" providerId="LiveId" clId="{0650BC4A-570C-4918-B7F2-B6B3A55D36EB}" dt="2020-09-19T13:30:46.883" v="2380" actId="165"/>
          <ac:spMkLst>
            <pc:docMk/>
            <pc:sldMk cId="1823276327" sldId="531"/>
            <ac:spMk id="520" creationId="{834A7CDB-374D-493F-814C-6A282499DE21}"/>
          </ac:spMkLst>
        </pc:spChg>
        <pc:spChg chg="mod topLvl">
          <ac:chgData name="Timo Mühlhaus" userId="1b6b3aba618dadac" providerId="LiveId" clId="{0650BC4A-570C-4918-B7F2-B6B3A55D36EB}" dt="2020-09-19T13:30:46.883" v="2380" actId="165"/>
          <ac:spMkLst>
            <pc:docMk/>
            <pc:sldMk cId="1823276327" sldId="531"/>
            <ac:spMk id="522" creationId="{9228C0B9-9581-4133-8F54-D72D8C5578C6}"/>
          </ac:spMkLst>
        </pc:spChg>
        <pc:spChg chg="mod">
          <ac:chgData name="Timo Mühlhaus" userId="1b6b3aba618dadac" providerId="LiveId" clId="{0650BC4A-570C-4918-B7F2-B6B3A55D36EB}" dt="2020-09-19T13:30:46.883" v="2380" actId="165"/>
          <ac:spMkLst>
            <pc:docMk/>
            <pc:sldMk cId="1823276327" sldId="531"/>
            <ac:spMk id="533" creationId="{1642F401-7BDC-4265-AF11-1217CC2687F2}"/>
          </ac:spMkLst>
        </pc:spChg>
        <pc:spChg chg="mod">
          <ac:chgData name="Timo Mühlhaus" userId="1b6b3aba618dadac" providerId="LiveId" clId="{0650BC4A-570C-4918-B7F2-B6B3A55D36EB}" dt="2020-09-19T13:30:46.883" v="2380" actId="165"/>
          <ac:spMkLst>
            <pc:docMk/>
            <pc:sldMk cId="1823276327" sldId="531"/>
            <ac:spMk id="534" creationId="{5E21F93F-9D98-442D-B592-A0002DA70A5B}"/>
          </ac:spMkLst>
        </pc:spChg>
        <pc:spChg chg="mod">
          <ac:chgData name="Timo Mühlhaus" userId="1b6b3aba618dadac" providerId="LiveId" clId="{0650BC4A-570C-4918-B7F2-B6B3A55D36EB}" dt="2020-09-19T13:30:46.883" v="2380" actId="165"/>
          <ac:spMkLst>
            <pc:docMk/>
            <pc:sldMk cId="1823276327" sldId="531"/>
            <ac:spMk id="536" creationId="{08A7BECC-D511-43E0-9557-80A0FF612878}"/>
          </ac:spMkLst>
        </pc:spChg>
        <pc:spChg chg="mod">
          <ac:chgData name="Timo Mühlhaus" userId="1b6b3aba618dadac" providerId="LiveId" clId="{0650BC4A-570C-4918-B7F2-B6B3A55D36EB}" dt="2020-09-19T13:30:46.883" v="2380" actId="165"/>
          <ac:spMkLst>
            <pc:docMk/>
            <pc:sldMk cId="1823276327" sldId="531"/>
            <ac:spMk id="537" creationId="{C3A58D4E-4911-4A97-B372-D0CB3DC2ACB1}"/>
          </ac:spMkLst>
        </pc:spChg>
        <pc:spChg chg="mod">
          <ac:chgData name="Timo Mühlhaus" userId="1b6b3aba618dadac" providerId="LiveId" clId="{0650BC4A-570C-4918-B7F2-B6B3A55D36EB}" dt="2020-09-19T13:30:46.883" v="2380" actId="165"/>
          <ac:spMkLst>
            <pc:docMk/>
            <pc:sldMk cId="1823276327" sldId="531"/>
            <ac:spMk id="538" creationId="{37EE5343-903A-406A-BD38-CA3D5EAE3F1C}"/>
          </ac:spMkLst>
        </pc:spChg>
        <pc:spChg chg="mod">
          <ac:chgData name="Timo Mühlhaus" userId="1b6b3aba618dadac" providerId="LiveId" clId="{0650BC4A-570C-4918-B7F2-B6B3A55D36EB}" dt="2020-09-19T13:30:46.883" v="2380" actId="165"/>
          <ac:spMkLst>
            <pc:docMk/>
            <pc:sldMk cId="1823276327" sldId="531"/>
            <ac:spMk id="539" creationId="{A2D85AA0-99E1-49E3-9399-C9326B125482}"/>
          </ac:spMkLst>
        </pc:spChg>
        <pc:spChg chg="mod">
          <ac:chgData name="Timo Mühlhaus" userId="1b6b3aba618dadac" providerId="LiveId" clId="{0650BC4A-570C-4918-B7F2-B6B3A55D36EB}" dt="2020-09-19T13:30:46.883" v="2380" actId="165"/>
          <ac:spMkLst>
            <pc:docMk/>
            <pc:sldMk cId="1823276327" sldId="531"/>
            <ac:spMk id="541" creationId="{8331461C-5C33-4C0B-A5D2-B5707807D018}"/>
          </ac:spMkLst>
        </pc:spChg>
        <pc:spChg chg="mod">
          <ac:chgData name="Timo Mühlhaus" userId="1b6b3aba618dadac" providerId="LiveId" clId="{0650BC4A-570C-4918-B7F2-B6B3A55D36EB}" dt="2020-09-19T13:30:46.883" v="2380" actId="165"/>
          <ac:spMkLst>
            <pc:docMk/>
            <pc:sldMk cId="1823276327" sldId="531"/>
            <ac:spMk id="544" creationId="{FB052955-06F0-49CC-9401-AB39E1ED1656}"/>
          </ac:spMkLst>
        </pc:spChg>
        <pc:spChg chg="mod">
          <ac:chgData name="Timo Mühlhaus" userId="1b6b3aba618dadac" providerId="LiveId" clId="{0650BC4A-570C-4918-B7F2-B6B3A55D36EB}" dt="2020-09-19T13:30:46.883" v="2380" actId="165"/>
          <ac:spMkLst>
            <pc:docMk/>
            <pc:sldMk cId="1823276327" sldId="531"/>
            <ac:spMk id="605" creationId="{5CDA4060-E76D-49FC-AD89-4BEF38E92559}"/>
          </ac:spMkLst>
        </pc:spChg>
        <pc:spChg chg="mod">
          <ac:chgData name="Timo Mühlhaus" userId="1b6b3aba618dadac" providerId="LiveId" clId="{0650BC4A-570C-4918-B7F2-B6B3A55D36EB}" dt="2020-09-19T13:30:46.883" v="2380" actId="165"/>
          <ac:spMkLst>
            <pc:docMk/>
            <pc:sldMk cId="1823276327" sldId="531"/>
            <ac:spMk id="606" creationId="{66672FCB-9E3C-4482-AB5F-72C8BAAA3EDD}"/>
          </ac:spMkLst>
        </pc:spChg>
        <pc:spChg chg="mod topLvl">
          <ac:chgData name="Timo Mühlhaus" userId="1b6b3aba618dadac" providerId="LiveId" clId="{0650BC4A-570C-4918-B7F2-B6B3A55D36EB}" dt="2020-09-19T13:30:46.883" v="2380" actId="165"/>
          <ac:spMkLst>
            <pc:docMk/>
            <pc:sldMk cId="1823276327" sldId="531"/>
            <ac:spMk id="608" creationId="{98E5E2C3-9EB8-43F6-AA49-1E8EE36D1DEA}"/>
          </ac:spMkLst>
        </pc:spChg>
        <pc:spChg chg="mod topLvl">
          <ac:chgData name="Timo Mühlhaus" userId="1b6b3aba618dadac" providerId="LiveId" clId="{0650BC4A-570C-4918-B7F2-B6B3A55D36EB}" dt="2020-09-19T13:30:46.883" v="2380" actId="165"/>
          <ac:spMkLst>
            <pc:docMk/>
            <pc:sldMk cId="1823276327" sldId="531"/>
            <ac:spMk id="609" creationId="{FDD288EE-4E85-4918-AA14-26DCA0991EB6}"/>
          </ac:spMkLst>
        </pc:spChg>
        <pc:spChg chg="mod topLvl">
          <ac:chgData name="Timo Mühlhaus" userId="1b6b3aba618dadac" providerId="LiveId" clId="{0650BC4A-570C-4918-B7F2-B6B3A55D36EB}" dt="2020-09-19T13:30:46.883" v="2380" actId="165"/>
          <ac:spMkLst>
            <pc:docMk/>
            <pc:sldMk cId="1823276327" sldId="531"/>
            <ac:spMk id="610" creationId="{292BFBA2-04E3-4CF6-930A-ED137C329485}"/>
          </ac:spMkLst>
        </pc:spChg>
        <pc:spChg chg="mod topLvl">
          <ac:chgData name="Timo Mühlhaus" userId="1b6b3aba618dadac" providerId="LiveId" clId="{0650BC4A-570C-4918-B7F2-B6B3A55D36EB}" dt="2020-09-19T13:30:46.883" v="2380" actId="165"/>
          <ac:spMkLst>
            <pc:docMk/>
            <pc:sldMk cId="1823276327" sldId="531"/>
            <ac:spMk id="611" creationId="{2FB15CE0-CF33-4C6D-8A4E-9CC73F5ED76C}"/>
          </ac:spMkLst>
        </pc:spChg>
        <pc:spChg chg="mod topLvl">
          <ac:chgData name="Timo Mühlhaus" userId="1b6b3aba618dadac" providerId="LiveId" clId="{0650BC4A-570C-4918-B7F2-B6B3A55D36EB}" dt="2020-09-19T13:30:46.883" v="2380" actId="165"/>
          <ac:spMkLst>
            <pc:docMk/>
            <pc:sldMk cId="1823276327" sldId="531"/>
            <ac:spMk id="612" creationId="{DEA18A8C-F0CE-4645-BBF1-146E630EEB73}"/>
          </ac:spMkLst>
        </pc:spChg>
        <pc:spChg chg="mod topLvl">
          <ac:chgData name="Timo Mühlhaus" userId="1b6b3aba618dadac" providerId="LiveId" clId="{0650BC4A-570C-4918-B7F2-B6B3A55D36EB}" dt="2020-09-19T13:30:46.883" v="2380" actId="165"/>
          <ac:spMkLst>
            <pc:docMk/>
            <pc:sldMk cId="1823276327" sldId="531"/>
            <ac:spMk id="613" creationId="{87971762-230C-4417-8750-FEBCCC186EFA}"/>
          </ac:spMkLst>
        </pc:spChg>
        <pc:spChg chg="mod topLvl">
          <ac:chgData name="Timo Mühlhaus" userId="1b6b3aba618dadac" providerId="LiveId" clId="{0650BC4A-570C-4918-B7F2-B6B3A55D36EB}" dt="2020-09-19T13:30:46.883" v="2380" actId="165"/>
          <ac:spMkLst>
            <pc:docMk/>
            <pc:sldMk cId="1823276327" sldId="531"/>
            <ac:spMk id="614" creationId="{37645D6A-BAA4-4612-A744-53212F225523}"/>
          </ac:spMkLst>
        </pc:spChg>
        <pc:spChg chg="mod">
          <ac:chgData name="Timo Mühlhaus" userId="1b6b3aba618dadac" providerId="LiveId" clId="{0650BC4A-570C-4918-B7F2-B6B3A55D36EB}" dt="2020-09-19T13:30:46.883" v="2380" actId="165"/>
          <ac:spMkLst>
            <pc:docMk/>
            <pc:sldMk cId="1823276327" sldId="531"/>
            <ac:spMk id="658" creationId="{6AF7A48B-7CCB-4E17-9DDF-673851F0CA13}"/>
          </ac:spMkLst>
        </pc:spChg>
        <pc:spChg chg="mod">
          <ac:chgData name="Timo Mühlhaus" userId="1b6b3aba618dadac" providerId="LiveId" clId="{0650BC4A-570C-4918-B7F2-B6B3A55D36EB}" dt="2020-09-19T13:30:46.883" v="2380" actId="165"/>
          <ac:spMkLst>
            <pc:docMk/>
            <pc:sldMk cId="1823276327" sldId="531"/>
            <ac:spMk id="662" creationId="{75961A0B-367E-431C-ADE8-D655BDF6DAD3}"/>
          </ac:spMkLst>
        </pc:spChg>
        <pc:spChg chg="mod">
          <ac:chgData name="Timo Mühlhaus" userId="1b6b3aba618dadac" providerId="LiveId" clId="{0650BC4A-570C-4918-B7F2-B6B3A55D36EB}" dt="2020-09-19T13:30:46.883" v="2380" actId="165"/>
          <ac:spMkLst>
            <pc:docMk/>
            <pc:sldMk cId="1823276327" sldId="531"/>
            <ac:spMk id="663" creationId="{978248A2-130A-40C4-8863-C7EE8C74823B}"/>
          </ac:spMkLst>
        </pc:spChg>
        <pc:spChg chg="mod">
          <ac:chgData name="Timo Mühlhaus" userId="1b6b3aba618dadac" providerId="LiveId" clId="{0650BC4A-570C-4918-B7F2-B6B3A55D36EB}" dt="2020-09-19T13:30:46.883" v="2380" actId="165"/>
          <ac:spMkLst>
            <pc:docMk/>
            <pc:sldMk cId="1823276327" sldId="531"/>
            <ac:spMk id="664" creationId="{91F0C450-B15A-45E6-A623-23688286DDE1}"/>
          </ac:spMkLst>
        </pc:spChg>
        <pc:spChg chg="mod">
          <ac:chgData name="Timo Mühlhaus" userId="1b6b3aba618dadac" providerId="LiveId" clId="{0650BC4A-570C-4918-B7F2-B6B3A55D36EB}" dt="2020-09-19T13:30:46.883" v="2380" actId="165"/>
          <ac:spMkLst>
            <pc:docMk/>
            <pc:sldMk cId="1823276327" sldId="531"/>
            <ac:spMk id="666" creationId="{0FAC20B2-F4F6-4F05-A40E-C6439B9DA89D}"/>
          </ac:spMkLst>
        </pc:spChg>
        <pc:spChg chg="mod">
          <ac:chgData name="Timo Mühlhaus" userId="1b6b3aba618dadac" providerId="LiveId" clId="{0650BC4A-570C-4918-B7F2-B6B3A55D36EB}" dt="2020-09-19T13:30:46.883" v="2380" actId="165"/>
          <ac:spMkLst>
            <pc:docMk/>
            <pc:sldMk cId="1823276327" sldId="531"/>
            <ac:spMk id="667" creationId="{6A00C73B-DF83-493E-8B1E-6C036F095E24}"/>
          </ac:spMkLst>
        </pc:spChg>
        <pc:spChg chg="mod">
          <ac:chgData name="Timo Mühlhaus" userId="1b6b3aba618dadac" providerId="LiveId" clId="{0650BC4A-570C-4918-B7F2-B6B3A55D36EB}" dt="2020-09-19T13:30:46.883" v="2380" actId="165"/>
          <ac:spMkLst>
            <pc:docMk/>
            <pc:sldMk cId="1823276327" sldId="531"/>
            <ac:spMk id="668" creationId="{930147C7-1BAC-4AD8-954A-B603B99C06FE}"/>
          </ac:spMkLst>
        </pc:spChg>
        <pc:spChg chg="mod">
          <ac:chgData name="Timo Mühlhaus" userId="1b6b3aba618dadac" providerId="LiveId" clId="{0650BC4A-570C-4918-B7F2-B6B3A55D36EB}" dt="2020-09-19T13:30:46.883" v="2380" actId="165"/>
          <ac:spMkLst>
            <pc:docMk/>
            <pc:sldMk cId="1823276327" sldId="531"/>
            <ac:spMk id="669" creationId="{5D3B7A92-5423-4839-A6B3-6D5282ADB04A}"/>
          </ac:spMkLst>
        </pc:spChg>
        <pc:spChg chg="mod">
          <ac:chgData name="Timo Mühlhaus" userId="1b6b3aba618dadac" providerId="LiveId" clId="{0650BC4A-570C-4918-B7F2-B6B3A55D36EB}" dt="2020-09-19T13:30:46.883" v="2380" actId="165"/>
          <ac:spMkLst>
            <pc:docMk/>
            <pc:sldMk cId="1823276327" sldId="531"/>
            <ac:spMk id="673" creationId="{5580317B-53F2-4FA4-955F-AEA05896DBCF}"/>
          </ac:spMkLst>
        </pc:spChg>
        <pc:spChg chg="mod">
          <ac:chgData name="Timo Mühlhaus" userId="1b6b3aba618dadac" providerId="LiveId" clId="{0650BC4A-570C-4918-B7F2-B6B3A55D36EB}" dt="2020-09-19T13:30:46.883" v="2380" actId="165"/>
          <ac:spMkLst>
            <pc:docMk/>
            <pc:sldMk cId="1823276327" sldId="531"/>
            <ac:spMk id="674" creationId="{931947AD-8288-4831-B973-6FD3A772BF43}"/>
          </ac:spMkLst>
        </pc:spChg>
        <pc:spChg chg="mod">
          <ac:chgData name="Timo Mühlhaus" userId="1b6b3aba618dadac" providerId="LiveId" clId="{0650BC4A-570C-4918-B7F2-B6B3A55D36EB}" dt="2020-09-19T13:30:46.883" v="2380" actId="165"/>
          <ac:spMkLst>
            <pc:docMk/>
            <pc:sldMk cId="1823276327" sldId="531"/>
            <ac:spMk id="675" creationId="{7B11CB2A-AC83-4540-AF0E-662F5731B4A9}"/>
          </ac:spMkLst>
        </pc:spChg>
        <pc:spChg chg="mod">
          <ac:chgData name="Timo Mühlhaus" userId="1b6b3aba618dadac" providerId="LiveId" clId="{0650BC4A-570C-4918-B7F2-B6B3A55D36EB}" dt="2020-09-19T13:30:46.883" v="2380" actId="165"/>
          <ac:spMkLst>
            <pc:docMk/>
            <pc:sldMk cId="1823276327" sldId="531"/>
            <ac:spMk id="677" creationId="{85962103-6397-46A8-8FB9-9B760D296AB1}"/>
          </ac:spMkLst>
        </pc:spChg>
        <pc:spChg chg="mod">
          <ac:chgData name="Timo Mühlhaus" userId="1b6b3aba618dadac" providerId="LiveId" clId="{0650BC4A-570C-4918-B7F2-B6B3A55D36EB}" dt="2020-09-19T13:30:46.883" v="2380" actId="165"/>
          <ac:spMkLst>
            <pc:docMk/>
            <pc:sldMk cId="1823276327" sldId="531"/>
            <ac:spMk id="678" creationId="{F9B7AFB7-BE30-43B5-A951-81059C8157FB}"/>
          </ac:spMkLst>
        </pc:spChg>
        <pc:spChg chg="mod">
          <ac:chgData name="Timo Mühlhaus" userId="1b6b3aba618dadac" providerId="LiveId" clId="{0650BC4A-570C-4918-B7F2-B6B3A55D36EB}" dt="2020-09-19T13:30:46.883" v="2380" actId="165"/>
          <ac:spMkLst>
            <pc:docMk/>
            <pc:sldMk cId="1823276327" sldId="531"/>
            <ac:spMk id="679" creationId="{F64722A1-D5DA-4F98-86F8-890198CB6DE6}"/>
          </ac:spMkLst>
        </pc:spChg>
        <pc:spChg chg="mod">
          <ac:chgData name="Timo Mühlhaus" userId="1b6b3aba618dadac" providerId="LiveId" clId="{0650BC4A-570C-4918-B7F2-B6B3A55D36EB}" dt="2020-09-19T13:30:46.883" v="2380" actId="165"/>
          <ac:spMkLst>
            <pc:docMk/>
            <pc:sldMk cId="1823276327" sldId="531"/>
            <ac:spMk id="680" creationId="{887ABBBB-12EB-4F79-A52B-B67CFD1D9EF5}"/>
          </ac:spMkLst>
        </pc:spChg>
        <pc:spChg chg="mod">
          <ac:chgData name="Timo Mühlhaus" userId="1b6b3aba618dadac" providerId="LiveId" clId="{0650BC4A-570C-4918-B7F2-B6B3A55D36EB}" dt="2020-09-19T13:30:46.883" v="2380" actId="165"/>
          <ac:spMkLst>
            <pc:docMk/>
            <pc:sldMk cId="1823276327" sldId="531"/>
            <ac:spMk id="684" creationId="{221D8761-CC66-4CCC-968B-7DA370ECEAED}"/>
          </ac:spMkLst>
        </pc:spChg>
        <pc:spChg chg="mod">
          <ac:chgData name="Timo Mühlhaus" userId="1b6b3aba618dadac" providerId="LiveId" clId="{0650BC4A-570C-4918-B7F2-B6B3A55D36EB}" dt="2020-09-19T13:30:46.883" v="2380" actId="165"/>
          <ac:spMkLst>
            <pc:docMk/>
            <pc:sldMk cId="1823276327" sldId="531"/>
            <ac:spMk id="685" creationId="{570B02F3-7E96-4D51-90CD-6BA75A040AA5}"/>
          </ac:spMkLst>
        </pc:spChg>
        <pc:spChg chg="mod">
          <ac:chgData name="Timo Mühlhaus" userId="1b6b3aba618dadac" providerId="LiveId" clId="{0650BC4A-570C-4918-B7F2-B6B3A55D36EB}" dt="2020-09-19T13:30:46.883" v="2380" actId="165"/>
          <ac:spMkLst>
            <pc:docMk/>
            <pc:sldMk cId="1823276327" sldId="531"/>
            <ac:spMk id="686" creationId="{8A9AD55D-530E-4E1D-9992-A2A621509E0E}"/>
          </ac:spMkLst>
        </pc:spChg>
        <pc:spChg chg="mod">
          <ac:chgData name="Timo Mühlhaus" userId="1b6b3aba618dadac" providerId="LiveId" clId="{0650BC4A-570C-4918-B7F2-B6B3A55D36EB}" dt="2020-09-19T13:30:46.883" v="2380" actId="165"/>
          <ac:spMkLst>
            <pc:docMk/>
            <pc:sldMk cId="1823276327" sldId="531"/>
            <ac:spMk id="688" creationId="{BE55BE85-8E1A-4AAB-A83F-EFFC66B294E3}"/>
          </ac:spMkLst>
        </pc:spChg>
        <pc:spChg chg="mod">
          <ac:chgData name="Timo Mühlhaus" userId="1b6b3aba618dadac" providerId="LiveId" clId="{0650BC4A-570C-4918-B7F2-B6B3A55D36EB}" dt="2020-09-19T13:30:46.883" v="2380" actId="165"/>
          <ac:spMkLst>
            <pc:docMk/>
            <pc:sldMk cId="1823276327" sldId="531"/>
            <ac:spMk id="689" creationId="{848173AF-E411-480C-A84E-6938614ABD2F}"/>
          </ac:spMkLst>
        </pc:spChg>
        <pc:spChg chg="mod">
          <ac:chgData name="Timo Mühlhaus" userId="1b6b3aba618dadac" providerId="LiveId" clId="{0650BC4A-570C-4918-B7F2-B6B3A55D36EB}" dt="2020-09-19T13:30:46.883" v="2380" actId="165"/>
          <ac:spMkLst>
            <pc:docMk/>
            <pc:sldMk cId="1823276327" sldId="531"/>
            <ac:spMk id="690" creationId="{83B2499D-A800-4592-8EB3-20E88594DB64}"/>
          </ac:spMkLst>
        </pc:spChg>
        <pc:spChg chg="mod">
          <ac:chgData name="Timo Mühlhaus" userId="1b6b3aba618dadac" providerId="LiveId" clId="{0650BC4A-570C-4918-B7F2-B6B3A55D36EB}" dt="2020-09-19T16:28:54.105" v="3452" actId="27636"/>
          <ac:spMkLst>
            <pc:docMk/>
            <pc:sldMk cId="1823276327" sldId="531"/>
            <ac:spMk id="691" creationId="{01A9B872-82B5-44F1-AA2B-0ED4F9E47B0C}"/>
          </ac:spMkLst>
        </pc:spChg>
        <pc:grpChg chg="add del mod">
          <ac:chgData name="Timo Mühlhaus" userId="1b6b3aba618dadac" providerId="LiveId" clId="{0650BC4A-570C-4918-B7F2-B6B3A55D36EB}" dt="2020-09-19T13:30:46.883" v="2380" actId="165"/>
          <ac:grpSpMkLst>
            <pc:docMk/>
            <pc:sldMk cId="1823276327" sldId="531"/>
            <ac:grpSpMk id="3" creationId="{9C6DE7B4-BBDB-47C5-BE0E-B1048762D9EE}"/>
          </ac:grpSpMkLst>
        </pc:grpChg>
        <pc:grpChg chg="del">
          <ac:chgData name="Timo Mühlhaus" userId="1b6b3aba618dadac" providerId="LiveId" clId="{0650BC4A-570C-4918-B7F2-B6B3A55D36EB}" dt="2020-09-18T15:01:07.642" v="1067" actId="165"/>
          <ac:grpSpMkLst>
            <pc:docMk/>
            <pc:sldMk cId="1823276327" sldId="531"/>
            <ac:grpSpMk id="88" creationId="{A4E60277-A7D4-4EE1-AC80-8161130C6F52}"/>
          </ac:grpSpMkLst>
        </pc:grpChg>
        <pc:grpChg chg="mod topLvl">
          <ac:chgData name="Timo Mühlhaus" userId="1b6b3aba618dadac" providerId="LiveId" clId="{0650BC4A-570C-4918-B7F2-B6B3A55D36EB}" dt="2020-09-19T15:50:28.222" v="3318" actId="165"/>
          <ac:grpSpMkLst>
            <pc:docMk/>
            <pc:sldMk cId="1823276327" sldId="531"/>
            <ac:grpSpMk id="201" creationId="{9218D62E-DFD5-4349-80BF-0BBCD445D8DF}"/>
          </ac:grpSpMkLst>
        </pc:grpChg>
        <pc:grpChg chg="mod">
          <ac:chgData name="Timo Mühlhaus" userId="1b6b3aba618dadac" providerId="LiveId" clId="{0650BC4A-570C-4918-B7F2-B6B3A55D36EB}" dt="2020-09-19T13:30:46.883" v="2380" actId="165"/>
          <ac:grpSpMkLst>
            <pc:docMk/>
            <pc:sldMk cId="1823276327" sldId="531"/>
            <ac:grpSpMk id="310" creationId="{9614E20D-CC18-4691-818E-EB44AAF5FEA7}"/>
          </ac:grpSpMkLst>
        </pc:grpChg>
        <pc:grpChg chg="mod">
          <ac:chgData name="Timo Mühlhaus" userId="1b6b3aba618dadac" providerId="LiveId" clId="{0650BC4A-570C-4918-B7F2-B6B3A55D36EB}" dt="2020-09-19T13:30:46.883" v="2380" actId="165"/>
          <ac:grpSpMkLst>
            <pc:docMk/>
            <pc:sldMk cId="1823276327" sldId="531"/>
            <ac:grpSpMk id="311" creationId="{577ACCA9-6777-4C53-848C-ACF006616877}"/>
          </ac:grpSpMkLst>
        </pc:grpChg>
        <pc:grpChg chg="mod">
          <ac:chgData name="Timo Mühlhaus" userId="1b6b3aba618dadac" providerId="LiveId" clId="{0650BC4A-570C-4918-B7F2-B6B3A55D36EB}" dt="2020-09-19T13:30:46.883" v="2380" actId="165"/>
          <ac:grpSpMkLst>
            <pc:docMk/>
            <pc:sldMk cId="1823276327" sldId="531"/>
            <ac:grpSpMk id="312" creationId="{FBE597C6-541D-4B26-80B7-74338BD76148}"/>
          </ac:grpSpMkLst>
        </pc:grpChg>
        <pc:grpChg chg="mod">
          <ac:chgData name="Timo Mühlhaus" userId="1b6b3aba618dadac" providerId="LiveId" clId="{0650BC4A-570C-4918-B7F2-B6B3A55D36EB}" dt="2020-09-19T13:30:46.883" v="2380" actId="165"/>
          <ac:grpSpMkLst>
            <pc:docMk/>
            <pc:sldMk cId="1823276327" sldId="531"/>
            <ac:grpSpMk id="313" creationId="{517AE861-A3BD-41C7-B147-A6E16BD8BEAB}"/>
          </ac:grpSpMkLst>
        </pc:grpChg>
        <pc:grpChg chg="mod">
          <ac:chgData name="Timo Mühlhaus" userId="1b6b3aba618dadac" providerId="LiveId" clId="{0650BC4A-570C-4918-B7F2-B6B3A55D36EB}" dt="2020-09-19T13:30:46.883" v="2380" actId="165"/>
          <ac:grpSpMkLst>
            <pc:docMk/>
            <pc:sldMk cId="1823276327" sldId="531"/>
            <ac:grpSpMk id="314" creationId="{8BF1911C-5DDF-406D-BDA7-F20282DAFC3C}"/>
          </ac:grpSpMkLst>
        </pc:grpChg>
        <pc:grpChg chg="mod">
          <ac:chgData name="Timo Mühlhaus" userId="1b6b3aba618dadac" providerId="LiveId" clId="{0650BC4A-570C-4918-B7F2-B6B3A55D36EB}" dt="2020-09-19T13:30:46.883" v="2380" actId="165"/>
          <ac:grpSpMkLst>
            <pc:docMk/>
            <pc:sldMk cId="1823276327" sldId="531"/>
            <ac:grpSpMk id="315" creationId="{23D26CBF-3168-43ED-87D7-31C4006D4DAD}"/>
          </ac:grpSpMkLst>
        </pc:grpChg>
        <pc:grpChg chg="mod">
          <ac:chgData name="Timo Mühlhaus" userId="1b6b3aba618dadac" providerId="LiveId" clId="{0650BC4A-570C-4918-B7F2-B6B3A55D36EB}" dt="2020-09-19T13:30:46.883" v="2380" actId="165"/>
          <ac:grpSpMkLst>
            <pc:docMk/>
            <pc:sldMk cId="1823276327" sldId="531"/>
            <ac:grpSpMk id="316" creationId="{146A4354-7CAC-46D4-8679-D60E9E1F254F}"/>
          </ac:grpSpMkLst>
        </pc:grpChg>
        <pc:grpChg chg="mod topLvl">
          <ac:chgData name="Timo Mühlhaus" userId="1b6b3aba618dadac" providerId="LiveId" clId="{0650BC4A-570C-4918-B7F2-B6B3A55D36EB}" dt="2020-09-19T13:30:46.883" v="2380" actId="165"/>
          <ac:grpSpMkLst>
            <pc:docMk/>
            <pc:sldMk cId="1823276327" sldId="531"/>
            <ac:grpSpMk id="359" creationId="{B7AD28EC-5037-4300-9343-87FB2838B716}"/>
          </ac:grpSpMkLst>
        </pc:grpChg>
        <pc:grpChg chg="mod topLvl">
          <ac:chgData name="Timo Mühlhaus" userId="1b6b3aba618dadac" providerId="LiveId" clId="{0650BC4A-570C-4918-B7F2-B6B3A55D36EB}" dt="2020-09-19T13:30:46.883" v="2380" actId="165"/>
          <ac:grpSpMkLst>
            <pc:docMk/>
            <pc:sldMk cId="1823276327" sldId="531"/>
            <ac:grpSpMk id="370" creationId="{35AC7CDB-3E9B-4E01-8EC5-405A41CB3E48}"/>
          </ac:grpSpMkLst>
        </pc:grpChg>
        <pc:grpChg chg="mod topLvl">
          <ac:chgData name="Timo Mühlhaus" userId="1b6b3aba618dadac" providerId="LiveId" clId="{0650BC4A-570C-4918-B7F2-B6B3A55D36EB}" dt="2020-09-19T13:30:46.883" v="2380" actId="165"/>
          <ac:grpSpMkLst>
            <pc:docMk/>
            <pc:sldMk cId="1823276327" sldId="531"/>
            <ac:grpSpMk id="371" creationId="{B5B21E2A-A9B8-427D-9B66-8F8CD22C8291}"/>
          </ac:grpSpMkLst>
        </pc:grpChg>
        <pc:grpChg chg="mod topLvl">
          <ac:chgData name="Timo Mühlhaus" userId="1b6b3aba618dadac" providerId="LiveId" clId="{0650BC4A-570C-4918-B7F2-B6B3A55D36EB}" dt="2020-09-19T15:50:28.222" v="3318" actId="165"/>
          <ac:grpSpMkLst>
            <pc:docMk/>
            <pc:sldMk cId="1823276327" sldId="531"/>
            <ac:grpSpMk id="465" creationId="{552AD846-6CA5-4182-BBB4-1A7E07F90582}"/>
          </ac:grpSpMkLst>
        </pc:grpChg>
        <pc:grpChg chg="mod topLvl">
          <ac:chgData name="Timo Mühlhaus" userId="1b6b3aba618dadac" providerId="LiveId" clId="{0650BC4A-570C-4918-B7F2-B6B3A55D36EB}" dt="2020-09-19T15:50:28.222" v="3318" actId="165"/>
          <ac:grpSpMkLst>
            <pc:docMk/>
            <pc:sldMk cId="1823276327" sldId="531"/>
            <ac:grpSpMk id="472" creationId="{039690DA-BA6A-4013-A08E-084A19F4BEA9}"/>
          </ac:grpSpMkLst>
        </pc:grpChg>
        <pc:grpChg chg="mod topLvl">
          <ac:chgData name="Timo Mühlhaus" userId="1b6b3aba618dadac" providerId="LiveId" clId="{0650BC4A-570C-4918-B7F2-B6B3A55D36EB}" dt="2020-09-19T15:50:28.222" v="3318" actId="165"/>
          <ac:grpSpMkLst>
            <pc:docMk/>
            <pc:sldMk cId="1823276327" sldId="531"/>
            <ac:grpSpMk id="480" creationId="{C19B837C-72DD-42A8-B536-EFCFBE5F7525}"/>
          </ac:grpSpMkLst>
        </pc:grpChg>
        <pc:grpChg chg="del mod topLvl">
          <ac:chgData name="Timo Mühlhaus" userId="1b6b3aba618dadac" providerId="LiveId" clId="{0650BC4A-570C-4918-B7F2-B6B3A55D36EB}" dt="2020-09-19T15:50:28.222" v="3318" actId="165"/>
          <ac:grpSpMkLst>
            <pc:docMk/>
            <pc:sldMk cId="1823276327" sldId="531"/>
            <ac:grpSpMk id="488" creationId="{3171B0D3-63CB-4CEE-89EF-2F6864BC9D97}"/>
          </ac:grpSpMkLst>
        </pc:grpChg>
        <pc:grpChg chg="mod">
          <ac:chgData name="Timo Mühlhaus" userId="1b6b3aba618dadac" providerId="LiveId" clId="{0650BC4A-570C-4918-B7F2-B6B3A55D36EB}" dt="2020-09-19T13:30:46.883" v="2380" actId="165"/>
          <ac:grpSpMkLst>
            <pc:docMk/>
            <pc:sldMk cId="1823276327" sldId="531"/>
            <ac:grpSpMk id="492" creationId="{7B842497-329F-4678-8731-CF9D0C4C9AB6}"/>
          </ac:grpSpMkLst>
        </pc:grpChg>
        <pc:grpChg chg="mod topLvl">
          <ac:chgData name="Timo Mühlhaus" userId="1b6b3aba618dadac" providerId="LiveId" clId="{0650BC4A-570C-4918-B7F2-B6B3A55D36EB}" dt="2020-09-19T13:30:46.883" v="2380" actId="165"/>
          <ac:grpSpMkLst>
            <pc:docMk/>
            <pc:sldMk cId="1823276327" sldId="531"/>
            <ac:grpSpMk id="495" creationId="{4902E47C-9788-49B8-AC91-CBD2D8888C46}"/>
          </ac:grpSpMkLst>
        </pc:grpChg>
        <pc:grpChg chg="mod">
          <ac:chgData name="Timo Mühlhaus" userId="1b6b3aba618dadac" providerId="LiveId" clId="{0650BC4A-570C-4918-B7F2-B6B3A55D36EB}" dt="2020-09-19T13:30:46.883" v="2380" actId="165"/>
          <ac:grpSpMkLst>
            <pc:docMk/>
            <pc:sldMk cId="1823276327" sldId="531"/>
            <ac:grpSpMk id="507" creationId="{818A5F7C-7320-4ED3-AD38-073ED2BBE326}"/>
          </ac:grpSpMkLst>
        </pc:grpChg>
        <pc:grpChg chg="mod">
          <ac:chgData name="Timo Mühlhaus" userId="1b6b3aba618dadac" providerId="LiveId" clId="{0650BC4A-570C-4918-B7F2-B6B3A55D36EB}" dt="2020-09-19T13:30:46.883" v="2380" actId="165"/>
          <ac:grpSpMkLst>
            <pc:docMk/>
            <pc:sldMk cId="1823276327" sldId="531"/>
            <ac:grpSpMk id="511" creationId="{AACF56BA-F1AB-4C1E-875B-576B1C793117}"/>
          </ac:grpSpMkLst>
        </pc:grpChg>
        <pc:grpChg chg="mod topLvl">
          <ac:chgData name="Timo Mühlhaus" userId="1b6b3aba618dadac" providerId="LiveId" clId="{0650BC4A-570C-4918-B7F2-B6B3A55D36EB}" dt="2020-09-19T13:30:46.883" v="2380" actId="165"/>
          <ac:grpSpMkLst>
            <pc:docMk/>
            <pc:sldMk cId="1823276327" sldId="531"/>
            <ac:grpSpMk id="523" creationId="{482C9933-4879-42BC-9427-E3C190DEC50A}"/>
          </ac:grpSpMkLst>
        </pc:grpChg>
        <pc:grpChg chg="mod topLvl">
          <ac:chgData name="Timo Mühlhaus" userId="1b6b3aba618dadac" providerId="LiveId" clId="{0650BC4A-570C-4918-B7F2-B6B3A55D36EB}" dt="2020-09-19T13:30:46.883" v="2380" actId="165"/>
          <ac:grpSpMkLst>
            <pc:docMk/>
            <pc:sldMk cId="1823276327" sldId="531"/>
            <ac:grpSpMk id="524" creationId="{AA6F2231-5E66-4C1D-8F97-560261C5EF00}"/>
          </ac:grpSpMkLst>
        </pc:grpChg>
        <pc:grpChg chg="mod topLvl">
          <ac:chgData name="Timo Mühlhaus" userId="1b6b3aba618dadac" providerId="LiveId" clId="{0650BC4A-570C-4918-B7F2-B6B3A55D36EB}" dt="2020-09-19T13:30:46.883" v="2380" actId="165"/>
          <ac:grpSpMkLst>
            <pc:docMk/>
            <pc:sldMk cId="1823276327" sldId="531"/>
            <ac:grpSpMk id="525" creationId="{351956CC-28F6-4F79-A46F-A0B32BD59E0F}"/>
          </ac:grpSpMkLst>
        </pc:grpChg>
        <pc:grpChg chg="mod">
          <ac:chgData name="Timo Mühlhaus" userId="1b6b3aba618dadac" providerId="LiveId" clId="{0650BC4A-570C-4918-B7F2-B6B3A55D36EB}" dt="2020-09-19T13:30:46.883" v="2380" actId="165"/>
          <ac:grpSpMkLst>
            <pc:docMk/>
            <pc:sldMk cId="1823276327" sldId="531"/>
            <ac:grpSpMk id="545" creationId="{4D384D62-1025-4CCE-B9E9-FB9A6189F665}"/>
          </ac:grpSpMkLst>
        </pc:grpChg>
        <pc:grpChg chg="mod">
          <ac:chgData name="Timo Mühlhaus" userId="1b6b3aba618dadac" providerId="LiveId" clId="{0650BC4A-570C-4918-B7F2-B6B3A55D36EB}" dt="2020-09-19T13:30:46.883" v="2380" actId="165"/>
          <ac:grpSpMkLst>
            <pc:docMk/>
            <pc:sldMk cId="1823276327" sldId="531"/>
            <ac:grpSpMk id="546" creationId="{DE5B4FC4-2290-4790-9AF5-876ED5C6A78E}"/>
          </ac:grpSpMkLst>
        </pc:grpChg>
        <pc:grpChg chg="mod">
          <ac:chgData name="Timo Mühlhaus" userId="1b6b3aba618dadac" providerId="LiveId" clId="{0650BC4A-570C-4918-B7F2-B6B3A55D36EB}" dt="2020-09-19T13:30:46.883" v="2380" actId="165"/>
          <ac:grpSpMkLst>
            <pc:docMk/>
            <pc:sldMk cId="1823276327" sldId="531"/>
            <ac:grpSpMk id="547" creationId="{166C9233-6FBF-4CD3-9EE6-49CC768677D3}"/>
          </ac:grpSpMkLst>
        </pc:grpChg>
        <pc:grpChg chg="mod">
          <ac:chgData name="Timo Mühlhaus" userId="1b6b3aba618dadac" providerId="LiveId" clId="{0650BC4A-570C-4918-B7F2-B6B3A55D36EB}" dt="2020-09-19T13:30:46.883" v="2380" actId="165"/>
          <ac:grpSpMkLst>
            <pc:docMk/>
            <pc:sldMk cId="1823276327" sldId="531"/>
            <ac:grpSpMk id="548" creationId="{7C180DAE-732E-4F51-8C5C-89F6AE1F3DC0}"/>
          </ac:grpSpMkLst>
        </pc:grpChg>
        <pc:grpChg chg="mod topLvl">
          <ac:chgData name="Timo Mühlhaus" userId="1b6b3aba618dadac" providerId="LiveId" clId="{0650BC4A-570C-4918-B7F2-B6B3A55D36EB}" dt="2020-09-19T13:30:46.883" v="2380" actId="165"/>
          <ac:grpSpMkLst>
            <pc:docMk/>
            <pc:sldMk cId="1823276327" sldId="531"/>
            <ac:grpSpMk id="655" creationId="{BFC23BF8-00B4-473C-8027-A660830DF68E}"/>
          </ac:grpSpMkLst>
        </pc:grpChg>
        <pc:grpChg chg="mod topLvl">
          <ac:chgData name="Timo Mühlhaus" userId="1b6b3aba618dadac" providerId="LiveId" clId="{0650BC4A-570C-4918-B7F2-B6B3A55D36EB}" dt="2020-09-19T13:30:46.883" v="2380" actId="165"/>
          <ac:grpSpMkLst>
            <pc:docMk/>
            <pc:sldMk cId="1823276327" sldId="531"/>
            <ac:grpSpMk id="656" creationId="{61F0861B-0886-4651-BE30-C040BE1B9CBD}"/>
          </ac:grpSpMkLst>
        </pc:grpChg>
        <pc:grpChg chg="mod topLvl">
          <ac:chgData name="Timo Mühlhaus" userId="1b6b3aba618dadac" providerId="LiveId" clId="{0650BC4A-570C-4918-B7F2-B6B3A55D36EB}" dt="2020-09-19T13:30:46.883" v="2380" actId="165"/>
          <ac:grpSpMkLst>
            <pc:docMk/>
            <pc:sldMk cId="1823276327" sldId="531"/>
            <ac:grpSpMk id="657" creationId="{C427780E-2D80-4206-9266-ED0D6E1AA1AD}"/>
          </ac:grpSpMkLst>
        </pc:grpChg>
        <pc:grpChg chg="mod">
          <ac:chgData name="Timo Mühlhaus" userId="1b6b3aba618dadac" providerId="LiveId" clId="{0650BC4A-570C-4918-B7F2-B6B3A55D36EB}" dt="2020-09-19T13:30:46.883" v="2380" actId="165"/>
          <ac:grpSpMkLst>
            <pc:docMk/>
            <pc:sldMk cId="1823276327" sldId="531"/>
            <ac:grpSpMk id="659" creationId="{4B2F8D1B-FE23-4913-BFF2-4B20D92E91FE}"/>
          </ac:grpSpMkLst>
        </pc:grpChg>
        <pc:grpChg chg="mod">
          <ac:chgData name="Timo Mühlhaus" userId="1b6b3aba618dadac" providerId="LiveId" clId="{0650BC4A-570C-4918-B7F2-B6B3A55D36EB}" dt="2020-09-19T13:30:46.883" v="2380" actId="165"/>
          <ac:grpSpMkLst>
            <pc:docMk/>
            <pc:sldMk cId="1823276327" sldId="531"/>
            <ac:grpSpMk id="665" creationId="{F02C5759-A4E0-4160-8B37-50EF4CC2BAB1}"/>
          </ac:grpSpMkLst>
        </pc:grpChg>
        <pc:grpChg chg="mod">
          <ac:chgData name="Timo Mühlhaus" userId="1b6b3aba618dadac" providerId="LiveId" clId="{0650BC4A-570C-4918-B7F2-B6B3A55D36EB}" dt="2020-09-19T13:30:46.883" v="2380" actId="165"/>
          <ac:grpSpMkLst>
            <pc:docMk/>
            <pc:sldMk cId="1823276327" sldId="531"/>
            <ac:grpSpMk id="670" creationId="{3323EEB0-BAB0-4E85-B609-96D9E8C3B3BD}"/>
          </ac:grpSpMkLst>
        </pc:grpChg>
        <pc:grpChg chg="mod">
          <ac:chgData name="Timo Mühlhaus" userId="1b6b3aba618dadac" providerId="LiveId" clId="{0650BC4A-570C-4918-B7F2-B6B3A55D36EB}" dt="2020-09-19T13:30:46.883" v="2380" actId="165"/>
          <ac:grpSpMkLst>
            <pc:docMk/>
            <pc:sldMk cId="1823276327" sldId="531"/>
            <ac:grpSpMk id="676" creationId="{A1382280-355D-4F05-B41F-8B488DD645DB}"/>
          </ac:grpSpMkLst>
        </pc:grpChg>
        <pc:grpChg chg="mod">
          <ac:chgData name="Timo Mühlhaus" userId="1b6b3aba618dadac" providerId="LiveId" clId="{0650BC4A-570C-4918-B7F2-B6B3A55D36EB}" dt="2020-09-19T13:30:46.883" v="2380" actId="165"/>
          <ac:grpSpMkLst>
            <pc:docMk/>
            <pc:sldMk cId="1823276327" sldId="531"/>
            <ac:grpSpMk id="681" creationId="{04979322-0A56-41F7-B7F1-77F5DF206D09}"/>
          </ac:grpSpMkLst>
        </pc:grpChg>
        <pc:grpChg chg="mod">
          <ac:chgData name="Timo Mühlhaus" userId="1b6b3aba618dadac" providerId="LiveId" clId="{0650BC4A-570C-4918-B7F2-B6B3A55D36EB}" dt="2020-09-19T13:30:46.883" v="2380" actId="165"/>
          <ac:grpSpMkLst>
            <pc:docMk/>
            <pc:sldMk cId="1823276327" sldId="531"/>
            <ac:grpSpMk id="687" creationId="{25191D42-0635-40F9-8625-753789E8A962}"/>
          </ac:grpSpMkLst>
        </pc:grpChg>
        <pc:picChg chg="mod">
          <ac:chgData name="Timo Mühlhaus" userId="1b6b3aba618dadac" providerId="LiveId" clId="{0650BC4A-570C-4918-B7F2-B6B3A55D36EB}" dt="2020-09-19T15:50:28.222" v="3318" actId="165"/>
          <ac:picMkLst>
            <pc:docMk/>
            <pc:sldMk cId="1823276327" sldId="531"/>
            <ac:picMk id="454" creationId="{27EFD562-A06E-4B1D-B156-FD08971BE94D}"/>
          </ac:picMkLst>
        </pc:picChg>
        <pc:picChg chg="mod">
          <ac:chgData name="Timo Mühlhaus" userId="1b6b3aba618dadac" providerId="LiveId" clId="{0650BC4A-570C-4918-B7F2-B6B3A55D36EB}" dt="2020-09-19T15:50:28.222" v="3318" actId="165"/>
          <ac:picMkLst>
            <pc:docMk/>
            <pc:sldMk cId="1823276327" sldId="531"/>
            <ac:picMk id="458" creationId="{5893796D-4EA5-40C6-9F60-A947C0A58AD4}"/>
          </ac:picMkLst>
        </pc:picChg>
        <pc:picChg chg="mod">
          <ac:chgData name="Timo Mühlhaus" userId="1b6b3aba618dadac" providerId="LiveId" clId="{0650BC4A-570C-4918-B7F2-B6B3A55D36EB}" dt="2020-09-19T15:50:28.222" v="3318" actId="165"/>
          <ac:picMkLst>
            <pc:docMk/>
            <pc:sldMk cId="1823276327" sldId="531"/>
            <ac:picMk id="464" creationId="{BDBD7450-758B-4D5E-9C28-708FA6BA8663}"/>
          </ac:picMkLst>
        </pc:picChg>
        <pc:picChg chg="mod topLvl">
          <ac:chgData name="Timo Mühlhaus" userId="1b6b3aba618dadac" providerId="LiveId" clId="{0650BC4A-570C-4918-B7F2-B6B3A55D36EB}" dt="2020-09-19T13:30:46.883" v="2380" actId="165"/>
          <ac:picMkLst>
            <pc:docMk/>
            <pc:sldMk cId="1823276327" sldId="531"/>
            <ac:picMk id="526" creationId="{E2C13522-A23C-410F-B4C8-B9D18589D86E}"/>
          </ac:picMkLst>
        </pc:picChg>
        <pc:cxnChg chg="mod">
          <ac:chgData name="Timo Mühlhaus" userId="1b6b3aba618dadac" providerId="LiveId" clId="{0650BC4A-570C-4918-B7F2-B6B3A55D36EB}" dt="2020-09-19T13:30:46.883" v="2380" actId="165"/>
          <ac:cxnSpMkLst>
            <pc:docMk/>
            <pc:sldMk cId="1823276327" sldId="531"/>
            <ac:cxnSpMk id="321" creationId="{76E9BF4F-79BC-4FA7-B39A-9EE289F3500D}"/>
          </ac:cxnSpMkLst>
        </pc:cxnChg>
        <pc:cxnChg chg="mod">
          <ac:chgData name="Timo Mühlhaus" userId="1b6b3aba618dadac" providerId="LiveId" clId="{0650BC4A-570C-4918-B7F2-B6B3A55D36EB}" dt="2020-09-19T13:30:46.883" v="2380" actId="165"/>
          <ac:cxnSpMkLst>
            <pc:docMk/>
            <pc:sldMk cId="1823276327" sldId="531"/>
            <ac:cxnSpMk id="322" creationId="{4C206198-7CC5-49A8-B114-A501D27E6FCB}"/>
          </ac:cxnSpMkLst>
        </pc:cxnChg>
        <pc:cxnChg chg="mod">
          <ac:chgData name="Timo Mühlhaus" userId="1b6b3aba618dadac" providerId="LiveId" clId="{0650BC4A-570C-4918-B7F2-B6B3A55D36EB}" dt="2020-09-19T13:30:46.883" v="2380" actId="165"/>
          <ac:cxnSpMkLst>
            <pc:docMk/>
            <pc:sldMk cId="1823276327" sldId="531"/>
            <ac:cxnSpMk id="327" creationId="{F4379B79-4099-4CAF-B076-D14A299317E6}"/>
          </ac:cxnSpMkLst>
        </pc:cxnChg>
        <pc:cxnChg chg="mod">
          <ac:chgData name="Timo Mühlhaus" userId="1b6b3aba618dadac" providerId="LiveId" clId="{0650BC4A-570C-4918-B7F2-B6B3A55D36EB}" dt="2020-09-19T13:30:46.883" v="2380" actId="165"/>
          <ac:cxnSpMkLst>
            <pc:docMk/>
            <pc:sldMk cId="1823276327" sldId="531"/>
            <ac:cxnSpMk id="328" creationId="{2587BA1F-568C-4B01-A549-CCC74B38114D}"/>
          </ac:cxnSpMkLst>
        </pc:cxnChg>
        <pc:cxnChg chg="mod">
          <ac:chgData name="Timo Mühlhaus" userId="1b6b3aba618dadac" providerId="LiveId" clId="{0650BC4A-570C-4918-B7F2-B6B3A55D36EB}" dt="2020-09-19T13:30:46.883" v="2380" actId="165"/>
          <ac:cxnSpMkLst>
            <pc:docMk/>
            <pc:sldMk cId="1823276327" sldId="531"/>
            <ac:cxnSpMk id="330" creationId="{D55CE675-2C77-4828-ACA8-8D7F7CC92B36}"/>
          </ac:cxnSpMkLst>
        </pc:cxnChg>
        <pc:cxnChg chg="mod">
          <ac:chgData name="Timo Mühlhaus" userId="1b6b3aba618dadac" providerId="LiveId" clId="{0650BC4A-570C-4918-B7F2-B6B3A55D36EB}" dt="2020-09-19T13:30:46.883" v="2380" actId="165"/>
          <ac:cxnSpMkLst>
            <pc:docMk/>
            <pc:sldMk cId="1823276327" sldId="531"/>
            <ac:cxnSpMk id="331" creationId="{2CD78471-DBA9-4B02-93FF-D28A4FF378ED}"/>
          </ac:cxnSpMkLst>
        </pc:cxnChg>
        <pc:cxnChg chg="mod">
          <ac:chgData name="Timo Mühlhaus" userId="1b6b3aba618dadac" providerId="LiveId" clId="{0650BC4A-570C-4918-B7F2-B6B3A55D36EB}" dt="2020-09-19T13:30:46.883" v="2380" actId="165"/>
          <ac:cxnSpMkLst>
            <pc:docMk/>
            <pc:sldMk cId="1823276327" sldId="531"/>
            <ac:cxnSpMk id="333" creationId="{F660AB84-99C5-40B0-BC5F-D366FF5AA531}"/>
          </ac:cxnSpMkLst>
        </pc:cxnChg>
        <pc:cxnChg chg="mod">
          <ac:chgData name="Timo Mühlhaus" userId="1b6b3aba618dadac" providerId="LiveId" clId="{0650BC4A-570C-4918-B7F2-B6B3A55D36EB}" dt="2020-09-19T13:30:46.883" v="2380" actId="165"/>
          <ac:cxnSpMkLst>
            <pc:docMk/>
            <pc:sldMk cId="1823276327" sldId="531"/>
            <ac:cxnSpMk id="334" creationId="{C940A8D6-181A-4CDC-9DD2-7803CFB81724}"/>
          </ac:cxnSpMkLst>
        </pc:cxnChg>
        <pc:cxnChg chg="mod">
          <ac:chgData name="Timo Mühlhaus" userId="1b6b3aba618dadac" providerId="LiveId" clId="{0650BC4A-570C-4918-B7F2-B6B3A55D36EB}" dt="2020-09-19T13:30:46.883" v="2380" actId="165"/>
          <ac:cxnSpMkLst>
            <pc:docMk/>
            <pc:sldMk cId="1823276327" sldId="531"/>
            <ac:cxnSpMk id="508" creationId="{6D1EA4A0-3C1F-4C1D-A2B4-FF40B444D4B8}"/>
          </ac:cxnSpMkLst>
        </pc:cxnChg>
        <pc:cxnChg chg="mod">
          <ac:chgData name="Timo Mühlhaus" userId="1b6b3aba618dadac" providerId="LiveId" clId="{0650BC4A-570C-4918-B7F2-B6B3A55D36EB}" dt="2020-09-19T13:30:46.883" v="2380" actId="165"/>
          <ac:cxnSpMkLst>
            <pc:docMk/>
            <pc:sldMk cId="1823276327" sldId="531"/>
            <ac:cxnSpMk id="509" creationId="{21970523-8346-4B43-9DCE-3465BE6A714D}"/>
          </ac:cxnSpMkLst>
        </pc:cxnChg>
        <pc:cxnChg chg="mod">
          <ac:chgData name="Timo Mühlhaus" userId="1b6b3aba618dadac" providerId="LiveId" clId="{0650BC4A-570C-4918-B7F2-B6B3A55D36EB}" dt="2020-09-19T13:30:46.883" v="2380" actId="165"/>
          <ac:cxnSpMkLst>
            <pc:docMk/>
            <pc:sldMk cId="1823276327" sldId="531"/>
            <ac:cxnSpMk id="513" creationId="{B7156C67-0A3F-41B4-9E70-D310E6FDCCEE}"/>
          </ac:cxnSpMkLst>
        </pc:cxnChg>
        <pc:cxnChg chg="mod">
          <ac:chgData name="Timo Mühlhaus" userId="1b6b3aba618dadac" providerId="LiveId" clId="{0650BC4A-570C-4918-B7F2-B6B3A55D36EB}" dt="2020-09-19T13:30:46.883" v="2380" actId="165"/>
          <ac:cxnSpMkLst>
            <pc:docMk/>
            <pc:sldMk cId="1823276327" sldId="531"/>
            <ac:cxnSpMk id="514" creationId="{5EDF94D1-DB37-469C-BE5F-B4A2F6BA718E}"/>
          </ac:cxnSpMkLst>
        </pc:cxnChg>
        <pc:cxnChg chg="mod">
          <ac:chgData name="Timo Mühlhaus" userId="1b6b3aba618dadac" providerId="LiveId" clId="{0650BC4A-570C-4918-B7F2-B6B3A55D36EB}" dt="2020-09-19T13:30:46.883" v="2380" actId="165"/>
          <ac:cxnSpMkLst>
            <pc:docMk/>
            <pc:sldMk cId="1823276327" sldId="531"/>
            <ac:cxnSpMk id="540" creationId="{09ECD818-2778-469B-ACF2-47A8F9C1EC3A}"/>
          </ac:cxnSpMkLst>
        </pc:cxnChg>
        <pc:cxnChg chg="mod">
          <ac:chgData name="Timo Mühlhaus" userId="1b6b3aba618dadac" providerId="LiveId" clId="{0650BC4A-570C-4918-B7F2-B6B3A55D36EB}" dt="2020-09-19T13:30:46.883" v="2380" actId="165"/>
          <ac:cxnSpMkLst>
            <pc:docMk/>
            <pc:sldMk cId="1823276327" sldId="531"/>
            <ac:cxnSpMk id="542" creationId="{8DFCF369-28DB-47B8-8234-1A17D96CF185}"/>
          </ac:cxnSpMkLst>
        </pc:cxnChg>
        <pc:cxnChg chg="mod">
          <ac:chgData name="Timo Mühlhaus" userId="1b6b3aba618dadac" providerId="LiveId" clId="{0650BC4A-570C-4918-B7F2-B6B3A55D36EB}" dt="2020-09-19T13:30:46.883" v="2380" actId="165"/>
          <ac:cxnSpMkLst>
            <pc:docMk/>
            <pc:sldMk cId="1823276327" sldId="531"/>
            <ac:cxnSpMk id="549" creationId="{007558DA-5DE5-48B6-A13A-395240DC967E}"/>
          </ac:cxnSpMkLst>
        </pc:cxnChg>
        <pc:cxnChg chg="mod">
          <ac:chgData name="Timo Mühlhaus" userId="1b6b3aba618dadac" providerId="LiveId" clId="{0650BC4A-570C-4918-B7F2-B6B3A55D36EB}" dt="2020-09-19T13:30:46.883" v="2380" actId="165"/>
          <ac:cxnSpMkLst>
            <pc:docMk/>
            <pc:sldMk cId="1823276327" sldId="531"/>
            <ac:cxnSpMk id="550" creationId="{ABF4C7B2-5AE3-4445-91EC-FCBD7E37B153}"/>
          </ac:cxnSpMkLst>
        </pc:cxnChg>
        <pc:cxnChg chg="mod">
          <ac:chgData name="Timo Mühlhaus" userId="1b6b3aba618dadac" providerId="LiveId" clId="{0650BC4A-570C-4918-B7F2-B6B3A55D36EB}" dt="2020-09-19T13:30:46.883" v="2380" actId="165"/>
          <ac:cxnSpMkLst>
            <pc:docMk/>
            <pc:sldMk cId="1823276327" sldId="531"/>
            <ac:cxnSpMk id="551" creationId="{551C0838-D59E-42FE-B612-F9A4D30E5F83}"/>
          </ac:cxnSpMkLst>
        </pc:cxnChg>
        <pc:cxnChg chg="mod">
          <ac:chgData name="Timo Mühlhaus" userId="1b6b3aba618dadac" providerId="LiveId" clId="{0650BC4A-570C-4918-B7F2-B6B3A55D36EB}" dt="2020-09-19T13:30:46.883" v="2380" actId="165"/>
          <ac:cxnSpMkLst>
            <pc:docMk/>
            <pc:sldMk cId="1823276327" sldId="531"/>
            <ac:cxnSpMk id="552" creationId="{C2F08BBF-B5AF-4C31-AB57-D676D36EB078}"/>
          </ac:cxnSpMkLst>
        </pc:cxnChg>
        <pc:cxnChg chg="mod">
          <ac:chgData name="Timo Mühlhaus" userId="1b6b3aba618dadac" providerId="LiveId" clId="{0650BC4A-570C-4918-B7F2-B6B3A55D36EB}" dt="2020-09-19T13:30:46.883" v="2380" actId="165"/>
          <ac:cxnSpMkLst>
            <pc:docMk/>
            <pc:sldMk cId="1823276327" sldId="531"/>
            <ac:cxnSpMk id="553" creationId="{8A943F9A-D8BB-4BA3-A6DD-C983F3493A69}"/>
          </ac:cxnSpMkLst>
        </pc:cxnChg>
        <pc:cxnChg chg="mod">
          <ac:chgData name="Timo Mühlhaus" userId="1b6b3aba618dadac" providerId="LiveId" clId="{0650BC4A-570C-4918-B7F2-B6B3A55D36EB}" dt="2020-09-19T13:30:46.883" v="2380" actId="165"/>
          <ac:cxnSpMkLst>
            <pc:docMk/>
            <pc:sldMk cId="1823276327" sldId="531"/>
            <ac:cxnSpMk id="554" creationId="{F96458E0-F619-419B-9B30-C6CAA66C69A0}"/>
          </ac:cxnSpMkLst>
        </pc:cxnChg>
        <pc:cxnChg chg="mod">
          <ac:chgData name="Timo Mühlhaus" userId="1b6b3aba618dadac" providerId="LiveId" clId="{0650BC4A-570C-4918-B7F2-B6B3A55D36EB}" dt="2020-09-19T13:30:46.883" v="2380" actId="165"/>
          <ac:cxnSpMkLst>
            <pc:docMk/>
            <pc:sldMk cId="1823276327" sldId="531"/>
            <ac:cxnSpMk id="555" creationId="{94695439-629B-4B2E-B201-9B7101FA3224}"/>
          </ac:cxnSpMkLst>
        </pc:cxnChg>
        <pc:cxnChg chg="mod">
          <ac:chgData name="Timo Mühlhaus" userId="1b6b3aba618dadac" providerId="LiveId" clId="{0650BC4A-570C-4918-B7F2-B6B3A55D36EB}" dt="2020-09-19T13:30:46.883" v="2380" actId="165"/>
          <ac:cxnSpMkLst>
            <pc:docMk/>
            <pc:sldMk cId="1823276327" sldId="531"/>
            <ac:cxnSpMk id="556" creationId="{D83A193A-1C27-4D71-BC6B-4617CB8C5536}"/>
          </ac:cxnSpMkLst>
        </pc:cxnChg>
        <pc:cxnChg chg="mod">
          <ac:chgData name="Timo Mühlhaus" userId="1b6b3aba618dadac" providerId="LiveId" clId="{0650BC4A-570C-4918-B7F2-B6B3A55D36EB}" dt="2020-09-19T13:30:46.883" v="2380" actId="165"/>
          <ac:cxnSpMkLst>
            <pc:docMk/>
            <pc:sldMk cId="1823276327" sldId="531"/>
            <ac:cxnSpMk id="557" creationId="{8F926949-CBCD-483D-BB29-8589C0007986}"/>
          </ac:cxnSpMkLst>
        </pc:cxnChg>
        <pc:cxnChg chg="mod">
          <ac:chgData name="Timo Mühlhaus" userId="1b6b3aba618dadac" providerId="LiveId" clId="{0650BC4A-570C-4918-B7F2-B6B3A55D36EB}" dt="2020-09-19T13:30:46.883" v="2380" actId="165"/>
          <ac:cxnSpMkLst>
            <pc:docMk/>
            <pc:sldMk cId="1823276327" sldId="531"/>
            <ac:cxnSpMk id="558" creationId="{1CFB267D-F0EB-4204-896A-DEE36E8DBDCF}"/>
          </ac:cxnSpMkLst>
        </pc:cxnChg>
        <pc:cxnChg chg="mod">
          <ac:chgData name="Timo Mühlhaus" userId="1b6b3aba618dadac" providerId="LiveId" clId="{0650BC4A-570C-4918-B7F2-B6B3A55D36EB}" dt="2020-09-19T13:30:46.883" v="2380" actId="165"/>
          <ac:cxnSpMkLst>
            <pc:docMk/>
            <pc:sldMk cId="1823276327" sldId="531"/>
            <ac:cxnSpMk id="559" creationId="{774B7EF1-1098-4A51-9505-6637EF23072B}"/>
          </ac:cxnSpMkLst>
        </pc:cxnChg>
        <pc:cxnChg chg="mod">
          <ac:chgData name="Timo Mühlhaus" userId="1b6b3aba618dadac" providerId="LiveId" clId="{0650BC4A-570C-4918-B7F2-B6B3A55D36EB}" dt="2020-09-19T13:30:46.883" v="2380" actId="165"/>
          <ac:cxnSpMkLst>
            <pc:docMk/>
            <pc:sldMk cId="1823276327" sldId="531"/>
            <ac:cxnSpMk id="560" creationId="{ED86916F-FBD0-4084-91F7-C37DDED172A8}"/>
          </ac:cxnSpMkLst>
        </pc:cxnChg>
        <pc:cxnChg chg="mod">
          <ac:chgData name="Timo Mühlhaus" userId="1b6b3aba618dadac" providerId="LiveId" clId="{0650BC4A-570C-4918-B7F2-B6B3A55D36EB}" dt="2020-09-19T13:30:46.883" v="2380" actId="165"/>
          <ac:cxnSpMkLst>
            <pc:docMk/>
            <pc:sldMk cId="1823276327" sldId="531"/>
            <ac:cxnSpMk id="561" creationId="{FCE0D2C5-53D7-4B85-902C-3C69C2EE61ED}"/>
          </ac:cxnSpMkLst>
        </pc:cxnChg>
        <pc:cxnChg chg="mod">
          <ac:chgData name="Timo Mühlhaus" userId="1b6b3aba618dadac" providerId="LiveId" clId="{0650BC4A-570C-4918-B7F2-B6B3A55D36EB}" dt="2020-09-19T13:30:46.883" v="2380" actId="165"/>
          <ac:cxnSpMkLst>
            <pc:docMk/>
            <pc:sldMk cId="1823276327" sldId="531"/>
            <ac:cxnSpMk id="562" creationId="{685CF8A2-FBE8-4CCD-B323-EB9B5065B9B3}"/>
          </ac:cxnSpMkLst>
        </pc:cxnChg>
        <pc:cxnChg chg="mod">
          <ac:chgData name="Timo Mühlhaus" userId="1b6b3aba618dadac" providerId="LiveId" clId="{0650BC4A-570C-4918-B7F2-B6B3A55D36EB}" dt="2020-09-19T13:30:46.883" v="2380" actId="165"/>
          <ac:cxnSpMkLst>
            <pc:docMk/>
            <pc:sldMk cId="1823276327" sldId="531"/>
            <ac:cxnSpMk id="563" creationId="{02461327-970C-4015-BC7B-DBEA48F8924E}"/>
          </ac:cxnSpMkLst>
        </pc:cxnChg>
        <pc:cxnChg chg="mod">
          <ac:chgData name="Timo Mühlhaus" userId="1b6b3aba618dadac" providerId="LiveId" clId="{0650BC4A-570C-4918-B7F2-B6B3A55D36EB}" dt="2020-09-19T13:30:46.883" v="2380" actId="165"/>
          <ac:cxnSpMkLst>
            <pc:docMk/>
            <pc:sldMk cId="1823276327" sldId="531"/>
            <ac:cxnSpMk id="564" creationId="{F70201E9-35B1-47A8-AC32-6D0CA26D8229}"/>
          </ac:cxnSpMkLst>
        </pc:cxnChg>
        <pc:cxnChg chg="mod">
          <ac:chgData name="Timo Mühlhaus" userId="1b6b3aba618dadac" providerId="LiveId" clId="{0650BC4A-570C-4918-B7F2-B6B3A55D36EB}" dt="2020-09-19T13:30:46.883" v="2380" actId="165"/>
          <ac:cxnSpMkLst>
            <pc:docMk/>
            <pc:sldMk cId="1823276327" sldId="531"/>
            <ac:cxnSpMk id="565" creationId="{19768907-985F-49C0-961B-F231B3402384}"/>
          </ac:cxnSpMkLst>
        </pc:cxnChg>
        <pc:cxnChg chg="mod">
          <ac:chgData name="Timo Mühlhaus" userId="1b6b3aba618dadac" providerId="LiveId" clId="{0650BC4A-570C-4918-B7F2-B6B3A55D36EB}" dt="2020-09-19T13:30:46.883" v="2380" actId="165"/>
          <ac:cxnSpMkLst>
            <pc:docMk/>
            <pc:sldMk cId="1823276327" sldId="531"/>
            <ac:cxnSpMk id="566" creationId="{C68C6267-8BDA-4F44-B5FC-B49576DA95D3}"/>
          </ac:cxnSpMkLst>
        </pc:cxnChg>
        <pc:cxnChg chg="mod">
          <ac:chgData name="Timo Mühlhaus" userId="1b6b3aba618dadac" providerId="LiveId" clId="{0650BC4A-570C-4918-B7F2-B6B3A55D36EB}" dt="2020-09-19T13:30:46.883" v="2380" actId="165"/>
          <ac:cxnSpMkLst>
            <pc:docMk/>
            <pc:sldMk cId="1823276327" sldId="531"/>
            <ac:cxnSpMk id="567" creationId="{338A03F7-0B02-4F20-B803-93D251F2F7F7}"/>
          </ac:cxnSpMkLst>
        </pc:cxnChg>
        <pc:cxnChg chg="mod">
          <ac:chgData name="Timo Mühlhaus" userId="1b6b3aba618dadac" providerId="LiveId" clId="{0650BC4A-570C-4918-B7F2-B6B3A55D36EB}" dt="2020-09-19T13:30:46.883" v="2380" actId="165"/>
          <ac:cxnSpMkLst>
            <pc:docMk/>
            <pc:sldMk cId="1823276327" sldId="531"/>
            <ac:cxnSpMk id="568" creationId="{BBA1C126-09C1-4C80-A7E6-2C5FD3A0337F}"/>
          </ac:cxnSpMkLst>
        </pc:cxnChg>
        <pc:cxnChg chg="mod">
          <ac:chgData name="Timo Mühlhaus" userId="1b6b3aba618dadac" providerId="LiveId" clId="{0650BC4A-570C-4918-B7F2-B6B3A55D36EB}" dt="2020-09-19T13:30:46.883" v="2380" actId="165"/>
          <ac:cxnSpMkLst>
            <pc:docMk/>
            <pc:sldMk cId="1823276327" sldId="531"/>
            <ac:cxnSpMk id="569" creationId="{54B55B73-9E86-46ED-AA6F-A0940BE7C4D9}"/>
          </ac:cxnSpMkLst>
        </pc:cxnChg>
        <pc:cxnChg chg="mod">
          <ac:chgData name="Timo Mühlhaus" userId="1b6b3aba618dadac" providerId="LiveId" clId="{0650BC4A-570C-4918-B7F2-B6B3A55D36EB}" dt="2020-09-19T13:30:46.883" v="2380" actId="165"/>
          <ac:cxnSpMkLst>
            <pc:docMk/>
            <pc:sldMk cId="1823276327" sldId="531"/>
            <ac:cxnSpMk id="570" creationId="{D14C74AB-2648-4F44-B495-7AC43D25B8B2}"/>
          </ac:cxnSpMkLst>
        </pc:cxnChg>
        <pc:cxnChg chg="mod">
          <ac:chgData name="Timo Mühlhaus" userId="1b6b3aba618dadac" providerId="LiveId" clId="{0650BC4A-570C-4918-B7F2-B6B3A55D36EB}" dt="2020-09-19T13:30:46.883" v="2380" actId="165"/>
          <ac:cxnSpMkLst>
            <pc:docMk/>
            <pc:sldMk cId="1823276327" sldId="531"/>
            <ac:cxnSpMk id="571" creationId="{EDDA7787-9161-4C25-A857-8B1A9DE8C0CA}"/>
          </ac:cxnSpMkLst>
        </pc:cxnChg>
        <pc:cxnChg chg="mod">
          <ac:chgData name="Timo Mühlhaus" userId="1b6b3aba618dadac" providerId="LiveId" clId="{0650BC4A-570C-4918-B7F2-B6B3A55D36EB}" dt="2020-09-19T13:30:46.883" v="2380" actId="165"/>
          <ac:cxnSpMkLst>
            <pc:docMk/>
            <pc:sldMk cId="1823276327" sldId="531"/>
            <ac:cxnSpMk id="572" creationId="{4D27D596-51BA-4ADF-A1BC-647225A7600E}"/>
          </ac:cxnSpMkLst>
        </pc:cxnChg>
        <pc:cxnChg chg="mod">
          <ac:chgData name="Timo Mühlhaus" userId="1b6b3aba618dadac" providerId="LiveId" clId="{0650BC4A-570C-4918-B7F2-B6B3A55D36EB}" dt="2020-09-19T13:30:46.883" v="2380" actId="165"/>
          <ac:cxnSpMkLst>
            <pc:docMk/>
            <pc:sldMk cId="1823276327" sldId="531"/>
            <ac:cxnSpMk id="573" creationId="{D4DB2E9F-388B-43E7-BF6B-F87E406F4FB7}"/>
          </ac:cxnSpMkLst>
        </pc:cxnChg>
        <pc:cxnChg chg="mod">
          <ac:chgData name="Timo Mühlhaus" userId="1b6b3aba618dadac" providerId="LiveId" clId="{0650BC4A-570C-4918-B7F2-B6B3A55D36EB}" dt="2020-09-19T13:30:46.883" v="2380" actId="165"/>
          <ac:cxnSpMkLst>
            <pc:docMk/>
            <pc:sldMk cId="1823276327" sldId="531"/>
            <ac:cxnSpMk id="574" creationId="{4EAB9D53-CBAE-4E54-9083-8B530E1C911E}"/>
          </ac:cxnSpMkLst>
        </pc:cxnChg>
        <pc:cxnChg chg="mod">
          <ac:chgData name="Timo Mühlhaus" userId="1b6b3aba618dadac" providerId="LiveId" clId="{0650BC4A-570C-4918-B7F2-B6B3A55D36EB}" dt="2020-09-19T13:30:46.883" v="2380" actId="165"/>
          <ac:cxnSpMkLst>
            <pc:docMk/>
            <pc:sldMk cId="1823276327" sldId="531"/>
            <ac:cxnSpMk id="575" creationId="{8AAFE61A-5F3D-43B3-81BE-995AD36E80EE}"/>
          </ac:cxnSpMkLst>
        </pc:cxnChg>
        <pc:cxnChg chg="mod">
          <ac:chgData name="Timo Mühlhaus" userId="1b6b3aba618dadac" providerId="LiveId" clId="{0650BC4A-570C-4918-B7F2-B6B3A55D36EB}" dt="2020-09-19T13:30:46.883" v="2380" actId="165"/>
          <ac:cxnSpMkLst>
            <pc:docMk/>
            <pc:sldMk cId="1823276327" sldId="531"/>
            <ac:cxnSpMk id="576" creationId="{95E30E1D-C0AB-4299-AAB9-F2F2E9B2B71D}"/>
          </ac:cxnSpMkLst>
        </pc:cxnChg>
        <pc:cxnChg chg="mod">
          <ac:chgData name="Timo Mühlhaus" userId="1b6b3aba618dadac" providerId="LiveId" clId="{0650BC4A-570C-4918-B7F2-B6B3A55D36EB}" dt="2020-09-19T13:30:46.883" v="2380" actId="165"/>
          <ac:cxnSpMkLst>
            <pc:docMk/>
            <pc:sldMk cId="1823276327" sldId="531"/>
            <ac:cxnSpMk id="577" creationId="{786CCFDA-2B80-4A1E-93D4-11F9ACFEDDEA}"/>
          </ac:cxnSpMkLst>
        </pc:cxnChg>
        <pc:cxnChg chg="mod">
          <ac:chgData name="Timo Mühlhaus" userId="1b6b3aba618dadac" providerId="LiveId" clId="{0650BC4A-570C-4918-B7F2-B6B3A55D36EB}" dt="2020-09-19T13:30:46.883" v="2380" actId="165"/>
          <ac:cxnSpMkLst>
            <pc:docMk/>
            <pc:sldMk cId="1823276327" sldId="531"/>
            <ac:cxnSpMk id="578" creationId="{05AF1A8E-3549-48FC-8C08-3C2C83620A53}"/>
          </ac:cxnSpMkLst>
        </pc:cxnChg>
        <pc:cxnChg chg="mod">
          <ac:chgData name="Timo Mühlhaus" userId="1b6b3aba618dadac" providerId="LiveId" clId="{0650BC4A-570C-4918-B7F2-B6B3A55D36EB}" dt="2020-09-19T13:30:46.883" v="2380" actId="165"/>
          <ac:cxnSpMkLst>
            <pc:docMk/>
            <pc:sldMk cId="1823276327" sldId="531"/>
            <ac:cxnSpMk id="579" creationId="{EF2B117D-E238-4CFE-A54E-3F74C203453B}"/>
          </ac:cxnSpMkLst>
        </pc:cxnChg>
        <pc:cxnChg chg="mod">
          <ac:chgData name="Timo Mühlhaus" userId="1b6b3aba618dadac" providerId="LiveId" clId="{0650BC4A-570C-4918-B7F2-B6B3A55D36EB}" dt="2020-09-19T13:30:46.883" v="2380" actId="165"/>
          <ac:cxnSpMkLst>
            <pc:docMk/>
            <pc:sldMk cId="1823276327" sldId="531"/>
            <ac:cxnSpMk id="580" creationId="{88D902D8-A404-4645-8590-D8EA4783652B}"/>
          </ac:cxnSpMkLst>
        </pc:cxnChg>
        <pc:cxnChg chg="mod">
          <ac:chgData name="Timo Mühlhaus" userId="1b6b3aba618dadac" providerId="LiveId" clId="{0650BC4A-570C-4918-B7F2-B6B3A55D36EB}" dt="2020-09-19T13:30:46.883" v="2380" actId="165"/>
          <ac:cxnSpMkLst>
            <pc:docMk/>
            <pc:sldMk cId="1823276327" sldId="531"/>
            <ac:cxnSpMk id="581" creationId="{2157F7EE-6E8B-4874-B2B2-3D257F95FACF}"/>
          </ac:cxnSpMkLst>
        </pc:cxnChg>
        <pc:cxnChg chg="mod">
          <ac:chgData name="Timo Mühlhaus" userId="1b6b3aba618dadac" providerId="LiveId" clId="{0650BC4A-570C-4918-B7F2-B6B3A55D36EB}" dt="2020-09-19T13:30:46.883" v="2380" actId="165"/>
          <ac:cxnSpMkLst>
            <pc:docMk/>
            <pc:sldMk cId="1823276327" sldId="531"/>
            <ac:cxnSpMk id="582" creationId="{7981942A-927D-450A-AD7A-3A54E8064D63}"/>
          </ac:cxnSpMkLst>
        </pc:cxnChg>
        <pc:cxnChg chg="mod">
          <ac:chgData name="Timo Mühlhaus" userId="1b6b3aba618dadac" providerId="LiveId" clId="{0650BC4A-570C-4918-B7F2-B6B3A55D36EB}" dt="2020-09-19T13:30:46.883" v="2380" actId="165"/>
          <ac:cxnSpMkLst>
            <pc:docMk/>
            <pc:sldMk cId="1823276327" sldId="531"/>
            <ac:cxnSpMk id="583" creationId="{C9127284-BAC5-4D5F-8F68-A41130FFB508}"/>
          </ac:cxnSpMkLst>
        </pc:cxnChg>
        <pc:cxnChg chg="mod">
          <ac:chgData name="Timo Mühlhaus" userId="1b6b3aba618dadac" providerId="LiveId" clId="{0650BC4A-570C-4918-B7F2-B6B3A55D36EB}" dt="2020-09-19T13:30:46.883" v="2380" actId="165"/>
          <ac:cxnSpMkLst>
            <pc:docMk/>
            <pc:sldMk cId="1823276327" sldId="531"/>
            <ac:cxnSpMk id="584" creationId="{D6EA7E6C-1122-411B-A0D6-B650A4F3F096}"/>
          </ac:cxnSpMkLst>
        </pc:cxnChg>
        <pc:cxnChg chg="mod">
          <ac:chgData name="Timo Mühlhaus" userId="1b6b3aba618dadac" providerId="LiveId" clId="{0650BC4A-570C-4918-B7F2-B6B3A55D36EB}" dt="2020-09-19T13:30:46.883" v="2380" actId="165"/>
          <ac:cxnSpMkLst>
            <pc:docMk/>
            <pc:sldMk cId="1823276327" sldId="531"/>
            <ac:cxnSpMk id="585" creationId="{83CFAE7F-36D1-4442-9CFA-BB7C36FC0B9F}"/>
          </ac:cxnSpMkLst>
        </pc:cxnChg>
        <pc:cxnChg chg="mod">
          <ac:chgData name="Timo Mühlhaus" userId="1b6b3aba618dadac" providerId="LiveId" clId="{0650BC4A-570C-4918-B7F2-B6B3A55D36EB}" dt="2020-09-19T13:30:46.883" v="2380" actId="165"/>
          <ac:cxnSpMkLst>
            <pc:docMk/>
            <pc:sldMk cId="1823276327" sldId="531"/>
            <ac:cxnSpMk id="586" creationId="{2583AE38-CD69-496F-B436-F928B243719D}"/>
          </ac:cxnSpMkLst>
        </pc:cxnChg>
        <pc:cxnChg chg="mod">
          <ac:chgData name="Timo Mühlhaus" userId="1b6b3aba618dadac" providerId="LiveId" clId="{0650BC4A-570C-4918-B7F2-B6B3A55D36EB}" dt="2020-09-19T13:30:46.883" v="2380" actId="165"/>
          <ac:cxnSpMkLst>
            <pc:docMk/>
            <pc:sldMk cId="1823276327" sldId="531"/>
            <ac:cxnSpMk id="587" creationId="{BAF97940-059D-46BF-B01D-7DC9127272A7}"/>
          </ac:cxnSpMkLst>
        </pc:cxnChg>
        <pc:cxnChg chg="mod">
          <ac:chgData name="Timo Mühlhaus" userId="1b6b3aba618dadac" providerId="LiveId" clId="{0650BC4A-570C-4918-B7F2-B6B3A55D36EB}" dt="2020-09-19T13:30:46.883" v="2380" actId="165"/>
          <ac:cxnSpMkLst>
            <pc:docMk/>
            <pc:sldMk cId="1823276327" sldId="531"/>
            <ac:cxnSpMk id="588" creationId="{2B1115CA-8BFF-4BDA-A2F7-ABF27A57D138}"/>
          </ac:cxnSpMkLst>
        </pc:cxnChg>
        <pc:cxnChg chg="mod">
          <ac:chgData name="Timo Mühlhaus" userId="1b6b3aba618dadac" providerId="LiveId" clId="{0650BC4A-570C-4918-B7F2-B6B3A55D36EB}" dt="2020-09-19T13:30:46.883" v="2380" actId="165"/>
          <ac:cxnSpMkLst>
            <pc:docMk/>
            <pc:sldMk cId="1823276327" sldId="531"/>
            <ac:cxnSpMk id="589" creationId="{0E8C0C43-BB47-4721-A0F8-C795A33BDA30}"/>
          </ac:cxnSpMkLst>
        </pc:cxnChg>
        <pc:cxnChg chg="mod">
          <ac:chgData name="Timo Mühlhaus" userId="1b6b3aba618dadac" providerId="LiveId" clId="{0650BC4A-570C-4918-B7F2-B6B3A55D36EB}" dt="2020-09-19T13:30:46.883" v="2380" actId="165"/>
          <ac:cxnSpMkLst>
            <pc:docMk/>
            <pc:sldMk cId="1823276327" sldId="531"/>
            <ac:cxnSpMk id="590" creationId="{4CDB4D23-E2F1-4BE2-BB37-010527065613}"/>
          </ac:cxnSpMkLst>
        </pc:cxnChg>
        <pc:cxnChg chg="mod">
          <ac:chgData name="Timo Mühlhaus" userId="1b6b3aba618dadac" providerId="LiveId" clId="{0650BC4A-570C-4918-B7F2-B6B3A55D36EB}" dt="2020-09-19T13:30:46.883" v="2380" actId="165"/>
          <ac:cxnSpMkLst>
            <pc:docMk/>
            <pc:sldMk cId="1823276327" sldId="531"/>
            <ac:cxnSpMk id="591" creationId="{440569D4-E41C-4EBA-AD71-E5ACEDC5520C}"/>
          </ac:cxnSpMkLst>
        </pc:cxnChg>
        <pc:cxnChg chg="mod">
          <ac:chgData name="Timo Mühlhaus" userId="1b6b3aba618dadac" providerId="LiveId" clId="{0650BC4A-570C-4918-B7F2-B6B3A55D36EB}" dt="2020-09-19T13:30:46.883" v="2380" actId="165"/>
          <ac:cxnSpMkLst>
            <pc:docMk/>
            <pc:sldMk cId="1823276327" sldId="531"/>
            <ac:cxnSpMk id="592" creationId="{5C97A3EB-033D-4A75-AF49-4CAD7FB212CE}"/>
          </ac:cxnSpMkLst>
        </pc:cxnChg>
        <pc:cxnChg chg="mod">
          <ac:chgData name="Timo Mühlhaus" userId="1b6b3aba618dadac" providerId="LiveId" clId="{0650BC4A-570C-4918-B7F2-B6B3A55D36EB}" dt="2020-09-19T13:30:46.883" v="2380" actId="165"/>
          <ac:cxnSpMkLst>
            <pc:docMk/>
            <pc:sldMk cId="1823276327" sldId="531"/>
            <ac:cxnSpMk id="593" creationId="{04BE2677-10FB-41B7-B3F3-B7F1E59C08B6}"/>
          </ac:cxnSpMkLst>
        </pc:cxnChg>
        <pc:cxnChg chg="mod">
          <ac:chgData name="Timo Mühlhaus" userId="1b6b3aba618dadac" providerId="LiveId" clId="{0650BC4A-570C-4918-B7F2-B6B3A55D36EB}" dt="2020-09-19T13:30:46.883" v="2380" actId="165"/>
          <ac:cxnSpMkLst>
            <pc:docMk/>
            <pc:sldMk cId="1823276327" sldId="531"/>
            <ac:cxnSpMk id="594" creationId="{3F16F115-0192-4EE8-8CD6-C316B5BF7167}"/>
          </ac:cxnSpMkLst>
        </pc:cxnChg>
        <pc:cxnChg chg="mod">
          <ac:chgData name="Timo Mühlhaus" userId="1b6b3aba618dadac" providerId="LiveId" clId="{0650BC4A-570C-4918-B7F2-B6B3A55D36EB}" dt="2020-09-19T13:30:46.883" v="2380" actId="165"/>
          <ac:cxnSpMkLst>
            <pc:docMk/>
            <pc:sldMk cId="1823276327" sldId="531"/>
            <ac:cxnSpMk id="595" creationId="{FC30FAAD-82C3-4C15-B040-5886CD731BD8}"/>
          </ac:cxnSpMkLst>
        </pc:cxnChg>
        <pc:cxnChg chg="mod">
          <ac:chgData name="Timo Mühlhaus" userId="1b6b3aba618dadac" providerId="LiveId" clId="{0650BC4A-570C-4918-B7F2-B6B3A55D36EB}" dt="2020-09-19T13:30:46.883" v="2380" actId="165"/>
          <ac:cxnSpMkLst>
            <pc:docMk/>
            <pc:sldMk cId="1823276327" sldId="531"/>
            <ac:cxnSpMk id="596" creationId="{2C981EDD-8407-4809-923F-F841810962BE}"/>
          </ac:cxnSpMkLst>
        </pc:cxnChg>
        <pc:cxnChg chg="mod">
          <ac:chgData name="Timo Mühlhaus" userId="1b6b3aba618dadac" providerId="LiveId" clId="{0650BC4A-570C-4918-B7F2-B6B3A55D36EB}" dt="2020-09-19T13:30:46.883" v="2380" actId="165"/>
          <ac:cxnSpMkLst>
            <pc:docMk/>
            <pc:sldMk cId="1823276327" sldId="531"/>
            <ac:cxnSpMk id="597" creationId="{9FF14EBD-8CF4-4DE3-BF5E-F689AAC08942}"/>
          </ac:cxnSpMkLst>
        </pc:cxnChg>
        <pc:cxnChg chg="mod">
          <ac:chgData name="Timo Mühlhaus" userId="1b6b3aba618dadac" providerId="LiveId" clId="{0650BC4A-570C-4918-B7F2-B6B3A55D36EB}" dt="2020-09-19T13:30:46.883" v="2380" actId="165"/>
          <ac:cxnSpMkLst>
            <pc:docMk/>
            <pc:sldMk cId="1823276327" sldId="531"/>
            <ac:cxnSpMk id="598" creationId="{08D779B1-94E4-4F42-99DB-3617FE1599BD}"/>
          </ac:cxnSpMkLst>
        </pc:cxnChg>
        <pc:cxnChg chg="mod">
          <ac:chgData name="Timo Mühlhaus" userId="1b6b3aba618dadac" providerId="LiveId" clId="{0650BC4A-570C-4918-B7F2-B6B3A55D36EB}" dt="2020-09-19T13:30:46.883" v="2380" actId="165"/>
          <ac:cxnSpMkLst>
            <pc:docMk/>
            <pc:sldMk cId="1823276327" sldId="531"/>
            <ac:cxnSpMk id="599" creationId="{ADD12738-B7A5-486B-A4DE-F161A0AE6EA5}"/>
          </ac:cxnSpMkLst>
        </pc:cxnChg>
        <pc:cxnChg chg="mod">
          <ac:chgData name="Timo Mühlhaus" userId="1b6b3aba618dadac" providerId="LiveId" clId="{0650BC4A-570C-4918-B7F2-B6B3A55D36EB}" dt="2020-09-19T13:30:46.883" v="2380" actId="165"/>
          <ac:cxnSpMkLst>
            <pc:docMk/>
            <pc:sldMk cId="1823276327" sldId="531"/>
            <ac:cxnSpMk id="600" creationId="{EAFC5D16-CD07-4E00-BF9C-0F721AFD47E9}"/>
          </ac:cxnSpMkLst>
        </pc:cxnChg>
        <pc:cxnChg chg="mod">
          <ac:chgData name="Timo Mühlhaus" userId="1b6b3aba618dadac" providerId="LiveId" clId="{0650BC4A-570C-4918-B7F2-B6B3A55D36EB}" dt="2020-09-19T13:30:46.883" v="2380" actId="165"/>
          <ac:cxnSpMkLst>
            <pc:docMk/>
            <pc:sldMk cId="1823276327" sldId="531"/>
            <ac:cxnSpMk id="601" creationId="{0C9D057B-BD7E-43B9-BACC-3747E8E7D49E}"/>
          </ac:cxnSpMkLst>
        </pc:cxnChg>
        <pc:cxnChg chg="mod">
          <ac:chgData name="Timo Mühlhaus" userId="1b6b3aba618dadac" providerId="LiveId" clId="{0650BC4A-570C-4918-B7F2-B6B3A55D36EB}" dt="2020-09-19T13:30:46.883" v="2380" actId="165"/>
          <ac:cxnSpMkLst>
            <pc:docMk/>
            <pc:sldMk cId="1823276327" sldId="531"/>
            <ac:cxnSpMk id="602" creationId="{F85A4F45-73E8-45A1-9611-5863234E654A}"/>
          </ac:cxnSpMkLst>
        </pc:cxnChg>
        <pc:cxnChg chg="mod">
          <ac:chgData name="Timo Mühlhaus" userId="1b6b3aba618dadac" providerId="LiveId" clId="{0650BC4A-570C-4918-B7F2-B6B3A55D36EB}" dt="2020-09-19T13:30:46.883" v="2380" actId="165"/>
          <ac:cxnSpMkLst>
            <pc:docMk/>
            <pc:sldMk cId="1823276327" sldId="531"/>
            <ac:cxnSpMk id="603" creationId="{8384EDFC-433B-489A-BAC4-0F350CC9D587}"/>
          </ac:cxnSpMkLst>
        </pc:cxnChg>
        <pc:cxnChg chg="mod">
          <ac:chgData name="Timo Mühlhaus" userId="1b6b3aba618dadac" providerId="LiveId" clId="{0650BC4A-570C-4918-B7F2-B6B3A55D36EB}" dt="2020-09-19T13:30:46.883" v="2380" actId="165"/>
          <ac:cxnSpMkLst>
            <pc:docMk/>
            <pc:sldMk cId="1823276327" sldId="531"/>
            <ac:cxnSpMk id="604" creationId="{3DCFEB12-8489-48D7-8BC9-553B53F94F4F}"/>
          </ac:cxnSpMkLst>
        </pc:cxnChg>
        <pc:cxnChg chg="mod">
          <ac:chgData name="Timo Mühlhaus" userId="1b6b3aba618dadac" providerId="LiveId" clId="{0650BC4A-570C-4918-B7F2-B6B3A55D36EB}" dt="2020-09-19T13:30:46.883" v="2380" actId="165"/>
          <ac:cxnSpMkLst>
            <pc:docMk/>
            <pc:sldMk cId="1823276327" sldId="531"/>
            <ac:cxnSpMk id="660" creationId="{5F1B2AF6-FE03-428C-BBEF-8D27E8C9AF15}"/>
          </ac:cxnSpMkLst>
        </pc:cxnChg>
        <pc:cxnChg chg="mod">
          <ac:chgData name="Timo Mühlhaus" userId="1b6b3aba618dadac" providerId="LiveId" clId="{0650BC4A-570C-4918-B7F2-B6B3A55D36EB}" dt="2020-09-19T13:30:46.883" v="2380" actId="165"/>
          <ac:cxnSpMkLst>
            <pc:docMk/>
            <pc:sldMk cId="1823276327" sldId="531"/>
            <ac:cxnSpMk id="661" creationId="{8EFE9C12-0D73-41E9-AA25-F71D583527A0}"/>
          </ac:cxnSpMkLst>
        </pc:cxnChg>
        <pc:cxnChg chg="mod">
          <ac:chgData name="Timo Mühlhaus" userId="1b6b3aba618dadac" providerId="LiveId" clId="{0650BC4A-570C-4918-B7F2-B6B3A55D36EB}" dt="2020-09-19T13:30:46.883" v="2380" actId="165"/>
          <ac:cxnSpMkLst>
            <pc:docMk/>
            <pc:sldMk cId="1823276327" sldId="531"/>
            <ac:cxnSpMk id="671" creationId="{D9D4B623-B19C-42D2-A9C0-3828823ACD87}"/>
          </ac:cxnSpMkLst>
        </pc:cxnChg>
        <pc:cxnChg chg="mod">
          <ac:chgData name="Timo Mühlhaus" userId="1b6b3aba618dadac" providerId="LiveId" clId="{0650BC4A-570C-4918-B7F2-B6B3A55D36EB}" dt="2020-09-19T13:30:46.883" v="2380" actId="165"/>
          <ac:cxnSpMkLst>
            <pc:docMk/>
            <pc:sldMk cId="1823276327" sldId="531"/>
            <ac:cxnSpMk id="672" creationId="{E4B23BE0-C85C-4B34-B6D4-4D27062F3FCF}"/>
          </ac:cxnSpMkLst>
        </pc:cxnChg>
        <pc:cxnChg chg="mod">
          <ac:chgData name="Timo Mühlhaus" userId="1b6b3aba618dadac" providerId="LiveId" clId="{0650BC4A-570C-4918-B7F2-B6B3A55D36EB}" dt="2020-09-19T13:30:46.883" v="2380" actId="165"/>
          <ac:cxnSpMkLst>
            <pc:docMk/>
            <pc:sldMk cId="1823276327" sldId="531"/>
            <ac:cxnSpMk id="682" creationId="{2AFDFB5A-CCAF-4861-98C0-D6227F39C734}"/>
          </ac:cxnSpMkLst>
        </pc:cxnChg>
        <pc:cxnChg chg="mod">
          <ac:chgData name="Timo Mühlhaus" userId="1b6b3aba618dadac" providerId="LiveId" clId="{0650BC4A-570C-4918-B7F2-B6B3A55D36EB}" dt="2020-09-19T13:30:46.883" v="2380" actId="165"/>
          <ac:cxnSpMkLst>
            <pc:docMk/>
            <pc:sldMk cId="1823276327" sldId="531"/>
            <ac:cxnSpMk id="683" creationId="{8E9F2636-4C79-4A4A-B194-F08BADDEBB64}"/>
          </ac:cxnSpMkLst>
        </pc:cxnChg>
      </pc:sldChg>
      <pc:sldChg chg="addSp delSp modSp mod">
        <pc:chgData name="Timo Mühlhaus" userId="1b6b3aba618dadac" providerId="LiveId" clId="{0650BC4A-570C-4918-B7F2-B6B3A55D36EB}" dt="2020-09-20T18:28:12.366" v="4184" actId="1076"/>
        <pc:sldMkLst>
          <pc:docMk/>
          <pc:sldMk cId="3660118366" sldId="532"/>
        </pc:sldMkLst>
        <pc:spChg chg="add mod">
          <ac:chgData name="Timo Mühlhaus" userId="1b6b3aba618dadac" providerId="LiveId" clId="{0650BC4A-570C-4918-B7F2-B6B3A55D36EB}" dt="2020-09-20T15:43:12.118" v="4060" actId="164"/>
          <ac:spMkLst>
            <pc:docMk/>
            <pc:sldMk cId="3660118366" sldId="532"/>
            <ac:spMk id="6" creationId="{C72F6A0A-95C7-4720-B0E2-2EC05D05FD46}"/>
          </ac:spMkLst>
        </pc:spChg>
        <pc:spChg chg="add mod">
          <ac:chgData name="Timo Mühlhaus" userId="1b6b3aba618dadac" providerId="LiveId" clId="{0650BC4A-570C-4918-B7F2-B6B3A55D36EB}" dt="2020-09-20T15:43:12.118" v="4060" actId="164"/>
          <ac:spMkLst>
            <pc:docMk/>
            <pc:sldMk cId="3660118366" sldId="532"/>
            <ac:spMk id="10" creationId="{E9417406-DCA7-4B11-8730-5AD3964B1E04}"/>
          </ac:spMkLst>
        </pc:spChg>
        <pc:spChg chg="mod">
          <ac:chgData name="Timo Mühlhaus" userId="1b6b3aba618dadac" providerId="LiveId" clId="{0650BC4A-570C-4918-B7F2-B6B3A55D36EB}" dt="2020-09-20T15:32:04.546" v="3878" actId="20577"/>
          <ac:spMkLst>
            <pc:docMk/>
            <pc:sldMk cId="3660118366" sldId="532"/>
            <ac:spMk id="22" creationId="{BC7D6AA2-028D-4C4A-BD72-1C409851D70B}"/>
          </ac:spMkLst>
        </pc:spChg>
        <pc:spChg chg="del">
          <ac:chgData name="Timo Mühlhaus" userId="1b6b3aba618dadac" providerId="LiveId" clId="{0650BC4A-570C-4918-B7F2-B6B3A55D36EB}" dt="2020-09-20T15:37:42.581" v="3950" actId="478"/>
          <ac:spMkLst>
            <pc:docMk/>
            <pc:sldMk cId="3660118366" sldId="532"/>
            <ac:spMk id="39" creationId="{CBC3090E-4893-4718-80D2-B54ED0C6CB80}"/>
          </ac:spMkLst>
        </pc:spChg>
        <pc:spChg chg="mod">
          <ac:chgData name="Timo Mühlhaus" userId="1b6b3aba618dadac" providerId="LiveId" clId="{0650BC4A-570C-4918-B7F2-B6B3A55D36EB}" dt="2020-09-20T15:43:44.770" v="4065" actId="1076"/>
          <ac:spMkLst>
            <pc:docMk/>
            <pc:sldMk cId="3660118366" sldId="532"/>
            <ac:spMk id="40" creationId="{A2595772-A001-4F30-8E0E-B183814630C8}"/>
          </ac:spMkLst>
        </pc:spChg>
        <pc:spChg chg="mod">
          <ac:chgData name="Timo Mühlhaus" userId="1b6b3aba618dadac" providerId="LiveId" clId="{0650BC4A-570C-4918-B7F2-B6B3A55D36EB}" dt="2020-09-20T15:43:48.643" v="4067"/>
          <ac:spMkLst>
            <pc:docMk/>
            <pc:sldMk cId="3660118366" sldId="532"/>
            <ac:spMk id="41" creationId="{CEE846A0-11F2-4429-9AE9-185B647D46B4}"/>
          </ac:spMkLst>
        </pc:spChg>
        <pc:spChg chg="mod">
          <ac:chgData name="Timo Mühlhaus" userId="1b6b3aba618dadac" providerId="LiveId" clId="{0650BC4A-570C-4918-B7F2-B6B3A55D36EB}" dt="2020-09-20T15:41:05.140" v="4004" actId="14100"/>
          <ac:spMkLst>
            <pc:docMk/>
            <pc:sldMk cId="3660118366" sldId="532"/>
            <ac:spMk id="158" creationId="{0495AE25-BAE2-4BCD-A0BD-88E73DE6CDC0}"/>
          </ac:spMkLst>
        </pc:spChg>
        <pc:spChg chg="add mod">
          <ac:chgData name="Timo Mühlhaus" userId="1b6b3aba618dadac" providerId="LiveId" clId="{0650BC4A-570C-4918-B7F2-B6B3A55D36EB}" dt="2020-09-20T15:43:44.770" v="4065" actId="1076"/>
          <ac:spMkLst>
            <pc:docMk/>
            <pc:sldMk cId="3660118366" sldId="532"/>
            <ac:spMk id="160" creationId="{52C08A3F-619B-40A5-82A2-2E96B683A750}"/>
          </ac:spMkLst>
        </pc:spChg>
        <pc:spChg chg="add mod">
          <ac:chgData name="Timo Mühlhaus" userId="1b6b3aba618dadac" providerId="LiveId" clId="{0650BC4A-570C-4918-B7F2-B6B3A55D36EB}" dt="2020-09-20T15:37:54.178" v="3959" actId="20577"/>
          <ac:spMkLst>
            <pc:docMk/>
            <pc:sldMk cId="3660118366" sldId="532"/>
            <ac:spMk id="161" creationId="{15F87D3B-E5B0-46D3-9A78-2F8129E37A08}"/>
          </ac:spMkLst>
        </pc:spChg>
        <pc:spChg chg="add mod">
          <ac:chgData name="Timo Mühlhaus" userId="1b6b3aba618dadac" providerId="LiveId" clId="{0650BC4A-570C-4918-B7F2-B6B3A55D36EB}" dt="2020-09-20T18:28:12.366" v="4184" actId="1076"/>
          <ac:spMkLst>
            <pc:docMk/>
            <pc:sldMk cId="3660118366" sldId="532"/>
            <ac:spMk id="162" creationId="{D400EED0-3F1A-482E-B23A-0702123FF074}"/>
          </ac:spMkLst>
        </pc:spChg>
        <pc:spChg chg="add mod">
          <ac:chgData name="Timo Mühlhaus" userId="1b6b3aba618dadac" providerId="LiveId" clId="{0650BC4A-570C-4918-B7F2-B6B3A55D36EB}" dt="2020-09-20T15:41:43.263" v="4022" actId="1076"/>
          <ac:spMkLst>
            <pc:docMk/>
            <pc:sldMk cId="3660118366" sldId="532"/>
            <ac:spMk id="163" creationId="{29730B08-5B90-4F90-9F79-2DAD9369647A}"/>
          </ac:spMkLst>
        </pc:spChg>
        <pc:grpChg chg="add mod">
          <ac:chgData name="Timo Mühlhaus" userId="1b6b3aba618dadac" providerId="LiveId" clId="{0650BC4A-570C-4918-B7F2-B6B3A55D36EB}" dt="2020-09-20T15:43:14.161" v="4061" actId="1076"/>
          <ac:grpSpMkLst>
            <pc:docMk/>
            <pc:sldMk cId="3660118366" sldId="532"/>
            <ac:grpSpMk id="21" creationId="{4427C010-10E4-42A3-A8AD-EFB44D6B201F}"/>
          </ac:grpSpMkLst>
        </pc:grpChg>
      </pc:sldChg>
      <pc:sldChg chg="modSp delCm">
        <pc:chgData name="Timo Mühlhaus" userId="1b6b3aba618dadac" providerId="LiveId" clId="{0650BC4A-570C-4918-B7F2-B6B3A55D36EB}" dt="2020-09-20T15:47:52.921" v="4092" actId="1592"/>
        <pc:sldMkLst>
          <pc:docMk/>
          <pc:sldMk cId="2212530618" sldId="533"/>
        </pc:sldMkLst>
        <pc:spChg chg="mod">
          <ac:chgData name="Timo Mühlhaus" userId="1b6b3aba618dadac" providerId="LiveId" clId="{0650BC4A-570C-4918-B7F2-B6B3A55D36EB}" dt="2020-09-18T07:22:24.791" v="161"/>
          <ac:spMkLst>
            <pc:docMk/>
            <pc:sldMk cId="2212530618" sldId="533"/>
            <ac:spMk id="2" creationId="{50231580-D34F-45C4-944F-8403505827D8}"/>
          </ac:spMkLst>
        </pc:spChg>
      </pc:sldChg>
      <pc:sldChg chg="addSp delSp modSp mod delCm modNotesTx">
        <pc:chgData name="Timo Mühlhaus" userId="1b6b3aba618dadac" providerId="LiveId" clId="{0650BC4A-570C-4918-B7F2-B6B3A55D36EB}" dt="2020-09-20T15:50:41.456" v="4097" actId="1592"/>
        <pc:sldMkLst>
          <pc:docMk/>
          <pc:sldMk cId="1974375533" sldId="540"/>
        </pc:sldMkLst>
        <pc:spChg chg="mod">
          <ac:chgData name="Timo Mühlhaus" userId="1b6b3aba618dadac" providerId="LiveId" clId="{0650BC4A-570C-4918-B7F2-B6B3A55D36EB}" dt="2020-09-19T15:42:38.833" v="3240" actId="1076"/>
          <ac:spMkLst>
            <pc:docMk/>
            <pc:sldMk cId="1974375533" sldId="540"/>
            <ac:spMk id="33" creationId="{99C75391-07B4-465B-94DD-EC76649D568E}"/>
          </ac:spMkLst>
        </pc:spChg>
        <pc:spChg chg="mod">
          <ac:chgData name="Timo Mühlhaus" userId="1b6b3aba618dadac" providerId="LiveId" clId="{0650BC4A-570C-4918-B7F2-B6B3A55D36EB}" dt="2020-09-19T15:42:45.552" v="3241" actId="1076"/>
          <ac:spMkLst>
            <pc:docMk/>
            <pc:sldMk cId="1974375533" sldId="540"/>
            <ac:spMk id="34" creationId="{8211486F-43A9-4BF1-9AF5-2725CCCD771E}"/>
          </ac:spMkLst>
        </pc:spChg>
        <pc:spChg chg="mod">
          <ac:chgData name="Timo Mühlhaus" userId="1b6b3aba618dadac" providerId="LiveId" clId="{0650BC4A-570C-4918-B7F2-B6B3A55D36EB}" dt="2020-09-19T15:42:28.865" v="3238" actId="1076"/>
          <ac:spMkLst>
            <pc:docMk/>
            <pc:sldMk cId="1974375533" sldId="540"/>
            <ac:spMk id="35" creationId="{94B514BC-B104-4D8C-BBF7-2490C5610055}"/>
          </ac:spMkLst>
        </pc:spChg>
        <pc:spChg chg="mod">
          <ac:chgData name="Timo Mühlhaus" userId="1b6b3aba618dadac" providerId="LiveId" clId="{0650BC4A-570C-4918-B7F2-B6B3A55D36EB}" dt="2020-09-19T15:42:20.854" v="3236" actId="403"/>
          <ac:spMkLst>
            <pc:docMk/>
            <pc:sldMk cId="1974375533" sldId="540"/>
            <ac:spMk id="36" creationId="{0FC2E0AD-1DE2-41B5-B758-E195412CEE2F}"/>
          </ac:spMkLst>
        </pc:spChg>
        <pc:spChg chg="mod">
          <ac:chgData name="Timo Mühlhaus" userId="1b6b3aba618dadac" providerId="LiveId" clId="{0650BC4A-570C-4918-B7F2-B6B3A55D36EB}" dt="2020-09-19T15:42:20.854" v="3236" actId="403"/>
          <ac:spMkLst>
            <pc:docMk/>
            <pc:sldMk cId="1974375533" sldId="540"/>
            <ac:spMk id="37" creationId="{2EE54519-3C2F-4099-A00C-03116EA0EE00}"/>
          </ac:spMkLst>
        </pc:spChg>
        <pc:spChg chg="mod">
          <ac:chgData name="Timo Mühlhaus" userId="1b6b3aba618dadac" providerId="LiveId" clId="{0650BC4A-570C-4918-B7F2-B6B3A55D36EB}" dt="2020-09-19T15:42:26.181" v="3237" actId="1076"/>
          <ac:spMkLst>
            <pc:docMk/>
            <pc:sldMk cId="1974375533" sldId="540"/>
            <ac:spMk id="38" creationId="{2CB46489-8D56-40D1-B9D4-A673348A6965}"/>
          </ac:spMkLst>
        </pc:spChg>
        <pc:spChg chg="mod">
          <ac:chgData name="Timo Mühlhaus" userId="1b6b3aba618dadac" providerId="LiveId" clId="{0650BC4A-570C-4918-B7F2-B6B3A55D36EB}" dt="2020-09-18T07:22:24.791" v="161"/>
          <ac:spMkLst>
            <pc:docMk/>
            <pc:sldMk cId="1974375533" sldId="540"/>
            <ac:spMk id="82" creationId="{43ED8CBA-107D-49F6-BD6A-5B7178227157}"/>
          </ac:spMkLst>
        </pc:spChg>
        <pc:spChg chg="add del mod">
          <ac:chgData name="Timo Mühlhaus" userId="1b6b3aba618dadac" providerId="LiveId" clId="{0650BC4A-570C-4918-B7F2-B6B3A55D36EB}" dt="2020-09-19T15:43:44.839" v="3260" actId="478"/>
          <ac:spMkLst>
            <pc:docMk/>
            <pc:sldMk cId="1974375533" sldId="540"/>
            <ac:spMk id="83" creationId="{F32EBA03-01DF-4605-8744-9907EAF7DFD8}"/>
          </ac:spMkLst>
        </pc:spChg>
        <pc:spChg chg="add del mod">
          <ac:chgData name="Timo Mühlhaus" userId="1b6b3aba618dadac" providerId="LiveId" clId="{0650BC4A-570C-4918-B7F2-B6B3A55D36EB}" dt="2020-09-19T15:43:44.839" v="3260" actId="478"/>
          <ac:spMkLst>
            <pc:docMk/>
            <pc:sldMk cId="1974375533" sldId="540"/>
            <ac:spMk id="84" creationId="{6E76E39A-16EA-464C-AF50-76B2B2096D9F}"/>
          </ac:spMkLst>
        </pc:spChg>
        <pc:spChg chg="add del mod">
          <ac:chgData name="Timo Mühlhaus" userId="1b6b3aba618dadac" providerId="LiveId" clId="{0650BC4A-570C-4918-B7F2-B6B3A55D36EB}" dt="2020-09-19T15:43:44.839" v="3260" actId="478"/>
          <ac:spMkLst>
            <pc:docMk/>
            <pc:sldMk cId="1974375533" sldId="540"/>
            <ac:spMk id="86" creationId="{732CED66-8952-49E2-9103-7314773DB53D}"/>
          </ac:spMkLst>
        </pc:spChg>
        <pc:spChg chg="mod">
          <ac:chgData name="Timo Mühlhaus" userId="1b6b3aba618dadac" providerId="LiveId" clId="{0650BC4A-570C-4918-B7F2-B6B3A55D36EB}" dt="2020-09-19T15:42:32.517" v="3239" actId="1076"/>
          <ac:spMkLst>
            <pc:docMk/>
            <pc:sldMk cId="1974375533" sldId="540"/>
            <ac:spMk id="156" creationId="{82DB868D-F433-40C2-98E6-66820AF712CF}"/>
          </ac:spMkLst>
        </pc:spChg>
        <pc:spChg chg="mod">
          <ac:chgData name="Timo Mühlhaus" userId="1b6b3aba618dadac" providerId="LiveId" clId="{0650BC4A-570C-4918-B7F2-B6B3A55D36EB}" dt="2020-09-19T15:42:20.854" v="3236" actId="403"/>
          <ac:spMkLst>
            <pc:docMk/>
            <pc:sldMk cId="1974375533" sldId="540"/>
            <ac:spMk id="158" creationId="{C51FC1F3-3B46-420C-B2AA-745F758309CA}"/>
          </ac:spMkLst>
        </pc:spChg>
      </pc:sldChg>
      <pc:sldChg chg="modSp">
        <pc:chgData name="Timo Mühlhaus" userId="1b6b3aba618dadac" providerId="LiveId" clId="{0650BC4A-570C-4918-B7F2-B6B3A55D36EB}" dt="2020-09-18T07:22:24.791" v="161"/>
        <pc:sldMkLst>
          <pc:docMk/>
          <pc:sldMk cId="1200881360" sldId="541"/>
        </pc:sldMkLst>
        <pc:spChg chg="mod">
          <ac:chgData name="Timo Mühlhaus" userId="1b6b3aba618dadac" providerId="LiveId" clId="{0650BC4A-570C-4918-B7F2-B6B3A55D36EB}" dt="2020-09-18T07:22:24.791" v="161"/>
          <ac:spMkLst>
            <pc:docMk/>
            <pc:sldMk cId="1200881360" sldId="541"/>
            <ac:spMk id="2" creationId="{0A6D070C-52A6-45EC-BF36-EDB66759F3CB}"/>
          </ac:spMkLst>
        </pc:spChg>
      </pc:sldChg>
      <pc:sldChg chg="modSp mod">
        <pc:chgData name="Timo Mühlhaus" userId="1b6b3aba618dadac" providerId="LiveId" clId="{0650BC4A-570C-4918-B7F2-B6B3A55D36EB}" dt="2020-09-18T16:02:11.294" v="1095" actId="20577"/>
        <pc:sldMkLst>
          <pc:docMk/>
          <pc:sldMk cId="469352381" sldId="542"/>
        </pc:sldMkLst>
        <pc:spChg chg="mod">
          <ac:chgData name="Timo Mühlhaus" userId="1b6b3aba618dadac" providerId="LiveId" clId="{0650BC4A-570C-4918-B7F2-B6B3A55D36EB}" dt="2020-09-18T07:22:24.791" v="161"/>
          <ac:spMkLst>
            <pc:docMk/>
            <pc:sldMk cId="469352381" sldId="542"/>
            <ac:spMk id="82" creationId="{43ED8CBA-107D-49F6-BD6A-5B7178227157}"/>
          </ac:spMkLst>
        </pc:spChg>
        <pc:spChg chg="mod">
          <ac:chgData name="Timo Mühlhaus" userId="1b6b3aba618dadac" providerId="LiveId" clId="{0650BC4A-570C-4918-B7F2-B6B3A55D36EB}" dt="2020-09-18T16:02:11.294" v="1095" actId="20577"/>
          <ac:spMkLst>
            <pc:docMk/>
            <pc:sldMk cId="469352381" sldId="542"/>
            <ac:spMk id="83" creationId="{DC752C2A-CA1D-4709-8635-B2B50218BB07}"/>
          </ac:spMkLst>
        </pc:spChg>
      </pc:sldChg>
      <pc:sldChg chg="modSp">
        <pc:chgData name="Timo Mühlhaus" userId="1b6b3aba618dadac" providerId="LiveId" clId="{0650BC4A-570C-4918-B7F2-B6B3A55D36EB}" dt="2020-09-18T07:22:24.791" v="161"/>
        <pc:sldMkLst>
          <pc:docMk/>
          <pc:sldMk cId="1091926138" sldId="544"/>
        </pc:sldMkLst>
        <pc:spChg chg="mod">
          <ac:chgData name="Timo Mühlhaus" userId="1b6b3aba618dadac" providerId="LiveId" clId="{0650BC4A-570C-4918-B7F2-B6B3A55D36EB}" dt="2020-09-18T07:22:24.791" v="161"/>
          <ac:spMkLst>
            <pc:docMk/>
            <pc:sldMk cId="1091926138" sldId="544"/>
            <ac:spMk id="2" creationId="{DA8EEE9B-23F7-4B74-AE22-196C1D080129}"/>
          </ac:spMkLst>
        </pc:spChg>
        <pc:spChg chg="mod">
          <ac:chgData name="Timo Mühlhaus" userId="1b6b3aba618dadac" providerId="LiveId" clId="{0650BC4A-570C-4918-B7F2-B6B3A55D36EB}" dt="2020-09-18T07:22:24.791" v="161"/>
          <ac:spMkLst>
            <pc:docMk/>
            <pc:sldMk cId="1091926138" sldId="544"/>
            <ac:spMk id="3" creationId="{4B0B86AF-1711-4A05-80C8-5B24BC5B11F0}"/>
          </ac:spMkLst>
        </pc:spChg>
      </pc:sldChg>
      <pc:sldChg chg="addSp delSp modSp add mod delCm modCm chgLayout">
        <pc:chgData name="Timo Mühlhaus" userId="1b6b3aba618dadac" providerId="LiveId" clId="{0650BC4A-570C-4918-B7F2-B6B3A55D36EB}" dt="2020-09-20T15:50:09.761" v="4094" actId="1592"/>
        <pc:sldMkLst>
          <pc:docMk/>
          <pc:sldMk cId="3322981495" sldId="544"/>
        </pc:sldMkLst>
        <pc:spChg chg="add mod ord">
          <ac:chgData name="Timo Mühlhaus" userId="1b6b3aba618dadac" providerId="LiveId" clId="{0650BC4A-570C-4918-B7F2-B6B3A55D36EB}" dt="2020-09-19T11:53:39.263" v="1939" actId="6549"/>
          <ac:spMkLst>
            <pc:docMk/>
            <pc:sldMk cId="3322981495" sldId="544"/>
            <ac:spMk id="2" creationId="{2716A453-2698-4DD5-9AE2-A2CC9AF7974E}"/>
          </ac:spMkLst>
        </pc:spChg>
        <pc:spChg chg="add del mod ord">
          <ac:chgData name="Timo Mühlhaus" userId="1b6b3aba618dadac" providerId="LiveId" clId="{0650BC4A-570C-4918-B7F2-B6B3A55D36EB}" dt="2020-09-19T11:53:10.906" v="1935" actId="478"/>
          <ac:spMkLst>
            <pc:docMk/>
            <pc:sldMk cId="3322981495" sldId="544"/>
            <ac:spMk id="3" creationId="{A6B222A2-35F0-4C41-AB05-9F4C424C9915}"/>
          </ac:spMkLst>
        </pc:spChg>
        <pc:grpChg chg="mod">
          <ac:chgData name="Timo Mühlhaus" userId="1b6b3aba618dadac" providerId="LiveId" clId="{0650BC4A-570C-4918-B7F2-B6B3A55D36EB}" dt="2020-09-19T11:53:45.123" v="1940" actId="1076"/>
          <ac:grpSpMkLst>
            <pc:docMk/>
            <pc:sldMk cId="3322981495" sldId="544"/>
            <ac:grpSpMk id="190" creationId="{CB5AEDDB-933E-4D11-90C0-12C15A878216}"/>
          </ac:grpSpMkLst>
        </pc:grpChg>
      </pc:sldChg>
      <pc:sldChg chg="addSp delSp modSp mod">
        <pc:chgData name="Timo Mühlhaus" userId="1b6b3aba618dadac" providerId="LiveId" clId="{0650BC4A-570C-4918-B7F2-B6B3A55D36EB}" dt="2020-09-19T13:01:48.518" v="2165" actId="20577"/>
        <pc:sldMkLst>
          <pc:docMk/>
          <pc:sldMk cId="1380823532" sldId="550"/>
        </pc:sldMkLst>
        <pc:spChg chg="mod">
          <ac:chgData name="Timo Mühlhaus" userId="1b6b3aba618dadac" providerId="LiveId" clId="{0650BC4A-570C-4918-B7F2-B6B3A55D36EB}" dt="2020-09-19T13:01:48.518" v="2165" actId="20577"/>
          <ac:spMkLst>
            <pc:docMk/>
            <pc:sldMk cId="1380823532" sldId="550"/>
            <ac:spMk id="3" creationId="{05B3F69F-DAA2-4E8C-A407-31F8C9754F4C}"/>
          </ac:spMkLst>
        </pc:spChg>
        <pc:spChg chg="mod">
          <ac:chgData name="Timo Mühlhaus" userId="1b6b3aba618dadac" providerId="LiveId" clId="{0650BC4A-570C-4918-B7F2-B6B3A55D36EB}" dt="2020-09-18T15:12:23.087" v="1068" actId="12"/>
          <ac:spMkLst>
            <pc:docMk/>
            <pc:sldMk cId="1380823532" sldId="550"/>
            <ac:spMk id="137" creationId="{925E0309-893E-4DBD-86BC-B657F449E315}"/>
          </ac:spMkLst>
        </pc:spChg>
        <pc:cxnChg chg="add del">
          <ac:chgData name="Timo Mühlhaus" userId="1b6b3aba618dadac" providerId="LiveId" clId="{0650BC4A-570C-4918-B7F2-B6B3A55D36EB}" dt="2020-09-18T15:12:31.388" v="1070" actId="478"/>
          <ac:cxnSpMkLst>
            <pc:docMk/>
            <pc:sldMk cId="1380823532" sldId="550"/>
            <ac:cxnSpMk id="10" creationId="{A9E52E99-F27A-4080-A3B4-144053842BB0}"/>
          </ac:cxnSpMkLst>
        </pc:cxnChg>
      </pc:sldChg>
      <pc:sldChg chg="addSp modSp mod">
        <pc:chgData name="Timo Mühlhaus" userId="1b6b3aba618dadac" providerId="LiveId" clId="{0650BC4A-570C-4918-B7F2-B6B3A55D36EB}" dt="2020-09-20T14:07:09.743" v="3722" actId="27636"/>
        <pc:sldMkLst>
          <pc:docMk/>
          <pc:sldMk cId="3071122155" sldId="553"/>
        </pc:sldMkLst>
        <pc:spChg chg="mod">
          <ac:chgData name="Timo Mühlhaus" userId="1b6b3aba618dadac" providerId="LiveId" clId="{0650BC4A-570C-4918-B7F2-B6B3A55D36EB}" dt="2020-09-18T07:22:24.791" v="161"/>
          <ac:spMkLst>
            <pc:docMk/>
            <pc:sldMk cId="3071122155" sldId="553"/>
            <ac:spMk id="2" creationId="{3C8E6E3E-6A6F-41E9-82FA-121ED49F0451}"/>
          </ac:spMkLst>
        </pc:spChg>
        <pc:spChg chg="mod">
          <ac:chgData name="Timo Mühlhaus" userId="1b6b3aba618dadac" providerId="LiveId" clId="{0650BC4A-570C-4918-B7F2-B6B3A55D36EB}" dt="2020-09-20T14:07:09.743" v="3722" actId="27636"/>
          <ac:spMkLst>
            <pc:docMk/>
            <pc:sldMk cId="3071122155" sldId="553"/>
            <ac:spMk id="3" creationId="{4E7B8E0C-BC23-4714-9604-6648BBA0ED81}"/>
          </ac:spMkLst>
        </pc:spChg>
        <pc:spChg chg="mod">
          <ac:chgData name="Timo Mühlhaus" userId="1b6b3aba618dadac" providerId="LiveId" clId="{0650BC4A-570C-4918-B7F2-B6B3A55D36EB}" dt="2020-09-20T14:06:01.474" v="3712"/>
          <ac:spMkLst>
            <pc:docMk/>
            <pc:sldMk cId="3071122155" sldId="553"/>
            <ac:spMk id="5" creationId="{0A3BAE6A-41C4-4620-9D35-37683E10F0BA}"/>
          </ac:spMkLst>
        </pc:spChg>
        <pc:spChg chg="mod">
          <ac:chgData name="Timo Mühlhaus" userId="1b6b3aba618dadac" providerId="LiveId" clId="{0650BC4A-570C-4918-B7F2-B6B3A55D36EB}" dt="2020-09-20T14:06:01.474" v="3712"/>
          <ac:spMkLst>
            <pc:docMk/>
            <pc:sldMk cId="3071122155" sldId="553"/>
            <ac:spMk id="6" creationId="{C1CFF9FC-ADAD-4811-AD55-00B50E3C995D}"/>
          </ac:spMkLst>
        </pc:spChg>
        <pc:spChg chg="add">
          <ac:chgData name="Timo Mühlhaus" userId="1b6b3aba618dadac" providerId="LiveId" clId="{0650BC4A-570C-4918-B7F2-B6B3A55D36EB}" dt="2020-09-20T14:06:52.209" v="3715" actId="22"/>
          <ac:spMkLst>
            <pc:docMk/>
            <pc:sldMk cId="3071122155" sldId="553"/>
            <ac:spMk id="8" creationId="{5D3E441C-B38D-4144-95CA-229B836D1CD3}"/>
          </ac:spMkLst>
        </pc:spChg>
        <pc:grpChg chg="add mod">
          <ac:chgData name="Timo Mühlhaus" userId="1b6b3aba618dadac" providerId="LiveId" clId="{0650BC4A-570C-4918-B7F2-B6B3A55D36EB}" dt="2020-09-20T14:06:59.821" v="3716" actId="14100"/>
          <ac:grpSpMkLst>
            <pc:docMk/>
            <pc:sldMk cId="3071122155" sldId="553"/>
            <ac:grpSpMk id="4" creationId="{09C51DDC-94AA-4355-8CFD-50ECC3AE0700}"/>
          </ac:grpSpMkLst>
        </pc:grpChg>
      </pc:sldChg>
      <pc:sldChg chg="modSp del">
        <pc:chgData name="Timo Mühlhaus" userId="1b6b3aba618dadac" providerId="LiveId" clId="{0650BC4A-570C-4918-B7F2-B6B3A55D36EB}" dt="2020-09-20T15:51:22.244" v="4098" actId="47"/>
        <pc:sldMkLst>
          <pc:docMk/>
          <pc:sldMk cId="1507891514" sldId="554"/>
        </pc:sldMkLst>
        <pc:spChg chg="mod">
          <ac:chgData name="Timo Mühlhaus" userId="1b6b3aba618dadac" providerId="LiveId" clId="{0650BC4A-570C-4918-B7F2-B6B3A55D36EB}" dt="2020-09-18T07:22:24.791" v="161"/>
          <ac:spMkLst>
            <pc:docMk/>
            <pc:sldMk cId="1507891514" sldId="554"/>
            <ac:spMk id="2" creationId="{2BF6D35B-9DEE-4B06-BAFB-65F127924AE3}"/>
          </ac:spMkLst>
        </pc:spChg>
      </pc:sldChg>
      <pc:sldChg chg="del">
        <pc:chgData name="Timo Mühlhaus" userId="1b6b3aba618dadac" providerId="LiveId" clId="{0650BC4A-570C-4918-B7F2-B6B3A55D36EB}" dt="2020-09-19T16:23:30.592" v="3392" actId="47"/>
        <pc:sldMkLst>
          <pc:docMk/>
          <pc:sldMk cId="2000191501" sldId="555"/>
        </pc:sldMkLst>
      </pc:sldChg>
      <pc:sldChg chg="addSp delSp modSp mod ord">
        <pc:chgData name="Timo Mühlhaus" userId="1b6b3aba618dadac" providerId="LiveId" clId="{0650BC4A-570C-4918-B7F2-B6B3A55D36EB}" dt="2020-09-20T15:11:11.182" v="3845" actId="22"/>
        <pc:sldMkLst>
          <pc:docMk/>
          <pc:sldMk cId="1061542890" sldId="556"/>
        </pc:sldMkLst>
        <pc:spChg chg="mod">
          <ac:chgData name="Timo Mühlhaus" userId="1b6b3aba618dadac" providerId="LiveId" clId="{0650BC4A-570C-4918-B7F2-B6B3A55D36EB}" dt="2020-09-20T14:50:56.788" v="3819" actId="14100"/>
          <ac:spMkLst>
            <pc:docMk/>
            <pc:sldMk cId="1061542890" sldId="556"/>
            <ac:spMk id="3" creationId="{05B3F69F-DAA2-4E8C-A407-31F8C9754F4C}"/>
          </ac:spMkLst>
        </pc:spChg>
        <pc:spChg chg="add mod ord topLvl">
          <ac:chgData name="Timo Mühlhaus" userId="1b6b3aba618dadac" providerId="LiveId" clId="{0650BC4A-570C-4918-B7F2-B6B3A55D36EB}" dt="2020-09-20T14:51:42.986" v="3826" actId="164"/>
          <ac:spMkLst>
            <pc:docMk/>
            <pc:sldMk cId="1061542890" sldId="556"/>
            <ac:spMk id="5" creationId="{A7C3E304-11CC-482D-8389-86DD282D6609}"/>
          </ac:spMkLst>
        </pc:spChg>
        <pc:spChg chg="mod">
          <ac:chgData name="Timo Mühlhaus" userId="1b6b3aba618dadac" providerId="LiveId" clId="{0650BC4A-570C-4918-B7F2-B6B3A55D36EB}" dt="2020-09-20T14:48:40.861" v="3800" actId="17032"/>
          <ac:spMkLst>
            <pc:docMk/>
            <pc:sldMk cId="1061542890" sldId="556"/>
            <ac:spMk id="7" creationId="{AA92125B-4A39-469B-9817-BCA7E0E6EFF5}"/>
          </ac:spMkLst>
        </pc:spChg>
        <pc:spChg chg="mod">
          <ac:chgData name="Timo Mühlhaus" userId="1b6b3aba618dadac" providerId="LiveId" clId="{0650BC4A-570C-4918-B7F2-B6B3A55D36EB}" dt="2020-09-20T14:48:40.861" v="3800" actId="17032"/>
          <ac:spMkLst>
            <pc:docMk/>
            <pc:sldMk cId="1061542890" sldId="556"/>
            <ac:spMk id="8" creationId="{B973A88C-878F-4420-8780-D7419304D564}"/>
          </ac:spMkLst>
        </pc:spChg>
        <pc:spChg chg="mod">
          <ac:chgData name="Timo Mühlhaus" userId="1b6b3aba618dadac" providerId="LiveId" clId="{0650BC4A-570C-4918-B7F2-B6B3A55D36EB}" dt="2020-09-20T14:48:40.861" v="3800" actId="17032"/>
          <ac:spMkLst>
            <pc:docMk/>
            <pc:sldMk cId="1061542890" sldId="556"/>
            <ac:spMk id="9" creationId="{556564F1-F040-4F56-8D31-D3B3D1AAE399}"/>
          </ac:spMkLst>
        </pc:spChg>
        <pc:spChg chg="mod">
          <ac:chgData name="Timo Mühlhaus" userId="1b6b3aba618dadac" providerId="LiveId" clId="{0650BC4A-570C-4918-B7F2-B6B3A55D36EB}" dt="2020-09-20T14:48:40.861" v="3800" actId="17032"/>
          <ac:spMkLst>
            <pc:docMk/>
            <pc:sldMk cId="1061542890" sldId="556"/>
            <ac:spMk id="10" creationId="{85738F6F-7361-497D-BAC9-4F71FA5B9861}"/>
          </ac:spMkLst>
        </pc:spChg>
        <pc:spChg chg="mod">
          <ac:chgData name="Timo Mühlhaus" userId="1b6b3aba618dadac" providerId="LiveId" clId="{0650BC4A-570C-4918-B7F2-B6B3A55D36EB}" dt="2020-09-20T14:48:40.861" v="3800" actId="17032"/>
          <ac:spMkLst>
            <pc:docMk/>
            <pc:sldMk cId="1061542890" sldId="556"/>
            <ac:spMk id="11" creationId="{8831565B-3136-44F9-AD12-61DA63B1CA02}"/>
          </ac:spMkLst>
        </pc:spChg>
        <pc:spChg chg="mod">
          <ac:chgData name="Timo Mühlhaus" userId="1b6b3aba618dadac" providerId="LiveId" clId="{0650BC4A-570C-4918-B7F2-B6B3A55D36EB}" dt="2020-09-20T14:48:40.861" v="3800" actId="17032"/>
          <ac:spMkLst>
            <pc:docMk/>
            <pc:sldMk cId="1061542890" sldId="556"/>
            <ac:spMk id="12" creationId="{7ACEDD01-05DA-400B-9FF1-FF0D76F69CED}"/>
          </ac:spMkLst>
        </pc:spChg>
        <pc:spChg chg="mod">
          <ac:chgData name="Timo Mühlhaus" userId="1b6b3aba618dadac" providerId="LiveId" clId="{0650BC4A-570C-4918-B7F2-B6B3A55D36EB}" dt="2020-09-20T14:48:40.861" v="3800" actId="17032"/>
          <ac:spMkLst>
            <pc:docMk/>
            <pc:sldMk cId="1061542890" sldId="556"/>
            <ac:spMk id="13" creationId="{19C303F0-5D10-40E7-8EB8-E25C783B9D4D}"/>
          </ac:spMkLst>
        </pc:spChg>
        <pc:spChg chg="mod">
          <ac:chgData name="Timo Mühlhaus" userId="1b6b3aba618dadac" providerId="LiveId" clId="{0650BC4A-570C-4918-B7F2-B6B3A55D36EB}" dt="2020-09-20T14:48:40.861" v="3800" actId="17032"/>
          <ac:spMkLst>
            <pc:docMk/>
            <pc:sldMk cId="1061542890" sldId="556"/>
            <ac:spMk id="14" creationId="{B2322B24-BF63-4757-8972-7424BB8459D8}"/>
          </ac:spMkLst>
        </pc:spChg>
        <pc:spChg chg="add mod ord">
          <ac:chgData name="Timo Mühlhaus" userId="1b6b3aba618dadac" providerId="LiveId" clId="{0650BC4A-570C-4918-B7F2-B6B3A55D36EB}" dt="2020-09-20T15:06:35.444" v="3842" actId="14100"/>
          <ac:spMkLst>
            <pc:docMk/>
            <pc:sldMk cId="1061542890" sldId="556"/>
            <ac:spMk id="16" creationId="{07C03A48-45EC-4BC2-B917-D7FD244756D5}"/>
          </ac:spMkLst>
        </pc:spChg>
        <pc:spChg chg="add">
          <ac:chgData name="Timo Mühlhaus" userId="1b6b3aba618dadac" providerId="LiveId" clId="{0650BC4A-570C-4918-B7F2-B6B3A55D36EB}" dt="2020-09-20T15:11:11.182" v="3845" actId="22"/>
          <ac:spMkLst>
            <pc:docMk/>
            <pc:sldMk cId="1061542890" sldId="556"/>
            <ac:spMk id="20" creationId="{5D506377-AFB4-44AC-B593-82E0F5A278C3}"/>
          </ac:spMkLst>
        </pc:spChg>
        <pc:spChg chg="mod">
          <ac:chgData name="Timo Mühlhaus" userId="1b6b3aba618dadac" providerId="LiveId" clId="{0650BC4A-570C-4918-B7F2-B6B3A55D36EB}" dt="2020-09-20T14:45:19.696" v="3764" actId="14100"/>
          <ac:spMkLst>
            <pc:docMk/>
            <pc:sldMk cId="1061542890" sldId="556"/>
            <ac:spMk id="32" creationId="{5A96D87E-7BA8-4E3D-9292-505FE2BB27A1}"/>
          </ac:spMkLst>
        </pc:spChg>
        <pc:spChg chg="mod">
          <ac:chgData name="Timo Mühlhaus" userId="1b6b3aba618dadac" providerId="LiveId" clId="{0650BC4A-570C-4918-B7F2-B6B3A55D36EB}" dt="2020-09-20T14:48:01.757" v="3795" actId="14100"/>
          <ac:spMkLst>
            <pc:docMk/>
            <pc:sldMk cId="1061542890" sldId="556"/>
            <ac:spMk id="33" creationId="{D8C9153C-695B-407D-A111-09932BA3B10B}"/>
          </ac:spMkLst>
        </pc:spChg>
        <pc:spChg chg="mod">
          <ac:chgData name="Timo Mühlhaus" userId="1b6b3aba618dadac" providerId="LiveId" clId="{0650BC4A-570C-4918-B7F2-B6B3A55D36EB}" dt="2020-09-20T14:45:08.252" v="3761" actId="1076"/>
          <ac:spMkLst>
            <pc:docMk/>
            <pc:sldMk cId="1061542890" sldId="556"/>
            <ac:spMk id="35" creationId="{6C610C24-6995-4AA4-9547-CC7C5E74861D}"/>
          </ac:spMkLst>
        </pc:spChg>
        <pc:spChg chg="mod">
          <ac:chgData name="Timo Mühlhaus" userId="1b6b3aba618dadac" providerId="LiveId" clId="{0650BC4A-570C-4918-B7F2-B6B3A55D36EB}" dt="2020-09-20T14:48:44.521" v="3801" actId="1076"/>
          <ac:spMkLst>
            <pc:docMk/>
            <pc:sldMk cId="1061542890" sldId="556"/>
            <ac:spMk id="60" creationId="{8E703917-1214-4FAC-ACF8-F88800735A68}"/>
          </ac:spMkLst>
        </pc:spChg>
        <pc:spChg chg="mod">
          <ac:chgData name="Timo Mühlhaus" userId="1b6b3aba618dadac" providerId="LiveId" clId="{0650BC4A-570C-4918-B7F2-B6B3A55D36EB}" dt="2020-09-20T14:45:03.772" v="3759" actId="1076"/>
          <ac:spMkLst>
            <pc:docMk/>
            <pc:sldMk cId="1061542890" sldId="556"/>
            <ac:spMk id="61" creationId="{1C6F71CB-AEDF-4A00-B1DD-33032D206956}"/>
          </ac:spMkLst>
        </pc:spChg>
        <pc:spChg chg="mod">
          <ac:chgData name="Timo Mühlhaus" userId="1b6b3aba618dadac" providerId="LiveId" clId="{0650BC4A-570C-4918-B7F2-B6B3A55D36EB}" dt="2020-09-20T14:45:15.466" v="3763" actId="1076"/>
          <ac:spMkLst>
            <pc:docMk/>
            <pc:sldMk cId="1061542890" sldId="556"/>
            <ac:spMk id="62" creationId="{00EECD91-CBCF-478E-90A3-E2317D62D797}"/>
          </ac:spMkLst>
        </pc:spChg>
        <pc:spChg chg="mod">
          <ac:chgData name="Timo Mühlhaus" userId="1b6b3aba618dadac" providerId="LiveId" clId="{0650BC4A-570C-4918-B7F2-B6B3A55D36EB}" dt="2020-09-20T14:50:26.537" v="3816"/>
          <ac:spMkLst>
            <pc:docMk/>
            <pc:sldMk cId="1061542890" sldId="556"/>
            <ac:spMk id="70" creationId="{6E2EE91C-BD2A-4D91-A18A-02659A71A66E}"/>
          </ac:spMkLst>
        </pc:spChg>
        <pc:spChg chg="mod">
          <ac:chgData name="Timo Mühlhaus" userId="1b6b3aba618dadac" providerId="LiveId" clId="{0650BC4A-570C-4918-B7F2-B6B3A55D36EB}" dt="2020-09-20T14:50:26.537" v="3816"/>
          <ac:spMkLst>
            <pc:docMk/>
            <pc:sldMk cId="1061542890" sldId="556"/>
            <ac:spMk id="71" creationId="{D59DB0D0-55D0-4D0F-B734-730EE4C6D612}"/>
          </ac:spMkLst>
        </pc:spChg>
        <pc:spChg chg="mod">
          <ac:chgData name="Timo Mühlhaus" userId="1b6b3aba618dadac" providerId="LiveId" clId="{0650BC4A-570C-4918-B7F2-B6B3A55D36EB}" dt="2020-09-20T14:50:26.537" v="3816"/>
          <ac:spMkLst>
            <pc:docMk/>
            <pc:sldMk cId="1061542890" sldId="556"/>
            <ac:spMk id="74" creationId="{D0BBD7DD-64FA-4F09-8F3F-2123FD30398C}"/>
          </ac:spMkLst>
        </pc:spChg>
        <pc:spChg chg="mod">
          <ac:chgData name="Timo Mühlhaus" userId="1b6b3aba618dadac" providerId="LiveId" clId="{0650BC4A-570C-4918-B7F2-B6B3A55D36EB}" dt="2020-09-20T14:50:26.537" v="3816"/>
          <ac:spMkLst>
            <pc:docMk/>
            <pc:sldMk cId="1061542890" sldId="556"/>
            <ac:spMk id="77" creationId="{CD5AE660-6AC8-4C1C-A1E5-DD898D17346B}"/>
          </ac:spMkLst>
        </pc:spChg>
        <pc:spChg chg="mod">
          <ac:chgData name="Timo Mühlhaus" userId="1b6b3aba618dadac" providerId="LiveId" clId="{0650BC4A-570C-4918-B7F2-B6B3A55D36EB}" dt="2020-09-20T14:50:26.537" v="3816"/>
          <ac:spMkLst>
            <pc:docMk/>
            <pc:sldMk cId="1061542890" sldId="556"/>
            <ac:spMk id="80" creationId="{2D845686-A6AD-4540-B515-D3E3664DC150}"/>
          </ac:spMkLst>
        </pc:spChg>
        <pc:spChg chg="mod">
          <ac:chgData name="Timo Mühlhaus" userId="1b6b3aba618dadac" providerId="LiveId" clId="{0650BC4A-570C-4918-B7F2-B6B3A55D36EB}" dt="2020-09-20T14:50:26.537" v="3816"/>
          <ac:spMkLst>
            <pc:docMk/>
            <pc:sldMk cId="1061542890" sldId="556"/>
            <ac:spMk id="81" creationId="{2FD13DFA-8CD8-4CE8-A313-D4093BD1B978}"/>
          </ac:spMkLst>
        </pc:spChg>
        <pc:spChg chg="mod">
          <ac:chgData name="Timo Mühlhaus" userId="1b6b3aba618dadac" providerId="LiveId" clId="{0650BC4A-570C-4918-B7F2-B6B3A55D36EB}" dt="2020-09-20T14:50:26.537" v="3816"/>
          <ac:spMkLst>
            <pc:docMk/>
            <pc:sldMk cId="1061542890" sldId="556"/>
            <ac:spMk id="82" creationId="{2F342919-FD55-46B2-B5EC-F92BDEC30995}"/>
          </ac:spMkLst>
        </pc:spChg>
        <pc:spChg chg="mod">
          <ac:chgData name="Timo Mühlhaus" userId="1b6b3aba618dadac" providerId="LiveId" clId="{0650BC4A-570C-4918-B7F2-B6B3A55D36EB}" dt="2020-09-20T14:50:26.537" v="3816"/>
          <ac:spMkLst>
            <pc:docMk/>
            <pc:sldMk cId="1061542890" sldId="556"/>
            <ac:spMk id="85" creationId="{E0E2EDA9-9A84-47FB-B65F-088A7BBC7CF4}"/>
          </ac:spMkLst>
        </pc:spChg>
        <pc:spChg chg="mod">
          <ac:chgData name="Timo Mühlhaus" userId="1b6b3aba618dadac" providerId="LiveId" clId="{0650BC4A-570C-4918-B7F2-B6B3A55D36EB}" dt="2020-09-20T14:50:26.537" v="3816"/>
          <ac:spMkLst>
            <pc:docMk/>
            <pc:sldMk cId="1061542890" sldId="556"/>
            <ac:spMk id="86" creationId="{89F2577F-C421-4EE6-981A-87374CFF4BEC}"/>
          </ac:spMkLst>
        </pc:spChg>
        <pc:spChg chg="mod">
          <ac:chgData name="Timo Mühlhaus" userId="1b6b3aba618dadac" providerId="LiveId" clId="{0650BC4A-570C-4918-B7F2-B6B3A55D36EB}" dt="2020-09-20T14:50:26.537" v="3816"/>
          <ac:spMkLst>
            <pc:docMk/>
            <pc:sldMk cId="1061542890" sldId="556"/>
            <ac:spMk id="87" creationId="{88FE0CB6-3ACF-46C7-B60D-B2CFBED6314D}"/>
          </ac:spMkLst>
        </pc:spChg>
        <pc:spChg chg="add mod">
          <ac:chgData name="Timo Mühlhaus" userId="1b6b3aba618dadac" providerId="LiveId" clId="{0650BC4A-570C-4918-B7F2-B6B3A55D36EB}" dt="2020-09-20T14:50:42.766" v="3817" actId="164"/>
          <ac:spMkLst>
            <pc:docMk/>
            <pc:sldMk cId="1061542890" sldId="556"/>
            <ac:spMk id="88" creationId="{AA6A99D0-C5B0-47C1-B680-1651C25F8BA1}"/>
          </ac:spMkLst>
        </pc:spChg>
        <pc:spChg chg="add mod">
          <ac:chgData name="Timo Mühlhaus" userId="1b6b3aba618dadac" providerId="LiveId" clId="{0650BC4A-570C-4918-B7F2-B6B3A55D36EB}" dt="2020-09-20T14:50:42.766" v="3817" actId="164"/>
          <ac:spMkLst>
            <pc:docMk/>
            <pc:sldMk cId="1061542890" sldId="556"/>
            <ac:spMk id="89" creationId="{3D743E31-90DA-42BE-A30A-886F76A26740}"/>
          </ac:spMkLst>
        </pc:spChg>
        <pc:spChg chg="add mod">
          <ac:chgData name="Timo Mühlhaus" userId="1b6b3aba618dadac" providerId="LiveId" clId="{0650BC4A-570C-4918-B7F2-B6B3A55D36EB}" dt="2020-09-20T14:50:42.766" v="3817" actId="164"/>
          <ac:spMkLst>
            <pc:docMk/>
            <pc:sldMk cId="1061542890" sldId="556"/>
            <ac:spMk id="90" creationId="{3AA3CC36-F9FE-4548-A619-4E31F5FFDA18}"/>
          </ac:spMkLst>
        </pc:spChg>
        <pc:spChg chg="add mod">
          <ac:chgData name="Timo Mühlhaus" userId="1b6b3aba618dadac" providerId="LiveId" clId="{0650BC4A-570C-4918-B7F2-B6B3A55D36EB}" dt="2020-09-20T14:50:42.766" v="3817" actId="164"/>
          <ac:spMkLst>
            <pc:docMk/>
            <pc:sldMk cId="1061542890" sldId="556"/>
            <ac:spMk id="91" creationId="{D656F494-309F-4F5B-831E-12FDC6A52DEA}"/>
          </ac:spMkLst>
        </pc:spChg>
        <pc:spChg chg="add mod">
          <ac:chgData name="Timo Mühlhaus" userId="1b6b3aba618dadac" providerId="LiveId" clId="{0650BC4A-570C-4918-B7F2-B6B3A55D36EB}" dt="2020-09-20T14:50:42.766" v="3817" actId="164"/>
          <ac:spMkLst>
            <pc:docMk/>
            <pc:sldMk cId="1061542890" sldId="556"/>
            <ac:spMk id="92" creationId="{B7E802BD-7050-4E65-B57A-574657CB26A5}"/>
          </ac:spMkLst>
        </pc:spChg>
        <pc:spChg chg="add mod">
          <ac:chgData name="Timo Mühlhaus" userId="1b6b3aba618dadac" providerId="LiveId" clId="{0650BC4A-570C-4918-B7F2-B6B3A55D36EB}" dt="2020-09-20T14:50:42.766" v="3817" actId="164"/>
          <ac:spMkLst>
            <pc:docMk/>
            <pc:sldMk cId="1061542890" sldId="556"/>
            <ac:spMk id="93" creationId="{92804A1D-2E1B-4A4E-92F7-5143FE77988F}"/>
          </ac:spMkLst>
        </pc:spChg>
        <pc:grpChg chg="add del mod ord">
          <ac:chgData name="Timo Mühlhaus" userId="1b6b3aba618dadac" providerId="LiveId" clId="{0650BC4A-570C-4918-B7F2-B6B3A55D36EB}" dt="2020-09-20T14:50:11.428" v="3815" actId="478"/>
          <ac:grpSpMkLst>
            <pc:docMk/>
            <pc:sldMk cId="1061542890" sldId="556"/>
            <ac:grpSpMk id="2" creationId="{DF98FAD2-95E0-4855-896B-0875D559E971}"/>
          </ac:grpSpMkLst>
        </pc:grpChg>
        <pc:grpChg chg="mod ord topLvl">
          <ac:chgData name="Timo Mühlhaus" userId="1b6b3aba618dadac" providerId="LiveId" clId="{0650BC4A-570C-4918-B7F2-B6B3A55D36EB}" dt="2020-09-20T14:52:53.333" v="3836" actId="164"/>
          <ac:grpSpMkLst>
            <pc:docMk/>
            <pc:sldMk cId="1061542890" sldId="556"/>
            <ac:grpSpMk id="6" creationId="{013FFDE1-8ECD-419B-88BD-F0A2C57E882E}"/>
          </ac:grpSpMkLst>
        </pc:grpChg>
        <pc:grpChg chg="add del mod ord">
          <ac:chgData name="Timo Mühlhaus" userId="1b6b3aba618dadac" providerId="LiveId" clId="{0650BC4A-570C-4918-B7F2-B6B3A55D36EB}" dt="2020-09-20T14:48:21.719" v="3799" actId="165"/>
          <ac:grpSpMkLst>
            <pc:docMk/>
            <pc:sldMk cId="1061542890" sldId="556"/>
            <ac:grpSpMk id="15" creationId="{A7929C83-2497-403E-848D-00DB5D422A39}"/>
          </ac:grpSpMkLst>
        </pc:grpChg>
        <pc:grpChg chg="add mod">
          <ac:chgData name="Timo Mühlhaus" userId="1b6b3aba618dadac" providerId="LiveId" clId="{0650BC4A-570C-4918-B7F2-B6B3A55D36EB}" dt="2020-09-20T14:53:04.190" v="3838" actId="1076"/>
          <ac:grpSpMkLst>
            <pc:docMk/>
            <pc:sldMk cId="1061542890" sldId="556"/>
            <ac:grpSpMk id="17" creationId="{ACC232AC-CAAF-4E53-AAA6-0DCB0FDA28C0}"/>
          </ac:grpSpMkLst>
        </pc:grpChg>
        <pc:grpChg chg="add mod">
          <ac:chgData name="Timo Mühlhaus" userId="1b6b3aba618dadac" providerId="LiveId" clId="{0650BC4A-570C-4918-B7F2-B6B3A55D36EB}" dt="2020-09-20T14:52:53.333" v="3836" actId="164"/>
          <ac:grpSpMkLst>
            <pc:docMk/>
            <pc:sldMk cId="1061542890" sldId="556"/>
            <ac:grpSpMk id="18" creationId="{8A4BA20B-F09A-405E-AEAE-8362744902A9}"/>
          </ac:grpSpMkLst>
        </pc:grpChg>
        <pc:grpChg chg="add mod">
          <ac:chgData name="Timo Mühlhaus" userId="1b6b3aba618dadac" providerId="LiveId" clId="{0650BC4A-570C-4918-B7F2-B6B3A55D36EB}" dt="2020-09-20T15:06:57.649" v="3844" actId="1076"/>
          <ac:grpSpMkLst>
            <pc:docMk/>
            <pc:sldMk cId="1061542890" sldId="556"/>
            <ac:grpSpMk id="19" creationId="{19284237-5AB9-41D5-A152-85A754E87754}"/>
          </ac:grpSpMkLst>
        </pc:grpChg>
        <pc:grpChg chg="mod">
          <ac:chgData name="Timo Mühlhaus" userId="1b6b3aba618dadac" providerId="LiveId" clId="{0650BC4A-570C-4918-B7F2-B6B3A55D36EB}" dt="2020-09-18T13:58:46.917" v="1021" actId="164"/>
          <ac:grpSpMkLst>
            <pc:docMk/>
            <pc:sldMk cId="1061542890" sldId="556"/>
            <ac:grpSpMk id="25" creationId="{DFE1AF91-B192-4992-B339-0A329AB9EEAE}"/>
          </ac:grpSpMkLst>
        </pc:grpChg>
        <pc:grpChg chg="add mod">
          <ac:chgData name="Timo Mühlhaus" userId="1b6b3aba618dadac" providerId="LiveId" clId="{0650BC4A-570C-4918-B7F2-B6B3A55D36EB}" dt="2020-09-20T14:50:42.766" v="3817" actId="164"/>
          <ac:grpSpMkLst>
            <pc:docMk/>
            <pc:sldMk cId="1061542890" sldId="556"/>
            <ac:grpSpMk id="63" creationId="{CA57F145-A014-4F07-85B0-29FFDE7E056C}"/>
          </ac:grpSpMkLst>
        </pc:grpChg>
        <pc:grpChg chg="mod">
          <ac:chgData name="Timo Mühlhaus" userId="1b6b3aba618dadac" providerId="LiveId" clId="{0650BC4A-570C-4918-B7F2-B6B3A55D36EB}" dt="2020-09-20T14:50:26.537" v="3816"/>
          <ac:grpSpMkLst>
            <pc:docMk/>
            <pc:sldMk cId="1061542890" sldId="556"/>
            <ac:grpSpMk id="64" creationId="{508B486B-F1C7-4603-8981-3DFA84A307D8}"/>
          </ac:grpSpMkLst>
        </pc:grpChg>
        <pc:grpChg chg="mod">
          <ac:chgData name="Timo Mühlhaus" userId="1b6b3aba618dadac" providerId="LiveId" clId="{0650BC4A-570C-4918-B7F2-B6B3A55D36EB}" dt="2020-09-20T14:50:26.537" v="3816"/>
          <ac:grpSpMkLst>
            <pc:docMk/>
            <pc:sldMk cId="1061542890" sldId="556"/>
            <ac:grpSpMk id="65" creationId="{D7B5FBA5-C283-4972-A073-B0F6506AF4CF}"/>
          </ac:grpSpMkLst>
        </pc:grpChg>
        <pc:grpChg chg="mod">
          <ac:chgData name="Timo Mühlhaus" userId="1b6b3aba618dadac" providerId="LiveId" clId="{0650BC4A-570C-4918-B7F2-B6B3A55D36EB}" dt="2020-09-20T14:50:26.537" v="3816"/>
          <ac:grpSpMkLst>
            <pc:docMk/>
            <pc:sldMk cId="1061542890" sldId="556"/>
            <ac:grpSpMk id="66" creationId="{067A07A1-9BAB-4F08-A648-EA1325C2BBF4}"/>
          </ac:grpSpMkLst>
        </pc:grpChg>
        <pc:grpChg chg="mod">
          <ac:chgData name="Timo Mühlhaus" userId="1b6b3aba618dadac" providerId="LiveId" clId="{0650BC4A-570C-4918-B7F2-B6B3A55D36EB}" dt="2020-09-20T14:50:26.537" v="3816"/>
          <ac:grpSpMkLst>
            <pc:docMk/>
            <pc:sldMk cId="1061542890" sldId="556"/>
            <ac:grpSpMk id="67" creationId="{30155C06-AE39-43B6-B379-02EAE6BB0575}"/>
          </ac:grpSpMkLst>
        </pc:grpChg>
        <pc:grpChg chg="mod">
          <ac:chgData name="Timo Mühlhaus" userId="1b6b3aba618dadac" providerId="LiveId" clId="{0650BC4A-570C-4918-B7F2-B6B3A55D36EB}" dt="2020-09-20T14:50:26.537" v="3816"/>
          <ac:grpSpMkLst>
            <pc:docMk/>
            <pc:sldMk cId="1061542890" sldId="556"/>
            <ac:grpSpMk id="68" creationId="{7AFF7470-CE78-4688-ABC4-94ABA7CF27B7}"/>
          </ac:grpSpMkLst>
        </pc:grpChg>
        <pc:grpChg chg="mod">
          <ac:chgData name="Timo Mühlhaus" userId="1b6b3aba618dadac" providerId="LiveId" clId="{0650BC4A-570C-4918-B7F2-B6B3A55D36EB}" dt="2020-09-20T14:50:26.537" v="3816"/>
          <ac:grpSpMkLst>
            <pc:docMk/>
            <pc:sldMk cId="1061542890" sldId="556"/>
            <ac:grpSpMk id="69" creationId="{F0D8D4CF-6AA2-41F6-8C76-D23765A3D7BD}"/>
          </ac:grpSpMkLst>
        </pc:grpChg>
        <pc:picChg chg="add del mod ord">
          <ac:chgData name="Timo Mühlhaus" userId="1b6b3aba618dadac" providerId="LiveId" clId="{0650BC4A-570C-4918-B7F2-B6B3A55D36EB}" dt="2020-09-20T14:41:22.402" v="3754" actId="27803"/>
          <ac:picMkLst>
            <pc:docMk/>
            <pc:sldMk cId="1061542890" sldId="556"/>
            <ac:picMk id="4" creationId="{013FFDE1-8ECD-419B-88BD-F0A2C57E882E}"/>
          </ac:picMkLst>
        </pc:picChg>
        <pc:cxnChg chg="mod">
          <ac:chgData name="Timo Mühlhaus" userId="1b6b3aba618dadac" providerId="LiveId" clId="{0650BC4A-570C-4918-B7F2-B6B3A55D36EB}" dt="2020-09-20T14:50:11.428" v="3815" actId="478"/>
          <ac:cxnSpMkLst>
            <pc:docMk/>
            <pc:sldMk cId="1061542890" sldId="556"/>
            <ac:cxnSpMk id="47" creationId="{B752474B-95F9-4FAA-B981-3AB7DE342B47}"/>
          </ac:cxnSpMkLst>
        </pc:cxnChg>
        <pc:cxnChg chg="mod">
          <ac:chgData name="Timo Mühlhaus" userId="1b6b3aba618dadac" providerId="LiveId" clId="{0650BC4A-570C-4918-B7F2-B6B3A55D36EB}" dt="2020-09-20T14:50:11.428" v="3815" actId="478"/>
          <ac:cxnSpMkLst>
            <pc:docMk/>
            <pc:sldMk cId="1061542890" sldId="556"/>
            <ac:cxnSpMk id="50" creationId="{C685029C-D78E-43DD-9F97-6A030FA778DC}"/>
          </ac:cxnSpMkLst>
        </pc:cxnChg>
        <pc:cxnChg chg="mod">
          <ac:chgData name="Timo Mühlhaus" userId="1b6b3aba618dadac" providerId="LiveId" clId="{0650BC4A-570C-4918-B7F2-B6B3A55D36EB}" dt="2020-09-20T14:50:26.537" v="3816"/>
          <ac:cxnSpMkLst>
            <pc:docMk/>
            <pc:sldMk cId="1061542890" sldId="556"/>
            <ac:cxnSpMk id="72" creationId="{2CB3D6CF-49C6-40C2-B2BF-3DA394C7FD7F}"/>
          </ac:cxnSpMkLst>
        </pc:cxnChg>
        <pc:cxnChg chg="mod">
          <ac:chgData name="Timo Mühlhaus" userId="1b6b3aba618dadac" providerId="LiveId" clId="{0650BC4A-570C-4918-B7F2-B6B3A55D36EB}" dt="2020-09-20T14:50:26.537" v="3816"/>
          <ac:cxnSpMkLst>
            <pc:docMk/>
            <pc:sldMk cId="1061542890" sldId="556"/>
            <ac:cxnSpMk id="73" creationId="{654ACDB7-583B-4DF5-96AE-0099F425BE04}"/>
          </ac:cxnSpMkLst>
        </pc:cxnChg>
        <pc:cxnChg chg="mod">
          <ac:chgData name="Timo Mühlhaus" userId="1b6b3aba618dadac" providerId="LiveId" clId="{0650BC4A-570C-4918-B7F2-B6B3A55D36EB}" dt="2020-09-20T14:50:26.537" v="3816"/>
          <ac:cxnSpMkLst>
            <pc:docMk/>
            <pc:sldMk cId="1061542890" sldId="556"/>
            <ac:cxnSpMk id="75" creationId="{C7C7425B-2EEB-42B6-80A5-3502F7C539DD}"/>
          </ac:cxnSpMkLst>
        </pc:cxnChg>
        <pc:cxnChg chg="mod">
          <ac:chgData name="Timo Mühlhaus" userId="1b6b3aba618dadac" providerId="LiveId" clId="{0650BC4A-570C-4918-B7F2-B6B3A55D36EB}" dt="2020-09-20T14:50:26.537" v="3816"/>
          <ac:cxnSpMkLst>
            <pc:docMk/>
            <pc:sldMk cId="1061542890" sldId="556"/>
            <ac:cxnSpMk id="76" creationId="{67CAD556-50A1-4A80-8F09-C682ADC93B8E}"/>
          </ac:cxnSpMkLst>
        </pc:cxnChg>
        <pc:cxnChg chg="mod">
          <ac:chgData name="Timo Mühlhaus" userId="1b6b3aba618dadac" providerId="LiveId" clId="{0650BC4A-570C-4918-B7F2-B6B3A55D36EB}" dt="2020-09-20T14:50:26.537" v="3816"/>
          <ac:cxnSpMkLst>
            <pc:docMk/>
            <pc:sldMk cId="1061542890" sldId="556"/>
            <ac:cxnSpMk id="78" creationId="{8D1B5DF2-707C-4C42-9423-B4EB69ECB89B}"/>
          </ac:cxnSpMkLst>
        </pc:cxnChg>
        <pc:cxnChg chg="mod">
          <ac:chgData name="Timo Mühlhaus" userId="1b6b3aba618dadac" providerId="LiveId" clId="{0650BC4A-570C-4918-B7F2-B6B3A55D36EB}" dt="2020-09-20T14:50:26.537" v="3816"/>
          <ac:cxnSpMkLst>
            <pc:docMk/>
            <pc:sldMk cId="1061542890" sldId="556"/>
            <ac:cxnSpMk id="79" creationId="{1C6ACF39-CFA5-4612-9CDC-0465D9ABE266}"/>
          </ac:cxnSpMkLst>
        </pc:cxnChg>
        <pc:cxnChg chg="mod">
          <ac:chgData name="Timo Mühlhaus" userId="1b6b3aba618dadac" providerId="LiveId" clId="{0650BC4A-570C-4918-B7F2-B6B3A55D36EB}" dt="2020-09-20T14:50:26.537" v="3816"/>
          <ac:cxnSpMkLst>
            <pc:docMk/>
            <pc:sldMk cId="1061542890" sldId="556"/>
            <ac:cxnSpMk id="83" creationId="{A4AF2BC1-0C5D-43A8-9897-9EA68DE6ECEE}"/>
          </ac:cxnSpMkLst>
        </pc:cxnChg>
        <pc:cxnChg chg="mod">
          <ac:chgData name="Timo Mühlhaus" userId="1b6b3aba618dadac" providerId="LiveId" clId="{0650BC4A-570C-4918-B7F2-B6B3A55D36EB}" dt="2020-09-20T14:50:26.537" v="3816"/>
          <ac:cxnSpMkLst>
            <pc:docMk/>
            <pc:sldMk cId="1061542890" sldId="556"/>
            <ac:cxnSpMk id="84" creationId="{9EBFD024-9157-4E63-A27C-9BF3B10F15FE}"/>
          </ac:cxnSpMkLst>
        </pc:cxnChg>
      </pc:sldChg>
      <pc:sldChg chg="addSp delSp modSp mod delCm">
        <pc:chgData name="Timo Mühlhaus" userId="1b6b3aba618dadac" providerId="LiveId" clId="{0650BC4A-570C-4918-B7F2-B6B3A55D36EB}" dt="2020-09-19T16:24:12.043" v="3395" actId="113"/>
        <pc:sldMkLst>
          <pc:docMk/>
          <pc:sldMk cId="4221746319" sldId="557"/>
        </pc:sldMkLst>
        <pc:spChg chg="mod">
          <ac:chgData name="Timo Mühlhaus" userId="1b6b3aba618dadac" providerId="LiveId" clId="{0650BC4A-570C-4918-B7F2-B6B3A55D36EB}" dt="2020-09-18T07:22:24.791" v="161"/>
          <ac:spMkLst>
            <pc:docMk/>
            <pc:sldMk cId="4221746319" sldId="557"/>
            <ac:spMk id="2" creationId="{85E3BCAE-D141-4A98-8142-68AB7B4694E2}"/>
          </ac:spMkLst>
        </pc:spChg>
        <pc:spChg chg="mod">
          <ac:chgData name="Timo Mühlhaus" userId="1b6b3aba618dadac" providerId="LiveId" clId="{0650BC4A-570C-4918-B7F2-B6B3A55D36EB}" dt="2020-09-19T16:24:12.043" v="3395" actId="113"/>
          <ac:spMkLst>
            <pc:docMk/>
            <pc:sldMk cId="4221746319" sldId="557"/>
            <ac:spMk id="72" creationId="{9AF9A474-8466-4B39-905E-4DAA236291FF}"/>
          </ac:spMkLst>
        </pc:spChg>
        <pc:spChg chg="mod">
          <ac:chgData name="Timo Mühlhaus" userId="1b6b3aba618dadac" providerId="LiveId" clId="{0650BC4A-570C-4918-B7F2-B6B3A55D36EB}" dt="2020-09-19T16:24:12.043" v="3395" actId="113"/>
          <ac:spMkLst>
            <pc:docMk/>
            <pc:sldMk cId="4221746319" sldId="557"/>
            <ac:spMk id="73" creationId="{F88A699D-2318-4796-85F2-41E31D26FF66}"/>
          </ac:spMkLst>
        </pc:spChg>
        <pc:spChg chg="mod">
          <ac:chgData name="Timo Mühlhaus" userId="1b6b3aba618dadac" providerId="LiveId" clId="{0650BC4A-570C-4918-B7F2-B6B3A55D36EB}" dt="2020-09-19T13:51:17.831" v="2716"/>
          <ac:spMkLst>
            <pc:docMk/>
            <pc:sldMk cId="4221746319" sldId="557"/>
            <ac:spMk id="75" creationId="{F7FBCB90-D4C3-4CCF-A447-B44E1694E79C}"/>
          </ac:spMkLst>
        </pc:spChg>
        <pc:spChg chg="mod">
          <ac:chgData name="Timo Mühlhaus" userId="1b6b3aba618dadac" providerId="LiveId" clId="{0650BC4A-570C-4918-B7F2-B6B3A55D36EB}" dt="2020-09-19T13:51:17.831" v="2716"/>
          <ac:spMkLst>
            <pc:docMk/>
            <pc:sldMk cId="4221746319" sldId="557"/>
            <ac:spMk id="76" creationId="{85FFEA86-DA87-4CDE-951A-96812B6C6C3C}"/>
          </ac:spMkLst>
        </pc:spChg>
        <pc:spChg chg="mod">
          <ac:chgData name="Timo Mühlhaus" userId="1b6b3aba618dadac" providerId="LiveId" clId="{0650BC4A-570C-4918-B7F2-B6B3A55D36EB}" dt="2020-09-19T13:51:17.831" v="2716"/>
          <ac:spMkLst>
            <pc:docMk/>
            <pc:sldMk cId="4221746319" sldId="557"/>
            <ac:spMk id="79" creationId="{B6389D16-F2F5-4247-AE28-D996B0C046AB}"/>
          </ac:spMkLst>
        </pc:spChg>
        <pc:spChg chg="mod">
          <ac:chgData name="Timo Mühlhaus" userId="1b6b3aba618dadac" providerId="LiveId" clId="{0650BC4A-570C-4918-B7F2-B6B3A55D36EB}" dt="2020-09-19T13:51:17.831" v="2716"/>
          <ac:spMkLst>
            <pc:docMk/>
            <pc:sldMk cId="4221746319" sldId="557"/>
            <ac:spMk id="80" creationId="{C8D97AAC-0752-4A96-ABD6-79EC047F2957}"/>
          </ac:spMkLst>
        </pc:spChg>
        <pc:spChg chg="mod">
          <ac:chgData name="Timo Mühlhaus" userId="1b6b3aba618dadac" providerId="LiveId" clId="{0650BC4A-570C-4918-B7F2-B6B3A55D36EB}" dt="2020-09-19T13:51:17.831" v="2716"/>
          <ac:spMkLst>
            <pc:docMk/>
            <pc:sldMk cId="4221746319" sldId="557"/>
            <ac:spMk id="81" creationId="{BC82E424-A5ED-4703-A064-D0E10C37E865}"/>
          </ac:spMkLst>
        </pc:spChg>
        <pc:spChg chg="mod">
          <ac:chgData name="Timo Mühlhaus" userId="1b6b3aba618dadac" providerId="LiveId" clId="{0650BC4A-570C-4918-B7F2-B6B3A55D36EB}" dt="2020-09-19T13:51:17.831" v="2716"/>
          <ac:spMkLst>
            <pc:docMk/>
            <pc:sldMk cId="4221746319" sldId="557"/>
            <ac:spMk id="82" creationId="{8A6B5BBC-CF7D-4B16-9EA8-C1761EED81F9}"/>
          </ac:spMkLst>
        </pc:spChg>
        <pc:spChg chg="mod">
          <ac:chgData name="Timo Mühlhaus" userId="1b6b3aba618dadac" providerId="LiveId" clId="{0650BC4A-570C-4918-B7F2-B6B3A55D36EB}" dt="2020-09-19T13:51:17.831" v="2716"/>
          <ac:spMkLst>
            <pc:docMk/>
            <pc:sldMk cId="4221746319" sldId="557"/>
            <ac:spMk id="83" creationId="{7C99AF88-1C3B-4A6C-A701-40703A37BA91}"/>
          </ac:spMkLst>
        </pc:spChg>
        <pc:spChg chg="mod">
          <ac:chgData name="Timo Mühlhaus" userId="1b6b3aba618dadac" providerId="LiveId" clId="{0650BC4A-570C-4918-B7F2-B6B3A55D36EB}" dt="2020-09-19T13:51:17.831" v="2716"/>
          <ac:spMkLst>
            <pc:docMk/>
            <pc:sldMk cId="4221746319" sldId="557"/>
            <ac:spMk id="84" creationId="{BF2D2140-9509-43DD-A4CC-B99EF23979C2}"/>
          </ac:spMkLst>
        </pc:spChg>
        <pc:spChg chg="mod">
          <ac:chgData name="Timo Mühlhaus" userId="1b6b3aba618dadac" providerId="LiveId" clId="{0650BC4A-570C-4918-B7F2-B6B3A55D36EB}" dt="2020-09-19T13:51:17.831" v="2716"/>
          <ac:spMkLst>
            <pc:docMk/>
            <pc:sldMk cId="4221746319" sldId="557"/>
            <ac:spMk id="85" creationId="{C156896D-11C4-47B8-A508-3F6D6786E563}"/>
          </ac:spMkLst>
        </pc:spChg>
        <pc:spChg chg="mod">
          <ac:chgData name="Timo Mühlhaus" userId="1b6b3aba618dadac" providerId="LiveId" clId="{0650BC4A-570C-4918-B7F2-B6B3A55D36EB}" dt="2020-09-19T13:51:17.831" v="2716"/>
          <ac:spMkLst>
            <pc:docMk/>
            <pc:sldMk cId="4221746319" sldId="557"/>
            <ac:spMk id="86" creationId="{54424DE8-458A-47FB-BBC2-E2176F1F553D}"/>
          </ac:spMkLst>
        </pc:spChg>
        <pc:spChg chg="mod">
          <ac:chgData name="Timo Mühlhaus" userId="1b6b3aba618dadac" providerId="LiveId" clId="{0650BC4A-570C-4918-B7F2-B6B3A55D36EB}" dt="2020-09-19T13:51:17.831" v="2716"/>
          <ac:spMkLst>
            <pc:docMk/>
            <pc:sldMk cId="4221746319" sldId="557"/>
            <ac:spMk id="87" creationId="{11482627-A066-48EB-B5CE-9441FD389298}"/>
          </ac:spMkLst>
        </pc:spChg>
        <pc:spChg chg="mod">
          <ac:chgData name="Timo Mühlhaus" userId="1b6b3aba618dadac" providerId="LiveId" clId="{0650BC4A-570C-4918-B7F2-B6B3A55D36EB}" dt="2020-09-19T13:51:17.831" v="2716"/>
          <ac:spMkLst>
            <pc:docMk/>
            <pc:sldMk cId="4221746319" sldId="557"/>
            <ac:spMk id="88" creationId="{84F48619-9961-4EE7-9594-5E6492DE8117}"/>
          </ac:spMkLst>
        </pc:spChg>
        <pc:spChg chg="mod">
          <ac:chgData name="Timo Mühlhaus" userId="1b6b3aba618dadac" providerId="LiveId" clId="{0650BC4A-570C-4918-B7F2-B6B3A55D36EB}" dt="2020-09-19T13:51:17.831" v="2716"/>
          <ac:spMkLst>
            <pc:docMk/>
            <pc:sldMk cId="4221746319" sldId="557"/>
            <ac:spMk id="89" creationId="{5F21090E-2873-4E2F-B1F7-629939C85C4D}"/>
          </ac:spMkLst>
        </pc:spChg>
        <pc:spChg chg="mod">
          <ac:chgData name="Timo Mühlhaus" userId="1b6b3aba618dadac" providerId="LiveId" clId="{0650BC4A-570C-4918-B7F2-B6B3A55D36EB}" dt="2020-09-19T13:51:17.831" v="2716"/>
          <ac:spMkLst>
            <pc:docMk/>
            <pc:sldMk cId="4221746319" sldId="557"/>
            <ac:spMk id="90" creationId="{7E7635EF-A7D0-4B43-B984-FBDD4118A93D}"/>
          </ac:spMkLst>
        </pc:spChg>
        <pc:spChg chg="del mod">
          <ac:chgData name="Timo Mühlhaus" userId="1b6b3aba618dadac" providerId="LiveId" clId="{0650BC4A-570C-4918-B7F2-B6B3A55D36EB}" dt="2020-09-19T13:51:51.863" v="2727" actId="478"/>
          <ac:spMkLst>
            <pc:docMk/>
            <pc:sldMk cId="4221746319" sldId="557"/>
            <ac:spMk id="91" creationId="{86D83655-F7EF-4127-B43B-E8E822FA4FDB}"/>
          </ac:spMkLst>
        </pc:spChg>
        <pc:spChg chg="del mod">
          <ac:chgData name="Timo Mühlhaus" userId="1b6b3aba618dadac" providerId="LiveId" clId="{0650BC4A-570C-4918-B7F2-B6B3A55D36EB}" dt="2020-09-19T13:51:49.701" v="2726" actId="478"/>
          <ac:spMkLst>
            <pc:docMk/>
            <pc:sldMk cId="4221746319" sldId="557"/>
            <ac:spMk id="92" creationId="{AF938CDA-4775-4D2D-B483-CD89AC9363B3}"/>
          </ac:spMkLst>
        </pc:spChg>
        <pc:spChg chg="del mod">
          <ac:chgData name="Timo Mühlhaus" userId="1b6b3aba618dadac" providerId="LiveId" clId="{0650BC4A-570C-4918-B7F2-B6B3A55D36EB}" dt="2020-09-19T13:51:39.780" v="2721" actId="478"/>
          <ac:spMkLst>
            <pc:docMk/>
            <pc:sldMk cId="4221746319" sldId="557"/>
            <ac:spMk id="93" creationId="{418690DA-83AE-47E9-984B-9324EBC10808}"/>
          </ac:spMkLst>
        </pc:spChg>
        <pc:spChg chg="del mod">
          <ac:chgData name="Timo Mühlhaus" userId="1b6b3aba618dadac" providerId="LiveId" clId="{0650BC4A-570C-4918-B7F2-B6B3A55D36EB}" dt="2020-09-19T13:52:01.035" v="2732" actId="478"/>
          <ac:spMkLst>
            <pc:docMk/>
            <pc:sldMk cId="4221746319" sldId="557"/>
            <ac:spMk id="94" creationId="{4F963125-E022-46E7-A640-DBA7D5773F07}"/>
          </ac:spMkLst>
        </pc:spChg>
        <pc:spChg chg="del mod">
          <ac:chgData name="Timo Mühlhaus" userId="1b6b3aba618dadac" providerId="LiveId" clId="{0650BC4A-570C-4918-B7F2-B6B3A55D36EB}" dt="2020-09-19T13:51:53.983" v="2728" actId="478"/>
          <ac:spMkLst>
            <pc:docMk/>
            <pc:sldMk cId="4221746319" sldId="557"/>
            <ac:spMk id="95" creationId="{281F039A-B278-442D-A09A-0B9309DB6CC0}"/>
          </ac:spMkLst>
        </pc:spChg>
        <pc:spChg chg="del mod">
          <ac:chgData name="Timo Mühlhaus" userId="1b6b3aba618dadac" providerId="LiveId" clId="{0650BC4A-570C-4918-B7F2-B6B3A55D36EB}" dt="2020-09-19T13:51:41.873" v="2722" actId="478"/>
          <ac:spMkLst>
            <pc:docMk/>
            <pc:sldMk cId="4221746319" sldId="557"/>
            <ac:spMk id="96" creationId="{859BA395-4E8A-47EB-A1EB-83F9CDE51277}"/>
          </ac:spMkLst>
        </pc:spChg>
        <pc:spChg chg="del mod">
          <ac:chgData name="Timo Mühlhaus" userId="1b6b3aba618dadac" providerId="LiveId" clId="{0650BC4A-570C-4918-B7F2-B6B3A55D36EB}" dt="2020-09-19T13:51:58.407" v="2731" actId="478"/>
          <ac:spMkLst>
            <pc:docMk/>
            <pc:sldMk cId="4221746319" sldId="557"/>
            <ac:spMk id="97" creationId="{47419092-BE17-4275-A940-F66802939676}"/>
          </ac:spMkLst>
        </pc:spChg>
        <pc:spChg chg="del mod">
          <ac:chgData name="Timo Mühlhaus" userId="1b6b3aba618dadac" providerId="LiveId" clId="{0650BC4A-570C-4918-B7F2-B6B3A55D36EB}" dt="2020-09-19T13:51:55.676" v="2729" actId="478"/>
          <ac:spMkLst>
            <pc:docMk/>
            <pc:sldMk cId="4221746319" sldId="557"/>
            <ac:spMk id="98" creationId="{6B249EB9-63EA-4071-B24F-662353E3947A}"/>
          </ac:spMkLst>
        </pc:spChg>
        <pc:spChg chg="del mod">
          <ac:chgData name="Timo Mühlhaus" userId="1b6b3aba618dadac" providerId="LiveId" clId="{0650BC4A-570C-4918-B7F2-B6B3A55D36EB}" dt="2020-09-19T13:51:57.013" v="2730" actId="478"/>
          <ac:spMkLst>
            <pc:docMk/>
            <pc:sldMk cId="4221746319" sldId="557"/>
            <ac:spMk id="99" creationId="{E658F8DD-3751-4A54-81C3-AE7FF6C173B0}"/>
          </ac:spMkLst>
        </pc:spChg>
        <pc:spChg chg="del mod">
          <ac:chgData name="Timo Mühlhaus" userId="1b6b3aba618dadac" providerId="LiveId" clId="{0650BC4A-570C-4918-B7F2-B6B3A55D36EB}" dt="2020-09-19T13:52:02.953" v="2733" actId="478"/>
          <ac:spMkLst>
            <pc:docMk/>
            <pc:sldMk cId="4221746319" sldId="557"/>
            <ac:spMk id="100" creationId="{6CDE6451-2657-4838-8BFE-D6EBCD1AC44C}"/>
          </ac:spMkLst>
        </pc:spChg>
        <pc:spChg chg="del mod">
          <ac:chgData name="Timo Mühlhaus" userId="1b6b3aba618dadac" providerId="LiveId" clId="{0650BC4A-570C-4918-B7F2-B6B3A55D36EB}" dt="2020-09-19T13:51:43.660" v="2723" actId="478"/>
          <ac:spMkLst>
            <pc:docMk/>
            <pc:sldMk cId="4221746319" sldId="557"/>
            <ac:spMk id="101" creationId="{54169804-6DDF-4789-9F07-78A9501136A6}"/>
          </ac:spMkLst>
        </pc:spChg>
        <pc:grpChg chg="add del mod ord">
          <ac:chgData name="Timo Mühlhaus" userId="1b6b3aba618dadac" providerId="LiveId" clId="{0650BC4A-570C-4918-B7F2-B6B3A55D36EB}" dt="2020-09-19T13:52:07.686" v="2734" actId="1076"/>
          <ac:grpSpMkLst>
            <pc:docMk/>
            <pc:sldMk cId="4221746319" sldId="557"/>
            <ac:grpSpMk id="74" creationId="{06675F6B-DC23-4CD1-B932-AFAEF7741B48}"/>
          </ac:grpSpMkLst>
        </pc:grpChg>
      </pc:sldChg>
      <pc:sldChg chg="addSp delSp modSp mod ord">
        <pc:chgData name="Timo Mühlhaus" userId="1b6b3aba618dadac" providerId="LiveId" clId="{0650BC4A-570C-4918-B7F2-B6B3A55D36EB}" dt="2020-09-20T13:26:53.158" v="3542" actId="6549"/>
        <pc:sldMkLst>
          <pc:docMk/>
          <pc:sldMk cId="515894691" sldId="561"/>
        </pc:sldMkLst>
        <pc:spChg chg="add mod">
          <ac:chgData name="Timo Mühlhaus" userId="1b6b3aba618dadac" providerId="LiveId" clId="{0650BC4A-570C-4918-B7F2-B6B3A55D36EB}" dt="2020-09-18T14:47:05.636" v="1061" actId="313"/>
          <ac:spMkLst>
            <pc:docMk/>
            <pc:sldMk cId="515894691" sldId="561"/>
            <ac:spMk id="2" creationId="{D77A9B4B-EA72-41F1-BDCD-9823C9A28604}"/>
          </ac:spMkLst>
        </pc:spChg>
        <pc:spChg chg="mod">
          <ac:chgData name="Timo Mühlhaus" userId="1b6b3aba618dadac" providerId="LiveId" clId="{0650BC4A-570C-4918-B7F2-B6B3A55D36EB}" dt="2020-09-20T13:26:53.158" v="3542" actId="6549"/>
          <ac:spMkLst>
            <pc:docMk/>
            <pc:sldMk cId="515894691" sldId="561"/>
            <ac:spMk id="3" creationId="{E6050A5C-3C7C-49B3-815E-AC177B5B6843}"/>
          </ac:spMkLst>
        </pc:spChg>
        <pc:spChg chg="del">
          <ac:chgData name="Timo Mühlhaus" userId="1b6b3aba618dadac" providerId="LiveId" clId="{0650BC4A-570C-4918-B7F2-B6B3A55D36EB}" dt="2020-09-18T09:39:18.077" v="1009" actId="478"/>
          <ac:spMkLst>
            <pc:docMk/>
            <pc:sldMk cId="515894691" sldId="561"/>
            <ac:spMk id="69" creationId="{D82BE1F1-8606-459C-8FF0-4D987047DDF3}"/>
          </ac:spMkLst>
        </pc:spChg>
      </pc:sldChg>
      <pc:sldChg chg="modSp">
        <pc:chgData name="Timo Mühlhaus" userId="1b6b3aba618dadac" providerId="LiveId" clId="{0650BC4A-570C-4918-B7F2-B6B3A55D36EB}" dt="2020-09-18T07:22:24.791" v="161"/>
        <pc:sldMkLst>
          <pc:docMk/>
          <pc:sldMk cId="147217599" sldId="564"/>
        </pc:sldMkLst>
        <pc:spChg chg="mod">
          <ac:chgData name="Timo Mühlhaus" userId="1b6b3aba618dadac" providerId="LiveId" clId="{0650BC4A-570C-4918-B7F2-B6B3A55D36EB}" dt="2020-09-18T07:22:24.791" v="161"/>
          <ac:spMkLst>
            <pc:docMk/>
            <pc:sldMk cId="147217599" sldId="564"/>
            <ac:spMk id="2" creationId="{2BF6D35B-9DEE-4B06-BAFB-65F127924AE3}"/>
          </ac:spMkLst>
        </pc:spChg>
      </pc:sldChg>
      <pc:sldChg chg="modSp">
        <pc:chgData name="Timo Mühlhaus" userId="1b6b3aba618dadac" providerId="LiveId" clId="{0650BC4A-570C-4918-B7F2-B6B3A55D36EB}" dt="2020-09-18T07:22:24.791" v="161"/>
        <pc:sldMkLst>
          <pc:docMk/>
          <pc:sldMk cId="531445010" sldId="565"/>
        </pc:sldMkLst>
        <pc:spChg chg="mod">
          <ac:chgData name="Timo Mühlhaus" userId="1b6b3aba618dadac" providerId="LiveId" clId="{0650BC4A-570C-4918-B7F2-B6B3A55D36EB}" dt="2020-09-18T07:22:24.791" v="161"/>
          <ac:spMkLst>
            <pc:docMk/>
            <pc:sldMk cId="531445010" sldId="565"/>
            <ac:spMk id="2" creationId="{2BF6D35B-9DEE-4B06-BAFB-65F127924AE3}"/>
          </ac:spMkLst>
        </pc:spChg>
      </pc:sldChg>
      <pc:sldChg chg="addSp delSp modSp mod setBg">
        <pc:chgData name="Timo Mühlhaus" userId="1b6b3aba618dadac" providerId="LiveId" clId="{0650BC4A-570C-4918-B7F2-B6B3A55D36EB}" dt="2020-09-19T15:54:39.687" v="3391" actId="1036"/>
        <pc:sldMkLst>
          <pc:docMk/>
          <pc:sldMk cId="0" sldId="566"/>
        </pc:sldMkLst>
        <pc:spChg chg="mod">
          <ac:chgData name="Timo Mühlhaus" userId="1b6b3aba618dadac" providerId="LiveId" clId="{0650BC4A-570C-4918-B7F2-B6B3A55D36EB}" dt="2020-09-19T15:51:53.988" v="3332" actId="165"/>
          <ac:spMkLst>
            <pc:docMk/>
            <pc:sldMk cId="0" sldId="566"/>
            <ac:spMk id="12" creationId="{F9627E84-C412-4112-99D4-67F2C1FC2A9B}"/>
          </ac:spMkLst>
        </pc:spChg>
        <pc:spChg chg="mod">
          <ac:chgData name="Timo Mühlhaus" userId="1b6b3aba618dadac" providerId="LiveId" clId="{0650BC4A-570C-4918-B7F2-B6B3A55D36EB}" dt="2020-09-19T15:51:53.988" v="3332" actId="165"/>
          <ac:spMkLst>
            <pc:docMk/>
            <pc:sldMk cId="0" sldId="566"/>
            <ac:spMk id="13" creationId="{D3D6027F-41C5-447B-974B-5495C110F5B0}"/>
          </ac:spMkLst>
        </pc:spChg>
        <pc:spChg chg="mod">
          <ac:chgData name="Timo Mühlhaus" userId="1b6b3aba618dadac" providerId="LiveId" clId="{0650BC4A-570C-4918-B7F2-B6B3A55D36EB}" dt="2020-09-19T15:51:53.988" v="3332" actId="165"/>
          <ac:spMkLst>
            <pc:docMk/>
            <pc:sldMk cId="0" sldId="566"/>
            <ac:spMk id="14" creationId="{FB87EB3F-2A18-4C5E-A491-CCC515A23B25}"/>
          </ac:spMkLst>
        </pc:spChg>
        <pc:spChg chg="mod">
          <ac:chgData name="Timo Mühlhaus" userId="1b6b3aba618dadac" providerId="LiveId" clId="{0650BC4A-570C-4918-B7F2-B6B3A55D36EB}" dt="2020-09-19T15:51:53.988" v="3332" actId="165"/>
          <ac:spMkLst>
            <pc:docMk/>
            <pc:sldMk cId="0" sldId="566"/>
            <ac:spMk id="16" creationId="{04B7AA0A-BDA0-4A4A-A25A-653BE76A3725}"/>
          </ac:spMkLst>
        </pc:spChg>
        <pc:spChg chg="mod">
          <ac:chgData name="Timo Mühlhaus" userId="1b6b3aba618dadac" providerId="LiveId" clId="{0650BC4A-570C-4918-B7F2-B6B3A55D36EB}" dt="2020-09-19T15:51:53.988" v="3332" actId="165"/>
          <ac:spMkLst>
            <pc:docMk/>
            <pc:sldMk cId="0" sldId="566"/>
            <ac:spMk id="17" creationId="{EC76EE9E-B1B9-4486-BED0-A6AF7CE71927}"/>
          </ac:spMkLst>
        </pc:spChg>
        <pc:spChg chg="mod">
          <ac:chgData name="Timo Mühlhaus" userId="1b6b3aba618dadac" providerId="LiveId" clId="{0650BC4A-570C-4918-B7F2-B6B3A55D36EB}" dt="2020-09-19T15:51:53.988" v="3332" actId="165"/>
          <ac:spMkLst>
            <pc:docMk/>
            <pc:sldMk cId="0" sldId="566"/>
            <ac:spMk id="18" creationId="{2A36F669-5A7A-4A55-B824-01B46FF5E0B3}"/>
          </ac:spMkLst>
        </pc:spChg>
        <pc:spChg chg="add mod ord">
          <ac:chgData name="Timo Mühlhaus" userId="1b6b3aba618dadac" providerId="LiveId" clId="{0650BC4A-570C-4918-B7F2-B6B3A55D36EB}" dt="2020-09-19T15:53:35.126" v="3366" actId="164"/>
          <ac:spMkLst>
            <pc:docMk/>
            <pc:sldMk cId="0" sldId="566"/>
            <ac:spMk id="24" creationId="{4A668A4D-6249-4700-BA74-E9BF257146ED}"/>
          </ac:spMkLst>
        </pc:spChg>
        <pc:spChg chg="mod">
          <ac:chgData name="Timo Mühlhaus" userId="1b6b3aba618dadac" providerId="LiveId" clId="{0650BC4A-570C-4918-B7F2-B6B3A55D36EB}" dt="2020-09-19T15:53:10.116" v="3363" actId="13822"/>
          <ac:spMkLst>
            <pc:docMk/>
            <pc:sldMk cId="0" sldId="566"/>
            <ac:spMk id="26" creationId="{4B8612FA-F672-40DE-B685-FBDD3B5B7514}"/>
          </ac:spMkLst>
        </pc:spChg>
        <pc:spChg chg="mod">
          <ac:chgData name="Timo Mühlhaus" userId="1b6b3aba618dadac" providerId="LiveId" clId="{0650BC4A-570C-4918-B7F2-B6B3A55D36EB}" dt="2020-09-19T15:53:10.116" v="3363" actId="13822"/>
          <ac:spMkLst>
            <pc:docMk/>
            <pc:sldMk cId="0" sldId="566"/>
            <ac:spMk id="27" creationId="{DC8D6017-F313-43EF-A783-1DE2EBA10527}"/>
          </ac:spMkLst>
        </pc:spChg>
        <pc:spChg chg="mod">
          <ac:chgData name="Timo Mühlhaus" userId="1b6b3aba618dadac" providerId="LiveId" clId="{0650BC4A-570C-4918-B7F2-B6B3A55D36EB}" dt="2020-09-19T15:53:10.116" v="3363" actId="13822"/>
          <ac:spMkLst>
            <pc:docMk/>
            <pc:sldMk cId="0" sldId="566"/>
            <ac:spMk id="28" creationId="{673AD609-1949-43FD-A12E-D2E75D44F758}"/>
          </ac:spMkLst>
        </pc:spChg>
        <pc:spChg chg="add mod">
          <ac:chgData name="Timo Mühlhaus" userId="1b6b3aba618dadac" providerId="LiveId" clId="{0650BC4A-570C-4918-B7F2-B6B3A55D36EB}" dt="2020-09-19T15:54:39.687" v="3391" actId="1036"/>
          <ac:spMkLst>
            <pc:docMk/>
            <pc:sldMk cId="0" sldId="566"/>
            <ac:spMk id="30" creationId="{09917328-F069-44A7-AE97-7CF4E766CC68}"/>
          </ac:spMkLst>
        </pc:spChg>
        <pc:spChg chg="mod">
          <ac:chgData name="Timo Mühlhaus" userId="1b6b3aba618dadac" providerId="LiveId" clId="{0650BC4A-570C-4918-B7F2-B6B3A55D36EB}" dt="2020-09-19T15:54:07.229" v="3382" actId="13822"/>
          <ac:spMkLst>
            <pc:docMk/>
            <pc:sldMk cId="0" sldId="566"/>
            <ac:spMk id="32" creationId="{F7856D26-707D-43EF-91E5-B74BE864B8D7}"/>
          </ac:spMkLst>
        </pc:spChg>
        <pc:spChg chg="add mod">
          <ac:chgData name="Timo Mühlhaus" userId="1b6b3aba618dadac" providerId="LiveId" clId="{0650BC4A-570C-4918-B7F2-B6B3A55D36EB}" dt="2020-09-19T15:53:41.515" v="3377" actId="1035"/>
          <ac:spMkLst>
            <pc:docMk/>
            <pc:sldMk cId="0" sldId="566"/>
            <ac:spMk id="33" creationId="{F4C53D79-CB29-4A6C-8E0E-72305009D8BA}"/>
          </ac:spMkLst>
        </pc:spChg>
        <pc:spChg chg="mod">
          <ac:chgData name="Timo Mühlhaus" userId="1b6b3aba618dadac" providerId="LiveId" clId="{0650BC4A-570C-4918-B7F2-B6B3A55D36EB}" dt="2020-09-19T15:54:07.229" v="3382" actId="13822"/>
          <ac:spMkLst>
            <pc:docMk/>
            <pc:sldMk cId="0" sldId="566"/>
            <ac:spMk id="34" creationId="{79B974BE-48E2-4B76-9A11-CCFA1BA715E1}"/>
          </ac:spMkLst>
        </pc:spChg>
        <pc:spChg chg="mod">
          <ac:chgData name="Timo Mühlhaus" userId="1b6b3aba618dadac" providerId="LiveId" clId="{0650BC4A-570C-4918-B7F2-B6B3A55D36EB}" dt="2020-09-19T15:54:07.229" v="3382" actId="13822"/>
          <ac:spMkLst>
            <pc:docMk/>
            <pc:sldMk cId="0" sldId="566"/>
            <ac:spMk id="35" creationId="{90B545A5-28E0-4535-B51F-BB1EE994B030}"/>
          </ac:spMkLst>
        </pc:spChg>
        <pc:spChg chg="mod">
          <ac:chgData name="Timo Mühlhaus" userId="1b6b3aba618dadac" providerId="LiveId" clId="{0650BC4A-570C-4918-B7F2-B6B3A55D36EB}" dt="2020-09-19T15:54:07.229" v="3382" actId="13822"/>
          <ac:spMkLst>
            <pc:docMk/>
            <pc:sldMk cId="0" sldId="566"/>
            <ac:spMk id="36" creationId="{2EE47DEA-1D09-472B-B298-CCCB0A6A0516}"/>
          </ac:spMkLst>
        </pc:spChg>
        <pc:spChg chg="mod">
          <ac:chgData name="Timo Mühlhaus" userId="1b6b3aba618dadac" providerId="LiveId" clId="{0650BC4A-570C-4918-B7F2-B6B3A55D36EB}" dt="2020-09-19T15:54:07.229" v="3382" actId="13822"/>
          <ac:spMkLst>
            <pc:docMk/>
            <pc:sldMk cId="0" sldId="566"/>
            <ac:spMk id="37" creationId="{D0FB34E7-9244-4046-85F4-0843035C30DB}"/>
          </ac:spMkLst>
        </pc:spChg>
        <pc:spChg chg="mod">
          <ac:chgData name="Timo Mühlhaus" userId="1b6b3aba618dadac" providerId="LiveId" clId="{0650BC4A-570C-4918-B7F2-B6B3A55D36EB}" dt="2020-09-19T15:54:07.229" v="3382" actId="13822"/>
          <ac:spMkLst>
            <pc:docMk/>
            <pc:sldMk cId="0" sldId="566"/>
            <ac:spMk id="38" creationId="{C157CC88-0AB1-4D96-862B-E6E25F6A0D44}"/>
          </ac:spMkLst>
        </pc:spChg>
        <pc:spChg chg="add del">
          <ac:chgData name="Timo Mühlhaus" userId="1b6b3aba618dadac" providerId="LiveId" clId="{0650BC4A-570C-4918-B7F2-B6B3A55D36EB}" dt="2020-09-19T15:48:41.437" v="3308" actId="26606"/>
          <ac:spMkLst>
            <pc:docMk/>
            <pc:sldMk cId="0" sldId="566"/>
            <ac:spMk id="117" creationId="{C4E4288A-DFC8-40A2-90E5-70E851A933AD}"/>
          </ac:spMkLst>
        </pc:spChg>
        <pc:spChg chg="add del">
          <ac:chgData name="Timo Mühlhaus" userId="1b6b3aba618dadac" providerId="LiveId" clId="{0650BC4A-570C-4918-B7F2-B6B3A55D36EB}" dt="2020-09-19T15:48:41.437" v="3308" actId="26606"/>
          <ac:spMkLst>
            <pc:docMk/>
            <pc:sldMk cId="0" sldId="566"/>
            <ac:spMk id="123" creationId="{BD2BFF02-DF78-4F07-B176-52514E13127D}"/>
          </ac:spMkLst>
        </pc:spChg>
        <pc:spChg chg="add del">
          <ac:chgData name="Timo Mühlhaus" userId="1b6b3aba618dadac" providerId="LiveId" clId="{0650BC4A-570C-4918-B7F2-B6B3A55D36EB}" dt="2020-09-19T15:48:41.437" v="3308" actId="26606"/>
          <ac:spMkLst>
            <pc:docMk/>
            <pc:sldMk cId="0" sldId="566"/>
            <ac:spMk id="125" creationId="{0DB06EAB-7D8C-403A-86C5-B5FD79A13650}"/>
          </ac:spMkLst>
        </pc:spChg>
        <pc:spChg chg="mod">
          <ac:chgData name="Timo Mühlhaus" userId="1b6b3aba618dadac" providerId="LiveId" clId="{0650BC4A-570C-4918-B7F2-B6B3A55D36EB}" dt="2020-09-19T15:48:41.437" v="3308" actId="26606"/>
          <ac:spMkLst>
            <pc:docMk/>
            <pc:sldMk cId="0" sldId="566"/>
            <ac:spMk id="623" creationId="{00000000-0000-0000-0000-000000000000}"/>
          </ac:spMkLst>
        </pc:spChg>
        <pc:spChg chg="mod">
          <ac:chgData name="Timo Mühlhaus" userId="1b6b3aba618dadac" providerId="LiveId" clId="{0650BC4A-570C-4918-B7F2-B6B3A55D36EB}" dt="2020-09-19T15:54:26.461" v="3390" actId="27636"/>
          <ac:spMkLst>
            <pc:docMk/>
            <pc:sldMk cId="0" sldId="566"/>
            <ac:spMk id="624" creationId="{00000000-0000-0000-0000-000000000000}"/>
          </ac:spMkLst>
        </pc:spChg>
        <pc:grpChg chg="mod topLvl">
          <ac:chgData name="Timo Mühlhaus" userId="1b6b3aba618dadac" providerId="LiveId" clId="{0650BC4A-570C-4918-B7F2-B6B3A55D36EB}" dt="2020-09-19T15:53:35.126" v="3366" actId="164"/>
          <ac:grpSpMkLst>
            <pc:docMk/>
            <pc:sldMk cId="0" sldId="566"/>
            <ac:grpSpMk id="11" creationId="{844851BA-3B60-4A95-94EA-65C9E1509657}"/>
          </ac:grpSpMkLst>
        </pc:grpChg>
        <pc:grpChg chg="mod topLvl">
          <ac:chgData name="Timo Mühlhaus" userId="1b6b3aba618dadac" providerId="LiveId" clId="{0650BC4A-570C-4918-B7F2-B6B3A55D36EB}" dt="2020-09-19T15:53:35.126" v="3366" actId="164"/>
          <ac:grpSpMkLst>
            <pc:docMk/>
            <pc:sldMk cId="0" sldId="566"/>
            <ac:grpSpMk id="15" creationId="{C8EBE6BC-915E-4A85-AF74-6A698384BA74}"/>
          </ac:grpSpMkLst>
        </pc:grpChg>
        <pc:grpChg chg="add mod topLvl">
          <ac:chgData name="Timo Mühlhaus" userId="1b6b3aba618dadac" providerId="LiveId" clId="{0650BC4A-570C-4918-B7F2-B6B3A55D36EB}" dt="2020-09-19T15:53:35.126" v="3366" actId="164"/>
          <ac:grpSpMkLst>
            <pc:docMk/>
            <pc:sldMk cId="0" sldId="566"/>
            <ac:grpSpMk id="19" creationId="{D827F6FC-DE79-4EA1-B07C-565D48A4441C}"/>
          </ac:grpSpMkLst>
        </pc:grpChg>
        <pc:grpChg chg="add del mod">
          <ac:chgData name="Timo Mühlhaus" userId="1b6b3aba618dadac" providerId="LiveId" clId="{0650BC4A-570C-4918-B7F2-B6B3A55D36EB}" dt="2020-09-19T15:51:53.988" v="3332" actId="165"/>
          <ac:grpSpMkLst>
            <pc:docMk/>
            <pc:sldMk cId="0" sldId="566"/>
            <ac:grpSpMk id="23" creationId="{B735D855-621B-45C5-9F81-C40FDB0CA526}"/>
          </ac:grpSpMkLst>
        </pc:grpChg>
        <pc:grpChg chg="mod">
          <ac:chgData name="Timo Mühlhaus" userId="1b6b3aba618dadac" providerId="LiveId" clId="{0650BC4A-570C-4918-B7F2-B6B3A55D36EB}" dt="2020-09-19T15:53:41.515" v="3377" actId="1035"/>
          <ac:grpSpMkLst>
            <pc:docMk/>
            <pc:sldMk cId="0" sldId="566"/>
            <ac:grpSpMk id="25" creationId="{6536A116-97E6-42C3-AEAC-94846CD84065}"/>
          </ac:grpSpMkLst>
        </pc:grpChg>
        <pc:grpChg chg="add mod">
          <ac:chgData name="Timo Mühlhaus" userId="1b6b3aba618dadac" providerId="LiveId" clId="{0650BC4A-570C-4918-B7F2-B6B3A55D36EB}" dt="2020-09-19T15:53:37.048" v="3367" actId="1076"/>
          <ac:grpSpMkLst>
            <pc:docMk/>
            <pc:sldMk cId="0" sldId="566"/>
            <ac:grpSpMk id="29" creationId="{307F103F-06B3-43CF-8453-4EDBC794D9AC}"/>
          </ac:grpSpMkLst>
        </pc:grpChg>
        <pc:grpChg chg="mod">
          <ac:chgData name="Timo Mühlhaus" userId="1b6b3aba618dadac" providerId="LiveId" clId="{0650BC4A-570C-4918-B7F2-B6B3A55D36EB}" dt="2020-09-19T15:54:16.610" v="3384" actId="1076"/>
          <ac:grpSpMkLst>
            <pc:docMk/>
            <pc:sldMk cId="0" sldId="566"/>
            <ac:grpSpMk id="31" creationId="{39CA135E-77E5-4A71-905C-12DFF35BA955}"/>
          </ac:grpSpMkLst>
        </pc:grpChg>
        <pc:grpChg chg="add del">
          <ac:chgData name="Timo Mühlhaus" userId="1b6b3aba618dadac" providerId="LiveId" clId="{0650BC4A-570C-4918-B7F2-B6B3A55D36EB}" dt="2020-09-19T15:48:41.437" v="3308" actId="26606"/>
          <ac:grpSpMkLst>
            <pc:docMk/>
            <pc:sldMk cId="0" sldId="566"/>
            <ac:grpSpMk id="119" creationId="{B63C2D82-D4FA-4A37-BB01-1E7B21E4FF20}"/>
          </ac:grpSpMkLst>
        </pc:grpChg>
        <pc:picChg chg="del">
          <ac:chgData name="Timo Mühlhaus" userId="1b6b3aba618dadac" providerId="LiveId" clId="{0650BC4A-570C-4918-B7F2-B6B3A55D36EB}" dt="2020-09-19T15:46:13.731" v="3272" actId="478"/>
          <ac:picMkLst>
            <pc:docMk/>
            <pc:sldMk cId="0" sldId="566"/>
            <ac:picMk id="3" creationId="{B62E11B7-9CA1-4AA0-8F4C-18EF66923907}"/>
          </ac:picMkLst>
        </pc:picChg>
        <pc:picChg chg="add del mod ord">
          <ac:chgData name="Timo Mühlhaus" userId="1b6b3aba618dadac" providerId="LiveId" clId="{0650BC4A-570C-4918-B7F2-B6B3A55D36EB}" dt="2020-09-19T15:53:57.698" v="3381" actId="27803"/>
          <ac:picMkLst>
            <pc:docMk/>
            <pc:sldMk cId="0" sldId="566"/>
            <ac:picMk id="4" creationId="{39CA135E-77E5-4A71-905C-12DFF35BA955}"/>
          </ac:picMkLst>
        </pc:picChg>
        <pc:picChg chg="add del mod ord">
          <ac:chgData name="Timo Mühlhaus" userId="1b6b3aba618dadac" providerId="LiveId" clId="{0650BC4A-570C-4918-B7F2-B6B3A55D36EB}" dt="2020-09-19T15:52:58.400" v="3361" actId="27803"/>
          <ac:picMkLst>
            <pc:docMk/>
            <pc:sldMk cId="0" sldId="566"/>
            <ac:picMk id="6" creationId="{6536A116-97E6-42C3-AEAC-94846CD84065}"/>
          </ac:picMkLst>
        </pc:picChg>
        <pc:picChg chg="add del mod">
          <ac:chgData name="Timo Mühlhaus" userId="1b6b3aba618dadac" providerId="LiveId" clId="{0650BC4A-570C-4918-B7F2-B6B3A55D36EB}" dt="2020-09-19T15:51:00.516" v="3325" actId="27803"/>
          <ac:picMkLst>
            <pc:docMk/>
            <pc:sldMk cId="0" sldId="566"/>
            <ac:picMk id="8" creationId="{844851BA-3B60-4A95-94EA-65C9E1509657}"/>
          </ac:picMkLst>
        </pc:picChg>
        <pc:picChg chg="add del mod">
          <ac:chgData name="Timo Mühlhaus" userId="1b6b3aba618dadac" providerId="LiveId" clId="{0650BC4A-570C-4918-B7F2-B6B3A55D36EB}" dt="2020-09-19T15:51:00.516" v="3325" actId="27803"/>
          <ac:picMkLst>
            <pc:docMk/>
            <pc:sldMk cId="0" sldId="566"/>
            <ac:picMk id="10" creationId="{C8EBE6BC-915E-4A85-AF74-6A698384BA74}"/>
          </ac:picMkLst>
        </pc:picChg>
        <pc:picChg chg="mod">
          <ac:chgData name="Timo Mühlhaus" userId="1b6b3aba618dadac" providerId="LiveId" clId="{0650BC4A-570C-4918-B7F2-B6B3A55D36EB}" dt="2020-09-19T15:51:53.988" v="3332" actId="165"/>
          <ac:picMkLst>
            <pc:docMk/>
            <pc:sldMk cId="0" sldId="566"/>
            <ac:picMk id="20" creationId="{BF43C676-93CF-4426-A670-CBE1BC2DF909}"/>
          </ac:picMkLst>
        </pc:picChg>
        <pc:picChg chg="mod">
          <ac:chgData name="Timo Mühlhaus" userId="1b6b3aba618dadac" providerId="LiveId" clId="{0650BC4A-570C-4918-B7F2-B6B3A55D36EB}" dt="2020-09-19T15:51:53.988" v="3332" actId="165"/>
          <ac:picMkLst>
            <pc:docMk/>
            <pc:sldMk cId="0" sldId="566"/>
            <ac:picMk id="21" creationId="{755C4048-4238-41B2-A522-329BA7627A09}"/>
          </ac:picMkLst>
        </pc:picChg>
        <pc:picChg chg="mod">
          <ac:chgData name="Timo Mühlhaus" userId="1b6b3aba618dadac" providerId="LiveId" clId="{0650BC4A-570C-4918-B7F2-B6B3A55D36EB}" dt="2020-09-19T15:51:53.988" v="3332" actId="165"/>
          <ac:picMkLst>
            <pc:docMk/>
            <pc:sldMk cId="0" sldId="566"/>
            <ac:picMk id="22" creationId="{84F0D916-4E94-4AE7-AA1F-E69AC7ED55F4}"/>
          </ac:picMkLst>
        </pc:picChg>
      </pc:sldChg>
      <pc:sldChg chg="modSp del">
        <pc:chgData name="Timo Mühlhaus" userId="1b6b3aba618dadac" providerId="LiveId" clId="{0650BC4A-570C-4918-B7F2-B6B3A55D36EB}" dt="2020-09-20T16:00:04.141" v="4147" actId="47"/>
        <pc:sldMkLst>
          <pc:docMk/>
          <pc:sldMk cId="1705002107" sldId="567"/>
        </pc:sldMkLst>
        <pc:spChg chg="mod">
          <ac:chgData name="Timo Mühlhaus" userId="1b6b3aba618dadac" providerId="LiveId" clId="{0650BC4A-570C-4918-B7F2-B6B3A55D36EB}" dt="2020-09-18T07:22:24.791" v="161"/>
          <ac:spMkLst>
            <pc:docMk/>
            <pc:sldMk cId="1705002107" sldId="567"/>
            <ac:spMk id="2" creationId="{FC528F2D-AC72-4EF3-8BBA-2BF2BD14DB91}"/>
          </ac:spMkLst>
        </pc:spChg>
        <pc:spChg chg="mod">
          <ac:chgData name="Timo Mühlhaus" userId="1b6b3aba618dadac" providerId="LiveId" clId="{0650BC4A-570C-4918-B7F2-B6B3A55D36EB}" dt="2020-09-18T07:22:24.791" v="161"/>
          <ac:spMkLst>
            <pc:docMk/>
            <pc:sldMk cId="1705002107" sldId="567"/>
            <ac:spMk id="3" creationId="{08911444-053F-4E53-BBCB-D13411EC4A28}"/>
          </ac:spMkLst>
        </pc:spChg>
      </pc:sldChg>
      <pc:sldChg chg="addSp delSp modSp add mod ord">
        <pc:chgData name="Timo Mühlhaus" userId="1b6b3aba618dadac" providerId="LiveId" clId="{0650BC4A-570C-4918-B7F2-B6B3A55D36EB}" dt="2020-09-20T13:33:55.302" v="3557" actId="165"/>
        <pc:sldMkLst>
          <pc:docMk/>
          <pc:sldMk cId="689199237" sldId="568"/>
        </pc:sldMkLst>
        <pc:spChg chg="mod">
          <ac:chgData name="Timo Mühlhaus" userId="1b6b3aba618dadac" providerId="LiveId" clId="{0650BC4A-570C-4918-B7F2-B6B3A55D36EB}" dt="2020-09-20T13:33:55.302" v="3557" actId="165"/>
          <ac:spMkLst>
            <pc:docMk/>
            <pc:sldMk cId="689199237" sldId="568"/>
            <ac:spMk id="4" creationId="{79037EFA-0F4B-4388-95F1-D83D774B17DD}"/>
          </ac:spMkLst>
        </pc:spChg>
        <pc:spChg chg="mod">
          <ac:chgData name="Timo Mühlhaus" userId="1b6b3aba618dadac" providerId="LiveId" clId="{0650BC4A-570C-4918-B7F2-B6B3A55D36EB}" dt="2020-09-20T13:33:55.302" v="3557" actId="165"/>
          <ac:spMkLst>
            <pc:docMk/>
            <pc:sldMk cId="689199237" sldId="568"/>
            <ac:spMk id="9" creationId="{EEF1903D-750A-435B-9FFF-30AC391D1AF4}"/>
          </ac:spMkLst>
        </pc:spChg>
        <pc:spChg chg="mod">
          <ac:chgData name="Timo Mühlhaus" userId="1b6b3aba618dadac" providerId="LiveId" clId="{0650BC4A-570C-4918-B7F2-B6B3A55D36EB}" dt="2020-09-20T13:33:55.302" v="3557" actId="165"/>
          <ac:spMkLst>
            <pc:docMk/>
            <pc:sldMk cId="689199237" sldId="568"/>
            <ac:spMk id="12" creationId="{69785327-A597-4897-B422-B794BFBB2E7B}"/>
          </ac:spMkLst>
        </pc:spChg>
        <pc:spChg chg="mod">
          <ac:chgData name="Timo Mühlhaus" userId="1b6b3aba618dadac" providerId="LiveId" clId="{0650BC4A-570C-4918-B7F2-B6B3A55D36EB}" dt="2020-09-20T13:33:55.302" v="3557" actId="165"/>
          <ac:spMkLst>
            <pc:docMk/>
            <pc:sldMk cId="689199237" sldId="568"/>
            <ac:spMk id="13" creationId="{8D381D0B-7BFF-412C-B3AE-12039C8B2BB1}"/>
          </ac:spMkLst>
        </pc:spChg>
        <pc:spChg chg="mod">
          <ac:chgData name="Timo Mühlhaus" userId="1b6b3aba618dadac" providerId="LiveId" clId="{0650BC4A-570C-4918-B7F2-B6B3A55D36EB}" dt="2020-09-20T13:33:55.302" v="3557" actId="165"/>
          <ac:spMkLst>
            <pc:docMk/>
            <pc:sldMk cId="689199237" sldId="568"/>
            <ac:spMk id="14" creationId="{18D51AFA-0E55-4E46-A690-9B034C08A70B}"/>
          </ac:spMkLst>
        </pc:spChg>
        <pc:spChg chg="mod">
          <ac:chgData name="Timo Mühlhaus" userId="1b6b3aba618dadac" providerId="LiveId" clId="{0650BC4A-570C-4918-B7F2-B6B3A55D36EB}" dt="2020-09-20T13:33:55.302" v="3557" actId="165"/>
          <ac:spMkLst>
            <pc:docMk/>
            <pc:sldMk cId="689199237" sldId="568"/>
            <ac:spMk id="24" creationId="{81DD9602-4FB0-4783-8C2C-48F86DFE5C32}"/>
          </ac:spMkLst>
        </pc:spChg>
        <pc:spChg chg="mod">
          <ac:chgData name="Timo Mühlhaus" userId="1b6b3aba618dadac" providerId="LiveId" clId="{0650BC4A-570C-4918-B7F2-B6B3A55D36EB}" dt="2020-09-20T13:33:55.302" v="3557" actId="165"/>
          <ac:spMkLst>
            <pc:docMk/>
            <pc:sldMk cId="689199237" sldId="568"/>
            <ac:spMk id="25" creationId="{33D23A48-45E7-44EB-9D69-2C334E2C9F4C}"/>
          </ac:spMkLst>
        </pc:spChg>
        <pc:spChg chg="mod">
          <ac:chgData name="Timo Mühlhaus" userId="1b6b3aba618dadac" providerId="LiveId" clId="{0650BC4A-570C-4918-B7F2-B6B3A55D36EB}" dt="2020-09-20T13:33:55.302" v="3557" actId="165"/>
          <ac:spMkLst>
            <pc:docMk/>
            <pc:sldMk cId="689199237" sldId="568"/>
            <ac:spMk id="27" creationId="{DE0CDD38-435D-4C08-AEB6-46A69D8896CB}"/>
          </ac:spMkLst>
        </pc:spChg>
        <pc:spChg chg="mod">
          <ac:chgData name="Timo Mühlhaus" userId="1b6b3aba618dadac" providerId="LiveId" clId="{0650BC4A-570C-4918-B7F2-B6B3A55D36EB}" dt="2020-09-20T13:33:55.302" v="3557" actId="165"/>
          <ac:spMkLst>
            <pc:docMk/>
            <pc:sldMk cId="689199237" sldId="568"/>
            <ac:spMk id="28" creationId="{08A431A6-23E1-4EC6-96CC-82E86BE7591C}"/>
          </ac:spMkLst>
        </pc:spChg>
        <pc:spChg chg="mod">
          <ac:chgData name="Timo Mühlhaus" userId="1b6b3aba618dadac" providerId="LiveId" clId="{0650BC4A-570C-4918-B7F2-B6B3A55D36EB}" dt="2020-09-20T13:33:55.302" v="3557" actId="165"/>
          <ac:spMkLst>
            <pc:docMk/>
            <pc:sldMk cId="689199237" sldId="568"/>
            <ac:spMk id="30" creationId="{53171097-DA23-42E6-8001-AC8D9E9AE7D7}"/>
          </ac:spMkLst>
        </pc:spChg>
        <pc:spChg chg="mod">
          <ac:chgData name="Timo Mühlhaus" userId="1b6b3aba618dadac" providerId="LiveId" clId="{0650BC4A-570C-4918-B7F2-B6B3A55D36EB}" dt="2020-09-20T13:33:55.302" v="3557" actId="165"/>
          <ac:spMkLst>
            <pc:docMk/>
            <pc:sldMk cId="689199237" sldId="568"/>
            <ac:spMk id="31" creationId="{0EACCB37-EE6D-4C84-B3D8-86C93FED6F45}"/>
          </ac:spMkLst>
        </pc:spChg>
        <pc:spChg chg="mod">
          <ac:chgData name="Timo Mühlhaus" userId="1b6b3aba618dadac" providerId="LiveId" clId="{0650BC4A-570C-4918-B7F2-B6B3A55D36EB}" dt="2020-09-20T13:33:55.302" v="3557" actId="165"/>
          <ac:spMkLst>
            <pc:docMk/>
            <pc:sldMk cId="689199237" sldId="568"/>
            <ac:spMk id="32" creationId="{BF18BF23-2E96-422B-BFF9-CA5312DE7B1C}"/>
          </ac:spMkLst>
        </pc:spChg>
        <pc:spChg chg="mod">
          <ac:chgData name="Timo Mühlhaus" userId="1b6b3aba618dadac" providerId="LiveId" clId="{0650BC4A-570C-4918-B7F2-B6B3A55D36EB}" dt="2020-09-20T13:33:55.302" v="3557" actId="165"/>
          <ac:spMkLst>
            <pc:docMk/>
            <pc:sldMk cId="689199237" sldId="568"/>
            <ac:spMk id="44" creationId="{D8E115D3-763E-4CEF-894B-2F88EFF9E352}"/>
          </ac:spMkLst>
        </pc:spChg>
        <pc:spChg chg="mod">
          <ac:chgData name="Timo Mühlhaus" userId="1b6b3aba618dadac" providerId="LiveId" clId="{0650BC4A-570C-4918-B7F2-B6B3A55D36EB}" dt="2020-09-20T13:33:55.302" v="3557" actId="165"/>
          <ac:spMkLst>
            <pc:docMk/>
            <pc:sldMk cId="689199237" sldId="568"/>
            <ac:spMk id="50" creationId="{CE1EB92D-D84D-413D-A034-E20C8EFCE34D}"/>
          </ac:spMkLst>
        </pc:spChg>
        <pc:spChg chg="mod">
          <ac:chgData name="Timo Mühlhaus" userId="1b6b3aba618dadac" providerId="LiveId" clId="{0650BC4A-570C-4918-B7F2-B6B3A55D36EB}" dt="2020-09-20T13:33:55.302" v="3557" actId="165"/>
          <ac:spMkLst>
            <pc:docMk/>
            <pc:sldMk cId="689199237" sldId="568"/>
            <ac:spMk id="51" creationId="{A7C7E1F6-23DB-4496-8A5D-0A014F1B3CC3}"/>
          </ac:spMkLst>
        </pc:spChg>
        <pc:spChg chg="mod">
          <ac:chgData name="Timo Mühlhaus" userId="1b6b3aba618dadac" providerId="LiveId" clId="{0650BC4A-570C-4918-B7F2-B6B3A55D36EB}" dt="2020-09-20T13:33:55.302" v="3557" actId="165"/>
          <ac:spMkLst>
            <pc:docMk/>
            <pc:sldMk cId="689199237" sldId="568"/>
            <ac:spMk id="55" creationId="{C17C12A4-2429-4246-8A5E-679485A4C689}"/>
          </ac:spMkLst>
        </pc:spChg>
        <pc:spChg chg="mod">
          <ac:chgData name="Timo Mühlhaus" userId="1b6b3aba618dadac" providerId="LiveId" clId="{0650BC4A-570C-4918-B7F2-B6B3A55D36EB}" dt="2020-09-20T13:33:55.302" v="3557" actId="165"/>
          <ac:spMkLst>
            <pc:docMk/>
            <pc:sldMk cId="689199237" sldId="568"/>
            <ac:spMk id="58" creationId="{33A34830-A7BA-470E-85AC-207B5C296A0B}"/>
          </ac:spMkLst>
        </pc:spChg>
        <pc:spChg chg="mod">
          <ac:chgData name="Timo Mühlhaus" userId="1b6b3aba618dadac" providerId="LiveId" clId="{0650BC4A-570C-4918-B7F2-B6B3A55D36EB}" dt="2020-09-20T13:33:55.302" v="3557" actId="165"/>
          <ac:spMkLst>
            <pc:docMk/>
            <pc:sldMk cId="689199237" sldId="568"/>
            <ac:spMk id="59" creationId="{FC811958-E715-4171-94D1-C590105667D9}"/>
          </ac:spMkLst>
        </pc:spChg>
        <pc:spChg chg="mod">
          <ac:chgData name="Timo Mühlhaus" userId="1b6b3aba618dadac" providerId="LiveId" clId="{0650BC4A-570C-4918-B7F2-B6B3A55D36EB}" dt="2020-09-20T13:33:55.302" v="3557" actId="165"/>
          <ac:spMkLst>
            <pc:docMk/>
            <pc:sldMk cId="689199237" sldId="568"/>
            <ac:spMk id="60" creationId="{1090BBEF-7570-475D-8881-1733916AAA21}"/>
          </ac:spMkLst>
        </pc:spChg>
        <pc:spChg chg="mod">
          <ac:chgData name="Timo Mühlhaus" userId="1b6b3aba618dadac" providerId="LiveId" clId="{0650BC4A-570C-4918-B7F2-B6B3A55D36EB}" dt="2020-09-20T13:33:55.302" v="3557" actId="165"/>
          <ac:spMkLst>
            <pc:docMk/>
            <pc:sldMk cId="689199237" sldId="568"/>
            <ac:spMk id="61" creationId="{0092B929-E642-4B92-8C2D-C7E1CB97CF82}"/>
          </ac:spMkLst>
        </pc:spChg>
        <pc:spChg chg="mod">
          <ac:chgData name="Timo Mühlhaus" userId="1b6b3aba618dadac" providerId="LiveId" clId="{0650BC4A-570C-4918-B7F2-B6B3A55D36EB}" dt="2020-09-20T13:33:55.302" v="3557" actId="165"/>
          <ac:spMkLst>
            <pc:docMk/>
            <pc:sldMk cId="689199237" sldId="568"/>
            <ac:spMk id="62" creationId="{2738926A-70D4-42C5-8174-685390B0BA2E}"/>
          </ac:spMkLst>
        </pc:spChg>
        <pc:spChg chg="mod">
          <ac:chgData name="Timo Mühlhaus" userId="1b6b3aba618dadac" providerId="LiveId" clId="{0650BC4A-570C-4918-B7F2-B6B3A55D36EB}" dt="2020-09-20T13:33:55.302" v="3557" actId="165"/>
          <ac:spMkLst>
            <pc:docMk/>
            <pc:sldMk cId="689199237" sldId="568"/>
            <ac:spMk id="63" creationId="{29E2204D-4D0E-4FC5-9DD4-382131A156E5}"/>
          </ac:spMkLst>
        </pc:spChg>
        <pc:spChg chg="mod">
          <ac:chgData name="Timo Mühlhaus" userId="1b6b3aba618dadac" providerId="LiveId" clId="{0650BC4A-570C-4918-B7F2-B6B3A55D36EB}" dt="2020-09-20T13:33:55.302" v="3557" actId="165"/>
          <ac:spMkLst>
            <pc:docMk/>
            <pc:sldMk cId="689199237" sldId="568"/>
            <ac:spMk id="64" creationId="{7EE77154-1C50-4E1D-A1FE-E81EBAF06657}"/>
          </ac:spMkLst>
        </pc:spChg>
        <pc:spChg chg="mod">
          <ac:chgData name="Timo Mühlhaus" userId="1b6b3aba618dadac" providerId="LiveId" clId="{0650BC4A-570C-4918-B7F2-B6B3A55D36EB}" dt="2020-09-20T13:33:55.302" v="3557" actId="165"/>
          <ac:spMkLst>
            <pc:docMk/>
            <pc:sldMk cId="689199237" sldId="568"/>
            <ac:spMk id="71" creationId="{69D558DC-34CD-433C-9381-90FA2DEBC107}"/>
          </ac:spMkLst>
        </pc:spChg>
        <pc:spChg chg="mod">
          <ac:chgData name="Timo Mühlhaus" userId="1b6b3aba618dadac" providerId="LiveId" clId="{0650BC4A-570C-4918-B7F2-B6B3A55D36EB}" dt="2020-09-20T13:33:55.302" v="3557" actId="165"/>
          <ac:spMkLst>
            <pc:docMk/>
            <pc:sldMk cId="689199237" sldId="568"/>
            <ac:spMk id="72" creationId="{E8306BEE-D851-457D-8BFE-983E8F5FC329}"/>
          </ac:spMkLst>
        </pc:spChg>
        <pc:spChg chg="mod">
          <ac:chgData name="Timo Mühlhaus" userId="1b6b3aba618dadac" providerId="LiveId" clId="{0650BC4A-570C-4918-B7F2-B6B3A55D36EB}" dt="2020-09-20T13:33:55.302" v="3557" actId="165"/>
          <ac:spMkLst>
            <pc:docMk/>
            <pc:sldMk cId="689199237" sldId="568"/>
            <ac:spMk id="75" creationId="{1E8782B6-822C-4846-ADF6-E27573A8C6C4}"/>
          </ac:spMkLst>
        </pc:spChg>
        <pc:spChg chg="mod">
          <ac:chgData name="Timo Mühlhaus" userId="1b6b3aba618dadac" providerId="LiveId" clId="{0650BC4A-570C-4918-B7F2-B6B3A55D36EB}" dt="2020-09-20T13:33:55.302" v="3557" actId="165"/>
          <ac:spMkLst>
            <pc:docMk/>
            <pc:sldMk cId="689199237" sldId="568"/>
            <ac:spMk id="78" creationId="{54EED017-3A02-4EB7-B829-3FD70B985F3D}"/>
          </ac:spMkLst>
        </pc:spChg>
        <pc:spChg chg="mod">
          <ac:chgData name="Timo Mühlhaus" userId="1b6b3aba618dadac" providerId="LiveId" clId="{0650BC4A-570C-4918-B7F2-B6B3A55D36EB}" dt="2020-09-20T13:33:55.302" v="3557" actId="165"/>
          <ac:spMkLst>
            <pc:docMk/>
            <pc:sldMk cId="689199237" sldId="568"/>
            <ac:spMk id="81" creationId="{7C175758-FC5E-4717-BB63-A22EA891E5E3}"/>
          </ac:spMkLst>
        </pc:spChg>
        <pc:spChg chg="mod">
          <ac:chgData name="Timo Mühlhaus" userId="1b6b3aba618dadac" providerId="LiveId" clId="{0650BC4A-570C-4918-B7F2-B6B3A55D36EB}" dt="2020-09-20T13:33:55.302" v="3557" actId="165"/>
          <ac:spMkLst>
            <pc:docMk/>
            <pc:sldMk cId="689199237" sldId="568"/>
            <ac:spMk id="82" creationId="{D479DC7D-4DF8-4434-A3CB-841C0848F78F}"/>
          </ac:spMkLst>
        </pc:spChg>
        <pc:spChg chg="mod">
          <ac:chgData name="Timo Mühlhaus" userId="1b6b3aba618dadac" providerId="LiveId" clId="{0650BC4A-570C-4918-B7F2-B6B3A55D36EB}" dt="2020-09-20T13:33:55.302" v="3557" actId="165"/>
          <ac:spMkLst>
            <pc:docMk/>
            <pc:sldMk cId="689199237" sldId="568"/>
            <ac:spMk id="83" creationId="{AB0589F1-A4EC-4EC7-B253-0EF04FD3A059}"/>
          </ac:spMkLst>
        </pc:spChg>
        <pc:spChg chg="mod">
          <ac:chgData name="Timo Mühlhaus" userId="1b6b3aba618dadac" providerId="LiveId" clId="{0650BC4A-570C-4918-B7F2-B6B3A55D36EB}" dt="2020-09-20T13:33:55.302" v="3557" actId="165"/>
          <ac:spMkLst>
            <pc:docMk/>
            <pc:sldMk cId="689199237" sldId="568"/>
            <ac:spMk id="86" creationId="{5D8AF0BA-2B4C-41ED-9BB0-E10E69AD5667}"/>
          </ac:spMkLst>
        </pc:spChg>
        <pc:spChg chg="mod">
          <ac:chgData name="Timo Mühlhaus" userId="1b6b3aba618dadac" providerId="LiveId" clId="{0650BC4A-570C-4918-B7F2-B6B3A55D36EB}" dt="2020-09-20T13:33:55.302" v="3557" actId="165"/>
          <ac:spMkLst>
            <pc:docMk/>
            <pc:sldMk cId="689199237" sldId="568"/>
            <ac:spMk id="87" creationId="{5BB6BC96-F04E-499B-AA1A-6C48592108E9}"/>
          </ac:spMkLst>
        </pc:spChg>
        <pc:spChg chg="mod">
          <ac:chgData name="Timo Mühlhaus" userId="1b6b3aba618dadac" providerId="LiveId" clId="{0650BC4A-570C-4918-B7F2-B6B3A55D36EB}" dt="2020-09-20T13:33:55.302" v="3557" actId="165"/>
          <ac:spMkLst>
            <pc:docMk/>
            <pc:sldMk cId="689199237" sldId="568"/>
            <ac:spMk id="88" creationId="{EC860F48-7F95-4286-ACD5-9BEE6B2B6317}"/>
          </ac:spMkLst>
        </pc:spChg>
        <pc:spChg chg="mod">
          <ac:chgData name="Timo Mühlhaus" userId="1b6b3aba618dadac" providerId="LiveId" clId="{0650BC4A-570C-4918-B7F2-B6B3A55D36EB}" dt="2020-09-20T13:33:55.302" v="3557" actId="165"/>
          <ac:spMkLst>
            <pc:docMk/>
            <pc:sldMk cId="689199237" sldId="568"/>
            <ac:spMk id="89" creationId="{486FD444-8898-4D80-9E59-C870865C452A}"/>
          </ac:spMkLst>
        </pc:spChg>
        <pc:spChg chg="mod">
          <ac:chgData name="Timo Mühlhaus" userId="1b6b3aba618dadac" providerId="LiveId" clId="{0650BC4A-570C-4918-B7F2-B6B3A55D36EB}" dt="2020-09-20T13:33:55.302" v="3557" actId="165"/>
          <ac:spMkLst>
            <pc:docMk/>
            <pc:sldMk cId="689199237" sldId="568"/>
            <ac:spMk id="90" creationId="{094E6A08-F3D2-43DB-9694-4EC9A26D77F6}"/>
          </ac:spMkLst>
        </pc:spChg>
        <pc:spChg chg="mod">
          <ac:chgData name="Timo Mühlhaus" userId="1b6b3aba618dadac" providerId="LiveId" clId="{0650BC4A-570C-4918-B7F2-B6B3A55D36EB}" dt="2020-09-20T13:33:55.302" v="3557" actId="165"/>
          <ac:spMkLst>
            <pc:docMk/>
            <pc:sldMk cId="689199237" sldId="568"/>
            <ac:spMk id="91" creationId="{46A5FB90-897C-4525-896B-43CA84EC177A}"/>
          </ac:spMkLst>
        </pc:spChg>
        <pc:spChg chg="mod">
          <ac:chgData name="Timo Mühlhaus" userId="1b6b3aba618dadac" providerId="LiveId" clId="{0650BC4A-570C-4918-B7F2-B6B3A55D36EB}" dt="2020-09-20T13:33:55.302" v="3557" actId="165"/>
          <ac:spMkLst>
            <pc:docMk/>
            <pc:sldMk cId="689199237" sldId="568"/>
            <ac:spMk id="92" creationId="{5BD09BF1-6149-43D5-BCE2-35D3F9F839DA}"/>
          </ac:spMkLst>
        </pc:spChg>
        <pc:spChg chg="mod">
          <ac:chgData name="Timo Mühlhaus" userId="1b6b3aba618dadac" providerId="LiveId" clId="{0650BC4A-570C-4918-B7F2-B6B3A55D36EB}" dt="2020-09-20T13:33:55.302" v="3557" actId="165"/>
          <ac:spMkLst>
            <pc:docMk/>
            <pc:sldMk cId="689199237" sldId="568"/>
            <ac:spMk id="93" creationId="{FA46752D-2EB3-4C82-A529-B1FCB3319DA5}"/>
          </ac:spMkLst>
        </pc:spChg>
        <pc:spChg chg="mod">
          <ac:chgData name="Timo Mühlhaus" userId="1b6b3aba618dadac" providerId="LiveId" clId="{0650BC4A-570C-4918-B7F2-B6B3A55D36EB}" dt="2020-09-20T13:33:55.302" v="3557" actId="165"/>
          <ac:spMkLst>
            <pc:docMk/>
            <pc:sldMk cId="689199237" sldId="568"/>
            <ac:spMk id="94" creationId="{B73CB38B-A7E7-4671-A575-D6FA01F0CEAA}"/>
          </ac:spMkLst>
        </pc:spChg>
        <pc:spChg chg="mod">
          <ac:chgData name="Timo Mühlhaus" userId="1b6b3aba618dadac" providerId="LiveId" clId="{0650BC4A-570C-4918-B7F2-B6B3A55D36EB}" dt="2020-09-20T13:33:55.302" v="3557" actId="165"/>
          <ac:spMkLst>
            <pc:docMk/>
            <pc:sldMk cId="689199237" sldId="568"/>
            <ac:spMk id="95" creationId="{D5A6C7B2-3389-4EF8-AA72-D78763B1B578}"/>
          </ac:spMkLst>
        </pc:spChg>
        <pc:spChg chg="mod">
          <ac:chgData name="Timo Mühlhaus" userId="1b6b3aba618dadac" providerId="LiveId" clId="{0650BC4A-570C-4918-B7F2-B6B3A55D36EB}" dt="2020-09-20T13:33:55.302" v="3557" actId="165"/>
          <ac:spMkLst>
            <pc:docMk/>
            <pc:sldMk cId="689199237" sldId="568"/>
            <ac:spMk id="96" creationId="{1D2F8F73-AE8B-4C40-BECA-2E9B6B44569B}"/>
          </ac:spMkLst>
        </pc:spChg>
        <pc:spChg chg="mod">
          <ac:chgData name="Timo Mühlhaus" userId="1b6b3aba618dadac" providerId="LiveId" clId="{0650BC4A-570C-4918-B7F2-B6B3A55D36EB}" dt="2020-09-20T13:33:55.302" v="3557" actId="165"/>
          <ac:spMkLst>
            <pc:docMk/>
            <pc:sldMk cId="689199237" sldId="568"/>
            <ac:spMk id="97" creationId="{02D61FC1-9D38-46EF-B400-DC5F440E5759}"/>
          </ac:spMkLst>
        </pc:spChg>
        <pc:spChg chg="mod">
          <ac:chgData name="Timo Mühlhaus" userId="1b6b3aba618dadac" providerId="LiveId" clId="{0650BC4A-570C-4918-B7F2-B6B3A55D36EB}" dt="2020-09-20T13:33:55.302" v="3557" actId="165"/>
          <ac:spMkLst>
            <pc:docMk/>
            <pc:sldMk cId="689199237" sldId="568"/>
            <ac:spMk id="99" creationId="{B12F6B85-CBC3-4624-A4D5-8F6463B060AC}"/>
          </ac:spMkLst>
        </pc:spChg>
        <pc:spChg chg="mod">
          <ac:chgData name="Timo Mühlhaus" userId="1b6b3aba618dadac" providerId="LiveId" clId="{0650BC4A-570C-4918-B7F2-B6B3A55D36EB}" dt="2020-09-20T13:33:55.302" v="3557" actId="165"/>
          <ac:spMkLst>
            <pc:docMk/>
            <pc:sldMk cId="689199237" sldId="568"/>
            <ac:spMk id="100" creationId="{2B16EA9A-616D-49AD-80AA-B171C1C806FE}"/>
          </ac:spMkLst>
        </pc:spChg>
        <pc:spChg chg="mod">
          <ac:chgData name="Timo Mühlhaus" userId="1b6b3aba618dadac" providerId="LiveId" clId="{0650BC4A-570C-4918-B7F2-B6B3A55D36EB}" dt="2020-09-20T13:33:55.302" v="3557" actId="165"/>
          <ac:spMkLst>
            <pc:docMk/>
            <pc:sldMk cId="689199237" sldId="568"/>
            <ac:spMk id="110" creationId="{340A9344-2A7A-4684-81C0-67EEF2D14AB1}"/>
          </ac:spMkLst>
        </pc:spChg>
        <pc:spChg chg="mod">
          <ac:chgData name="Timo Mühlhaus" userId="1b6b3aba618dadac" providerId="LiveId" clId="{0650BC4A-570C-4918-B7F2-B6B3A55D36EB}" dt="2020-09-20T13:33:55.302" v="3557" actId="165"/>
          <ac:spMkLst>
            <pc:docMk/>
            <pc:sldMk cId="689199237" sldId="568"/>
            <ac:spMk id="111" creationId="{FF241688-F84D-4C01-B75F-557997C4D2BD}"/>
          </ac:spMkLst>
        </pc:spChg>
        <pc:spChg chg="mod">
          <ac:chgData name="Timo Mühlhaus" userId="1b6b3aba618dadac" providerId="LiveId" clId="{0650BC4A-570C-4918-B7F2-B6B3A55D36EB}" dt="2020-09-20T13:33:55.302" v="3557" actId="165"/>
          <ac:spMkLst>
            <pc:docMk/>
            <pc:sldMk cId="689199237" sldId="568"/>
            <ac:spMk id="112" creationId="{DF4E8F57-85FE-4755-8C56-17ED78263C86}"/>
          </ac:spMkLst>
        </pc:spChg>
        <pc:spChg chg="mod">
          <ac:chgData name="Timo Mühlhaus" userId="1b6b3aba618dadac" providerId="LiveId" clId="{0650BC4A-570C-4918-B7F2-B6B3A55D36EB}" dt="2020-09-20T13:33:55.302" v="3557" actId="165"/>
          <ac:spMkLst>
            <pc:docMk/>
            <pc:sldMk cId="689199237" sldId="568"/>
            <ac:spMk id="117" creationId="{2AF7BCBA-AB44-4595-8CFE-696D0A27F6D3}"/>
          </ac:spMkLst>
        </pc:spChg>
        <pc:spChg chg="mod topLvl">
          <ac:chgData name="Timo Mühlhaus" userId="1b6b3aba618dadac" providerId="LiveId" clId="{0650BC4A-570C-4918-B7F2-B6B3A55D36EB}" dt="2020-09-20T13:33:55.302" v="3557" actId="165"/>
          <ac:spMkLst>
            <pc:docMk/>
            <pc:sldMk cId="689199237" sldId="568"/>
            <ac:spMk id="119" creationId="{D6C2531F-2EC4-475C-B19D-9578CF0329D4}"/>
          </ac:spMkLst>
        </pc:spChg>
        <pc:spChg chg="mod">
          <ac:chgData name="Timo Mühlhaus" userId="1b6b3aba618dadac" providerId="LiveId" clId="{0650BC4A-570C-4918-B7F2-B6B3A55D36EB}" dt="2020-09-20T13:33:55.302" v="3557" actId="165"/>
          <ac:spMkLst>
            <pc:docMk/>
            <pc:sldMk cId="689199237" sldId="568"/>
            <ac:spMk id="120" creationId="{67A78198-BCD6-4532-8E20-49996D2AB139}"/>
          </ac:spMkLst>
        </pc:spChg>
        <pc:spChg chg="mod">
          <ac:chgData name="Timo Mühlhaus" userId="1b6b3aba618dadac" providerId="LiveId" clId="{0650BC4A-570C-4918-B7F2-B6B3A55D36EB}" dt="2020-09-20T13:33:55.302" v="3557" actId="165"/>
          <ac:spMkLst>
            <pc:docMk/>
            <pc:sldMk cId="689199237" sldId="568"/>
            <ac:spMk id="122" creationId="{5E7F2353-EF81-4546-B4BF-6B05BB352935}"/>
          </ac:spMkLst>
        </pc:spChg>
        <pc:spChg chg="mod">
          <ac:chgData name="Timo Mühlhaus" userId="1b6b3aba618dadac" providerId="LiveId" clId="{0650BC4A-570C-4918-B7F2-B6B3A55D36EB}" dt="2020-09-20T13:33:55.302" v="3557" actId="165"/>
          <ac:spMkLst>
            <pc:docMk/>
            <pc:sldMk cId="689199237" sldId="568"/>
            <ac:spMk id="132" creationId="{99AB4264-F038-4BC7-A023-E6847ABFC28D}"/>
          </ac:spMkLst>
        </pc:spChg>
        <pc:spChg chg="mod">
          <ac:chgData name="Timo Mühlhaus" userId="1b6b3aba618dadac" providerId="LiveId" clId="{0650BC4A-570C-4918-B7F2-B6B3A55D36EB}" dt="2020-09-20T13:33:55.302" v="3557" actId="165"/>
          <ac:spMkLst>
            <pc:docMk/>
            <pc:sldMk cId="689199237" sldId="568"/>
            <ac:spMk id="133" creationId="{E6D49770-14FD-437E-9207-F891CC3AE8AB}"/>
          </ac:spMkLst>
        </pc:spChg>
        <pc:spChg chg="mod">
          <ac:chgData name="Timo Mühlhaus" userId="1b6b3aba618dadac" providerId="LiveId" clId="{0650BC4A-570C-4918-B7F2-B6B3A55D36EB}" dt="2020-09-20T13:33:55.302" v="3557" actId="165"/>
          <ac:spMkLst>
            <pc:docMk/>
            <pc:sldMk cId="689199237" sldId="568"/>
            <ac:spMk id="134" creationId="{0F80B720-5E7E-40D7-8613-A70C33EAC167}"/>
          </ac:spMkLst>
        </pc:spChg>
        <pc:spChg chg="mod">
          <ac:chgData name="Timo Mühlhaus" userId="1b6b3aba618dadac" providerId="LiveId" clId="{0650BC4A-570C-4918-B7F2-B6B3A55D36EB}" dt="2020-09-20T13:33:55.302" v="3557" actId="165"/>
          <ac:spMkLst>
            <pc:docMk/>
            <pc:sldMk cId="689199237" sldId="568"/>
            <ac:spMk id="135" creationId="{139C743D-7B05-4B9C-BC63-8984026384CB}"/>
          </ac:spMkLst>
        </pc:spChg>
        <pc:spChg chg="mod">
          <ac:chgData name="Timo Mühlhaus" userId="1b6b3aba618dadac" providerId="LiveId" clId="{0650BC4A-570C-4918-B7F2-B6B3A55D36EB}" dt="2020-09-20T13:33:55.302" v="3557" actId="165"/>
          <ac:spMkLst>
            <pc:docMk/>
            <pc:sldMk cId="689199237" sldId="568"/>
            <ac:spMk id="136" creationId="{5EA7E98F-1D22-468E-AB02-5C261ABBD1C4}"/>
          </ac:spMkLst>
        </pc:spChg>
        <pc:spChg chg="mod">
          <ac:chgData name="Timo Mühlhaus" userId="1b6b3aba618dadac" providerId="LiveId" clId="{0650BC4A-570C-4918-B7F2-B6B3A55D36EB}" dt="2020-09-20T13:33:55.302" v="3557" actId="165"/>
          <ac:spMkLst>
            <pc:docMk/>
            <pc:sldMk cId="689199237" sldId="568"/>
            <ac:spMk id="137" creationId="{E13D71C1-1426-4FC1-B5A1-31CC7056DF03}"/>
          </ac:spMkLst>
        </pc:spChg>
        <pc:spChg chg="mod">
          <ac:chgData name="Timo Mühlhaus" userId="1b6b3aba618dadac" providerId="LiveId" clId="{0650BC4A-570C-4918-B7F2-B6B3A55D36EB}" dt="2020-09-20T13:33:55.302" v="3557" actId="165"/>
          <ac:spMkLst>
            <pc:docMk/>
            <pc:sldMk cId="689199237" sldId="568"/>
            <ac:spMk id="138" creationId="{07BDEB0B-0902-4C18-A79E-CF6182CD00FE}"/>
          </ac:spMkLst>
        </pc:spChg>
        <pc:spChg chg="mod">
          <ac:chgData name="Timo Mühlhaus" userId="1b6b3aba618dadac" providerId="LiveId" clId="{0650BC4A-570C-4918-B7F2-B6B3A55D36EB}" dt="2020-09-20T13:33:55.302" v="3557" actId="165"/>
          <ac:spMkLst>
            <pc:docMk/>
            <pc:sldMk cId="689199237" sldId="568"/>
            <ac:spMk id="139" creationId="{9C2BB684-CF07-44D8-98C6-3D7B6DB5B255}"/>
          </ac:spMkLst>
        </pc:spChg>
        <pc:spChg chg="mod">
          <ac:chgData name="Timo Mühlhaus" userId="1b6b3aba618dadac" providerId="LiveId" clId="{0650BC4A-570C-4918-B7F2-B6B3A55D36EB}" dt="2020-09-20T13:33:55.302" v="3557" actId="165"/>
          <ac:spMkLst>
            <pc:docMk/>
            <pc:sldMk cId="689199237" sldId="568"/>
            <ac:spMk id="140" creationId="{F1D328AC-F6D3-4D17-AD45-3E65F7321CD4}"/>
          </ac:spMkLst>
        </pc:spChg>
        <pc:spChg chg="add mod">
          <ac:chgData name="Timo Mühlhaus" userId="1b6b3aba618dadac" providerId="LiveId" clId="{0650BC4A-570C-4918-B7F2-B6B3A55D36EB}" dt="2020-09-20T13:33:55.302" v="3557" actId="165"/>
          <ac:spMkLst>
            <pc:docMk/>
            <pc:sldMk cId="689199237" sldId="568"/>
            <ac:spMk id="147" creationId="{E15EF404-5C6F-40D9-ABC4-CBF1A4DD7B53}"/>
          </ac:spMkLst>
        </pc:spChg>
        <pc:spChg chg="mod">
          <ac:chgData name="Timo Mühlhaus" userId="1b6b3aba618dadac" providerId="LiveId" clId="{0650BC4A-570C-4918-B7F2-B6B3A55D36EB}" dt="2020-09-20T13:33:55.302" v="3557" actId="165"/>
          <ac:spMkLst>
            <pc:docMk/>
            <pc:sldMk cId="689199237" sldId="568"/>
            <ac:spMk id="148" creationId="{E8FCEAB3-C83A-493F-99D4-D6D0D5E7F51A}"/>
          </ac:spMkLst>
        </pc:spChg>
        <pc:spChg chg="mod">
          <ac:chgData name="Timo Mühlhaus" userId="1b6b3aba618dadac" providerId="LiveId" clId="{0650BC4A-570C-4918-B7F2-B6B3A55D36EB}" dt="2020-09-20T13:33:55.302" v="3557" actId="165"/>
          <ac:spMkLst>
            <pc:docMk/>
            <pc:sldMk cId="689199237" sldId="568"/>
            <ac:spMk id="149" creationId="{05EEE511-C675-487C-8842-4D750998C922}"/>
          </ac:spMkLst>
        </pc:spChg>
        <pc:spChg chg="mod">
          <ac:chgData name="Timo Mühlhaus" userId="1b6b3aba618dadac" providerId="LiveId" clId="{0650BC4A-570C-4918-B7F2-B6B3A55D36EB}" dt="2020-09-19T11:41:52.669" v="1836" actId="14100"/>
          <ac:spMkLst>
            <pc:docMk/>
            <pc:sldMk cId="689199237" sldId="568"/>
            <ac:spMk id="150" creationId="{51CDA56C-F865-4730-978C-8CCB0BAF6A4A}"/>
          </ac:spMkLst>
        </pc:spChg>
        <pc:spChg chg="mod">
          <ac:chgData name="Timo Mühlhaus" userId="1b6b3aba618dadac" providerId="LiveId" clId="{0650BC4A-570C-4918-B7F2-B6B3A55D36EB}" dt="2020-09-20T13:33:55.302" v="3557" actId="165"/>
          <ac:spMkLst>
            <pc:docMk/>
            <pc:sldMk cId="689199237" sldId="568"/>
            <ac:spMk id="151" creationId="{11E9E9D2-3E26-4CEE-B70E-502B4E7A9C61}"/>
          </ac:spMkLst>
        </pc:spChg>
        <pc:spChg chg="mod">
          <ac:chgData name="Timo Mühlhaus" userId="1b6b3aba618dadac" providerId="LiveId" clId="{0650BC4A-570C-4918-B7F2-B6B3A55D36EB}" dt="2020-09-20T13:33:55.302" v="3557" actId="165"/>
          <ac:spMkLst>
            <pc:docMk/>
            <pc:sldMk cId="689199237" sldId="568"/>
            <ac:spMk id="152" creationId="{4EFCFFF5-CF6F-44EC-800F-9D9E6A2152ED}"/>
          </ac:spMkLst>
        </pc:spChg>
        <pc:spChg chg="mod">
          <ac:chgData name="Timo Mühlhaus" userId="1b6b3aba618dadac" providerId="LiveId" clId="{0650BC4A-570C-4918-B7F2-B6B3A55D36EB}" dt="2020-09-20T13:33:55.302" v="3557" actId="165"/>
          <ac:spMkLst>
            <pc:docMk/>
            <pc:sldMk cId="689199237" sldId="568"/>
            <ac:spMk id="153" creationId="{BA2A08C6-12F5-482F-8501-3D7CE4AC36D3}"/>
          </ac:spMkLst>
        </pc:spChg>
        <pc:spChg chg="mod">
          <ac:chgData name="Timo Mühlhaus" userId="1b6b3aba618dadac" providerId="LiveId" clId="{0650BC4A-570C-4918-B7F2-B6B3A55D36EB}" dt="2020-09-20T13:33:55.302" v="3557" actId="165"/>
          <ac:spMkLst>
            <pc:docMk/>
            <pc:sldMk cId="689199237" sldId="568"/>
            <ac:spMk id="154" creationId="{7E987D0E-0564-4756-A397-3B1C8D7777A3}"/>
          </ac:spMkLst>
        </pc:spChg>
        <pc:spChg chg="add mod">
          <ac:chgData name="Timo Mühlhaus" userId="1b6b3aba618dadac" providerId="LiveId" clId="{0650BC4A-570C-4918-B7F2-B6B3A55D36EB}" dt="2020-09-20T13:33:55.302" v="3557" actId="165"/>
          <ac:spMkLst>
            <pc:docMk/>
            <pc:sldMk cId="689199237" sldId="568"/>
            <ac:spMk id="155" creationId="{D152E1D1-BC2D-43B0-AB4F-9AF55255E277}"/>
          </ac:spMkLst>
        </pc:spChg>
        <pc:spChg chg="mod">
          <ac:chgData name="Timo Mühlhaus" userId="1b6b3aba618dadac" providerId="LiveId" clId="{0650BC4A-570C-4918-B7F2-B6B3A55D36EB}" dt="2020-09-20T13:33:55.302" v="3557" actId="165"/>
          <ac:spMkLst>
            <pc:docMk/>
            <pc:sldMk cId="689199237" sldId="568"/>
            <ac:spMk id="156" creationId="{1F095525-92A5-42DD-A4D2-06904326A71D}"/>
          </ac:spMkLst>
        </pc:spChg>
        <pc:spChg chg="mod">
          <ac:chgData name="Timo Mühlhaus" userId="1b6b3aba618dadac" providerId="LiveId" clId="{0650BC4A-570C-4918-B7F2-B6B3A55D36EB}" dt="2020-09-20T13:33:55.302" v="3557" actId="165"/>
          <ac:spMkLst>
            <pc:docMk/>
            <pc:sldMk cId="689199237" sldId="568"/>
            <ac:spMk id="159" creationId="{4B2429B3-BD2A-4F77-9AC8-C59CB186E036}"/>
          </ac:spMkLst>
        </pc:spChg>
        <pc:spChg chg="mod">
          <ac:chgData name="Timo Mühlhaus" userId="1b6b3aba618dadac" providerId="LiveId" clId="{0650BC4A-570C-4918-B7F2-B6B3A55D36EB}" dt="2020-09-20T13:33:55.302" v="3557" actId="165"/>
          <ac:spMkLst>
            <pc:docMk/>
            <pc:sldMk cId="689199237" sldId="568"/>
            <ac:spMk id="160" creationId="{32C30373-E6FC-4111-AF18-DF1E70259355}"/>
          </ac:spMkLst>
        </pc:spChg>
        <pc:spChg chg="mod">
          <ac:chgData name="Timo Mühlhaus" userId="1b6b3aba618dadac" providerId="LiveId" clId="{0650BC4A-570C-4918-B7F2-B6B3A55D36EB}" dt="2020-09-20T13:33:55.302" v="3557" actId="165"/>
          <ac:spMkLst>
            <pc:docMk/>
            <pc:sldMk cId="689199237" sldId="568"/>
            <ac:spMk id="161" creationId="{2DC8E2A5-5F20-4B96-BA38-37E2657B7083}"/>
          </ac:spMkLst>
        </pc:spChg>
        <pc:spChg chg="mod">
          <ac:chgData name="Timo Mühlhaus" userId="1b6b3aba618dadac" providerId="LiveId" clId="{0650BC4A-570C-4918-B7F2-B6B3A55D36EB}" dt="2020-09-20T13:33:55.302" v="3557" actId="165"/>
          <ac:spMkLst>
            <pc:docMk/>
            <pc:sldMk cId="689199237" sldId="568"/>
            <ac:spMk id="162" creationId="{6AE0D6EA-C26B-4332-A508-56BC94E354BC}"/>
          </ac:spMkLst>
        </pc:spChg>
        <pc:spChg chg="mod">
          <ac:chgData name="Timo Mühlhaus" userId="1b6b3aba618dadac" providerId="LiveId" clId="{0650BC4A-570C-4918-B7F2-B6B3A55D36EB}" dt="2020-09-20T13:33:55.302" v="3557" actId="165"/>
          <ac:spMkLst>
            <pc:docMk/>
            <pc:sldMk cId="689199237" sldId="568"/>
            <ac:spMk id="163" creationId="{FF702C7C-1C98-496C-8DE1-30702B959152}"/>
          </ac:spMkLst>
        </pc:spChg>
        <pc:spChg chg="mod">
          <ac:chgData name="Timo Mühlhaus" userId="1b6b3aba618dadac" providerId="LiveId" clId="{0650BC4A-570C-4918-B7F2-B6B3A55D36EB}" dt="2020-09-20T13:33:55.302" v="3557" actId="165"/>
          <ac:spMkLst>
            <pc:docMk/>
            <pc:sldMk cId="689199237" sldId="568"/>
            <ac:spMk id="165" creationId="{345AB466-5BB1-4D18-9869-9DCF16D77094}"/>
          </ac:spMkLst>
        </pc:spChg>
        <pc:spChg chg="mod">
          <ac:chgData name="Timo Mühlhaus" userId="1b6b3aba618dadac" providerId="LiveId" clId="{0650BC4A-570C-4918-B7F2-B6B3A55D36EB}" dt="2020-09-20T13:33:55.302" v="3557" actId="165"/>
          <ac:spMkLst>
            <pc:docMk/>
            <pc:sldMk cId="689199237" sldId="568"/>
            <ac:spMk id="166" creationId="{9D2DEF05-606E-4111-BC44-1D7D86DB0AD3}"/>
          </ac:spMkLst>
        </pc:spChg>
        <pc:spChg chg="mod">
          <ac:chgData name="Timo Mühlhaus" userId="1b6b3aba618dadac" providerId="LiveId" clId="{0650BC4A-570C-4918-B7F2-B6B3A55D36EB}" dt="2020-09-20T13:33:55.302" v="3557" actId="165"/>
          <ac:spMkLst>
            <pc:docMk/>
            <pc:sldMk cId="689199237" sldId="568"/>
            <ac:spMk id="167" creationId="{68FBA1DA-F287-4AB6-A8D3-B84F79334D09}"/>
          </ac:spMkLst>
        </pc:spChg>
        <pc:spChg chg="mod">
          <ac:chgData name="Timo Mühlhaus" userId="1b6b3aba618dadac" providerId="LiveId" clId="{0650BC4A-570C-4918-B7F2-B6B3A55D36EB}" dt="2020-09-20T13:33:55.302" v="3557" actId="165"/>
          <ac:spMkLst>
            <pc:docMk/>
            <pc:sldMk cId="689199237" sldId="568"/>
            <ac:spMk id="168" creationId="{02C7E65C-63DC-4503-951C-4DC0185612EA}"/>
          </ac:spMkLst>
        </pc:spChg>
        <pc:spChg chg="mod">
          <ac:chgData name="Timo Mühlhaus" userId="1b6b3aba618dadac" providerId="LiveId" clId="{0650BC4A-570C-4918-B7F2-B6B3A55D36EB}" dt="2020-09-20T13:33:55.302" v="3557" actId="165"/>
          <ac:spMkLst>
            <pc:docMk/>
            <pc:sldMk cId="689199237" sldId="568"/>
            <ac:spMk id="209" creationId="{59A95393-0D49-47FA-99F0-76A424DB4C24}"/>
          </ac:spMkLst>
        </pc:spChg>
        <pc:spChg chg="mod">
          <ac:chgData name="Timo Mühlhaus" userId="1b6b3aba618dadac" providerId="LiveId" clId="{0650BC4A-570C-4918-B7F2-B6B3A55D36EB}" dt="2020-09-20T13:33:55.302" v="3557" actId="165"/>
          <ac:spMkLst>
            <pc:docMk/>
            <pc:sldMk cId="689199237" sldId="568"/>
            <ac:spMk id="210" creationId="{07CA2203-53BD-40E4-8CA1-D95A8C908E15}"/>
          </ac:spMkLst>
        </pc:spChg>
        <pc:spChg chg="mod">
          <ac:chgData name="Timo Mühlhaus" userId="1b6b3aba618dadac" providerId="LiveId" clId="{0650BC4A-570C-4918-B7F2-B6B3A55D36EB}" dt="2020-09-20T13:33:55.302" v="3557" actId="165"/>
          <ac:spMkLst>
            <pc:docMk/>
            <pc:sldMk cId="689199237" sldId="568"/>
            <ac:spMk id="211" creationId="{A006DA45-8381-4250-8024-13F1B1CE74C0}"/>
          </ac:spMkLst>
        </pc:spChg>
        <pc:spChg chg="mod">
          <ac:chgData name="Timo Mühlhaus" userId="1b6b3aba618dadac" providerId="LiveId" clId="{0650BC4A-570C-4918-B7F2-B6B3A55D36EB}" dt="2020-09-20T13:33:55.302" v="3557" actId="165"/>
          <ac:spMkLst>
            <pc:docMk/>
            <pc:sldMk cId="689199237" sldId="568"/>
            <ac:spMk id="212" creationId="{1F898984-A8EF-4299-A55A-44FA3747EEDA}"/>
          </ac:spMkLst>
        </pc:spChg>
        <pc:spChg chg="mod">
          <ac:chgData name="Timo Mühlhaus" userId="1b6b3aba618dadac" providerId="LiveId" clId="{0650BC4A-570C-4918-B7F2-B6B3A55D36EB}" dt="2020-09-20T13:33:55.302" v="3557" actId="165"/>
          <ac:spMkLst>
            <pc:docMk/>
            <pc:sldMk cId="689199237" sldId="568"/>
            <ac:spMk id="213" creationId="{88922483-AAB1-4287-A87B-C3393DB8D3A9}"/>
          </ac:spMkLst>
        </pc:spChg>
        <pc:spChg chg="mod">
          <ac:chgData name="Timo Mühlhaus" userId="1b6b3aba618dadac" providerId="LiveId" clId="{0650BC4A-570C-4918-B7F2-B6B3A55D36EB}" dt="2020-09-20T13:33:55.302" v="3557" actId="165"/>
          <ac:spMkLst>
            <pc:docMk/>
            <pc:sldMk cId="689199237" sldId="568"/>
            <ac:spMk id="214" creationId="{10664228-4833-4228-8FFC-F25D40634035}"/>
          </ac:spMkLst>
        </pc:spChg>
        <pc:spChg chg="mod">
          <ac:chgData name="Timo Mühlhaus" userId="1b6b3aba618dadac" providerId="LiveId" clId="{0650BC4A-570C-4918-B7F2-B6B3A55D36EB}" dt="2020-09-20T13:33:55.302" v="3557" actId="165"/>
          <ac:spMkLst>
            <pc:docMk/>
            <pc:sldMk cId="689199237" sldId="568"/>
            <ac:spMk id="239" creationId="{61996A98-8322-43E2-9C2A-495F5171BE1F}"/>
          </ac:spMkLst>
        </pc:spChg>
        <pc:spChg chg="mod">
          <ac:chgData name="Timo Mühlhaus" userId="1b6b3aba618dadac" providerId="LiveId" clId="{0650BC4A-570C-4918-B7F2-B6B3A55D36EB}" dt="2020-09-19T16:27:37.025" v="3441" actId="1076"/>
          <ac:spMkLst>
            <pc:docMk/>
            <pc:sldMk cId="689199237" sldId="568"/>
            <ac:spMk id="246" creationId="{E3E2C1AC-F314-470F-AC22-7C32C3CDD4AB}"/>
          </ac:spMkLst>
        </pc:spChg>
        <pc:grpChg chg="add mod topLvl">
          <ac:chgData name="Timo Mühlhaus" userId="1b6b3aba618dadac" providerId="LiveId" clId="{0650BC4A-570C-4918-B7F2-B6B3A55D36EB}" dt="2020-09-20T13:33:55.302" v="3557" actId="165"/>
          <ac:grpSpMkLst>
            <pc:docMk/>
            <pc:sldMk cId="689199237" sldId="568"/>
            <ac:grpSpMk id="2" creationId="{B8503203-C24F-4D93-AC51-1728EF7179C4}"/>
          </ac:grpSpMkLst>
        </pc:grpChg>
        <pc:grpChg chg="add del mod">
          <ac:chgData name="Timo Mühlhaus" userId="1b6b3aba618dadac" providerId="LiveId" clId="{0650BC4A-570C-4918-B7F2-B6B3A55D36EB}" dt="2020-09-20T13:33:55.302" v="3557" actId="165"/>
          <ac:grpSpMkLst>
            <pc:docMk/>
            <pc:sldMk cId="689199237" sldId="568"/>
            <ac:grpSpMk id="3" creationId="{25899194-52F0-4B63-ACF5-4E9A46714F35}"/>
          </ac:grpSpMkLst>
        </pc:grpChg>
        <pc:grpChg chg="mod">
          <ac:chgData name="Timo Mühlhaus" userId="1b6b3aba618dadac" providerId="LiveId" clId="{0650BC4A-570C-4918-B7F2-B6B3A55D36EB}" dt="2020-09-20T13:33:55.302" v="3557" actId="165"/>
          <ac:grpSpMkLst>
            <pc:docMk/>
            <pc:sldMk cId="689199237" sldId="568"/>
            <ac:grpSpMk id="7" creationId="{3221BE55-66C4-4967-9A35-EE4522465D11}"/>
          </ac:grpSpMkLst>
        </pc:grpChg>
        <pc:grpChg chg="mod">
          <ac:chgData name="Timo Mühlhaus" userId="1b6b3aba618dadac" providerId="LiveId" clId="{0650BC4A-570C-4918-B7F2-B6B3A55D36EB}" dt="2020-09-20T13:33:55.302" v="3557" actId="165"/>
          <ac:grpSpMkLst>
            <pc:docMk/>
            <pc:sldMk cId="689199237" sldId="568"/>
            <ac:grpSpMk id="10" creationId="{1B37AC94-E8CA-4F9D-9A9A-E3AD3D8773D8}"/>
          </ac:grpSpMkLst>
        </pc:grpChg>
        <pc:grpChg chg="mod">
          <ac:chgData name="Timo Mühlhaus" userId="1b6b3aba618dadac" providerId="LiveId" clId="{0650BC4A-570C-4918-B7F2-B6B3A55D36EB}" dt="2020-09-20T13:33:55.302" v="3557" actId="165"/>
          <ac:grpSpMkLst>
            <pc:docMk/>
            <pc:sldMk cId="689199237" sldId="568"/>
            <ac:grpSpMk id="15" creationId="{69E6F30D-412C-459E-8750-871E84137F59}"/>
          </ac:grpSpMkLst>
        </pc:grpChg>
        <pc:grpChg chg="mod">
          <ac:chgData name="Timo Mühlhaus" userId="1b6b3aba618dadac" providerId="LiveId" clId="{0650BC4A-570C-4918-B7F2-B6B3A55D36EB}" dt="2020-09-20T13:33:55.302" v="3557" actId="165"/>
          <ac:grpSpMkLst>
            <pc:docMk/>
            <pc:sldMk cId="689199237" sldId="568"/>
            <ac:grpSpMk id="23" creationId="{477C72A1-1402-4422-AC89-3CA14E8980C7}"/>
          </ac:grpSpMkLst>
        </pc:grpChg>
        <pc:grpChg chg="mod">
          <ac:chgData name="Timo Mühlhaus" userId="1b6b3aba618dadac" providerId="LiveId" clId="{0650BC4A-570C-4918-B7F2-B6B3A55D36EB}" dt="2020-09-20T13:33:55.302" v="3557" actId="165"/>
          <ac:grpSpMkLst>
            <pc:docMk/>
            <pc:sldMk cId="689199237" sldId="568"/>
            <ac:grpSpMk id="26" creationId="{73FA94E5-21E1-45F9-BBAE-8F8389AD35CE}"/>
          </ac:grpSpMkLst>
        </pc:grpChg>
        <pc:grpChg chg="mod">
          <ac:chgData name="Timo Mühlhaus" userId="1b6b3aba618dadac" providerId="LiveId" clId="{0650BC4A-570C-4918-B7F2-B6B3A55D36EB}" dt="2020-09-20T13:33:55.302" v="3557" actId="165"/>
          <ac:grpSpMkLst>
            <pc:docMk/>
            <pc:sldMk cId="689199237" sldId="568"/>
            <ac:grpSpMk id="29" creationId="{0AE54FAD-D7EF-473C-9A3B-4DB543E0608F}"/>
          </ac:grpSpMkLst>
        </pc:grpChg>
        <pc:grpChg chg="mod">
          <ac:chgData name="Timo Mühlhaus" userId="1b6b3aba618dadac" providerId="LiveId" clId="{0650BC4A-570C-4918-B7F2-B6B3A55D36EB}" dt="2020-09-20T13:33:55.302" v="3557" actId="165"/>
          <ac:grpSpMkLst>
            <pc:docMk/>
            <pc:sldMk cId="689199237" sldId="568"/>
            <ac:grpSpMk id="43" creationId="{CA7FB8B0-E768-4CF1-9BD1-4DD8A41C6753}"/>
          </ac:grpSpMkLst>
        </pc:grpChg>
        <pc:grpChg chg="mod">
          <ac:chgData name="Timo Mühlhaus" userId="1b6b3aba618dadac" providerId="LiveId" clId="{0650BC4A-570C-4918-B7F2-B6B3A55D36EB}" dt="2020-09-20T13:33:55.302" v="3557" actId="165"/>
          <ac:grpSpMkLst>
            <pc:docMk/>
            <pc:sldMk cId="689199237" sldId="568"/>
            <ac:grpSpMk id="45" creationId="{15A8F983-8475-4142-899E-2C59AA0D252E}"/>
          </ac:grpSpMkLst>
        </pc:grpChg>
        <pc:grpChg chg="mod">
          <ac:chgData name="Timo Mühlhaus" userId="1b6b3aba618dadac" providerId="LiveId" clId="{0650BC4A-570C-4918-B7F2-B6B3A55D36EB}" dt="2020-09-20T13:33:55.302" v="3557" actId="165"/>
          <ac:grpSpMkLst>
            <pc:docMk/>
            <pc:sldMk cId="689199237" sldId="568"/>
            <ac:grpSpMk id="46" creationId="{0397C0EF-263D-4D9B-A3C3-06FE725169B4}"/>
          </ac:grpSpMkLst>
        </pc:grpChg>
        <pc:grpChg chg="mod">
          <ac:chgData name="Timo Mühlhaus" userId="1b6b3aba618dadac" providerId="LiveId" clId="{0650BC4A-570C-4918-B7F2-B6B3A55D36EB}" dt="2020-09-20T13:33:55.302" v="3557" actId="165"/>
          <ac:grpSpMkLst>
            <pc:docMk/>
            <pc:sldMk cId="689199237" sldId="568"/>
            <ac:grpSpMk id="47" creationId="{CE2635CE-7FF9-4E61-BC72-92800AB88DF3}"/>
          </ac:grpSpMkLst>
        </pc:grpChg>
        <pc:grpChg chg="mod">
          <ac:chgData name="Timo Mühlhaus" userId="1b6b3aba618dadac" providerId="LiveId" clId="{0650BC4A-570C-4918-B7F2-B6B3A55D36EB}" dt="2020-09-20T13:33:55.302" v="3557" actId="165"/>
          <ac:grpSpMkLst>
            <pc:docMk/>
            <pc:sldMk cId="689199237" sldId="568"/>
            <ac:grpSpMk id="48" creationId="{FBE383C7-3029-41FC-A02B-EA05DE4E5CC3}"/>
          </ac:grpSpMkLst>
        </pc:grpChg>
        <pc:grpChg chg="mod">
          <ac:chgData name="Timo Mühlhaus" userId="1b6b3aba618dadac" providerId="LiveId" clId="{0650BC4A-570C-4918-B7F2-B6B3A55D36EB}" dt="2020-09-20T13:33:55.302" v="3557" actId="165"/>
          <ac:grpSpMkLst>
            <pc:docMk/>
            <pc:sldMk cId="689199237" sldId="568"/>
            <ac:grpSpMk id="49" creationId="{42154537-265C-4F85-A2F7-D9D612047D38}"/>
          </ac:grpSpMkLst>
        </pc:grpChg>
        <pc:grpChg chg="mod">
          <ac:chgData name="Timo Mühlhaus" userId="1b6b3aba618dadac" providerId="LiveId" clId="{0650BC4A-570C-4918-B7F2-B6B3A55D36EB}" dt="2020-09-20T13:33:55.302" v="3557" actId="165"/>
          <ac:grpSpMkLst>
            <pc:docMk/>
            <pc:sldMk cId="689199237" sldId="568"/>
            <ac:grpSpMk id="52" creationId="{C385A0D0-B76E-4671-BCEB-2614147928F9}"/>
          </ac:grpSpMkLst>
        </pc:grpChg>
        <pc:grpChg chg="mod">
          <ac:chgData name="Timo Mühlhaus" userId="1b6b3aba618dadac" providerId="LiveId" clId="{0650BC4A-570C-4918-B7F2-B6B3A55D36EB}" dt="2020-09-20T13:33:55.302" v="3557" actId="165"/>
          <ac:grpSpMkLst>
            <pc:docMk/>
            <pc:sldMk cId="689199237" sldId="568"/>
            <ac:grpSpMk id="53" creationId="{986F0CF8-7C4E-4FD2-8E8E-4505DFF33370}"/>
          </ac:grpSpMkLst>
        </pc:grpChg>
        <pc:grpChg chg="mod">
          <ac:chgData name="Timo Mühlhaus" userId="1b6b3aba618dadac" providerId="LiveId" clId="{0650BC4A-570C-4918-B7F2-B6B3A55D36EB}" dt="2020-09-20T13:33:55.302" v="3557" actId="165"/>
          <ac:grpSpMkLst>
            <pc:docMk/>
            <pc:sldMk cId="689199237" sldId="568"/>
            <ac:grpSpMk id="54" creationId="{8D772E4C-253A-4706-80E2-9ECD9428F80D}"/>
          </ac:grpSpMkLst>
        </pc:grpChg>
        <pc:grpChg chg="mod">
          <ac:chgData name="Timo Mühlhaus" userId="1b6b3aba618dadac" providerId="LiveId" clId="{0650BC4A-570C-4918-B7F2-B6B3A55D36EB}" dt="2020-09-20T13:33:55.302" v="3557" actId="165"/>
          <ac:grpSpMkLst>
            <pc:docMk/>
            <pc:sldMk cId="689199237" sldId="568"/>
            <ac:grpSpMk id="65" creationId="{B9661386-D088-43B6-8F65-D628A1704401}"/>
          </ac:grpSpMkLst>
        </pc:grpChg>
        <pc:grpChg chg="mod">
          <ac:chgData name="Timo Mühlhaus" userId="1b6b3aba618dadac" providerId="LiveId" clId="{0650BC4A-570C-4918-B7F2-B6B3A55D36EB}" dt="2020-09-20T13:33:55.302" v="3557" actId="165"/>
          <ac:grpSpMkLst>
            <pc:docMk/>
            <pc:sldMk cId="689199237" sldId="568"/>
            <ac:grpSpMk id="66" creationId="{77AE96EB-F686-4A34-9F86-B224B099FDCD}"/>
          </ac:grpSpMkLst>
        </pc:grpChg>
        <pc:grpChg chg="mod">
          <ac:chgData name="Timo Mühlhaus" userId="1b6b3aba618dadac" providerId="LiveId" clId="{0650BC4A-570C-4918-B7F2-B6B3A55D36EB}" dt="2020-09-20T13:33:55.302" v="3557" actId="165"/>
          <ac:grpSpMkLst>
            <pc:docMk/>
            <pc:sldMk cId="689199237" sldId="568"/>
            <ac:grpSpMk id="67" creationId="{1A6F54B4-6AA7-45E1-B870-A50551217A5D}"/>
          </ac:grpSpMkLst>
        </pc:grpChg>
        <pc:grpChg chg="mod">
          <ac:chgData name="Timo Mühlhaus" userId="1b6b3aba618dadac" providerId="LiveId" clId="{0650BC4A-570C-4918-B7F2-B6B3A55D36EB}" dt="2020-09-20T13:33:55.302" v="3557" actId="165"/>
          <ac:grpSpMkLst>
            <pc:docMk/>
            <pc:sldMk cId="689199237" sldId="568"/>
            <ac:grpSpMk id="68" creationId="{DA5C0C21-05DE-41ED-AF92-DB359F4C5A5E}"/>
          </ac:grpSpMkLst>
        </pc:grpChg>
        <pc:grpChg chg="mod">
          <ac:chgData name="Timo Mühlhaus" userId="1b6b3aba618dadac" providerId="LiveId" clId="{0650BC4A-570C-4918-B7F2-B6B3A55D36EB}" dt="2020-09-20T13:33:55.302" v="3557" actId="165"/>
          <ac:grpSpMkLst>
            <pc:docMk/>
            <pc:sldMk cId="689199237" sldId="568"/>
            <ac:grpSpMk id="69" creationId="{3BB728BF-91AF-4291-9FA7-41C585A0D806}"/>
          </ac:grpSpMkLst>
        </pc:grpChg>
        <pc:grpChg chg="mod">
          <ac:chgData name="Timo Mühlhaus" userId="1b6b3aba618dadac" providerId="LiveId" clId="{0650BC4A-570C-4918-B7F2-B6B3A55D36EB}" dt="2020-09-20T13:33:55.302" v="3557" actId="165"/>
          <ac:grpSpMkLst>
            <pc:docMk/>
            <pc:sldMk cId="689199237" sldId="568"/>
            <ac:grpSpMk id="70" creationId="{34EE644B-8034-4BB6-AF51-A58F8C599984}"/>
          </ac:grpSpMkLst>
        </pc:grpChg>
        <pc:grpChg chg="mod">
          <ac:chgData name="Timo Mühlhaus" userId="1b6b3aba618dadac" providerId="LiveId" clId="{0650BC4A-570C-4918-B7F2-B6B3A55D36EB}" dt="2020-09-20T13:33:55.302" v="3557" actId="165"/>
          <ac:grpSpMkLst>
            <pc:docMk/>
            <pc:sldMk cId="689199237" sldId="568"/>
            <ac:grpSpMk id="98" creationId="{69AB1065-DBE1-461E-9122-F095B75A9D53}"/>
          </ac:grpSpMkLst>
        </pc:grpChg>
        <pc:grpChg chg="mod">
          <ac:chgData name="Timo Mühlhaus" userId="1b6b3aba618dadac" providerId="LiveId" clId="{0650BC4A-570C-4918-B7F2-B6B3A55D36EB}" dt="2020-09-20T13:33:55.302" v="3557" actId="165"/>
          <ac:grpSpMkLst>
            <pc:docMk/>
            <pc:sldMk cId="689199237" sldId="568"/>
            <ac:grpSpMk id="102" creationId="{8DDC5356-FD27-400A-A79A-119C563D4949}"/>
          </ac:grpSpMkLst>
        </pc:grpChg>
        <pc:grpChg chg="mod">
          <ac:chgData name="Timo Mühlhaus" userId="1b6b3aba618dadac" providerId="LiveId" clId="{0650BC4A-570C-4918-B7F2-B6B3A55D36EB}" dt="2020-09-20T13:33:55.302" v="3557" actId="165"/>
          <ac:grpSpMkLst>
            <pc:docMk/>
            <pc:sldMk cId="689199237" sldId="568"/>
            <ac:grpSpMk id="103" creationId="{2CD30776-CF10-41E7-9609-0AA3AAF6BE17}"/>
          </ac:grpSpMkLst>
        </pc:grpChg>
        <pc:grpChg chg="mod">
          <ac:chgData name="Timo Mühlhaus" userId="1b6b3aba618dadac" providerId="LiveId" clId="{0650BC4A-570C-4918-B7F2-B6B3A55D36EB}" dt="2020-09-20T13:33:55.302" v="3557" actId="165"/>
          <ac:grpSpMkLst>
            <pc:docMk/>
            <pc:sldMk cId="689199237" sldId="568"/>
            <ac:grpSpMk id="125" creationId="{1B0E7FF6-C6EA-4CC5-A972-5C6A46FAB778}"/>
          </ac:grpSpMkLst>
        </pc:grpChg>
        <pc:grpChg chg="mod">
          <ac:chgData name="Timo Mühlhaus" userId="1b6b3aba618dadac" providerId="LiveId" clId="{0650BC4A-570C-4918-B7F2-B6B3A55D36EB}" dt="2020-09-20T13:33:55.302" v="3557" actId="165"/>
          <ac:grpSpMkLst>
            <pc:docMk/>
            <pc:sldMk cId="689199237" sldId="568"/>
            <ac:grpSpMk id="144" creationId="{D11B9F35-0FBE-46D8-8F8A-E1381ED32FB7}"/>
          </ac:grpSpMkLst>
        </pc:grpChg>
        <pc:grpChg chg="mod">
          <ac:chgData name="Timo Mühlhaus" userId="1b6b3aba618dadac" providerId="LiveId" clId="{0650BC4A-570C-4918-B7F2-B6B3A55D36EB}" dt="2020-09-20T13:33:55.302" v="3557" actId="165"/>
          <ac:grpSpMkLst>
            <pc:docMk/>
            <pc:sldMk cId="689199237" sldId="568"/>
            <ac:grpSpMk id="146" creationId="{04C3A175-1B24-4F4F-A73A-7B5D52DCEE56}"/>
          </ac:grpSpMkLst>
        </pc:grpChg>
        <pc:grpChg chg="mod">
          <ac:chgData name="Timo Mühlhaus" userId="1b6b3aba618dadac" providerId="LiveId" clId="{0650BC4A-570C-4918-B7F2-B6B3A55D36EB}" dt="2020-09-20T13:33:55.302" v="3557" actId="165"/>
          <ac:grpSpMkLst>
            <pc:docMk/>
            <pc:sldMk cId="689199237" sldId="568"/>
            <ac:grpSpMk id="157" creationId="{528D8CC1-EF8C-450D-AFE0-93FD25FEDC9C}"/>
          </ac:grpSpMkLst>
        </pc:grpChg>
        <pc:grpChg chg="mod">
          <ac:chgData name="Timo Mühlhaus" userId="1b6b3aba618dadac" providerId="LiveId" clId="{0650BC4A-570C-4918-B7F2-B6B3A55D36EB}" dt="2020-09-20T13:33:55.302" v="3557" actId="165"/>
          <ac:grpSpMkLst>
            <pc:docMk/>
            <pc:sldMk cId="689199237" sldId="568"/>
            <ac:grpSpMk id="204" creationId="{2347E67F-C99E-4DEA-ABE8-B0E75DA49235}"/>
          </ac:grpSpMkLst>
        </pc:grpChg>
        <pc:grpChg chg="mod">
          <ac:chgData name="Timo Mühlhaus" userId="1b6b3aba618dadac" providerId="LiveId" clId="{0650BC4A-570C-4918-B7F2-B6B3A55D36EB}" dt="2020-09-20T13:33:55.302" v="3557" actId="165"/>
          <ac:grpSpMkLst>
            <pc:docMk/>
            <pc:sldMk cId="689199237" sldId="568"/>
            <ac:grpSpMk id="207" creationId="{9D116F6D-7ADE-4AA8-B94E-C616D951ED34}"/>
          </ac:grpSpMkLst>
        </pc:grpChg>
        <pc:grpChg chg="mod">
          <ac:chgData name="Timo Mühlhaus" userId="1b6b3aba618dadac" providerId="LiveId" clId="{0650BC4A-570C-4918-B7F2-B6B3A55D36EB}" dt="2020-09-20T13:33:55.302" v="3557" actId="165"/>
          <ac:grpSpMkLst>
            <pc:docMk/>
            <pc:sldMk cId="689199237" sldId="568"/>
            <ac:grpSpMk id="208" creationId="{7848BB17-895B-417C-9639-5C91D6DB124E}"/>
          </ac:grpSpMkLst>
        </pc:grpChg>
        <pc:picChg chg="mod">
          <ac:chgData name="Timo Mühlhaus" userId="1b6b3aba618dadac" providerId="LiveId" clId="{0650BC4A-570C-4918-B7F2-B6B3A55D36EB}" dt="2020-09-20T13:33:55.302" v="3557" actId="165"/>
          <ac:picMkLst>
            <pc:docMk/>
            <pc:sldMk cId="689199237" sldId="568"/>
            <ac:picMk id="101" creationId="{904F44BA-9ECA-4F6E-8310-199E27E2CEF2}"/>
          </ac:picMkLst>
        </pc:picChg>
        <pc:picChg chg="mod">
          <ac:chgData name="Timo Mühlhaus" userId="1b6b3aba618dadac" providerId="LiveId" clId="{0650BC4A-570C-4918-B7F2-B6B3A55D36EB}" dt="2020-09-20T13:33:55.302" v="3557" actId="165"/>
          <ac:picMkLst>
            <pc:docMk/>
            <pc:sldMk cId="689199237" sldId="568"/>
            <ac:picMk id="104" creationId="{5B6E4351-D01C-4B14-865B-84D63C79637A}"/>
          </ac:picMkLst>
        </pc:picChg>
        <pc:picChg chg="mod">
          <ac:chgData name="Timo Mühlhaus" userId="1b6b3aba618dadac" providerId="LiveId" clId="{0650BC4A-570C-4918-B7F2-B6B3A55D36EB}" dt="2020-09-20T13:33:55.302" v="3557" actId="165"/>
          <ac:picMkLst>
            <pc:docMk/>
            <pc:sldMk cId="689199237" sldId="568"/>
            <ac:picMk id="106" creationId="{6B51A187-6C1A-4563-B93F-0DC1DA0B35B3}"/>
          </ac:picMkLst>
        </pc:picChg>
        <pc:picChg chg="mod">
          <ac:chgData name="Timo Mühlhaus" userId="1b6b3aba618dadac" providerId="LiveId" clId="{0650BC4A-570C-4918-B7F2-B6B3A55D36EB}" dt="2020-09-20T13:33:55.302" v="3557" actId="165"/>
          <ac:picMkLst>
            <pc:docMk/>
            <pc:sldMk cId="689199237" sldId="568"/>
            <ac:picMk id="107" creationId="{9383EBF7-4B0C-470E-B1B2-C4B567EBCAC0}"/>
          </ac:picMkLst>
        </pc:picChg>
        <pc:picChg chg="mod">
          <ac:chgData name="Timo Mühlhaus" userId="1b6b3aba618dadac" providerId="LiveId" clId="{0650BC4A-570C-4918-B7F2-B6B3A55D36EB}" dt="2020-09-20T13:33:55.302" v="3557" actId="165"/>
          <ac:picMkLst>
            <pc:docMk/>
            <pc:sldMk cId="689199237" sldId="568"/>
            <ac:picMk id="141" creationId="{3102F6B6-13C7-4B91-9736-254A0D250B7C}"/>
          </ac:picMkLst>
        </pc:picChg>
        <pc:picChg chg="mod">
          <ac:chgData name="Timo Mühlhaus" userId="1b6b3aba618dadac" providerId="LiveId" clId="{0650BC4A-570C-4918-B7F2-B6B3A55D36EB}" dt="2020-09-20T13:33:55.302" v="3557" actId="165"/>
          <ac:picMkLst>
            <pc:docMk/>
            <pc:sldMk cId="689199237" sldId="568"/>
            <ac:picMk id="142" creationId="{70A36631-FEE5-4345-BB81-289AEFB195F1}"/>
          </ac:picMkLst>
        </pc:picChg>
        <pc:picChg chg="mod">
          <ac:chgData name="Timo Mühlhaus" userId="1b6b3aba618dadac" providerId="LiveId" clId="{0650BC4A-570C-4918-B7F2-B6B3A55D36EB}" dt="2020-09-20T13:33:55.302" v="3557" actId="165"/>
          <ac:picMkLst>
            <pc:docMk/>
            <pc:sldMk cId="689199237" sldId="568"/>
            <ac:picMk id="143" creationId="{3900F437-B302-4E25-9E96-473B3B9DF820}"/>
          </ac:picMkLst>
        </pc:picChg>
        <pc:picChg chg="mod">
          <ac:chgData name="Timo Mühlhaus" userId="1b6b3aba618dadac" providerId="LiveId" clId="{0650BC4A-570C-4918-B7F2-B6B3A55D36EB}" dt="2020-09-20T13:33:55.302" v="3557" actId="165"/>
          <ac:picMkLst>
            <pc:docMk/>
            <pc:sldMk cId="689199237" sldId="568"/>
            <ac:picMk id="145" creationId="{76490C17-2CF7-48B8-8E03-6800D55E37EC}"/>
          </ac:picMkLst>
        </pc:picChg>
        <pc:picChg chg="mod">
          <ac:chgData name="Timo Mühlhaus" userId="1b6b3aba618dadac" providerId="LiveId" clId="{0650BC4A-570C-4918-B7F2-B6B3A55D36EB}" dt="2020-09-20T13:33:55.302" v="3557" actId="165"/>
          <ac:picMkLst>
            <pc:docMk/>
            <pc:sldMk cId="689199237" sldId="568"/>
            <ac:picMk id="158" creationId="{E7651039-074B-4FAA-9AD5-D739C6F66BFE}"/>
          </ac:picMkLst>
        </pc:picChg>
        <pc:cxnChg chg="mod">
          <ac:chgData name="Timo Mühlhaus" userId="1b6b3aba618dadac" providerId="LiveId" clId="{0650BC4A-570C-4918-B7F2-B6B3A55D36EB}" dt="2020-09-20T13:33:55.302" v="3557" actId="165"/>
          <ac:cxnSpMkLst>
            <pc:docMk/>
            <pc:sldMk cId="689199237" sldId="568"/>
            <ac:cxnSpMk id="56" creationId="{6A14DA39-A5E8-42E7-8BE5-D2945D99AB83}"/>
          </ac:cxnSpMkLst>
        </pc:cxnChg>
        <pc:cxnChg chg="mod">
          <ac:chgData name="Timo Mühlhaus" userId="1b6b3aba618dadac" providerId="LiveId" clId="{0650BC4A-570C-4918-B7F2-B6B3A55D36EB}" dt="2020-09-20T13:33:55.302" v="3557" actId="165"/>
          <ac:cxnSpMkLst>
            <pc:docMk/>
            <pc:sldMk cId="689199237" sldId="568"/>
            <ac:cxnSpMk id="57" creationId="{2BB2AFAC-469F-4668-A4E4-1A6CE0D80DBE}"/>
          </ac:cxnSpMkLst>
        </pc:cxnChg>
        <pc:cxnChg chg="mod">
          <ac:chgData name="Timo Mühlhaus" userId="1b6b3aba618dadac" providerId="LiveId" clId="{0650BC4A-570C-4918-B7F2-B6B3A55D36EB}" dt="2020-09-20T13:33:55.302" v="3557" actId="165"/>
          <ac:cxnSpMkLst>
            <pc:docMk/>
            <pc:sldMk cId="689199237" sldId="568"/>
            <ac:cxnSpMk id="73" creationId="{F70B8B05-C866-4355-B05A-2B406826F431}"/>
          </ac:cxnSpMkLst>
        </pc:cxnChg>
        <pc:cxnChg chg="mod">
          <ac:chgData name="Timo Mühlhaus" userId="1b6b3aba618dadac" providerId="LiveId" clId="{0650BC4A-570C-4918-B7F2-B6B3A55D36EB}" dt="2020-09-20T13:33:55.302" v="3557" actId="165"/>
          <ac:cxnSpMkLst>
            <pc:docMk/>
            <pc:sldMk cId="689199237" sldId="568"/>
            <ac:cxnSpMk id="74" creationId="{2E1D35C7-B8C0-4FAB-96E7-3B3F43D49851}"/>
          </ac:cxnSpMkLst>
        </pc:cxnChg>
        <pc:cxnChg chg="mod">
          <ac:chgData name="Timo Mühlhaus" userId="1b6b3aba618dadac" providerId="LiveId" clId="{0650BC4A-570C-4918-B7F2-B6B3A55D36EB}" dt="2020-09-20T13:33:55.302" v="3557" actId="165"/>
          <ac:cxnSpMkLst>
            <pc:docMk/>
            <pc:sldMk cId="689199237" sldId="568"/>
            <ac:cxnSpMk id="76" creationId="{EA66943D-0513-4F52-9761-889C498CBEAD}"/>
          </ac:cxnSpMkLst>
        </pc:cxnChg>
        <pc:cxnChg chg="mod">
          <ac:chgData name="Timo Mühlhaus" userId="1b6b3aba618dadac" providerId="LiveId" clId="{0650BC4A-570C-4918-B7F2-B6B3A55D36EB}" dt="2020-09-20T13:33:55.302" v="3557" actId="165"/>
          <ac:cxnSpMkLst>
            <pc:docMk/>
            <pc:sldMk cId="689199237" sldId="568"/>
            <ac:cxnSpMk id="77" creationId="{1AB0F23A-CF63-4A05-8AA4-93B2788E0BC5}"/>
          </ac:cxnSpMkLst>
        </pc:cxnChg>
        <pc:cxnChg chg="mod">
          <ac:chgData name="Timo Mühlhaus" userId="1b6b3aba618dadac" providerId="LiveId" clId="{0650BC4A-570C-4918-B7F2-B6B3A55D36EB}" dt="2020-09-20T13:33:55.302" v="3557" actId="165"/>
          <ac:cxnSpMkLst>
            <pc:docMk/>
            <pc:sldMk cId="689199237" sldId="568"/>
            <ac:cxnSpMk id="79" creationId="{997558E2-1EFA-4EA7-9D70-936898DE36A7}"/>
          </ac:cxnSpMkLst>
        </pc:cxnChg>
        <pc:cxnChg chg="mod">
          <ac:chgData name="Timo Mühlhaus" userId="1b6b3aba618dadac" providerId="LiveId" clId="{0650BC4A-570C-4918-B7F2-B6B3A55D36EB}" dt="2020-09-20T13:33:55.302" v="3557" actId="165"/>
          <ac:cxnSpMkLst>
            <pc:docMk/>
            <pc:sldMk cId="689199237" sldId="568"/>
            <ac:cxnSpMk id="80" creationId="{CE7C43B2-21A8-4D5E-903A-A309D0D71F3D}"/>
          </ac:cxnSpMkLst>
        </pc:cxnChg>
        <pc:cxnChg chg="mod">
          <ac:chgData name="Timo Mühlhaus" userId="1b6b3aba618dadac" providerId="LiveId" clId="{0650BC4A-570C-4918-B7F2-B6B3A55D36EB}" dt="2020-09-20T13:33:55.302" v="3557" actId="165"/>
          <ac:cxnSpMkLst>
            <pc:docMk/>
            <pc:sldMk cId="689199237" sldId="568"/>
            <ac:cxnSpMk id="84" creationId="{76E93F7B-40D3-4EC4-A211-742BB45E477D}"/>
          </ac:cxnSpMkLst>
        </pc:cxnChg>
        <pc:cxnChg chg="mod">
          <ac:chgData name="Timo Mühlhaus" userId="1b6b3aba618dadac" providerId="LiveId" clId="{0650BC4A-570C-4918-B7F2-B6B3A55D36EB}" dt="2020-09-20T13:33:55.302" v="3557" actId="165"/>
          <ac:cxnSpMkLst>
            <pc:docMk/>
            <pc:sldMk cId="689199237" sldId="568"/>
            <ac:cxnSpMk id="85" creationId="{E800C428-2A56-473F-B507-8D53C002976F}"/>
          </ac:cxnSpMkLst>
        </pc:cxnChg>
        <pc:cxnChg chg="mod">
          <ac:chgData name="Timo Mühlhaus" userId="1b6b3aba618dadac" providerId="LiveId" clId="{0650BC4A-570C-4918-B7F2-B6B3A55D36EB}" dt="2020-09-20T13:33:55.302" v="3557" actId="165"/>
          <ac:cxnSpMkLst>
            <pc:docMk/>
            <pc:sldMk cId="689199237" sldId="568"/>
            <ac:cxnSpMk id="105" creationId="{D2F44B42-725C-43C0-82D6-7862D6BD478C}"/>
          </ac:cxnSpMkLst>
        </pc:cxnChg>
        <pc:cxnChg chg="mod">
          <ac:chgData name="Timo Mühlhaus" userId="1b6b3aba618dadac" providerId="LiveId" clId="{0650BC4A-570C-4918-B7F2-B6B3A55D36EB}" dt="2020-09-20T13:33:55.302" v="3557" actId="165"/>
          <ac:cxnSpMkLst>
            <pc:docMk/>
            <pc:sldMk cId="689199237" sldId="568"/>
            <ac:cxnSpMk id="109" creationId="{04489CAD-1E5B-445C-9362-FA8DDBFB22AD}"/>
          </ac:cxnSpMkLst>
        </pc:cxnChg>
      </pc:sldChg>
      <pc:sldChg chg="addSp delSp modSp add mod ord addCm delCm">
        <pc:chgData name="Timo Mühlhaus" userId="1b6b3aba618dadac" providerId="LiveId" clId="{0650BC4A-570C-4918-B7F2-B6B3A55D36EB}" dt="2020-09-19T15:26:06.189" v="3054" actId="1592"/>
        <pc:sldMkLst>
          <pc:docMk/>
          <pc:sldMk cId="594028128" sldId="569"/>
        </pc:sldMkLst>
        <pc:spChg chg="mod">
          <ac:chgData name="Timo Mühlhaus" userId="1b6b3aba618dadac" providerId="LiveId" clId="{0650BC4A-570C-4918-B7F2-B6B3A55D36EB}" dt="2020-09-18T07:22:24.791" v="161"/>
          <ac:spMkLst>
            <pc:docMk/>
            <pc:sldMk cId="594028128" sldId="569"/>
            <ac:spMk id="2" creationId="{A2B3D6AF-F1FC-42C6-B998-A17B1147336D}"/>
          </ac:spMkLst>
        </pc:spChg>
        <pc:spChg chg="add mod">
          <ac:chgData name="Timo Mühlhaus" userId="1b6b3aba618dadac" providerId="LiveId" clId="{0650BC4A-570C-4918-B7F2-B6B3A55D36EB}" dt="2020-09-19T15:22:23.480" v="3028" actId="1076"/>
          <ac:spMkLst>
            <pc:docMk/>
            <pc:sldMk cId="594028128" sldId="569"/>
            <ac:spMk id="4" creationId="{4A66ED93-D8DD-4419-8248-97CBF3232AFB}"/>
          </ac:spMkLst>
        </pc:spChg>
        <pc:spChg chg="add mod">
          <ac:chgData name="Timo Mühlhaus" userId="1b6b3aba618dadac" providerId="LiveId" clId="{0650BC4A-570C-4918-B7F2-B6B3A55D36EB}" dt="2020-09-18T07:21:18.219" v="159" actId="1076"/>
          <ac:spMkLst>
            <pc:docMk/>
            <pc:sldMk cId="594028128" sldId="569"/>
            <ac:spMk id="25" creationId="{1F438C8E-1A63-43EC-BACE-E29596487800}"/>
          </ac:spMkLst>
        </pc:spChg>
        <pc:spChg chg="add mod">
          <ac:chgData name="Timo Mühlhaus" userId="1b6b3aba618dadac" providerId="LiveId" clId="{0650BC4A-570C-4918-B7F2-B6B3A55D36EB}" dt="2020-09-18T07:21:18.219" v="159" actId="1076"/>
          <ac:spMkLst>
            <pc:docMk/>
            <pc:sldMk cId="594028128" sldId="569"/>
            <ac:spMk id="26" creationId="{87C66E07-3407-40BD-BB94-9DDCAA3DEFF9}"/>
          </ac:spMkLst>
        </pc:spChg>
        <pc:spChg chg="del">
          <ac:chgData name="Timo Mühlhaus" userId="1b6b3aba618dadac" providerId="LiveId" clId="{0650BC4A-570C-4918-B7F2-B6B3A55D36EB}" dt="2020-09-18T07:09:32.819" v="7" actId="478"/>
          <ac:spMkLst>
            <pc:docMk/>
            <pc:sldMk cId="594028128" sldId="569"/>
            <ac:spMk id="28" creationId="{EDCF0CB8-2824-48F4-A37C-E5B816098CA4}"/>
          </ac:spMkLst>
        </pc:spChg>
        <pc:spChg chg="del">
          <ac:chgData name="Timo Mühlhaus" userId="1b6b3aba618dadac" providerId="LiveId" clId="{0650BC4A-570C-4918-B7F2-B6B3A55D36EB}" dt="2020-09-18T07:09:23.116" v="3" actId="478"/>
          <ac:spMkLst>
            <pc:docMk/>
            <pc:sldMk cId="594028128" sldId="569"/>
            <ac:spMk id="29" creationId="{B7166859-A2E3-4EAC-8E94-A4CF078E8FB4}"/>
          </ac:spMkLst>
        </pc:spChg>
        <pc:spChg chg="del">
          <ac:chgData name="Timo Mühlhaus" userId="1b6b3aba618dadac" providerId="LiveId" clId="{0650BC4A-570C-4918-B7F2-B6B3A55D36EB}" dt="2020-09-18T07:09:23.116" v="3" actId="478"/>
          <ac:spMkLst>
            <pc:docMk/>
            <pc:sldMk cId="594028128" sldId="569"/>
            <ac:spMk id="68" creationId="{0713A703-96CA-4303-BB17-B9A14F72B97E}"/>
          </ac:spMkLst>
        </pc:spChg>
        <pc:spChg chg="mod">
          <ac:chgData name="Timo Mühlhaus" userId="1b6b3aba618dadac" providerId="LiveId" clId="{0650BC4A-570C-4918-B7F2-B6B3A55D36EB}" dt="2020-09-18T07:21:18.219" v="159" actId="1076"/>
          <ac:spMkLst>
            <pc:docMk/>
            <pc:sldMk cId="594028128" sldId="569"/>
            <ac:spMk id="73" creationId="{48E7FA4F-5F72-4739-8706-1F8E527DBA65}"/>
          </ac:spMkLst>
        </pc:spChg>
        <pc:spChg chg="mod">
          <ac:chgData name="Timo Mühlhaus" userId="1b6b3aba618dadac" providerId="LiveId" clId="{0650BC4A-570C-4918-B7F2-B6B3A55D36EB}" dt="2020-09-18T07:21:18.219" v="159" actId="1076"/>
          <ac:spMkLst>
            <pc:docMk/>
            <pc:sldMk cId="594028128" sldId="569"/>
            <ac:spMk id="84" creationId="{1F89FC3C-69D3-4765-83B8-56E8571ABE90}"/>
          </ac:spMkLst>
        </pc:spChg>
        <pc:spChg chg="mod">
          <ac:chgData name="Timo Mühlhaus" userId="1b6b3aba618dadac" providerId="LiveId" clId="{0650BC4A-570C-4918-B7F2-B6B3A55D36EB}" dt="2020-09-18T07:21:18.219" v="159" actId="1076"/>
          <ac:spMkLst>
            <pc:docMk/>
            <pc:sldMk cId="594028128" sldId="569"/>
            <ac:spMk id="85" creationId="{3471FAAD-DD67-4B90-A484-EA73379EA9AB}"/>
          </ac:spMkLst>
        </pc:spChg>
        <pc:spChg chg="mod">
          <ac:chgData name="Timo Mühlhaus" userId="1b6b3aba618dadac" providerId="LiveId" clId="{0650BC4A-570C-4918-B7F2-B6B3A55D36EB}" dt="2020-09-18T07:21:18.219" v="159" actId="1076"/>
          <ac:spMkLst>
            <pc:docMk/>
            <pc:sldMk cId="594028128" sldId="569"/>
            <ac:spMk id="86" creationId="{96ABCF47-2A6A-4D9E-B6A7-296AE8AE087A}"/>
          </ac:spMkLst>
        </pc:spChg>
        <pc:spChg chg="mod">
          <ac:chgData name="Timo Mühlhaus" userId="1b6b3aba618dadac" providerId="LiveId" clId="{0650BC4A-570C-4918-B7F2-B6B3A55D36EB}" dt="2020-09-18T07:21:18.219" v="159" actId="1076"/>
          <ac:spMkLst>
            <pc:docMk/>
            <pc:sldMk cId="594028128" sldId="569"/>
            <ac:spMk id="87" creationId="{33D1F8B2-402D-491D-899A-956E0381F5F0}"/>
          </ac:spMkLst>
        </pc:spChg>
        <pc:spChg chg="mod">
          <ac:chgData name="Timo Mühlhaus" userId="1b6b3aba618dadac" providerId="LiveId" clId="{0650BC4A-570C-4918-B7F2-B6B3A55D36EB}" dt="2020-09-18T07:21:18.219" v="159" actId="1076"/>
          <ac:spMkLst>
            <pc:docMk/>
            <pc:sldMk cId="594028128" sldId="569"/>
            <ac:spMk id="88" creationId="{4AC216B6-5A5A-42D7-BD2A-BDE611F44683}"/>
          </ac:spMkLst>
        </pc:spChg>
        <pc:spChg chg="mod">
          <ac:chgData name="Timo Mühlhaus" userId="1b6b3aba618dadac" providerId="LiveId" clId="{0650BC4A-570C-4918-B7F2-B6B3A55D36EB}" dt="2020-09-18T07:21:18.219" v="159" actId="1076"/>
          <ac:spMkLst>
            <pc:docMk/>
            <pc:sldMk cId="594028128" sldId="569"/>
            <ac:spMk id="97" creationId="{337DB99E-15D0-40FD-A5A4-095A44FF08AD}"/>
          </ac:spMkLst>
        </pc:spChg>
        <pc:spChg chg="mod">
          <ac:chgData name="Timo Mühlhaus" userId="1b6b3aba618dadac" providerId="LiveId" clId="{0650BC4A-570C-4918-B7F2-B6B3A55D36EB}" dt="2020-09-18T07:21:18.219" v="159" actId="1076"/>
          <ac:spMkLst>
            <pc:docMk/>
            <pc:sldMk cId="594028128" sldId="569"/>
            <ac:spMk id="100" creationId="{44FDDA3B-3333-4791-BC7C-7CD4D683FC32}"/>
          </ac:spMkLst>
        </pc:spChg>
        <pc:spChg chg="del">
          <ac:chgData name="Timo Mühlhaus" userId="1b6b3aba618dadac" providerId="LiveId" clId="{0650BC4A-570C-4918-B7F2-B6B3A55D36EB}" dt="2020-09-18T07:09:28.344" v="5" actId="478"/>
          <ac:spMkLst>
            <pc:docMk/>
            <pc:sldMk cId="594028128" sldId="569"/>
            <ac:spMk id="108" creationId="{2EEBC1DB-2BF1-4D27-AA76-B4E381311468}"/>
          </ac:spMkLst>
        </pc:spChg>
        <pc:spChg chg="del">
          <ac:chgData name="Timo Mühlhaus" userId="1b6b3aba618dadac" providerId="LiveId" clId="{0650BC4A-570C-4918-B7F2-B6B3A55D36EB}" dt="2020-09-18T07:09:28.344" v="5" actId="478"/>
          <ac:spMkLst>
            <pc:docMk/>
            <pc:sldMk cId="594028128" sldId="569"/>
            <ac:spMk id="109" creationId="{778EAA31-D9E5-478D-B978-DB1E8F22C47B}"/>
          </ac:spMkLst>
        </pc:spChg>
        <pc:spChg chg="mod">
          <ac:chgData name="Timo Mühlhaus" userId="1b6b3aba618dadac" providerId="LiveId" clId="{0650BC4A-570C-4918-B7F2-B6B3A55D36EB}" dt="2020-09-18T07:21:18.219" v="159" actId="1076"/>
          <ac:spMkLst>
            <pc:docMk/>
            <pc:sldMk cId="594028128" sldId="569"/>
            <ac:spMk id="112" creationId="{41B61ED8-D1A3-4660-ACE8-3A2D59BAB6A6}"/>
          </ac:spMkLst>
        </pc:spChg>
        <pc:spChg chg="mod">
          <ac:chgData name="Timo Mühlhaus" userId="1b6b3aba618dadac" providerId="LiveId" clId="{0650BC4A-570C-4918-B7F2-B6B3A55D36EB}" dt="2020-09-18T07:21:18.219" v="159" actId="1076"/>
          <ac:spMkLst>
            <pc:docMk/>
            <pc:sldMk cId="594028128" sldId="569"/>
            <ac:spMk id="114" creationId="{C54B15CC-C3EB-4FDA-90A8-5392DA948BF1}"/>
          </ac:spMkLst>
        </pc:spChg>
        <pc:spChg chg="mod">
          <ac:chgData name="Timo Mühlhaus" userId="1b6b3aba618dadac" providerId="LiveId" clId="{0650BC4A-570C-4918-B7F2-B6B3A55D36EB}" dt="2020-09-18T07:21:18.219" v="159" actId="1076"/>
          <ac:spMkLst>
            <pc:docMk/>
            <pc:sldMk cId="594028128" sldId="569"/>
            <ac:spMk id="115" creationId="{E7426104-66F7-4375-BAA7-9AA4BF57A1A8}"/>
          </ac:spMkLst>
        </pc:spChg>
        <pc:spChg chg="mod">
          <ac:chgData name="Timo Mühlhaus" userId="1b6b3aba618dadac" providerId="LiveId" clId="{0650BC4A-570C-4918-B7F2-B6B3A55D36EB}" dt="2020-09-18T07:21:18.219" v="159" actId="1076"/>
          <ac:spMkLst>
            <pc:docMk/>
            <pc:sldMk cId="594028128" sldId="569"/>
            <ac:spMk id="117" creationId="{35927750-10E5-468F-8948-8E2F2B401390}"/>
          </ac:spMkLst>
        </pc:spChg>
        <pc:spChg chg="mod">
          <ac:chgData name="Timo Mühlhaus" userId="1b6b3aba618dadac" providerId="LiveId" clId="{0650BC4A-570C-4918-B7F2-B6B3A55D36EB}" dt="2020-09-18T07:21:18.219" v="159" actId="1076"/>
          <ac:spMkLst>
            <pc:docMk/>
            <pc:sldMk cId="594028128" sldId="569"/>
            <ac:spMk id="119" creationId="{E961201C-F394-47BD-9F4B-BDEBC63128F6}"/>
          </ac:spMkLst>
        </pc:spChg>
        <pc:spChg chg="mod">
          <ac:chgData name="Timo Mühlhaus" userId="1b6b3aba618dadac" providerId="LiveId" clId="{0650BC4A-570C-4918-B7F2-B6B3A55D36EB}" dt="2020-09-18T07:21:18.219" v="159" actId="1076"/>
          <ac:spMkLst>
            <pc:docMk/>
            <pc:sldMk cId="594028128" sldId="569"/>
            <ac:spMk id="121" creationId="{0F7311D8-164E-4E88-B346-040F6D984D2F}"/>
          </ac:spMkLst>
        </pc:spChg>
        <pc:spChg chg="del">
          <ac:chgData name="Timo Mühlhaus" userId="1b6b3aba618dadac" providerId="LiveId" clId="{0650BC4A-570C-4918-B7F2-B6B3A55D36EB}" dt="2020-09-18T07:09:23.116" v="3" actId="478"/>
          <ac:spMkLst>
            <pc:docMk/>
            <pc:sldMk cId="594028128" sldId="569"/>
            <ac:spMk id="122" creationId="{FDDBA629-817C-4F2F-B640-A065D7ED5BF8}"/>
          </ac:spMkLst>
        </pc:spChg>
        <pc:spChg chg="mod">
          <ac:chgData name="Timo Mühlhaus" userId="1b6b3aba618dadac" providerId="LiveId" clId="{0650BC4A-570C-4918-B7F2-B6B3A55D36EB}" dt="2020-09-18T07:21:18.219" v="159" actId="1076"/>
          <ac:spMkLst>
            <pc:docMk/>
            <pc:sldMk cId="594028128" sldId="569"/>
            <ac:spMk id="123" creationId="{34F1CCF6-ED1A-4EF8-85D6-AE252599CBFD}"/>
          </ac:spMkLst>
        </pc:spChg>
        <pc:spChg chg="add mod">
          <ac:chgData name="Timo Mühlhaus" userId="1b6b3aba618dadac" providerId="LiveId" clId="{0650BC4A-570C-4918-B7F2-B6B3A55D36EB}" dt="2020-09-19T15:20:20.994" v="3020" actId="313"/>
          <ac:spMkLst>
            <pc:docMk/>
            <pc:sldMk cId="594028128" sldId="569"/>
            <ac:spMk id="126" creationId="{51454D98-071E-4C41-BB7D-BA398674F7EF}"/>
          </ac:spMkLst>
        </pc:spChg>
        <pc:spChg chg="add mod">
          <ac:chgData name="Timo Mühlhaus" userId="1b6b3aba618dadac" providerId="LiveId" clId="{0650BC4A-570C-4918-B7F2-B6B3A55D36EB}" dt="2020-09-19T15:22:23.480" v="3028" actId="1076"/>
          <ac:spMkLst>
            <pc:docMk/>
            <pc:sldMk cId="594028128" sldId="569"/>
            <ac:spMk id="127" creationId="{4005CDB2-F5F1-4E7C-9DAE-A88FC40E074D}"/>
          </ac:spMkLst>
        </pc:spChg>
        <pc:grpChg chg="add mod">
          <ac:chgData name="Timo Mühlhaus" userId="1b6b3aba618dadac" providerId="LiveId" clId="{0650BC4A-570C-4918-B7F2-B6B3A55D36EB}" dt="2020-09-18T07:21:18.219" v="159" actId="1076"/>
          <ac:grpSpMkLst>
            <pc:docMk/>
            <pc:sldMk cId="594028128" sldId="569"/>
            <ac:grpSpMk id="3" creationId="{8B8811E5-64C9-45E5-B156-DB165A78AFF9}"/>
          </ac:grpSpMkLst>
        </pc:grpChg>
        <pc:grpChg chg="del">
          <ac:chgData name="Timo Mühlhaus" userId="1b6b3aba618dadac" providerId="LiveId" clId="{0650BC4A-570C-4918-B7F2-B6B3A55D36EB}" dt="2020-09-18T07:09:23.116" v="3" actId="478"/>
          <ac:grpSpMkLst>
            <pc:docMk/>
            <pc:sldMk cId="594028128" sldId="569"/>
            <ac:grpSpMk id="4" creationId="{F7FE15E4-2017-4073-8C66-FEE1DA1F9149}"/>
          </ac:grpSpMkLst>
        </pc:grpChg>
        <pc:grpChg chg="add mod">
          <ac:chgData name="Timo Mühlhaus" userId="1b6b3aba618dadac" providerId="LiveId" clId="{0650BC4A-570C-4918-B7F2-B6B3A55D36EB}" dt="2020-09-18T07:21:18.219" v="159" actId="1076"/>
          <ac:grpSpMkLst>
            <pc:docMk/>
            <pc:sldMk cId="594028128" sldId="569"/>
            <ac:grpSpMk id="27" creationId="{A5DA314D-CC86-4B6B-B430-71765EC170BC}"/>
          </ac:grpSpMkLst>
        </pc:grpChg>
        <pc:grpChg chg="del">
          <ac:chgData name="Timo Mühlhaus" userId="1b6b3aba618dadac" providerId="LiveId" clId="{0650BC4A-570C-4918-B7F2-B6B3A55D36EB}" dt="2020-09-18T07:09:25.871" v="4" actId="478"/>
          <ac:grpSpMkLst>
            <pc:docMk/>
            <pc:sldMk cId="594028128" sldId="569"/>
            <ac:grpSpMk id="47" creationId="{F04A7935-A79C-46D9-8CDB-806B2728821D}"/>
          </ac:grpSpMkLst>
        </pc:grpChg>
        <pc:grpChg chg="add mod">
          <ac:chgData name="Timo Mühlhaus" userId="1b6b3aba618dadac" providerId="LiveId" clId="{0650BC4A-570C-4918-B7F2-B6B3A55D36EB}" dt="2020-09-18T07:21:18.219" v="159" actId="1076"/>
          <ac:grpSpMkLst>
            <pc:docMk/>
            <pc:sldMk cId="594028128" sldId="569"/>
            <ac:grpSpMk id="71" creationId="{D409D918-86D2-4F22-96A8-52A677608B85}"/>
          </ac:grpSpMkLst>
        </pc:grpChg>
        <pc:grpChg chg="del">
          <ac:chgData name="Timo Mühlhaus" userId="1b6b3aba618dadac" providerId="LiveId" clId="{0650BC4A-570C-4918-B7F2-B6B3A55D36EB}" dt="2020-09-18T07:09:30.365" v="6" actId="478"/>
          <ac:grpSpMkLst>
            <pc:docMk/>
            <pc:sldMk cId="594028128" sldId="569"/>
            <ac:grpSpMk id="74" creationId="{58DCCD2C-3888-4DE0-9868-4E94DDE805CE}"/>
          </ac:grpSpMkLst>
        </pc:grpChg>
        <pc:grpChg chg="del">
          <ac:chgData name="Timo Mühlhaus" userId="1b6b3aba618dadac" providerId="LiveId" clId="{0650BC4A-570C-4918-B7F2-B6B3A55D36EB}" dt="2020-09-18T07:09:23.116" v="3" actId="478"/>
          <ac:grpSpMkLst>
            <pc:docMk/>
            <pc:sldMk cId="594028128" sldId="569"/>
            <ac:grpSpMk id="95" creationId="{E44C4DA4-412A-4B45-B1CA-3764393AA37A}"/>
          </ac:grpSpMkLst>
        </pc:grpChg>
        <pc:grpChg chg="mod">
          <ac:chgData name="Timo Mühlhaus" userId="1b6b3aba618dadac" providerId="LiveId" clId="{0650BC4A-570C-4918-B7F2-B6B3A55D36EB}" dt="2020-09-18T07:21:18.219" v="159" actId="1076"/>
          <ac:grpSpMkLst>
            <pc:docMk/>
            <pc:sldMk cId="594028128" sldId="569"/>
            <ac:grpSpMk id="96" creationId="{FBC068BB-4062-4CEA-A292-B49A269ECA75}"/>
          </ac:grpSpMkLst>
        </pc:grpChg>
        <pc:grpChg chg="del">
          <ac:chgData name="Timo Mühlhaus" userId="1b6b3aba618dadac" providerId="LiveId" clId="{0650BC4A-570C-4918-B7F2-B6B3A55D36EB}" dt="2020-09-18T07:09:23.116" v="3" actId="478"/>
          <ac:grpSpMkLst>
            <pc:docMk/>
            <pc:sldMk cId="594028128" sldId="569"/>
            <ac:grpSpMk id="101" creationId="{FB4D9551-0D1D-4500-8C78-7E346AAEA3D8}"/>
          </ac:grpSpMkLst>
        </pc:grpChg>
        <pc:grpChg chg="mod">
          <ac:chgData name="Timo Mühlhaus" userId="1b6b3aba618dadac" providerId="LiveId" clId="{0650BC4A-570C-4918-B7F2-B6B3A55D36EB}" dt="2020-09-18T07:21:18.219" v="159" actId="1076"/>
          <ac:grpSpMkLst>
            <pc:docMk/>
            <pc:sldMk cId="594028128" sldId="569"/>
            <ac:grpSpMk id="110" creationId="{144CE72E-B1B9-43E7-BB64-C49E78A03504}"/>
          </ac:grpSpMkLst>
        </pc:grpChg>
        <pc:grpChg chg="mod">
          <ac:chgData name="Timo Mühlhaus" userId="1b6b3aba618dadac" providerId="LiveId" clId="{0650BC4A-570C-4918-B7F2-B6B3A55D36EB}" dt="2020-09-18T07:21:18.219" v="159" actId="1076"/>
          <ac:grpSpMkLst>
            <pc:docMk/>
            <pc:sldMk cId="594028128" sldId="569"/>
            <ac:grpSpMk id="120" creationId="{37FF3A5B-4F37-4E09-9615-F4056E8536BB}"/>
          </ac:grpSpMkLst>
        </pc:grpChg>
        <pc:picChg chg="mod">
          <ac:chgData name="Timo Mühlhaus" userId="1b6b3aba618dadac" providerId="LiveId" clId="{0650BC4A-570C-4918-B7F2-B6B3A55D36EB}" dt="2020-09-18T07:21:18.219" v="159" actId="1076"/>
          <ac:picMkLst>
            <pc:docMk/>
            <pc:sldMk cId="594028128" sldId="569"/>
            <ac:picMk id="111" creationId="{B4C54037-D403-48F1-AE4F-EB79B4769435}"/>
          </ac:picMkLst>
        </pc:picChg>
        <pc:picChg chg="mod">
          <ac:chgData name="Timo Mühlhaus" userId="1b6b3aba618dadac" providerId="LiveId" clId="{0650BC4A-570C-4918-B7F2-B6B3A55D36EB}" dt="2020-09-18T07:21:18.219" v="159" actId="1076"/>
          <ac:picMkLst>
            <pc:docMk/>
            <pc:sldMk cId="594028128" sldId="569"/>
            <ac:picMk id="113" creationId="{130A48C4-44C5-4B83-B675-9E5DA98758E9}"/>
          </ac:picMkLst>
        </pc:picChg>
        <pc:cxnChg chg="mod">
          <ac:chgData name="Timo Mühlhaus" userId="1b6b3aba618dadac" providerId="LiveId" clId="{0650BC4A-570C-4918-B7F2-B6B3A55D36EB}" dt="2020-09-18T07:09:23.116" v="3" actId="478"/>
          <ac:cxnSpMkLst>
            <pc:docMk/>
            <pc:sldMk cId="594028128" sldId="569"/>
            <ac:cxnSpMk id="15" creationId="{7E2BCA6B-C52A-473C-86AE-0FAD7EBBE88C}"/>
          </ac:cxnSpMkLst>
        </pc:cxnChg>
        <pc:cxnChg chg="mod">
          <ac:chgData name="Timo Mühlhaus" userId="1b6b3aba618dadac" providerId="LiveId" clId="{0650BC4A-570C-4918-B7F2-B6B3A55D36EB}" dt="2020-09-18T07:09:23.116" v="3" actId="478"/>
          <ac:cxnSpMkLst>
            <pc:docMk/>
            <pc:sldMk cId="594028128" sldId="569"/>
            <ac:cxnSpMk id="18" creationId="{3D53EF38-EE9C-4B1E-9610-D42787A187AF}"/>
          </ac:cxnSpMkLst>
        </pc:cxnChg>
        <pc:cxnChg chg="add del mod">
          <ac:chgData name="Timo Mühlhaus" userId="1b6b3aba618dadac" providerId="LiveId" clId="{0650BC4A-570C-4918-B7F2-B6B3A55D36EB}" dt="2020-09-18T07:10:59.507" v="80" actId="478"/>
          <ac:cxnSpMkLst>
            <pc:docMk/>
            <pc:sldMk cId="594028128" sldId="569"/>
            <ac:cxnSpMk id="40" creationId="{04EC4C56-1929-4062-A541-4BACCD1E5096}"/>
          </ac:cxnSpMkLst>
        </pc:cxnChg>
        <pc:cxnChg chg="del">
          <ac:chgData name="Timo Mühlhaus" userId="1b6b3aba618dadac" providerId="LiveId" clId="{0650BC4A-570C-4918-B7F2-B6B3A55D36EB}" dt="2020-09-18T07:09:23.116" v="3" actId="478"/>
          <ac:cxnSpMkLst>
            <pc:docMk/>
            <pc:sldMk cId="594028128" sldId="569"/>
            <ac:cxnSpMk id="63" creationId="{C62F3DCE-525E-4B0D-A98D-C455FB5DE089}"/>
          </ac:cxnSpMkLst>
        </pc:cxnChg>
        <pc:cxnChg chg="del">
          <ac:chgData name="Timo Mühlhaus" userId="1b6b3aba618dadac" providerId="LiveId" clId="{0650BC4A-570C-4918-B7F2-B6B3A55D36EB}" dt="2020-09-18T07:09:23.116" v="3" actId="478"/>
          <ac:cxnSpMkLst>
            <pc:docMk/>
            <pc:sldMk cId="594028128" sldId="569"/>
            <ac:cxnSpMk id="72" creationId="{F9B9C91F-E864-42EB-94D0-8B770534691B}"/>
          </ac:cxnSpMkLst>
        </pc:cxnChg>
        <pc:cxnChg chg="mod">
          <ac:chgData name="Timo Mühlhaus" userId="1b6b3aba618dadac" providerId="LiveId" clId="{0650BC4A-570C-4918-B7F2-B6B3A55D36EB}" dt="2020-09-18T07:21:18.219" v="159" actId="1076"/>
          <ac:cxnSpMkLst>
            <pc:docMk/>
            <pc:sldMk cId="594028128" sldId="569"/>
            <ac:cxnSpMk id="89" creationId="{9574AF8F-2BF6-4415-B90D-BB697B6C3A71}"/>
          </ac:cxnSpMkLst>
        </pc:cxnChg>
        <pc:cxnChg chg="mod">
          <ac:chgData name="Timo Mühlhaus" userId="1b6b3aba618dadac" providerId="LiveId" clId="{0650BC4A-570C-4918-B7F2-B6B3A55D36EB}" dt="2020-09-18T07:21:18.219" v="159" actId="1076"/>
          <ac:cxnSpMkLst>
            <pc:docMk/>
            <pc:sldMk cId="594028128" sldId="569"/>
            <ac:cxnSpMk id="91" creationId="{59D91FC4-0A46-48C4-A376-033A2E933FF8}"/>
          </ac:cxnSpMkLst>
        </pc:cxnChg>
        <pc:cxnChg chg="mod">
          <ac:chgData name="Timo Mühlhaus" userId="1b6b3aba618dadac" providerId="LiveId" clId="{0650BC4A-570C-4918-B7F2-B6B3A55D36EB}" dt="2020-09-18T07:21:18.219" v="159" actId="1076"/>
          <ac:cxnSpMkLst>
            <pc:docMk/>
            <pc:sldMk cId="594028128" sldId="569"/>
            <ac:cxnSpMk id="98" creationId="{D0B308F5-A7D0-4CCF-847A-ED51022FD44E}"/>
          </ac:cxnSpMkLst>
        </pc:cxnChg>
        <pc:cxnChg chg="mod">
          <ac:chgData name="Timo Mühlhaus" userId="1b6b3aba618dadac" providerId="LiveId" clId="{0650BC4A-570C-4918-B7F2-B6B3A55D36EB}" dt="2020-09-18T07:21:18.219" v="159" actId="1076"/>
          <ac:cxnSpMkLst>
            <pc:docMk/>
            <pc:sldMk cId="594028128" sldId="569"/>
            <ac:cxnSpMk id="99" creationId="{7A6DC201-F7B6-4AFA-9396-30B6C4FDACBD}"/>
          </ac:cxnSpMkLst>
        </pc:cxnChg>
        <pc:cxnChg chg="mod">
          <ac:chgData name="Timo Mühlhaus" userId="1b6b3aba618dadac" providerId="LiveId" clId="{0650BC4A-570C-4918-B7F2-B6B3A55D36EB}" dt="2020-09-18T07:21:18.219" v="159" actId="1076"/>
          <ac:cxnSpMkLst>
            <pc:docMk/>
            <pc:sldMk cId="594028128" sldId="569"/>
            <ac:cxnSpMk id="106" creationId="{D9BD71BC-AE80-4E21-9989-713BDC32F470}"/>
          </ac:cxnSpMkLst>
        </pc:cxnChg>
        <pc:cxnChg chg="mod">
          <ac:chgData name="Timo Mühlhaus" userId="1b6b3aba618dadac" providerId="LiveId" clId="{0650BC4A-570C-4918-B7F2-B6B3A55D36EB}" dt="2020-09-18T07:21:18.219" v="159" actId="1076"/>
          <ac:cxnSpMkLst>
            <pc:docMk/>
            <pc:sldMk cId="594028128" sldId="569"/>
            <ac:cxnSpMk id="107" creationId="{CE63504E-2731-4478-B3F2-7C3834161435}"/>
          </ac:cxnSpMkLst>
        </pc:cxnChg>
        <pc:cxnChg chg="mod">
          <ac:chgData name="Timo Mühlhaus" userId="1b6b3aba618dadac" providerId="LiveId" clId="{0650BC4A-570C-4918-B7F2-B6B3A55D36EB}" dt="2020-09-18T07:21:18.219" v="159" actId="1076"/>
          <ac:cxnSpMkLst>
            <pc:docMk/>
            <pc:sldMk cId="594028128" sldId="569"/>
            <ac:cxnSpMk id="116" creationId="{53D1FE43-BDA7-4B7B-886D-1743894E3E0D}"/>
          </ac:cxnSpMkLst>
        </pc:cxnChg>
        <pc:cxnChg chg="mod">
          <ac:chgData name="Timo Mühlhaus" userId="1b6b3aba618dadac" providerId="LiveId" clId="{0650BC4A-570C-4918-B7F2-B6B3A55D36EB}" dt="2020-09-18T07:21:18.219" v="159" actId="1076"/>
          <ac:cxnSpMkLst>
            <pc:docMk/>
            <pc:sldMk cId="594028128" sldId="569"/>
            <ac:cxnSpMk id="118" creationId="{65E21E78-FBAC-4092-84A5-87BC4254B705}"/>
          </ac:cxnSpMkLst>
        </pc:cxnChg>
      </pc:sldChg>
      <pc:sldChg chg="addSp delSp modSp new mod ord modAnim delCm">
        <pc:chgData name="Timo Mühlhaus" userId="1b6b3aba618dadac" providerId="LiveId" clId="{0650BC4A-570C-4918-B7F2-B6B3A55D36EB}" dt="2020-09-19T15:35:12.717" v="3226" actId="1076"/>
        <pc:sldMkLst>
          <pc:docMk/>
          <pc:sldMk cId="771196137" sldId="570"/>
        </pc:sldMkLst>
        <pc:spChg chg="del">
          <ac:chgData name="Timo Mühlhaus" userId="1b6b3aba618dadac" providerId="LiveId" clId="{0650BC4A-570C-4918-B7F2-B6B3A55D36EB}" dt="2020-09-18T08:37:12.152" v="919" actId="478"/>
          <ac:spMkLst>
            <pc:docMk/>
            <pc:sldMk cId="771196137" sldId="570"/>
            <ac:spMk id="2" creationId="{3383D17C-306B-4352-9942-95BCB2C4DCA7}"/>
          </ac:spMkLst>
        </pc:spChg>
        <pc:spChg chg="del">
          <ac:chgData name="Timo Mühlhaus" userId="1b6b3aba618dadac" providerId="LiveId" clId="{0650BC4A-570C-4918-B7F2-B6B3A55D36EB}" dt="2020-09-18T08:36:51.826" v="914" actId="478"/>
          <ac:spMkLst>
            <pc:docMk/>
            <pc:sldMk cId="771196137" sldId="570"/>
            <ac:spMk id="3" creationId="{534C5213-9672-4582-8D16-A135CB4C8E3D}"/>
          </ac:spMkLst>
        </pc:spChg>
        <pc:spChg chg="add del mod">
          <ac:chgData name="Timo Mühlhaus" userId="1b6b3aba618dadac" providerId="LiveId" clId="{0650BC4A-570C-4918-B7F2-B6B3A55D36EB}" dt="2020-09-18T08:37:04.592" v="918" actId="478"/>
          <ac:spMkLst>
            <pc:docMk/>
            <pc:sldMk cId="771196137" sldId="570"/>
            <ac:spMk id="6" creationId="{81E6CE53-EB0B-4A79-802B-2B86B48EE0AE}"/>
          </ac:spMkLst>
        </pc:spChg>
        <pc:spChg chg="mod">
          <ac:chgData name="Timo Mühlhaus" userId="1b6b3aba618dadac" providerId="LiveId" clId="{0650BC4A-570C-4918-B7F2-B6B3A55D36EB}" dt="2020-09-18T08:36:52.319" v="915"/>
          <ac:spMkLst>
            <pc:docMk/>
            <pc:sldMk cId="771196137" sldId="570"/>
            <ac:spMk id="8" creationId="{F10C6BD1-9FCA-4E03-BF9A-CCB81C9B95C5}"/>
          </ac:spMkLst>
        </pc:spChg>
        <pc:spChg chg="mod">
          <ac:chgData name="Timo Mühlhaus" userId="1b6b3aba618dadac" providerId="LiveId" clId="{0650BC4A-570C-4918-B7F2-B6B3A55D36EB}" dt="2020-09-18T08:36:52.319" v="915"/>
          <ac:spMkLst>
            <pc:docMk/>
            <pc:sldMk cId="771196137" sldId="570"/>
            <ac:spMk id="9" creationId="{3B7522B8-A7E8-439F-A9C9-824E4125B0A7}"/>
          </ac:spMkLst>
        </pc:spChg>
        <pc:spChg chg="mod">
          <ac:chgData name="Timo Mühlhaus" userId="1b6b3aba618dadac" providerId="LiveId" clId="{0650BC4A-570C-4918-B7F2-B6B3A55D36EB}" dt="2020-09-18T08:36:52.319" v="915"/>
          <ac:spMkLst>
            <pc:docMk/>
            <pc:sldMk cId="771196137" sldId="570"/>
            <ac:spMk id="10" creationId="{1813FA9C-F7F1-42B4-91F6-05B0FDC0BC5A}"/>
          </ac:spMkLst>
        </pc:spChg>
        <pc:spChg chg="mod">
          <ac:chgData name="Timo Mühlhaus" userId="1b6b3aba618dadac" providerId="LiveId" clId="{0650BC4A-570C-4918-B7F2-B6B3A55D36EB}" dt="2020-09-18T08:36:52.319" v="915"/>
          <ac:spMkLst>
            <pc:docMk/>
            <pc:sldMk cId="771196137" sldId="570"/>
            <ac:spMk id="11" creationId="{FBBF4774-EC10-459E-85DF-47A066EF6BC8}"/>
          </ac:spMkLst>
        </pc:spChg>
        <pc:spChg chg="mod">
          <ac:chgData name="Timo Mühlhaus" userId="1b6b3aba618dadac" providerId="LiveId" clId="{0650BC4A-570C-4918-B7F2-B6B3A55D36EB}" dt="2020-09-18T08:36:52.319" v="915"/>
          <ac:spMkLst>
            <pc:docMk/>
            <pc:sldMk cId="771196137" sldId="570"/>
            <ac:spMk id="12" creationId="{B52B8774-9FF3-4E7B-87A1-F75108DCC171}"/>
          </ac:spMkLst>
        </pc:spChg>
        <pc:spChg chg="mod">
          <ac:chgData name="Timo Mühlhaus" userId="1b6b3aba618dadac" providerId="LiveId" clId="{0650BC4A-570C-4918-B7F2-B6B3A55D36EB}" dt="2020-09-18T08:36:52.319" v="915"/>
          <ac:spMkLst>
            <pc:docMk/>
            <pc:sldMk cId="771196137" sldId="570"/>
            <ac:spMk id="13" creationId="{27C204B6-F5F4-40AA-B7C5-B3D0CA3077EF}"/>
          </ac:spMkLst>
        </pc:spChg>
        <pc:spChg chg="mod">
          <ac:chgData name="Timo Mühlhaus" userId="1b6b3aba618dadac" providerId="LiveId" clId="{0650BC4A-570C-4918-B7F2-B6B3A55D36EB}" dt="2020-09-18T08:36:52.319" v="915"/>
          <ac:spMkLst>
            <pc:docMk/>
            <pc:sldMk cId="771196137" sldId="570"/>
            <ac:spMk id="14" creationId="{9C3BBD3C-1440-4314-B862-061B512BD7DE}"/>
          </ac:spMkLst>
        </pc:spChg>
        <pc:spChg chg="mod">
          <ac:chgData name="Timo Mühlhaus" userId="1b6b3aba618dadac" providerId="LiveId" clId="{0650BC4A-570C-4918-B7F2-B6B3A55D36EB}" dt="2020-09-19T15:34:54.145" v="3224" actId="20577"/>
          <ac:spMkLst>
            <pc:docMk/>
            <pc:sldMk cId="771196137" sldId="570"/>
            <ac:spMk id="15" creationId="{89913D4C-91B3-4447-97F7-5109A8F57623}"/>
          </ac:spMkLst>
        </pc:spChg>
        <pc:spChg chg="mod">
          <ac:chgData name="Timo Mühlhaus" userId="1b6b3aba618dadac" providerId="LiveId" clId="{0650BC4A-570C-4918-B7F2-B6B3A55D36EB}" dt="2020-09-18T08:36:52.319" v="915"/>
          <ac:spMkLst>
            <pc:docMk/>
            <pc:sldMk cId="771196137" sldId="570"/>
            <ac:spMk id="16" creationId="{E43D1045-5396-415F-8F4D-BF769104FB00}"/>
          </ac:spMkLst>
        </pc:spChg>
        <pc:spChg chg="mod">
          <ac:chgData name="Timo Mühlhaus" userId="1b6b3aba618dadac" providerId="LiveId" clId="{0650BC4A-570C-4918-B7F2-B6B3A55D36EB}" dt="2020-09-18T08:37:00.681" v="917" actId="20577"/>
          <ac:spMkLst>
            <pc:docMk/>
            <pc:sldMk cId="771196137" sldId="570"/>
            <ac:spMk id="17" creationId="{414BAF07-F3DA-40B1-BD57-27F66C5BCFE6}"/>
          </ac:spMkLst>
        </pc:spChg>
        <pc:spChg chg="add del">
          <ac:chgData name="Timo Mühlhaus" userId="1b6b3aba618dadac" providerId="LiveId" clId="{0650BC4A-570C-4918-B7F2-B6B3A55D36EB}" dt="2020-09-18T08:56:36.426" v="970" actId="478"/>
          <ac:spMkLst>
            <pc:docMk/>
            <pc:sldMk cId="771196137" sldId="570"/>
            <ac:spMk id="19" creationId="{5840C4F8-BE83-4340-8CD7-7172636C5756}"/>
          </ac:spMkLst>
        </pc:spChg>
        <pc:grpChg chg="add mod">
          <ac:chgData name="Timo Mühlhaus" userId="1b6b3aba618dadac" providerId="LiveId" clId="{0650BC4A-570C-4918-B7F2-B6B3A55D36EB}" dt="2020-09-18T08:37:21.383" v="920" actId="164"/>
          <ac:grpSpMkLst>
            <pc:docMk/>
            <pc:sldMk cId="771196137" sldId="570"/>
            <ac:grpSpMk id="7" creationId="{84808A49-13B5-4B0B-9DB2-41A3DC59711B}"/>
          </ac:grpSpMkLst>
        </pc:grpChg>
        <pc:grpChg chg="add mod">
          <ac:chgData name="Timo Mühlhaus" userId="1b6b3aba618dadac" providerId="LiveId" clId="{0650BC4A-570C-4918-B7F2-B6B3A55D36EB}" dt="2020-09-18T08:47:26.950" v="956" actId="1038"/>
          <ac:grpSpMkLst>
            <pc:docMk/>
            <pc:sldMk cId="771196137" sldId="570"/>
            <ac:grpSpMk id="18" creationId="{8803A0A9-6D62-4DB0-A0E5-86C0E25B94E5}"/>
          </ac:grpSpMkLst>
        </pc:grpChg>
        <pc:picChg chg="add del mod">
          <ac:chgData name="Timo Mühlhaus" userId="1b6b3aba618dadac" providerId="LiveId" clId="{0650BC4A-570C-4918-B7F2-B6B3A55D36EB}" dt="2020-09-18T08:37:28.370" v="923" actId="478"/>
          <ac:picMkLst>
            <pc:docMk/>
            <pc:sldMk cId="771196137" sldId="570"/>
            <ac:picMk id="4" creationId="{CC30CC65-AD95-4ED8-BB89-16E2C078CA86}"/>
          </ac:picMkLst>
        </pc:picChg>
        <pc:picChg chg="add mod">
          <ac:chgData name="Timo Mühlhaus" userId="1b6b3aba618dadac" providerId="LiveId" clId="{0650BC4A-570C-4918-B7F2-B6B3A55D36EB}" dt="2020-09-19T15:35:12.717" v="3226" actId="1076"/>
          <ac:picMkLst>
            <pc:docMk/>
            <pc:sldMk cId="771196137" sldId="570"/>
            <ac:picMk id="5" creationId="{D739A312-3781-4233-9DA6-1358D9E6671F}"/>
          </ac:picMkLst>
        </pc:picChg>
      </pc:sldChg>
      <pc:sldChg chg="addSp delSp modSp new mod ord delCm">
        <pc:chgData name="Timo Mühlhaus" userId="1b6b3aba618dadac" providerId="LiveId" clId="{0650BC4A-570C-4918-B7F2-B6B3A55D36EB}" dt="2020-09-19T15:33:58.358" v="3212" actId="1592"/>
        <pc:sldMkLst>
          <pc:docMk/>
          <pc:sldMk cId="3376649540" sldId="571"/>
        </pc:sldMkLst>
        <pc:spChg chg="mod">
          <ac:chgData name="Timo Mühlhaus" userId="1b6b3aba618dadac" providerId="LiveId" clId="{0650BC4A-570C-4918-B7F2-B6B3A55D36EB}" dt="2020-09-18T08:36:21.437" v="912" actId="20577"/>
          <ac:spMkLst>
            <pc:docMk/>
            <pc:sldMk cId="3376649540" sldId="571"/>
            <ac:spMk id="2" creationId="{14C813A4-1678-4F7B-B8FF-A607CF84E5BE}"/>
          </ac:spMkLst>
        </pc:spChg>
        <pc:spChg chg="del">
          <ac:chgData name="Timo Mühlhaus" userId="1b6b3aba618dadac" providerId="LiveId" clId="{0650BC4A-570C-4918-B7F2-B6B3A55D36EB}" dt="2020-09-18T08:36:06.769" v="871" actId="478"/>
          <ac:spMkLst>
            <pc:docMk/>
            <pc:sldMk cId="3376649540" sldId="571"/>
            <ac:spMk id="3" creationId="{C6A17A5E-5621-411F-AC90-A8E285B05A9E}"/>
          </ac:spMkLst>
        </pc:spChg>
        <pc:spChg chg="add mod">
          <ac:chgData name="Timo Mühlhaus" userId="1b6b3aba618dadac" providerId="LiveId" clId="{0650BC4A-570C-4918-B7F2-B6B3A55D36EB}" dt="2020-09-19T15:32:57.972" v="3208" actId="1076"/>
          <ac:spMkLst>
            <pc:docMk/>
            <pc:sldMk cId="3376649540" sldId="571"/>
            <ac:spMk id="4" creationId="{7B232817-5B70-46DA-8CA1-2056C78E00A8}"/>
          </ac:spMkLst>
        </pc:spChg>
        <pc:grpChg chg="add mod">
          <ac:chgData name="Timo Mühlhaus" userId="1b6b3aba618dadac" providerId="LiveId" clId="{0650BC4A-570C-4918-B7F2-B6B3A55D36EB}" dt="2020-09-19T15:32:57.972" v="3208" actId="1076"/>
          <ac:grpSpMkLst>
            <pc:docMk/>
            <pc:sldMk cId="3376649540" sldId="571"/>
            <ac:grpSpMk id="5" creationId="{2643EC67-EB7A-4AC8-AC18-749C88EE91A2}"/>
          </ac:grpSpMkLst>
        </pc:grpChg>
        <pc:picChg chg="mod">
          <ac:chgData name="Timo Mühlhaus" userId="1b6b3aba618dadac" providerId="LiveId" clId="{0650BC4A-570C-4918-B7F2-B6B3A55D36EB}" dt="2020-09-18T08:36:01.960" v="869"/>
          <ac:picMkLst>
            <pc:docMk/>
            <pc:sldMk cId="3376649540" sldId="571"/>
            <ac:picMk id="6" creationId="{2CBC37BE-70CD-4A51-B686-BE0E4B526E91}"/>
          </ac:picMkLst>
        </pc:picChg>
        <pc:picChg chg="mod">
          <ac:chgData name="Timo Mühlhaus" userId="1b6b3aba618dadac" providerId="LiveId" clId="{0650BC4A-570C-4918-B7F2-B6B3A55D36EB}" dt="2020-09-18T08:36:01.960" v="869"/>
          <ac:picMkLst>
            <pc:docMk/>
            <pc:sldMk cId="3376649540" sldId="571"/>
            <ac:picMk id="7" creationId="{2C72421B-F680-464B-A7F6-CB8DA546D798}"/>
          </ac:picMkLst>
        </pc:picChg>
        <pc:picChg chg="mod">
          <ac:chgData name="Timo Mühlhaus" userId="1b6b3aba618dadac" providerId="LiveId" clId="{0650BC4A-570C-4918-B7F2-B6B3A55D36EB}" dt="2020-09-18T08:36:01.960" v="869"/>
          <ac:picMkLst>
            <pc:docMk/>
            <pc:sldMk cId="3376649540" sldId="571"/>
            <ac:picMk id="8" creationId="{DEF3FB19-07F2-418D-A0B0-259C12BA7D52}"/>
          </ac:picMkLst>
        </pc:picChg>
        <pc:picChg chg="mod">
          <ac:chgData name="Timo Mühlhaus" userId="1b6b3aba618dadac" providerId="LiveId" clId="{0650BC4A-570C-4918-B7F2-B6B3A55D36EB}" dt="2020-09-18T08:36:01.960" v="869"/>
          <ac:picMkLst>
            <pc:docMk/>
            <pc:sldMk cId="3376649540" sldId="571"/>
            <ac:picMk id="9" creationId="{B28F1CEC-311C-4295-80E8-E2DCB83C898E}"/>
          </ac:picMkLst>
        </pc:picChg>
        <pc:picChg chg="mod">
          <ac:chgData name="Timo Mühlhaus" userId="1b6b3aba618dadac" providerId="LiveId" clId="{0650BC4A-570C-4918-B7F2-B6B3A55D36EB}" dt="2020-09-18T08:36:01.960" v="869"/>
          <ac:picMkLst>
            <pc:docMk/>
            <pc:sldMk cId="3376649540" sldId="571"/>
            <ac:picMk id="10" creationId="{0A45BF53-8184-4205-A469-27C2F0FD557F}"/>
          </ac:picMkLst>
        </pc:picChg>
        <pc:picChg chg="mod">
          <ac:chgData name="Timo Mühlhaus" userId="1b6b3aba618dadac" providerId="LiveId" clId="{0650BC4A-570C-4918-B7F2-B6B3A55D36EB}" dt="2020-09-18T08:36:01.960" v="869"/>
          <ac:picMkLst>
            <pc:docMk/>
            <pc:sldMk cId="3376649540" sldId="571"/>
            <ac:picMk id="11" creationId="{7FF53C66-B835-4A1D-993C-69B96B3648A2}"/>
          </ac:picMkLst>
        </pc:picChg>
      </pc:sldChg>
      <pc:sldChg chg="addSp delSp modSp new del mod">
        <pc:chgData name="Timo Mühlhaus" userId="1b6b3aba618dadac" providerId="LiveId" clId="{0650BC4A-570C-4918-B7F2-B6B3A55D36EB}" dt="2020-09-18T09:03:20.317" v="992" actId="47"/>
        <pc:sldMkLst>
          <pc:docMk/>
          <pc:sldMk cId="2145207879" sldId="572"/>
        </pc:sldMkLst>
        <pc:spChg chg="del">
          <ac:chgData name="Timo Mühlhaus" userId="1b6b3aba618dadac" providerId="LiveId" clId="{0650BC4A-570C-4918-B7F2-B6B3A55D36EB}" dt="2020-09-18T08:55:35.259" v="959" actId="478"/>
          <ac:spMkLst>
            <pc:docMk/>
            <pc:sldMk cId="2145207879" sldId="572"/>
            <ac:spMk id="2" creationId="{13D66097-79E1-4456-ACCB-441E93EFE610}"/>
          </ac:spMkLst>
        </pc:spChg>
        <pc:spChg chg="del">
          <ac:chgData name="Timo Mühlhaus" userId="1b6b3aba618dadac" providerId="LiveId" clId="{0650BC4A-570C-4918-B7F2-B6B3A55D36EB}" dt="2020-09-18T08:55:35.259" v="959" actId="478"/>
          <ac:spMkLst>
            <pc:docMk/>
            <pc:sldMk cId="2145207879" sldId="572"/>
            <ac:spMk id="3" creationId="{66D821E5-2C22-451D-AB24-86D4A08977E4}"/>
          </ac:spMkLst>
        </pc:spChg>
        <pc:spChg chg="add del">
          <ac:chgData name="Timo Mühlhaus" userId="1b6b3aba618dadac" providerId="LiveId" clId="{0650BC4A-570C-4918-B7F2-B6B3A55D36EB}" dt="2020-09-18T08:56:30.158" v="969" actId="478"/>
          <ac:spMkLst>
            <pc:docMk/>
            <pc:sldMk cId="2145207879" sldId="572"/>
            <ac:spMk id="7" creationId="{3DBC7C42-83E3-40FB-9962-7DB728AD527C}"/>
          </ac:spMkLst>
        </pc:spChg>
        <pc:picChg chg="add mod modCrop">
          <ac:chgData name="Timo Mühlhaus" userId="1b6b3aba618dadac" providerId="LiveId" clId="{0650BC4A-570C-4918-B7F2-B6B3A55D36EB}" dt="2020-09-18T08:56:25.711" v="968" actId="732"/>
          <ac:picMkLst>
            <pc:docMk/>
            <pc:sldMk cId="2145207879" sldId="572"/>
            <ac:picMk id="5" creationId="{3F8EB90C-403E-4891-A622-D72C275E120D}"/>
          </ac:picMkLst>
        </pc:picChg>
      </pc:sldChg>
      <pc:sldChg chg="addSp delSp modSp add del mod ord">
        <pc:chgData name="Timo Mühlhaus" userId="1b6b3aba618dadac" providerId="LiveId" clId="{0650BC4A-570C-4918-B7F2-B6B3A55D36EB}" dt="2020-09-19T15:33:42.461" v="3209" actId="47"/>
        <pc:sldMkLst>
          <pc:docMk/>
          <pc:sldMk cId="3913396359" sldId="573"/>
        </pc:sldMkLst>
        <pc:picChg chg="add del">
          <ac:chgData name="Timo Mühlhaus" userId="1b6b3aba618dadac" providerId="LiveId" clId="{0650BC4A-570C-4918-B7F2-B6B3A55D36EB}" dt="2020-09-18T08:58:24.461" v="972" actId="478"/>
          <ac:picMkLst>
            <pc:docMk/>
            <pc:sldMk cId="3913396359" sldId="573"/>
            <ac:picMk id="2" creationId="{43A0AA00-66B2-48A4-8775-4F8AB85CFA14}"/>
          </ac:picMkLst>
        </pc:picChg>
        <pc:picChg chg="add mod modCrop">
          <ac:chgData name="Timo Mühlhaus" userId="1b6b3aba618dadac" providerId="LiveId" clId="{0650BC4A-570C-4918-B7F2-B6B3A55D36EB}" dt="2020-09-18T09:00:28.415" v="986" actId="732"/>
          <ac:picMkLst>
            <pc:docMk/>
            <pc:sldMk cId="3913396359" sldId="573"/>
            <ac:picMk id="4" creationId="{CD4AE909-0D54-47B1-B17A-CB8A2AA327A7}"/>
          </ac:picMkLst>
        </pc:picChg>
        <pc:picChg chg="del">
          <ac:chgData name="Timo Mühlhaus" userId="1b6b3aba618dadac" providerId="LiveId" clId="{0650BC4A-570C-4918-B7F2-B6B3A55D36EB}" dt="2020-09-18T08:55:40.043" v="961" actId="478"/>
          <ac:picMkLst>
            <pc:docMk/>
            <pc:sldMk cId="3913396359" sldId="573"/>
            <ac:picMk id="5" creationId="{3F8EB90C-403E-4891-A622-D72C275E120D}"/>
          </ac:picMkLst>
        </pc:picChg>
      </pc:sldChg>
      <pc:sldChg chg="addSp modSp add mod ord">
        <pc:chgData name="Timo Mühlhaus" userId="1b6b3aba618dadac" providerId="LiveId" clId="{0650BC4A-570C-4918-B7F2-B6B3A55D36EB}" dt="2020-09-20T16:20:08.128" v="4178" actId="14100"/>
        <pc:sldMkLst>
          <pc:docMk/>
          <pc:sldMk cId="3444011119" sldId="574"/>
        </pc:sldMkLst>
        <pc:picChg chg="add mod">
          <ac:chgData name="Timo Mühlhaus" userId="1b6b3aba618dadac" providerId="LiveId" clId="{0650BC4A-570C-4918-B7F2-B6B3A55D36EB}" dt="2020-09-20T16:20:08.128" v="4178" actId="14100"/>
          <ac:picMkLst>
            <pc:docMk/>
            <pc:sldMk cId="3444011119" sldId="574"/>
            <ac:picMk id="3" creationId="{9A0F26C3-CEAF-469F-9401-2AE03E9F9ED0}"/>
          </ac:picMkLst>
        </pc:picChg>
      </pc:sldChg>
      <pc:sldChg chg="add del">
        <pc:chgData name="Timo Mühlhaus" userId="1b6b3aba618dadac" providerId="LiveId" clId="{0650BC4A-570C-4918-B7F2-B6B3A55D36EB}" dt="2020-09-18T09:01:50.934" v="991" actId="47"/>
        <pc:sldMkLst>
          <pc:docMk/>
          <pc:sldMk cId="1709385404" sldId="575"/>
        </pc:sldMkLst>
      </pc:sldChg>
      <pc:sldChg chg="delSp add del mod ord">
        <pc:chgData name="Timo Mühlhaus" userId="1b6b3aba618dadac" providerId="LiveId" clId="{0650BC4A-570C-4918-B7F2-B6B3A55D36EB}" dt="2020-09-19T15:33:45.076" v="3210" actId="47"/>
        <pc:sldMkLst>
          <pc:docMk/>
          <pc:sldMk cId="2761458980" sldId="575"/>
        </pc:sldMkLst>
        <pc:picChg chg="del">
          <ac:chgData name="Timo Mühlhaus" userId="1b6b3aba618dadac" providerId="LiveId" clId="{0650BC4A-570C-4918-B7F2-B6B3A55D36EB}" dt="2020-09-18T09:09:19.218" v="994" actId="478"/>
          <ac:picMkLst>
            <pc:docMk/>
            <pc:sldMk cId="2761458980" sldId="575"/>
            <ac:picMk id="3" creationId="{9A0F26C3-CEAF-469F-9401-2AE03E9F9ED0}"/>
          </ac:picMkLst>
        </pc:picChg>
      </pc:sldChg>
      <pc:sldChg chg="new">
        <pc:chgData name="Timo Mühlhaus" userId="1b6b3aba618dadac" providerId="LiveId" clId="{0650BC4A-570C-4918-B7F2-B6B3A55D36EB}" dt="2020-09-18T09:29:29.712" v="995" actId="680"/>
        <pc:sldMkLst>
          <pc:docMk/>
          <pc:sldMk cId="2835841131" sldId="576"/>
        </pc:sldMkLst>
      </pc:sldChg>
      <pc:sldChg chg="add ord">
        <pc:chgData name="Timo Mühlhaus" userId="1b6b3aba618dadac" providerId="LiveId" clId="{0650BC4A-570C-4918-B7F2-B6B3A55D36EB}" dt="2020-09-19T10:26:51.581" v="1663"/>
        <pc:sldMkLst>
          <pc:docMk/>
          <pc:sldMk cId="1041305563" sldId="577"/>
        </pc:sldMkLst>
      </pc:sldChg>
      <pc:sldChg chg="new del">
        <pc:chgData name="Timo Mühlhaus" userId="1b6b3aba618dadac" providerId="LiveId" clId="{0650BC4A-570C-4918-B7F2-B6B3A55D36EB}" dt="2020-09-18T16:21:07.372" v="1100" actId="47"/>
        <pc:sldMkLst>
          <pc:docMk/>
          <pc:sldMk cId="3719618094" sldId="579"/>
        </pc:sldMkLst>
      </pc:sldChg>
      <pc:sldChg chg="addSp delSp modSp add mod ord">
        <pc:chgData name="Timo Mühlhaus" userId="1b6b3aba618dadac" providerId="LiveId" clId="{0650BC4A-570C-4918-B7F2-B6B3A55D36EB}" dt="2020-09-19T12:25:57.263" v="2017" actId="14100"/>
        <pc:sldMkLst>
          <pc:docMk/>
          <pc:sldMk cId="265787465" sldId="580"/>
        </pc:sldMkLst>
        <pc:spChg chg="mod">
          <ac:chgData name="Timo Mühlhaus" userId="1b6b3aba618dadac" providerId="LiveId" clId="{0650BC4A-570C-4918-B7F2-B6B3A55D36EB}" dt="2020-09-19T11:51:02.882" v="1909" actId="6549"/>
          <ac:spMkLst>
            <pc:docMk/>
            <pc:sldMk cId="265787465" sldId="580"/>
            <ac:spMk id="2" creationId="{7399E08E-D823-4A9A-8B73-40A3B49BA31F}"/>
          </ac:spMkLst>
        </pc:spChg>
        <pc:spChg chg="mod topLvl">
          <ac:chgData name="Timo Mühlhaus" userId="1b6b3aba618dadac" providerId="LiveId" clId="{0650BC4A-570C-4918-B7F2-B6B3A55D36EB}" dt="2020-09-19T11:50:08.943" v="1870" actId="14100"/>
          <ac:spMkLst>
            <pc:docMk/>
            <pc:sldMk cId="265787465" sldId="580"/>
            <ac:spMk id="3" creationId="{8F385947-76EE-4433-AEBB-CE4740EF0976}"/>
          </ac:spMkLst>
        </pc:spChg>
        <pc:spChg chg="mod topLvl">
          <ac:chgData name="Timo Mühlhaus" userId="1b6b3aba618dadac" providerId="LiveId" clId="{0650BC4A-570C-4918-B7F2-B6B3A55D36EB}" dt="2020-09-19T11:50:03.576" v="1867" actId="404"/>
          <ac:spMkLst>
            <pc:docMk/>
            <pc:sldMk cId="265787465" sldId="580"/>
            <ac:spMk id="19" creationId="{6FDD2C8C-C84D-4D57-8FEA-8F8731919D25}"/>
          </ac:spMkLst>
        </pc:spChg>
        <pc:spChg chg="mod topLvl">
          <ac:chgData name="Timo Mühlhaus" userId="1b6b3aba618dadac" providerId="LiveId" clId="{0650BC4A-570C-4918-B7F2-B6B3A55D36EB}" dt="2020-09-19T11:50:03.576" v="1867" actId="404"/>
          <ac:spMkLst>
            <pc:docMk/>
            <pc:sldMk cId="265787465" sldId="580"/>
            <ac:spMk id="20" creationId="{B130AA5A-9CD7-478A-BF35-5D5B2BADD967}"/>
          </ac:spMkLst>
        </pc:spChg>
        <pc:spChg chg="mod topLvl">
          <ac:chgData name="Timo Mühlhaus" userId="1b6b3aba618dadac" providerId="LiveId" clId="{0650BC4A-570C-4918-B7F2-B6B3A55D36EB}" dt="2020-09-19T11:50:03.576" v="1867" actId="404"/>
          <ac:spMkLst>
            <pc:docMk/>
            <pc:sldMk cId="265787465" sldId="580"/>
            <ac:spMk id="21" creationId="{2CCF0D52-682A-4F52-A6CB-A868297E81C9}"/>
          </ac:spMkLst>
        </pc:spChg>
        <pc:spChg chg="mod">
          <ac:chgData name="Timo Mühlhaus" userId="1b6b3aba618dadac" providerId="LiveId" clId="{0650BC4A-570C-4918-B7F2-B6B3A55D36EB}" dt="2020-09-19T11:48:52.972" v="1851" actId="165"/>
          <ac:spMkLst>
            <pc:docMk/>
            <pc:sldMk cId="265787465" sldId="580"/>
            <ac:spMk id="30" creationId="{0E32746A-77C5-4444-A05A-9B74D37201ED}"/>
          </ac:spMkLst>
        </pc:spChg>
        <pc:spChg chg="mod">
          <ac:chgData name="Timo Mühlhaus" userId="1b6b3aba618dadac" providerId="LiveId" clId="{0650BC4A-570C-4918-B7F2-B6B3A55D36EB}" dt="2020-09-19T11:48:52.972" v="1851" actId="165"/>
          <ac:spMkLst>
            <pc:docMk/>
            <pc:sldMk cId="265787465" sldId="580"/>
            <ac:spMk id="33" creationId="{65A1E120-258C-4307-942B-5EAAA30D9CF5}"/>
          </ac:spMkLst>
        </pc:spChg>
        <pc:spChg chg="mod">
          <ac:chgData name="Timo Mühlhaus" userId="1b6b3aba618dadac" providerId="LiveId" clId="{0650BC4A-570C-4918-B7F2-B6B3A55D36EB}" dt="2020-09-19T11:48:52.972" v="1851" actId="165"/>
          <ac:spMkLst>
            <pc:docMk/>
            <pc:sldMk cId="265787465" sldId="580"/>
            <ac:spMk id="36" creationId="{B8B9C324-EB0D-40DD-99B2-50005DCD7DB4}"/>
          </ac:spMkLst>
        </pc:spChg>
        <pc:spChg chg="del mod topLvl">
          <ac:chgData name="Timo Mühlhaus" userId="1b6b3aba618dadac" providerId="LiveId" clId="{0650BC4A-570C-4918-B7F2-B6B3A55D36EB}" dt="2020-09-19T11:51:31.843" v="1916" actId="478"/>
          <ac:spMkLst>
            <pc:docMk/>
            <pc:sldMk cId="265787465" sldId="580"/>
            <ac:spMk id="39" creationId="{E25FAFAD-0C70-4751-BF1C-3DA59B4E3BDE}"/>
          </ac:spMkLst>
        </pc:spChg>
        <pc:spChg chg="mod topLvl">
          <ac:chgData name="Timo Mühlhaus" userId="1b6b3aba618dadac" providerId="LiveId" clId="{0650BC4A-570C-4918-B7F2-B6B3A55D36EB}" dt="2020-09-19T11:51:29.825" v="1915" actId="1076"/>
          <ac:spMkLst>
            <pc:docMk/>
            <pc:sldMk cId="265787465" sldId="580"/>
            <ac:spMk id="40" creationId="{52640CD6-6027-423B-B833-13F4D2CC6B27}"/>
          </ac:spMkLst>
        </pc:spChg>
        <pc:spChg chg="mod">
          <ac:chgData name="Timo Mühlhaus" userId="1b6b3aba618dadac" providerId="LiveId" clId="{0650BC4A-570C-4918-B7F2-B6B3A55D36EB}" dt="2020-09-19T11:51:29.825" v="1915" actId="1076"/>
          <ac:spMkLst>
            <pc:docMk/>
            <pc:sldMk cId="265787465" sldId="580"/>
            <ac:spMk id="49" creationId="{588A06AC-EC02-4E75-B9A1-B91D87AD9DE7}"/>
          </ac:spMkLst>
        </pc:spChg>
        <pc:spChg chg="mod">
          <ac:chgData name="Timo Mühlhaus" userId="1b6b3aba618dadac" providerId="LiveId" clId="{0650BC4A-570C-4918-B7F2-B6B3A55D36EB}" dt="2020-09-19T11:51:29.825" v="1915" actId="1076"/>
          <ac:spMkLst>
            <pc:docMk/>
            <pc:sldMk cId="265787465" sldId="580"/>
            <ac:spMk id="51" creationId="{2164AE0D-F9C6-40FE-8684-7D24D6879A1A}"/>
          </ac:spMkLst>
        </pc:spChg>
        <pc:spChg chg="mod">
          <ac:chgData name="Timo Mühlhaus" userId="1b6b3aba618dadac" providerId="LiveId" clId="{0650BC4A-570C-4918-B7F2-B6B3A55D36EB}" dt="2020-09-19T11:51:29.825" v="1915" actId="1076"/>
          <ac:spMkLst>
            <pc:docMk/>
            <pc:sldMk cId="265787465" sldId="580"/>
            <ac:spMk id="63" creationId="{E016AC48-CEAA-42AB-93E9-0077C367134A}"/>
          </ac:spMkLst>
        </pc:spChg>
        <pc:spChg chg="mod">
          <ac:chgData name="Timo Mühlhaus" userId="1b6b3aba618dadac" providerId="LiveId" clId="{0650BC4A-570C-4918-B7F2-B6B3A55D36EB}" dt="2020-09-19T11:51:29.825" v="1915" actId="1076"/>
          <ac:spMkLst>
            <pc:docMk/>
            <pc:sldMk cId="265787465" sldId="580"/>
            <ac:spMk id="64" creationId="{36FE3646-BEB6-4761-BCF7-A4ABF09AD3B3}"/>
          </ac:spMkLst>
        </pc:spChg>
        <pc:spChg chg="mod">
          <ac:chgData name="Timo Mühlhaus" userId="1b6b3aba618dadac" providerId="LiveId" clId="{0650BC4A-570C-4918-B7F2-B6B3A55D36EB}" dt="2020-09-19T11:51:29.825" v="1915" actId="1076"/>
          <ac:spMkLst>
            <pc:docMk/>
            <pc:sldMk cId="265787465" sldId="580"/>
            <ac:spMk id="65" creationId="{88F1A61D-38AF-457A-BDB0-F80B89D21A3A}"/>
          </ac:spMkLst>
        </pc:spChg>
        <pc:spChg chg="mod">
          <ac:chgData name="Timo Mühlhaus" userId="1b6b3aba618dadac" providerId="LiveId" clId="{0650BC4A-570C-4918-B7F2-B6B3A55D36EB}" dt="2020-09-19T08:45:01.363" v="1255" actId="165"/>
          <ac:spMkLst>
            <pc:docMk/>
            <pc:sldMk cId="265787465" sldId="580"/>
            <ac:spMk id="66" creationId="{25513939-4156-4E99-B12B-E0E44B53A24B}"/>
          </ac:spMkLst>
        </pc:spChg>
        <pc:spChg chg="mod">
          <ac:chgData name="Timo Mühlhaus" userId="1b6b3aba618dadac" providerId="LiveId" clId="{0650BC4A-570C-4918-B7F2-B6B3A55D36EB}" dt="2020-09-19T08:45:01.363" v="1255" actId="165"/>
          <ac:spMkLst>
            <pc:docMk/>
            <pc:sldMk cId="265787465" sldId="580"/>
            <ac:spMk id="67" creationId="{95FB7DC0-F5BB-475E-A2B3-B1DFE5F7E72B}"/>
          </ac:spMkLst>
        </pc:spChg>
        <pc:spChg chg="mod">
          <ac:chgData name="Timo Mühlhaus" userId="1b6b3aba618dadac" providerId="LiveId" clId="{0650BC4A-570C-4918-B7F2-B6B3A55D36EB}" dt="2020-09-19T11:51:45.171" v="1920" actId="14100"/>
          <ac:spMkLst>
            <pc:docMk/>
            <pc:sldMk cId="265787465" sldId="580"/>
            <ac:spMk id="71" creationId="{F59CD808-6839-449E-BAB9-E2B91BD0AABE}"/>
          </ac:spMkLst>
        </pc:spChg>
        <pc:spChg chg="mod">
          <ac:chgData name="Timo Mühlhaus" userId="1b6b3aba618dadac" providerId="LiveId" clId="{0650BC4A-570C-4918-B7F2-B6B3A55D36EB}" dt="2020-09-19T11:51:29.825" v="1915" actId="1076"/>
          <ac:spMkLst>
            <pc:docMk/>
            <pc:sldMk cId="265787465" sldId="580"/>
            <ac:spMk id="75" creationId="{D1943F26-8781-4954-80D2-A0690A6AF7AB}"/>
          </ac:spMkLst>
        </pc:spChg>
        <pc:spChg chg="mod">
          <ac:chgData name="Timo Mühlhaus" userId="1b6b3aba618dadac" providerId="LiveId" clId="{0650BC4A-570C-4918-B7F2-B6B3A55D36EB}" dt="2020-09-19T08:45:01.363" v="1255" actId="165"/>
          <ac:spMkLst>
            <pc:docMk/>
            <pc:sldMk cId="265787465" sldId="580"/>
            <ac:spMk id="78" creationId="{7B8C09DC-40C7-4310-B8D9-89A1930B2DB0}"/>
          </ac:spMkLst>
        </pc:spChg>
        <pc:spChg chg="mod">
          <ac:chgData name="Timo Mühlhaus" userId="1b6b3aba618dadac" providerId="LiveId" clId="{0650BC4A-570C-4918-B7F2-B6B3A55D36EB}" dt="2020-09-19T11:51:29.825" v="1915" actId="1076"/>
          <ac:spMkLst>
            <pc:docMk/>
            <pc:sldMk cId="265787465" sldId="580"/>
            <ac:spMk id="81" creationId="{C192D4B9-BB50-428F-90E3-65D678E4A021}"/>
          </ac:spMkLst>
        </pc:spChg>
        <pc:spChg chg="mod">
          <ac:chgData name="Timo Mühlhaus" userId="1b6b3aba618dadac" providerId="LiveId" clId="{0650BC4A-570C-4918-B7F2-B6B3A55D36EB}" dt="2020-09-19T11:51:29.825" v="1915" actId="1076"/>
          <ac:spMkLst>
            <pc:docMk/>
            <pc:sldMk cId="265787465" sldId="580"/>
            <ac:spMk id="84" creationId="{EEA9EF9D-55D2-4069-8951-46AD53CD5B5D}"/>
          </ac:spMkLst>
        </pc:spChg>
        <pc:spChg chg="mod">
          <ac:chgData name="Timo Mühlhaus" userId="1b6b3aba618dadac" providerId="LiveId" clId="{0650BC4A-570C-4918-B7F2-B6B3A55D36EB}" dt="2020-09-19T11:51:29.825" v="1915" actId="1076"/>
          <ac:spMkLst>
            <pc:docMk/>
            <pc:sldMk cId="265787465" sldId="580"/>
            <ac:spMk id="85" creationId="{4F594540-FEEC-49B0-8C67-B2E6D977B105}"/>
          </ac:spMkLst>
        </pc:spChg>
        <pc:spChg chg="mod">
          <ac:chgData name="Timo Mühlhaus" userId="1b6b3aba618dadac" providerId="LiveId" clId="{0650BC4A-570C-4918-B7F2-B6B3A55D36EB}" dt="2020-09-19T11:51:29.825" v="1915" actId="1076"/>
          <ac:spMkLst>
            <pc:docMk/>
            <pc:sldMk cId="265787465" sldId="580"/>
            <ac:spMk id="86" creationId="{270B2E75-F9E6-45E2-97AF-8F4FD046F123}"/>
          </ac:spMkLst>
        </pc:spChg>
        <pc:spChg chg="mod">
          <ac:chgData name="Timo Mühlhaus" userId="1b6b3aba618dadac" providerId="LiveId" clId="{0650BC4A-570C-4918-B7F2-B6B3A55D36EB}" dt="2020-09-19T11:51:29.825" v="1915" actId="1076"/>
          <ac:spMkLst>
            <pc:docMk/>
            <pc:sldMk cId="265787465" sldId="580"/>
            <ac:spMk id="89" creationId="{E41319A0-1117-4F55-81B3-5BADF7D548C4}"/>
          </ac:spMkLst>
        </pc:spChg>
        <pc:spChg chg="mod">
          <ac:chgData name="Timo Mühlhaus" userId="1b6b3aba618dadac" providerId="LiveId" clId="{0650BC4A-570C-4918-B7F2-B6B3A55D36EB}" dt="2020-09-19T11:51:29.825" v="1915" actId="1076"/>
          <ac:spMkLst>
            <pc:docMk/>
            <pc:sldMk cId="265787465" sldId="580"/>
            <ac:spMk id="90" creationId="{A02157E6-4EAD-4F41-9A74-9DBCFD57AB2F}"/>
          </ac:spMkLst>
        </pc:spChg>
        <pc:spChg chg="mod">
          <ac:chgData name="Timo Mühlhaus" userId="1b6b3aba618dadac" providerId="LiveId" clId="{0650BC4A-570C-4918-B7F2-B6B3A55D36EB}" dt="2020-09-19T11:51:29.825" v="1915" actId="1076"/>
          <ac:spMkLst>
            <pc:docMk/>
            <pc:sldMk cId="265787465" sldId="580"/>
            <ac:spMk id="91" creationId="{F28C6161-B5A6-4957-8774-88D9AA267436}"/>
          </ac:spMkLst>
        </pc:spChg>
        <pc:spChg chg="mod">
          <ac:chgData name="Timo Mühlhaus" userId="1b6b3aba618dadac" providerId="LiveId" clId="{0650BC4A-570C-4918-B7F2-B6B3A55D36EB}" dt="2020-09-19T11:50:28.626" v="1872"/>
          <ac:spMkLst>
            <pc:docMk/>
            <pc:sldMk cId="265787465" sldId="580"/>
            <ac:spMk id="93" creationId="{4FC5C09B-8C8B-4DDB-B4F4-A29052573E2F}"/>
          </ac:spMkLst>
        </pc:spChg>
        <pc:spChg chg="add mod">
          <ac:chgData name="Timo Mühlhaus" userId="1b6b3aba618dadac" providerId="LiveId" clId="{0650BC4A-570C-4918-B7F2-B6B3A55D36EB}" dt="2020-09-19T11:51:38.127" v="1918" actId="1076"/>
          <ac:spMkLst>
            <pc:docMk/>
            <pc:sldMk cId="265787465" sldId="580"/>
            <ac:spMk id="95" creationId="{7BDE71BB-79D1-47E6-9D18-5809062F16C4}"/>
          </ac:spMkLst>
        </pc:spChg>
        <pc:grpChg chg="del">
          <ac:chgData name="Timo Mühlhaus" userId="1b6b3aba618dadac" providerId="LiveId" clId="{0650BC4A-570C-4918-B7F2-B6B3A55D36EB}" dt="2020-09-19T08:45:01.363" v="1255" actId="165"/>
          <ac:grpSpMkLst>
            <pc:docMk/>
            <pc:sldMk cId="265787465" sldId="580"/>
            <ac:grpSpMk id="4" creationId="{95E5AEC9-A757-4770-8152-6754DFA71E88}"/>
          </ac:grpSpMkLst>
        </pc:grpChg>
        <pc:grpChg chg="add mod ord">
          <ac:chgData name="Timo Mühlhaus" userId="1b6b3aba618dadac" providerId="LiveId" clId="{0650BC4A-570C-4918-B7F2-B6B3A55D36EB}" dt="2020-09-19T11:51:40.995" v="1919" actId="1076"/>
          <ac:grpSpMkLst>
            <pc:docMk/>
            <pc:sldMk cId="265787465" sldId="580"/>
            <ac:grpSpMk id="5" creationId="{DD6C6EE1-1C6E-4B5D-BB08-792063901632}"/>
          </ac:grpSpMkLst>
        </pc:grpChg>
        <pc:grpChg chg="del mod topLvl">
          <ac:chgData name="Timo Mühlhaus" userId="1b6b3aba618dadac" providerId="LiveId" clId="{0650BC4A-570C-4918-B7F2-B6B3A55D36EB}" dt="2020-09-19T11:48:52.972" v="1851" actId="165"/>
          <ac:grpSpMkLst>
            <pc:docMk/>
            <pc:sldMk cId="265787465" sldId="580"/>
            <ac:grpSpMk id="22" creationId="{A3B83FBE-1E60-4BDA-B917-8366B2635A02}"/>
          </ac:grpSpMkLst>
        </pc:grpChg>
        <pc:grpChg chg="del mod topLvl">
          <ac:chgData name="Timo Mühlhaus" userId="1b6b3aba618dadac" providerId="LiveId" clId="{0650BC4A-570C-4918-B7F2-B6B3A55D36EB}" dt="2020-09-19T11:48:55.726" v="1853" actId="478"/>
          <ac:grpSpMkLst>
            <pc:docMk/>
            <pc:sldMk cId="265787465" sldId="580"/>
            <ac:grpSpMk id="26" creationId="{8F1363FE-DA39-4440-84C6-5A7DF53D64C2}"/>
          </ac:grpSpMkLst>
        </pc:grpChg>
        <pc:grpChg chg="mod">
          <ac:chgData name="Timo Mühlhaus" userId="1b6b3aba618dadac" providerId="LiveId" clId="{0650BC4A-570C-4918-B7F2-B6B3A55D36EB}" dt="2020-09-19T11:48:52.972" v="1851" actId="165"/>
          <ac:grpSpMkLst>
            <pc:docMk/>
            <pc:sldMk cId="265787465" sldId="580"/>
            <ac:grpSpMk id="27" creationId="{6AC8AFC9-9C4A-431A-905D-E48E3E1B0FE6}"/>
          </ac:grpSpMkLst>
        </pc:grpChg>
        <pc:grpChg chg="mod">
          <ac:chgData name="Timo Mühlhaus" userId="1b6b3aba618dadac" providerId="LiveId" clId="{0650BC4A-570C-4918-B7F2-B6B3A55D36EB}" dt="2020-09-19T11:48:52.972" v="1851" actId="165"/>
          <ac:grpSpMkLst>
            <pc:docMk/>
            <pc:sldMk cId="265787465" sldId="580"/>
            <ac:grpSpMk id="28" creationId="{AFBE6C87-C244-4846-B646-D0338848A241}"/>
          </ac:grpSpMkLst>
        </pc:grpChg>
        <pc:grpChg chg="mod">
          <ac:chgData name="Timo Mühlhaus" userId="1b6b3aba618dadac" providerId="LiveId" clId="{0650BC4A-570C-4918-B7F2-B6B3A55D36EB}" dt="2020-09-19T11:48:52.972" v="1851" actId="165"/>
          <ac:grpSpMkLst>
            <pc:docMk/>
            <pc:sldMk cId="265787465" sldId="580"/>
            <ac:grpSpMk id="29" creationId="{275FCE02-6F48-47FC-90EF-3498E3324FDC}"/>
          </ac:grpSpMkLst>
        </pc:grpChg>
        <pc:grpChg chg="add mod">
          <ac:chgData name="Timo Mühlhaus" userId="1b6b3aba618dadac" providerId="LiveId" clId="{0650BC4A-570C-4918-B7F2-B6B3A55D36EB}" dt="2020-09-19T11:51:29.825" v="1915" actId="1076"/>
          <ac:grpSpMkLst>
            <pc:docMk/>
            <pc:sldMk cId="265787465" sldId="580"/>
            <ac:grpSpMk id="47" creationId="{9E89D79B-9A1F-48D9-B4E1-743C8250B39C}"/>
          </ac:grpSpMkLst>
        </pc:grpChg>
        <pc:grpChg chg="mod">
          <ac:chgData name="Timo Mühlhaus" userId="1b6b3aba618dadac" providerId="LiveId" clId="{0650BC4A-570C-4918-B7F2-B6B3A55D36EB}" dt="2020-09-19T11:51:29.825" v="1915" actId="1076"/>
          <ac:grpSpMkLst>
            <pc:docMk/>
            <pc:sldMk cId="265787465" sldId="580"/>
            <ac:grpSpMk id="48" creationId="{992943DB-86BD-4655-9E20-709B270FB879}"/>
          </ac:grpSpMkLst>
        </pc:grpChg>
        <pc:grpChg chg="mod">
          <ac:chgData name="Timo Mühlhaus" userId="1b6b3aba618dadac" providerId="LiveId" clId="{0650BC4A-570C-4918-B7F2-B6B3A55D36EB}" dt="2020-09-19T11:51:29.825" v="1915" actId="1076"/>
          <ac:grpSpMkLst>
            <pc:docMk/>
            <pc:sldMk cId="265787465" sldId="580"/>
            <ac:grpSpMk id="53" creationId="{FB77B613-1500-4D1D-8243-5A317E6F52D2}"/>
          </ac:grpSpMkLst>
        </pc:grpChg>
        <pc:grpChg chg="mod">
          <ac:chgData name="Timo Mühlhaus" userId="1b6b3aba618dadac" providerId="LiveId" clId="{0650BC4A-570C-4918-B7F2-B6B3A55D36EB}" dt="2020-09-19T11:51:29.825" v="1915" actId="1076"/>
          <ac:grpSpMkLst>
            <pc:docMk/>
            <pc:sldMk cId="265787465" sldId="580"/>
            <ac:grpSpMk id="55" creationId="{158039B9-BB12-417B-B8AF-FECB6D57C739}"/>
          </ac:grpSpMkLst>
        </pc:grpChg>
        <pc:grpChg chg="mod">
          <ac:chgData name="Timo Mühlhaus" userId="1b6b3aba618dadac" providerId="LiveId" clId="{0650BC4A-570C-4918-B7F2-B6B3A55D36EB}" dt="2020-09-19T11:51:29.825" v="1915" actId="1076"/>
          <ac:grpSpMkLst>
            <pc:docMk/>
            <pc:sldMk cId="265787465" sldId="580"/>
            <ac:grpSpMk id="57" creationId="{7DD2CA3F-19F7-47A1-A709-21AA8BCB7B45}"/>
          </ac:grpSpMkLst>
        </pc:grpChg>
        <pc:grpChg chg="mod">
          <ac:chgData name="Timo Mühlhaus" userId="1b6b3aba618dadac" providerId="LiveId" clId="{0650BC4A-570C-4918-B7F2-B6B3A55D36EB}" dt="2020-09-19T11:51:29.825" v="1915" actId="1076"/>
          <ac:grpSpMkLst>
            <pc:docMk/>
            <pc:sldMk cId="265787465" sldId="580"/>
            <ac:grpSpMk id="58" creationId="{2AF20695-703D-4828-8513-58B1E6F31FD5}"/>
          </ac:grpSpMkLst>
        </pc:grpChg>
        <pc:grpChg chg="mod">
          <ac:chgData name="Timo Mühlhaus" userId="1b6b3aba618dadac" providerId="LiveId" clId="{0650BC4A-570C-4918-B7F2-B6B3A55D36EB}" dt="2020-09-19T11:51:29.825" v="1915" actId="1076"/>
          <ac:grpSpMkLst>
            <pc:docMk/>
            <pc:sldMk cId="265787465" sldId="580"/>
            <ac:grpSpMk id="59" creationId="{0F6C2637-2272-4630-B268-92F343382D7D}"/>
          </ac:grpSpMkLst>
        </pc:grpChg>
        <pc:grpChg chg="mod">
          <ac:chgData name="Timo Mühlhaus" userId="1b6b3aba618dadac" providerId="LiveId" clId="{0650BC4A-570C-4918-B7F2-B6B3A55D36EB}" dt="2020-09-19T11:51:29.825" v="1915" actId="1076"/>
          <ac:grpSpMkLst>
            <pc:docMk/>
            <pc:sldMk cId="265787465" sldId="580"/>
            <ac:grpSpMk id="61" creationId="{6E187E8E-1422-4802-9D7B-856573D240D8}"/>
          </ac:grpSpMkLst>
        </pc:grpChg>
        <pc:grpChg chg="mod topLvl">
          <ac:chgData name="Timo Mühlhaus" userId="1b6b3aba618dadac" providerId="LiveId" clId="{0650BC4A-570C-4918-B7F2-B6B3A55D36EB}" dt="2020-09-19T12:25:57.263" v="2017" actId="14100"/>
          <ac:grpSpMkLst>
            <pc:docMk/>
            <pc:sldMk cId="265787465" sldId="580"/>
            <ac:grpSpMk id="68" creationId="{25BADBEB-EFA4-4059-B1D4-8895F12A9703}"/>
          </ac:grpSpMkLst>
        </pc:grpChg>
        <pc:grpChg chg="mod topLvl">
          <ac:chgData name="Timo Mühlhaus" userId="1b6b3aba618dadac" providerId="LiveId" clId="{0650BC4A-570C-4918-B7F2-B6B3A55D36EB}" dt="2020-09-19T08:45:01.363" v="1255" actId="165"/>
          <ac:grpSpMkLst>
            <pc:docMk/>
            <pc:sldMk cId="265787465" sldId="580"/>
            <ac:grpSpMk id="69" creationId="{68F72251-6F7B-48E4-87D5-4CCF8EE2FEDE}"/>
          </ac:grpSpMkLst>
        </pc:grpChg>
        <pc:grpChg chg="mod">
          <ac:chgData name="Timo Mühlhaus" userId="1b6b3aba618dadac" providerId="LiveId" clId="{0650BC4A-570C-4918-B7F2-B6B3A55D36EB}" dt="2020-09-19T11:51:29.825" v="1915" actId="1076"/>
          <ac:grpSpMkLst>
            <pc:docMk/>
            <pc:sldMk cId="265787465" sldId="580"/>
            <ac:grpSpMk id="70" creationId="{555D68E9-E700-40D8-85BF-D91C3ACDA7B3}"/>
          </ac:grpSpMkLst>
        </pc:grpChg>
        <pc:grpChg chg="mod topLvl">
          <ac:chgData name="Timo Mühlhaus" userId="1b6b3aba618dadac" providerId="LiveId" clId="{0650BC4A-570C-4918-B7F2-B6B3A55D36EB}" dt="2020-09-19T11:51:29.825" v="1915" actId="1076"/>
          <ac:grpSpMkLst>
            <pc:docMk/>
            <pc:sldMk cId="265787465" sldId="580"/>
            <ac:grpSpMk id="72" creationId="{AEC6737C-3157-40AB-8E52-1AA0C5E35091}"/>
          </ac:grpSpMkLst>
        </pc:grpChg>
        <pc:grpChg chg="del mod topLvl">
          <ac:chgData name="Timo Mühlhaus" userId="1b6b3aba618dadac" providerId="LiveId" clId="{0650BC4A-570C-4918-B7F2-B6B3A55D36EB}" dt="2020-09-19T11:51:15.634" v="1912" actId="478"/>
          <ac:grpSpMkLst>
            <pc:docMk/>
            <pc:sldMk cId="265787465" sldId="580"/>
            <ac:grpSpMk id="77" creationId="{ECD78924-2493-4B23-B6CD-8BF7C72E4A11}"/>
          </ac:grpSpMkLst>
        </pc:grpChg>
        <pc:grpChg chg="add del mod">
          <ac:chgData name="Timo Mühlhaus" userId="1b6b3aba618dadac" providerId="LiveId" clId="{0650BC4A-570C-4918-B7F2-B6B3A55D36EB}" dt="2020-09-19T11:50:34.620" v="1874" actId="478"/>
          <ac:grpSpMkLst>
            <pc:docMk/>
            <pc:sldMk cId="265787465" sldId="580"/>
            <ac:grpSpMk id="92" creationId="{ECCDC85C-0145-443C-A30D-093D00FB4516}"/>
          </ac:grpSpMkLst>
        </pc:grpChg>
        <pc:picChg chg="mod">
          <ac:chgData name="Timo Mühlhaus" userId="1b6b3aba618dadac" providerId="LiveId" clId="{0650BC4A-570C-4918-B7F2-B6B3A55D36EB}" dt="2020-09-19T08:45:01.363" v="1255" actId="165"/>
          <ac:picMkLst>
            <pc:docMk/>
            <pc:sldMk cId="265787465" sldId="580"/>
            <ac:picMk id="42" creationId="{7A9B1AD1-AA91-400A-8F2C-76D9E92E9B69}"/>
          </ac:picMkLst>
        </pc:picChg>
        <pc:picChg chg="mod">
          <ac:chgData name="Timo Mühlhaus" userId="1b6b3aba618dadac" providerId="LiveId" clId="{0650BC4A-570C-4918-B7F2-B6B3A55D36EB}" dt="2020-09-19T08:45:01.363" v="1255" actId="165"/>
          <ac:picMkLst>
            <pc:docMk/>
            <pc:sldMk cId="265787465" sldId="580"/>
            <ac:picMk id="44" creationId="{36CCA415-1E01-4558-967B-1BE984F1403B}"/>
          </ac:picMkLst>
        </pc:picChg>
        <pc:picChg chg="mod">
          <ac:chgData name="Timo Mühlhaus" userId="1b6b3aba618dadac" providerId="LiveId" clId="{0650BC4A-570C-4918-B7F2-B6B3A55D36EB}" dt="2020-09-19T08:45:01.363" v="1255" actId="165"/>
          <ac:picMkLst>
            <pc:docMk/>
            <pc:sldMk cId="265787465" sldId="580"/>
            <ac:picMk id="46" creationId="{9B1E8D56-F22B-4276-8EAD-9E8551FAC865}"/>
          </ac:picMkLst>
        </pc:picChg>
        <pc:picChg chg="mod">
          <ac:chgData name="Timo Mühlhaus" userId="1b6b3aba618dadac" providerId="LiveId" clId="{0650BC4A-570C-4918-B7F2-B6B3A55D36EB}" dt="2020-09-19T08:45:01.363" v="1255" actId="165"/>
          <ac:picMkLst>
            <pc:docMk/>
            <pc:sldMk cId="265787465" sldId="580"/>
            <ac:picMk id="50" creationId="{F16E9BBD-E4E0-4573-A2B8-0D4DF693DBA3}"/>
          </ac:picMkLst>
        </pc:picChg>
        <pc:picChg chg="mod">
          <ac:chgData name="Timo Mühlhaus" userId="1b6b3aba618dadac" providerId="LiveId" clId="{0650BC4A-570C-4918-B7F2-B6B3A55D36EB}" dt="2020-09-19T08:45:01.363" v="1255" actId="165"/>
          <ac:picMkLst>
            <pc:docMk/>
            <pc:sldMk cId="265787465" sldId="580"/>
            <ac:picMk id="52" creationId="{5D0874AD-AB6E-4E68-A482-DB2C346067A2}"/>
          </ac:picMkLst>
        </pc:picChg>
        <pc:picChg chg="mod">
          <ac:chgData name="Timo Mühlhaus" userId="1b6b3aba618dadac" providerId="LiveId" clId="{0650BC4A-570C-4918-B7F2-B6B3A55D36EB}" dt="2020-09-19T08:45:01.363" v="1255" actId="165"/>
          <ac:picMkLst>
            <pc:docMk/>
            <pc:sldMk cId="265787465" sldId="580"/>
            <ac:picMk id="54" creationId="{904DDF07-1C87-4A7D-B679-8A29BC3CB27D}"/>
          </ac:picMkLst>
        </pc:picChg>
        <pc:picChg chg="mod">
          <ac:chgData name="Timo Mühlhaus" userId="1b6b3aba618dadac" providerId="LiveId" clId="{0650BC4A-570C-4918-B7F2-B6B3A55D36EB}" dt="2020-09-19T08:45:01.363" v="1255" actId="165"/>
          <ac:picMkLst>
            <pc:docMk/>
            <pc:sldMk cId="265787465" sldId="580"/>
            <ac:picMk id="56" creationId="{EC785930-306A-4484-B9EB-06E1C89C6246}"/>
          </ac:picMkLst>
        </pc:picChg>
        <pc:picChg chg="mod">
          <ac:chgData name="Timo Mühlhaus" userId="1b6b3aba618dadac" providerId="LiveId" clId="{0650BC4A-570C-4918-B7F2-B6B3A55D36EB}" dt="2020-09-19T11:51:29.825" v="1915" actId="1076"/>
          <ac:picMkLst>
            <pc:docMk/>
            <pc:sldMk cId="265787465" sldId="580"/>
            <ac:picMk id="60" creationId="{A76B155A-F1A0-4FCF-AC7E-B271616F1CE1}"/>
          </ac:picMkLst>
        </pc:picChg>
        <pc:picChg chg="mod">
          <ac:chgData name="Timo Mühlhaus" userId="1b6b3aba618dadac" providerId="LiveId" clId="{0650BC4A-570C-4918-B7F2-B6B3A55D36EB}" dt="2020-09-19T11:51:29.825" v="1915" actId="1076"/>
          <ac:picMkLst>
            <pc:docMk/>
            <pc:sldMk cId="265787465" sldId="580"/>
            <ac:picMk id="62" creationId="{A5A4D405-03B9-4918-A746-60FC4821A1E5}"/>
          </ac:picMkLst>
        </pc:picChg>
        <pc:picChg chg="mod">
          <ac:chgData name="Timo Mühlhaus" userId="1b6b3aba618dadac" providerId="LiveId" clId="{0650BC4A-570C-4918-B7F2-B6B3A55D36EB}" dt="2020-09-19T08:45:01.363" v="1255" actId="165"/>
          <ac:picMkLst>
            <pc:docMk/>
            <pc:sldMk cId="265787465" sldId="580"/>
            <ac:picMk id="79" creationId="{B43F1169-5E50-407B-8DCD-59FF9C2F15CA}"/>
          </ac:picMkLst>
        </pc:picChg>
        <pc:picChg chg="mod">
          <ac:chgData name="Timo Mühlhaus" userId="1b6b3aba618dadac" providerId="LiveId" clId="{0650BC4A-570C-4918-B7F2-B6B3A55D36EB}" dt="2020-09-19T11:50:28.626" v="1872"/>
          <ac:picMkLst>
            <pc:docMk/>
            <pc:sldMk cId="265787465" sldId="580"/>
            <ac:picMk id="94" creationId="{E3F5503C-FC80-499E-8F1F-0A3D9782B860}"/>
          </ac:picMkLst>
        </pc:picChg>
        <pc:picChg chg="mod">
          <ac:chgData name="Timo Mühlhaus" userId="1b6b3aba618dadac" providerId="LiveId" clId="{0650BC4A-570C-4918-B7F2-B6B3A55D36EB}" dt="2020-09-19T11:51:29.825" v="1915" actId="1076"/>
          <ac:picMkLst>
            <pc:docMk/>
            <pc:sldMk cId="265787465" sldId="580"/>
            <ac:picMk id="1028" creationId="{C9228B0C-0971-43CC-B217-7A047365CA33}"/>
          </ac:picMkLst>
        </pc:picChg>
        <pc:picChg chg="mod">
          <ac:chgData name="Timo Mühlhaus" userId="1b6b3aba618dadac" providerId="LiveId" clId="{0650BC4A-570C-4918-B7F2-B6B3A55D36EB}" dt="2020-09-19T08:45:01.363" v="1255" actId="165"/>
          <ac:picMkLst>
            <pc:docMk/>
            <pc:sldMk cId="265787465" sldId="580"/>
            <ac:picMk id="1030" creationId="{508641A9-348E-41B2-A512-CD3F01C8021B}"/>
          </ac:picMkLst>
        </pc:picChg>
        <pc:picChg chg="mod">
          <ac:chgData name="Timo Mühlhaus" userId="1b6b3aba618dadac" providerId="LiveId" clId="{0650BC4A-570C-4918-B7F2-B6B3A55D36EB}" dt="2020-09-19T11:51:29.825" v="1915" actId="1076"/>
          <ac:picMkLst>
            <pc:docMk/>
            <pc:sldMk cId="265787465" sldId="580"/>
            <ac:picMk id="1032" creationId="{10DFE25A-6C0C-4723-AE0F-E1FD8A476455}"/>
          </ac:picMkLst>
        </pc:picChg>
        <pc:cxnChg chg="mod">
          <ac:chgData name="Timo Mühlhaus" userId="1b6b3aba618dadac" providerId="LiveId" clId="{0650BC4A-570C-4918-B7F2-B6B3A55D36EB}" dt="2020-09-19T11:48:52.972" v="1851" actId="165"/>
          <ac:cxnSpMkLst>
            <pc:docMk/>
            <pc:sldMk cId="265787465" sldId="580"/>
            <ac:cxnSpMk id="31" creationId="{8C97B1B5-4A22-4A8C-863C-35211F154F9F}"/>
          </ac:cxnSpMkLst>
        </pc:cxnChg>
        <pc:cxnChg chg="mod">
          <ac:chgData name="Timo Mühlhaus" userId="1b6b3aba618dadac" providerId="LiveId" clId="{0650BC4A-570C-4918-B7F2-B6B3A55D36EB}" dt="2020-09-19T11:48:52.972" v="1851" actId="165"/>
          <ac:cxnSpMkLst>
            <pc:docMk/>
            <pc:sldMk cId="265787465" sldId="580"/>
            <ac:cxnSpMk id="32" creationId="{16211A8B-C357-41B7-A38B-407D865C0A13}"/>
          </ac:cxnSpMkLst>
        </pc:cxnChg>
        <pc:cxnChg chg="mod">
          <ac:chgData name="Timo Mühlhaus" userId="1b6b3aba618dadac" providerId="LiveId" clId="{0650BC4A-570C-4918-B7F2-B6B3A55D36EB}" dt="2020-09-19T11:48:55.726" v="1853" actId="478"/>
          <ac:cxnSpMkLst>
            <pc:docMk/>
            <pc:sldMk cId="265787465" sldId="580"/>
            <ac:cxnSpMk id="34" creationId="{D14073D6-D0D3-482D-ABDB-81569D55E044}"/>
          </ac:cxnSpMkLst>
        </pc:cxnChg>
        <pc:cxnChg chg="mod">
          <ac:chgData name="Timo Mühlhaus" userId="1b6b3aba618dadac" providerId="LiveId" clId="{0650BC4A-570C-4918-B7F2-B6B3A55D36EB}" dt="2020-09-19T11:48:52.972" v="1851" actId="165"/>
          <ac:cxnSpMkLst>
            <pc:docMk/>
            <pc:sldMk cId="265787465" sldId="580"/>
            <ac:cxnSpMk id="35" creationId="{ABFCEA3F-D488-4318-8CC1-96FA66831CEB}"/>
          </ac:cxnSpMkLst>
        </pc:cxnChg>
        <pc:cxnChg chg="mod">
          <ac:chgData name="Timo Mühlhaus" userId="1b6b3aba618dadac" providerId="LiveId" clId="{0650BC4A-570C-4918-B7F2-B6B3A55D36EB}" dt="2020-09-19T11:48:55.726" v="1853" actId="478"/>
          <ac:cxnSpMkLst>
            <pc:docMk/>
            <pc:sldMk cId="265787465" sldId="580"/>
            <ac:cxnSpMk id="37" creationId="{14F928E2-A830-4FEF-9566-E97C5DDDADA5}"/>
          </ac:cxnSpMkLst>
        </pc:cxnChg>
        <pc:cxnChg chg="mod">
          <ac:chgData name="Timo Mühlhaus" userId="1b6b3aba618dadac" providerId="LiveId" clId="{0650BC4A-570C-4918-B7F2-B6B3A55D36EB}" dt="2020-09-19T11:48:52.972" v="1851" actId="165"/>
          <ac:cxnSpMkLst>
            <pc:docMk/>
            <pc:sldMk cId="265787465" sldId="580"/>
            <ac:cxnSpMk id="38" creationId="{9919562F-092C-4A4C-ADCE-6FBCA16160D3}"/>
          </ac:cxnSpMkLst>
        </pc:cxnChg>
        <pc:cxnChg chg="mod">
          <ac:chgData name="Timo Mühlhaus" userId="1b6b3aba618dadac" providerId="LiveId" clId="{0650BC4A-570C-4918-B7F2-B6B3A55D36EB}" dt="2020-09-19T11:51:29.825" v="1915" actId="1076"/>
          <ac:cxnSpMkLst>
            <pc:docMk/>
            <pc:sldMk cId="265787465" sldId="580"/>
            <ac:cxnSpMk id="73" creationId="{0479EEC0-54DB-4FF7-B98E-6FE4DBD3730E}"/>
          </ac:cxnSpMkLst>
        </pc:cxnChg>
        <pc:cxnChg chg="mod">
          <ac:chgData name="Timo Mühlhaus" userId="1b6b3aba618dadac" providerId="LiveId" clId="{0650BC4A-570C-4918-B7F2-B6B3A55D36EB}" dt="2020-09-19T11:51:29.825" v="1915" actId="1076"/>
          <ac:cxnSpMkLst>
            <pc:docMk/>
            <pc:sldMk cId="265787465" sldId="580"/>
            <ac:cxnSpMk id="74" creationId="{99542E3C-B343-428B-AFA7-6510FF49F377}"/>
          </ac:cxnSpMkLst>
        </pc:cxnChg>
        <pc:cxnChg chg="mod">
          <ac:chgData name="Timo Mühlhaus" userId="1b6b3aba618dadac" providerId="LiveId" clId="{0650BC4A-570C-4918-B7F2-B6B3A55D36EB}" dt="2020-09-19T11:51:29.825" v="1915" actId="1076"/>
          <ac:cxnSpMkLst>
            <pc:docMk/>
            <pc:sldMk cId="265787465" sldId="580"/>
            <ac:cxnSpMk id="76" creationId="{47F82E54-0437-4FAE-9CF3-9D78E5EE48A4}"/>
          </ac:cxnSpMkLst>
        </pc:cxnChg>
        <pc:cxnChg chg="mod">
          <ac:chgData name="Timo Mühlhaus" userId="1b6b3aba618dadac" providerId="LiveId" clId="{0650BC4A-570C-4918-B7F2-B6B3A55D36EB}" dt="2020-09-19T11:51:29.825" v="1915" actId="1076"/>
          <ac:cxnSpMkLst>
            <pc:docMk/>
            <pc:sldMk cId="265787465" sldId="580"/>
            <ac:cxnSpMk id="80" creationId="{8F2CA661-8D36-464F-B261-00103CF7A5EC}"/>
          </ac:cxnSpMkLst>
        </pc:cxnChg>
        <pc:cxnChg chg="mod">
          <ac:chgData name="Timo Mühlhaus" userId="1b6b3aba618dadac" providerId="LiveId" clId="{0650BC4A-570C-4918-B7F2-B6B3A55D36EB}" dt="2020-09-19T11:51:29.825" v="1915" actId="1076"/>
          <ac:cxnSpMkLst>
            <pc:docMk/>
            <pc:sldMk cId="265787465" sldId="580"/>
            <ac:cxnSpMk id="82" creationId="{ECA3649B-4837-457E-BECB-8B95D04BAE41}"/>
          </ac:cxnSpMkLst>
        </pc:cxnChg>
        <pc:cxnChg chg="mod">
          <ac:chgData name="Timo Mühlhaus" userId="1b6b3aba618dadac" providerId="LiveId" clId="{0650BC4A-570C-4918-B7F2-B6B3A55D36EB}" dt="2020-09-19T11:51:29.825" v="1915" actId="1076"/>
          <ac:cxnSpMkLst>
            <pc:docMk/>
            <pc:sldMk cId="265787465" sldId="580"/>
            <ac:cxnSpMk id="83" creationId="{0F5F5C37-5E63-4438-875F-D7BE2746F896}"/>
          </ac:cxnSpMkLst>
        </pc:cxnChg>
        <pc:cxnChg chg="mod">
          <ac:chgData name="Timo Mühlhaus" userId="1b6b3aba618dadac" providerId="LiveId" clId="{0650BC4A-570C-4918-B7F2-B6B3A55D36EB}" dt="2020-09-19T11:51:29.825" v="1915" actId="1076"/>
          <ac:cxnSpMkLst>
            <pc:docMk/>
            <pc:sldMk cId="265787465" sldId="580"/>
            <ac:cxnSpMk id="87" creationId="{81BCB71C-C37E-4CAA-968C-BEBFC119E3E7}"/>
          </ac:cxnSpMkLst>
        </pc:cxnChg>
        <pc:cxnChg chg="mod">
          <ac:chgData name="Timo Mühlhaus" userId="1b6b3aba618dadac" providerId="LiveId" clId="{0650BC4A-570C-4918-B7F2-B6B3A55D36EB}" dt="2020-09-19T11:51:29.825" v="1915" actId="1076"/>
          <ac:cxnSpMkLst>
            <pc:docMk/>
            <pc:sldMk cId="265787465" sldId="580"/>
            <ac:cxnSpMk id="88" creationId="{DDC6A454-87E4-4F96-A872-28ED3AB90CC2}"/>
          </ac:cxnSpMkLst>
        </pc:cxnChg>
      </pc:sldChg>
      <pc:sldChg chg="addSp delSp modSp add mod">
        <pc:chgData name="Timo Mühlhaus" userId="1b6b3aba618dadac" providerId="LiveId" clId="{0650BC4A-570C-4918-B7F2-B6B3A55D36EB}" dt="2020-09-19T09:37:10.834" v="1636" actId="164"/>
        <pc:sldMkLst>
          <pc:docMk/>
          <pc:sldMk cId="2276116518" sldId="581"/>
        </pc:sldMkLst>
        <pc:spChg chg="del">
          <ac:chgData name="Timo Mühlhaus" userId="1b6b3aba618dadac" providerId="LiveId" clId="{0650BC4A-570C-4918-B7F2-B6B3A55D36EB}" dt="2020-09-19T08:56:13.322" v="1258" actId="478"/>
          <ac:spMkLst>
            <pc:docMk/>
            <pc:sldMk cId="2276116518" sldId="581"/>
            <ac:spMk id="4" creationId="{2FA5FE0B-124C-4D4A-9DD0-404E1B878B34}"/>
          </ac:spMkLst>
        </pc:spChg>
        <pc:spChg chg="mod">
          <ac:chgData name="Timo Mühlhaus" userId="1b6b3aba618dadac" providerId="LiveId" clId="{0650BC4A-570C-4918-B7F2-B6B3A55D36EB}" dt="2020-09-19T09:37:10.834" v="1636" actId="164"/>
          <ac:spMkLst>
            <pc:docMk/>
            <pc:sldMk cId="2276116518" sldId="581"/>
            <ac:spMk id="69" creationId="{175BD8AB-B542-44DF-84B6-B3C30DCFFFDE}"/>
          </ac:spMkLst>
        </pc:spChg>
        <pc:spChg chg="mod">
          <ac:chgData name="Timo Mühlhaus" userId="1b6b3aba618dadac" providerId="LiveId" clId="{0650BC4A-570C-4918-B7F2-B6B3A55D36EB}" dt="2020-09-19T09:37:10.834" v="1636" actId="164"/>
          <ac:spMkLst>
            <pc:docMk/>
            <pc:sldMk cId="2276116518" sldId="581"/>
            <ac:spMk id="73" creationId="{EC9C74CC-6493-4579-9A2D-C141AD62D0C1}"/>
          </ac:spMkLst>
        </pc:spChg>
        <pc:spChg chg="mod">
          <ac:chgData name="Timo Mühlhaus" userId="1b6b3aba618dadac" providerId="LiveId" clId="{0650BC4A-570C-4918-B7F2-B6B3A55D36EB}" dt="2020-09-19T09:37:10.834" v="1636" actId="164"/>
          <ac:spMkLst>
            <pc:docMk/>
            <pc:sldMk cId="2276116518" sldId="581"/>
            <ac:spMk id="75" creationId="{FD554395-7EB1-43FC-99E7-580DFCA0BE13}"/>
          </ac:spMkLst>
        </pc:spChg>
        <pc:spChg chg="mod">
          <ac:chgData name="Timo Mühlhaus" userId="1b6b3aba618dadac" providerId="LiveId" clId="{0650BC4A-570C-4918-B7F2-B6B3A55D36EB}" dt="2020-09-19T09:37:10.834" v="1636" actId="164"/>
          <ac:spMkLst>
            <pc:docMk/>
            <pc:sldMk cId="2276116518" sldId="581"/>
            <ac:spMk id="83" creationId="{C308E29C-CAD8-4C96-8648-B403AEC414C0}"/>
          </ac:spMkLst>
        </pc:spChg>
        <pc:spChg chg="mod">
          <ac:chgData name="Timo Mühlhaus" userId="1b6b3aba618dadac" providerId="LiveId" clId="{0650BC4A-570C-4918-B7F2-B6B3A55D36EB}" dt="2020-09-19T09:37:10.834" v="1636" actId="164"/>
          <ac:spMkLst>
            <pc:docMk/>
            <pc:sldMk cId="2276116518" sldId="581"/>
            <ac:spMk id="86" creationId="{0AAD975D-DC33-4687-BBEC-7AB6D43A6653}"/>
          </ac:spMkLst>
        </pc:spChg>
        <pc:spChg chg="mod">
          <ac:chgData name="Timo Mühlhaus" userId="1b6b3aba618dadac" providerId="LiveId" clId="{0650BC4A-570C-4918-B7F2-B6B3A55D36EB}" dt="2020-09-19T08:56:08.695" v="1257" actId="1076"/>
          <ac:spMkLst>
            <pc:docMk/>
            <pc:sldMk cId="2276116518" sldId="581"/>
            <ac:spMk id="87" creationId="{42DB470B-34ED-411F-9101-ED3F833988DF}"/>
          </ac:spMkLst>
        </pc:spChg>
        <pc:grpChg chg="add mod">
          <ac:chgData name="Timo Mühlhaus" userId="1b6b3aba618dadac" providerId="LiveId" clId="{0650BC4A-570C-4918-B7F2-B6B3A55D36EB}" dt="2020-09-19T09:37:10.834" v="1636" actId="164"/>
          <ac:grpSpMkLst>
            <pc:docMk/>
            <pc:sldMk cId="2276116518" sldId="581"/>
            <ac:grpSpMk id="3" creationId="{A3A6C02A-2C55-4576-9670-585ABC7C0E3E}"/>
          </ac:grpSpMkLst>
        </pc:grpChg>
        <pc:grpChg chg="mod">
          <ac:chgData name="Timo Mühlhaus" userId="1b6b3aba618dadac" providerId="LiveId" clId="{0650BC4A-570C-4918-B7F2-B6B3A55D36EB}" dt="2020-09-19T09:37:10.834" v="1636" actId="164"/>
          <ac:grpSpMkLst>
            <pc:docMk/>
            <pc:sldMk cId="2276116518" sldId="581"/>
            <ac:grpSpMk id="68" creationId="{37488E5B-9943-4BA4-8028-DD93988ACA11}"/>
          </ac:grpSpMkLst>
        </pc:grpChg>
        <pc:picChg chg="mod">
          <ac:chgData name="Timo Mühlhaus" userId="1b6b3aba618dadac" providerId="LiveId" clId="{0650BC4A-570C-4918-B7F2-B6B3A55D36EB}" dt="2020-09-19T09:37:10.834" v="1636" actId="164"/>
          <ac:picMkLst>
            <pc:docMk/>
            <pc:sldMk cId="2276116518" sldId="581"/>
            <ac:picMk id="74" creationId="{7567697D-EEB6-40A1-8E30-A766812E82B6}"/>
          </ac:picMkLst>
        </pc:picChg>
        <pc:picChg chg="mod">
          <ac:chgData name="Timo Mühlhaus" userId="1b6b3aba618dadac" providerId="LiveId" clId="{0650BC4A-570C-4918-B7F2-B6B3A55D36EB}" dt="2020-09-19T09:37:10.834" v="1636" actId="164"/>
          <ac:picMkLst>
            <pc:docMk/>
            <pc:sldMk cId="2276116518" sldId="581"/>
            <ac:picMk id="84" creationId="{55E3A97E-1807-4BD2-9468-5F7793D5594E}"/>
          </ac:picMkLst>
        </pc:picChg>
        <pc:picChg chg="mod">
          <ac:chgData name="Timo Mühlhaus" userId="1b6b3aba618dadac" providerId="LiveId" clId="{0650BC4A-570C-4918-B7F2-B6B3A55D36EB}" dt="2020-09-19T09:37:10.834" v="1636" actId="164"/>
          <ac:picMkLst>
            <pc:docMk/>
            <pc:sldMk cId="2276116518" sldId="581"/>
            <ac:picMk id="1028" creationId="{E48EBE45-87D6-415B-B14C-139985784D65}"/>
          </ac:picMkLst>
        </pc:picChg>
        <pc:picChg chg="mod">
          <ac:chgData name="Timo Mühlhaus" userId="1b6b3aba618dadac" providerId="LiveId" clId="{0650BC4A-570C-4918-B7F2-B6B3A55D36EB}" dt="2020-09-19T09:37:10.834" v="1636" actId="164"/>
          <ac:picMkLst>
            <pc:docMk/>
            <pc:sldMk cId="2276116518" sldId="581"/>
            <ac:picMk id="1030" creationId="{CA523000-D34C-4FE5-B962-A63889E6AE90}"/>
          </ac:picMkLst>
        </pc:picChg>
        <pc:picChg chg="mod">
          <ac:chgData name="Timo Mühlhaus" userId="1b6b3aba618dadac" providerId="LiveId" clId="{0650BC4A-570C-4918-B7F2-B6B3A55D36EB}" dt="2020-09-19T09:37:10.834" v="1636" actId="164"/>
          <ac:picMkLst>
            <pc:docMk/>
            <pc:sldMk cId="2276116518" sldId="581"/>
            <ac:picMk id="1032" creationId="{57A7DDB8-815C-490A-8E50-3F725931C9EA}"/>
          </ac:picMkLst>
        </pc:picChg>
      </pc:sldChg>
      <pc:sldChg chg="new del">
        <pc:chgData name="Timo Mühlhaus" userId="1b6b3aba618dadac" providerId="LiveId" clId="{0650BC4A-570C-4918-B7F2-B6B3A55D36EB}" dt="2020-09-19T08:57:10.534" v="1261" actId="47"/>
        <pc:sldMkLst>
          <pc:docMk/>
          <pc:sldMk cId="3238833039" sldId="582"/>
        </pc:sldMkLst>
      </pc:sldChg>
      <pc:sldChg chg="addSp delSp modSp add del mod">
        <pc:chgData name="Timo Mühlhaus" userId="1b6b3aba618dadac" providerId="LiveId" clId="{0650BC4A-570C-4918-B7F2-B6B3A55D36EB}" dt="2020-09-19T09:17:08.471" v="1596" actId="47"/>
        <pc:sldMkLst>
          <pc:docMk/>
          <pc:sldMk cId="665952465" sldId="583"/>
        </pc:sldMkLst>
        <pc:spChg chg="mod">
          <ac:chgData name="Timo Mühlhaus" userId="1b6b3aba618dadac" providerId="LiveId" clId="{0650BC4A-570C-4918-B7F2-B6B3A55D36EB}" dt="2020-09-19T08:59:21.833" v="1275" actId="1076"/>
          <ac:spMkLst>
            <pc:docMk/>
            <pc:sldMk cId="665952465" sldId="583"/>
            <ac:spMk id="2" creationId="{8CCA1B04-C1DB-40F4-B233-8A43DE5F7CF0}"/>
          </ac:spMkLst>
        </pc:spChg>
        <pc:spChg chg="del mod">
          <ac:chgData name="Timo Mühlhaus" userId="1b6b3aba618dadac" providerId="LiveId" clId="{0650BC4A-570C-4918-B7F2-B6B3A55D36EB}" dt="2020-09-19T09:04:46.195" v="1296" actId="478"/>
          <ac:spMkLst>
            <pc:docMk/>
            <pc:sldMk cId="665952465" sldId="583"/>
            <ac:spMk id="4" creationId="{0024CD97-97B3-4344-9FCB-615304E529E3}"/>
          </ac:spMkLst>
        </pc:spChg>
        <pc:spChg chg="add del mod">
          <ac:chgData name="Timo Mühlhaus" userId="1b6b3aba618dadac" providerId="LiveId" clId="{0650BC4A-570C-4918-B7F2-B6B3A55D36EB}" dt="2020-09-19T08:58:44.247" v="1271" actId="22"/>
          <ac:spMkLst>
            <pc:docMk/>
            <pc:sldMk cId="665952465" sldId="583"/>
            <ac:spMk id="6" creationId="{43DD93B6-CC97-4ECF-80AE-9E66766D6CA7}"/>
          </ac:spMkLst>
        </pc:spChg>
        <pc:spChg chg="add del mod">
          <ac:chgData name="Timo Mühlhaus" userId="1b6b3aba618dadac" providerId="LiveId" clId="{0650BC4A-570C-4918-B7F2-B6B3A55D36EB}" dt="2020-09-19T08:58:44.247" v="1271" actId="22"/>
          <ac:spMkLst>
            <pc:docMk/>
            <pc:sldMk cId="665952465" sldId="583"/>
            <ac:spMk id="8" creationId="{071B5047-2D4D-4124-B57B-E0F259D24702}"/>
          </ac:spMkLst>
        </pc:spChg>
        <pc:spChg chg="add del mod">
          <ac:chgData name="Timo Mühlhaus" userId="1b6b3aba618dadac" providerId="LiveId" clId="{0650BC4A-570C-4918-B7F2-B6B3A55D36EB}" dt="2020-09-19T08:58:44.247" v="1271" actId="22"/>
          <ac:spMkLst>
            <pc:docMk/>
            <pc:sldMk cId="665952465" sldId="583"/>
            <ac:spMk id="9" creationId="{46388A93-6C28-40A3-BE42-4B64426C686D}"/>
          </ac:spMkLst>
        </pc:spChg>
        <pc:spChg chg="add del mod">
          <ac:chgData name="Timo Mühlhaus" userId="1b6b3aba618dadac" providerId="LiveId" clId="{0650BC4A-570C-4918-B7F2-B6B3A55D36EB}" dt="2020-09-19T08:58:44.247" v="1271" actId="22"/>
          <ac:spMkLst>
            <pc:docMk/>
            <pc:sldMk cId="665952465" sldId="583"/>
            <ac:spMk id="10" creationId="{3CC8F3A8-9167-4344-A444-F9A70E8252D6}"/>
          </ac:spMkLst>
        </pc:spChg>
        <pc:spChg chg="mod topLvl">
          <ac:chgData name="Timo Mühlhaus" userId="1b6b3aba618dadac" providerId="LiveId" clId="{0650BC4A-570C-4918-B7F2-B6B3A55D36EB}" dt="2020-09-19T09:10:22.013" v="1419" actId="164"/>
          <ac:spMkLst>
            <pc:docMk/>
            <pc:sldMk cId="665952465" sldId="583"/>
            <ac:spMk id="13" creationId="{47DAB8DB-974B-46DA-A884-8C12D69BB04D}"/>
          </ac:spMkLst>
        </pc:spChg>
        <pc:spChg chg="add del mod">
          <ac:chgData name="Timo Mühlhaus" userId="1b6b3aba618dadac" providerId="LiveId" clId="{0650BC4A-570C-4918-B7F2-B6B3A55D36EB}" dt="2020-09-19T08:58:44.247" v="1271" actId="22"/>
          <ac:spMkLst>
            <pc:docMk/>
            <pc:sldMk cId="665952465" sldId="583"/>
            <ac:spMk id="14" creationId="{02568A7E-8E2C-4103-B2FE-CD4B834F9832}"/>
          </ac:spMkLst>
        </pc:spChg>
        <pc:spChg chg="add del mod">
          <ac:chgData name="Timo Mühlhaus" userId="1b6b3aba618dadac" providerId="LiveId" clId="{0650BC4A-570C-4918-B7F2-B6B3A55D36EB}" dt="2020-09-19T08:58:44.247" v="1271" actId="22"/>
          <ac:spMkLst>
            <pc:docMk/>
            <pc:sldMk cId="665952465" sldId="583"/>
            <ac:spMk id="15" creationId="{35095AD9-816F-4F20-9FF4-65C471ACEBE2}"/>
          </ac:spMkLst>
        </pc:spChg>
        <pc:spChg chg="mod topLvl">
          <ac:chgData name="Timo Mühlhaus" userId="1b6b3aba618dadac" providerId="LiveId" clId="{0650BC4A-570C-4918-B7F2-B6B3A55D36EB}" dt="2020-09-19T09:10:22.013" v="1419" actId="164"/>
          <ac:spMkLst>
            <pc:docMk/>
            <pc:sldMk cId="665952465" sldId="583"/>
            <ac:spMk id="19" creationId="{9A62BF5E-876B-402A-985E-E4B61FF175E6}"/>
          </ac:spMkLst>
        </pc:spChg>
        <pc:spChg chg="mod topLvl">
          <ac:chgData name="Timo Mühlhaus" userId="1b6b3aba618dadac" providerId="LiveId" clId="{0650BC4A-570C-4918-B7F2-B6B3A55D36EB}" dt="2020-09-19T09:10:22.013" v="1419" actId="164"/>
          <ac:spMkLst>
            <pc:docMk/>
            <pc:sldMk cId="665952465" sldId="583"/>
            <ac:spMk id="20" creationId="{60383C84-F42D-41DF-81E5-46473B927494}"/>
          </ac:spMkLst>
        </pc:spChg>
        <pc:spChg chg="mod topLvl">
          <ac:chgData name="Timo Mühlhaus" userId="1b6b3aba618dadac" providerId="LiveId" clId="{0650BC4A-570C-4918-B7F2-B6B3A55D36EB}" dt="2020-09-19T09:10:22.013" v="1419" actId="164"/>
          <ac:spMkLst>
            <pc:docMk/>
            <pc:sldMk cId="665952465" sldId="583"/>
            <ac:spMk id="28" creationId="{33D676C9-A756-44C9-ACBC-D3CF07F13CCC}"/>
          </ac:spMkLst>
        </pc:spChg>
        <pc:spChg chg="mod topLvl">
          <ac:chgData name="Timo Mühlhaus" userId="1b6b3aba618dadac" providerId="LiveId" clId="{0650BC4A-570C-4918-B7F2-B6B3A55D36EB}" dt="2020-09-19T09:10:22.013" v="1419" actId="164"/>
          <ac:spMkLst>
            <pc:docMk/>
            <pc:sldMk cId="665952465" sldId="583"/>
            <ac:spMk id="29" creationId="{FAEFEAA8-22F1-437D-874A-422B5E292CAB}"/>
          </ac:spMkLst>
        </pc:spChg>
        <pc:spChg chg="mod topLvl">
          <ac:chgData name="Timo Mühlhaus" userId="1b6b3aba618dadac" providerId="LiveId" clId="{0650BC4A-570C-4918-B7F2-B6B3A55D36EB}" dt="2020-09-19T09:10:22.013" v="1419" actId="164"/>
          <ac:spMkLst>
            <pc:docMk/>
            <pc:sldMk cId="665952465" sldId="583"/>
            <ac:spMk id="30" creationId="{38016FA5-2AC5-49A8-A958-F8A7087C20BD}"/>
          </ac:spMkLst>
        </pc:spChg>
        <pc:spChg chg="mod">
          <ac:chgData name="Timo Mühlhaus" userId="1b6b3aba618dadac" providerId="LiveId" clId="{0650BC4A-570C-4918-B7F2-B6B3A55D36EB}" dt="2020-09-19T09:04:34.109" v="1292" actId="13822"/>
          <ac:spMkLst>
            <pc:docMk/>
            <pc:sldMk cId="665952465" sldId="583"/>
            <ac:spMk id="32" creationId="{B4A3BF2B-E7A5-4FEE-9AC0-9C41DB2949F1}"/>
          </ac:spMkLst>
        </pc:spChg>
        <pc:spChg chg="mod topLvl">
          <ac:chgData name="Timo Mühlhaus" userId="1b6b3aba618dadac" providerId="LiveId" clId="{0650BC4A-570C-4918-B7F2-B6B3A55D36EB}" dt="2020-09-19T09:10:22.013" v="1419" actId="164"/>
          <ac:spMkLst>
            <pc:docMk/>
            <pc:sldMk cId="665952465" sldId="583"/>
            <ac:spMk id="35" creationId="{4FA85EBF-EF06-4C9E-8F28-74A583DBDF85}"/>
          </ac:spMkLst>
        </pc:spChg>
        <pc:spChg chg="mod ord topLvl">
          <ac:chgData name="Timo Mühlhaus" userId="1b6b3aba618dadac" providerId="LiveId" clId="{0650BC4A-570C-4918-B7F2-B6B3A55D36EB}" dt="2020-09-19T09:10:22.013" v="1419" actId="164"/>
          <ac:spMkLst>
            <pc:docMk/>
            <pc:sldMk cId="665952465" sldId="583"/>
            <ac:spMk id="36" creationId="{B0A07F84-1DA2-47C9-8E5D-BE64F330DE73}"/>
          </ac:spMkLst>
        </pc:spChg>
        <pc:spChg chg="mod topLvl">
          <ac:chgData name="Timo Mühlhaus" userId="1b6b3aba618dadac" providerId="LiveId" clId="{0650BC4A-570C-4918-B7F2-B6B3A55D36EB}" dt="2020-09-19T09:10:22.013" v="1419" actId="164"/>
          <ac:spMkLst>
            <pc:docMk/>
            <pc:sldMk cId="665952465" sldId="583"/>
            <ac:spMk id="37" creationId="{410DE03F-BDFE-405C-9388-883B22C04302}"/>
          </ac:spMkLst>
        </pc:spChg>
        <pc:spChg chg="mod">
          <ac:chgData name="Timo Mühlhaus" userId="1b6b3aba618dadac" providerId="LiveId" clId="{0650BC4A-570C-4918-B7F2-B6B3A55D36EB}" dt="2020-09-19T09:04:38.705" v="1293" actId="13822"/>
          <ac:spMkLst>
            <pc:docMk/>
            <pc:sldMk cId="665952465" sldId="583"/>
            <ac:spMk id="38" creationId="{4227C3F1-D13B-4519-86C0-9CB8052C9E41}"/>
          </ac:spMkLst>
        </pc:spChg>
        <pc:spChg chg="mod">
          <ac:chgData name="Timo Mühlhaus" userId="1b6b3aba618dadac" providerId="LiveId" clId="{0650BC4A-570C-4918-B7F2-B6B3A55D36EB}" dt="2020-09-19T09:04:41.862" v="1294" actId="13822"/>
          <ac:spMkLst>
            <pc:docMk/>
            <pc:sldMk cId="665952465" sldId="583"/>
            <ac:spMk id="49" creationId="{F1DAFF34-54FA-43F7-B2FC-CCF2BEAAC2EF}"/>
          </ac:spMkLst>
        </pc:spChg>
        <pc:spChg chg="add mod">
          <ac:chgData name="Timo Mühlhaus" userId="1b6b3aba618dadac" providerId="LiveId" clId="{0650BC4A-570C-4918-B7F2-B6B3A55D36EB}" dt="2020-09-19T09:06:25.282" v="1303" actId="1076"/>
          <ac:spMkLst>
            <pc:docMk/>
            <pc:sldMk cId="665952465" sldId="583"/>
            <ac:spMk id="128" creationId="{EF443E59-BFAA-4237-B624-6108FBDA20A6}"/>
          </ac:spMkLst>
        </pc:spChg>
        <pc:grpChg chg="del">
          <ac:chgData name="Timo Mühlhaus" userId="1b6b3aba618dadac" providerId="LiveId" clId="{0650BC4A-570C-4918-B7F2-B6B3A55D36EB}" dt="2020-09-19T09:04:12.469" v="1291" actId="165"/>
          <ac:grpSpMkLst>
            <pc:docMk/>
            <pc:sldMk cId="665952465" sldId="583"/>
            <ac:grpSpMk id="3" creationId="{16DB7F00-96D8-4938-834A-8025544DEA04}"/>
          </ac:grpSpMkLst>
        </pc:grpChg>
        <pc:grpChg chg="mod topLvl">
          <ac:chgData name="Timo Mühlhaus" userId="1b6b3aba618dadac" providerId="LiveId" clId="{0650BC4A-570C-4918-B7F2-B6B3A55D36EB}" dt="2020-09-19T09:10:22.013" v="1419" actId="164"/>
          <ac:grpSpMkLst>
            <pc:docMk/>
            <pc:sldMk cId="665952465" sldId="583"/>
            <ac:grpSpMk id="7" creationId="{720D8DCC-562B-49CF-91FA-7C30847720D7}"/>
          </ac:grpSpMkLst>
        </pc:grpChg>
        <pc:grpChg chg="add mod">
          <ac:chgData name="Timo Mühlhaus" userId="1b6b3aba618dadac" providerId="LiveId" clId="{0650BC4A-570C-4918-B7F2-B6B3A55D36EB}" dt="2020-09-19T09:10:22.013" v="1419" actId="164"/>
          <ac:grpSpMkLst>
            <pc:docMk/>
            <pc:sldMk cId="665952465" sldId="583"/>
            <ac:grpSpMk id="16" creationId="{864402D1-0133-4C0C-9CDB-15D379120BE7}"/>
          </ac:grpSpMkLst>
        </pc:grpChg>
        <pc:grpChg chg="mod topLvl">
          <ac:chgData name="Timo Mühlhaus" userId="1b6b3aba618dadac" providerId="LiveId" clId="{0650BC4A-570C-4918-B7F2-B6B3A55D36EB}" dt="2020-09-19T09:10:22.013" v="1419" actId="164"/>
          <ac:grpSpMkLst>
            <pc:docMk/>
            <pc:sldMk cId="665952465" sldId="583"/>
            <ac:grpSpMk id="31" creationId="{0CA30B4B-723B-4757-B6A6-AD1B2931B6FD}"/>
          </ac:grpSpMkLst>
        </pc:grpChg>
        <pc:grpChg chg="mod topLvl">
          <ac:chgData name="Timo Mühlhaus" userId="1b6b3aba618dadac" providerId="LiveId" clId="{0650BC4A-570C-4918-B7F2-B6B3A55D36EB}" dt="2020-09-19T09:10:22.013" v="1419" actId="164"/>
          <ac:grpSpMkLst>
            <pc:docMk/>
            <pc:sldMk cId="665952465" sldId="583"/>
            <ac:grpSpMk id="34" creationId="{0DF6A244-4363-4D47-B569-39EA98577884}"/>
          </ac:grpSpMkLst>
        </pc:grpChg>
        <pc:grpChg chg="mod">
          <ac:chgData name="Timo Mühlhaus" userId="1b6b3aba618dadac" providerId="LiveId" clId="{0650BC4A-570C-4918-B7F2-B6B3A55D36EB}" dt="2020-09-19T09:04:12.469" v="1291" actId="165"/>
          <ac:grpSpMkLst>
            <pc:docMk/>
            <pc:sldMk cId="665952465" sldId="583"/>
            <ac:grpSpMk id="39" creationId="{6048B3C0-62C7-449A-9BCE-0D4984855067}"/>
          </ac:grpSpMkLst>
        </pc:grpChg>
        <pc:grpChg chg="mod topLvl">
          <ac:chgData name="Timo Mühlhaus" userId="1b6b3aba618dadac" providerId="LiveId" clId="{0650BC4A-570C-4918-B7F2-B6B3A55D36EB}" dt="2020-09-19T09:10:22.013" v="1419" actId="164"/>
          <ac:grpSpMkLst>
            <pc:docMk/>
            <pc:sldMk cId="665952465" sldId="583"/>
            <ac:grpSpMk id="48" creationId="{D3DAEDF1-396F-419A-BA1F-86DB6F05FBAE}"/>
          </ac:grpSpMkLst>
        </pc:grpChg>
        <pc:grpChg chg="add mod">
          <ac:chgData name="Timo Mühlhaus" userId="1b6b3aba618dadac" providerId="LiveId" clId="{0650BC4A-570C-4918-B7F2-B6B3A55D36EB}" dt="2020-09-19T09:10:22.013" v="1419" actId="164"/>
          <ac:grpSpMkLst>
            <pc:docMk/>
            <pc:sldMk cId="665952465" sldId="583"/>
            <ac:grpSpMk id="88" creationId="{F77E102A-1E02-4CDB-B6EA-ACDD4E70C6DD}"/>
          </ac:grpSpMkLst>
        </pc:grpChg>
        <pc:picChg chg="mod">
          <ac:chgData name="Timo Mühlhaus" userId="1b6b3aba618dadac" providerId="LiveId" clId="{0650BC4A-570C-4918-B7F2-B6B3A55D36EB}" dt="2020-09-19T09:04:12.469" v="1291" actId="165"/>
          <ac:picMkLst>
            <pc:docMk/>
            <pc:sldMk cId="665952465" sldId="583"/>
            <ac:picMk id="33" creationId="{EA4906CA-CCF9-49C3-965A-EFC54DCCB751}"/>
          </ac:picMkLst>
        </pc:picChg>
        <pc:picChg chg="mod">
          <ac:chgData name="Timo Mühlhaus" userId="1b6b3aba618dadac" providerId="LiveId" clId="{0650BC4A-570C-4918-B7F2-B6B3A55D36EB}" dt="2020-09-19T09:06:34.911" v="1307" actId="27349"/>
          <ac:picMkLst>
            <pc:docMk/>
            <pc:sldMk cId="665952465" sldId="583"/>
            <ac:picMk id="40" creationId="{54F439C0-F689-4075-9731-C7636D3EF84C}"/>
          </ac:picMkLst>
        </pc:picChg>
        <pc:picChg chg="mod">
          <ac:chgData name="Timo Mühlhaus" userId="1b6b3aba618dadac" providerId="LiveId" clId="{0650BC4A-570C-4918-B7F2-B6B3A55D36EB}" dt="2020-09-19T09:04:12.469" v="1291" actId="165"/>
          <ac:picMkLst>
            <pc:docMk/>
            <pc:sldMk cId="665952465" sldId="583"/>
            <ac:picMk id="46" creationId="{AE4E1D7F-A862-4CBF-B9F6-91506BA6C382}"/>
          </ac:picMkLst>
        </pc:picChg>
        <pc:picChg chg="mod">
          <ac:chgData name="Timo Mühlhaus" userId="1b6b3aba618dadac" providerId="LiveId" clId="{0650BC4A-570C-4918-B7F2-B6B3A55D36EB}" dt="2020-09-19T09:04:12.469" v="1291" actId="165"/>
          <ac:picMkLst>
            <pc:docMk/>
            <pc:sldMk cId="665952465" sldId="583"/>
            <ac:picMk id="50" creationId="{939E9A29-9639-4E10-A8E2-274431F876AC}"/>
          </ac:picMkLst>
        </pc:picChg>
        <pc:picChg chg="mod">
          <ac:chgData name="Timo Mühlhaus" userId="1b6b3aba618dadac" providerId="LiveId" clId="{0650BC4A-570C-4918-B7F2-B6B3A55D36EB}" dt="2020-09-19T09:10:06.772" v="1418" actId="1076"/>
          <ac:picMkLst>
            <pc:docMk/>
            <pc:sldMk cId="665952465" sldId="583"/>
            <ac:picMk id="89" creationId="{3EF0E36A-11F9-48D5-8A20-EBE2F52A8D3F}"/>
          </ac:picMkLst>
        </pc:picChg>
        <pc:picChg chg="mod">
          <ac:chgData name="Timo Mühlhaus" userId="1b6b3aba618dadac" providerId="LiveId" clId="{0650BC4A-570C-4918-B7F2-B6B3A55D36EB}" dt="2020-09-19T09:10:06.772" v="1418" actId="1076"/>
          <ac:picMkLst>
            <pc:docMk/>
            <pc:sldMk cId="665952465" sldId="583"/>
            <ac:picMk id="90" creationId="{D288E2F0-96F0-45B5-813A-AFA460F9960F}"/>
          </ac:picMkLst>
        </pc:picChg>
        <pc:picChg chg="mod">
          <ac:chgData name="Timo Mühlhaus" userId="1b6b3aba618dadac" providerId="LiveId" clId="{0650BC4A-570C-4918-B7F2-B6B3A55D36EB}" dt="2020-09-19T09:10:06.772" v="1418" actId="1076"/>
          <ac:picMkLst>
            <pc:docMk/>
            <pc:sldMk cId="665952465" sldId="583"/>
            <ac:picMk id="91" creationId="{18052A63-3A64-4849-A595-59261794B92E}"/>
          </ac:picMkLst>
        </pc:picChg>
        <pc:picChg chg="mod">
          <ac:chgData name="Timo Mühlhaus" userId="1b6b3aba618dadac" providerId="LiveId" clId="{0650BC4A-570C-4918-B7F2-B6B3A55D36EB}" dt="2020-09-19T09:10:06.772" v="1418" actId="1076"/>
          <ac:picMkLst>
            <pc:docMk/>
            <pc:sldMk cId="665952465" sldId="583"/>
            <ac:picMk id="92" creationId="{AF566D9A-4F7C-4B3F-928B-9AFFAF1DA4B4}"/>
          </ac:picMkLst>
        </pc:picChg>
        <pc:picChg chg="mod">
          <ac:chgData name="Timo Mühlhaus" userId="1b6b3aba618dadac" providerId="LiveId" clId="{0650BC4A-570C-4918-B7F2-B6B3A55D36EB}" dt="2020-09-19T09:10:06.772" v="1418" actId="1076"/>
          <ac:picMkLst>
            <pc:docMk/>
            <pc:sldMk cId="665952465" sldId="583"/>
            <ac:picMk id="93" creationId="{7BDB6314-753E-4045-BF10-1F2278C611A3}"/>
          </ac:picMkLst>
        </pc:picChg>
        <pc:picChg chg="mod">
          <ac:chgData name="Timo Mühlhaus" userId="1b6b3aba618dadac" providerId="LiveId" clId="{0650BC4A-570C-4918-B7F2-B6B3A55D36EB}" dt="2020-09-19T09:10:06.772" v="1418" actId="1076"/>
          <ac:picMkLst>
            <pc:docMk/>
            <pc:sldMk cId="665952465" sldId="583"/>
            <ac:picMk id="94" creationId="{D6EB7F6C-2314-44C3-B6F1-4CBC3D9B1296}"/>
          </ac:picMkLst>
        </pc:picChg>
        <pc:picChg chg="mod">
          <ac:chgData name="Timo Mühlhaus" userId="1b6b3aba618dadac" providerId="LiveId" clId="{0650BC4A-570C-4918-B7F2-B6B3A55D36EB}" dt="2020-09-19T09:10:06.772" v="1418" actId="1076"/>
          <ac:picMkLst>
            <pc:docMk/>
            <pc:sldMk cId="665952465" sldId="583"/>
            <ac:picMk id="95" creationId="{72A1CF19-042E-4FB8-980C-A7B097A92EFC}"/>
          </ac:picMkLst>
        </pc:picChg>
        <pc:picChg chg="mod">
          <ac:chgData name="Timo Mühlhaus" userId="1b6b3aba618dadac" providerId="LiveId" clId="{0650BC4A-570C-4918-B7F2-B6B3A55D36EB}" dt="2020-09-19T09:10:06.772" v="1418" actId="1076"/>
          <ac:picMkLst>
            <pc:docMk/>
            <pc:sldMk cId="665952465" sldId="583"/>
            <ac:picMk id="96" creationId="{A065A31A-989D-456D-8DB6-FB979DEB449C}"/>
          </ac:picMkLst>
        </pc:picChg>
        <pc:picChg chg="mod">
          <ac:chgData name="Timo Mühlhaus" userId="1b6b3aba618dadac" providerId="LiveId" clId="{0650BC4A-570C-4918-B7F2-B6B3A55D36EB}" dt="2020-09-19T09:10:06.772" v="1418" actId="1076"/>
          <ac:picMkLst>
            <pc:docMk/>
            <pc:sldMk cId="665952465" sldId="583"/>
            <ac:picMk id="97" creationId="{FB55BE74-9BD3-4C36-81AE-5896BDA6FAFA}"/>
          </ac:picMkLst>
        </pc:picChg>
        <pc:picChg chg="mod">
          <ac:chgData name="Timo Mühlhaus" userId="1b6b3aba618dadac" providerId="LiveId" clId="{0650BC4A-570C-4918-B7F2-B6B3A55D36EB}" dt="2020-09-19T09:10:06.772" v="1418" actId="1076"/>
          <ac:picMkLst>
            <pc:docMk/>
            <pc:sldMk cId="665952465" sldId="583"/>
            <ac:picMk id="98" creationId="{295364DC-796E-4EAA-A3F3-542C366150BA}"/>
          </ac:picMkLst>
        </pc:picChg>
        <pc:picChg chg="mod">
          <ac:chgData name="Timo Mühlhaus" userId="1b6b3aba618dadac" providerId="LiveId" clId="{0650BC4A-570C-4918-B7F2-B6B3A55D36EB}" dt="2020-09-19T09:10:06.772" v="1418" actId="1076"/>
          <ac:picMkLst>
            <pc:docMk/>
            <pc:sldMk cId="665952465" sldId="583"/>
            <ac:picMk id="99" creationId="{D9797FD8-3DF9-4977-9CE5-988B7AFDFFDC}"/>
          </ac:picMkLst>
        </pc:picChg>
        <pc:picChg chg="mod">
          <ac:chgData name="Timo Mühlhaus" userId="1b6b3aba618dadac" providerId="LiveId" clId="{0650BC4A-570C-4918-B7F2-B6B3A55D36EB}" dt="2020-09-19T09:10:06.772" v="1418" actId="1076"/>
          <ac:picMkLst>
            <pc:docMk/>
            <pc:sldMk cId="665952465" sldId="583"/>
            <ac:picMk id="100" creationId="{6308F8EF-B724-4DB2-BF1D-59CFAEB0424F}"/>
          </ac:picMkLst>
        </pc:picChg>
        <pc:picChg chg="mod">
          <ac:chgData name="Timo Mühlhaus" userId="1b6b3aba618dadac" providerId="LiveId" clId="{0650BC4A-570C-4918-B7F2-B6B3A55D36EB}" dt="2020-09-19T09:10:06.772" v="1418" actId="1076"/>
          <ac:picMkLst>
            <pc:docMk/>
            <pc:sldMk cId="665952465" sldId="583"/>
            <ac:picMk id="101" creationId="{598D061E-064A-47A3-9A4D-4F216831C7EC}"/>
          </ac:picMkLst>
        </pc:picChg>
        <pc:picChg chg="mod">
          <ac:chgData name="Timo Mühlhaus" userId="1b6b3aba618dadac" providerId="LiveId" clId="{0650BC4A-570C-4918-B7F2-B6B3A55D36EB}" dt="2020-09-19T09:10:06.772" v="1418" actId="1076"/>
          <ac:picMkLst>
            <pc:docMk/>
            <pc:sldMk cId="665952465" sldId="583"/>
            <ac:picMk id="102" creationId="{588E7D25-E94C-49A6-9137-F4024902EDDF}"/>
          </ac:picMkLst>
        </pc:picChg>
        <pc:picChg chg="mod">
          <ac:chgData name="Timo Mühlhaus" userId="1b6b3aba618dadac" providerId="LiveId" clId="{0650BC4A-570C-4918-B7F2-B6B3A55D36EB}" dt="2020-09-19T09:10:06.772" v="1418" actId="1076"/>
          <ac:picMkLst>
            <pc:docMk/>
            <pc:sldMk cId="665952465" sldId="583"/>
            <ac:picMk id="103" creationId="{C84C0197-198B-4188-8F0A-3D4930B7C086}"/>
          </ac:picMkLst>
        </pc:picChg>
        <pc:picChg chg="mod">
          <ac:chgData name="Timo Mühlhaus" userId="1b6b3aba618dadac" providerId="LiveId" clId="{0650BC4A-570C-4918-B7F2-B6B3A55D36EB}" dt="2020-09-19T09:10:06.772" v="1418" actId="1076"/>
          <ac:picMkLst>
            <pc:docMk/>
            <pc:sldMk cId="665952465" sldId="583"/>
            <ac:picMk id="104" creationId="{BDFC8826-D577-4E01-9D06-D679A30BB08C}"/>
          </ac:picMkLst>
        </pc:picChg>
        <pc:picChg chg="mod">
          <ac:chgData name="Timo Mühlhaus" userId="1b6b3aba618dadac" providerId="LiveId" clId="{0650BC4A-570C-4918-B7F2-B6B3A55D36EB}" dt="2020-09-19T09:10:06.772" v="1418" actId="1076"/>
          <ac:picMkLst>
            <pc:docMk/>
            <pc:sldMk cId="665952465" sldId="583"/>
            <ac:picMk id="105" creationId="{64AFFBF6-548E-4184-B0B7-D984E8FC8D0C}"/>
          </ac:picMkLst>
        </pc:picChg>
        <pc:picChg chg="mod">
          <ac:chgData name="Timo Mühlhaus" userId="1b6b3aba618dadac" providerId="LiveId" clId="{0650BC4A-570C-4918-B7F2-B6B3A55D36EB}" dt="2020-09-19T09:10:06.772" v="1418" actId="1076"/>
          <ac:picMkLst>
            <pc:docMk/>
            <pc:sldMk cId="665952465" sldId="583"/>
            <ac:picMk id="106" creationId="{4C6799FD-4A53-485D-9CC5-E427D9EDE96C}"/>
          </ac:picMkLst>
        </pc:picChg>
        <pc:picChg chg="mod">
          <ac:chgData name="Timo Mühlhaus" userId="1b6b3aba618dadac" providerId="LiveId" clId="{0650BC4A-570C-4918-B7F2-B6B3A55D36EB}" dt="2020-09-19T09:10:06.772" v="1418" actId="1076"/>
          <ac:picMkLst>
            <pc:docMk/>
            <pc:sldMk cId="665952465" sldId="583"/>
            <ac:picMk id="107" creationId="{31D88C4D-B090-4201-8E9A-51DF5443FEE6}"/>
          </ac:picMkLst>
        </pc:picChg>
        <pc:picChg chg="mod">
          <ac:chgData name="Timo Mühlhaus" userId="1b6b3aba618dadac" providerId="LiveId" clId="{0650BC4A-570C-4918-B7F2-B6B3A55D36EB}" dt="2020-09-19T09:10:06.772" v="1418" actId="1076"/>
          <ac:picMkLst>
            <pc:docMk/>
            <pc:sldMk cId="665952465" sldId="583"/>
            <ac:picMk id="108" creationId="{A1A2DFA5-3FDF-4F76-AC53-BCB099F38E3B}"/>
          </ac:picMkLst>
        </pc:picChg>
        <pc:picChg chg="mod">
          <ac:chgData name="Timo Mühlhaus" userId="1b6b3aba618dadac" providerId="LiveId" clId="{0650BC4A-570C-4918-B7F2-B6B3A55D36EB}" dt="2020-09-19T09:10:06.772" v="1418" actId="1076"/>
          <ac:picMkLst>
            <pc:docMk/>
            <pc:sldMk cId="665952465" sldId="583"/>
            <ac:picMk id="109" creationId="{6DF7207F-7C7B-4D21-9269-E370B6B12BA6}"/>
          </ac:picMkLst>
        </pc:picChg>
        <pc:picChg chg="mod">
          <ac:chgData name="Timo Mühlhaus" userId="1b6b3aba618dadac" providerId="LiveId" clId="{0650BC4A-570C-4918-B7F2-B6B3A55D36EB}" dt="2020-09-19T09:10:06.772" v="1418" actId="1076"/>
          <ac:picMkLst>
            <pc:docMk/>
            <pc:sldMk cId="665952465" sldId="583"/>
            <ac:picMk id="110" creationId="{765B2396-FD2F-4496-B7D0-9A5782343B79}"/>
          </ac:picMkLst>
        </pc:picChg>
        <pc:picChg chg="mod">
          <ac:chgData name="Timo Mühlhaus" userId="1b6b3aba618dadac" providerId="LiveId" clId="{0650BC4A-570C-4918-B7F2-B6B3A55D36EB}" dt="2020-09-19T09:10:06.772" v="1418" actId="1076"/>
          <ac:picMkLst>
            <pc:docMk/>
            <pc:sldMk cId="665952465" sldId="583"/>
            <ac:picMk id="111" creationId="{AA46503E-7247-4EFC-8E86-95FD9C713E7E}"/>
          </ac:picMkLst>
        </pc:picChg>
        <pc:picChg chg="mod">
          <ac:chgData name="Timo Mühlhaus" userId="1b6b3aba618dadac" providerId="LiveId" clId="{0650BC4A-570C-4918-B7F2-B6B3A55D36EB}" dt="2020-09-19T09:10:06.772" v="1418" actId="1076"/>
          <ac:picMkLst>
            <pc:docMk/>
            <pc:sldMk cId="665952465" sldId="583"/>
            <ac:picMk id="112" creationId="{34999E8F-D7A1-4B0E-A300-D0295E3A2D51}"/>
          </ac:picMkLst>
        </pc:picChg>
        <pc:picChg chg="mod">
          <ac:chgData name="Timo Mühlhaus" userId="1b6b3aba618dadac" providerId="LiveId" clId="{0650BC4A-570C-4918-B7F2-B6B3A55D36EB}" dt="2020-09-19T09:10:06.772" v="1418" actId="1076"/>
          <ac:picMkLst>
            <pc:docMk/>
            <pc:sldMk cId="665952465" sldId="583"/>
            <ac:picMk id="113" creationId="{414641AB-B8CD-4ECA-A038-C63AAAD5D810}"/>
          </ac:picMkLst>
        </pc:picChg>
        <pc:picChg chg="mod">
          <ac:chgData name="Timo Mühlhaus" userId="1b6b3aba618dadac" providerId="LiveId" clId="{0650BC4A-570C-4918-B7F2-B6B3A55D36EB}" dt="2020-09-19T09:10:06.772" v="1418" actId="1076"/>
          <ac:picMkLst>
            <pc:docMk/>
            <pc:sldMk cId="665952465" sldId="583"/>
            <ac:picMk id="114" creationId="{1AB21D27-3991-46CB-8616-9AEC7DF3194B}"/>
          </ac:picMkLst>
        </pc:picChg>
        <pc:picChg chg="mod">
          <ac:chgData name="Timo Mühlhaus" userId="1b6b3aba618dadac" providerId="LiveId" clId="{0650BC4A-570C-4918-B7F2-B6B3A55D36EB}" dt="2020-09-19T09:10:06.772" v="1418" actId="1076"/>
          <ac:picMkLst>
            <pc:docMk/>
            <pc:sldMk cId="665952465" sldId="583"/>
            <ac:picMk id="115" creationId="{341F3382-8FF3-45F3-A1EA-1760FD9F7E31}"/>
          </ac:picMkLst>
        </pc:picChg>
        <pc:picChg chg="mod">
          <ac:chgData name="Timo Mühlhaus" userId="1b6b3aba618dadac" providerId="LiveId" clId="{0650BC4A-570C-4918-B7F2-B6B3A55D36EB}" dt="2020-09-19T09:10:06.772" v="1418" actId="1076"/>
          <ac:picMkLst>
            <pc:docMk/>
            <pc:sldMk cId="665952465" sldId="583"/>
            <ac:picMk id="116" creationId="{0A77D70E-12A1-4B00-B3CB-9CC5DCB4269A}"/>
          </ac:picMkLst>
        </pc:picChg>
        <pc:picChg chg="mod">
          <ac:chgData name="Timo Mühlhaus" userId="1b6b3aba618dadac" providerId="LiveId" clId="{0650BC4A-570C-4918-B7F2-B6B3A55D36EB}" dt="2020-09-19T09:10:06.772" v="1418" actId="1076"/>
          <ac:picMkLst>
            <pc:docMk/>
            <pc:sldMk cId="665952465" sldId="583"/>
            <ac:picMk id="117" creationId="{9CB1327C-BD73-4FE2-A345-93BB99D79294}"/>
          </ac:picMkLst>
        </pc:picChg>
        <pc:picChg chg="mod">
          <ac:chgData name="Timo Mühlhaus" userId="1b6b3aba618dadac" providerId="LiveId" clId="{0650BC4A-570C-4918-B7F2-B6B3A55D36EB}" dt="2020-09-19T09:10:06.772" v="1418" actId="1076"/>
          <ac:picMkLst>
            <pc:docMk/>
            <pc:sldMk cId="665952465" sldId="583"/>
            <ac:picMk id="118" creationId="{6A0A3B05-482D-4AA2-B096-A742ABAA3400}"/>
          </ac:picMkLst>
        </pc:picChg>
        <pc:picChg chg="mod">
          <ac:chgData name="Timo Mühlhaus" userId="1b6b3aba618dadac" providerId="LiveId" clId="{0650BC4A-570C-4918-B7F2-B6B3A55D36EB}" dt="2020-09-19T09:10:06.772" v="1418" actId="1076"/>
          <ac:picMkLst>
            <pc:docMk/>
            <pc:sldMk cId="665952465" sldId="583"/>
            <ac:picMk id="119" creationId="{78AFE2B4-9AAA-449B-9257-97388DED2E0C}"/>
          </ac:picMkLst>
        </pc:picChg>
        <pc:picChg chg="mod">
          <ac:chgData name="Timo Mühlhaus" userId="1b6b3aba618dadac" providerId="LiveId" clId="{0650BC4A-570C-4918-B7F2-B6B3A55D36EB}" dt="2020-09-19T09:10:06.772" v="1418" actId="1076"/>
          <ac:picMkLst>
            <pc:docMk/>
            <pc:sldMk cId="665952465" sldId="583"/>
            <ac:picMk id="120" creationId="{0F8293F8-E994-424F-B19D-BDAF7EC9C104}"/>
          </ac:picMkLst>
        </pc:picChg>
        <pc:picChg chg="mod">
          <ac:chgData name="Timo Mühlhaus" userId="1b6b3aba618dadac" providerId="LiveId" clId="{0650BC4A-570C-4918-B7F2-B6B3A55D36EB}" dt="2020-09-19T09:10:06.772" v="1418" actId="1076"/>
          <ac:picMkLst>
            <pc:docMk/>
            <pc:sldMk cId="665952465" sldId="583"/>
            <ac:picMk id="121" creationId="{94A781E8-4912-44C3-800D-999CD728E0F4}"/>
          </ac:picMkLst>
        </pc:picChg>
        <pc:cxnChg chg="mod">
          <ac:chgData name="Timo Mühlhaus" userId="1b6b3aba618dadac" providerId="LiveId" clId="{0650BC4A-570C-4918-B7F2-B6B3A55D36EB}" dt="2020-09-19T09:09:46.729" v="1412" actId="1076"/>
          <ac:cxnSpMkLst>
            <pc:docMk/>
            <pc:sldMk cId="665952465" sldId="583"/>
            <ac:cxnSpMk id="11" creationId="{79303E89-BD35-4DE5-9A7F-A9C9BCE0ED60}"/>
          </ac:cxnSpMkLst>
        </pc:cxnChg>
        <pc:cxnChg chg="mod">
          <ac:chgData name="Timo Mühlhaus" userId="1b6b3aba618dadac" providerId="LiveId" clId="{0650BC4A-570C-4918-B7F2-B6B3A55D36EB}" dt="2020-09-19T09:04:12.469" v="1291" actId="165"/>
          <ac:cxnSpMkLst>
            <pc:docMk/>
            <pc:sldMk cId="665952465" sldId="583"/>
            <ac:cxnSpMk id="12" creationId="{8D55C983-DBD0-4020-956D-0264EB3DE350}"/>
          </ac:cxnSpMkLst>
        </pc:cxnChg>
        <pc:cxnChg chg="mod">
          <ac:chgData name="Timo Mühlhaus" userId="1b6b3aba618dadac" providerId="LiveId" clId="{0650BC4A-570C-4918-B7F2-B6B3A55D36EB}" dt="2020-09-19T09:04:12.469" v="1291" actId="165"/>
          <ac:cxnSpMkLst>
            <pc:docMk/>
            <pc:sldMk cId="665952465" sldId="583"/>
            <ac:cxnSpMk id="24" creationId="{2644FA5E-86B6-4D78-BEBC-C0D14BC79725}"/>
          </ac:cxnSpMkLst>
        </pc:cxnChg>
        <pc:cxnChg chg="mod">
          <ac:chgData name="Timo Mühlhaus" userId="1b6b3aba618dadac" providerId="LiveId" clId="{0650BC4A-570C-4918-B7F2-B6B3A55D36EB}" dt="2020-09-19T09:04:12.469" v="1291" actId="165"/>
          <ac:cxnSpMkLst>
            <pc:docMk/>
            <pc:sldMk cId="665952465" sldId="583"/>
            <ac:cxnSpMk id="26" creationId="{C03B3401-9540-4178-8BE6-A4D3A4B12A25}"/>
          </ac:cxnSpMkLst>
        </pc:cxnChg>
        <pc:cxnChg chg="mod">
          <ac:chgData name="Timo Mühlhaus" userId="1b6b3aba618dadac" providerId="LiveId" clId="{0650BC4A-570C-4918-B7F2-B6B3A55D36EB}" dt="2020-09-19T09:04:12.469" v="1291" actId="165"/>
          <ac:cxnSpMkLst>
            <pc:docMk/>
            <pc:sldMk cId="665952465" sldId="583"/>
            <ac:cxnSpMk id="27" creationId="{0F55642F-5399-437A-895D-656B7B6EBE98}"/>
          </ac:cxnSpMkLst>
        </pc:cxnChg>
      </pc:sldChg>
      <pc:sldChg chg="addSp delSp modSp new mod">
        <pc:chgData name="Timo Mühlhaus" userId="1b6b3aba618dadac" providerId="LiveId" clId="{0650BC4A-570C-4918-B7F2-B6B3A55D36EB}" dt="2020-09-19T15:09:02.972" v="2825" actId="1035"/>
        <pc:sldMkLst>
          <pc:docMk/>
          <pc:sldMk cId="555287134" sldId="584"/>
        </pc:sldMkLst>
        <pc:spChg chg="mod">
          <ac:chgData name="Timo Mühlhaus" userId="1b6b3aba618dadac" providerId="LiveId" clId="{0650BC4A-570C-4918-B7F2-B6B3A55D36EB}" dt="2020-09-19T09:03:19.340" v="1279" actId="20577"/>
          <ac:spMkLst>
            <pc:docMk/>
            <pc:sldMk cId="555287134" sldId="584"/>
            <ac:spMk id="2" creationId="{0E3135E2-B6BE-4F00-B478-46E10DFBE508}"/>
          </ac:spMkLst>
        </pc:spChg>
        <pc:spChg chg="add del mod">
          <ac:chgData name="Timo Mühlhaus" userId="1b6b3aba618dadac" providerId="LiveId" clId="{0650BC4A-570C-4918-B7F2-B6B3A55D36EB}" dt="2020-09-19T09:14:54.188" v="1473" actId="1076"/>
          <ac:spMkLst>
            <pc:docMk/>
            <pc:sldMk cId="555287134" sldId="584"/>
            <ac:spMk id="3" creationId="{2A88B5CD-A71F-4554-98DD-B92FF2AC50EA}"/>
          </ac:spMkLst>
        </pc:spChg>
        <pc:spChg chg="add del mod">
          <ac:chgData name="Timo Mühlhaus" userId="1b6b3aba618dadac" providerId="LiveId" clId="{0650BC4A-570C-4918-B7F2-B6B3A55D36EB}" dt="2020-09-19T09:03:37.694" v="1284"/>
          <ac:spMkLst>
            <pc:docMk/>
            <pc:sldMk cId="555287134" sldId="584"/>
            <ac:spMk id="4" creationId="{680D65CC-53E9-468D-BFEC-CC06C7DD51D0}"/>
          </ac:spMkLst>
        </pc:spChg>
        <pc:spChg chg="mod topLvl">
          <ac:chgData name="Timo Mühlhaus" userId="1b6b3aba618dadac" providerId="LiveId" clId="{0650BC4A-570C-4918-B7F2-B6B3A55D36EB}" dt="2020-09-19T15:07:06.482" v="2761" actId="165"/>
          <ac:spMkLst>
            <pc:docMk/>
            <pc:sldMk cId="555287134" sldId="584"/>
            <ac:spMk id="6" creationId="{C7ACD752-2337-4B7F-971A-AA6FAD843C70}"/>
          </ac:spMkLst>
        </pc:spChg>
        <pc:spChg chg="mod topLvl">
          <ac:chgData name="Timo Mühlhaus" userId="1b6b3aba618dadac" providerId="LiveId" clId="{0650BC4A-570C-4918-B7F2-B6B3A55D36EB}" dt="2020-09-19T15:08:30.718" v="2815" actId="1035"/>
          <ac:spMkLst>
            <pc:docMk/>
            <pc:sldMk cId="555287134" sldId="584"/>
            <ac:spMk id="8" creationId="{67A32A61-C91B-47CD-861C-74DFF8CE4930}"/>
          </ac:spMkLst>
        </pc:spChg>
        <pc:spChg chg="mod topLvl">
          <ac:chgData name="Timo Mühlhaus" userId="1b6b3aba618dadac" providerId="LiveId" clId="{0650BC4A-570C-4918-B7F2-B6B3A55D36EB}" dt="2020-09-19T15:07:12.925" v="2777" actId="1035"/>
          <ac:spMkLst>
            <pc:docMk/>
            <pc:sldMk cId="555287134" sldId="584"/>
            <ac:spMk id="9" creationId="{396B1314-41CE-4796-9846-334AD6728F02}"/>
          </ac:spMkLst>
        </pc:spChg>
        <pc:spChg chg="mod topLvl">
          <ac:chgData name="Timo Mühlhaus" userId="1b6b3aba618dadac" providerId="LiveId" clId="{0650BC4A-570C-4918-B7F2-B6B3A55D36EB}" dt="2020-09-19T15:07:58.619" v="2811" actId="1035"/>
          <ac:spMkLst>
            <pc:docMk/>
            <pc:sldMk cId="555287134" sldId="584"/>
            <ac:spMk id="10" creationId="{C3999660-D819-4053-A164-47753476BEA1}"/>
          </ac:spMkLst>
        </pc:spChg>
        <pc:spChg chg="mod topLvl">
          <ac:chgData name="Timo Mühlhaus" userId="1b6b3aba618dadac" providerId="LiveId" clId="{0650BC4A-570C-4918-B7F2-B6B3A55D36EB}" dt="2020-09-19T15:07:36.146" v="2805" actId="1036"/>
          <ac:spMkLst>
            <pc:docMk/>
            <pc:sldMk cId="555287134" sldId="584"/>
            <ac:spMk id="12" creationId="{D2EC9815-A83B-41C6-A7C1-A28EE7C438B4}"/>
          </ac:spMkLst>
        </pc:spChg>
        <pc:spChg chg="mod topLvl">
          <ac:chgData name="Timo Mühlhaus" userId="1b6b3aba618dadac" providerId="LiveId" clId="{0650BC4A-570C-4918-B7F2-B6B3A55D36EB}" dt="2020-09-19T15:07:26.547" v="2781" actId="1035"/>
          <ac:spMkLst>
            <pc:docMk/>
            <pc:sldMk cId="555287134" sldId="584"/>
            <ac:spMk id="13" creationId="{140B9637-BDCC-4B8C-AA68-CC3291172526}"/>
          </ac:spMkLst>
        </pc:spChg>
        <pc:spChg chg="mod topLvl">
          <ac:chgData name="Timo Mühlhaus" userId="1b6b3aba618dadac" providerId="LiveId" clId="{0650BC4A-570C-4918-B7F2-B6B3A55D36EB}" dt="2020-09-19T15:07:26.547" v="2781" actId="1035"/>
          <ac:spMkLst>
            <pc:docMk/>
            <pc:sldMk cId="555287134" sldId="584"/>
            <ac:spMk id="14" creationId="{14E434EC-D249-43C4-A1C4-58BB46180DDF}"/>
          </ac:spMkLst>
        </pc:spChg>
        <pc:spChg chg="mod topLvl">
          <ac:chgData name="Timo Mühlhaus" userId="1b6b3aba618dadac" providerId="LiveId" clId="{0650BC4A-570C-4918-B7F2-B6B3A55D36EB}" dt="2020-09-19T15:07:06.482" v="2761" actId="165"/>
          <ac:spMkLst>
            <pc:docMk/>
            <pc:sldMk cId="555287134" sldId="584"/>
            <ac:spMk id="15" creationId="{241EE55A-CD5C-4700-9793-813CE40B5D59}"/>
          </ac:spMkLst>
        </pc:spChg>
        <pc:spChg chg="mod topLvl">
          <ac:chgData name="Timo Mühlhaus" userId="1b6b3aba618dadac" providerId="LiveId" clId="{0650BC4A-570C-4918-B7F2-B6B3A55D36EB}" dt="2020-09-19T15:07:06.482" v="2761" actId="165"/>
          <ac:spMkLst>
            <pc:docMk/>
            <pc:sldMk cId="555287134" sldId="584"/>
            <ac:spMk id="16" creationId="{7058323F-26CD-4572-A58E-C5B51BE6FE35}"/>
          </ac:spMkLst>
        </pc:spChg>
        <pc:spChg chg="mod">
          <ac:chgData name="Timo Mühlhaus" userId="1b6b3aba618dadac" providerId="LiveId" clId="{0650BC4A-570C-4918-B7F2-B6B3A55D36EB}" dt="2020-09-19T15:07:06.482" v="2761" actId="165"/>
          <ac:spMkLst>
            <pc:docMk/>
            <pc:sldMk cId="555287134" sldId="584"/>
            <ac:spMk id="20" creationId="{A5ADA98A-8C34-4572-BD5E-B13225482D9A}"/>
          </ac:spMkLst>
        </pc:spChg>
        <pc:spChg chg="mod">
          <ac:chgData name="Timo Mühlhaus" userId="1b6b3aba618dadac" providerId="LiveId" clId="{0650BC4A-570C-4918-B7F2-B6B3A55D36EB}" dt="2020-09-19T15:07:06.482" v="2761" actId="165"/>
          <ac:spMkLst>
            <pc:docMk/>
            <pc:sldMk cId="555287134" sldId="584"/>
            <ac:spMk id="22" creationId="{8F15D4C7-3082-4940-941E-31A1D6E1D674}"/>
          </ac:spMkLst>
        </pc:spChg>
        <pc:spChg chg="mod">
          <ac:chgData name="Timo Mühlhaus" userId="1b6b3aba618dadac" providerId="LiveId" clId="{0650BC4A-570C-4918-B7F2-B6B3A55D36EB}" dt="2020-09-19T15:07:06.482" v="2761" actId="165"/>
          <ac:spMkLst>
            <pc:docMk/>
            <pc:sldMk cId="555287134" sldId="584"/>
            <ac:spMk id="26" creationId="{7F989893-2152-4E0D-95B9-4F39C98CADBF}"/>
          </ac:spMkLst>
        </pc:spChg>
        <pc:spChg chg="mod">
          <ac:chgData name="Timo Mühlhaus" userId="1b6b3aba618dadac" providerId="LiveId" clId="{0650BC4A-570C-4918-B7F2-B6B3A55D36EB}" dt="2020-09-19T09:11:33.030" v="1453"/>
          <ac:spMkLst>
            <pc:docMk/>
            <pc:sldMk cId="555287134" sldId="584"/>
            <ac:spMk id="67" creationId="{FAC382C1-657F-480B-8A20-F3078144DA13}"/>
          </ac:spMkLst>
        </pc:spChg>
        <pc:spChg chg="mod">
          <ac:chgData name="Timo Mühlhaus" userId="1b6b3aba618dadac" providerId="LiveId" clId="{0650BC4A-570C-4918-B7F2-B6B3A55D36EB}" dt="2020-09-19T09:13:20.318" v="1460" actId="13822"/>
          <ac:spMkLst>
            <pc:docMk/>
            <pc:sldMk cId="555287134" sldId="584"/>
            <ac:spMk id="75" creationId="{A87CB602-748F-4B21-9B25-C2D0EFAA55A6}"/>
          </ac:spMkLst>
        </pc:spChg>
        <pc:spChg chg="mod">
          <ac:chgData name="Timo Mühlhaus" userId="1b6b3aba618dadac" providerId="LiveId" clId="{0650BC4A-570C-4918-B7F2-B6B3A55D36EB}" dt="2020-09-19T09:11:33.030" v="1453"/>
          <ac:spMkLst>
            <pc:docMk/>
            <pc:sldMk cId="555287134" sldId="584"/>
            <ac:spMk id="77" creationId="{4630FBAB-0D3E-4962-98E0-B79F10B0D87F}"/>
          </ac:spMkLst>
        </pc:spChg>
        <pc:spChg chg="mod">
          <ac:chgData name="Timo Mühlhaus" userId="1b6b3aba618dadac" providerId="LiveId" clId="{0650BC4A-570C-4918-B7F2-B6B3A55D36EB}" dt="2020-09-19T09:11:33.030" v="1453"/>
          <ac:spMkLst>
            <pc:docMk/>
            <pc:sldMk cId="555287134" sldId="584"/>
            <ac:spMk id="78" creationId="{86885F26-ED81-4EEB-A670-E0A268B64BF2}"/>
          </ac:spMkLst>
        </pc:spChg>
        <pc:spChg chg="mod">
          <ac:chgData name="Timo Mühlhaus" userId="1b6b3aba618dadac" providerId="LiveId" clId="{0650BC4A-570C-4918-B7F2-B6B3A55D36EB}" dt="2020-09-19T09:11:33.030" v="1453"/>
          <ac:spMkLst>
            <pc:docMk/>
            <pc:sldMk cId="555287134" sldId="584"/>
            <ac:spMk id="79" creationId="{0F80FA0E-C7F7-4AEE-8924-C7259BBCF345}"/>
          </ac:spMkLst>
        </pc:spChg>
        <pc:spChg chg="mod">
          <ac:chgData name="Timo Mühlhaus" userId="1b6b3aba618dadac" providerId="LiveId" clId="{0650BC4A-570C-4918-B7F2-B6B3A55D36EB}" dt="2020-09-19T09:11:33.030" v="1453"/>
          <ac:spMkLst>
            <pc:docMk/>
            <pc:sldMk cId="555287134" sldId="584"/>
            <ac:spMk id="80" creationId="{417EA9FE-A71D-4AF9-9284-37D550035557}"/>
          </ac:spMkLst>
        </pc:spChg>
        <pc:spChg chg="mod">
          <ac:chgData name="Timo Mühlhaus" userId="1b6b3aba618dadac" providerId="LiveId" clId="{0650BC4A-570C-4918-B7F2-B6B3A55D36EB}" dt="2020-09-19T09:11:33.030" v="1453"/>
          <ac:spMkLst>
            <pc:docMk/>
            <pc:sldMk cId="555287134" sldId="584"/>
            <ac:spMk id="81" creationId="{46E17BFB-0ED4-4CA3-9BBC-1F08793DC482}"/>
          </ac:spMkLst>
        </pc:spChg>
        <pc:spChg chg="mod">
          <ac:chgData name="Timo Mühlhaus" userId="1b6b3aba618dadac" providerId="LiveId" clId="{0650BC4A-570C-4918-B7F2-B6B3A55D36EB}" dt="2020-09-19T09:11:33.030" v="1453"/>
          <ac:spMkLst>
            <pc:docMk/>
            <pc:sldMk cId="555287134" sldId="584"/>
            <ac:spMk id="82" creationId="{F7358B50-7089-442A-B183-E4F97F66BD9F}"/>
          </ac:spMkLst>
        </pc:spChg>
        <pc:spChg chg="mod">
          <ac:chgData name="Timo Mühlhaus" userId="1b6b3aba618dadac" providerId="LiveId" clId="{0650BC4A-570C-4918-B7F2-B6B3A55D36EB}" dt="2020-09-19T09:11:33.030" v="1453"/>
          <ac:spMkLst>
            <pc:docMk/>
            <pc:sldMk cId="555287134" sldId="584"/>
            <ac:spMk id="83" creationId="{3F42189F-81E0-4FCA-8950-DD94856ABD2A}"/>
          </ac:spMkLst>
        </pc:spChg>
        <pc:spChg chg="mod">
          <ac:chgData name="Timo Mühlhaus" userId="1b6b3aba618dadac" providerId="LiveId" clId="{0650BC4A-570C-4918-B7F2-B6B3A55D36EB}" dt="2020-09-19T09:11:33.030" v="1453"/>
          <ac:spMkLst>
            <pc:docMk/>
            <pc:sldMk cId="555287134" sldId="584"/>
            <ac:spMk id="84" creationId="{0C38A27C-A119-4DCD-BB1C-409EA960FD91}"/>
          </ac:spMkLst>
        </pc:spChg>
        <pc:spChg chg="mod">
          <ac:chgData name="Timo Mühlhaus" userId="1b6b3aba618dadac" providerId="LiveId" clId="{0650BC4A-570C-4918-B7F2-B6B3A55D36EB}" dt="2020-09-19T09:11:33.030" v="1453"/>
          <ac:spMkLst>
            <pc:docMk/>
            <pc:sldMk cId="555287134" sldId="584"/>
            <ac:spMk id="85" creationId="{1591E899-A03D-4680-A78F-A11B225E027C}"/>
          </ac:spMkLst>
        </pc:spChg>
        <pc:spChg chg="mod">
          <ac:chgData name="Timo Mühlhaus" userId="1b6b3aba618dadac" providerId="LiveId" clId="{0650BC4A-570C-4918-B7F2-B6B3A55D36EB}" dt="2020-09-19T09:13:20.318" v="1460" actId="13822"/>
          <ac:spMkLst>
            <pc:docMk/>
            <pc:sldMk cId="555287134" sldId="584"/>
            <ac:spMk id="86" creationId="{DFF6A22B-A12D-46C2-9045-345C9CD8D6AE}"/>
          </ac:spMkLst>
        </pc:spChg>
        <pc:spChg chg="mod">
          <ac:chgData name="Timo Mühlhaus" userId="1b6b3aba618dadac" providerId="LiveId" clId="{0650BC4A-570C-4918-B7F2-B6B3A55D36EB}" dt="2020-09-19T09:13:20.318" v="1460" actId="13822"/>
          <ac:spMkLst>
            <pc:docMk/>
            <pc:sldMk cId="555287134" sldId="584"/>
            <ac:spMk id="88" creationId="{9B1EEE9D-0E35-46E4-BFBB-25FAF3565881}"/>
          </ac:spMkLst>
        </pc:spChg>
        <pc:spChg chg="mod">
          <ac:chgData name="Timo Mühlhaus" userId="1b6b3aba618dadac" providerId="LiveId" clId="{0650BC4A-570C-4918-B7F2-B6B3A55D36EB}" dt="2020-09-19T09:13:20.318" v="1460" actId="13822"/>
          <ac:spMkLst>
            <pc:docMk/>
            <pc:sldMk cId="555287134" sldId="584"/>
            <ac:spMk id="92" creationId="{CE728AE5-72C2-4593-B32E-3F6D4C4BED39}"/>
          </ac:spMkLst>
        </pc:spChg>
        <pc:spChg chg="mod">
          <ac:chgData name="Timo Mühlhaus" userId="1b6b3aba618dadac" providerId="LiveId" clId="{0650BC4A-570C-4918-B7F2-B6B3A55D36EB}" dt="2020-09-19T09:13:20.318" v="1460" actId="13822"/>
          <ac:spMkLst>
            <pc:docMk/>
            <pc:sldMk cId="555287134" sldId="584"/>
            <ac:spMk id="94" creationId="{CC5FFA49-3898-4F66-9EB8-0A9FF2872943}"/>
          </ac:spMkLst>
        </pc:spChg>
        <pc:spChg chg="mod">
          <ac:chgData name="Timo Mühlhaus" userId="1b6b3aba618dadac" providerId="LiveId" clId="{0650BC4A-570C-4918-B7F2-B6B3A55D36EB}" dt="2020-09-19T09:13:20.318" v="1460" actId="13822"/>
          <ac:spMkLst>
            <pc:docMk/>
            <pc:sldMk cId="555287134" sldId="584"/>
            <ac:spMk id="96" creationId="{E8DF9384-8CBB-409D-8EB5-77EE040B7504}"/>
          </ac:spMkLst>
        </pc:spChg>
        <pc:spChg chg="mod">
          <ac:chgData name="Timo Mühlhaus" userId="1b6b3aba618dadac" providerId="LiveId" clId="{0650BC4A-570C-4918-B7F2-B6B3A55D36EB}" dt="2020-09-19T09:13:54.981" v="1464" actId="207"/>
          <ac:spMkLst>
            <pc:docMk/>
            <pc:sldMk cId="555287134" sldId="584"/>
            <ac:spMk id="98" creationId="{269EEB73-E3EA-472D-8BFE-34C106435335}"/>
          </ac:spMkLst>
        </pc:spChg>
        <pc:spChg chg="mod">
          <ac:chgData name="Timo Mühlhaus" userId="1b6b3aba618dadac" providerId="LiveId" clId="{0650BC4A-570C-4918-B7F2-B6B3A55D36EB}" dt="2020-09-19T09:11:33.030" v="1453"/>
          <ac:spMkLst>
            <pc:docMk/>
            <pc:sldMk cId="555287134" sldId="584"/>
            <ac:spMk id="100" creationId="{23406737-7CAD-447C-BF3E-258CC783EC77}"/>
          </ac:spMkLst>
        </pc:spChg>
        <pc:spChg chg="mod">
          <ac:chgData name="Timo Mühlhaus" userId="1b6b3aba618dadac" providerId="LiveId" clId="{0650BC4A-570C-4918-B7F2-B6B3A55D36EB}" dt="2020-09-19T09:11:33.030" v="1453"/>
          <ac:spMkLst>
            <pc:docMk/>
            <pc:sldMk cId="555287134" sldId="584"/>
            <ac:spMk id="101" creationId="{8F851937-D586-46B6-847B-62136B2B4142}"/>
          </ac:spMkLst>
        </pc:spChg>
        <pc:spChg chg="mod">
          <ac:chgData name="Timo Mühlhaus" userId="1b6b3aba618dadac" providerId="LiveId" clId="{0650BC4A-570C-4918-B7F2-B6B3A55D36EB}" dt="2020-09-19T09:11:33.030" v="1453"/>
          <ac:spMkLst>
            <pc:docMk/>
            <pc:sldMk cId="555287134" sldId="584"/>
            <ac:spMk id="106" creationId="{84A86662-CE40-45D9-8553-BE9B0F299807}"/>
          </ac:spMkLst>
        </pc:spChg>
        <pc:spChg chg="mod">
          <ac:chgData name="Timo Mühlhaus" userId="1b6b3aba618dadac" providerId="LiveId" clId="{0650BC4A-570C-4918-B7F2-B6B3A55D36EB}" dt="2020-09-19T09:11:33.030" v="1453"/>
          <ac:spMkLst>
            <pc:docMk/>
            <pc:sldMk cId="555287134" sldId="584"/>
            <ac:spMk id="107" creationId="{4DED3EE7-93F8-4B8B-88F6-2E8B649AD958}"/>
          </ac:spMkLst>
        </pc:spChg>
        <pc:spChg chg="mod">
          <ac:chgData name="Timo Mühlhaus" userId="1b6b3aba618dadac" providerId="LiveId" clId="{0650BC4A-570C-4918-B7F2-B6B3A55D36EB}" dt="2020-09-19T09:11:33.030" v="1453"/>
          <ac:spMkLst>
            <pc:docMk/>
            <pc:sldMk cId="555287134" sldId="584"/>
            <ac:spMk id="108" creationId="{D2FC7593-AE33-4E33-8E06-338630AC8BF6}"/>
          </ac:spMkLst>
        </pc:spChg>
        <pc:spChg chg="add mod">
          <ac:chgData name="Timo Mühlhaus" userId="1b6b3aba618dadac" providerId="LiveId" clId="{0650BC4A-570C-4918-B7F2-B6B3A55D36EB}" dt="2020-09-19T09:11:48.617" v="1457" actId="1076"/>
          <ac:spMkLst>
            <pc:docMk/>
            <pc:sldMk cId="555287134" sldId="584"/>
            <ac:spMk id="109" creationId="{1FD78221-2287-40E5-910F-3C89040E8DE8}"/>
          </ac:spMkLst>
        </pc:spChg>
        <pc:spChg chg="add mod">
          <ac:chgData name="Timo Mühlhaus" userId="1b6b3aba618dadac" providerId="LiveId" clId="{0650BC4A-570C-4918-B7F2-B6B3A55D36EB}" dt="2020-09-19T09:14:49.511" v="1471" actId="1076"/>
          <ac:spMkLst>
            <pc:docMk/>
            <pc:sldMk cId="555287134" sldId="584"/>
            <ac:spMk id="111" creationId="{5FEA6D3D-827B-49E9-97C4-6C8A90A5ED19}"/>
          </ac:spMkLst>
        </pc:spChg>
        <pc:spChg chg="add mod">
          <ac:chgData name="Timo Mühlhaus" userId="1b6b3aba618dadac" providerId="LiveId" clId="{0650BC4A-570C-4918-B7F2-B6B3A55D36EB}" dt="2020-09-19T09:14:39.799" v="1469" actId="1076"/>
          <ac:spMkLst>
            <pc:docMk/>
            <pc:sldMk cId="555287134" sldId="584"/>
            <ac:spMk id="113" creationId="{6890B69F-974D-4257-96E9-EA40565E3C6A}"/>
          </ac:spMkLst>
        </pc:spChg>
        <pc:spChg chg="add mod">
          <ac:chgData name="Timo Mühlhaus" userId="1b6b3aba618dadac" providerId="LiveId" clId="{0650BC4A-570C-4918-B7F2-B6B3A55D36EB}" dt="2020-09-19T09:14:34.700" v="1468" actId="1076"/>
          <ac:spMkLst>
            <pc:docMk/>
            <pc:sldMk cId="555287134" sldId="584"/>
            <ac:spMk id="115" creationId="{534AE456-8C7C-4533-A8C1-3080E4C38865}"/>
          </ac:spMkLst>
        </pc:spChg>
        <pc:spChg chg="add mod">
          <ac:chgData name="Timo Mühlhaus" userId="1b6b3aba618dadac" providerId="LiveId" clId="{0650BC4A-570C-4918-B7F2-B6B3A55D36EB}" dt="2020-09-19T09:14:32.309" v="1467" actId="1076"/>
          <ac:spMkLst>
            <pc:docMk/>
            <pc:sldMk cId="555287134" sldId="584"/>
            <ac:spMk id="117" creationId="{3DF50A6A-7BBF-45A6-B7E0-78C7DACCAC73}"/>
          </ac:spMkLst>
        </pc:spChg>
        <pc:spChg chg="add mod">
          <ac:chgData name="Timo Mühlhaus" userId="1b6b3aba618dadac" providerId="LiveId" clId="{0650BC4A-570C-4918-B7F2-B6B3A55D36EB}" dt="2020-09-19T09:14:27.426" v="1466" actId="1076"/>
          <ac:spMkLst>
            <pc:docMk/>
            <pc:sldMk cId="555287134" sldId="584"/>
            <ac:spMk id="119" creationId="{A7457335-3F7E-4BDF-8A76-C7EBB22F0695}"/>
          </ac:spMkLst>
        </pc:spChg>
        <pc:spChg chg="add mod">
          <ac:chgData name="Timo Mühlhaus" userId="1b6b3aba618dadac" providerId="LiveId" clId="{0650BC4A-570C-4918-B7F2-B6B3A55D36EB}" dt="2020-09-19T09:14:41.767" v="1470" actId="1076"/>
          <ac:spMkLst>
            <pc:docMk/>
            <pc:sldMk cId="555287134" sldId="584"/>
            <ac:spMk id="121" creationId="{EC6575EB-27B3-45DC-A47B-A1F6A2B45A59}"/>
          </ac:spMkLst>
        </pc:spChg>
        <pc:grpChg chg="add del mod">
          <ac:chgData name="Timo Mühlhaus" userId="1b6b3aba618dadac" providerId="LiveId" clId="{0650BC4A-570C-4918-B7F2-B6B3A55D36EB}" dt="2020-09-19T09:15:14.762" v="1524" actId="165"/>
          <ac:grpSpMkLst>
            <pc:docMk/>
            <pc:sldMk cId="555287134" sldId="584"/>
            <ac:grpSpMk id="5" creationId="{9CE3A248-1382-4F23-8620-1F82A1888A61}"/>
          </ac:grpSpMkLst>
        </pc:grpChg>
        <pc:grpChg chg="mod topLvl">
          <ac:chgData name="Timo Mühlhaus" userId="1b6b3aba618dadac" providerId="LiveId" clId="{0650BC4A-570C-4918-B7F2-B6B3A55D36EB}" dt="2020-09-19T15:09:02.972" v="2825" actId="1035"/>
          <ac:grpSpMkLst>
            <pc:docMk/>
            <pc:sldMk cId="555287134" sldId="584"/>
            <ac:grpSpMk id="7" creationId="{E5352CE9-4399-46D5-AD2E-C8917816CAE9}"/>
          </ac:grpSpMkLst>
        </pc:grpChg>
        <pc:grpChg chg="mod topLvl">
          <ac:chgData name="Timo Mühlhaus" userId="1b6b3aba618dadac" providerId="LiveId" clId="{0650BC4A-570C-4918-B7F2-B6B3A55D36EB}" dt="2020-09-19T15:07:06.482" v="2761" actId="165"/>
          <ac:grpSpMkLst>
            <pc:docMk/>
            <pc:sldMk cId="555287134" sldId="584"/>
            <ac:grpSpMk id="11" creationId="{38E15F47-6994-4DF0-9261-8ACFB025AB0E}"/>
          </ac:grpSpMkLst>
        </pc:grpChg>
        <pc:grpChg chg="mod topLvl">
          <ac:chgData name="Timo Mühlhaus" userId="1b6b3aba618dadac" providerId="LiveId" clId="{0650BC4A-570C-4918-B7F2-B6B3A55D36EB}" dt="2020-09-19T15:07:12.925" v="2777" actId="1035"/>
          <ac:grpSpMkLst>
            <pc:docMk/>
            <pc:sldMk cId="555287134" sldId="584"/>
            <ac:grpSpMk id="17" creationId="{A05AD4ED-4C64-4C79-8F86-F5915E172FFF}"/>
          </ac:grpSpMkLst>
        </pc:grpChg>
        <pc:grpChg chg="mod topLvl">
          <ac:chgData name="Timo Mühlhaus" userId="1b6b3aba618dadac" providerId="LiveId" clId="{0650BC4A-570C-4918-B7F2-B6B3A55D36EB}" dt="2020-09-19T15:07:12.925" v="2777" actId="1035"/>
          <ac:grpSpMkLst>
            <pc:docMk/>
            <pc:sldMk cId="555287134" sldId="584"/>
            <ac:grpSpMk id="18" creationId="{F2EB3488-0DF9-47BF-9DA7-EF7ABB3A25F1}"/>
          </ac:grpSpMkLst>
        </pc:grpChg>
        <pc:grpChg chg="mod topLvl">
          <ac:chgData name="Timo Mühlhaus" userId="1b6b3aba618dadac" providerId="LiveId" clId="{0650BC4A-570C-4918-B7F2-B6B3A55D36EB}" dt="2020-09-19T15:07:12.925" v="2777" actId="1035"/>
          <ac:grpSpMkLst>
            <pc:docMk/>
            <pc:sldMk cId="555287134" sldId="584"/>
            <ac:grpSpMk id="19" creationId="{D9EFC645-5063-4842-9A6C-F10B0EF39050}"/>
          </ac:grpSpMkLst>
        </pc:grpChg>
        <pc:grpChg chg="mod">
          <ac:chgData name="Timo Mühlhaus" userId="1b6b3aba618dadac" providerId="LiveId" clId="{0650BC4A-570C-4918-B7F2-B6B3A55D36EB}" dt="2020-09-19T15:07:06.482" v="2761" actId="165"/>
          <ac:grpSpMkLst>
            <pc:docMk/>
            <pc:sldMk cId="555287134" sldId="584"/>
            <ac:grpSpMk id="23" creationId="{991F0826-0443-4085-B941-70298316C9EE}"/>
          </ac:grpSpMkLst>
        </pc:grpChg>
        <pc:grpChg chg="add mod">
          <ac:chgData name="Timo Mühlhaus" userId="1b6b3aba618dadac" providerId="LiveId" clId="{0650BC4A-570C-4918-B7F2-B6B3A55D36EB}" dt="2020-09-19T09:11:41.481" v="1455" actId="1076"/>
          <ac:grpSpMkLst>
            <pc:docMk/>
            <pc:sldMk cId="555287134" sldId="584"/>
            <ac:grpSpMk id="66" creationId="{85F8C018-3EF1-458B-BA81-8277446936F2}"/>
          </ac:grpSpMkLst>
        </pc:grpChg>
        <pc:grpChg chg="mod">
          <ac:chgData name="Timo Mühlhaus" userId="1b6b3aba618dadac" providerId="LiveId" clId="{0650BC4A-570C-4918-B7F2-B6B3A55D36EB}" dt="2020-09-19T09:11:33.030" v="1453"/>
          <ac:grpSpMkLst>
            <pc:docMk/>
            <pc:sldMk cId="555287134" sldId="584"/>
            <ac:grpSpMk id="68" creationId="{2A9B0CE8-5EDF-4B17-A7F2-6BE5078D4BA9}"/>
          </ac:grpSpMkLst>
        </pc:grpChg>
        <pc:grpChg chg="mod">
          <ac:chgData name="Timo Mühlhaus" userId="1b6b3aba618dadac" providerId="LiveId" clId="{0650BC4A-570C-4918-B7F2-B6B3A55D36EB}" dt="2020-09-19T09:11:33.030" v="1453"/>
          <ac:grpSpMkLst>
            <pc:docMk/>
            <pc:sldMk cId="555287134" sldId="584"/>
            <ac:grpSpMk id="69" creationId="{2C124D5C-0461-4555-9DE7-1C774EA140A8}"/>
          </ac:grpSpMkLst>
        </pc:grpChg>
        <pc:grpChg chg="mod">
          <ac:chgData name="Timo Mühlhaus" userId="1b6b3aba618dadac" providerId="LiveId" clId="{0650BC4A-570C-4918-B7F2-B6B3A55D36EB}" dt="2020-09-19T09:11:33.030" v="1453"/>
          <ac:grpSpMkLst>
            <pc:docMk/>
            <pc:sldMk cId="555287134" sldId="584"/>
            <ac:grpSpMk id="70" creationId="{46EE9EED-91DC-48E6-BEF9-5C187DDECB5E}"/>
          </ac:grpSpMkLst>
        </pc:grpChg>
        <pc:grpChg chg="mod">
          <ac:chgData name="Timo Mühlhaus" userId="1b6b3aba618dadac" providerId="LiveId" clId="{0650BC4A-570C-4918-B7F2-B6B3A55D36EB}" dt="2020-09-19T09:11:33.030" v="1453"/>
          <ac:grpSpMkLst>
            <pc:docMk/>
            <pc:sldMk cId="555287134" sldId="584"/>
            <ac:grpSpMk id="71" creationId="{BA59DC1A-CF5B-4FB0-A998-D24AC4421015}"/>
          </ac:grpSpMkLst>
        </pc:grpChg>
        <pc:grpChg chg="mod">
          <ac:chgData name="Timo Mühlhaus" userId="1b6b3aba618dadac" providerId="LiveId" clId="{0650BC4A-570C-4918-B7F2-B6B3A55D36EB}" dt="2020-09-19T09:11:33.030" v="1453"/>
          <ac:grpSpMkLst>
            <pc:docMk/>
            <pc:sldMk cId="555287134" sldId="584"/>
            <ac:grpSpMk id="72" creationId="{B246C292-9CA7-44A3-A642-F73154995A20}"/>
          </ac:grpSpMkLst>
        </pc:grpChg>
        <pc:grpChg chg="mod">
          <ac:chgData name="Timo Mühlhaus" userId="1b6b3aba618dadac" providerId="LiveId" clId="{0650BC4A-570C-4918-B7F2-B6B3A55D36EB}" dt="2020-09-19T09:11:33.030" v="1453"/>
          <ac:grpSpMkLst>
            <pc:docMk/>
            <pc:sldMk cId="555287134" sldId="584"/>
            <ac:grpSpMk id="73" creationId="{BA462B0F-74BE-47F9-BBE0-CC6B26F48D64}"/>
          </ac:grpSpMkLst>
        </pc:grpChg>
        <pc:grpChg chg="mod">
          <ac:chgData name="Timo Mühlhaus" userId="1b6b3aba618dadac" providerId="LiveId" clId="{0650BC4A-570C-4918-B7F2-B6B3A55D36EB}" dt="2020-09-19T09:11:33.030" v="1453"/>
          <ac:grpSpMkLst>
            <pc:docMk/>
            <pc:sldMk cId="555287134" sldId="584"/>
            <ac:grpSpMk id="74" creationId="{1496B791-906B-459E-88B5-5DC5FFF3213E}"/>
          </ac:grpSpMkLst>
        </pc:grpChg>
        <pc:grpChg chg="mod">
          <ac:chgData name="Timo Mühlhaus" userId="1b6b3aba618dadac" providerId="LiveId" clId="{0650BC4A-570C-4918-B7F2-B6B3A55D36EB}" dt="2020-09-19T09:11:33.030" v="1453"/>
          <ac:grpSpMkLst>
            <pc:docMk/>
            <pc:sldMk cId="555287134" sldId="584"/>
            <ac:grpSpMk id="76" creationId="{ECB8AE8E-71EA-4947-A71F-C9CD64A1F45C}"/>
          </ac:grpSpMkLst>
        </pc:grpChg>
        <pc:grpChg chg="mod">
          <ac:chgData name="Timo Mühlhaus" userId="1b6b3aba618dadac" providerId="LiveId" clId="{0650BC4A-570C-4918-B7F2-B6B3A55D36EB}" dt="2020-09-19T09:11:33.030" v="1453"/>
          <ac:grpSpMkLst>
            <pc:docMk/>
            <pc:sldMk cId="555287134" sldId="584"/>
            <ac:grpSpMk id="89" creationId="{60122C81-0875-4DA7-B67E-89BA3DB927E0}"/>
          </ac:grpSpMkLst>
        </pc:grpChg>
        <pc:grpChg chg="mod">
          <ac:chgData name="Timo Mühlhaus" userId="1b6b3aba618dadac" providerId="LiveId" clId="{0650BC4A-570C-4918-B7F2-B6B3A55D36EB}" dt="2020-09-19T09:11:33.030" v="1453"/>
          <ac:grpSpMkLst>
            <pc:docMk/>
            <pc:sldMk cId="555287134" sldId="584"/>
            <ac:grpSpMk id="99" creationId="{B0B603CB-3D8A-4453-B0A2-1CBAEE2EE586}"/>
          </ac:grpSpMkLst>
        </pc:grpChg>
        <pc:grpChg chg="mod">
          <ac:chgData name="Timo Mühlhaus" userId="1b6b3aba618dadac" providerId="LiveId" clId="{0650BC4A-570C-4918-B7F2-B6B3A55D36EB}" dt="2020-09-19T09:11:33.030" v="1453"/>
          <ac:grpSpMkLst>
            <pc:docMk/>
            <pc:sldMk cId="555287134" sldId="584"/>
            <ac:grpSpMk id="103" creationId="{D8C1E8AE-A3D9-4051-800B-E7A6D488C08B}"/>
          </ac:grpSpMkLst>
        </pc:grpChg>
        <pc:grpChg chg="add del mod">
          <ac:chgData name="Timo Mühlhaus" userId="1b6b3aba618dadac" providerId="LiveId" clId="{0650BC4A-570C-4918-B7F2-B6B3A55D36EB}" dt="2020-09-19T15:07:06.482" v="2761" actId="165"/>
          <ac:grpSpMkLst>
            <pc:docMk/>
            <pc:sldMk cId="555287134" sldId="584"/>
            <ac:grpSpMk id="122" creationId="{D753B448-D8B1-4290-A29F-7EF50E85D55C}"/>
          </ac:grpSpMkLst>
        </pc:grpChg>
        <pc:picChg chg="mod">
          <ac:chgData name="Timo Mühlhaus" userId="1b6b3aba618dadac" providerId="LiveId" clId="{0650BC4A-570C-4918-B7F2-B6B3A55D36EB}" dt="2020-09-19T15:07:06.482" v="2761" actId="165"/>
          <ac:picMkLst>
            <pc:docMk/>
            <pc:sldMk cId="555287134" sldId="584"/>
            <ac:picMk id="21" creationId="{6F6C697A-4FBB-4D59-9532-0C8F3E4ECBCF}"/>
          </ac:picMkLst>
        </pc:picChg>
        <pc:picChg chg="mod">
          <ac:chgData name="Timo Mühlhaus" userId="1b6b3aba618dadac" providerId="LiveId" clId="{0650BC4A-570C-4918-B7F2-B6B3A55D36EB}" dt="2020-09-19T15:07:06.482" v="2761" actId="165"/>
          <ac:picMkLst>
            <pc:docMk/>
            <pc:sldMk cId="555287134" sldId="584"/>
            <ac:picMk id="24" creationId="{519887B9-4EC1-4502-A635-B309050FF55A}"/>
          </ac:picMkLst>
        </pc:picChg>
        <pc:picChg chg="mod">
          <ac:chgData name="Timo Mühlhaus" userId="1b6b3aba618dadac" providerId="LiveId" clId="{0650BC4A-570C-4918-B7F2-B6B3A55D36EB}" dt="2020-09-19T15:07:06.482" v="2761" actId="165"/>
          <ac:picMkLst>
            <pc:docMk/>
            <pc:sldMk cId="555287134" sldId="584"/>
            <ac:picMk id="25" creationId="{A10A14EE-7B55-4561-929B-40C9153A8BBA}"/>
          </ac:picMkLst>
        </pc:picChg>
        <pc:picChg chg="mod">
          <ac:chgData name="Timo Mühlhaus" userId="1b6b3aba618dadac" providerId="LiveId" clId="{0650BC4A-570C-4918-B7F2-B6B3A55D36EB}" dt="2020-09-19T15:07:06.482" v="2761" actId="165"/>
          <ac:picMkLst>
            <pc:docMk/>
            <pc:sldMk cId="555287134" sldId="584"/>
            <ac:picMk id="27" creationId="{25ECEC0B-A698-49A0-9051-7D710F8CC9BA}"/>
          </ac:picMkLst>
        </pc:picChg>
        <pc:picChg chg="mod">
          <ac:chgData name="Timo Mühlhaus" userId="1b6b3aba618dadac" providerId="LiveId" clId="{0650BC4A-570C-4918-B7F2-B6B3A55D36EB}" dt="2020-09-19T15:09:02.972" v="2825" actId="1035"/>
          <ac:picMkLst>
            <pc:docMk/>
            <pc:sldMk cId="555287134" sldId="584"/>
            <ac:picMk id="33" creationId="{EC368C01-F912-4AD7-8673-6AB96D334EFA}"/>
          </ac:picMkLst>
        </pc:picChg>
        <pc:picChg chg="mod">
          <ac:chgData name="Timo Mühlhaus" userId="1b6b3aba618dadac" providerId="LiveId" clId="{0650BC4A-570C-4918-B7F2-B6B3A55D36EB}" dt="2020-09-19T15:09:02.972" v="2825" actId="1035"/>
          <ac:picMkLst>
            <pc:docMk/>
            <pc:sldMk cId="555287134" sldId="584"/>
            <ac:picMk id="34" creationId="{5A799E93-86BD-43AC-9174-CED19A64F5BA}"/>
          </ac:picMkLst>
        </pc:picChg>
        <pc:picChg chg="mod">
          <ac:chgData name="Timo Mühlhaus" userId="1b6b3aba618dadac" providerId="LiveId" clId="{0650BC4A-570C-4918-B7F2-B6B3A55D36EB}" dt="2020-09-19T15:09:02.972" v="2825" actId="1035"/>
          <ac:picMkLst>
            <pc:docMk/>
            <pc:sldMk cId="555287134" sldId="584"/>
            <ac:picMk id="35" creationId="{F82B4B34-509E-44BF-A982-F80E652DABC7}"/>
          </ac:picMkLst>
        </pc:picChg>
        <pc:picChg chg="mod">
          <ac:chgData name="Timo Mühlhaus" userId="1b6b3aba618dadac" providerId="LiveId" clId="{0650BC4A-570C-4918-B7F2-B6B3A55D36EB}" dt="2020-09-19T15:09:02.972" v="2825" actId="1035"/>
          <ac:picMkLst>
            <pc:docMk/>
            <pc:sldMk cId="555287134" sldId="584"/>
            <ac:picMk id="36" creationId="{65C6277B-4658-4279-92FC-ED4954BC6E13}"/>
          </ac:picMkLst>
        </pc:picChg>
        <pc:picChg chg="mod">
          <ac:chgData name="Timo Mühlhaus" userId="1b6b3aba618dadac" providerId="LiveId" clId="{0650BC4A-570C-4918-B7F2-B6B3A55D36EB}" dt="2020-09-19T15:09:02.972" v="2825" actId="1035"/>
          <ac:picMkLst>
            <pc:docMk/>
            <pc:sldMk cId="555287134" sldId="584"/>
            <ac:picMk id="37" creationId="{896DFC64-EA7B-4B33-ABB4-4CDDD7B1AE00}"/>
          </ac:picMkLst>
        </pc:picChg>
        <pc:picChg chg="mod">
          <ac:chgData name="Timo Mühlhaus" userId="1b6b3aba618dadac" providerId="LiveId" clId="{0650BC4A-570C-4918-B7F2-B6B3A55D36EB}" dt="2020-09-19T15:09:02.972" v="2825" actId="1035"/>
          <ac:picMkLst>
            <pc:docMk/>
            <pc:sldMk cId="555287134" sldId="584"/>
            <ac:picMk id="38" creationId="{CE2EE83E-115C-498F-A1D8-8169D07E1382}"/>
          </ac:picMkLst>
        </pc:picChg>
        <pc:picChg chg="mod">
          <ac:chgData name="Timo Mühlhaus" userId="1b6b3aba618dadac" providerId="LiveId" clId="{0650BC4A-570C-4918-B7F2-B6B3A55D36EB}" dt="2020-09-19T15:09:02.972" v="2825" actId="1035"/>
          <ac:picMkLst>
            <pc:docMk/>
            <pc:sldMk cId="555287134" sldId="584"/>
            <ac:picMk id="39" creationId="{02F4C31B-A044-499C-827F-9824186F8028}"/>
          </ac:picMkLst>
        </pc:picChg>
        <pc:picChg chg="mod">
          <ac:chgData name="Timo Mühlhaus" userId="1b6b3aba618dadac" providerId="LiveId" clId="{0650BC4A-570C-4918-B7F2-B6B3A55D36EB}" dt="2020-09-19T15:09:02.972" v="2825" actId="1035"/>
          <ac:picMkLst>
            <pc:docMk/>
            <pc:sldMk cId="555287134" sldId="584"/>
            <ac:picMk id="40" creationId="{FB7B21DB-B50D-4E02-BE4E-A70784D5EF15}"/>
          </ac:picMkLst>
        </pc:picChg>
        <pc:picChg chg="mod">
          <ac:chgData name="Timo Mühlhaus" userId="1b6b3aba618dadac" providerId="LiveId" clId="{0650BC4A-570C-4918-B7F2-B6B3A55D36EB}" dt="2020-09-19T15:09:02.972" v="2825" actId="1035"/>
          <ac:picMkLst>
            <pc:docMk/>
            <pc:sldMk cId="555287134" sldId="584"/>
            <ac:picMk id="41" creationId="{8CC4B2FE-9605-4C07-B2C4-ADA5F0EEF744}"/>
          </ac:picMkLst>
        </pc:picChg>
        <pc:picChg chg="mod">
          <ac:chgData name="Timo Mühlhaus" userId="1b6b3aba618dadac" providerId="LiveId" clId="{0650BC4A-570C-4918-B7F2-B6B3A55D36EB}" dt="2020-09-19T15:09:02.972" v="2825" actId="1035"/>
          <ac:picMkLst>
            <pc:docMk/>
            <pc:sldMk cId="555287134" sldId="584"/>
            <ac:picMk id="42" creationId="{8F09F81E-E255-4975-9ADF-A4D138322272}"/>
          </ac:picMkLst>
        </pc:picChg>
        <pc:picChg chg="mod">
          <ac:chgData name="Timo Mühlhaus" userId="1b6b3aba618dadac" providerId="LiveId" clId="{0650BC4A-570C-4918-B7F2-B6B3A55D36EB}" dt="2020-09-19T15:09:02.972" v="2825" actId="1035"/>
          <ac:picMkLst>
            <pc:docMk/>
            <pc:sldMk cId="555287134" sldId="584"/>
            <ac:picMk id="43" creationId="{1CA5239D-A43C-4341-83C5-FC6175928800}"/>
          </ac:picMkLst>
        </pc:picChg>
        <pc:picChg chg="mod">
          <ac:chgData name="Timo Mühlhaus" userId="1b6b3aba618dadac" providerId="LiveId" clId="{0650BC4A-570C-4918-B7F2-B6B3A55D36EB}" dt="2020-09-19T15:09:02.972" v="2825" actId="1035"/>
          <ac:picMkLst>
            <pc:docMk/>
            <pc:sldMk cId="555287134" sldId="584"/>
            <ac:picMk id="44" creationId="{9A5EF929-DB47-442F-A6C9-7FB532012131}"/>
          </ac:picMkLst>
        </pc:picChg>
        <pc:picChg chg="mod">
          <ac:chgData name="Timo Mühlhaus" userId="1b6b3aba618dadac" providerId="LiveId" clId="{0650BC4A-570C-4918-B7F2-B6B3A55D36EB}" dt="2020-09-19T15:09:02.972" v="2825" actId="1035"/>
          <ac:picMkLst>
            <pc:docMk/>
            <pc:sldMk cId="555287134" sldId="584"/>
            <ac:picMk id="45" creationId="{590B2884-BD5D-4017-BCC4-18CEF4FB6C36}"/>
          </ac:picMkLst>
        </pc:picChg>
        <pc:picChg chg="mod">
          <ac:chgData name="Timo Mühlhaus" userId="1b6b3aba618dadac" providerId="LiveId" clId="{0650BC4A-570C-4918-B7F2-B6B3A55D36EB}" dt="2020-09-19T15:09:02.972" v="2825" actId="1035"/>
          <ac:picMkLst>
            <pc:docMk/>
            <pc:sldMk cId="555287134" sldId="584"/>
            <ac:picMk id="46" creationId="{167141EF-D561-488A-95FD-ECA44439C494}"/>
          </ac:picMkLst>
        </pc:picChg>
        <pc:picChg chg="mod">
          <ac:chgData name="Timo Mühlhaus" userId="1b6b3aba618dadac" providerId="LiveId" clId="{0650BC4A-570C-4918-B7F2-B6B3A55D36EB}" dt="2020-09-19T15:09:02.972" v="2825" actId="1035"/>
          <ac:picMkLst>
            <pc:docMk/>
            <pc:sldMk cId="555287134" sldId="584"/>
            <ac:picMk id="47" creationId="{B075262B-AF6D-42B8-8294-7B4E084ABB64}"/>
          </ac:picMkLst>
        </pc:picChg>
        <pc:picChg chg="mod">
          <ac:chgData name="Timo Mühlhaus" userId="1b6b3aba618dadac" providerId="LiveId" clId="{0650BC4A-570C-4918-B7F2-B6B3A55D36EB}" dt="2020-09-19T15:09:02.972" v="2825" actId="1035"/>
          <ac:picMkLst>
            <pc:docMk/>
            <pc:sldMk cId="555287134" sldId="584"/>
            <ac:picMk id="48" creationId="{9A2CE464-FB28-4828-8E1C-C5784B0D5031}"/>
          </ac:picMkLst>
        </pc:picChg>
        <pc:picChg chg="mod">
          <ac:chgData name="Timo Mühlhaus" userId="1b6b3aba618dadac" providerId="LiveId" clId="{0650BC4A-570C-4918-B7F2-B6B3A55D36EB}" dt="2020-09-19T15:09:02.972" v="2825" actId="1035"/>
          <ac:picMkLst>
            <pc:docMk/>
            <pc:sldMk cId="555287134" sldId="584"/>
            <ac:picMk id="49" creationId="{C24066F2-51E7-4605-B336-B7B6A02EB7F5}"/>
          </ac:picMkLst>
        </pc:picChg>
        <pc:picChg chg="mod">
          <ac:chgData name="Timo Mühlhaus" userId="1b6b3aba618dadac" providerId="LiveId" clId="{0650BC4A-570C-4918-B7F2-B6B3A55D36EB}" dt="2020-09-19T15:09:02.972" v="2825" actId="1035"/>
          <ac:picMkLst>
            <pc:docMk/>
            <pc:sldMk cId="555287134" sldId="584"/>
            <ac:picMk id="50" creationId="{7338D5C0-0B20-47A7-847A-E96612D0C82F}"/>
          </ac:picMkLst>
        </pc:picChg>
        <pc:picChg chg="mod">
          <ac:chgData name="Timo Mühlhaus" userId="1b6b3aba618dadac" providerId="LiveId" clId="{0650BC4A-570C-4918-B7F2-B6B3A55D36EB}" dt="2020-09-19T15:09:02.972" v="2825" actId="1035"/>
          <ac:picMkLst>
            <pc:docMk/>
            <pc:sldMk cId="555287134" sldId="584"/>
            <ac:picMk id="51" creationId="{2DEFB907-916A-4FB1-A734-2B093E451BDA}"/>
          </ac:picMkLst>
        </pc:picChg>
        <pc:picChg chg="mod">
          <ac:chgData name="Timo Mühlhaus" userId="1b6b3aba618dadac" providerId="LiveId" clId="{0650BC4A-570C-4918-B7F2-B6B3A55D36EB}" dt="2020-09-19T15:09:02.972" v="2825" actId="1035"/>
          <ac:picMkLst>
            <pc:docMk/>
            <pc:sldMk cId="555287134" sldId="584"/>
            <ac:picMk id="52" creationId="{F8C7BF2F-CEB1-47FA-8A9A-D7BA0D41C799}"/>
          </ac:picMkLst>
        </pc:picChg>
        <pc:picChg chg="mod">
          <ac:chgData name="Timo Mühlhaus" userId="1b6b3aba618dadac" providerId="LiveId" clId="{0650BC4A-570C-4918-B7F2-B6B3A55D36EB}" dt="2020-09-19T15:09:02.972" v="2825" actId="1035"/>
          <ac:picMkLst>
            <pc:docMk/>
            <pc:sldMk cId="555287134" sldId="584"/>
            <ac:picMk id="53" creationId="{5BF5C312-EB72-4E35-9A0E-90A64F14D82C}"/>
          </ac:picMkLst>
        </pc:picChg>
        <pc:picChg chg="mod">
          <ac:chgData name="Timo Mühlhaus" userId="1b6b3aba618dadac" providerId="LiveId" clId="{0650BC4A-570C-4918-B7F2-B6B3A55D36EB}" dt="2020-09-19T15:09:02.972" v="2825" actId="1035"/>
          <ac:picMkLst>
            <pc:docMk/>
            <pc:sldMk cId="555287134" sldId="584"/>
            <ac:picMk id="54" creationId="{8F851B8A-50D6-4C42-AD2E-A822009245BB}"/>
          </ac:picMkLst>
        </pc:picChg>
        <pc:picChg chg="mod">
          <ac:chgData name="Timo Mühlhaus" userId="1b6b3aba618dadac" providerId="LiveId" clId="{0650BC4A-570C-4918-B7F2-B6B3A55D36EB}" dt="2020-09-19T15:09:02.972" v="2825" actId="1035"/>
          <ac:picMkLst>
            <pc:docMk/>
            <pc:sldMk cId="555287134" sldId="584"/>
            <ac:picMk id="55" creationId="{E45BBE55-53F0-4F6A-A92B-AC505E8E64DA}"/>
          </ac:picMkLst>
        </pc:picChg>
        <pc:picChg chg="mod">
          <ac:chgData name="Timo Mühlhaus" userId="1b6b3aba618dadac" providerId="LiveId" clId="{0650BC4A-570C-4918-B7F2-B6B3A55D36EB}" dt="2020-09-19T15:09:02.972" v="2825" actId="1035"/>
          <ac:picMkLst>
            <pc:docMk/>
            <pc:sldMk cId="555287134" sldId="584"/>
            <ac:picMk id="56" creationId="{67219FD0-A174-4222-BF97-3A54045ACB45}"/>
          </ac:picMkLst>
        </pc:picChg>
        <pc:picChg chg="mod">
          <ac:chgData name="Timo Mühlhaus" userId="1b6b3aba618dadac" providerId="LiveId" clId="{0650BC4A-570C-4918-B7F2-B6B3A55D36EB}" dt="2020-09-19T15:09:02.972" v="2825" actId="1035"/>
          <ac:picMkLst>
            <pc:docMk/>
            <pc:sldMk cId="555287134" sldId="584"/>
            <ac:picMk id="57" creationId="{869903A0-67F5-49C4-895B-D36D9FFB66AB}"/>
          </ac:picMkLst>
        </pc:picChg>
        <pc:picChg chg="mod">
          <ac:chgData name="Timo Mühlhaus" userId="1b6b3aba618dadac" providerId="LiveId" clId="{0650BC4A-570C-4918-B7F2-B6B3A55D36EB}" dt="2020-09-19T15:09:02.972" v="2825" actId="1035"/>
          <ac:picMkLst>
            <pc:docMk/>
            <pc:sldMk cId="555287134" sldId="584"/>
            <ac:picMk id="58" creationId="{13B4FBD4-A4AC-40C3-A0BB-87E54ED76238}"/>
          </ac:picMkLst>
        </pc:picChg>
        <pc:picChg chg="mod">
          <ac:chgData name="Timo Mühlhaus" userId="1b6b3aba618dadac" providerId="LiveId" clId="{0650BC4A-570C-4918-B7F2-B6B3A55D36EB}" dt="2020-09-19T15:09:02.972" v="2825" actId="1035"/>
          <ac:picMkLst>
            <pc:docMk/>
            <pc:sldMk cId="555287134" sldId="584"/>
            <ac:picMk id="59" creationId="{D4849B00-1FFF-4F0C-B78D-7A9700C094A2}"/>
          </ac:picMkLst>
        </pc:picChg>
        <pc:picChg chg="mod">
          <ac:chgData name="Timo Mühlhaus" userId="1b6b3aba618dadac" providerId="LiveId" clId="{0650BC4A-570C-4918-B7F2-B6B3A55D36EB}" dt="2020-09-19T15:09:02.972" v="2825" actId="1035"/>
          <ac:picMkLst>
            <pc:docMk/>
            <pc:sldMk cId="555287134" sldId="584"/>
            <ac:picMk id="60" creationId="{7548F0C8-A159-45C5-B411-F31B89148941}"/>
          </ac:picMkLst>
        </pc:picChg>
        <pc:picChg chg="mod">
          <ac:chgData name="Timo Mühlhaus" userId="1b6b3aba618dadac" providerId="LiveId" clId="{0650BC4A-570C-4918-B7F2-B6B3A55D36EB}" dt="2020-09-19T15:09:02.972" v="2825" actId="1035"/>
          <ac:picMkLst>
            <pc:docMk/>
            <pc:sldMk cId="555287134" sldId="584"/>
            <ac:picMk id="61" creationId="{47CF7B0B-DA95-4D2B-80BC-117EEC08C911}"/>
          </ac:picMkLst>
        </pc:picChg>
        <pc:picChg chg="mod">
          <ac:chgData name="Timo Mühlhaus" userId="1b6b3aba618dadac" providerId="LiveId" clId="{0650BC4A-570C-4918-B7F2-B6B3A55D36EB}" dt="2020-09-19T15:09:02.972" v="2825" actId="1035"/>
          <ac:picMkLst>
            <pc:docMk/>
            <pc:sldMk cId="555287134" sldId="584"/>
            <ac:picMk id="62" creationId="{BE8EC563-A68F-48AC-B99D-A1385DBAD2B0}"/>
          </ac:picMkLst>
        </pc:picChg>
        <pc:picChg chg="mod">
          <ac:chgData name="Timo Mühlhaus" userId="1b6b3aba618dadac" providerId="LiveId" clId="{0650BC4A-570C-4918-B7F2-B6B3A55D36EB}" dt="2020-09-19T15:09:02.972" v="2825" actId="1035"/>
          <ac:picMkLst>
            <pc:docMk/>
            <pc:sldMk cId="555287134" sldId="584"/>
            <ac:picMk id="63" creationId="{FC754F38-9CF8-42D1-BE20-7B6145003DAC}"/>
          </ac:picMkLst>
        </pc:picChg>
        <pc:picChg chg="mod">
          <ac:chgData name="Timo Mühlhaus" userId="1b6b3aba618dadac" providerId="LiveId" clId="{0650BC4A-570C-4918-B7F2-B6B3A55D36EB}" dt="2020-09-19T15:09:02.972" v="2825" actId="1035"/>
          <ac:picMkLst>
            <pc:docMk/>
            <pc:sldMk cId="555287134" sldId="584"/>
            <ac:picMk id="64" creationId="{70F0318C-A7AB-49BE-9B61-49402780A267}"/>
          </ac:picMkLst>
        </pc:picChg>
        <pc:picChg chg="mod">
          <ac:chgData name="Timo Mühlhaus" userId="1b6b3aba618dadac" providerId="LiveId" clId="{0650BC4A-570C-4918-B7F2-B6B3A55D36EB}" dt="2020-09-19T15:09:02.972" v="2825" actId="1035"/>
          <ac:picMkLst>
            <pc:docMk/>
            <pc:sldMk cId="555287134" sldId="584"/>
            <ac:picMk id="65" creationId="{5B6A502E-A119-4385-A3D0-0D0957D66C92}"/>
          </ac:picMkLst>
        </pc:picChg>
        <pc:picChg chg="mod">
          <ac:chgData name="Timo Mühlhaus" userId="1b6b3aba618dadac" providerId="LiveId" clId="{0650BC4A-570C-4918-B7F2-B6B3A55D36EB}" dt="2020-09-19T09:11:33.030" v="1453"/>
          <ac:picMkLst>
            <pc:docMk/>
            <pc:sldMk cId="555287134" sldId="584"/>
            <ac:picMk id="87" creationId="{377816C7-C5FD-4CDF-99C2-226F94535695}"/>
          </ac:picMkLst>
        </pc:picChg>
        <pc:picChg chg="mod">
          <ac:chgData name="Timo Mühlhaus" userId="1b6b3aba618dadac" providerId="LiveId" clId="{0650BC4A-570C-4918-B7F2-B6B3A55D36EB}" dt="2020-09-19T09:13:25.755" v="1461" actId="27349"/>
          <ac:picMkLst>
            <pc:docMk/>
            <pc:sldMk cId="555287134" sldId="584"/>
            <ac:picMk id="90" creationId="{78514551-5EFD-41C0-96DD-3B91F92C1AE9}"/>
          </ac:picMkLst>
        </pc:picChg>
        <pc:picChg chg="mod">
          <ac:chgData name="Timo Mühlhaus" userId="1b6b3aba618dadac" providerId="LiveId" clId="{0650BC4A-570C-4918-B7F2-B6B3A55D36EB}" dt="2020-09-19T09:11:33.030" v="1453"/>
          <ac:picMkLst>
            <pc:docMk/>
            <pc:sldMk cId="555287134" sldId="584"/>
            <ac:picMk id="91" creationId="{3F4DEDCF-8FF7-4F10-93E4-0094953654D3}"/>
          </ac:picMkLst>
        </pc:picChg>
        <pc:picChg chg="mod">
          <ac:chgData name="Timo Mühlhaus" userId="1b6b3aba618dadac" providerId="LiveId" clId="{0650BC4A-570C-4918-B7F2-B6B3A55D36EB}" dt="2020-09-19T09:11:33.030" v="1453"/>
          <ac:picMkLst>
            <pc:docMk/>
            <pc:sldMk cId="555287134" sldId="584"/>
            <ac:picMk id="93" creationId="{0AAEB276-6274-409D-9BDF-9AB9EE64DE09}"/>
          </ac:picMkLst>
        </pc:picChg>
        <pc:picChg chg="mod">
          <ac:chgData name="Timo Mühlhaus" userId="1b6b3aba618dadac" providerId="LiveId" clId="{0650BC4A-570C-4918-B7F2-B6B3A55D36EB}" dt="2020-09-19T09:11:33.030" v="1453"/>
          <ac:picMkLst>
            <pc:docMk/>
            <pc:sldMk cId="555287134" sldId="584"/>
            <ac:picMk id="95" creationId="{A5212488-5E9D-4661-978F-7B11EDCAA8AB}"/>
          </ac:picMkLst>
        </pc:picChg>
        <pc:picChg chg="mod">
          <ac:chgData name="Timo Mühlhaus" userId="1b6b3aba618dadac" providerId="LiveId" clId="{0650BC4A-570C-4918-B7F2-B6B3A55D36EB}" dt="2020-09-19T09:11:33.030" v="1453"/>
          <ac:picMkLst>
            <pc:docMk/>
            <pc:sldMk cId="555287134" sldId="584"/>
            <ac:picMk id="97" creationId="{85C5EEFF-676F-4DF7-9601-DAF33D675CBB}"/>
          </ac:picMkLst>
        </pc:picChg>
        <pc:picChg chg="mod">
          <ac:chgData name="Timo Mühlhaus" userId="1b6b3aba618dadac" providerId="LiveId" clId="{0650BC4A-570C-4918-B7F2-B6B3A55D36EB}" dt="2020-09-19T09:11:33.030" v="1453"/>
          <ac:picMkLst>
            <pc:docMk/>
            <pc:sldMk cId="555287134" sldId="584"/>
            <ac:picMk id="102" creationId="{E0CF5E3F-7244-46E8-BBBD-BD60262F7C7F}"/>
          </ac:picMkLst>
        </pc:picChg>
        <pc:cxnChg chg="mod">
          <ac:chgData name="Timo Mühlhaus" userId="1b6b3aba618dadac" providerId="LiveId" clId="{0650BC4A-570C-4918-B7F2-B6B3A55D36EB}" dt="2020-09-19T15:07:06.482" v="2761" actId="165"/>
          <ac:cxnSpMkLst>
            <pc:docMk/>
            <pc:sldMk cId="555287134" sldId="584"/>
            <ac:cxnSpMk id="28" creationId="{DB791493-2B1C-4024-AB45-03846F901B5E}"/>
          </ac:cxnSpMkLst>
        </pc:cxnChg>
        <pc:cxnChg chg="mod">
          <ac:chgData name="Timo Mühlhaus" userId="1b6b3aba618dadac" providerId="LiveId" clId="{0650BC4A-570C-4918-B7F2-B6B3A55D36EB}" dt="2020-09-19T15:07:06.482" v="2761" actId="165"/>
          <ac:cxnSpMkLst>
            <pc:docMk/>
            <pc:sldMk cId="555287134" sldId="584"/>
            <ac:cxnSpMk id="29" creationId="{8CC1CFBA-2D05-41A5-AD63-26409AECD35E}"/>
          </ac:cxnSpMkLst>
        </pc:cxnChg>
        <pc:cxnChg chg="mod">
          <ac:chgData name="Timo Mühlhaus" userId="1b6b3aba618dadac" providerId="LiveId" clId="{0650BC4A-570C-4918-B7F2-B6B3A55D36EB}" dt="2020-09-19T15:07:06.482" v="2761" actId="165"/>
          <ac:cxnSpMkLst>
            <pc:docMk/>
            <pc:sldMk cId="555287134" sldId="584"/>
            <ac:cxnSpMk id="30" creationId="{E709AF30-0B93-4794-A29C-E4A61368C590}"/>
          </ac:cxnSpMkLst>
        </pc:cxnChg>
        <pc:cxnChg chg="mod">
          <ac:chgData name="Timo Mühlhaus" userId="1b6b3aba618dadac" providerId="LiveId" clId="{0650BC4A-570C-4918-B7F2-B6B3A55D36EB}" dt="2020-09-19T15:07:06.482" v="2761" actId="165"/>
          <ac:cxnSpMkLst>
            <pc:docMk/>
            <pc:sldMk cId="555287134" sldId="584"/>
            <ac:cxnSpMk id="31" creationId="{CCC233ED-D5C8-435C-8210-F839B587433F}"/>
          </ac:cxnSpMkLst>
        </pc:cxnChg>
        <pc:cxnChg chg="mod">
          <ac:chgData name="Timo Mühlhaus" userId="1b6b3aba618dadac" providerId="LiveId" clId="{0650BC4A-570C-4918-B7F2-B6B3A55D36EB}" dt="2020-09-19T15:07:06.482" v="2761" actId="165"/>
          <ac:cxnSpMkLst>
            <pc:docMk/>
            <pc:sldMk cId="555287134" sldId="584"/>
            <ac:cxnSpMk id="32" creationId="{D762EC04-FB52-4EDF-8C0A-1204F1F257B0}"/>
          </ac:cxnSpMkLst>
        </pc:cxnChg>
        <pc:cxnChg chg="mod">
          <ac:chgData name="Timo Mühlhaus" userId="1b6b3aba618dadac" providerId="LiveId" clId="{0650BC4A-570C-4918-B7F2-B6B3A55D36EB}" dt="2020-09-19T09:11:33.030" v="1453"/>
          <ac:cxnSpMkLst>
            <pc:docMk/>
            <pc:sldMk cId="555287134" sldId="584"/>
            <ac:cxnSpMk id="104" creationId="{54F3B4E4-D979-44E3-87B0-4E8B782472EF}"/>
          </ac:cxnSpMkLst>
        </pc:cxnChg>
        <pc:cxnChg chg="mod">
          <ac:chgData name="Timo Mühlhaus" userId="1b6b3aba618dadac" providerId="LiveId" clId="{0650BC4A-570C-4918-B7F2-B6B3A55D36EB}" dt="2020-09-19T09:11:33.030" v="1453"/>
          <ac:cxnSpMkLst>
            <pc:docMk/>
            <pc:sldMk cId="555287134" sldId="584"/>
            <ac:cxnSpMk id="105" creationId="{4CBED07C-8A2A-4315-9275-EE7DF64D5F82}"/>
          </ac:cxnSpMkLst>
        </pc:cxnChg>
      </pc:sldChg>
      <pc:sldChg chg="addSp delSp modSp add mod ord">
        <pc:chgData name="Timo Mühlhaus" userId="1b6b3aba618dadac" providerId="LiveId" clId="{0650BC4A-570C-4918-B7F2-B6B3A55D36EB}" dt="2020-09-19T10:45:07.325" v="1805" actId="478"/>
        <pc:sldMkLst>
          <pc:docMk/>
          <pc:sldMk cId="1213068324" sldId="585"/>
        </pc:sldMkLst>
        <pc:spChg chg="mod">
          <ac:chgData name="Timo Mühlhaus" userId="1b6b3aba618dadac" providerId="LiveId" clId="{0650BC4A-570C-4918-B7F2-B6B3A55D36EB}" dt="2020-09-19T10:44:42.549" v="1793"/>
          <ac:spMkLst>
            <pc:docMk/>
            <pc:sldMk cId="1213068324" sldId="585"/>
            <ac:spMk id="2" creationId="{0E3135E2-B6BE-4F00-B478-46E10DFBE508}"/>
          </ac:spMkLst>
        </pc:spChg>
        <pc:spChg chg="del mod">
          <ac:chgData name="Timo Mühlhaus" userId="1b6b3aba618dadac" providerId="LiveId" clId="{0650BC4A-570C-4918-B7F2-B6B3A55D36EB}" dt="2020-09-19T10:45:04.534" v="1804" actId="478"/>
          <ac:spMkLst>
            <pc:docMk/>
            <pc:sldMk cId="1213068324" sldId="585"/>
            <ac:spMk id="3" creationId="{2A88B5CD-A71F-4554-98DD-B92FF2AC50EA}"/>
          </ac:spMkLst>
        </pc:spChg>
        <pc:spChg chg="del mod topLvl">
          <ac:chgData name="Timo Mühlhaus" userId="1b6b3aba618dadac" providerId="LiveId" clId="{0650BC4A-570C-4918-B7F2-B6B3A55D36EB}" dt="2020-09-19T10:31:27.816" v="1683" actId="478"/>
          <ac:spMkLst>
            <pc:docMk/>
            <pc:sldMk cId="1213068324" sldId="585"/>
            <ac:spMk id="6" creationId="{C7ACD752-2337-4B7F-971A-AA6FAD843C70}"/>
          </ac:spMkLst>
        </pc:spChg>
        <pc:spChg chg="del mod topLvl">
          <ac:chgData name="Timo Mühlhaus" userId="1b6b3aba618dadac" providerId="LiveId" clId="{0650BC4A-570C-4918-B7F2-B6B3A55D36EB}" dt="2020-09-19T10:31:27.816" v="1683" actId="478"/>
          <ac:spMkLst>
            <pc:docMk/>
            <pc:sldMk cId="1213068324" sldId="585"/>
            <ac:spMk id="8" creationId="{67A32A61-C91B-47CD-861C-74DFF8CE4930}"/>
          </ac:spMkLst>
        </pc:spChg>
        <pc:spChg chg="del mod topLvl">
          <ac:chgData name="Timo Mühlhaus" userId="1b6b3aba618dadac" providerId="LiveId" clId="{0650BC4A-570C-4918-B7F2-B6B3A55D36EB}" dt="2020-09-19T10:31:27.816" v="1683" actId="478"/>
          <ac:spMkLst>
            <pc:docMk/>
            <pc:sldMk cId="1213068324" sldId="585"/>
            <ac:spMk id="9" creationId="{396B1314-41CE-4796-9846-334AD6728F02}"/>
          </ac:spMkLst>
        </pc:spChg>
        <pc:spChg chg="del mod topLvl">
          <ac:chgData name="Timo Mühlhaus" userId="1b6b3aba618dadac" providerId="LiveId" clId="{0650BC4A-570C-4918-B7F2-B6B3A55D36EB}" dt="2020-09-19T10:31:27.816" v="1683" actId="478"/>
          <ac:spMkLst>
            <pc:docMk/>
            <pc:sldMk cId="1213068324" sldId="585"/>
            <ac:spMk id="10" creationId="{C3999660-D819-4053-A164-47753476BEA1}"/>
          </ac:spMkLst>
        </pc:spChg>
        <pc:spChg chg="del mod topLvl">
          <ac:chgData name="Timo Mühlhaus" userId="1b6b3aba618dadac" providerId="LiveId" clId="{0650BC4A-570C-4918-B7F2-B6B3A55D36EB}" dt="2020-09-19T10:31:27.816" v="1683" actId="478"/>
          <ac:spMkLst>
            <pc:docMk/>
            <pc:sldMk cId="1213068324" sldId="585"/>
            <ac:spMk id="12" creationId="{D2EC9815-A83B-41C6-A7C1-A28EE7C438B4}"/>
          </ac:spMkLst>
        </pc:spChg>
        <pc:spChg chg="del mod topLvl">
          <ac:chgData name="Timo Mühlhaus" userId="1b6b3aba618dadac" providerId="LiveId" clId="{0650BC4A-570C-4918-B7F2-B6B3A55D36EB}" dt="2020-09-19T10:31:27.816" v="1683" actId="478"/>
          <ac:spMkLst>
            <pc:docMk/>
            <pc:sldMk cId="1213068324" sldId="585"/>
            <ac:spMk id="13" creationId="{140B9637-BDCC-4B8C-AA68-CC3291172526}"/>
          </ac:spMkLst>
        </pc:spChg>
        <pc:spChg chg="del mod topLvl">
          <ac:chgData name="Timo Mühlhaus" userId="1b6b3aba618dadac" providerId="LiveId" clId="{0650BC4A-570C-4918-B7F2-B6B3A55D36EB}" dt="2020-09-19T10:31:27.816" v="1683" actId="478"/>
          <ac:spMkLst>
            <pc:docMk/>
            <pc:sldMk cId="1213068324" sldId="585"/>
            <ac:spMk id="14" creationId="{14E434EC-D249-43C4-A1C4-58BB46180DDF}"/>
          </ac:spMkLst>
        </pc:spChg>
        <pc:spChg chg="del mod topLvl">
          <ac:chgData name="Timo Mühlhaus" userId="1b6b3aba618dadac" providerId="LiveId" clId="{0650BC4A-570C-4918-B7F2-B6B3A55D36EB}" dt="2020-09-19T10:31:27.816" v="1683" actId="478"/>
          <ac:spMkLst>
            <pc:docMk/>
            <pc:sldMk cId="1213068324" sldId="585"/>
            <ac:spMk id="15" creationId="{241EE55A-CD5C-4700-9793-813CE40B5D59}"/>
          </ac:spMkLst>
        </pc:spChg>
        <pc:spChg chg="del mod topLvl">
          <ac:chgData name="Timo Mühlhaus" userId="1b6b3aba618dadac" providerId="LiveId" clId="{0650BC4A-570C-4918-B7F2-B6B3A55D36EB}" dt="2020-09-19T10:31:27.816" v="1683" actId="478"/>
          <ac:spMkLst>
            <pc:docMk/>
            <pc:sldMk cId="1213068324" sldId="585"/>
            <ac:spMk id="16" creationId="{7058323F-26CD-4572-A58E-C5B51BE6FE35}"/>
          </ac:spMkLst>
        </pc:spChg>
        <pc:spChg chg="mod">
          <ac:chgData name="Timo Mühlhaus" userId="1b6b3aba618dadac" providerId="LiveId" clId="{0650BC4A-570C-4918-B7F2-B6B3A55D36EB}" dt="2020-09-19T10:31:24.600" v="1682" actId="165"/>
          <ac:spMkLst>
            <pc:docMk/>
            <pc:sldMk cId="1213068324" sldId="585"/>
            <ac:spMk id="20" creationId="{A5ADA98A-8C34-4572-BD5E-B13225482D9A}"/>
          </ac:spMkLst>
        </pc:spChg>
        <pc:spChg chg="mod">
          <ac:chgData name="Timo Mühlhaus" userId="1b6b3aba618dadac" providerId="LiveId" clId="{0650BC4A-570C-4918-B7F2-B6B3A55D36EB}" dt="2020-09-19T10:31:24.600" v="1682" actId="165"/>
          <ac:spMkLst>
            <pc:docMk/>
            <pc:sldMk cId="1213068324" sldId="585"/>
            <ac:spMk id="22" creationId="{8F15D4C7-3082-4940-941E-31A1D6E1D674}"/>
          </ac:spMkLst>
        </pc:spChg>
        <pc:spChg chg="mod">
          <ac:chgData name="Timo Mühlhaus" userId="1b6b3aba618dadac" providerId="LiveId" clId="{0650BC4A-570C-4918-B7F2-B6B3A55D36EB}" dt="2020-09-19T10:31:24.600" v="1682" actId="165"/>
          <ac:spMkLst>
            <pc:docMk/>
            <pc:sldMk cId="1213068324" sldId="585"/>
            <ac:spMk id="26" creationId="{7F989893-2152-4E0D-95B9-4F39C98CADBF}"/>
          </ac:spMkLst>
        </pc:spChg>
        <pc:spChg chg="mod">
          <ac:chgData name="Timo Mühlhaus" userId="1b6b3aba618dadac" providerId="LiveId" clId="{0650BC4A-570C-4918-B7F2-B6B3A55D36EB}" dt="2020-09-19T10:31:24.600" v="1682" actId="165"/>
          <ac:spMkLst>
            <pc:docMk/>
            <pc:sldMk cId="1213068324" sldId="585"/>
            <ac:spMk id="67" creationId="{FAC382C1-657F-480B-8A20-F3078144DA13}"/>
          </ac:spMkLst>
        </pc:spChg>
        <pc:spChg chg="mod">
          <ac:chgData name="Timo Mühlhaus" userId="1b6b3aba618dadac" providerId="LiveId" clId="{0650BC4A-570C-4918-B7F2-B6B3A55D36EB}" dt="2020-09-19T10:31:24.600" v="1682" actId="165"/>
          <ac:spMkLst>
            <pc:docMk/>
            <pc:sldMk cId="1213068324" sldId="585"/>
            <ac:spMk id="75" creationId="{A87CB602-748F-4B21-9B25-C2D0EFAA55A6}"/>
          </ac:spMkLst>
        </pc:spChg>
        <pc:spChg chg="mod">
          <ac:chgData name="Timo Mühlhaus" userId="1b6b3aba618dadac" providerId="LiveId" clId="{0650BC4A-570C-4918-B7F2-B6B3A55D36EB}" dt="2020-09-19T10:31:24.600" v="1682" actId="165"/>
          <ac:spMkLst>
            <pc:docMk/>
            <pc:sldMk cId="1213068324" sldId="585"/>
            <ac:spMk id="77" creationId="{4630FBAB-0D3E-4962-98E0-B79F10B0D87F}"/>
          </ac:spMkLst>
        </pc:spChg>
        <pc:spChg chg="mod">
          <ac:chgData name="Timo Mühlhaus" userId="1b6b3aba618dadac" providerId="LiveId" clId="{0650BC4A-570C-4918-B7F2-B6B3A55D36EB}" dt="2020-09-19T10:31:24.600" v="1682" actId="165"/>
          <ac:spMkLst>
            <pc:docMk/>
            <pc:sldMk cId="1213068324" sldId="585"/>
            <ac:spMk id="78" creationId="{86885F26-ED81-4EEB-A670-E0A268B64BF2}"/>
          </ac:spMkLst>
        </pc:spChg>
        <pc:spChg chg="mod">
          <ac:chgData name="Timo Mühlhaus" userId="1b6b3aba618dadac" providerId="LiveId" clId="{0650BC4A-570C-4918-B7F2-B6B3A55D36EB}" dt="2020-09-19T10:31:24.600" v="1682" actId="165"/>
          <ac:spMkLst>
            <pc:docMk/>
            <pc:sldMk cId="1213068324" sldId="585"/>
            <ac:spMk id="79" creationId="{0F80FA0E-C7F7-4AEE-8924-C7259BBCF345}"/>
          </ac:spMkLst>
        </pc:spChg>
        <pc:spChg chg="mod">
          <ac:chgData name="Timo Mühlhaus" userId="1b6b3aba618dadac" providerId="LiveId" clId="{0650BC4A-570C-4918-B7F2-B6B3A55D36EB}" dt="2020-09-19T10:31:24.600" v="1682" actId="165"/>
          <ac:spMkLst>
            <pc:docMk/>
            <pc:sldMk cId="1213068324" sldId="585"/>
            <ac:spMk id="80" creationId="{417EA9FE-A71D-4AF9-9284-37D550035557}"/>
          </ac:spMkLst>
        </pc:spChg>
        <pc:spChg chg="mod">
          <ac:chgData name="Timo Mühlhaus" userId="1b6b3aba618dadac" providerId="LiveId" clId="{0650BC4A-570C-4918-B7F2-B6B3A55D36EB}" dt="2020-09-19T10:31:24.600" v="1682" actId="165"/>
          <ac:spMkLst>
            <pc:docMk/>
            <pc:sldMk cId="1213068324" sldId="585"/>
            <ac:spMk id="81" creationId="{46E17BFB-0ED4-4CA3-9BBC-1F08793DC482}"/>
          </ac:spMkLst>
        </pc:spChg>
        <pc:spChg chg="mod">
          <ac:chgData name="Timo Mühlhaus" userId="1b6b3aba618dadac" providerId="LiveId" clId="{0650BC4A-570C-4918-B7F2-B6B3A55D36EB}" dt="2020-09-19T10:31:24.600" v="1682" actId="165"/>
          <ac:spMkLst>
            <pc:docMk/>
            <pc:sldMk cId="1213068324" sldId="585"/>
            <ac:spMk id="82" creationId="{F7358B50-7089-442A-B183-E4F97F66BD9F}"/>
          </ac:spMkLst>
        </pc:spChg>
        <pc:spChg chg="mod">
          <ac:chgData name="Timo Mühlhaus" userId="1b6b3aba618dadac" providerId="LiveId" clId="{0650BC4A-570C-4918-B7F2-B6B3A55D36EB}" dt="2020-09-19T10:31:24.600" v="1682" actId="165"/>
          <ac:spMkLst>
            <pc:docMk/>
            <pc:sldMk cId="1213068324" sldId="585"/>
            <ac:spMk id="83" creationId="{3F42189F-81E0-4FCA-8950-DD94856ABD2A}"/>
          </ac:spMkLst>
        </pc:spChg>
        <pc:spChg chg="mod">
          <ac:chgData name="Timo Mühlhaus" userId="1b6b3aba618dadac" providerId="LiveId" clId="{0650BC4A-570C-4918-B7F2-B6B3A55D36EB}" dt="2020-09-19T10:31:24.600" v="1682" actId="165"/>
          <ac:spMkLst>
            <pc:docMk/>
            <pc:sldMk cId="1213068324" sldId="585"/>
            <ac:spMk id="84" creationId="{0C38A27C-A119-4DCD-BB1C-409EA960FD91}"/>
          </ac:spMkLst>
        </pc:spChg>
        <pc:spChg chg="mod">
          <ac:chgData name="Timo Mühlhaus" userId="1b6b3aba618dadac" providerId="LiveId" clId="{0650BC4A-570C-4918-B7F2-B6B3A55D36EB}" dt="2020-09-19T10:31:24.600" v="1682" actId="165"/>
          <ac:spMkLst>
            <pc:docMk/>
            <pc:sldMk cId="1213068324" sldId="585"/>
            <ac:spMk id="85" creationId="{1591E899-A03D-4680-A78F-A11B225E027C}"/>
          </ac:spMkLst>
        </pc:spChg>
        <pc:spChg chg="mod">
          <ac:chgData name="Timo Mühlhaus" userId="1b6b3aba618dadac" providerId="LiveId" clId="{0650BC4A-570C-4918-B7F2-B6B3A55D36EB}" dt="2020-09-19T10:31:24.600" v="1682" actId="165"/>
          <ac:spMkLst>
            <pc:docMk/>
            <pc:sldMk cId="1213068324" sldId="585"/>
            <ac:spMk id="86" creationId="{DFF6A22B-A12D-46C2-9045-345C9CD8D6AE}"/>
          </ac:spMkLst>
        </pc:spChg>
        <pc:spChg chg="mod">
          <ac:chgData name="Timo Mühlhaus" userId="1b6b3aba618dadac" providerId="LiveId" clId="{0650BC4A-570C-4918-B7F2-B6B3A55D36EB}" dt="2020-09-19T10:31:24.600" v="1682" actId="165"/>
          <ac:spMkLst>
            <pc:docMk/>
            <pc:sldMk cId="1213068324" sldId="585"/>
            <ac:spMk id="88" creationId="{9B1EEE9D-0E35-46E4-BFBB-25FAF3565881}"/>
          </ac:spMkLst>
        </pc:spChg>
        <pc:spChg chg="mod">
          <ac:chgData name="Timo Mühlhaus" userId="1b6b3aba618dadac" providerId="LiveId" clId="{0650BC4A-570C-4918-B7F2-B6B3A55D36EB}" dt="2020-09-19T10:31:24.600" v="1682" actId="165"/>
          <ac:spMkLst>
            <pc:docMk/>
            <pc:sldMk cId="1213068324" sldId="585"/>
            <ac:spMk id="92" creationId="{CE728AE5-72C2-4593-B32E-3F6D4C4BED39}"/>
          </ac:spMkLst>
        </pc:spChg>
        <pc:spChg chg="mod">
          <ac:chgData name="Timo Mühlhaus" userId="1b6b3aba618dadac" providerId="LiveId" clId="{0650BC4A-570C-4918-B7F2-B6B3A55D36EB}" dt="2020-09-19T10:31:24.600" v="1682" actId="165"/>
          <ac:spMkLst>
            <pc:docMk/>
            <pc:sldMk cId="1213068324" sldId="585"/>
            <ac:spMk id="94" creationId="{CC5FFA49-3898-4F66-9EB8-0A9FF2872943}"/>
          </ac:spMkLst>
        </pc:spChg>
        <pc:spChg chg="mod">
          <ac:chgData name="Timo Mühlhaus" userId="1b6b3aba618dadac" providerId="LiveId" clId="{0650BC4A-570C-4918-B7F2-B6B3A55D36EB}" dt="2020-09-19T10:31:24.600" v="1682" actId="165"/>
          <ac:spMkLst>
            <pc:docMk/>
            <pc:sldMk cId="1213068324" sldId="585"/>
            <ac:spMk id="96" creationId="{E8DF9384-8CBB-409D-8EB5-77EE040B7504}"/>
          </ac:spMkLst>
        </pc:spChg>
        <pc:spChg chg="mod">
          <ac:chgData name="Timo Mühlhaus" userId="1b6b3aba618dadac" providerId="LiveId" clId="{0650BC4A-570C-4918-B7F2-B6B3A55D36EB}" dt="2020-09-19T10:31:24.600" v="1682" actId="165"/>
          <ac:spMkLst>
            <pc:docMk/>
            <pc:sldMk cId="1213068324" sldId="585"/>
            <ac:spMk id="98" creationId="{269EEB73-E3EA-472D-8BFE-34C106435335}"/>
          </ac:spMkLst>
        </pc:spChg>
        <pc:spChg chg="mod">
          <ac:chgData name="Timo Mühlhaus" userId="1b6b3aba618dadac" providerId="LiveId" clId="{0650BC4A-570C-4918-B7F2-B6B3A55D36EB}" dt="2020-09-19T10:31:24.600" v="1682" actId="165"/>
          <ac:spMkLst>
            <pc:docMk/>
            <pc:sldMk cId="1213068324" sldId="585"/>
            <ac:spMk id="100" creationId="{23406737-7CAD-447C-BF3E-258CC783EC77}"/>
          </ac:spMkLst>
        </pc:spChg>
        <pc:spChg chg="mod">
          <ac:chgData name="Timo Mühlhaus" userId="1b6b3aba618dadac" providerId="LiveId" clId="{0650BC4A-570C-4918-B7F2-B6B3A55D36EB}" dt="2020-09-19T10:31:24.600" v="1682" actId="165"/>
          <ac:spMkLst>
            <pc:docMk/>
            <pc:sldMk cId="1213068324" sldId="585"/>
            <ac:spMk id="101" creationId="{8F851937-D586-46B6-847B-62136B2B4142}"/>
          </ac:spMkLst>
        </pc:spChg>
        <pc:spChg chg="mod">
          <ac:chgData name="Timo Mühlhaus" userId="1b6b3aba618dadac" providerId="LiveId" clId="{0650BC4A-570C-4918-B7F2-B6B3A55D36EB}" dt="2020-09-19T10:31:24.600" v="1682" actId="165"/>
          <ac:spMkLst>
            <pc:docMk/>
            <pc:sldMk cId="1213068324" sldId="585"/>
            <ac:spMk id="106" creationId="{84A86662-CE40-45D9-8553-BE9B0F299807}"/>
          </ac:spMkLst>
        </pc:spChg>
        <pc:spChg chg="mod">
          <ac:chgData name="Timo Mühlhaus" userId="1b6b3aba618dadac" providerId="LiveId" clId="{0650BC4A-570C-4918-B7F2-B6B3A55D36EB}" dt="2020-09-19T10:31:24.600" v="1682" actId="165"/>
          <ac:spMkLst>
            <pc:docMk/>
            <pc:sldMk cId="1213068324" sldId="585"/>
            <ac:spMk id="107" creationId="{4DED3EE7-93F8-4B8B-88F6-2E8B649AD958}"/>
          </ac:spMkLst>
        </pc:spChg>
        <pc:spChg chg="mod">
          <ac:chgData name="Timo Mühlhaus" userId="1b6b3aba618dadac" providerId="LiveId" clId="{0650BC4A-570C-4918-B7F2-B6B3A55D36EB}" dt="2020-09-19T10:31:24.600" v="1682" actId="165"/>
          <ac:spMkLst>
            <pc:docMk/>
            <pc:sldMk cId="1213068324" sldId="585"/>
            <ac:spMk id="108" creationId="{D2FC7593-AE33-4E33-8E06-338630AC8BF6}"/>
          </ac:spMkLst>
        </pc:spChg>
        <pc:spChg chg="mod topLvl">
          <ac:chgData name="Timo Mühlhaus" userId="1b6b3aba618dadac" providerId="LiveId" clId="{0650BC4A-570C-4918-B7F2-B6B3A55D36EB}" dt="2020-09-19T10:31:21.078" v="1681" actId="165"/>
          <ac:spMkLst>
            <pc:docMk/>
            <pc:sldMk cId="1213068324" sldId="585"/>
            <ac:spMk id="109" creationId="{1FD78221-2287-40E5-910F-3C89040E8DE8}"/>
          </ac:spMkLst>
        </pc:spChg>
        <pc:spChg chg="mod topLvl">
          <ac:chgData name="Timo Mühlhaus" userId="1b6b3aba618dadac" providerId="LiveId" clId="{0650BC4A-570C-4918-B7F2-B6B3A55D36EB}" dt="2020-09-19T10:31:24.600" v="1682" actId="165"/>
          <ac:spMkLst>
            <pc:docMk/>
            <pc:sldMk cId="1213068324" sldId="585"/>
            <ac:spMk id="111" creationId="{5FEA6D3D-827B-49E9-97C4-6C8A90A5ED19}"/>
          </ac:spMkLst>
        </pc:spChg>
        <pc:spChg chg="mod topLvl">
          <ac:chgData name="Timo Mühlhaus" userId="1b6b3aba618dadac" providerId="LiveId" clId="{0650BC4A-570C-4918-B7F2-B6B3A55D36EB}" dt="2020-09-19T10:31:24.600" v="1682" actId="165"/>
          <ac:spMkLst>
            <pc:docMk/>
            <pc:sldMk cId="1213068324" sldId="585"/>
            <ac:spMk id="113" creationId="{6890B69F-974D-4257-96E9-EA40565E3C6A}"/>
          </ac:spMkLst>
        </pc:spChg>
        <pc:spChg chg="mod topLvl">
          <ac:chgData name="Timo Mühlhaus" userId="1b6b3aba618dadac" providerId="LiveId" clId="{0650BC4A-570C-4918-B7F2-B6B3A55D36EB}" dt="2020-09-19T10:31:24.600" v="1682" actId="165"/>
          <ac:spMkLst>
            <pc:docMk/>
            <pc:sldMk cId="1213068324" sldId="585"/>
            <ac:spMk id="115" creationId="{534AE456-8C7C-4533-A8C1-3080E4C38865}"/>
          </ac:spMkLst>
        </pc:spChg>
        <pc:spChg chg="mod topLvl">
          <ac:chgData name="Timo Mühlhaus" userId="1b6b3aba618dadac" providerId="LiveId" clId="{0650BC4A-570C-4918-B7F2-B6B3A55D36EB}" dt="2020-09-19T10:31:24.600" v="1682" actId="165"/>
          <ac:spMkLst>
            <pc:docMk/>
            <pc:sldMk cId="1213068324" sldId="585"/>
            <ac:spMk id="117" creationId="{3DF50A6A-7BBF-45A6-B7E0-78C7DACCAC73}"/>
          </ac:spMkLst>
        </pc:spChg>
        <pc:spChg chg="mod topLvl">
          <ac:chgData name="Timo Mühlhaus" userId="1b6b3aba618dadac" providerId="LiveId" clId="{0650BC4A-570C-4918-B7F2-B6B3A55D36EB}" dt="2020-09-19T10:31:24.600" v="1682" actId="165"/>
          <ac:spMkLst>
            <pc:docMk/>
            <pc:sldMk cId="1213068324" sldId="585"/>
            <ac:spMk id="119" creationId="{A7457335-3F7E-4BDF-8A76-C7EBB22F0695}"/>
          </ac:spMkLst>
        </pc:spChg>
        <pc:spChg chg="mod topLvl">
          <ac:chgData name="Timo Mühlhaus" userId="1b6b3aba618dadac" providerId="LiveId" clId="{0650BC4A-570C-4918-B7F2-B6B3A55D36EB}" dt="2020-09-19T10:31:24.600" v="1682" actId="165"/>
          <ac:spMkLst>
            <pc:docMk/>
            <pc:sldMk cId="1213068324" sldId="585"/>
            <ac:spMk id="121" creationId="{EC6575EB-27B3-45DC-A47B-A1F6A2B45A59}"/>
          </ac:spMkLst>
        </pc:spChg>
        <pc:spChg chg="mod">
          <ac:chgData name="Timo Mühlhaus" userId="1b6b3aba618dadac" providerId="LiveId" clId="{0650BC4A-570C-4918-B7F2-B6B3A55D36EB}" dt="2020-09-19T10:31:21.078" v="1681" actId="165"/>
          <ac:spMkLst>
            <pc:docMk/>
            <pc:sldMk cId="1213068324" sldId="585"/>
            <ac:spMk id="126" creationId="{1DF24F22-9F15-487F-8C87-7B5CB26087C6}"/>
          </ac:spMkLst>
        </pc:spChg>
        <pc:spChg chg="mod">
          <ac:chgData name="Timo Mühlhaus" userId="1b6b3aba618dadac" providerId="LiveId" clId="{0650BC4A-570C-4918-B7F2-B6B3A55D36EB}" dt="2020-09-19T10:31:21.078" v="1681" actId="165"/>
          <ac:spMkLst>
            <pc:docMk/>
            <pc:sldMk cId="1213068324" sldId="585"/>
            <ac:spMk id="127" creationId="{6444E98D-7EBC-42E9-A0F0-E95F30A581DB}"/>
          </ac:spMkLst>
        </pc:spChg>
        <pc:spChg chg="mod">
          <ac:chgData name="Timo Mühlhaus" userId="1b6b3aba618dadac" providerId="LiveId" clId="{0650BC4A-570C-4918-B7F2-B6B3A55D36EB}" dt="2020-09-19T10:31:21.078" v="1681" actId="165"/>
          <ac:spMkLst>
            <pc:docMk/>
            <pc:sldMk cId="1213068324" sldId="585"/>
            <ac:spMk id="130" creationId="{838DF4C9-45B0-4CF6-9C58-5FA6AC5DB813}"/>
          </ac:spMkLst>
        </pc:spChg>
        <pc:spChg chg="mod">
          <ac:chgData name="Timo Mühlhaus" userId="1b6b3aba618dadac" providerId="LiveId" clId="{0650BC4A-570C-4918-B7F2-B6B3A55D36EB}" dt="2020-09-19T10:31:21.078" v="1681" actId="165"/>
          <ac:spMkLst>
            <pc:docMk/>
            <pc:sldMk cId="1213068324" sldId="585"/>
            <ac:spMk id="133" creationId="{B4910F97-ECF6-414B-8968-57DE69942EC9}"/>
          </ac:spMkLst>
        </pc:spChg>
        <pc:spChg chg="mod">
          <ac:chgData name="Timo Mühlhaus" userId="1b6b3aba618dadac" providerId="LiveId" clId="{0650BC4A-570C-4918-B7F2-B6B3A55D36EB}" dt="2020-09-19T10:31:21.078" v="1681" actId="165"/>
          <ac:spMkLst>
            <pc:docMk/>
            <pc:sldMk cId="1213068324" sldId="585"/>
            <ac:spMk id="136" creationId="{2F530CCC-B544-487D-A813-E01500EE7B87}"/>
          </ac:spMkLst>
        </pc:spChg>
        <pc:spChg chg="mod">
          <ac:chgData name="Timo Mühlhaus" userId="1b6b3aba618dadac" providerId="LiveId" clId="{0650BC4A-570C-4918-B7F2-B6B3A55D36EB}" dt="2020-09-19T10:31:21.078" v="1681" actId="165"/>
          <ac:spMkLst>
            <pc:docMk/>
            <pc:sldMk cId="1213068324" sldId="585"/>
            <ac:spMk id="137" creationId="{A5D32FEC-34F5-40EB-AEB5-058BBD0B1455}"/>
          </ac:spMkLst>
        </pc:spChg>
        <pc:spChg chg="mod">
          <ac:chgData name="Timo Mühlhaus" userId="1b6b3aba618dadac" providerId="LiveId" clId="{0650BC4A-570C-4918-B7F2-B6B3A55D36EB}" dt="2020-09-19T10:31:21.078" v="1681" actId="165"/>
          <ac:spMkLst>
            <pc:docMk/>
            <pc:sldMk cId="1213068324" sldId="585"/>
            <ac:spMk id="138" creationId="{4E842DE7-8B41-412F-8101-C29D75691A70}"/>
          </ac:spMkLst>
        </pc:spChg>
        <pc:spChg chg="mod">
          <ac:chgData name="Timo Mühlhaus" userId="1b6b3aba618dadac" providerId="LiveId" clId="{0650BC4A-570C-4918-B7F2-B6B3A55D36EB}" dt="2020-09-19T10:31:21.078" v="1681" actId="165"/>
          <ac:spMkLst>
            <pc:docMk/>
            <pc:sldMk cId="1213068324" sldId="585"/>
            <ac:spMk id="141" creationId="{1D6356FE-8B52-4B30-A0E4-C9B505D9CA5A}"/>
          </ac:spMkLst>
        </pc:spChg>
        <pc:spChg chg="mod">
          <ac:chgData name="Timo Mühlhaus" userId="1b6b3aba618dadac" providerId="LiveId" clId="{0650BC4A-570C-4918-B7F2-B6B3A55D36EB}" dt="2020-09-19T10:31:21.078" v="1681" actId="165"/>
          <ac:spMkLst>
            <pc:docMk/>
            <pc:sldMk cId="1213068324" sldId="585"/>
            <ac:spMk id="142" creationId="{A03C8EE4-75AC-42AF-875B-970868EEE42C}"/>
          </ac:spMkLst>
        </pc:spChg>
        <pc:spChg chg="mod">
          <ac:chgData name="Timo Mühlhaus" userId="1b6b3aba618dadac" providerId="LiveId" clId="{0650BC4A-570C-4918-B7F2-B6B3A55D36EB}" dt="2020-09-19T10:31:21.078" v="1681" actId="165"/>
          <ac:spMkLst>
            <pc:docMk/>
            <pc:sldMk cId="1213068324" sldId="585"/>
            <ac:spMk id="143" creationId="{D0202A58-BB6D-4707-A71F-2EFFFBFE33D4}"/>
          </ac:spMkLst>
        </pc:spChg>
        <pc:spChg chg="add mod topLvl">
          <ac:chgData name="Timo Mühlhaus" userId="1b6b3aba618dadac" providerId="LiveId" clId="{0650BC4A-570C-4918-B7F2-B6B3A55D36EB}" dt="2020-09-19T10:31:21.078" v="1681" actId="165"/>
          <ac:spMkLst>
            <pc:docMk/>
            <pc:sldMk cId="1213068324" sldId="585"/>
            <ac:spMk id="144" creationId="{8A05E234-CCF7-4409-BBE0-850B57A87145}"/>
          </ac:spMkLst>
        </pc:spChg>
        <pc:spChg chg="add mod">
          <ac:chgData name="Timo Mühlhaus" userId="1b6b3aba618dadac" providerId="LiveId" clId="{0650BC4A-570C-4918-B7F2-B6B3A55D36EB}" dt="2020-09-19T10:45:00.554" v="1803" actId="1076"/>
          <ac:spMkLst>
            <pc:docMk/>
            <pc:sldMk cId="1213068324" sldId="585"/>
            <ac:spMk id="145" creationId="{6B9986EB-F121-4889-943B-D4579C78B720}"/>
          </ac:spMkLst>
        </pc:spChg>
        <pc:spChg chg="add del mod">
          <ac:chgData name="Timo Mühlhaus" userId="1b6b3aba618dadac" providerId="LiveId" clId="{0650BC4A-570C-4918-B7F2-B6B3A55D36EB}" dt="2020-09-19T10:45:07.325" v="1805" actId="478"/>
          <ac:spMkLst>
            <pc:docMk/>
            <pc:sldMk cId="1213068324" sldId="585"/>
            <ac:spMk id="147" creationId="{10ECBA73-1006-4C70-8D99-E45407EFB0FB}"/>
          </ac:spMkLst>
        </pc:spChg>
        <pc:grpChg chg="add del mod topLvl">
          <ac:chgData name="Timo Mühlhaus" userId="1b6b3aba618dadac" providerId="LiveId" clId="{0650BC4A-570C-4918-B7F2-B6B3A55D36EB}" dt="2020-09-19T10:31:24.600" v="1682" actId="165"/>
          <ac:grpSpMkLst>
            <pc:docMk/>
            <pc:sldMk cId="1213068324" sldId="585"/>
            <ac:grpSpMk id="4" creationId="{17464D3E-AC63-4142-A905-9722D2DF29A4}"/>
          </ac:grpSpMkLst>
        </pc:grpChg>
        <pc:grpChg chg="add del mod">
          <ac:chgData name="Timo Mühlhaus" userId="1b6b3aba618dadac" providerId="LiveId" clId="{0650BC4A-570C-4918-B7F2-B6B3A55D36EB}" dt="2020-09-19T10:31:21.078" v="1681" actId="165"/>
          <ac:grpSpMkLst>
            <pc:docMk/>
            <pc:sldMk cId="1213068324" sldId="585"/>
            <ac:grpSpMk id="5" creationId="{C8F376B7-FFC7-4556-9C56-3325D56F1099}"/>
          </ac:grpSpMkLst>
        </pc:grpChg>
        <pc:grpChg chg="del mod topLvl">
          <ac:chgData name="Timo Mühlhaus" userId="1b6b3aba618dadac" providerId="LiveId" clId="{0650BC4A-570C-4918-B7F2-B6B3A55D36EB}" dt="2020-09-19T10:31:27.816" v="1683" actId="478"/>
          <ac:grpSpMkLst>
            <pc:docMk/>
            <pc:sldMk cId="1213068324" sldId="585"/>
            <ac:grpSpMk id="7" creationId="{E5352CE9-4399-46D5-AD2E-C8917816CAE9}"/>
          </ac:grpSpMkLst>
        </pc:grpChg>
        <pc:grpChg chg="del mod topLvl">
          <ac:chgData name="Timo Mühlhaus" userId="1b6b3aba618dadac" providerId="LiveId" clId="{0650BC4A-570C-4918-B7F2-B6B3A55D36EB}" dt="2020-09-19T10:31:27.816" v="1683" actId="478"/>
          <ac:grpSpMkLst>
            <pc:docMk/>
            <pc:sldMk cId="1213068324" sldId="585"/>
            <ac:grpSpMk id="11" creationId="{38E15F47-6994-4DF0-9261-8ACFB025AB0E}"/>
          </ac:grpSpMkLst>
        </pc:grpChg>
        <pc:grpChg chg="del mod topLvl">
          <ac:chgData name="Timo Mühlhaus" userId="1b6b3aba618dadac" providerId="LiveId" clId="{0650BC4A-570C-4918-B7F2-B6B3A55D36EB}" dt="2020-09-19T10:31:27.816" v="1683" actId="478"/>
          <ac:grpSpMkLst>
            <pc:docMk/>
            <pc:sldMk cId="1213068324" sldId="585"/>
            <ac:grpSpMk id="17" creationId="{A05AD4ED-4C64-4C79-8F86-F5915E172FFF}"/>
          </ac:grpSpMkLst>
        </pc:grpChg>
        <pc:grpChg chg="del mod topLvl">
          <ac:chgData name="Timo Mühlhaus" userId="1b6b3aba618dadac" providerId="LiveId" clId="{0650BC4A-570C-4918-B7F2-B6B3A55D36EB}" dt="2020-09-19T10:31:27.816" v="1683" actId="478"/>
          <ac:grpSpMkLst>
            <pc:docMk/>
            <pc:sldMk cId="1213068324" sldId="585"/>
            <ac:grpSpMk id="18" creationId="{F2EB3488-0DF9-47BF-9DA7-EF7ABB3A25F1}"/>
          </ac:grpSpMkLst>
        </pc:grpChg>
        <pc:grpChg chg="del mod topLvl">
          <ac:chgData name="Timo Mühlhaus" userId="1b6b3aba618dadac" providerId="LiveId" clId="{0650BC4A-570C-4918-B7F2-B6B3A55D36EB}" dt="2020-09-19T10:31:27.816" v="1683" actId="478"/>
          <ac:grpSpMkLst>
            <pc:docMk/>
            <pc:sldMk cId="1213068324" sldId="585"/>
            <ac:grpSpMk id="19" creationId="{D9EFC645-5063-4842-9A6C-F10B0EF39050}"/>
          </ac:grpSpMkLst>
        </pc:grpChg>
        <pc:grpChg chg="mod">
          <ac:chgData name="Timo Mühlhaus" userId="1b6b3aba618dadac" providerId="LiveId" clId="{0650BC4A-570C-4918-B7F2-B6B3A55D36EB}" dt="2020-09-19T10:31:24.600" v="1682" actId="165"/>
          <ac:grpSpMkLst>
            <pc:docMk/>
            <pc:sldMk cId="1213068324" sldId="585"/>
            <ac:grpSpMk id="23" creationId="{991F0826-0443-4085-B941-70298316C9EE}"/>
          </ac:grpSpMkLst>
        </pc:grpChg>
        <pc:grpChg chg="mod topLvl">
          <ac:chgData name="Timo Mühlhaus" userId="1b6b3aba618dadac" providerId="LiveId" clId="{0650BC4A-570C-4918-B7F2-B6B3A55D36EB}" dt="2020-09-19T10:31:24.600" v="1682" actId="165"/>
          <ac:grpSpMkLst>
            <pc:docMk/>
            <pc:sldMk cId="1213068324" sldId="585"/>
            <ac:grpSpMk id="66" creationId="{85F8C018-3EF1-458B-BA81-8277446936F2}"/>
          </ac:grpSpMkLst>
        </pc:grpChg>
        <pc:grpChg chg="mod">
          <ac:chgData name="Timo Mühlhaus" userId="1b6b3aba618dadac" providerId="LiveId" clId="{0650BC4A-570C-4918-B7F2-B6B3A55D36EB}" dt="2020-09-19T10:31:24.600" v="1682" actId="165"/>
          <ac:grpSpMkLst>
            <pc:docMk/>
            <pc:sldMk cId="1213068324" sldId="585"/>
            <ac:grpSpMk id="68" creationId="{2A9B0CE8-5EDF-4B17-A7F2-6BE5078D4BA9}"/>
          </ac:grpSpMkLst>
        </pc:grpChg>
        <pc:grpChg chg="mod">
          <ac:chgData name="Timo Mühlhaus" userId="1b6b3aba618dadac" providerId="LiveId" clId="{0650BC4A-570C-4918-B7F2-B6B3A55D36EB}" dt="2020-09-19T10:31:24.600" v="1682" actId="165"/>
          <ac:grpSpMkLst>
            <pc:docMk/>
            <pc:sldMk cId="1213068324" sldId="585"/>
            <ac:grpSpMk id="69" creationId="{2C124D5C-0461-4555-9DE7-1C774EA140A8}"/>
          </ac:grpSpMkLst>
        </pc:grpChg>
        <pc:grpChg chg="mod">
          <ac:chgData name="Timo Mühlhaus" userId="1b6b3aba618dadac" providerId="LiveId" clId="{0650BC4A-570C-4918-B7F2-B6B3A55D36EB}" dt="2020-09-19T10:31:24.600" v="1682" actId="165"/>
          <ac:grpSpMkLst>
            <pc:docMk/>
            <pc:sldMk cId="1213068324" sldId="585"/>
            <ac:grpSpMk id="70" creationId="{46EE9EED-91DC-48E6-BEF9-5C187DDECB5E}"/>
          </ac:grpSpMkLst>
        </pc:grpChg>
        <pc:grpChg chg="mod">
          <ac:chgData name="Timo Mühlhaus" userId="1b6b3aba618dadac" providerId="LiveId" clId="{0650BC4A-570C-4918-B7F2-B6B3A55D36EB}" dt="2020-09-19T10:31:24.600" v="1682" actId="165"/>
          <ac:grpSpMkLst>
            <pc:docMk/>
            <pc:sldMk cId="1213068324" sldId="585"/>
            <ac:grpSpMk id="71" creationId="{BA59DC1A-CF5B-4FB0-A998-D24AC4421015}"/>
          </ac:grpSpMkLst>
        </pc:grpChg>
        <pc:grpChg chg="mod">
          <ac:chgData name="Timo Mühlhaus" userId="1b6b3aba618dadac" providerId="LiveId" clId="{0650BC4A-570C-4918-B7F2-B6B3A55D36EB}" dt="2020-09-19T10:31:24.600" v="1682" actId="165"/>
          <ac:grpSpMkLst>
            <pc:docMk/>
            <pc:sldMk cId="1213068324" sldId="585"/>
            <ac:grpSpMk id="72" creationId="{B246C292-9CA7-44A3-A642-F73154995A20}"/>
          </ac:grpSpMkLst>
        </pc:grpChg>
        <pc:grpChg chg="mod">
          <ac:chgData name="Timo Mühlhaus" userId="1b6b3aba618dadac" providerId="LiveId" clId="{0650BC4A-570C-4918-B7F2-B6B3A55D36EB}" dt="2020-09-19T10:31:24.600" v="1682" actId="165"/>
          <ac:grpSpMkLst>
            <pc:docMk/>
            <pc:sldMk cId="1213068324" sldId="585"/>
            <ac:grpSpMk id="73" creationId="{BA462B0F-74BE-47F9-BBE0-CC6B26F48D64}"/>
          </ac:grpSpMkLst>
        </pc:grpChg>
        <pc:grpChg chg="mod">
          <ac:chgData name="Timo Mühlhaus" userId="1b6b3aba618dadac" providerId="LiveId" clId="{0650BC4A-570C-4918-B7F2-B6B3A55D36EB}" dt="2020-09-19T10:31:24.600" v="1682" actId="165"/>
          <ac:grpSpMkLst>
            <pc:docMk/>
            <pc:sldMk cId="1213068324" sldId="585"/>
            <ac:grpSpMk id="74" creationId="{1496B791-906B-459E-88B5-5DC5FFF3213E}"/>
          </ac:grpSpMkLst>
        </pc:grpChg>
        <pc:grpChg chg="mod">
          <ac:chgData name="Timo Mühlhaus" userId="1b6b3aba618dadac" providerId="LiveId" clId="{0650BC4A-570C-4918-B7F2-B6B3A55D36EB}" dt="2020-09-19T10:31:24.600" v="1682" actId="165"/>
          <ac:grpSpMkLst>
            <pc:docMk/>
            <pc:sldMk cId="1213068324" sldId="585"/>
            <ac:grpSpMk id="76" creationId="{ECB8AE8E-71EA-4947-A71F-C9CD64A1F45C}"/>
          </ac:grpSpMkLst>
        </pc:grpChg>
        <pc:grpChg chg="mod">
          <ac:chgData name="Timo Mühlhaus" userId="1b6b3aba618dadac" providerId="LiveId" clId="{0650BC4A-570C-4918-B7F2-B6B3A55D36EB}" dt="2020-09-19T10:31:24.600" v="1682" actId="165"/>
          <ac:grpSpMkLst>
            <pc:docMk/>
            <pc:sldMk cId="1213068324" sldId="585"/>
            <ac:grpSpMk id="89" creationId="{60122C81-0875-4DA7-B67E-89BA3DB927E0}"/>
          </ac:grpSpMkLst>
        </pc:grpChg>
        <pc:grpChg chg="mod">
          <ac:chgData name="Timo Mühlhaus" userId="1b6b3aba618dadac" providerId="LiveId" clId="{0650BC4A-570C-4918-B7F2-B6B3A55D36EB}" dt="2020-09-19T10:31:24.600" v="1682" actId="165"/>
          <ac:grpSpMkLst>
            <pc:docMk/>
            <pc:sldMk cId="1213068324" sldId="585"/>
            <ac:grpSpMk id="99" creationId="{B0B603CB-3D8A-4453-B0A2-1CBAEE2EE586}"/>
          </ac:grpSpMkLst>
        </pc:grpChg>
        <pc:grpChg chg="mod">
          <ac:chgData name="Timo Mühlhaus" userId="1b6b3aba618dadac" providerId="LiveId" clId="{0650BC4A-570C-4918-B7F2-B6B3A55D36EB}" dt="2020-09-19T10:31:24.600" v="1682" actId="165"/>
          <ac:grpSpMkLst>
            <pc:docMk/>
            <pc:sldMk cId="1213068324" sldId="585"/>
            <ac:grpSpMk id="103" creationId="{D8C1E8AE-A3D9-4051-800B-E7A6D488C08B}"/>
          </ac:grpSpMkLst>
        </pc:grpChg>
        <pc:grpChg chg="add mod topLvl">
          <ac:chgData name="Timo Mühlhaus" userId="1b6b3aba618dadac" providerId="LiveId" clId="{0650BC4A-570C-4918-B7F2-B6B3A55D36EB}" dt="2020-09-19T10:31:21.078" v="1681" actId="165"/>
          <ac:grpSpMkLst>
            <pc:docMk/>
            <pc:sldMk cId="1213068324" sldId="585"/>
            <ac:grpSpMk id="116" creationId="{0400F199-0189-4BBD-AE9E-5A8CE48BEF9A}"/>
          </ac:grpSpMkLst>
        </pc:grpChg>
        <pc:grpChg chg="mod">
          <ac:chgData name="Timo Mühlhaus" userId="1b6b3aba618dadac" providerId="LiveId" clId="{0650BC4A-570C-4918-B7F2-B6B3A55D36EB}" dt="2020-09-19T10:31:21.078" v="1681" actId="165"/>
          <ac:grpSpMkLst>
            <pc:docMk/>
            <pc:sldMk cId="1213068324" sldId="585"/>
            <ac:grpSpMk id="118" creationId="{18D654BC-4847-4D3E-800F-F8FA193B06EF}"/>
          </ac:grpSpMkLst>
        </pc:grpChg>
        <pc:grpChg chg="mod">
          <ac:chgData name="Timo Mühlhaus" userId="1b6b3aba618dadac" providerId="LiveId" clId="{0650BC4A-570C-4918-B7F2-B6B3A55D36EB}" dt="2020-09-19T10:31:21.078" v="1681" actId="165"/>
          <ac:grpSpMkLst>
            <pc:docMk/>
            <pc:sldMk cId="1213068324" sldId="585"/>
            <ac:grpSpMk id="120" creationId="{BE120BCA-829F-489D-8A95-8CBD687A50B5}"/>
          </ac:grpSpMkLst>
        </pc:grpChg>
        <pc:grpChg chg="mod">
          <ac:chgData name="Timo Mühlhaus" userId="1b6b3aba618dadac" providerId="LiveId" clId="{0650BC4A-570C-4918-B7F2-B6B3A55D36EB}" dt="2020-09-19T10:31:21.078" v="1681" actId="165"/>
          <ac:grpSpMkLst>
            <pc:docMk/>
            <pc:sldMk cId="1213068324" sldId="585"/>
            <ac:grpSpMk id="122" creationId="{6B74AF82-32C0-40F6-8F86-A3A5B1AB9508}"/>
          </ac:grpSpMkLst>
        </pc:grpChg>
        <pc:grpChg chg="mod">
          <ac:chgData name="Timo Mühlhaus" userId="1b6b3aba618dadac" providerId="LiveId" clId="{0650BC4A-570C-4918-B7F2-B6B3A55D36EB}" dt="2020-09-19T10:31:21.078" v="1681" actId="165"/>
          <ac:grpSpMkLst>
            <pc:docMk/>
            <pc:sldMk cId="1213068324" sldId="585"/>
            <ac:grpSpMk id="123" creationId="{2E0ECA7F-5364-46EC-A441-BB7B549ED029}"/>
          </ac:grpSpMkLst>
        </pc:grpChg>
        <pc:grpChg chg="mod">
          <ac:chgData name="Timo Mühlhaus" userId="1b6b3aba618dadac" providerId="LiveId" clId="{0650BC4A-570C-4918-B7F2-B6B3A55D36EB}" dt="2020-09-19T10:31:21.078" v="1681" actId="165"/>
          <ac:grpSpMkLst>
            <pc:docMk/>
            <pc:sldMk cId="1213068324" sldId="585"/>
            <ac:grpSpMk id="124" creationId="{6DCF45BC-E9E1-4E8E-B7EB-5CC1FF2B38A5}"/>
          </ac:grpSpMkLst>
        </pc:grpChg>
        <pc:grpChg chg="mod">
          <ac:chgData name="Timo Mühlhaus" userId="1b6b3aba618dadac" providerId="LiveId" clId="{0650BC4A-570C-4918-B7F2-B6B3A55D36EB}" dt="2020-09-19T10:31:21.078" v="1681" actId="165"/>
          <ac:grpSpMkLst>
            <pc:docMk/>
            <pc:sldMk cId="1213068324" sldId="585"/>
            <ac:grpSpMk id="125" creationId="{47B5EE00-F2A1-415F-B0BF-39D730E661F0}"/>
          </ac:grpSpMkLst>
        </pc:grpChg>
        <pc:picChg chg="mod">
          <ac:chgData name="Timo Mühlhaus" userId="1b6b3aba618dadac" providerId="LiveId" clId="{0650BC4A-570C-4918-B7F2-B6B3A55D36EB}" dt="2020-09-19T10:31:24.600" v="1682" actId="165"/>
          <ac:picMkLst>
            <pc:docMk/>
            <pc:sldMk cId="1213068324" sldId="585"/>
            <ac:picMk id="21" creationId="{6F6C697A-4FBB-4D59-9532-0C8F3E4ECBCF}"/>
          </ac:picMkLst>
        </pc:picChg>
        <pc:picChg chg="mod">
          <ac:chgData name="Timo Mühlhaus" userId="1b6b3aba618dadac" providerId="LiveId" clId="{0650BC4A-570C-4918-B7F2-B6B3A55D36EB}" dt="2020-09-19T10:31:24.600" v="1682" actId="165"/>
          <ac:picMkLst>
            <pc:docMk/>
            <pc:sldMk cId="1213068324" sldId="585"/>
            <ac:picMk id="24" creationId="{519887B9-4EC1-4502-A635-B309050FF55A}"/>
          </ac:picMkLst>
        </pc:picChg>
        <pc:picChg chg="mod">
          <ac:chgData name="Timo Mühlhaus" userId="1b6b3aba618dadac" providerId="LiveId" clId="{0650BC4A-570C-4918-B7F2-B6B3A55D36EB}" dt="2020-09-19T10:31:24.600" v="1682" actId="165"/>
          <ac:picMkLst>
            <pc:docMk/>
            <pc:sldMk cId="1213068324" sldId="585"/>
            <ac:picMk id="25" creationId="{A10A14EE-7B55-4561-929B-40C9153A8BBA}"/>
          </ac:picMkLst>
        </pc:picChg>
        <pc:picChg chg="mod">
          <ac:chgData name="Timo Mühlhaus" userId="1b6b3aba618dadac" providerId="LiveId" clId="{0650BC4A-570C-4918-B7F2-B6B3A55D36EB}" dt="2020-09-19T10:31:24.600" v="1682" actId="165"/>
          <ac:picMkLst>
            <pc:docMk/>
            <pc:sldMk cId="1213068324" sldId="585"/>
            <ac:picMk id="27" creationId="{25ECEC0B-A698-49A0-9051-7D710F8CC9BA}"/>
          </ac:picMkLst>
        </pc:picChg>
        <pc:picChg chg="mod">
          <ac:chgData name="Timo Mühlhaus" userId="1b6b3aba618dadac" providerId="LiveId" clId="{0650BC4A-570C-4918-B7F2-B6B3A55D36EB}" dt="2020-09-19T10:31:24.600" v="1682" actId="165"/>
          <ac:picMkLst>
            <pc:docMk/>
            <pc:sldMk cId="1213068324" sldId="585"/>
            <ac:picMk id="33" creationId="{EC368C01-F912-4AD7-8673-6AB96D334EFA}"/>
          </ac:picMkLst>
        </pc:picChg>
        <pc:picChg chg="mod">
          <ac:chgData name="Timo Mühlhaus" userId="1b6b3aba618dadac" providerId="LiveId" clId="{0650BC4A-570C-4918-B7F2-B6B3A55D36EB}" dt="2020-09-19T10:31:24.600" v="1682" actId="165"/>
          <ac:picMkLst>
            <pc:docMk/>
            <pc:sldMk cId="1213068324" sldId="585"/>
            <ac:picMk id="34" creationId="{5A799E93-86BD-43AC-9174-CED19A64F5BA}"/>
          </ac:picMkLst>
        </pc:picChg>
        <pc:picChg chg="mod">
          <ac:chgData name="Timo Mühlhaus" userId="1b6b3aba618dadac" providerId="LiveId" clId="{0650BC4A-570C-4918-B7F2-B6B3A55D36EB}" dt="2020-09-19T10:31:24.600" v="1682" actId="165"/>
          <ac:picMkLst>
            <pc:docMk/>
            <pc:sldMk cId="1213068324" sldId="585"/>
            <ac:picMk id="35" creationId="{F82B4B34-509E-44BF-A982-F80E652DABC7}"/>
          </ac:picMkLst>
        </pc:picChg>
        <pc:picChg chg="mod">
          <ac:chgData name="Timo Mühlhaus" userId="1b6b3aba618dadac" providerId="LiveId" clId="{0650BC4A-570C-4918-B7F2-B6B3A55D36EB}" dt="2020-09-19T10:31:24.600" v="1682" actId="165"/>
          <ac:picMkLst>
            <pc:docMk/>
            <pc:sldMk cId="1213068324" sldId="585"/>
            <ac:picMk id="36" creationId="{65C6277B-4658-4279-92FC-ED4954BC6E13}"/>
          </ac:picMkLst>
        </pc:picChg>
        <pc:picChg chg="mod">
          <ac:chgData name="Timo Mühlhaus" userId="1b6b3aba618dadac" providerId="LiveId" clId="{0650BC4A-570C-4918-B7F2-B6B3A55D36EB}" dt="2020-09-19T10:31:24.600" v="1682" actId="165"/>
          <ac:picMkLst>
            <pc:docMk/>
            <pc:sldMk cId="1213068324" sldId="585"/>
            <ac:picMk id="37" creationId="{896DFC64-EA7B-4B33-ABB4-4CDDD7B1AE00}"/>
          </ac:picMkLst>
        </pc:picChg>
        <pc:picChg chg="mod">
          <ac:chgData name="Timo Mühlhaus" userId="1b6b3aba618dadac" providerId="LiveId" clId="{0650BC4A-570C-4918-B7F2-B6B3A55D36EB}" dt="2020-09-19T10:31:24.600" v="1682" actId="165"/>
          <ac:picMkLst>
            <pc:docMk/>
            <pc:sldMk cId="1213068324" sldId="585"/>
            <ac:picMk id="38" creationId="{CE2EE83E-115C-498F-A1D8-8169D07E1382}"/>
          </ac:picMkLst>
        </pc:picChg>
        <pc:picChg chg="mod">
          <ac:chgData name="Timo Mühlhaus" userId="1b6b3aba618dadac" providerId="LiveId" clId="{0650BC4A-570C-4918-B7F2-B6B3A55D36EB}" dt="2020-09-19T10:31:24.600" v="1682" actId="165"/>
          <ac:picMkLst>
            <pc:docMk/>
            <pc:sldMk cId="1213068324" sldId="585"/>
            <ac:picMk id="39" creationId="{02F4C31B-A044-499C-827F-9824186F8028}"/>
          </ac:picMkLst>
        </pc:picChg>
        <pc:picChg chg="mod">
          <ac:chgData name="Timo Mühlhaus" userId="1b6b3aba618dadac" providerId="LiveId" clId="{0650BC4A-570C-4918-B7F2-B6B3A55D36EB}" dt="2020-09-19T10:31:24.600" v="1682" actId="165"/>
          <ac:picMkLst>
            <pc:docMk/>
            <pc:sldMk cId="1213068324" sldId="585"/>
            <ac:picMk id="40" creationId="{FB7B21DB-B50D-4E02-BE4E-A70784D5EF15}"/>
          </ac:picMkLst>
        </pc:picChg>
        <pc:picChg chg="mod">
          <ac:chgData name="Timo Mühlhaus" userId="1b6b3aba618dadac" providerId="LiveId" clId="{0650BC4A-570C-4918-B7F2-B6B3A55D36EB}" dt="2020-09-19T10:31:24.600" v="1682" actId="165"/>
          <ac:picMkLst>
            <pc:docMk/>
            <pc:sldMk cId="1213068324" sldId="585"/>
            <ac:picMk id="41" creationId="{8CC4B2FE-9605-4C07-B2C4-ADA5F0EEF744}"/>
          </ac:picMkLst>
        </pc:picChg>
        <pc:picChg chg="mod">
          <ac:chgData name="Timo Mühlhaus" userId="1b6b3aba618dadac" providerId="LiveId" clId="{0650BC4A-570C-4918-B7F2-B6B3A55D36EB}" dt="2020-09-19T10:31:24.600" v="1682" actId="165"/>
          <ac:picMkLst>
            <pc:docMk/>
            <pc:sldMk cId="1213068324" sldId="585"/>
            <ac:picMk id="42" creationId="{8F09F81E-E255-4975-9ADF-A4D138322272}"/>
          </ac:picMkLst>
        </pc:picChg>
        <pc:picChg chg="mod">
          <ac:chgData name="Timo Mühlhaus" userId="1b6b3aba618dadac" providerId="LiveId" clId="{0650BC4A-570C-4918-B7F2-B6B3A55D36EB}" dt="2020-09-19T10:31:24.600" v="1682" actId="165"/>
          <ac:picMkLst>
            <pc:docMk/>
            <pc:sldMk cId="1213068324" sldId="585"/>
            <ac:picMk id="43" creationId="{1CA5239D-A43C-4341-83C5-FC6175928800}"/>
          </ac:picMkLst>
        </pc:picChg>
        <pc:picChg chg="mod">
          <ac:chgData name="Timo Mühlhaus" userId="1b6b3aba618dadac" providerId="LiveId" clId="{0650BC4A-570C-4918-B7F2-B6B3A55D36EB}" dt="2020-09-19T10:31:24.600" v="1682" actId="165"/>
          <ac:picMkLst>
            <pc:docMk/>
            <pc:sldMk cId="1213068324" sldId="585"/>
            <ac:picMk id="44" creationId="{9A5EF929-DB47-442F-A6C9-7FB532012131}"/>
          </ac:picMkLst>
        </pc:picChg>
        <pc:picChg chg="mod">
          <ac:chgData name="Timo Mühlhaus" userId="1b6b3aba618dadac" providerId="LiveId" clId="{0650BC4A-570C-4918-B7F2-B6B3A55D36EB}" dt="2020-09-19T10:31:24.600" v="1682" actId="165"/>
          <ac:picMkLst>
            <pc:docMk/>
            <pc:sldMk cId="1213068324" sldId="585"/>
            <ac:picMk id="45" creationId="{590B2884-BD5D-4017-BCC4-18CEF4FB6C36}"/>
          </ac:picMkLst>
        </pc:picChg>
        <pc:picChg chg="mod">
          <ac:chgData name="Timo Mühlhaus" userId="1b6b3aba618dadac" providerId="LiveId" clId="{0650BC4A-570C-4918-B7F2-B6B3A55D36EB}" dt="2020-09-19T10:31:24.600" v="1682" actId="165"/>
          <ac:picMkLst>
            <pc:docMk/>
            <pc:sldMk cId="1213068324" sldId="585"/>
            <ac:picMk id="46" creationId="{167141EF-D561-488A-95FD-ECA44439C494}"/>
          </ac:picMkLst>
        </pc:picChg>
        <pc:picChg chg="mod">
          <ac:chgData name="Timo Mühlhaus" userId="1b6b3aba618dadac" providerId="LiveId" clId="{0650BC4A-570C-4918-B7F2-B6B3A55D36EB}" dt="2020-09-19T10:31:24.600" v="1682" actId="165"/>
          <ac:picMkLst>
            <pc:docMk/>
            <pc:sldMk cId="1213068324" sldId="585"/>
            <ac:picMk id="47" creationId="{B075262B-AF6D-42B8-8294-7B4E084ABB64}"/>
          </ac:picMkLst>
        </pc:picChg>
        <pc:picChg chg="mod">
          <ac:chgData name="Timo Mühlhaus" userId="1b6b3aba618dadac" providerId="LiveId" clId="{0650BC4A-570C-4918-B7F2-B6B3A55D36EB}" dt="2020-09-19T10:31:24.600" v="1682" actId="165"/>
          <ac:picMkLst>
            <pc:docMk/>
            <pc:sldMk cId="1213068324" sldId="585"/>
            <ac:picMk id="48" creationId="{9A2CE464-FB28-4828-8E1C-C5784B0D5031}"/>
          </ac:picMkLst>
        </pc:picChg>
        <pc:picChg chg="mod">
          <ac:chgData name="Timo Mühlhaus" userId="1b6b3aba618dadac" providerId="LiveId" clId="{0650BC4A-570C-4918-B7F2-B6B3A55D36EB}" dt="2020-09-19T10:31:24.600" v="1682" actId="165"/>
          <ac:picMkLst>
            <pc:docMk/>
            <pc:sldMk cId="1213068324" sldId="585"/>
            <ac:picMk id="49" creationId="{C24066F2-51E7-4605-B336-B7B6A02EB7F5}"/>
          </ac:picMkLst>
        </pc:picChg>
        <pc:picChg chg="mod">
          <ac:chgData name="Timo Mühlhaus" userId="1b6b3aba618dadac" providerId="LiveId" clId="{0650BC4A-570C-4918-B7F2-B6B3A55D36EB}" dt="2020-09-19T10:31:24.600" v="1682" actId="165"/>
          <ac:picMkLst>
            <pc:docMk/>
            <pc:sldMk cId="1213068324" sldId="585"/>
            <ac:picMk id="50" creationId="{7338D5C0-0B20-47A7-847A-E96612D0C82F}"/>
          </ac:picMkLst>
        </pc:picChg>
        <pc:picChg chg="mod">
          <ac:chgData name="Timo Mühlhaus" userId="1b6b3aba618dadac" providerId="LiveId" clId="{0650BC4A-570C-4918-B7F2-B6B3A55D36EB}" dt="2020-09-19T10:31:24.600" v="1682" actId="165"/>
          <ac:picMkLst>
            <pc:docMk/>
            <pc:sldMk cId="1213068324" sldId="585"/>
            <ac:picMk id="51" creationId="{2DEFB907-916A-4FB1-A734-2B093E451BDA}"/>
          </ac:picMkLst>
        </pc:picChg>
        <pc:picChg chg="mod">
          <ac:chgData name="Timo Mühlhaus" userId="1b6b3aba618dadac" providerId="LiveId" clId="{0650BC4A-570C-4918-B7F2-B6B3A55D36EB}" dt="2020-09-19T10:31:24.600" v="1682" actId="165"/>
          <ac:picMkLst>
            <pc:docMk/>
            <pc:sldMk cId="1213068324" sldId="585"/>
            <ac:picMk id="52" creationId="{F8C7BF2F-CEB1-47FA-8A9A-D7BA0D41C799}"/>
          </ac:picMkLst>
        </pc:picChg>
        <pc:picChg chg="mod">
          <ac:chgData name="Timo Mühlhaus" userId="1b6b3aba618dadac" providerId="LiveId" clId="{0650BC4A-570C-4918-B7F2-B6B3A55D36EB}" dt="2020-09-19T10:31:24.600" v="1682" actId="165"/>
          <ac:picMkLst>
            <pc:docMk/>
            <pc:sldMk cId="1213068324" sldId="585"/>
            <ac:picMk id="53" creationId="{5BF5C312-EB72-4E35-9A0E-90A64F14D82C}"/>
          </ac:picMkLst>
        </pc:picChg>
        <pc:picChg chg="mod">
          <ac:chgData name="Timo Mühlhaus" userId="1b6b3aba618dadac" providerId="LiveId" clId="{0650BC4A-570C-4918-B7F2-B6B3A55D36EB}" dt="2020-09-19T10:31:24.600" v="1682" actId="165"/>
          <ac:picMkLst>
            <pc:docMk/>
            <pc:sldMk cId="1213068324" sldId="585"/>
            <ac:picMk id="54" creationId="{8F851B8A-50D6-4C42-AD2E-A822009245BB}"/>
          </ac:picMkLst>
        </pc:picChg>
        <pc:picChg chg="mod">
          <ac:chgData name="Timo Mühlhaus" userId="1b6b3aba618dadac" providerId="LiveId" clId="{0650BC4A-570C-4918-B7F2-B6B3A55D36EB}" dt="2020-09-19T10:31:24.600" v="1682" actId="165"/>
          <ac:picMkLst>
            <pc:docMk/>
            <pc:sldMk cId="1213068324" sldId="585"/>
            <ac:picMk id="55" creationId="{E45BBE55-53F0-4F6A-A92B-AC505E8E64DA}"/>
          </ac:picMkLst>
        </pc:picChg>
        <pc:picChg chg="mod">
          <ac:chgData name="Timo Mühlhaus" userId="1b6b3aba618dadac" providerId="LiveId" clId="{0650BC4A-570C-4918-B7F2-B6B3A55D36EB}" dt="2020-09-19T10:31:24.600" v="1682" actId="165"/>
          <ac:picMkLst>
            <pc:docMk/>
            <pc:sldMk cId="1213068324" sldId="585"/>
            <ac:picMk id="56" creationId="{67219FD0-A174-4222-BF97-3A54045ACB45}"/>
          </ac:picMkLst>
        </pc:picChg>
        <pc:picChg chg="mod">
          <ac:chgData name="Timo Mühlhaus" userId="1b6b3aba618dadac" providerId="LiveId" clId="{0650BC4A-570C-4918-B7F2-B6B3A55D36EB}" dt="2020-09-19T10:31:24.600" v="1682" actId="165"/>
          <ac:picMkLst>
            <pc:docMk/>
            <pc:sldMk cId="1213068324" sldId="585"/>
            <ac:picMk id="57" creationId="{869903A0-67F5-49C4-895B-D36D9FFB66AB}"/>
          </ac:picMkLst>
        </pc:picChg>
        <pc:picChg chg="mod">
          <ac:chgData name="Timo Mühlhaus" userId="1b6b3aba618dadac" providerId="LiveId" clId="{0650BC4A-570C-4918-B7F2-B6B3A55D36EB}" dt="2020-09-19T10:31:24.600" v="1682" actId="165"/>
          <ac:picMkLst>
            <pc:docMk/>
            <pc:sldMk cId="1213068324" sldId="585"/>
            <ac:picMk id="58" creationId="{13B4FBD4-A4AC-40C3-A0BB-87E54ED76238}"/>
          </ac:picMkLst>
        </pc:picChg>
        <pc:picChg chg="mod">
          <ac:chgData name="Timo Mühlhaus" userId="1b6b3aba618dadac" providerId="LiveId" clId="{0650BC4A-570C-4918-B7F2-B6B3A55D36EB}" dt="2020-09-19T10:31:24.600" v="1682" actId="165"/>
          <ac:picMkLst>
            <pc:docMk/>
            <pc:sldMk cId="1213068324" sldId="585"/>
            <ac:picMk id="59" creationId="{D4849B00-1FFF-4F0C-B78D-7A9700C094A2}"/>
          </ac:picMkLst>
        </pc:picChg>
        <pc:picChg chg="mod">
          <ac:chgData name="Timo Mühlhaus" userId="1b6b3aba618dadac" providerId="LiveId" clId="{0650BC4A-570C-4918-B7F2-B6B3A55D36EB}" dt="2020-09-19T10:31:24.600" v="1682" actId="165"/>
          <ac:picMkLst>
            <pc:docMk/>
            <pc:sldMk cId="1213068324" sldId="585"/>
            <ac:picMk id="60" creationId="{7548F0C8-A159-45C5-B411-F31B89148941}"/>
          </ac:picMkLst>
        </pc:picChg>
        <pc:picChg chg="mod">
          <ac:chgData name="Timo Mühlhaus" userId="1b6b3aba618dadac" providerId="LiveId" clId="{0650BC4A-570C-4918-B7F2-B6B3A55D36EB}" dt="2020-09-19T10:31:24.600" v="1682" actId="165"/>
          <ac:picMkLst>
            <pc:docMk/>
            <pc:sldMk cId="1213068324" sldId="585"/>
            <ac:picMk id="61" creationId="{47CF7B0B-DA95-4D2B-80BC-117EEC08C911}"/>
          </ac:picMkLst>
        </pc:picChg>
        <pc:picChg chg="mod">
          <ac:chgData name="Timo Mühlhaus" userId="1b6b3aba618dadac" providerId="LiveId" clId="{0650BC4A-570C-4918-B7F2-B6B3A55D36EB}" dt="2020-09-19T10:31:24.600" v="1682" actId="165"/>
          <ac:picMkLst>
            <pc:docMk/>
            <pc:sldMk cId="1213068324" sldId="585"/>
            <ac:picMk id="62" creationId="{BE8EC563-A68F-48AC-B99D-A1385DBAD2B0}"/>
          </ac:picMkLst>
        </pc:picChg>
        <pc:picChg chg="mod">
          <ac:chgData name="Timo Mühlhaus" userId="1b6b3aba618dadac" providerId="LiveId" clId="{0650BC4A-570C-4918-B7F2-B6B3A55D36EB}" dt="2020-09-19T10:31:24.600" v="1682" actId="165"/>
          <ac:picMkLst>
            <pc:docMk/>
            <pc:sldMk cId="1213068324" sldId="585"/>
            <ac:picMk id="63" creationId="{FC754F38-9CF8-42D1-BE20-7B6145003DAC}"/>
          </ac:picMkLst>
        </pc:picChg>
        <pc:picChg chg="mod">
          <ac:chgData name="Timo Mühlhaus" userId="1b6b3aba618dadac" providerId="LiveId" clId="{0650BC4A-570C-4918-B7F2-B6B3A55D36EB}" dt="2020-09-19T10:31:24.600" v="1682" actId="165"/>
          <ac:picMkLst>
            <pc:docMk/>
            <pc:sldMk cId="1213068324" sldId="585"/>
            <ac:picMk id="64" creationId="{70F0318C-A7AB-49BE-9B61-49402780A267}"/>
          </ac:picMkLst>
        </pc:picChg>
        <pc:picChg chg="mod">
          <ac:chgData name="Timo Mühlhaus" userId="1b6b3aba618dadac" providerId="LiveId" clId="{0650BC4A-570C-4918-B7F2-B6B3A55D36EB}" dt="2020-09-19T10:31:24.600" v="1682" actId="165"/>
          <ac:picMkLst>
            <pc:docMk/>
            <pc:sldMk cId="1213068324" sldId="585"/>
            <ac:picMk id="65" creationId="{5B6A502E-A119-4385-A3D0-0D0957D66C92}"/>
          </ac:picMkLst>
        </pc:picChg>
        <pc:picChg chg="mod">
          <ac:chgData name="Timo Mühlhaus" userId="1b6b3aba618dadac" providerId="LiveId" clId="{0650BC4A-570C-4918-B7F2-B6B3A55D36EB}" dt="2020-09-19T10:31:24.600" v="1682" actId="165"/>
          <ac:picMkLst>
            <pc:docMk/>
            <pc:sldMk cId="1213068324" sldId="585"/>
            <ac:picMk id="87" creationId="{377816C7-C5FD-4CDF-99C2-226F94535695}"/>
          </ac:picMkLst>
        </pc:picChg>
        <pc:picChg chg="mod">
          <ac:chgData name="Timo Mühlhaus" userId="1b6b3aba618dadac" providerId="LiveId" clId="{0650BC4A-570C-4918-B7F2-B6B3A55D36EB}" dt="2020-09-19T10:31:24.600" v="1682" actId="165"/>
          <ac:picMkLst>
            <pc:docMk/>
            <pc:sldMk cId="1213068324" sldId="585"/>
            <ac:picMk id="90" creationId="{78514551-5EFD-41C0-96DD-3B91F92C1AE9}"/>
          </ac:picMkLst>
        </pc:picChg>
        <pc:picChg chg="mod">
          <ac:chgData name="Timo Mühlhaus" userId="1b6b3aba618dadac" providerId="LiveId" clId="{0650BC4A-570C-4918-B7F2-B6B3A55D36EB}" dt="2020-09-19T10:31:24.600" v="1682" actId="165"/>
          <ac:picMkLst>
            <pc:docMk/>
            <pc:sldMk cId="1213068324" sldId="585"/>
            <ac:picMk id="91" creationId="{3F4DEDCF-8FF7-4F10-93E4-0094953654D3}"/>
          </ac:picMkLst>
        </pc:picChg>
        <pc:picChg chg="mod">
          <ac:chgData name="Timo Mühlhaus" userId="1b6b3aba618dadac" providerId="LiveId" clId="{0650BC4A-570C-4918-B7F2-B6B3A55D36EB}" dt="2020-09-19T10:31:24.600" v="1682" actId="165"/>
          <ac:picMkLst>
            <pc:docMk/>
            <pc:sldMk cId="1213068324" sldId="585"/>
            <ac:picMk id="93" creationId="{0AAEB276-6274-409D-9BDF-9AB9EE64DE09}"/>
          </ac:picMkLst>
        </pc:picChg>
        <pc:picChg chg="mod">
          <ac:chgData name="Timo Mühlhaus" userId="1b6b3aba618dadac" providerId="LiveId" clId="{0650BC4A-570C-4918-B7F2-B6B3A55D36EB}" dt="2020-09-19T10:31:24.600" v="1682" actId="165"/>
          <ac:picMkLst>
            <pc:docMk/>
            <pc:sldMk cId="1213068324" sldId="585"/>
            <ac:picMk id="95" creationId="{A5212488-5E9D-4661-978F-7B11EDCAA8AB}"/>
          </ac:picMkLst>
        </pc:picChg>
        <pc:picChg chg="mod">
          <ac:chgData name="Timo Mühlhaus" userId="1b6b3aba618dadac" providerId="LiveId" clId="{0650BC4A-570C-4918-B7F2-B6B3A55D36EB}" dt="2020-09-19T10:31:24.600" v="1682" actId="165"/>
          <ac:picMkLst>
            <pc:docMk/>
            <pc:sldMk cId="1213068324" sldId="585"/>
            <ac:picMk id="97" creationId="{85C5EEFF-676F-4DF7-9601-DAF33D675CBB}"/>
          </ac:picMkLst>
        </pc:picChg>
        <pc:picChg chg="mod">
          <ac:chgData name="Timo Mühlhaus" userId="1b6b3aba618dadac" providerId="LiveId" clId="{0650BC4A-570C-4918-B7F2-B6B3A55D36EB}" dt="2020-09-19T10:31:24.600" v="1682" actId="165"/>
          <ac:picMkLst>
            <pc:docMk/>
            <pc:sldMk cId="1213068324" sldId="585"/>
            <ac:picMk id="102" creationId="{E0CF5E3F-7244-46E8-BBBD-BD60262F7C7F}"/>
          </ac:picMkLst>
        </pc:picChg>
        <pc:picChg chg="add mod">
          <ac:chgData name="Timo Mühlhaus" userId="1b6b3aba618dadac" providerId="LiveId" clId="{0650BC4A-570C-4918-B7F2-B6B3A55D36EB}" dt="2020-09-19T10:31:43.123" v="1687" actId="1076"/>
          <ac:picMkLst>
            <pc:docMk/>
            <pc:sldMk cId="1213068324" sldId="585"/>
            <ac:picMk id="112" creationId="{81AA5EF9-0B22-4DF6-B26F-4C85A71E1AD7}"/>
          </ac:picMkLst>
        </pc:picChg>
        <pc:cxnChg chg="mod">
          <ac:chgData name="Timo Mühlhaus" userId="1b6b3aba618dadac" providerId="LiveId" clId="{0650BC4A-570C-4918-B7F2-B6B3A55D36EB}" dt="2020-09-19T10:31:24.600" v="1682" actId="165"/>
          <ac:cxnSpMkLst>
            <pc:docMk/>
            <pc:sldMk cId="1213068324" sldId="585"/>
            <ac:cxnSpMk id="28" creationId="{DB791493-2B1C-4024-AB45-03846F901B5E}"/>
          </ac:cxnSpMkLst>
        </pc:cxnChg>
        <pc:cxnChg chg="mod">
          <ac:chgData name="Timo Mühlhaus" userId="1b6b3aba618dadac" providerId="LiveId" clId="{0650BC4A-570C-4918-B7F2-B6B3A55D36EB}" dt="2020-09-19T10:31:24.600" v="1682" actId="165"/>
          <ac:cxnSpMkLst>
            <pc:docMk/>
            <pc:sldMk cId="1213068324" sldId="585"/>
            <ac:cxnSpMk id="29" creationId="{8CC1CFBA-2D05-41A5-AD63-26409AECD35E}"/>
          </ac:cxnSpMkLst>
        </pc:cxnChg>
        <pc:cxnChg chg="mod">
          <ac:chgData name="Timo Mühlhaus" userId="1b6b3aba618dadac" providerId="LiveId" clId="{0650BC4A-570C-4918-B7F2-B6B3A55D36EB}" dt="2020-09-19T10:31:24.600" v="1682" actId="165"/>
          <ac:cxnSpMkLst>
            <pc:docMk/>
            <pc:sldMk cId="1213068324" sldId="585"/>
            <ac:cxnSpMk id="30" creationId="{E709AF30-0B93-4794-A29C-E4A61368C590}"/>
          </ac:cxnSpMkLst>
        </pc:cxnChg>
        <pc:cxnChg chg="mod">
          <ac:chgData name="Timo Mühlhaus" userId="1b6b3aba618dadac" providerId="LiveId" clId="{0650BC4A-570C-4918-B7F2-B6B3A55D36EB}" dt="2020-09-19T10:31:24.600" v="1682" actId="165"/>
          <ac:cxnSpMkLst>
            <pc:docMk/>
            <pc:sldMk cId="1213068324" sldId="585"/>
            <ac:cxnSpMk id="31" creationId="{CCC233ED-D5C8-435C-8210-F839B587433F}"/>
          </ac:cxnSpMkLst>
        </pc:cxnChg>
        <pc:cxnChg chg="mod">
          <ac:chgData name="Timo Mühlhaus" userId="1b6b3aba618dadac" providerId="LiveId" clId="{0650BC4A-570C-4918-B7F2-B6B3A55D36EB}" dt="2020-09-19T10:31:24.600" v="1682" actId="165"/>
          <ac:cxnSpMkLst>
            <pc:docMk/>
            <pc:sldMk cId="1213068324" sldId="585"/>
            <ac:cxnSpMk id="32" creationId="{D762EC04-FB52-4EDF-8C0A-1204F1F257B0}"/>
          </ac:cxnSpMkLst>
        </pc:cxnChg>
        <pc:cxnChg chg="mod">
          <ac:chgData name="Timo Mühlhaus" userId="1b6b3aba618dadac" providerId="LiveId" clId="{0650BC4A-570C-4918-B7F2-B6B3A55D36EB}" dt="2020-09-19T10:31:24.600" v="1682" actId="165"/>
          <ac:cxnSpMkLst>
            <pc:docMk/>
            <pc:sldMk cId="1213068324" sldId="585"/>
            <ac:cxnSpMk id="104" creationId="{54F3B4E4-D979-44E3-87B0-4E8B782472EF}"/>
          </ac:cxnSpMkLst>
        </pc:cxnChg>
        <pc:cxnChg chg="mod">
          <ac:chgData name="Timo Mühlhaus" userId="1b6b3aba618dadac" providerId="LiveId" clId="{0650BC4A-570C-4918-B7F2-B6B3A55D36EB}" dt="2020-09-19T10:31:24.600" v="1682" actId="165"/>
          <ac:cxnSpMkLst>
            <pc:docMk/>
            <pc:sldMk cId="1213068324" sldId="585"/>
            <ac:cxnSpMk id="105" creationId="{4CBED07C-8A2A-4315-9275-EE7DF64D5F82}"/>
          </ac:cxnSpMkLst>
        </pc:cxnChg>
        <pc:cxnChg chg="mod">
          <ac:chgData name="Timo Mühlhaus" userId="1b6b3aba618dadac" providerId="LiveId" clId="{0650BC4A-570C-4918-B7F2-B6B3A55D36EB}" dt="2020-09-19T10:31:21.078" v="1681" actId="165"/>
          <ac:cxnSpMkLst>
            <pc:docMk/>
            <pc:sldMk cId="1213068324" sldId="585"/>
            <ac:cxnSpMk id="128" creationId="{8B673979-2CAF-42B5-B7F0-C4628E2C000E}"/>
          </ac:cxnSpMkLst>
        </pc:cxnChg>
        <pc:cxnChg chg="mod">
          <ac:chgData name="Timo Mühlhaus" userId="1b6b3aba618dadac" providerId="LiveId" clId="{0650BC4A-570C-4918-B7F2-B6B3A55D36EB}" dt="2020-09-19T10:31:21.078" v="1681" actId="165"/>
          <ac:cxnSpMkLst>
            <pc:docMk/>
            <pc:sldMk cId="1213068324" sldId="585"/>
            <ac:cxnSpMk id="129" creationId="{6FC96056-5DE5-4377-8E0B-7C4A2D22BC0F}"/>
          </ac:cxnSpMkLst>
        </pc:cxnChg>
        <pc:cxnChg chg="mod">
          <ac:chgData name="Timo Mühlhaus" userId="1b6b3aba618dadac" providerId="LiveId" clId="{0650BC4A-570C-4918-B7F2-B6B3A55D36EB}" dt="2020-09-19T10:31:21.078" v="1681" actId="165"/>
          <ac:cxnSpMkLst>
            <pc:docMk/>
            <pc:sldMk cId="1213068324" sldId="585"/>
            <ac:cxnSpMk id="131" creationId="{ED73C721-85BD-47AE-AF63-A69D79BB896A}"/>
          </ac:cxnSpMkLst>
        </pc:cxnChg>
        <pc:cxnChg chg="mod">
          <ac:chgData name="Timo Mühlhaus" userId="1b6b3aba618dadac" providerId="LiveId" clId="{0650BC4A-570C-4918-B7F2-B6B3A55D36EB}" dt="2020-09-19T10:31:21.078" v="1681" actId="165"/>
          <ac:cxnSpMkLst>
            <pc:docMk/>
            <pc:sldMk cId="1213068324" sldId="585"/>
            <ac:cxnSpMk id="132" creationId="{FFC6569D-FD8A-48E0-BB8B-68F4931FF3E7}"/>
          </ac:cxnSpMkLst>
        </pc:cxnChg>
        <pc:cxnChg chg="mod">
          <ac:chgData name="Timo Mühlhaus" userId="1b6b3aba618dadac" providerId="LiveId" clId="{0650BC4A-570C-4918-B7F2-B6B3A55D36EB}" dt="2020-09-19T10:31:21.078" v="1681" actId="165"/>
          <ac:cxnSpMkLst>
            <pc:docMk/>
            <pc:sldMk cId="1213068324" sldId="585"/>
            <ac:cxnSpMk id="134" creationId="{E1A4BA7A-525D-4AEA-97E3-69CB782D9A1E}"/>
          </ac:cxnSpMkLst>
        </pc:cxnChg>
        <pc:cxnChg chg="mod">
          <ac:chgData name="Timo Mühlhaus" userId="1b6b3aba618dadac" providerId="LiveId" clId="{0650BC4A-570C-4918-B7F2-B6B3A55D36EB}" dt="2020-09-19T10:31:21.078" v="1681" actId="165"/>
          <ac:cxnSpMkLst>
            <pc:docMk/>
            <pc:sldMk cId="1213068324" sldId="585"/>
            <ac:cxnSpMk id="135" creationId="{1FA19B16-1E1A-4518-B599-C00AA90AFDEF}"/>
          </ac:cxnSpMkLst>
        </pc:cxnChg>
        <pc:cxnChg chg="mod">
          <ac:chgData name="Timo Mühlhaus" userId="1b6b3aba618dadac" providerId="LiveId" clId="{0650BC4A-570C-4918-B7F2-B6B3A55D36EB}" dt="2020-09-19T10:31:21.078" v="1681" actId="165"/>
          <ac:cxnSpMkLst>
            <pc:docMk/>
            <pc:sldMk cId="1213068324" sldId="585"/>
            <ac:cxnSpMk id="139" creationId="{8149821F-C6BD-4D6D-8487-F9D1549089F2}"/>
          </ac:cxnSpMkLst>
        </pc:cxnChg>
        <pc:cxnChg chg="mod">
          <ac:chgData name="Timo Mühlhaus" userId="1b6b3aba618dadac" providerId="LiveId" clId="{0650BC4A-570C-4918-B7F2-B6B3A55D36EB}" dt="2020-09-19T10:31:21.078" v="1681" actId="165"/>
          <ac:cxnSpMkLst>
            <pc:docMk/>
            <pc:sldMk cId="1213068324" sldId="585"/>
            <ac:cxnSpMk id="140" creationId="{3F27E513-0873-4D33-A316-E93F559CFEF5}"/>
          </ac:cxnSpMkLst>
        </pc:cxnChg>
      </pc:sldChg>
      <pc:sldChg chg="add del ord replId">
        <pc:chgData name="Timo Mühlhaus" userId="1b6b3aba618dadac" providerId="LiveId" clId="{0650BC4A-570C-4918-B7F2-B6B3A55D36EB}" dt="2020-09-19T09:35:39.628" v="1631" actId="47"/>
        <pc:sldMkLst>
          <pc:docMk/>
          <pc:sldMk cId="734419445" sldId="586"/>
        </pc:sldMkLst>
      </pc:sldChg>
      <pc:sldChg chg="del">
        <pc:chgData name="Timo Mühlhaus" userId="1b6b3aba618dadac" providerId="LiveId" clId="{0650BC4A-570C-4918-B7F2-B6B3A55D36EB}" dt="2020-09-19T12:21:33.235" v="2013" actId="47"/>
        <pc:sldMkLst>
          <pc:docMk/>
          <pc:sldMk cId="1859155631" sldId="586"/>
        </pc:sldMkLst>
      </pc:sldChg>
      <pc:sldChg chg="addSp delSp modSp add mod">
        <pc:chgData name="Timo Mühlhaus" userId="1b6b3aba618dadac" providerId="LiveId" clId="{0650BC4A-570C-4918-B7F2-B6B3A55D36EB}" dt="2020-09-19T13:02:28.007" v="2168" actId="14100"/>
        <pc:sldMkLst>
          <pc:docMk/>
          <pc:sldMk cId="3239487764" sldId="603"/>
        </pc:sldMkLst>
        <pc:spChg chg="mod topLvl">
          <ac:chgData name="Timo Mühlhaus" userId="1b6b3aba618dadac" providerId="LiveId" clId="{0650BC4A-570C-4918-B7F2-B6B3A55D36EB}" dt="2020-09-19T11:58:34.661" v="1959" actId="164"/>
          <ac:spMkLst>
            <pc:docMk/>
            <pc:sldMk cId="3239487764" sldId="603"/>
            <ac:spMk id="4" creationId="{79037EFA-0F4B-4388-95F1-D83D774B17DD}"/>
          </ac:spMkLst>
        </pc:spChg>
        <pc:spChg chg="mod">
          <ac:chgData name="Timo Mühlhaus" userId="1b6b3aba618dadac" providerId="LiveId" clId="{0650BC4A-570C-4918-B7F2-B6B3A55D36EB}" dt="2020-09-19T11:57:49.263" v="1946" actId="165"/>
          <ac:spMkLst>
            <pc:docMk/>
            <pc:sldMk cId="3239487764" sldId="603"/>
            <ac:spMk id="9" creationId="{EEF1903D-750A-435B-9FFF-30AC391D1AF4}"/>
          </ac:spMkLst>
        </pc:spChg>
        <pc:spChg chg="add del mod">
          <ac:chgData name="Timo Mühlhaus" userId="1b6b3aba618dadac" providerId="LiveId" clId="{0650BC4A-570C-4918-B7F2-B6B3A55D36EB}" dt="2020-09-19T12:00:09.524" v="1967" actId="478"/>
          <ac:spMkLst>
            <pc:docMk/>
            <pc:sldMk cId="3239487764" sldId="603"/>
            <ac:spMk id="11" creationId="{357FBF2A-E83F-4CB9-9711-3F1505453488}"/>
          </ac:spMkLst>
        </pc:spChg>
        <pc:spChg chg="del mod topLvl">
          <ac:chgData name="Timo Mühlhaus" userId="1b6b3aba618dadac" providerId="LiveId" clId="{0650BC4A-570C-4918-B7F2-B6B3A55D36EB}" dt="2020-09-19T11:57:52.804" v="1947" actId="478"/>
          <ac:spMkLst>
            <pc:docMk/>
            <pc:sldMk cId="3239487764" sldId="603"/>
            <ac:spMk id="12" creationId="{69785327-A597-4897-B422-B794BFBB2E7B}"/>
          </ac:spMkLst>
        </pc:spChg>
        <pc:spChg chg="del mod topLvl">
          <ac:chgData name="Timo Mühlhaus" userId="1b6b3aba618dadac" providerId="LiveId" clId="{0650BC4A-570C-4918-B7F2-B6B3A55D36EB}" dt="2020-09-19T11:57:52.804" v="1947" actId="478"/>
          <ac:spMkLst>
            <pc:docMk/>
            <pc:sldMk cId="3239487764" sldId="603"/>
            <ac:spMk id="13" creationId="{8D381D0B-7BFF-412C-B3AE-12039C8B2BB1}"/>
          </ac:spMkLst>
        </pc:spChg>
        <pc:spChg chg="del mod topLvl">
          <ac:chgData name="Timo Mühlhaus" userId="1b6b3aba618dadac" providerId="LiveId" clId="{0650BC4A-570C-4918-B7F2-B6B3A55D36EB}" dt="2020-09-19T11:57:55.520" v="1948" actId="478"/>
          <ac:spMkLst>
            <pc:docMk/>
            <pc:sldMk cId="3239487764" sldId="603"/>
            <ac:spMk id="14" creationId="{18D51AFA-0E55-4E46-A690-9B034C08A70B}"/>
          </ac:spMkLst>
        </pc:spChg>
        <pc:spChg chg="mod">
          <ac:chgData name="Timo Mühlhaus" userId="1b6b3aba618dadac" providerId="LiveId" clId="{0650BC4A-570C-4918-B7F2-B6B3A55D36EB}" dt="2020-09-19T11:57:49.263" v="1946" actId="165"/>
          <ac:spMkLst>
            <pc:docMk/>
            <pc:sldMk cId="3239487764" sldId="603"/>
            <ac:spMk id="24" creationId="{81DD9602-4FB0-4783-8C2C-48F86DFE5C32}"/>
          </ac:spMkLst>
        </pc:spChg>
        <pc:spChg chg="mod">
          <ac:chgData name="Timo Mühlhaus" userId="1b6b3aba618dadac" providerId="LiveId" clId="{0650BC4A-570C-4918-B7F2-B6B3A55D36EB}" dt="2020-09-19T11:57:49.263" v="1946" actId="165"/>
          <ac:spMkLst>
            <pc:docMk/>
            <pc:sldMk cId="3239487764" sldId="603"/>
            <ac:spMk id="25" creationId="{33D23A48-45E7-44EB-9D69-2C334E2C9F4C}"/>
          </ac:spMkLst>
        </pc:spChg>
        <pc:spChg chg="mod">
          <ac:chgData name="Timo Mühlhaus" userId="1b6b3aba618dadac" providerId="LiveId" clId="{0650BC4A-570C-4918-B7F2-B6B3A55D36EB}" dt="2020-09-19T11:57:49.263" v="1946" actId="165"/>
          <ac:spMkLst>
            <pc:docMk/>
            <pc:sldMk cId="3239487764" sldId="603"/>
            <ac:spMk id="27" creationId="{DE0CDD38-435D-4C08-AEB6-46A69D8896CB}"/>
          </ac:spMkLst>
        </pc:spChg>
        <pc:spChg chg="mod">
          <ac:chgData name="Timo Mühlhaus" userId="1b6b3aba618dadac" providerId="LiveId" clId="{0650BC4A-570C-4918-B7F2-B6B3A55D36EB}" dt="2020-09-19T11:57:49.263" v="1946" actId="165"/>
          <ac:spMkLst>
            <pc:docMk/>
            <pc:sldMk cId="3239487764" sldId="603"/>
            <ac:spMk id="28" creationId="{08A431A6-23E1-4EC6-96CC-82E86BE7591C}"/>
          </ac:spMkLst>
        </pc:spChg>
        <pc:spChg chg="mod">
          <ac:chgData name="Timo Mühlhaus" userId="1b6b3aba618dadac" providerId="LiveId" clId="{0650BC4A-570C-4918-B7F2-B6B3A55D36EB}" dt="2020-09-19T11:57:49.263" v="1946" actId="165"/>
          <ac:spMkLst>
            <pc:docMk/>
            <pc:sldMk cId="3239487764" sldId="603"/>
            <ac:spMk id="30" creationId="{53171097-DA23-42E6-8001-AC8D9E9AE7D7}"/>
          </ac:spMkLst>
        </pc:spChg>
        <pc:spChg chg="mod">
          <ac:chgData name="Timo Mühlhaus" userId="1b6b3aba618dadac" providerId="LiveId" clId="{0650BC4A-570C-4918-B7F2-B6B3A55D36EB}" dt="2020-09-19T11:57:49.263" v="1946" actId="165"/>
          <ac:spMkLst>
            <pc:docMk/>
            <pc:sldMk cId="3239487764" sldId="603"/>
            <ac:spMk id="31" creationId="{0EACCB37-EE6D-4C84-B3D8-86C93FED6F45}"/>
          </ac:spMkLst>
        </pc:spChg>
        <pc:spChg chg="mod">
          <ac:chgData name="Timo Mühlhaus" userId="1b6b3aba618dadac" providerId="LiveId" clId="{0650BC4A-570C-4918-B7F2-B6B3A55D36EB}" dt="2020-09-19T11:57:49.263" v="1946" actId="165"/>
          <ac:spMkLst>
            <pc:docMk/>
            <pc:sldMk cId="3239487764" sldId="603"/>
            <ac:spMk id="32" creationId="{BF18BF23-2E96-422B-BFF9-CA5312DE7B1C}"/>
          </ac:spMkLst>
        </pc:spChg>
        <pc:spChg chg="mod">
          <ac:chgData name="Timo Mühlhaus" userId="1b6b3aba618dadac" providerId="LiveId" clId="{0650BC4A-570C-4918-B7F2-B6B3A55D36EB}" dt="2020-09-19T11:57:49.263" v="1946" actId="165"/>
          <ac:spMkLst>
            <pc:docMk/>
            <pc:sldMk cId="3239487764" sldId="603"/>
            <ac:spMk id="44" creationId="{D8E115D3-763E-4CEF-894B-2F88EFF9E352}"/>
          </ac:spMkLst>
        </pc:spChg>
        <pc:spChg chg="mod">
          <ac:chgData name="Timo Mühlhaus" userId="1b6b3aba618dadac" providerId="LiveId" clId="{0650BC4A-570C-4918-B7F2-B6B3A55D36EB}" dt="2020-09-19T11:57:49.263" v="1946" actId="165"/>
          <ac:spMkLst>
            <pc:docMk/>
            <pc:sldMk cId="3239487764" sldId="603"/>
            <ac:spMk id="50" creationId="{CE1EB92D-D84D-413D-A034-E20C8EFCE34D}"/>
          </ac:spMkLst>
        </pc:spChg>
        <pc:spChg chg="mod">
          <ac:chgData name="Timo Mühlhaus" userId="1b6b3aba618dadac" providerId="LiveId" clId="{0650BC4A-570C-4918-B7F2-B6B3A55D36EB}" dt="2020-09-19T11:57:49.263" v="1946" actId="165"/>
          <ac:spMkLst>
            <pc:docMk/>
            <pc:sldMk cId="3239487764" sldId="603"/>
            <ac:spMk id="51" creationId="{A7C7E1F6-23DB-4496-8A5D-0A014F1B3CC3}"/>
          </ac:spMkLst>
        </pc:spChg>
        <pc:spChg chg="mod">
          <ac:chgData name="Timo Mühlhaus" userId="1b6b3aba618dadac" providerId="LiveId" clId="{0650BC4A-570C-4918-B7F2-B6B3A55D36EB}" dt="2020-09-19T11:57:49.263" v="1946" actId="165"/>
          <ac:spMkLst>
            <pc:docMk/>
            <pc:sldMk cId="3239487764" sldId="603"/>
            <ac:spMk id="55" creationId="{C17C12A4-2429-4246-8A5E-679485A4C689}"/>
          </ac:spMkLst>
        </pc:spChg>
        <pc:spChg chg="mod">
          <ac:chgData name="Timo Mühlhaus" userId="1b6b3aba618dadac" providerId="LiveId" clId="{0650BC4A-570C-4918-B7F2-B6B3A55D36EB}" dt="2020-09-19T11:57:49.263" v="1946" actId="165"/>
          <ac:spMkLst>
            <pc:docMk/>
            <pc:sldMk cId="3239487764" sldId="603"/>
            <ac:spMk id="58" creationId="{33A34830-A7BA-470E-85AC-207B5C296A0B}"/>
          </ac:spMkLst>
        </pc:spChg>
        <pc:spChg chg="mod">
          <ac:chgData name="Timo Mühlhaus" userId="1b6b3aba618dadac" providerId="LiveId" clId="{0650BC4A-570C-4918-B7F2-B6B3A55D36EB}" dt="2020-09-19T11:57:49.263" v="1946" actId="165"/>
          <ac:spMkLst>
            <pc:docMk/>
            <pc:sldMk cId="3239487764" sldId="603"/>
            <ac:spMk id="59" creationId="{FC811958-E715-4171-94D1-C590105667D9}"/>
          </ac:spMkLst>
        </pc:spChg>
        <pc:spChg chg="mod">
          <ac:chgData name="Timo Mühlhaus" userId="1b6b3aba618dadac" providerId="LiveId" clId="{0650BC4A-570C-4918-B7F2-B6B3A55D36EB}" dt="2020-09-19T11:57:49.263" v="1946" actId="165"/>
          <ac:spMkLst>
            <pc:docMk/>
            <pc:sldMk cId="3239487764" sldId="603"/>
            <ac:spMk id="60" creationId="{1090BBEF-7570-475D-8881-1733916AAA21}"/>
          </ac:spMkLst>
        </pc:spChg>
        <pc:spChg chg="mod">
          <ac:chgData name="Timo Mühlhaus" userId="1b6b3aba618dadac" providerId="LiveId" clId="{0650BC4A-570C-4918-B7F2-B6B3A55D36EB}" dt="2020-09-19T11:57:49.263" v="1946" actId="165"/>
          <ac:spMkLst>
            <pc:docMk/>
            <pc:sldMk cId="3239487764" sldId="603"/>
            <ac:spMk id="61" creationId="{0092B929-E642-4B92-8C2D-C7E1CB97CF82}"/>
          </ac:spMkLst>
        </pc:spChg>
        <pc:spChg chg="mod">
          <ac:chgData name="Timo Mühlhaus" userId="1b6b3aba618dadac" providerId="LiveId" clId="{0650BC4A-570C-4918-B7F2-B6B3A55D36EB}" dt="2020-09-19T11:57:49.263" v="1946" actId="165"/>
          <ac:spMkLst>
            <pc:docMk/>
            <pc:sldMk cId="3239487764" sldId="603"/>
            <ac:spMk id="62" creationId="{2738926A-70D4-42C5-8174-685390B0BA2E}"/>
          </ac:spMkLst>
        </pc:spChg>
        <pc:spChg chg="mod">
          <ac:chgData name="Timo Mühlhaus" userId="1b6b3aba618dadac" providerId="LiveId" clId="{0650BC4A-570C-4918-B7F2-B6B3A55D36EB}" dt="2020-09-19T11:57:49.263" v="1946" actId="165"/>
          <ac:spMkLst>
            <pc:docMk/>
            <pc:sldMk cId="3239487764" sldId="603"/>
            <ac:spMk id="63" creationId="{29E2204D-4D0E-4FC5-9DD4-382131A156E5}"/>
          </ac:spMkLst>
        </pc:spChg>
        <pc:spChg chg="mod">
          <ac:chgData name="Timo Mühlhaus" userId="1b6b3aba618dadac" providerId="LiveId" clId="{0650BC4A-570C-4918-B7F2-B6B3A55D36EB}" dt="2020-09-19T11:57:49.263" v="1946" actId="165"/>
          <ac:spMkLst>
            <pc:docMk/>
            <pc:sldMk cId="3239487764" sldId="603"/>
            <ac:spMk id="64" creationId="{7EE77154-1C50-4E1D-A1FE-E81EBAF06657}"/>
          </ac:spMkLst>
        </pc:spChg>
        <pc:spChg chg="mod">
          <ac:chgData name="Timo Mühlhaus" userId="1b6b3aba618dadac" providerId="LiveId" clId="{0650BC4A-570C-4918-B7F2-B6B3A55D36EB}" dt="2020-09-19T11:57:49.263" v="1946" actId="165"/>
          <ac:spMkLst>
            <pc:docMk/>
            <pc:sldMk cId="3239487764" sldId="603"/>
            <ac:spMk id="71" creationId="{69D558DC-34CD-433C-9381-90FA2DEBC107}"/>
          </ac:spMkLst>
        </pc:spChg>
        <pc:spChg chg="mod">
          <ac:chgData name="Timo Mühlhaus" userId="1b6b3aba618dadac" providerId="LiveId" clId="{0650BC4A-570C-4918-B7F2-B6B3A55D36EB}" dt="2020-09-19T11:57:49.263" v="1946" actId="165"/>
          <ac:spMkLst>
            <pc:docMk/>
            <pc:sldMk cId="3239487764" sldId="603"/>
            <ac:spMk id="72" creationId="{E8306BEE-D851-457D-8BFE-983E8F5FC329}"/>
          </ac:spMkLst>
        </pc:spChg>
        <pc:spChg chg="mod">
          <ac:chgData name="Timo Mühlhaus" userId="1b6b3aba618dadac" providerId="LiveId" clId="{0650BC4A-570C-4918-B7F2-B6B3A55D36EB}" dt="2020-09-19T11:57:49.263" v="1946" actId="165"/>
          <ac:spMkLst>
            <pc:docMk/>
            <pc:sldMk cId="3239487764" sldId="603"/>
            <ac:spMk id="75" creationId="{1E8782B6-822C-4846-ADF6-E27573A8C6C4}"/>
          </ac:spMkLst>
        </pc:spChg>
        <pc:spChg chg="mod">
          <ac:chgData name="Timo Mühlhaus" userId="1b6b3aba618dadac" providerId="LiveId" clId="{0650BC4A-570C-4918-B7F2-B6B3A55D36EB}" dt="2020-09-19T11:57:49.263" v="1946" actId="165"/>
          <ac:spMkLst>
            <pc:docMk/>
            <pc:sldMk cId="3239487764" sldId="603"/>
            <ac:spMk id="78" creationId="{54EED017-3A02-4EB7-B829-3FD70B985F3D}"/>
          </ac:spMkLst>
        </pc:spChg>
        <pc:spChg chg="mod">
          <ac:chgData name="Timo Mühlhaus" userId="1b6b3aba618dadac" providerId="LiveId" clId="{0650BC4A-570C-4918-B7F2-B6B3A55D36EB}" dt="2020-09-19T11:57:49.263" v="1946" actId="165"/>
          <ac:spMkLst>
            <pc:docMk/>
            <pc:sldMk cId="3239487764" sldId="603"/>
            <ac:spMk id="81" creationId="{7C175758-FC5E-4717-BB63-A22EA891E5E3}"/>
          </ac:spMkLst>
        </pc:spChg>
        <pc:spChg chg="mod">
          <ac:chgData name="Timo Mühlhaus" userId="1b6b3aba618dadac" providerId="LiveId" clId="{0650BC4A-570C-4918-B7F2-B6B3A55D36EB}" dt="2020-09-19T11:57:49.263" v="1946" actId="165"/>
          <ac:spMkLst>
            <pc:docMk/>
            <pc:sldMk cId="3239487764" sldId="603"/>
            <ac:spMk id="82" creationId="{D479DC7D-4DF8-4434-A3CB-841C0848F78F}"/>
          </ac:spMkLst>
        </pc:spChg>
        <pc:spChg chg="mod">
          <ac:chgData name="Timo Mühlhaus" userId="1b6b3aba618dadac" providerId="LiveId" clId="{0650BC4A-570C-4918-B7F2-B6B3A55D36EB}" dt="2020-09-19T11:57:49.263" v="1946" actId="165"/>
          <ac:spMkLst>
            <pc:docMk/>
            <pc:sldMk cId="3239487764" sldId="603"/>
            <ac:spMk id="83" creationId="{AB0589F1-A4EC-4EC7-B253-0EF04FD3A059}"/>
          </ac:spMkLst>
        </pc:spChg>
        <pc:spChg chg="mod">
          <ac:chgData name="Timo Mühlhaus" userId="1b6b3aba618dadac" providerId="LiveId" clId="{0650BC4A-570C-4918-B7F2-B6B3A55D36EB}" dt="2020-09-19T11:57:49.263" v="1946" actId="165"/>
          <ac:spMkLst>
            <pc:docMk/>
            <pc:sldMk cId="3239487764" sldId="603"/>
            <ac:spMk id="86" creationId="{5D8AF0BA-2B4C-41ED-9BB0-E10E69AD5667}"/>
          </ac:spMkLst>
        </pc:spChg>
        <pc:spChg chg="mod">
          <ac:chgData name="Timo Mühlhaus" userId="1b6b3aba618dadac" providerId="LiveId" clId="{0650BC4A-570C-4918-B7F2-B6B3A55D36EB}" dt="2020-09-19T11:57:49.263" v="1946" actId="165"/>
          <ac:spMkLst>
            <pc:docMk/>
            <pc:sldMk cId="3239487764" sldId="603"/>
            <ac:spMk id="87" creationId="{5BB6BC96-F04E-499B-AA1A-6C48592108E9}"/>
          </ac:spMkLst>
        </pc:spChg>
        <pc:spChg chg="mod">
          <ac:chgData name="Timo Mühlhaus" userId="1b6b3aba618dadac" providerId="LiveId" clId="{0650BC4A-570C-4918-B7F2-B6B3A55D36EB}" dt="2020-09-19T11:57:49.263" v="1946" actId="165"/>
          <ac:spMkLst>
            <pc:docMk/>
            <pc:sldMk cId="3239487764" sldId="603"/>
            <ac:spMk id="88" creationId="{EC860F48-7F95-4286-ACD5-9BEE6B2B6317}"/>
          </ac:spMkLst>
        </pc:spChg>
        <pc:spChg chg="mod">
          <ac:chgData name="Timo Mühlhaus" userId="1b6b3aba618dadac" providerId="LiveId" clId="{0650BC4A-570C-4918-B7F2-B6B3A55D36EB}" dt="2020-09-19T11:57:49.263" v="1946" actId="165"/>
          <ac:spMkLst>
            <pc:docMk/>
            <pc:sldMk cId="3239487764" sldId="603"/>
            <ac:spMk id="89" creationId="{486FD444-8898-4D80-9E59-C870865C452A}"/>
          </ac:spMkLst>
        </pc:spChg>
        <pc:spChg chg="mod">
          <ac:chgData name="Timo Mühlhaus" userId="1b6b3aba618dadac" providerId="LiveId" clId="{0650BC4A-570C-4918-B7F2-B6B3A55D36EB}" dt="2020-09-19T11:57:49.263" v="1946" actId="165"/>
          <ac:spMkLst>
            <pc:docMk/>
            <pc:sldMk cId="3239487764" sldId="603"/>
            <ac:spMk id="90" creationId="{094E6A08-F3D2-43DB-9694-4EC9A26D77F6}"/>
          </ac:spMkLst>
        </pc:spChg>
        <pc:spChg chg="mod">
          <ac:chgData name="Timo Mühlhaus" userId="1b6b3aba618dadac" providerId="LiveId" clId="{0650BC4A-570C-4918-B7F2-B6B3A55D36EB}" dt="2020-09-19T11:57:49.263" v="1946" actId="165"/>
          <ac:spMkLst>
            <pc:docMk/>
            <pc:sldMk cId="3239487764" sldId="603"/>
            <ac:spMk id="91" creationId="{46A5FB90-897C-4525-896B-43CA84EC177A}"/>
          </ac:spMkLst>
        </pc:spChg>
        <pc:spChg chg="mod">
          <ac:chgData name="Timo Mühlhaus" userId="1b6b3aba618dadac" providerId="LiveId" clId="{0650BC4A-570C-4918-B7F2-B6B3A55D36EB}" dt="2020-09-19T11:57:49.263" v="1946" actId="165"/>
          <ac:spMkLst>
            <pc:docMk/>
            <pc:sldMk cId="3239487764" sldId="603"/>
            <ac:spMk id="92" creationId="{5BD09BF1-6149-43D5-BCE2-35D3F9F839DA}"/>
          </ac:spMkLst>
        </pc:spChg>
        <pc:spChg chg="mod">
          <ac:chgData name="Timo Mühlhaus" userId="1b6b3aba618dadac" providerId="LiveId" clId="{0650BC4A-570C-4918-B7F2-B6B3A55D36EB}" dt="2020-09-19T11:57:49.263" v="1946" actId="165"/>
          <ac:spMkLst>
            <pc:docMk/>
            <pc:sldMk cId="3239487764" sldId="603"/>
            <ac:spMk id="93" creationId="{FA46752D-2EB3-4C82-A529-B1FCB3319DA5}"/>
          </ac:spMkLst>
        </pc:spChg>
        <pc:spChg chg="mod">
          <ac:chgData name="Timo Mühlhaus" userId="1b6b3aba618dadac" providerId="LiveId" clId="{0650BC4A-570C-4918-B7F2-B6B3A55D36EB}" dt="2020-09-19T11:57:49.263" v="1946" actId="165"/>
          <ac:spMkLst>
            <pc:docMk/>
            <pc:sldMk cId="3239487764" sldId="603"/>
            <ac:spMk id="94" creationId="{B73CB38B-A7E7-4671-A575-D6FA01F0CEAA}"/>
          </ac:spMkLst>
        </pc:spChg>
        <pc:spChg chg="mod">
          <ac:chgData name="Timo Mühlhaus" userId="1b6b3aba618dadac" providerId="LiveId" clId="{0650BC4A-570C-4918-B7F2-B6B3A55D36EB}" dt="2020-09-19T11:57:49.263" v="1946" actId="165"/>
          <ac:spMkLst>
            <pc:docMk/>
            <pc:sldMk cId="3239487764" sldId="603"/>
            <ac:spMk id="95" creationId="{D5A6C7B2-3389-4EF8-AA72-D78763B1B578}"/>
          </ac:spMkLst>
        </pc:spChg>
        <pc:spChg chg="mod">
          <ac:chgData name="Timo Mühlhaus" userId="1b6b3aba618dadac" providerId="LiveId" clId="{0650BC4A-570C-4918-B7F2-B6B3A55D36EB}" dt="2020-09-19T11:57:49.263" v="1946" actId="165"/>
          <ac:spMkLst>
            <pc:docMk/>
            <pc:sldMk cId="3239487764" sldId="603"/>
            <ac:spMk id="96" creationId="{1D2F8F73-AE8B-4C40-BECA-2E9B6B44569B}"/>
          </ac:spMkLst>
        </pc:spChg>
        <pc:spChg chg="mod">
          <ac:chgData name="Timo Mühlhaus" userId="1b6b3aba618dadac" providerId="LiveId" clId="{0650BC4A-570C-4918-B7F2-B6B3A55D36EB}" dt="2020-09-19T11:57:49.263" v="1946" actId="165"/>
          <ac:spMkLst>
            <pc:docMk/>
            <pc:sldMk cId="3239487764" sldId="603"/>
            <ac:spMk id="97" creationId="{02D61FC1-9D38-46EF-B400-DC5F440E5759}"/>
          </ac:spMkLst>
        </pc:spChg>
        <pc:spChg chg="mod">
          <ac:chgData name="Timo Mühlhaus" userId="1b6b3aba618dadac" providerId="LiveId" clId="{0650BC4A-570C-4918-B7F2-B6B3A55D36EB}" dt="2020-09-19T11:57:49.263" v="1946" actId="165"/>
          <ac:spMkLst>
            <pc:docMk/>
            <pc:sldMk cId="3239487764" sldId="603"/>
            <ac:spMk id="99" creationId="{B12F6B85-CBC3-4624-A4D5-8F6463B060AC}"/>
          </ac:spMkLst>
        </pc:spChg>
        <pc:spChg chg="mod">
          <ac:chgData name="Timo Mühlhaus" userId="1b6b3aba618dadac" providerId="LiveId" clId="{0650BC4A-570C-4918-B7F2-B6B3A55D36EB}" dt="2020-09-19T11:57:49.263" v="1946" actId="165"/>
          <ac:spMkLst>
            <pc:docMk/>
            <pc:sldMk cId="3239487764" sldId="603"/>
            <ac:spMk id="100" creationId="{2B16EA9A-616D-49AD-80AA-B171C1C806FE}"/>
          </ac:spMkLst>
        </pc:spChg>
        <pc:spChg chg="mod">
          <ac:chgData name="Timo Mühlhaus" userId="1b6b3aba618dadac" providerId="LiveId" clId="{0650BC4A-570C-4918-B7F2-B6B3A55D36EB}" dt="2020-09-19T11:57:49.263" v="1946" actId="165"/>
          <ac:spMkLst>
            <pc:docMk/>
            <pc:sldMk cId="3239487764" sldId="603"/>
            <ac:spMk id="110" creationId="{340A9344-2A7A-4684-81C0-67EEF2D14AB1}"/>
          </ac:spMkLst>
        </pc:spChg>
        <pc:spChg chg="mod">
          <ac:chgData name="Timo Mühlhaus" userId="1b6b3aba618dadac" providerId="LiveId" clId="{0650BC4A-570C-4918-B7F2-B6B3A55D36EB}" dt="2020-09-19T11:57:49.263" v="1946" actId="165"/>
          <ac:spMkLst>
            <pc:docMk/>
            <pc:sldMk cId="3239487764" sldId="603"/>
            <ac:spMk id="111" creationId="{FF241688-F84D-4C01-B75F-557997C4D2BD}"/>
          </ac:spMkLst>
        </pc:spChg>
        <pc:spChg chg="mod">
          <ac:chgData name="Timo Mühlhaus" userId="1b6b3aba618dadac" providerId="LiveId" clId="{0650BC4A-570C-4918-B7F2-B6B3A55D36EB}" dt="2020-09-19T11:57:49.263" v="1946" actId="165"/>
          <ac:spMkLst>
            <pc:docMk/>
            <pc:sldMk cId="3239487764" sldId="603"/>
            <ac:spMk id="112" creationId="{DF4E8F57-85FE-4755-8C56-17ED78263C86}"/>
          </ac:spMkLst>
        </pc:spChg>
        <pc:spChg chg="del mod topLvl">
          <ac:chgData name="Timo Mühlhaus" userId="1b6b3aba618dadac" providerId="LiveId" clId="{0650BC4A-570C-4918-B7F2-B6B3A55D36EB}" dt="2020-09-19T12:00:04.142" v="1966" actId="478"/>
          <ac:spMkLst>
            <pc:docMk/>
            <pc:sldMk cId="3239487764" sldId="603"/>
            <ac:spMk id="117" creationId="{2AF7BCBA-AB44-4595-8CFE-696D0A27F6D3}"/>
          </ac:spMkLst>
        </pc:spChg>
        <pc:spChg chg="mod topLvl">
          <ac:chgData name="Timo Mühlhaus" userId="1b6b3aba618dadac" providerId="LiveId" clId="{0650BC4A-570C-4918-B7F2-B6B3A55D36EB}" dt="2020-09-19T11:58:34.661" v="1959" actId="164"/>
          <ac:spMkLst>
            <pc:docMk/>
            <pc:sldMk cId="3239487764" sldId="603"/>
            <ac:spMk id="119" creationId="{D6C2531F-2EC4-475C-B19D-9578CF0329D4}"/>
          </ac:spMkLst>
        </pc:spChg>
        <pc:spChg chg="del mod topLvl">
          <ac:chgData name="Timo Mühlhaus" userId="1b6b3aba618dadac" providerId="LiveId" clId="{0650BC4A-570C-4918-B7F2-B6B3A55D36EB}" dt="2020-09-19T12:00:04.142" v="1966" actId="478"/>
          <ac:spMkLst>
            <pc:docMk/>
            <pc:sldMk cId="3239487764" sldId="603"/>
            <ac:spMk id="120" creationId="{67A78198-BCD6-4532-8E20-49996D2AB139}"/>
          </ac:spMkLst>
        </pc:spChg>
        <pc:spChg chg="mod">
          <ac:chgData name="Timo Mühlhaus" userId="1b6b3aba618dadac" providerId="LiveId" clId="{0650BC4A-570C-4918-B7F2-B6B3A55D36EB}" dt="2020-09-19T11:57:49.263" v="1946" actId="165"/>
          <ac:spMkLst>
            <pc:docMk/>
            <pc:sldMk cId="3239487764" sldId="603"/>
            <ac:spMk id="122" creationId="{5E7F2353-EF81-4546-B4BF-6B05BB352935}"/>
          </ac:spMkLst>
        </pc:spChg>
        <pc:spChg chg="mod">
          <ac:chgData name="Timo Mühlhaus" userId="1b6b3aba618dadac" providerId="LiveId" clId="{0650BC4A-570C-4918-B7F2-B6B3A55D36EB}" dt="2020-09-19T11:57:49.263" v="1946" actId="165"/>
          <ac:spMkLst>
            <pc:docMk/>
            <pc:sldMk cId="3239487764" sldId="603"/>
            <ac:spMk id="132" creationId="{99AB4264-F038-4BC7-A023-E6847ABFC28D}"/>
          </ac:spMkLst>
        </pc:spChg>
        <pc:spChg chg="mod">
          <ac:chgData name="Timo Mühlhaus" userId="1b6b3aba618dadac" providerId="LiveId" clId="{0650BC4A-570C-4918-B7F2-B6B3A55D36EB}" dt="2020-09-19T11:57:49.263" v="1946" actId="165"/>
          <ac:spMkLst>
            <pc:docMk/>
            <pc:sldMk cId="3239487764" sldId="603"/>
            <ac:spMk id="133" creationId="{E6D49770-14FD-437E-9207-F891CC3AE8AB}"/>
          </ac:spMkLst>
        </pc:spChg>
        <pc:spChg chg="mod">
          <ac:chgData name="Timo Mühlhaus" userId="1b6b3aba618dadac" providerId="LiveId" clId="{0650BC4A-570C-4918-B7F2-B6B3A55D36EB}" dt="2020-09-19T11:57:49.263" v="1946" actId="165"/>
          <ac:spMkLst>
            <pc:docMk/>
            <pc:sldMk cId="3239487764" sldId="603"/>
            <ac:spMk id="134" creationId="{0F80B720-5E7E-40D7-8613-A70C33EAC167}"/>
          </ac:spMkLst>
        </pc:spChg>
        <pc:spChg chg="mod">
          <ac:chgData name="Timo Mühlhaus" userId="1b6b3aba618dadac" providerId="LiveId" clId="{0650BC4A-570C-4918-B7F2-B6B3A55D36EB}" dt="2020-09-19T11:57:49.263" v="1946" actId="165"/>
          <ac:spMkLst>
            <pc:docMk/>
            <pc:sldMk cId="3239487764" sldId="603"/>
            <ac:spMk id="135" creationId="{139C743D-7B05-4B9C-BC63-8984026384CB}"/>
          </ac:spMkLst>
        </pc:spChg>
        <pc:spChg chg="mod">
          <ac:chgData name="Timo Mühlhaus" userId="1b6b3aba618dadac" providerId="LiveId" clId="{0650BC4A-570C-4918-B7F2-B6B3A55D36EB}" dt="2020-09-19T11:57:49.263" v="1946" actId="165"/>
          <ac:spMkLst>
            <pc:docMk/>
            <pc:sldMk cId="3239487764" sldId="603"/>
            <ac:spMk id="136" creationId="{5EA7E98F-1D22-468E-AB02-5C261ABBD1C4}"/>
          </ac:spMkLst>
        </pc:spChg>
        <pc:spChg chg="mod">
          <ac:chgData name="Timo Mühlhaus" userId="1b6b3aba618dadac" providerId="LiveId" clId="{0650BC4A-570C-4918-B7F2-B6B3A55D36EB}" dt="2020-09-19T11:57:49.263" v="1946" actId="165"/>
          <ac:spMkLst>
            <pc:docMk/>
            <pc:sldMk cId="3239487764" sldId="603"/>
            <ac:spMk id="137" creationId="{E13D71C1-1426-4FC1-B5A1-31CC7056DF03}"/>
          </ac:spMkLst>
        </pc:spChg>
        <pc:spChg chg="mod">
          <ac:chgData name="Timo Mühlhaus" userId="1b6b3aba618dadac" providerId="LiveId" clId="{0650BC4A-570C-4918-B7F2-B6B3A55D36EB}" dt="2020-09-19T11:57:49.263" v="1946" actId="165"/>
          <ac:spMkLst>
            <pc:docMk/>
            <pc:sldMk cId="3239487764" sldId="603"/>
            <ac:spMk id="138" creationId="{07BDEB0B-0902-4C18-A79E-CF6182CD00FE}"/>
          </ac:spMkLst>
        </pc:spChg>
        <pc:spChg chg="mod">
          <ac:chgData name="Timo Mühlhaus" userId="1b6b3aba618dadac" providerId="LiveId" clId="{0650BC4A-570C-4918-B7F2-B6B3A55D36EB}" dt="2020-09-19T11:57:49.263" v="1946" actId="165"/>
          <ac:spMkLst>
            <pc:docMk/>
            <pc:sldMk cId="3239487764" sldId="603"/>
            <ac:spMk id="139" creationId="{9C2BB684-CF07-44D8-98C6-3D7B6DB5B255}"/>
          </ac:spMkLst>
        </pc:spChg>
        <pc:spChg chg="mod">
          <ac:chgData name="Timo Mühlhaus" userId="1b6b3aba618dadac" providerId="LiveId" clId="{0650BC4A-570C-4918-B7F2-B6B3A55D36EB}" dt="2020-09-19T11:57:49.263" v="1946" actId="165"/>
          <ac:spMkLst>
            <pc:docMk/>
            <pc:sldMk cId="3239487764" sldId="603"/>
            <ac:spMk id="140" creationId="{F1D328AC-F6D3-4D17-AD45-3E65F7321CD4}"/>
          </ac:spMkLst>
        </pc:spChg>
        <pc:spChg chg="add mod">
          <ac:chgData name="Timo Mühlhaus" userId="1b6b3aba618dadac" providerId="LiveId" clId="{0650BC4A-570C-4918-B7F2-B6B3A55D36EB}" dt="2020-09-19T13:02:28.007" v="2168" actId="14100"/>
          <ac:spMkLst>
            <pc:docMk/>
            <pc:sldMk cId="3239487764" sldId="603"/>
            <ac:spMk id="147" creationId="{E9B1A7A5-589F-4D23-8C5B-3B36038CD76B}"/>
          </ac:spMkLst>
        </pc:spChg>
        <pc:spChg chg="mod">
          <ac:chgData name="Timo Mühlhaus" userId="1b6b3aba618dadac" providerId="LiveId" clId="{0650BC4A-570C-4918-B7F2-B6B3A55D36EB}" dt="2020-09-19T11:57:49.263" v="1946" actId="165"/>
          <ac:spMkLst>
            <pc:docMk/>
            <pc:sldMk cId="3239487764" sldId="603"/>
            <ac:spMk id="148" creationId="{E8FCEAB3-C83A-493F-99D4-D6D0D5E7F51A}"/>
          </ac:spMkLst>
        </pc:spChg>
        <pc:spChg chg="mod">
          <ac:chgData name="Timo Mühlhaus" userId="1b6b3aba618dadac" providerId="LiveId" clId="{0650BC4A-570C-4918-B7F2-B6B3A55D36EB}" dt="2020-09-19T11:57:49.263" v="1946" actId="165"/>
          <ac:spMkLst>
            <pc:docMk/>
            <pc:sldMk cId="3239487764" sldId="603"/>
            <ac:spMk id="149" creationId="{05EEE511-C675-487C-8842-4D750998C922}"/>
          </ac:spMkLst>
        </pc:spChg>
        <pc:spChg chg="mod">
          <ac:chgData name="Timo Mühlhaus" userId="1b6b3aba618dadac" providerId="LiveId" clId="{0650BC4A-570C-4918-B7F2-B6B3A55D36EB}" dt="2020-09-19T12:19:48.107" v="1984" actId="20577"/>
          <ac:spMkLst>
            <pc:docMk/>
            <pc:sldMk cId="3239487764" sldId="603"/>
            <ac:spMk id="150" creationId="{51CDA56C-F865-4730-978C-8CCB0BAF6A4A}"/>
          </ac:spMkLst>
        </pc:spChg>
        <pc:spChg chg="mod">
          <ac:chgData name="Timo Mühlhaus" userId="1b6b3aba618dadac" providerId="LiveId" clId="{0650BC4A-570C-4918-B7F2-B6B3A55D36EB}" dt="2020-09-19T11:57:49.263" v="1946" actId="165"/>
          <ac:spMkLst>
            <pc:docMk/>
            <pc:sldMk cId="3239487764" sldId="603"/>
            <ac:spMk id="151" creationId="{11E9E9D2-3E26-4CEE-B70E-502B4E7A9C61}"/>
          </ac:spMkLst>
        </pc:spChg>
        <pc:spChg chg="mod">
          <ac:chgData name="Timo Mühlhaus" userId="1b6b3aba618dadac" providerId="LiveId" clId="{0650BC4A-570C-4918-B7F2-B6B3A55D36EB}" dt="2020-09-19T11:57:49.263" v="1946" actId="165"/>
          <ac:spMkLst>
            <pc:docMk/>
            <pc:sldMk cId="3239487764" sldId="603"/>
            <ac:spMk id="152" creationId="{4EFCFFF5-CF6F-44EC-800F-9D9E6A2152ED}"/>
          </ac:spMkLst>
        </pc:spChg>
        <pc:spChg chg="mod">
          <ac:chgData name="Timo Mühlhaus" userId="1b6b3aba618dadac" providerId="LiveId" clId="{0650BC4A-570C-4918-B7F2-B6B3A55D36EB}" dt="2020-09-19T11:57:49.263" v="1946" actId="165"/>
          <ac:spMkLst>
            <pc:docMk/>
            <pc:sldMk cId="3239487764" sldId="603"/>
            <ac:spMk id="153" creationId="{BA2A08C6-12F5-482F-8501-3D7CE4AC36D3}"/>
          </ac:spMkLst>
        </pc:spChg>
        <pc:spChg chg="mod">
          <ac:chgData name="Timo Mühlhaus" userId="1b6b3aba618dadac" providerId="LiveId" clId="{0650BC4A-570C-4918-B7F2-B6B3A55D36EB}" dt="2020-09-19T11:57:49.263" v="1946" actId="165"/>
          <ac:spMkLst>
            <pc:docMk/>
            <pc:sldMk cId="3239487764" sldId="603"/>
            <ac:spMk id="154" creationId="{7E987D0E-0564-4756-A397-3B1C8D7777A3}"/>
          </ac:spMkLst>
        </pc:spChg>
        <pc:spChg chg="mod">
          <ac:chgData name="Timo Mühlhaus" userId="1b6b3aba618dadac" providerId="LiveId" clId="{0650BC4A-570C-4918-B7F2-B6B3A55D36EB}" dt="2020-09-19T11:57:49.263" v="1946" actId="165"/>
          <ac:spMkLst>
            <pc:docMk/>
            <pc:sldMk cId="3239487764" sldId="603"/>
            <ac:spMk id="156" creationId="{1F095525-92A5-42DD-A4D2-06904326A71D}"/>
          </ac:spMkLst>
        </pc:spChg>
        <pc:spChg chg="mod">
          <ac:chgData name="Timo Mühlhaus" userId="1b6b3aba618dadac" providerId="LiveId" clId="{0650BC4A-570C-4918-B7F2-B6B3A55D36EB}" dt="2020-09-19T11:57:49.263" v="1946" actId="165"/>
          <ac:spMkLst>
            <pc:docMk/>
            <pc:sldMk cId="3239487764" sldId="603"/>
            <ac:spMk id="159" creationId="{4B2429B3-BD2A-4F77-9AC8-C59CB186E036}"/>
          </ac:spMkLst>
        </pc:spChg>
        <pc:spChg chg="mod">
          <ac:chgData name="Timo Mühlhaus" userId="1b6b3aba618dadac" providerId="LiveId" clId="{0650BC4A-570C-4918-B7F2-B6B3A55D36EB}" dt="2020-09-19T11:57:49.263" v="1946" actId="165"/>
          <ac:spMkLst>
            <pc:docMk/>
            <pc:sldMk cId="3239487764" sldId="603"/>
            <ac:spMk id="160" creationId="{32C30373-E6FC-4111-AF18-DF1E70259355}"/>
          </ac:spMkLst>
        </pc:spChg>
        <pc:spChg chg="mod">
          <ac:chgData name="Timo Mühlhaus" userId="1b6b3aba618dadac" providerId="LiveId" clId="{0650BC4A-570C-4918-B7F2-B6B3A55D36EB}" dt="2020-09-19T11:57:49.263" v="1946" actId="165"/>
          <ac:spMkLst>
            <pc:docMk/>
            <pc:sldMk cId="3239487764" sldId="603"/>
            <ac:spMk id="161" creationId="{2DC8E2A5-5F20-4B96-BA38-37E2657B7083}"/>
          </ac:spMkLst>
        </pc:spChg>
        <pc:spChg chg="mod">
          <ac:chgData name="Timo Mühlhaus" userId="1b6b3aba618dadac" providerId="LiveId" clId="{0650BC4A-570C-4918-B7F2-B6B3A55D36EB}" dt="2020-09-19T11:57:49.263" v="1946" actId="165"/>
          <ac:spMkLst>
            <pc:docMk/>
            <pc:sldMk cId="3239487764" sldId="603"/>
            <ac:spMk id="162" creationId="{6AE0D6EA-C26B-4332-A508-56BC94E354BC}"/>
          </ac:spMkLst>
        </pc:spChg>
        <pc:spChg chg="mod">
          <ac:chgData name="Timo Mühlhaus" userId="1b6b3aba618dadac" providerId="LiveId" clId="{0650BC4A-570C-4918-B7F2-B6B3A55D36EB}" dt="2020-09-19T11:57:49.263" v="1946" actId="165"/>
          <ac:spMkLst>
            <pc:docMk/>
            <pc:sldMk cId="3239487764" sldId="603"/>
            <ac:spMk id="163" creationId="{FF702C7C-1C98-496C-8DE1-30702B959152}"/>
          </ac:spMkLst>
        </pc:spChg>
        <pc:spChg chg="mod">
          <ac:chgData name="Timo Mühlhaus" userId="1b6b3aba618dadac" providerId="LiveId" clId="{0650BC4A-570C-4918-B7F2-B6B3A55D36EB}" dt="2020-09-19T11:57:49.263" v="1946" actId="165"/>
          <ac:spMkLst>
            <pc:docMk/>
            <pc:sldMk cId="3239487764" sldId="603"/>
            <ac:spMk id="165" creationId="{345AB466-5BB1-4D18-9869-9DCF16D77094}"/>
          </ac:spMkLst>
        </pc:spChg>
        <pc:spChg chg="mod">
          <ac:chgData name="Timo Mühlhaus" userId="1b6b3aba618dadac" providerId="LiveId" clId="{0650BC4A-570C-4918-B7F2-B6B3A55D36EB}" dt="2020-09-19T11:57:49.263" v="1946" actId="165"/>
          <ac:spMkLst>
            <pc:docMk/>
            <pc:sldMk cId="3239487764" sldId="603"/>
            <ac:spMk id="166" creationId="{9D2DEF05-606E-4111-BC44-1D7D86DB0AD3}"/>
          </ac:spMkLst>
        </pc:spChg>
        <pc:spChg chg="mod">
          <ac:chgData name="Timo Mühlhaus" userId="1b6b3aba618dadac" providerId="LiveId" clId="{0650BC4A-570C-4918-B7F2-B6B3A55D36EB}" dt="2020-09-19T11:57:49.263" v="1946" actId="165"/>
          <ac:spMkLst>
            <pc:docMk/>
            <pc:sldMk cId="3239487764" sldId="603"/>
            <ac:spMk id="167" creationId="{68FBA1DA-F287-4AB6-A8D3-B84F79334D09}"/>
          </ac:spMkLst>
        </pc:spChg>
        <pc:spChg chg="mod">
          <ac:chgData name="Timo Mühlhaus" userId="1b6b3aba618dadac" providerId="LiveId" clId="{0650BC4A-570C-4918-B7F2-B6B3A55D36EB}" dt="2020-09-19T11:57:49.263" v="1946" actId="165"/>
          <ac:spMkLst>
            <pc:docMk/>
            <pc:sldMk cId="3239487764" sldId="603"/>
            <ac:spMk id="168" creationId="{02C7E65C-63DC-4503-951C-4DC0185612EA}"/>
          </ac:spMkLst>
        </pc:spChg>
        <pc:spChg chg="mod">
          <ac:chgData name="Timo Mühlhaus" userId="1b6b3aba618dadac" providerId="LiveId" clId="{0650BC4A-570C-4918-B7F2-B6B3A55D36EB}" dt="2020-09-19T11:57:49.263" v="1946" actId="165"/>
          <ac:spMkLst>
            <pc:docMk/>
            <pc:sldMk cId="3239487764" sldId="603"/>
            <ac:spMk id="209" creationId="{59A95393-0D49-47FA-99F0-76A424DB4C24}"/>
          </ac:spMkLst>
        </pc:spChg>
        <pc:spChg chg="mod">
          <ac:chgData name="Timo Mühlhaus" userId="1b6b3aba618dadac" providerId="LiveId" clId="{0650BC4A-570C-4918-B7F2-B6B3A55D36EB}" dt="2020-09-19T11:57:49.263" v="1946" actId="165"/>
          <ac:spMkLst>
            <pc:docMk/>
            <pc:sldMk cId="3239487764" sldId="603"/>
            <ac:spMk id="210" creationId="{07CA2203-53BD-40E4-8CA1-D95A8C908E15}"/>
          </ac:spMkLst>
        </pc:spChg>
        <pc:spChg chg="mod">
          <ac:chgData name="Timo Mühlhaus" userId="1b6b3aba618dadac" providerId="LiveId" clId="{0650BC4A-570C-4918-B7F2-B6B3A55D36EB}" dt="2020-09-19T11:57:49.263" v="1946" actId="165"/>
          <ac:spMkLst>
            <pc:docMk/>
            <pc:sldMk cId="3239487764" sldId="603"/>
            <ac:spMk id="211" creationId="{A006DA45-8381-4250-8024-13F1B1CE74C0}"/>
          </ac:spMkLst>
        </pc:spChg>
        <pc:spChg chg="mod">
          <ac:chgData name="Timo Mühlhaus" userId="1b6b3aba618dadac" providerId="LiveId" clId="{0650BC4A-570C-4918-B7F2-B6B3A55D36EB}" dt="2020-09-19T11:57:49.263" v="1946" actId="165"/>
          <ac:spMkLst>
            <pc:docMk/>
            <pc:sldMk cId="3239487764" sldId="603"/>
            <ac:spMk id="212" creationId="{1F898984-A8EF-4299-A55A-44FA3747EEDA}"/>
          </ac:spMkLst>
        </pc:spChg>
        <pc:spChg chg="mod">
          <ac:chgData name="Timo Mühlhaus" userId="1b6b3aba618dadac" providerId="LiveId" clId="{0650BC4A-570C-4918-B7F2-B6B3A55D36EB}" dt="2020-09-19T11:57:49.263" v="1946" actId="165"/>
          <ac:spMkLst>
            <pc:docMk/>
            <pc:sldMk cId="3239487764" sldId="603"/>
            <ac:spMk id="213" creationId="{88922483-AAB1-4287-A87B-C3393DB8D3A9}"/>
          </ac:spMkLst>
        </pc:spChg>
        <pc:spChg chg="mod">
          <ac:chgData name="Timo Mühlhaus" userId="1b6b3aba618dadac" providerId="LiveId" clId="{0650BC4A-570C-4918-B7F2-B6B3A55D36EB}" dt="2020-09-19T11:57:49.263" v="1946" actId="165"/>
          <ac:spMkLst>
            <pc:docMk/>
            <pc:sldMk cId="3239487764" sldId="603"/>
            <ac:spMk id="214" creationId="{10664228-4833-4228-8FFC-F25D40634035}"/>
          </ac:spMkLst>
        </pc:spChg>
        <pc:spChg chg="mod">
          <ac:chgData name="Timo Mühlhaus" userId="1b6b3aba618dadac" providerId="LiveId" clId="{0650BC4A-570C-4918-B7F2-B6B3A55D36EB}" dt="2020-09-19T11:57:49.263" v="1946" actId="165"/>
          <ac:spMkLst>
            <pc:docMk/>
            <pc:sldMk cId="3239487764" sldId="603"/>
            <ac:spMk id="239" creationId="{61996A98-8322-43E2-9C2A-495F5171BE1F}"/>
          </ac:spMkLst>
        </pc:spChg>
        <pc:spChg chg="del mod">
          <ac:chgData name="Timo Mühlhaus" userId="1b6b3aba618dadac" providerId="LiveId" clId="{0650BC4A-570C-4918-B7F2-B6B3A55D36EB}" dt="2020-09-19T12:00:04.142" v="1966" actId="478"/>
          <ac:spMkLst>
            <pc:docMk/>
            <pc:sldMk cId="3239487764" sldId="603"/>
            <ac:spMk id="246" creationId="{E3E2C1AC-F314-470F-AC22-7C32C3CDD4AB}"/>
          </ac:spMkLst>
        </pc:spChg>
        <pc:grpChg chg="del mod topLvl">
          <ac:chgData name="Timo Mühlhaus" userId="1b6b3aba618dadac" providerId="LiveId" clId="{0650BC4A-570C-4918-B7F2-B6B3A55D36EB}" dt="2020-09-19T11:57:49.263" v="1946" actId="165"/>
          <ac:grpSpMkLst>
            <pc:docMk/>
            <pc:sldMk cId="3239487764" sldId="603"/>
            <ac:grpSpMk id="2" creationId="{B8503203-C24F-4D93-AC51-1728EF7179C4}"/>
          </ac:grpSpMkLst>
        </pc:grpChg>
        <pc:grpChg chg="del">
          <ac:chgData name="Timo Mühlhaus" userId="1b6b3aba618dadac" providerId="LiveId" clId="{0650BC4A-570C-4918-B7F2-B6B3A55D36EB}" dt="2020-09-19T11:57:39.337" v="1945" actId="165"/>
          <ac:grpSpMkLst>
            <pc:docMk/>
            <pc:sldMk cId="3239487764" sldId="603"/>
            <ac:grpSpMk id="3" creationId="{25899194-52F0-4B63-ACF5-4E9A46714F35}"/>
          </ac:grpSpMkLst>
        </pc:grpChg>
        <pc:grpChg chg="add mod">
          <ac:chgData name="Timo Mühlhaus" userId="1b6b3aba618dadac" providerId="LiveId" clId="{0650BC4A-570C-4918-B7F2-B6B3A55D36EB}" dt="2020-09-19T11:58:57.500" v="1964" actId="164"/>
          <ac:grpSpMkLst>
            <pc:docMk/>
            <pc:sldMk cId="3239487764" sldId="603"/>
            <ac:grpSpMk id="5" creationId="{63D78FF0-9222-41EF-9A21-E399145477A6}"/>
          </ac:grpSpMkLst>
        </pc:grpChg>
        <pc:grpChg chg="add mod">
          <ac:chgData name="Timo Mühlhaus" userId="1b6b3aba618dadac" providerId="LiveId" clId="{0650BC4A-570C-4918-B7F2-B6B3A55D36EB}" dt="2020-09-19T12:19:40.093" v="1973" actId="1076"/>
          <ac:grpSpMkLst>
            <pc:docMk/>
            <pc:sldMk cId="3239487764" sldId="603"/>
            <ac:grpSpMk id="6" creationId="{141F6F54-146C-463B-B482-69BA768DE674}"/>
          </ac:grpSpMkLst>
        </pc:grpChg>
        <pc:grpChg chg="mod topLvl">
          <ac:chgData name="Timo Mühlhaus" userId="1b6b3aba618dadac" providerId="LiveId" clId="{0650BC4A-570C-4918-B7F2-B6B3A55D36EB}" dt="2020-09-19T11:58:57.500" v="1964" actId="164"/>
          <ac:grpSpMkLst>
            <pc:docMk/>
            <pc:sldMk cId="3239487764" sldId="603"/>
            <ac:grpSpMk id="7" creationId="{3221BE55-66C4-4967-9A35-EE4522465D11}"/>
          </ac:grpSpMkLst>
        </pc:grpChg>
        <pc:grpChg chg="del mod topLvl">
          <ac:chgData name="Timo Mühlhaus" userId="1b6b3aba618dadac" providerId="LiveId" clId="{0650BC4A-570C-4918-B7F2-B6B3A55D36EB}" dt="2020-09-19T11:57:52.804" v="1947" actId="478"/>
          <ac:grpSpMkLst>
            <pc:docMk/>
            <pc:sldMk cId="3239487764" sldId="603"/>
            <ac:grpSpMk id="10" creationId="{1B37AC94-E8CA-4F9D-9A9A-E3AD3D8773D8}"/>
          </ac:grpSpMkLst>
        </pc:grpChg>
        <pc:grpChg chg="del mod topLvl">
          <ac:chgData name="Timo Mühlhaus" userId="1b6b3aba618dadac" providerId="LiveId" clId="{0650BC4A-570C-4918-B7F2-B6B3A55D36EB}" dt="2020-09-19T11:57:52.804" v="1947" actId="478"/>
          <ac:grpSpMkLst>
            <pc:docMk/>
            <pc:sldMk cId="3239487764" sldId="603"/>
            <ac:grpSpMk id="15" creationId="{69E6F30D-412C-459E-8750-871E84137F59}"/>
          </ac:grpSpMkLst>
        </pc:grpChg>
        <pc:grpChg chg="mod topLvl">
          <ac:chgData name="Timo Mühlhaus" userId="1b6b3aba618dadac" providerId="LiveId" clId="{0650BC4A-570C-4918-B7F2-B6B3A55D36EB}" dt="2020-09-19T11:58:57.500" v="1964" actId="164"/>
          <ac:grpSpMkLst>
            <pc:docMk/>
            <pc:sldMk cId="3239487764" sldId="603"/>
            <ac:grpSpMk id="23" creationId="{477C72A1-1402-4422-AC89-3CA14E8980C7}"/>
          </ac:grpSpMkLst>
        </pc:grpChg>
        <pc:grpChg chg="mod topLvl">
          <ac:chgData name="Timo Mühlhaus" userId="1b6b3aba618dadac" providerId="LiveId" clId="{0650BC4A-570C-4918-B7F2-B6B3A55D36EB}" dt="2020-09-19T11:58:57.500" v="1964" actId="164"/>
          <ac:grpSpMkLst>
            <pc:docMk/>
            <pc:sldMk cId="3239487764" sldId="603"/>
            <ac:grpSpMk id="26" creationId="{73FA94E5-21E1-45F9-BBAE-8F8389AD35CE}"/>
          </ac:grpSpMkLst>
        </pc:grpChg>
        <pc:grpChg chg="mod topLvl">
          <ac:chgData name="Timo Mühlhaus" userId="1b6b3aba618dadac" providerId="LiveId" clId="{0650BC4A-570C-4918-B7F2-B6B3A55D36EB}" dt="2020-09-19T11:58:57.500" v="1964" actId="164"/>
          <ac:grpSpMkLst>
            <pc:docMk/>
            <pc:sldMk cId="3239487764" sldId="603"/>
            <ac:grpSpMk id="29" creationId="{0AE54FAD-D7EF-473C-9A3B-4DB543E0608F}"/>
          </ac:grpSpMkLst>
        </pc:grpChg>
        <pc:grpChg chg="mod topLvl">
          <ac:chgData name="Timo Mühlhaus" userId="1b6b3aba618dadac" providerId="LiveId" clId="{0650BC4A-570C-4918-B7F2-B6B3A55D36EB}" dt="2020-09-19T11:58:57.500" v="1964" actId="164"/>
          <ac:grpSpMkLst>
            <pc:docMk/>
            <pc:sldMk cId="3239487764" sldId="603"/>
            <ac:grpSpMk id="43" creationId="{CA7FB8B0-E768-4CF1-9BD1-4DD8A41C6753}"/>
          </ac:grpSpMkLst>
        </pc:grpChg>
        <pc:grpChg chg="mod">
          <ac:chgData name="Timo Mühlhaus" userId="1b6b3aba618dadac" providerId="LiveId" clId="{0650BC4A-570C-4918-B7F2-B6B3A55D36EB}" dt="2020-09-19T11:57:49.263" v="1946" actId="165"/>
          <ac:grpSpMkLst>
            <pc:docMk/>
            <pc:sldMk cId="3239487764" sldId="603"/>
            <ac:grpSpMk id="45" creationId="{15A8F983-8475-4142-899E-2C59AA0D252E}"/>
          </ac:grpSpMkLst>
        </pc:grpChg>
        <pc:grpChg chg="mod">
          <ac:chgData name="Timo Mühlhaus" userId="1b6b3aba618dadac" providerId="LiveId" clId="{0650BC4A-570C-4918-B7F2-B6B3A55D36EB}" dt="2020-09-19T11:57:49.263" v="1946" actId="165"/>
          <ac:grpSpMkLst>
            <pc:docMk/>
            <pc:sldMk cId="3239487764" sldId="603"/>
            <ac:grpSpMk id="46" creationId="{0397C0EF-263D-4D9B-A3C3-06FE725169B4}"/>
          </ac:grpSpMkLst>
        </pc:grpChg>
        <pc:grpChg chg="mod">
          <ac:chgData name="Timo Mühlhaus" userId="1b6b3aba618dadac" providerId="LiveId" clId="{0650BC4A-570C-4918-B7F2-B6B3A55D36EB}" dt="2020-09-19T11:57:49.263" v="1946" actId="165"/>
          <ac:grpSpMkLst>
            <pc:docMk/>
            <pc:sldMk cId="3239487764" sldId="603"/>
            <ac:grpSpMk id="47" creationId="{CE2635CE-7FF9-4E61-BC72-92800AB88DF3}"/>
          </ac:grpSpMkLst>
        </pc:grpChg>
        <pc:grpChg chg="mod">
          <ac:chgData name="Timo Mühlhaus" userId="1b6b3aba618dadac" providerId="LiveId" clId="{0650BC4A-570C-4918-B7F2-B6B3A55D36EB}" dt="2020-09-19T11:57:49.263" v="1946" actId="165"/>
          <ac:grpSpMkLst>
            <pc:docMk/>
            <pc:sldMk cId="3239487764" sldId="603"/>
            <ac:grpSpMk id="48" creationId="{FBE383C7-3029-41FC-A02B-EA05DE4E5CC3}"/>
          </ac:grpSpMkLst>
        </pc:grpChg>
        <pc:grpChg chg="mod">
          <ac:chgData name="Timo Mühlhaus" userId="1b6b3aba618dadac" providerId="LiveId" clId="{0650BC4A-570C-4918-B7F2-B6B3A55D36EB}" dt="2020-09-19T11:57:49.263" v="1946" actId="165"/>
          <ac:grpSpMkLst>
            <pc:docMk/>
            <pc:sldMk cId="3239487764" sldId="603"/>
            <ac:grpSpMk id="49" creationId="{42154537-265C-4F85-A2F7-D9D612047D38}"/>
          </ac:grpSpMkLst>
        </pc:grpChg>
        <pc:grpChg chg="mod">
          <ac:chgData name="Timo Mühlhaus" userId="1b6b3aba618dadac" providerId="LiveId" clId="{0650BC4A-570C-4918-B7F2-B6B3A55D36EB}" dt="2020-09-19T11:57:49.263" v="1946" actId="165"/>
          <ac:grpSpMkLst>
            <pc:docMk/>
            <pc:sldMk cId="3239487764" sldId="603"/>
            <ac:grpSpMk id="52" creationId="{C385A0D0-B76E-4671-BCEB-2614147928F9}"/>
          </ac:grpSpMkLst>
        </pc:grpChg>
        <pc:grpChg chg="mod">
          <ac:chgData name="Timo Mühlhaus" userId="1b6b3aba618dadac" providerId="LiveId" clId="{0650BC4A-570C-4918-B7F2-B6B3A55D36EB}" dt="2020-09-19T11:57:49.263" v="1946" actId="165"/>
          <ac:grpSpMkLst>
            <pc:docMk/>
            <pc:sldMk cId="3239487764" sldId="603"/>
            <ac:grpSpMk id="53" creationId="{986F0CF8-7C4E-4FD2-8E8E-4505DFF33370}"/>
          </ac:grpSpMkLst>
        </pc:grpChg>
        <pc:grpChg chg="mod">
          <ac:chgData name="Timo Mühlhaus" userId="1b6b3aba618dadac" providerId="LiveId" clId="{0650BC4A-570C-4918-B7F2-B6B3A55D36EB}" dt="2020-09-19T11:57:49.263" v="1946" actId="165"/>
          <ac:grpSpMkLst>
            <pc:docMk/>
            <pc:sldMk cId="3239487764" sldId="603"/>
            <ac:grpSpMk id="54" creationId="{8D772E4C-253A-4706-80E2-9ECD9428F80D}"/>
          </ac:grpSpMkLst>
        </pc:grpChg>
        <pc:grpChg chg="mod">
          <ac:chgData name="Timo Mühlhaus" userId="1b6b3aba618dadac" providerId="LiveId" clId="{0650BC4A-570C-4918-B7F2-B6B3A55D36EB}" dt="2020-09-19T11:57:49.263" v="1946" actId="165"/>
          <ac:grpSpMkLst>
            <pc:docMk/>
            <pc:sldMk cId="3239487764" sldId="603"/>
            <ac:grpSpMk id="65" creationId="{B9661386-D088-43B6-8F65-D628A1704401}"/>
          </ac:grpSpMkLst>
        </pc:grpChg>
        <pc:grpChg chg="mod">
          <ac:chgData name="Timo Mühlhaus" userId="1b6b3aba618dadac" providerId="LiveId" clId="{0650BC4A-570C-4918-B7F2-B6B3A55D36EB}" dt="2020-09-19T11:57:49.263" v="1946" actId="165"/>
          <ac:grpSpMkLst>
            <pc:docMk/>
            <pc:sldMk cId="3239487764" sldId="603"/>
            <ac:grpSpMk id="66" creationId="{77AE96EB-F686-4A34-9F86-B224B099FDCD}"/>
          </ac:grpSpMkLst>
        </pc:grpChg>
        <pc:grpChg chg="mod">
          <ac:chgData name="Timo Mühlhaus" userId="1b6b3aba618dadac" providerId="LiveId" clId="{0650BC4A-570C-4918-B7F2-B6B3A55D36EB}" dt="2020-09-19T11:57:49.263" v="1946" actId="165"/>
          <ac:grpSpMkLst>
            <pc:docMk/>
            <pc:sldMk cId="3239487764" sldId="603"/>
            <ac:grpSpMk id="67" creationId="{1A6F54B4-6AA7-45E1-B870-A50551217A5D}"/>
          </ac:grpSpMkLst>
        </pc:grpChg>
        <pc:grpChg chg="mod">
          <ac:chgData name="Timo Mühlhaus" userId="1b6b3aba618dadac" providerId="LiveId" clId="{0650BC4A-570C-4918-B7F2-B6B3A55D36EB}" dt="2020-09-19T11:57:49.263" v="1946" actId="165"/>
          <ac:grpSpMkLst>
            <pc:docMk/>
            <pc:sldMk cId="3239487764" sldId="603"/>
            <ac:grpSpMk id="68" creationId="{DA5C0C21-05DE-41ED-AF92-DB359F4C5A5E}"/>
          </ac:grpSpMkLst>
        </pc:grpChg>
        <pc:grpChg chg="mod">
          <ac:chgData name="Timo Mühlhaus" userId="1b6b3aba618dadac" providerId="LiveId" clId="{0650BC4A-570C-4918-B7F2-B6B3A55D36EB}" dt="2020-09-19T11:57:49.263" v="1946" actId="165"/>
          <ac:grpSpMkLst>
            <pc:docMk/>
            <pc:sldMk cId="3239487764" sldId="603"/>
            <ac:grpSpMk id="69" creationId="{3BB728BF-91AF-4291-9FA7-41C585A0D806}"/>
          </ac:grpSpMkLst>
        </pc:grpChg>
        <pc:grpChg chg="mod">
          <ac:chgData name="Timo Mühlhaus" userId="1b6b3aba618dadac" providerId="LiveId" clId="{0650BC4A-570C-4918-B7F2-B6B3A55D36EB}" dt="2020-09-19T11:57:49.263" v="1946" actId="165"/>
          <ac:grpSpMkLst>
            <pc:docMk/>
            <pc:sldMk cId="3239487764" sldId="603"/>
            <ac:grpSpMk id="70" creationId="{34EE644B-8034-4BB6-AF51-A58F8C599984}"/>
          </ac:grpSpMkLst>
        </pc:grpChg>
        <pc:grpChg chg="mod">
          <ac:chgData name="Timo Mühlhaus" userId="1b6b3aba618dadac" providerId="LiveId" clId="{0650BC4A-570C-4918-B7F2-B6B3A55D36EB}" dt="2020-09-19T11:57:49.263" v="1946" actId="165"/>
          <ac:grpSpMkLst>
            <pc:docMk/>
            <pc:sldMk cId="3239487764" sldId="603"/>
            <ac:grpSpMk id="98" creationId="{69AB1065-DBE1-461E-9122-F095B75A9D53}"/>
          </ac:grpSpMkLst>
        </pc:grpChg>
        <pc:grpChg chg="mod">
          <ac:chgData name="Timo Mühlhaus" userId="1b6b3aba618dadac" providerId="LiveId" clId="{0650BC4A-570C-4918-B7F2-B6B3A55D36EB}" dt="2020-09-19T11:57:49.263" v="1946" actId="165"/>
          <ac:grpSpMkLst>
            <pc:docMk/>
            <pc:sldMk cId="3239487764" sldId="603"/>
            <ac:grpSpMk id="102" creationId="{8DDC5356-FD27-400A-A79A-119C563D4949}"/>
          </ac:grpSpMkLst>
        </pc:grpChg>
        <pc:grpChg chg="mod">
          <ac:chgData name="Timo Mühlhaus" userId="1b6b3aba618dadac" providerId="LiveId" clId="{0650BC4A-570C-4918-B7F2-B6B3A55D36EB}" dt="2020-09-19T11:57:49.263" v="1946" actId="165"/>
          <ac:grpSpMkLst>
            <pc:docMk/>
            <pc:sldMk cId="3239487764" sldId="603"/>
            <ac:grpSpMk id="103" creationId="{2CD30776-CF10-41E7-9609-0AA3AAF6BE17}"/>
          </ac:grpSpMkLst>
        </pc:grpChg>
        <pc:grpChg chg="mod">
          <ac:chgData name="Timo Mühlhaus" userId="1b6b3aba618dadac" providerId="LiveId" clId="{0650BC4A-570C-4918-B7F2-B6B3A55D36EB}" dt="2020-09-19T11:57:49.263" v="1946" actId="165"/>
          <ac:grpSpMkLst>
            <pc:docMk/>
            <pc:sldMk cId="3239487764" sldId="603"/>
            <ac:grpSpMk id="125" creationId="{1B0E7FF6-C6EA-4CC5-A972-5C6A46FAB778}"/>
          </ac:grpSpMkLst>
        </pc:grpChg>
        <pc:grpChg chg="mod">
          <ac:chgData name="Timo Mühlhaus" userId="1b6b3aba618dadac" providerId="LiveId" clId="{0650BC4A-570C-4918-B7F2-B6B3A55D36EB}" dt="2020-09-19T11:57:49.263" v="1946" actId="165"/>
          <ac:grpSpMkLst>
            <pc:docMk/>
            <pc:sldMk cId="3239487764" sldId="603"/>
            <ac:grpSpMk id="144" creationId="{D11B9F35-0FBE-46D8-8F8A-E1381ED32FB7}"/>
          </ac:grpSpMkLst>
        </pc:grpChg>
        <pc:grpChg chg="mod">
          <ac:chgData name="Timo Mühlhaus" userId="1b6b3aba618dadac" providerId="LiveId" clId="{0650BC4A-570C-4918-B7F2-B6B3A55D36EB}" dt="2020-09-19T11:57:49.263" v="1946" actId="165"/>
          <ac:grpSpMkLst>
            <pc:docMk/>
            <pc:sldMk cId="3239487764" sldId="603"/>
            <ac:grpSpMk id="146" creationId="{04C3A175-1B24-4F4F-A73A-7B5D52DCEE56}"/>
          </ac:grpSpMkLst>
        </pc:grpChg>
        <pc:grpChg chg="mod">
          <ac:chgData name="Timo Mühlhaus" userId="1b6b3aba618dadac" providerId="LiveId" clId="{0650BC4A-570C-4918-B7F2-B6B3A55D36EB}" dt="2020-09-19T11:57:49.263" v="1946" actId="165"/>
          <ac:grpSpMkLst>
            <pc:docMk/>
            <pc:sldMk cId="3239487764" sldId="603"/>
            <ac:grpSpMk id="157" creationId="{528D8CC1-EF8C-450D-AFE0-93FD25FEDC9C}"/>
          </ac:grpSpMkLst>
        </pc:grpChg>
        <pc:grpChg chg="mod">
          <ac:chgData name="Timo Mühlhaus" userId="1b6b3aba618dadac" providerId="LiveId" clId="{0650BC4A-570C-4918-B7F2-B6B3A55D36EB}" dt="2020-09-19T11:57:49.263" v="1946" actId="165"/>
          <ac:grpSpMkLst>
            <pc:docMk/>
            <pc:sldMk cId="3239487764" sldId="603"/>
            <ac:grpSpMk id="204" creationId="{2347E67F-C99E-4DEA-ABE8-B0E75DA49235}"/>
          </ac:grpSpMkLst>
        </pc:grpChg>
        <pc:grpChg chg="mod">
          <ac:chgData name="Timo Mühlhaus" userId="1b6b3aba618dadac" providerId="LiveId" clId="{0650BC4A-570C-4918-B7F2-B6B3A55D36EB}" dt="2020-09-19T11:57:49.263" v="1946" actId="165"/>
          <ac:grpSpMkLst>
            <pc:docMk/>
            <pc:sldMk cId="3239487764" sldId="603"/>
            <ac:grpSpMk id="207" creationId="{9D116F6D-7ADE-4AA8-B94E-C616D951ED34}"/>
          </ac:grpSpMkLst>
        </pc:grpChg>
        <pc:grpChg chg="mod">
          <ac:chgData name="Timo Mühlhaus" userId="1b6b3aba618dadac" providerId="LiveId" clId="{0650BC4A-570C-4918-B7F2-B6B3A55D36EB}" dt="2020-09-19T11:57:49.263" v="1946" actId="165"/>
          <ac:grpSpMkLst>
            <pc:docMk/>
            <pc:sldMk cId="3239487764" sldId="603"/>
            <ac:grpSpMk id="208" creationId="{7848BB17-895B-417C-9639-5C91D6DB124E}"/>
          </ac:grpSpMkLst>
        </pc:grpChg>
        <pc:picChg chg="mod">
          <ac:chgData name="Timo Mühlhaus" userId="1b6b3aba618dadac" providerId="LiveId" clId="{0650BC4A-570C-4918-B7F2-B6B3A55D36EB}" dt="2020-09-19T11:57:49.263" v="1946" actId="165"/>
          <ac:picMkLst>
            <pc:docMk/>
            <pc:sldMk cId="3239487764" sldId="603"/>
            <ac:picMk id="101" creationId="{904F44BA-9ECA-4F6E-8310-199E27E2CEF2}"/>
          </ac:picMkLst>
        </pc:picChg>
        <pc:picChg chg="mod">
          <ac:chgData name="Timo Mühlhaus" userId="1b6b3aba618dadac" providerId="LiveId" clId="{0650BC4A-570C-4918-B7F2-B6B3A55D36EB}" dt="2020-09-19T11:57:49.263" v="1946" actId="165"/>
          <ac:picMkLst>
            <pc:docMk/>
            <pc:sldMk cId="3239487764" sldId="603"/>
            <ac:picMk id="104" creationId="{5B6E4351-D01C-4B14-865B-84D63C79637A}"/>
          </ac:picMkLst>
        </pc:picChg>
        <pc:picChg chg="mod">
          <ac:chgData name="Timo Mühlhaus" userId="1b6b3aba618dadac" providerId="LiveId" clId="{0650BC4A-570C-4918-B7F2-B6B3A55D36EB}" dt="2020-09-19T11:57:49.263" v="1946" actId="165"/>
          <ac:picMkLst>
            <pc:docMk/>
            <pc:sldMk cId="3239487764" sldId="603"/>
            <ac:picMk id="106" creationId="{6B51A187-6C1A-4563-B93F-0DC1DA0B35B3}"/>
          </ac:picMkLst>
        </pc:picChg>
        <pc:picChg chg="mod">
          <ac:chgData name="Timo Mühlhaus" userId="1b6b3aba618dadac" providerId="LiveId" clId="{0650BC4A-570C-4918-B7F2-B6B3A55D36EB}" dt="2020-09-19T11:57:49.263" v="1946" actId="165"/>
          <ac:picMkLst>
            <pc:docMk/>
            <pc:sldMk cId="3239487764" sldId="603"/>
            <ac:picMk id="107" creationId="{9383EBF7-4B0C-470E-B1B2-C4B567EBCAC0}"/>
          </ac:picMkLst>
        </pc:picChg>
        <pc:picChg chg="mod">
          <ac:chgData name="Timo Mühlhaus" userId="1b6b3aba618dadac" providerId="LiveId" clId="{0650BC4A-570C-4918-B7F2-B6B3A55D36EB}" dt="2020-09-19T11:57:49.263" v="1946" actId="165"/>
          <ac:picMkLst>
            <pc:docMk/>
            <pc:sldMk cId="3239487764" sldId="603"/>
            <ac:picMk id="141" creationId="{3102F6B6-13C7-4B91-9736-254A0D250B7C}"/>
          </ac:picMkLst>
        </pc:picChg>
        <pc:picChg chg="mod">
          <ac:chgData name="Timo Mühlhaus" userId="1b6b3aba618dadac" providerId="LiveId" clId="{0650BC4A-570C-4918-B7F2-B6B3A55D36EB}" dt="2020-09-19T11:57:49.263" v="1946" actId="165"/>
          <ac:picMkLst>
            <pc:docMk/>
            <pc:sldMk cId="3239487764" sldId="603"/>
            <ac:picMk id="142" creationId="{70A36631-FEE5-4345-BB81-289AEFB195F1}"/>
          </ac:picMkLst>
        </pc:picChg>
        <pc:picChg chg="mod">
          <ac:chgData name="Timo Mühlhaus" userId="1b6b3aba618dadac" providerId="LiveId" clId="{0650BC4A-570C-4918-B7F2-B6B3A55D36EB}" dt="2020-09-19T11:57:49.263" v="1946" actId="165"/>
          <ac:picMkLst>
            <pc:docMk/>
            <pc:sldMk cId="3239487764" sldId="603"/>
            <ac:picMk id="143" creationId="{3900F437-B302-4E25-9E96-473B3B9DF820}"/>
          </ac:picMkLst>
        </pc:picChg>
        <pc:picChg chg="mod">
          <ac:chgData name="Timo Mühlhaus" userId="1b6b3aba618dadac" providerId="LiveId" clId="{0650BC4A-570C-4918-B7F2-B6B3A55D36EB}" dt="2020-09-19T11:57:49.263" v="1946" actId="165"/>
          <ac:picMkLst>
            <pc:docMk/>
            <pc:sldMk cId="3239487764" sldId="603"/>
            <ac:picMk id="145" creationId="{76490C17-2CF7-48B8-8E03-6800D55E37EC}"/>
          </ac:picMkLst>
        </pc:picChg>
        <pc:picChg chg="mod">
          <ac:chgData name="Timo Mühlhaus" userId="1b6b3aba618dadac" providerId="LiveId" clId="{0650BC4A-570C-4918-B7F2-B6B3A55D36EB}" dt="2020-09-19T11:57:49.263" v="1946" actId="165"/>
          <ac:picMkLst>
            <pc:docMk/>
            <pc:sldMk cId="3239487764" sldId="603"/>
            <ac:picMk id="158" creationId="{E7651039-074B-4FAA-9AD5-D739C6F66BFE}"/>
          </ac:picMkLst>
        </pc:picChg>
        <pc:cxnChg chg="mod">
          <ac:chgData name="Timo Mühlhaus" userId="1b6b3aba618dadac" providerId="LiveId" clId="{0650BC4A-570C-4918-B7F2-B6B3A55D36EB}" dt="2020-09-19T11:57:49.263" v="1946" actId="165"/>
          <ac:cxnSpMkLst>
            <pc:docMk/>
            <pc:sldMk cId="3239487764" sldId="603"/>
            <ac:cxnSpMk id="56" creationId="{6A14DA39-A5E8-42E7-8BE5-D2945D99AB83}"/>
          </ac:cxnSpMkLst>
        </pc:cxnChg>
        <pc:cxnChg chg="mod">
          <ac:chgData name="Timo Mühlhaus" userId="1b6b3aba618dadac" providerId="LiveId" clId="{0650BC4A-570C-4918-B7F2-B6B3A55D36EB}" dt="2020-09-19T11:57:49.263" v="1946" actId="165"/>
          <ac:cxnSpMkLst>
            <pc:docMk/>
            <pc:sldMk cId="3239487764" sldId="603"/>
            <ac:cxnSpMk id="57" creationId="{2BB2AFAC-469F-4668-A4E4-1A6CE0D80DBE}"/>
          </ac:cxnSpMkLst>
        </pc:cxnChg>
        <pc:cxnChg chg="mod">
          <ac:chgData name="Timo Mühlhaus" userId="1b6b3aba618dadac" providerId="LiveId" clId="{0650BC4A-570C-4918-B7F2-B6B3A55D36EB}" dt="2020-09-19T11:57:49.263" v="1946" actId="165"/>
          <ac:cxnSpMkLst>
            <pc:docMk/>
            <pc:sldMk cId="3239487764" sldId="603"/>
            <ac:cxnSpMk id="73" creationId="{F70B8B05-C866-4355-B05A-2B406826F431}"/>
          </ac:cxnSpMkLst>
        </pc:cxnChg>
        <pc:cxnChg chg="mod">
          <ac:chgData name="Timo Mühlhaus" userId="1b6b3aba618dadac" providerId="LiveId" clId="{0650BC4A-570C-4918-B7F2-B6B3A55D36EB}" dt="2020-09-19T11:57:49.263" v="1946" actId="165"/>
          <ac:cxnSpMkLst>
            <pc:docMk/>
            <pc:sldMk cId="3239487764" sldId="603"/>
            <ac:cxnSpMk id="74" creationId="{2E1D35C7-B8C0-4FAB-96E7-3B3F43D49851}"/>
          </ac:cxnSpMkLst>
        </pc:cxnChg>
        <pc:cxnChg chg="mod">
          <ac:chgData name="Timo Mühlhaus" userId="1b6b3aba618dadac" providerId="LiveId" clId="{0650BC4A-570C-4918-B7F2-B6B3A55D36EB}" dt="2020-09-19T11:57:49.263" v="1946" actId="165"/>
          <ac:cxnSpMkLst>
            <pc:docMk/>
            <pc:sldMk cId="3239487764" sldId="603"/>
            <ac:cxnSpMk id="76" creationId="{EA66943D-0513-4F52-9761-889C498CBEAD}"/>
          </ac:cxnSpMkLst>
        </pc:cxnChg>
        <pc:cxnChg chg="mod">
          <ac:chgData name="Timo Mühlhaus" userId="1b6b3aba618dadac" providerId="LiveId" clId="{0650BC4A-570C-4918-B7F2-B6B3A55D36EB}" dt="2020-09-19T11:57:49.263" v="1946" actId="165"/>
          <ac:cxnSpMkLst>
            <pc:docMk/>
            <pc:sldMk cId="3239487764" sldId="603"/>
            <ac:cxnSpMk id="77" creationId="{1AB0F23A-CF63-4A05-8AA4-93B2788E0BC5}"/>
          </ac:cxnSpMkLst>
        </pc:cxnChg>
        <pc:cxnChg chg="mod">
          <ac:chgData name="Timo Mühlhaus" userId="1b6b3aba618dadac" providerId="LiveId" clId="{0650BC4A-570C-4918-B7F2-B6B3A55D36EB}" dt="2020-09-19T11:57:49.263" v="1946" actId="165"/>
          <ac:cxnSpMkLst>
            <pc:docMk/>
            <pc:sldMk cId="3239487764" sldId="603"/>
            <ac:cxnSpMk id="79" creationId="{997558E2-1EFA-4EA7-9D70-936898DE36A7}"/>
          </ac:cxnSpMkLst>
        </pc:cxnChg>
        <pc:cxnChg chg="mod">
          <ac:chgData name="Timo Mühlhaus" userId="1b6b3aba618dadac" providerId="LiveId" clId="{0650BC4A-570C-4918-B7F2-B6B3A55D36EB}" dt="2020-09-19T11:57:49.263" v="1946" actId="165"/>
          <ac:cxnSpMkLst>
            <pc:docMk/>
            <pc:sldMk cId="3239487764" sldId="603"/>
            <ac:cxnSpMk id="80" creationId="{CE7C43B2-21A8-4D5E-903A-A309D0D71F3D}"/>
          </ac:cxnSpMkLst>
        </pc:cxnChg>
        <pc:cxnChg chg="mod">
          <ac:chgData name="Timo Mühlhaus" userId="1b6b3aba618dadac" providerId="LiveId" clId="{0650BC4A-570C-4918-B7F2-B6B3A55D36EB}" dt="2020-09-19T11:57:49.263" v="1946" actId="165"/>
          <ac:cxnSpMkLst>
            <pc:docMk/>
            <pc:sldMk cId="3239487764" sldId="603"/>
            <ac:cxnSpMk id="84" creationId="{76E93F7B-40D3-4EC4-A211-742BB45E477D}"/>
          </ac:cxnSpMkLst>
        </pc:cxnChg>
        <pc:cxnChg chg="mod">
          <ac:chgData name="Timo Mühlhaus" userId="1b6b3aba618dadac" providerId="LiveId" clId="{0650BC4A-570C-4918-B7F2-B6B3A55D36EB}" dt="2020-09-19T11:57:49.263" v="1946" actId="165"/>
          <ac:cxnSpMkLst>
            <pc:docMk/>
            <pc:sldMk cId="3239487764" sldId="603"/>
            <ac:cxnSpMk id="85" creationId="{E800C428-2A56-473F-B507-8D53C002976F}"/>
          </ac:cxnSpMkLst>
        </pc:cxnChg>
        <pc:cxnChg chg="mod">
          <ac:chgData name="Timo Mühlhaus" userId="1b6b3aba618dadac" providerId="LiveId" clId="{0650BC4A-570C-4918-B7F2-B6B3A55D36EB}" dt="2020-09-19T11:57:49.263" v="1946" actId="165"/>
          <ac:cxnSpMkLst>
            <pc:docMk/>
            <pc:sldMk cId="3239487764" sldId="603"/>
            <ac:cxnSpMk id="105" creationId="{D2F44B42-725C-43C0-82D6-7862D6BD478C}"/>
          </ac:cxnSpMkLst>
        </pc:cxnChg>
        <pc:cxnChg chg="mod">
          <ac:chgData name="Timo Mühlhaus" userId="1b6b3aba618dadac" providerId="LiveId" clId="{0650BC4A-570C-4918-B7F2-B6B3A55D36EB}" dt="2020-09-19T11:57:49.263" v="1946" actId="165"/>
          <ac:cxnSpMkLst>
            <pc:docMk/>
            <pc:sldMk cId="3239487764" sldId="603"/>
            <ac:cxnSpMk id="109" creationId="{04489CAD-1E5B-445C-9362-FA8DDBFB22AD}"/>
          </ac:cxnSpMkLst>
        </pc:cxnChg>
      </pc:sldChg>
      <pc:sldChg chg="addSp delSp modSp add mod">
        <pc:chgData name="Timo Mühlhaus" userId="1b6b3aba618dadac" providerId="LiveId" clId="{0650BC4A-570C-4918-B7F2-B6B3A55D36EB}" dt="2020-09-19T16:30:04.595" v="3474" actId="20577"/>
        <pc:sldMkLst>
          <pc:docMk/>
          <pc:sldMk cId="3279168075" sldId="604"/>
        </pc:sldMkLst>
        <pc:spChg chg="add mod ord">
          <ac:chgData name="Timo Mühlhaus" userId="1b6b3aba618dadac" providerId="LiveId" clId="{0650BC4A-570C-4918-B7F2-B6B3A55D36EB}" dt="2020-09-19T13:00:44.877" v="2157" actId="13822"/>
          <ac:spMkLst>
            <pc:docMk/>
            <pc:sldMk cId="3279168075" sldId="604"/>
            <ac:spMk id="2" creationId="{3437D9AC-4116-4443-94C8-D3FF2425A25A}"/>
          </ac:spMkLst>
        </pc:spChg>
        <pc:spChg chg="del">
          <ac:chgData name="Timo Mühlhaus" userId="1b6b3aba618dadac" providerId="LiveId" clId="{0650BC4A-570C-4918-B7F2-B6B3A55D36EB}" dt="2020-09-19T12:59:37.265" v="2135" actId="478"/>
          <ac:spMkLst>
            <pc:docMk/>
            <pc:sldMk cId="3279168075" sldId="604"/>
            <ac:spMk id="4" creationId="{79037EFA-0F4B-4388-95F1-D83D774B17DD}"/>
          </ac:spMkLst>
        </pc:spChg>
        <pc:spChg chg="del">
          <ac:chgData name="Timo Mühlhaus" userId="1b6b3aba618dadac" providerId="LiveId" clId="{0650BC4A-570C-4918-B7F2-B6B3A55D36EB}" dt="2020-09-19T12:59:42.454" v="2136" actId="478"/>
          <ac:spMkLst>
            <pc:docMk/>
            <pc:sldMk cId="3279168075" sldId="604"/>
            <ac:spMk id="119" creationId="{D6C2531F-2EC4-475C-B19D-9578CF0329D4}"/>
          </ac:spMkLst>
        </pc:spChg>
        <pc:spChg chg="mod">
          <ac:chgData name="Timo Mühlhaus" userId="1b6b3aba618dadac" providerId="LiveId" clId="{0650BC4A-570C-4918-B7F2-B6B3A55D36EB}" dt="2020-09-19T16:30:04.595" v="3474" actId="20577"/>
          <ac:spMkLst>
            <pc:docMk/>
            <pc:sldMk cId="3279168075" sldId="604"/>
            <ac:spMk id="147" creationId="{E9B1A7A5-589F-4D23-8C5B-3B36038CD76B}"/>
          </ac:spMkLst>
        </pc:spChg>
        <pc:spChg chg="mod">
          <ac:chgData name="Timo Mühlhaus" userId="1b6b3aba618dadac" providerId="LiveId" clId="{0650BC4A-570C-4918-B7F2-B6B3A55D36EB}" dt="2020-09-19T12:21:24.534" v="2012" actId="20577"/>
          <ac:spMkLst>
            <pc:docMk/>
            <pc:sldMk cId="3279168075" sldId="604"/>
            <ac:spMk id="150" creationId="{51CDA56C-F865-4730-978C-8CCB0BAF6A4A}"/>
          </ac:spMkLst>
        </pc:spChg>
        <pc:grpChg chg="del">
          <ac:chgData name="Timo Mühlhaus" userId="1b6b3aba618dadac" providerId="LiveId" clId="{0650BC4A-570C-4918-B7F2-B6B3A55D36EB}" dt="2020-09-19T12:59:37.265" v="2135" actId="478"/>
          <ac:grpSpMkLst>
            <pc:docMk/>
            <pc:sldMk cId="3279168075" sldId="604"/>
            <ac:grpSpMk id="5" creationId="{63D78FF0-9222-41EF-9A21-E399145477A6}"/>
          </ac:grpSpMkLst>
        </pc:grpChg>
      </pc:sldChg>
      <pc:sldChg chg="addSp delSp modSp new mod ord modClrScheme chgLayout">
        <pc:chgData name="Timo Mühlhaus" userId="1b6b3aba618dadac" providerId="LiveId" clId="{0650BC4A-570C-4918-B7F2-B6B3A55D36EB}" dt="2020-09-19T16:33:02.794" v="3520" actId="20577"/>
        <pc:sldMkLst>
          <pc:docMk/>
          <pc:sldMk cId="3748317913" sldId="605"/>
        </pc:sldMkLst>
        <pc:spChg chg="mod ord">
          <ac:chgData name="Timo Mühlhaus" userId="1b6b3aba618dadac" providerId="LiveId" clId="{0650BC4A-570C-4918-B7F2-B6B3A55D36EB}" dt="2020-09-19T13:46:15.100" v="2636" actId="20577"/>
          <ac:spMkLst>
            <pc:docMk/>
            <pc:sldMk cId="3748317913" sldId="605"/>
            <ac:spMk id="2" creationId="{51BBB57D-5E82-43B2-9886-B135780DFDBC}"/>
          </ac:spMkLst>
        </pc:spChg>
        <pc:spChg chg="mod ord">
          <ac:chgData name="Timo Mühlhaus" userId="1b6b3aba618dadac" providerId="LiveId" clId="{0650BC4A-570C-4918-B7F2-B6B3A55D36EB}" dt="2020-09-19T16:33:02.794" v="3520" actId="20577"/>
          <ac:spMkLst>
            <pc:docMk/>
            <pc:sldMk cId="3748317913" sldId="605"/>
            <ac:spMk id="3" creationId="{8AAF5760-FAAD-4CB8-8263-C774FAEFD26A}"/>
          </ac:spMkLst>
        </pc:spChg>
        <pc:spChg chg="mod">
          <ac:chgData name="Timo Mühlhaus" userId="1b6b3aba618dadac" providerId="LiveId" clId="{0650BC4A-570C-4918-B7F2-B6B3A55D36EB}" dt="2020-09-19T13:40:56.177" v="2580" actId="165"/>
          <ac:spMkLst>
            <pc:docMk/>
            <pc:sldMk cId="3748317913" sldId="605"/>
            <ac:spMk id="9" creationId="{B0185505-461B-4EC0-A636-7CDA56E60902}"/>
          </ac:spMkLst>
        </pc:spChg>
        <pc:spChg chg="mod">
          <ac:chgData name="Timo Mühlhaus" userId="1b6b3aba618dadac" providerId="LiveId" clId="{0650BC4A-570C-4918-B7F2-B6B3A55D36EB}" dt="2020-09-19T13:40:56.177" v="2580" actId="165"/>
          <ac:spMkLst>
            <pc:docMk/>
            <pc:sldMk cId="3748317913" sldId="605"/>
            <ac:spMk id="10" creationId="{4BA2BA17-553D-49E7-8CDE-D25873E33F27}"/>
          </ac:spMkLst>
        </pc:spChg>
        <pc:spChg chg="mod">
          <ac:chgData name="Timo Mühlhaus" userId="1b6b3aba618dadac" providerId="LiveId" clId="{0650BC4A-570C-4918-B7F2-B6B3A55D36EB}" dt="2020-09-19T13:40:56.177" v="2580" actId="165"/>
          <ac:spMkLst>
            <pc:docMk/>
            <pc:sldMk cId="3748317913" sldId="605"/>
            <ac:spMk id="11" creationId="{3201A665-4623-498B-84C6-B71B6F1604E8}"/>
          </ac:spMkLst>
        </pc:spChg>
        <pc:spChg chg="mod">
          <ac:chgData name="Timo Mühlhaus" userId="1b6b3aba618dadac" providerId="LiveId" clId="{0650BC4A-570C-4918-B7F2-B6B3A55D36EB}" dt="2020-09-19T13:40:56.177" v="2580" actId="165"/>
          <ac:spMkLst>
            <pc:docMk/>
            <pc:sldMk cId="3748317913" sldId="605"/>
            <ac:spMk id="12" creationId="{F8A4777B-5145-498A-93F8-140E3DFA253E}"/>
          </ac:spMkLst>
        </pc:spChg>
        <pc:spChg chg="mod">
          <ac:chgData name="Timo Mühlhaus" userId="1b6b3aba618dadac" providerId="LiveId" clId="{0650BC4A-570C-4918-B7F2-B6B3A55D36EB}" dt="2020-09-19T13:40:56.177" v="2580" actId="165"/>
          <ac:spMkLst>
            <pc:docMk/>
            <pc:sldMk cId="3748317913" sldId="605"/>
            <ac:spMk id="13" creationId="{232330A1-BDB8-4395-ACA1-97DD63BE11A1}"/>
          </ac:spMkLst>
        </pc:spChg>
        <pc:spChg chg="del mod">
          <ac:chgData name="Timo Mühlhaus" userId="1b6b3aba618dadac" providerId="LiveId" clId="{0650BC4A-570C-4918-B7F2-B6B3A55D36EB}" dt="2020-09-19T13:30:03.133" v="2375" actId="478"/>
          <ac:spMkLst>
            <pc:docMk/>
            <pc:sldMk cId="3748317913" sldId="605"/>
            <ac:spMk id="14" creationId="{32B21FB1-95F0-4111-87A1-076BCCD10258}"/>
          </ac:spMkLst>
        </pc:spChg>
        <pc:spChg chg="add mod ord topLvl">
          <ac:chgData name="Timo Mühlhaus" userId="1b6b3aba618dadac" providerId="LiveId" clId="{0650BC4A-570C-4918-B7F2-B6B3A55D36EB}" dt="2020-09-19T13:41:09.079" v="2582" actId="164"/>
          <ac:spMkLst>
            <pc:docMk/>
            <pc:sldMk cId="3748317913" sldId="605"/>
            <ac:spMk id="15" creationId="{31BDB328-8B7A-4DDD-92AB-BD8B324B33F8}"/>
          </ac:spMkLst>
        </pc:spChg>
        <pc:spChg chg="add del mod ord topLvl">
          <ac:chgData name="Timo Mühlhaus" userId="1b6b3aba618dadac" providerId="LiveId" clId="{0650BC4A-570C-4918-B7F2-B6B3A55D36EB}" dt="2020-09-19T13:35:54.752" v="2456" actId="478"/>
          <ac:spMkLst>
            <pc:docMk/>
            <pc:sldMk cId="3748317913" sldId="605"/>
            <ac:spMk id="16" creationId="{69CAD8CA-991E-4ABE-B5C4-5FEC4E9A4A39}"/>
          </ac:spMkLst>
        </pc:spChg>
        <pc:spChg chg="del mod">
          <ac:chgData name="Timo Mühlhaus" userId="1b6b3aba618dadac" providerId="LiveId" clId="{0650BC4A-570C-4918-B7F2-B6B3A55D36EB}" dt="2020-09-19T13:30:54.284" v="2383" actId="478"/>
          <ac:spMkLst>
            <pc:docMk/>
            <pc:sldMk cId="3748317913" sldId="605"/>
            <ac:spMk id="18" creationId="{537C9C75-D563-4D67-A360-C2EB6DC2D28D}"/>
          </ac:spMkLst>
        </pc:spChg>
        <pc:spChg chg="del mod">
          <ac:chgData name="Timo Mühlhaus" userId="1b6b3aba618dadac" providerId="LiveId" clId="{0650BC4A-570C-4918-B7F2-B6B3A55D36EB}" dt="2020-09-19T13:30:57.581" v="2384" actId="478"/>
          <ac:spMkLst>
            <pc:docMk/>
            <pc:sldMk cId="3748317913" sldId="605"/>
            <ac:spMk id="21" creationId="{A3EC3F40-DEE2-4858-9C1F-DDE214AF9DFF}"/>
          </ac:spMkLst>
        </pc:spChg>
        <pc:spChg chg="del mod topLvl">
          <ac:chgData name="Timo Mühlhaus" userId="1b6b3aba618dadac" providerId="LiveId" clId="{0650BC4A-570C-4918-B7F2-B6B3A55D36EB}" dt="2020-09-19T13:31:03.773" v="2386" actId="478"/>
          <ac:spMkLst>
            <pc:docMk/>
            <pc:sldMk cId="3748317913" sldId="605"/>
            <ac:spMk id="22" creationId="{8E66D411-1C7A-4552-A200-ACA3EE459AE5}"/>
          </ac:spMkLst>
        </pc:spChg>
        <pc:spChg chg="del mod">
          <ac:chgData name="Timo Mühlhaus" userId="1b6b3aba618dadac" providerId="LiveId" clId="{0650BC4A-570C-4918-B7F2-B6B3A55D36EB}" dt="2020-09-19T13:30:59.199" v="2385" actId="478"/>
          <ac:spMkLst>
            <pc:docMk/>
            <pc:sldMk cId="3748317913" sldId="605"/>
            <ac:spMk id="23" creationId="{27738AE4-5767-4515-B708-C937C6C5ED0C}"/>
          </ac:spMkLst>
        </pc:spChg>
        <pc:spChg chg="mod">
          <ac:chgData name="Timo Mühlhaus" userId="1b6b3aba618dadac" providerId="LiveId" clId="{0650BC4A-570C-4918-B7F2-B6B3A55D36EB}" dt="2020-09-19T13:40:56.177" v="2580" actId="165"/>
          <ac:spMkLst>
            <pc:docMk/>
            <pc:sldMk cId="3748317913" sldId="605"/>
            <ac:spMk id="30" creationId="{8F1A0C41-04A1-4009-A13B-E943C1D98DA8}"/>
          </ac:spMkLst>
        </pc:spChg>
        <pc:spChg chg="mod">
          <ac:chgData name="Timo Mühlhaus" userId="1b6b3aba618dadac" providerId="LiveId" clId="{0650BC4A-570C-4918-B7F2-B6B3A55D36EB}" dt="2020-09-19T13:40:56.177" v="2580" actId="165"/>
          <ac:spMkLst>
            <pc:docMk/>
            <pc:sldMk cId="3748317913" sldId="605"/>
            <ac:spMk id="31" creationId="{CF77C762-3985-4237-B042-14C3F7691439}"/>
          </ac:spMkLst>
        </pc:spChg>
        <pc:spChg chg="mod">
          <ac:chgData name="Timo Mühlhaus" userId="1b6b3aba618dadac" providerId="LiveId" clId="{0650BC4A-570C-4918-B7F2-B6B3A55D36EB}" dt="2020-09-19T13:40:56.177" v="2580" actId="165"/>
          <ac:spMkLst>
            <pc:docMk/>
            <pc:sldMk cId="3748317913" sldId="605"/>
            <ac:spMk id="32" creationId="{959DA986-5187-4943-A4AB-524C7C2DC40F}"/>
          </ac:spMkLst>
        </pc:spChg>
        <pc:spChg chg="mod">
          <ac:chgData name="Timo Mühlhaus" userId="1b6b3aba618dadac" providerId="LiveId" clId="{0650BC4A-570C-4918-B7F2-B6B3A55D36EB}" dt="2020-09-19T13:40:56.177" v="2580" actId="165"/>
          <ac:spMkLst>
            <pc:docMk/>
            <pc:sldMk cId="3748317913" sldId="605"/>
            <ac:spMk id="33" creationId="{3E9AD918-287A-4E8B-B0BA-B436FBFD6F86}"/>
          </ac:spMkLst>
        </pc:spChg>
        <pc:spChg chg="mod">
          <ac:chgData name="Timo Mühlhaus" userId="1b6b3aba618dadac" providerId="LiveId" clId="{0650BC4A-570C-4918-B7F2-B6B3A55D36EB}" dt="2020-09-19T13:40:56.177" v="2580" actId="165"/>
          <ac:spMkLst>
            <pc:docMk/>
            <pc:sldMk cId="3748317913" sldId="605"/>
            <ac:spMk id="36" creationId="{63080E6B-7F80-4461-8A20-7BCD399DD7DE}"/>
          </ac:spMkLst>
        </pc:spChg>
        <pc:spChg chg="mod">
          <ac:chgData name="Timo Mühlhaus" userId="1b6b3aba618dadac" providerId="LiveId" clId="{0650BC4A-570C-4918-B7F2-B6B3A55D36EB}" dt="2020-09-19T13:40:56.177" v="2580" actId="165"/>
          <ac:spMkLst>
            <pc:docMk/>
            <pc:sldMk cId="3748317913" sldId="605"/>
            <ac:spMk id="37" creationId="{08CE88A7-F4FD-4593-AC84-EE12346AD020}"/>
          </ac:spMkLst>
        </pc:spChg>
        <pc:spChg chg="mod">
          <ac:chgData name="Timo Mühlhaus" userId="1b6b3aba618dadac" providerId="LiveId" clId="{0650BC4A-570C-4918-B7F2-B6B3A55D36EB}" dt="2020-09-19T13:40:56.177" v="2580" actId="165"/>
          <ac:spMkLst>
            <pc:docMk/>
            <pc:sldMk cId="3748317913" sldId="605"/>
            <ac:spMk id="38" creationId="{BDCA22D2-32DC-4D28-9623-9FC3C49E0373}"/>
          </ac:spMkLst>
        </pc:spChg>
        <pc:spChg chg="mod">
          <ac:chgData name="Timo Mühlhaus" userId="1b6b3aba618dadac" providerId="LiveId" clId="{0650BC4A-570C-4918-B7F2-B6B3A55D36EB}" dt="2020-09-19T13:40:56.177" v="2580" actId="165"/>
          <ac:spMkLst>
            <pc:docMk/>
            <pc:sldMk cId="3748317913" sldId="605"/>
            <ac:spMk id="39" creationId="{669DC09D-2FCD-4CDC-9E8C-70CEF83D0202}"/>
          </ac:spMkLst>
        </pc:spChg>
        <pc:spChg chg="mod">
          <ac:chgData name="Timo Mühlhaus" userId="1b6b3aba618dadac" providerId="LiveId" clId="{0650BC4A-570C-4918-B7F2-B6B3A55D36EB}" dt="2020-09-19T13:40:56.177" v="2580" actId="165"/>
          <ac:spMkLst>
            <pc:docMk/>
            <pc:sldMk cId="3748317913" sldId="605"/>
            <ac:spMk id="42" creationId="{D7530E48-1A38-4FD1-8C2A-9C1D93FEBA04}"/>
          </ac:spMkLst>
        </pc:spChg>
        <pc:spChg chg="mod">
          <ac:chgData name="Timo Mühlhaus" userId="1b6b3aba618dadac" providerId="LiveId" clId="{0650BC4A-570C-4918-B7F2-B6B3A55D36EB}" dt="2020-09-19T13:40:56.177" v="2580" actId="165"/>
          <ac:spMkLst>
            <pc:docMk/>
            <pc:sldMk cId="3748317913" sldId="605"/>
            <ac:spMk id="45" creationId="{70F6C511-F4B7-426B-A204-FBAB3A86124A}"/>
          </ac:spMkLst>
        </pc:spChg>
        <pc:spChg chg="add mod topLvl">
          <ac:chgData name="Timo Mühlhaus" userId="1b6b3aba618dadac" providerId="LiveId" clId="{0650BC4A-570C-4918-B7F2-B6B3A55D36EB}" dt="2020-09-19T13:41:09.079" v="2582" actId="164"/>
          <ac:spMkLst>
            <pc:docMk/>
            <pc:sldMk cId="3748317913" sldId="605"/>
            <ac:spMk id="49" creationId="{2C403D59-7F0B-4385-BDDE-1BDF3D47BD89}"/>
          </ac:spMkLst>
        </pc:spChg>
        <pc:spChg chg="mod">
          <ac:chgData name="Timo Mühlhaus" userId="1b6b3aba618dadac" providerId="LiveId" clId="{0650BC4A-570C-4918-B7F2-B6B3A55D36EB}" dt="2020-09-19T13:32:44.013" v="2426"/>
          <ac:spMkLst>
            <pc:docMk/>
            <pc:sldMk cId="3748317913" sldId="605"/>
            <ac:spMk id="52" creationId="{F10A29F0-F29F-4838-968C-F326861FB7C1}"/>
          </ac:spMkLst>
        </pc:spChg>
        <pc:spChg chg="mod">
          <ac:chgData name="Timo Mühlhaus" userId="1b6b3aba618dadac" providerId="LiveId" clId="{0650BC4A-570C-4918-B7F2-B6B3A55D36EB}" dt="2020-09-19T13:32:44.013" v="2426"/>
          <ac:spMkLst>
            <pc:docMk/>
            <pc:sldMk cId="3748317913" sldId="605"/>
            <ac:spMk id="53" creationId="{B11B1CD7-A545-477A-925D-87D3B4051B3C}"/>
          </ac:spMkLst>
        </pc:spChg>
        <pc:spChg chg="mod">
          <ac:chgData name="Timo Mühlhaus" userId="1b6b3aba618dadac" providerId="LiveId" clId="{0650BC4A-570C-4918-B7F2-B6B3A55D36EB}" dt="2020-09-19T13:32:44.013" v="2426"/>
          <ac:spMkLst>
            <pc:docMk/>
            <pc:sldMk cId="3748317913" sldId="605"/>
            <ac:spMk id="56" creationId="{9EEDD2BB-B6F4-4386-9988-1F6CD6DC7A1E}"/>
          </ac:spMkLst>
        </pc:spChg>
        <pc:spChg chg="mod">
          <ac:chgData name="Timo Mühlhaus" userId="1b6b3aba618dadac" providerId="LiveId" clId="{0650BC4A-570C-4918-B7F2-B6B3A55D36EB}" dt="2020-09-19T13:32:44.013" v="2426"/>
          <ac:spMkLst>
            <pc:docMk/>
            <pc:sldMk cId="3748317913" sldId="605"/>
            <ac:spMk id="63" creationId="{86AEA5AB-C6B8-4887-AF02-64C096070F1F}"/>
          </ac:spMkLst>
        </pc:spChg>
        <pc:spChg chg="mod">
          <ac:chgData name="Timo Mühlhaus" userId="1b6b3aba618dadac" providerId="LiveId" clId="{0650BC4A-570C-4918-B7F2-B6B3A55D36EB}" dt="2020-09-19T13:32:44.013" v="2426"/>
          <ac:spMkLst>
            <pc:docMk/>
            <pc:sldMk cId="3748317913" sldId="605"/>
            <ac:spMk id="64" creationId="{25CB2ED5-B028-429D-8515-6F794EC49CC2}"/>
          </ac:spMkLst>
        </pc:spChg>
        <pc:spChg chg="mod">
          <ac:chgData name="Timo Mühlhaus" userId="1b6b3aba618dadac" providerId="LiveId" clId="{0650BC4A-570C-4918-B7F2-B6B3A55D36EB}" dt="2020-09-19T13:32:44.013" v="2426"/>
          <ac:spMkLst>
            <pc:docMk/>
            <pc:sldMk cId="3748317913" sldId="605"/>
            <ac:spMk id="65" creationId="{AD136A3C-69FF-4E31-972E-3988561DDE17}"/>
          </ac:spMkLst>
        </pc:spChg>
        <pc:spChg chg="mod">
          <ac:chgData name="Timo Mühlhaus" userId="1b6b3aba618dadac" providerId="LiveId" clId="{0650BC4A-570C-4918-B7F2-B6B3A55D36EB}" dt="2020-09-19T13:32:44.013" v="2426"/>
          <ac:spMkLst>
            <pc:docMk/>
            <pc:sldMk cId="3748317913" sldId="605"/>
            <ac:spMk id="66" creationId="{030C1B9D-B6BD-4251-A8E7-7DE44EEE61B1}"/>
          </ac:spMkLst>
        </pc:spChg>
        <pc:spChg chg="mod">
          <ac:chgData name="Timo Mühlhaus" userId="1b6b3aba618dadac" providerId="LiveId" clId="{0650BC4A-570C-4918-B7F2-B6B3A55D36EB}" dt="2020-09-19T13:32:44.013" v="2426"/>
          <ac:spMkLst>
            <pc:docMk/>
            <pc:sldMk cId="3748317913" sldId="605"/>
            <ac:spMk id="69" creationId="{BA1E52EE-82CA-4D6A-ADDE-FBC7D50F3291}"/>
          </ac:spMkLst>
        </pc:spChg>
        <pc:spChg chg="mod">
          <ac:chgData name="Timo Mühlhaus" userId="1b6b3aba618dadac" providerId="LiveId" clId="{0650BC4A-570C-4918-B7F2-B6B3A55D36EB}" dt="2020-09-19T13:32:44.013" v="2426"/>
          <ac:spMkLst>
            <pc:docMk/>
            <pc:sldMk cId="3748317913" sldId="605"/>
            <ac:spMk id="70" creationId="{45B5125D-226A-4F3A-99C1-417392BCF305}"/>
          </ac:spMkLst>
        </pc:spChg>
        <pc:spChg chg="mod">
          <ac:chgData name="Timo Mühlhaus" userId="1b6b3aba618dadac" providerId="LiveId" clId="{0650BC4A-570C-4918-B7F2-B6B3A55D36EB}" dt="2020-09-19T13:32:44.013" v="2426"/>
          <ac:spMkLst>
            <pc:docMk/>
            <pc:sldMk cId="3748317913" sldId="605"/>
            <ac:spMk id="71" creationId="{D97DC000-EA5F-46F6-AA4F-B3FB5E7FCA9F}"/>
          </ac:spMkLst>
        </pc:spChg>
        <pc:spChg chg="mod">
          <ac:chgData name="Timo Mühlhaus" userId="1b6b3aba618dadac" providerId="LiveId" clId="{0650BC4A-570C-4918-B7F2-B6B3A55D36EB}" dt="2020-09-19T13:32:44.013" v="2426"/>
          <ac:spMkLst>
            <pc:docMk/>
            <pc:sldMk cId="3748317913" sldId="605"/>
            <ac:spMk id="72" creationId="{A1C8693A-D568-4CA7-91C3-FA5AEA7DB5D7}"/>
          </ac:spMkLst>
        </pc:spChg>
        <pc:spChg chg="mod">
          <ac:chgData name="Timo Mühlhaus" userId="1b6b3aba618dadac" providerId="LiveId" clId="{0650BC4A-570C-4918-B7F2-B6B3A55D36EB}" dt="2020-09-19T13:32:44.013" v="2426"/>
          <ac:spMkLst>
            <pc:docMk/>
            <pc:sldMk cId="3748317913" sldId="605"/>
            <ac:spMk id="75" creationId="{D54ECA03-3B89-4636-B78A-A312A42E6784}"/>
          </ac:spMkLst>
        </pc:spChg>
        <pc:spChg chg="mod">
          <ac:chgData name="Timo Mühlhaus" userId="1b6b3aba618dadac" providerId="LiveId" clId="{0650BC4A-570C-4918-B7F2-B6B3A55D36EB}" dt="2020-09-19T13:32:44.013" v="2426"/>
          <ac:spMkLst>
            <pc:docMk/>
            <pc:sldMk cId="3748317913" sldId="605"/>
            <ac:spMk id="78" creationId="{27E2D63E-E1E7-4A71-81D2-888038CA7EA8}"/>
          </ac:spMkLst>
        </pc:spChg>
        <pc:spChg chg="mod">
          <ac:chgData name="Timo Mühlhaus" userId="1b6b3aba618dadac" providerId="LiveId" clId="{0650BC4A-570C-4918-B7F2-B6B3A55D36EB}" dt="2020-09-19T13:32:44.013" v="2426"/>
          <ac:spMkLst>
            <pc:docMk/>
            <pc:sldMk cId="3748317913" sldId="605"/>
            <ac:spMk id="81" creationId="{AF4398C7-DF87-462A-8C5F-2386BA3A6B94}"/>
          </ac:spMkLst>
        </pc:spChg>
        <pc:spChg chg="mod">
          <ac:chgData name="Timo Mühlhaus" userId="1b6b3aba618dadac" providerId="LiveId" clId="{0650BC4A-570C-4918-B7F2-B6B3A55D36EB}" dt="2020-09-19T13:32:44.013" v="2426"/>
          <ac:spMkLst>
            <pc:docMk/>
            <pc:sldMk cId="3748317913" sldId="605"/>
            <ac:spMk id="82" creationId="{6CF968B7-D800-4AC7-931B-913B8D3F4399}"/>
          </ac:spMkLst>
        </pc:spChg>
        <pc:spChg chg="mod">
          <ac:chgData name="Timo Mühlhaus" userId="1b6b3aba618dadac" providerId="LiveId" clId="{0650BC4A-570C-4918-B7F2-B6B3A55D36EB}" dt="2020-09-19T13:32:44.013" v="2426"/>
          <ac:spMkLst>
            <pc:docMk/>
            <pc:sldMk cId="3748317913" sldId="605"/>
            <ac:spMk id="83" creationId="{A5314D1F-8057-4CFE-9535-C9DA82851608}"/>
          </ac:spMkLst>
        </pc:spChg>
        <pc:spChg chg="mod">
          <ac:chgData name="Timo Mühlhaus" userId="1b6b3aba618dadac" providerId="LiveId" clId="{0650BC4A-570C-4918-B7F2-B6B3A55D36EB}" dt="2020-09-19T13:32:44.013" v="2426"/>
          <ac:spMkLst>
            <pc:docMk/>
            <pc:sldMk cId="3748317913" sldId="605"/>
            <ac:spMk id="84" creationId="{19EC4625-B059-4976-A102-92730E21D5E8}"/>
          </ac:spMkLst>
        </pc:spChg>
        <pc:spChg chg="mod">
          <ac:chgData name="Timo Mühlhaus" userId="1b6b3aba618dadac" providerId="LiveId" clId="{0650BC4A-570C-4918-B7F2-B6B3A55D36EB}" dt="2020-09-19T13:32:44.013" v="2426"/>
          <ac:spMkLst>
            <pc:docMk/>
            <pc:sldMk cId="3748317913" sldId="605"/>
            <ac:spMk id="85" creationId="{1732C69A-9228-48CE-99CC-703E7BB95B66}"/>
          </ac:spMkLst>
        </pc:spChg>
        <pc:spChg chg="mod">
          <ac:chgData name="Timo Mühlhaus" userId="1b6b3aba618dadac" providerId="LiveId" clId="{0650BC4A-570C-4918-B7F2-B6B3A55D36EB}" dt="2020-09-19T13:40:56.177" v="2580" actId="165"/>
          <ac:spMkLst>
            <pc:docMk/>
            <pc:sldMk cId="3748317913" sldId="605"/>
            <ac:spMk id="87" creationId="{ED8C12D8-6A4A-4505-A660-CC3174BF867C}"/>
          </ac:spMkLst>
        </pc:spChg>
        <pc:spChg chg="mod">
          <ac:chgData name="Timo Mühlhaus" userId="1b6b3aba618dadac" providerId="LiveId" clId="{0650BC4A-570C-4918-B7F2-B6B3A55D36EB}" dt="2020-09-19T13:40:56.177" v="2580" actId="165"/>
          <ac:spMkLst>
            <pc:docMk/>
            <pc:sldMk cId="3748317913" sldId="605"/>
            <ac:spMk id="88" creationId="{4054D8BC-4E0F-4BC9-B5E7-DB1184FE7A87}"/>
          </ac:spMkLst>
        </pc:spChg>
        <pc:spChg chg="mod">
          <ac:chgData name="Timo Mühlhaus" userId="1b6b3aba618dadac" providerId="LiveId" clId="{0650BC4A-570C-4918-B7F2-B6B3A55D36EB}" dt="2020-09-19T13:40:56.177" v="2580" actId="165"/>
          <ac:spMkLst>
            <pc:docMk/>
            <pc:sldMk cId="3748317913" sldId="605"/>
            <ac:spMk id="89" creationId="{1B85161E-5504-4E31-837C-477B7DC76A3C}"/>
          </ac:spMkLst>
        </pc:spChg>
        <pc:spChg chg="mod">
          <ac:chgData name="Timo Mühlhaus" userId="1b6b3aba618dadac" providerId="LiveId" clId="{0650BC4A-570C-4918-B7F2-B6B3A55D36EB}" dt="2020-09-19T13:40:56.177" v="2580" actId="165"/>
          <ac:spMkLst>
            <pc:docMk/>
            <pc:sldMk cId="3748317913" sldId="605"/>
            <ac:spMk id="90" creationId="{39246E06-8DAA-4CBE-86DA-088499B49EAA}"/>
          </ac:spMkLst>
        </pc:spChg>
        <pc:spChg chg="mod">
          <ac:chgData name="Timo Mühlhaus" userId="1b6b3aba618dadac" providerId="LiveId" clId="{0650BC4A-570C-4918-B7F2-B6B3A55D36EB}" dt="2020-09-19T13:40:56.177" v="2580" actId="165"/>
          <ac:spMkLst>
            <pc:docMk/>
            <pc:sldMk cId="3748317913" sldId="605"/>
            <ac:spMk id="91" creationId="{06D1909E-E371-4E8A-A8D0-37EB5359B9D8}"/>
          </ac:spMkLst>
        </pc:spChg>
        <pc:spChg chg="mod">
          <ac:chgData name="Timo Mühlhaus" userId="1b6b3aba618dadac" providerId="LiveId" clId="{0650BC4A-570C-4918-B7F2-B6B3A55D36EB}" dt="2020-09-19T13:40:56.177" v="2580" actId="165"/>
          <ac:spMkLst>
            <pc:docMk/>
            <pc:sldMk cId="3748317913" sldId="605"/>
            <ac:spMk id="93" creationId="{93199CCB-D238-482D-AF46-32DE627574DC}"/>
          </ac:spMkLst>
        </pc:spChg>
        <pc:spChg chg="mod">
          <ac:chgData name="Timo Mühlhaus" userId="1b6b3aba618dadac" providerId="LiveId" clId="{0650BC4A-570C-4918-B7F2-B6B3A55D36EB}" dt="2020-09-19T13:40:56.177" v="2580" actId="165"/>
          <ac:spMkLst>
            <pc:docMk/>
            <pc:sldMk cId="3748317913" sldId="605"/>
            <ac:spMk id="94" creationId="{518CF334-8062-4459-9B8A-B2833844451E}"/>
          </ac:spMkLst>
        </pc:spChg>
        <pc:spChg chg="mod">
          <ac:chgData name="Timo Mühlhaus" userId="1b6b3aba618dadac" providerId="LiveId" clId="{0650BC4A-570C-4918-B7F2-B6B3A55D36EB}" dt="2020-09-19T13:40:56.177" v="2580" actId="165"/>
          <ac:spMkLst>
            <pc:docMk/>
            <pc:sldMk cId="3748317913" sldId="605"/>
            <ac:spMk id="95" creationId="{C7EB5D01-F610-4DD9-B48F-C8F84300C636}"/>
          </ac:spMkLst>
        </pc:spChg>
        <pc:spChg chg="mod">
          <ac:chgData name="Timo Mühlhaus" userId="1b6b3aba618dadac" providerId="LiveId" clId="{0650BC4A-570C-4918-B7F2-B6B3A55D36EB}" dt="2020-09-19T13:40:56.177" v="2580" actId="165"/>
          <ac:spMkLst>
            <pc:docMk/>
            <pc:sldMk cId="3748317913" sldId="605"/>
            <ac:spMk id="96" creationId="{E5C3A031-5EE2-47BA-BE89-3043C514A8EF}"/>
          </ac:spMkLst>
        </pc:spChg>
        <pc:spChg chg="mod">
          <ac:chgData name="Timo Mühlhaus" userId="1b6b3aba618dadac" providerId="LiveId" clId="{0650BC4A-570C-4918-B7F2-B6B3A55D36EB}" dt="2020-09-19T13:40:56.177" v="2580" actId="165"/>
          <ac:spMkLst>
            <pc:docMk/>
            <pc:sldMk cId="3748317913" sldId="605"/>
            <ac:spMk id="97" creationId="{88F5211C-68EE-4169-9ECC-FE9D5726BF6F}"/>
          </ac:spMkLst>
        </pc:spChg>
        <pc:spChg chg="mod">
          <ac:chgData name="Timo Mühlhaus" userId="1b6b3aba618dadac" providerId="LiveId" clId="{0650BC4A-570C-4918-B7F2-B6B3A55D36EB}" dt="2020-09-19T13:40:56.177" v="2580" actId="165"/>
          <ac:spMkLst>
            <pc:docMk/>
            <pc:sldMk cId="3748317913" sldId="605"/>
            <ac:spMk id="102" creationId="{7F2CDB00-C041-4B64-9FD7-4B8560B62FDA}"/>
          </ac:spMkLst>
        </pc:spChg>
        <pc:spChg chg="mod">
          <ac:chgData name="Timo Mühlhaus" userId="1b6b3aba618dadac" providerId="LiveId" clId="{0650BC4A-570C-4918-B7F2-B6B3A55D36EB}" dt="2020-09-19T13:40:56.177" v="2580" actId="165"/>
          <ac:spMkLst>
            <pc:docMk/>
            <pc:sldMk cId="3748317913" sldId="605"/>
            <ac:spMk id="103" creationId="{463EA9D4-AB2E-4FD9-9364-FB43D5DEC0A5}"/>
          </ac:spMkLst>
        </pc:spChg>
        <pc:spChg chg="mod">
          <ac:chgData name="Timo Mühlhaus" userId="1b6b3aba618dadac" providerId="LiveId" clId="{0650BC4A-570C-4918-B7F2-B6B3A55D36EB}" dt="2020-09-19T13:40:56.177" v="2580" actId="165"/>
          <ac:spMkLst>
            <pc:docMk/>
            <pc:sldMk cId="3748317913" sldId="605"/>
            <ac:spMk id="104" creationId="{DE92BF0F-561F-42D1-97E4-5172A7DC9A3D}"/>
          </ac:spMkLst>
        </pc:spChg>
        <pc:spChg chg="mod">
          <ac:chgData name="Timo Mühlhaus" userId="1b6b3aba618dadac" providerId="LiveId" clId="{0650BC4A-570C-4918-B7F2-B6B3A55D36EB}" dt="2020-09-19T13:40:56.177" v="2580" actId="165"/>
          <ac:spMkLst>
            <pc:docMk/>
            <pc:sldMk cId="3748317913" sldId="605"/>
            <ac:spMk id="105" creationId="{7689804C-A3AE-4930-82A7-3991B894D100}"/>
          </ac:spMkLst>
        </pc:spChg>
        <pc:spChg chg="mod">
          <ac:chgData name="Timo Mühlhaus" userId="1b6b3aba618dadac" providerId="LiveId" clId="{0650BC4A-570C-4918-B7F2-B6B3A55D36EB}" dt="2020-09-19T13:40:56.177" v="2580" actId="165"/>
          <ac:spMkLst>
            <pc:docMk/>
            <pc:sldMk cId="3748317913" sldId="605"/>
            <ac:spMk id="106" creationId="{9D317302-2B45-4DC7-AD72-C67639BDFB58}"/>
          </ac:spMkLst>
        </pc:spChg>
        <pc:spChg chg="mod">
          <ac:chgData name="Timo Mühlhaus" userId="1b6b3aba618dadac" providerId="LiveId" clId="{0650BC4A-570C-4918-B7F2-B6B3A55D36EB}" dt="2020-09-19T13:40:56.177" v="2580" actId="165"/>
          <ac:spMkLst>
            <pc:docMk/>
            <pc:sldMk cId="3748317913" sldId="605"/>
            <ac:spMk id="107" creationId="{26F5D0F8-A29E-4FDD-8E77-EFF0267C1B6B}"/>
          </ac:spMkLst>
        </pc:spChg>
        <pc:spChg chg="mod">
          <ac:chgData name="Timo Mühlhaus" userId="1b6b3aba618dadac" providerId="LiveId" clId="{0650BC4A-570C-4918-B7F2-B6B3A55D36EB}" dt="2020-09-19T13:40:56.177" v="2580" actId="165"/>
          <ac:spMkLst>
            <pc:docMk/>
            <pc:sldMk cId="3748317913" sldId="605"/>
            <ac:spMk id="108" creationId="{9E158AF7-BD8C-48E4-949D-36615AD0FF88}"/>
          </ac:spMkLst>
        </pc:spChg>
        <pc:spChg chg="mod">
          <ac:chgData name="Timo Mühlhaus" userId="1b6b3aba618dadac" providerId="LiveId" clId="{0650BC4A-570C-4918-B7F2-B6B3A55D36EB}" dt="2020-09-19T13:40:56.177" v="2580" actId="165"/>
          <ac:spMkLst>
            <pc:docMk/>
            <pc:sldMk cId="3748317913" sldId="605"/>
            <ac:spMk id="109" creationId="{797BF244-A490-454F-91E1-796197D72CDE}"/>
          </ac:spMkLst>
        </pc:spChg>
        <pc:spChg chg="mod">
          <ac:chgData name="Timo Mühlhaus" userId="1b6b3aba618dadac" providerId="LiveId" clId="{0650BC4A-570C-4918-B7F2-B6B3A55D36EB}" dt="2020-09-19T13:40:56.177" v="2580" actId="165"/>
          <ac:spMkLst>
            <pc:docMk/>
            <pc:sldMk cId="3748317913" sldId="605"/>
            <ac:spMk id="110" creationId="{7C5BAE57-B99C-4414-A230-2F403D33E335}"/>
          </ac:spMkLst>
        </pc:spChg>
        <pc:spChg chg="mod">
          <ac:chgData name="Timo Mühlhaus" userId="1b6b3aba618dadac" providerId="LiveId" clId="{0650BC4A-570C-4918-B7F2-B6B3A55D36EB}" dt="2020-09-19T13:40:56.177" v="2580" actId="165"/>
          <ac:spMkLst>
            <pc:docMk/>
            <pc:sldMk cId="3748317913" sldId="605"/>
            <ac:spMk id="111" creationId="{8AD171E1-9FF5-439C-BF61-FCCAB691C3A0}"/>
          </ac:spMkLst>
        </pc:spChg>
        <pc:spChg chg="mod">
          <ac:chgData name="Timo Mühlhaus" userId="1b6b3aba618dadac" providerId="LiveId" clId="{0650BC4A-570C-4918-B7F2-B6B3A55D36EB}" dt="2020-09-19T13:40:56.177" v="2580" actId="165"/>
          <ac:spMkLst>
            <pc:docMk/>
            <pc:sldMk cId="3748317913" sldId="605"/>
            <ac:spMk id="112" creationId="{B07EA9CB-B5BA-4C95-AECF-D01E9543715F}"/>
          </ac:spMkLst>
        </pc:spChg>
        <pc:spChg chg="mod">
          <ac:chgData name="Timo Mühlhaus" userId="1b6b3aba618dadac" providerId="LiveId" clId="{0650BC4A-570C-4918-B7F2-B6B3A55D36EB}" dt="2020-09-19T13:40:56.177" v="2580" actId="165"/>
          <ac:spMkLst>
            <pc:docMk/>
            <pc:sldMk cId="3748317913" sldId="605"/>
            <ac:spMk id="113" creationId="{522F8F32-9F96-4140-82B8-0D87F8E96893}"/>
          </ac:spMkLst>
        </pc:spChg>
        <pc:spChg chg="mod topLvl">
          <ac:chgData name="Timo Mühlhaus" userId="1b6b3aba618dadac" providerId="LiveId" clId="{0650BC4A-570C-4918-B7F2-B6B3A55D36EB}" dt="2020-09-19T13:48:32.749" v="2705" actId="1076"/>
          <ac:spMkLst>
            <pc:docMk/>
            <pc:sldMk cId="3748317913" sldId="605"/>
            <ac:spMk id="116" creationId="{59EA24F0-CF43-4E78-8F67-ECBE9CBA4B90}"/>
          </ac:spMkLst>
        </pc:spChg>
        <pc:spChg chg="mod topLvl">
          <ac:chgData name="Timo Mühlhaus" userId="1b6b3aba618dadac" providerId="LiveId" clId="{0650BC4A-570C-4918-B7F2-B6B3A55D36EB}" dt="2020-09-19T13:41:04.760" v="2581" actId="164"/>
          <ac:spMkLst>
            <pc:docMk/>
            <pc:sldMk cId="3748317913" sldId="605"/>
            <ac:spMk id="119" creationId="{0E1038B7-3B15-4D2F-A27B-B1EC1A4993FF}"/>
          </ac:spMkLst>
        </pc:spChg>
        <pc:spChg chg="mod">
          <ac:chgData name="Timo Mühlhaus" userId="1b6b3aba618dadac" providerId="LiveId" clId="{0650BC4A-570C-4918-B7F2-B6B3A55D36EB}" dt="2020-09-19T13:40:56.177" v="2580" actId="165"/>
          <ac:spMkLst>
            <pc:docMk/>
            <pc:sldMk cId="3748317913" sldId="605"/>
            <ac:spMk id="122" creationId="{5D7CFA38-8E53-4608-B82D-F3F8A87086E9}"/>
          </ac:spMkLst>
        </pc:spChg>
        <pc:spChg chg="mod">
          <ac:chgData name="Timo Mühlhaus" userId="1b6b3aba618dadac" providerId="LiveId" clId="{0650BC4A-570C-4918-B7F2-B6B3A55D36EB}" dt="2020-09-19T13:40:56.177" v="2580" actId="165"/>
          <ac:spMkLst>
            <pc:docMk/>
            <pc:sldMk cId="3748317913" sldId="605"/>
            <ac:spMk id="123" creationId="{CB4A3A6E-9914-4B1D-9C2A-4F0413B966F4}"/>
          </ac:spMkLst>
        </pc:spChg>
        <pc:spChg chg="mod">
          <ac:chgData name="Timo Mühlhaus" userId="1b6b3aba618dadac" providerId="LiveId" clId="{0650BC4A-570C-4918-B7F2-B6B3A55D36EB}" dt="2020-09-19T13:40:56.177" v="2580" actId="165"/>
          <ac:spMkLst>
            <pc:docMk/>
            <pc:sldMk cId="3748317913" sldId="605"/>
            <ac:spMk id="124" creationId="{75C127E6-AF6C-4023-80E9-B3EE7FC44EA3}"/>
          </ac:spMkLst>
        </pc:spChg>
        <pc:spChg chg="mod">
          <ac:chgData name="Timo Mühlhaus" userId="1b6b3aba618dadac" providerId="LiveId" clId="{0650BC4A-570C-4918-B7F2-B6B3A55D36EB}" dt="2020-09-19T13:40:56.177" v="2580" actId="165"/>
          <ac:spMkLst>
            <pc:docMk/>
            <pc:sldMk cId="3748317913" sldId="605"/>
            <ac:spMk id="125" creationId="{651321F9-4683-4218-B5A9-12C8B14E55CA}"/>
          </ac:spMkLst>
        </pc:spChg>
        <pc:spChg chg="mod">
          <ac:chgData name="Timo Mühlhaus" userId="1b6b3aba618dadac" providerId="LiveId" clId="{0650BC4A-570C-4918-B7F2-B6B3A55D36EB}" dt="2020-09-19T13:40:56.177" v="2580" actId="165"/>
          <ac:spMkLst>
            <pc:docMk/>
            <pc:sldMk cId="3748317913" sldId="605"/>
            <ac:spMk id="126" creationId="{0532382D-38A1-4007-B33B-3B3528E878E3}"/>
          </ac:spMkLst>
        </pc:spChg>
        <pc:spChg chg="mod">
          <ac:chgData name="Timo Mühlhaus" userId="1b6b3aba618dadac" providerId="LiveId" clId="{0650BC4A-570C-4918-B7F2-B6B3A55D36EB}" dt="2020-09-19T13:40:56.177" v="2580" actId="165"/>
          <ac:spMkLst>
            <pc:docMk/>
            <pc:sldMk cId="3748317913" sldId="605"/>
            <ac:spMk id="127" creationId="{4DF70E43-FCCD-4DD2-A220-A509BFFB98BF}"/>
          </ac:spMkLst>
        </pc:spChg>
        <pc:spChg chg="mod">
          <ac:chgData name="Timo Mühlhaus" userId="1b6b3aba618dadac" providerId="LiveId" clId="{0650BC4A-570C-4918-B7F2-B6B3A55D36EB}" dt="2020-09-19T13:40:56.177" v="2580" actId="165"/>
          <ac:spMkLst>
            <pc:docMk/>
            <pc:sldMk cId="3748317913" sldId="605"/>
            <ac:spMk id="128" creationId="{D82ED2E7-5060-45C3-9ED1-6EC97BC9DB6E}"/>
          </ac:spMkLst>
        </pc:spChg>
        <pc:spChg chg="mod">
          <ac:chgData name="Timo Mühlhaus" userId="1b6b3aba618dadac" providerId="LiveId" clId="{0650BC4A-570C-4918-B7F2-B6B3A55D36EB}" dt="2020-09-19T13:40:56.177" v="2580" actId="165"/>
          <ac:spMkLst>
            <pc:docMk/>
            <pc:sldMk cId="3748317913" sldId="605"/>
            <ac:spMk id="129" creationId="{A4BF64E6-3A8E-4D9C-B184-AF9F206BA021}"/>
          </ac:spMkLst>
        </pc:spChg>
        <pc:spChg chg="mod">
          <ac:chgData name="Timo Mühlhaus" userId="1b6b3aba618dadac" providerId="LiveId" clId="{0650BC4A-570C-4918-B7F2-B6B3A55D36EB}" dt="2020-09-19T13:40:56.177" v="2580" actId="165"/>
          <ac:spMkLst>
            <pc:docMk/>
            <pc:sldMk cId="3748317913" sldId="605"/>
            <ac:spMk id="130" creationId="{5466C1EF-F3AD-4781-A23D-0DC1BDBC0C6A}"/>
          </ac:spMkLst>
        </pc:spChg>
        <pc:spChg chg="mod">
          <ac:chgData name="Timo Mühlhaus" userId="1b6b3aba618dadac" providerId="LiveId" clId="{0650BC4A-570C-4918-B7F2-B6B3A55D36EB}" dt="2020-09-19T13:40:56.177" v="2580" actId="165"/>
          <ac:spMkLst>
            <pc:docMk/>
            <pc:sldMk cId="3748317913" sldId="605"/>
            <ac:spMk id="131" creationId="{2CE2F6CB-1848-4F6E-B021-DFF644B1F464}"/>
          </ac:spMkLst>
        </pc:spChg>
        <pc:spChg chg="mod">
          <ac:chgData name="Timo Mühlhaus" userId="1b6b3aba618dadac" providerId="LiveId" clId="{0650BC4A-570C-4918-B7F2-B6B3A55D36EB}" dt="2020-09-19T13:40:56.177" v="2580" actId="165"/>
          <ac:spMkLst>
            <pc:docMk/>
            <pc:sldMk cId="3748317913" sldId="605"/>
            <ac:spMk id="138" creationId="{39E8AA81-A475-4CD2-A594-2D494FEB7668}"/>
          </ac:spMkLst>
        </pc:spChg>
        <pc:spChg chg="mod">
          <ac:chgData name="Timo Mühlhaus" userId="1b6b3aba618dadac" providerId="LiveId" clId="{0650BC4A-570C-4918-B7F2-B6B3A55D36EB}" dt="2020-09-19T13:40:56.177" v="2580" actId="165"/>
          <ac:spMkLst>
            <pc:docMk/>
            <pc:sldMk cId="3748317913" sldId="605"/>
            <ac:spMk id="139" creationId="{3CD8E37D-5C4A-40BE-B2ED-96F4688D97C8}"/>
          </ac:spMkLst>
        </pc:spChg>
        <pc:spChg chg="mod">
          <ac:chgData name="Timo Mühlhaus" userId="1b6b3aba618dadac" providerId="LiveId" clId="{0650BC4A-570C-4918-B7F2-B6B3A55D36EB}" dt="2020-09-19T13:40:56.177" v="2580" actId="165"/>
          <ac:spMkLst>
            <pc:docMk/>
            <pc:sldMk cId="3748317913" sldId="605"/>
            <ac:spMk id="140" creationId="{67645F98-8733-444F-AED5-DB39F02D0845}"/>
          </ac:spMkLst>
        </pc:spChg>
        <pc:spChg chg="mod">
          <ac:chgData name="Timo Mühlhaus" userId="1b6b3aba618dadac" providerId="LiveId" clId="{0650BC4A-570C-4918-B7F2-B6B3A55D36EB}" dt="2020-09-19T13:40:56.177" v="2580" actId="165"/>
          <ac:spMkLst>
            <pc:docMk/>
            <pc:sldMk cId="3748317913" sldId="605"/>
            <ac:spMk id="141" creationId="{C0D1A7AB-EDEE-47BA-AD4A-82AD32794A64}"/>
          </ac:spMkLst>
        </pc:spChg>
        <pc:spChg chg="mod">
          <ac:chgData name="Timo Mühlhaus" userId="1b6b3aba618dadac" providerId="LiveId" clId="{0650BC4A-570C-4918-B7F2-B6B3A55D36EB}" dt="2020-09-19T13:40:56.177" v="2580" actId="165"/>
          <ac:spMkLst>
            <pc:docMk/>
            <pc:sldMk cId="3748317913" sldId="605"/>
            <ac:spMk id="144" creationId="{01A0DB9F-22D0-4ED0-9B07-1879FD92C462}"/>
          </ac:spMkLst>
        </pc:spChg>
        <pc:spChg chg="mod">
          <ac:chgData name="Timo Mühlhaus" userId="1b6b3aba618dadac" providerId="LiveId" clId="{0650BC4A-570C-4918-B7F2-B6B3A55D36EB}" dt="2020-09-19T13:40:56.177" v="2580" actId="165"/>
          <ac:spMkLst>
            <pc:docMk/>
            <pc:sldMk cId="3748317913" sldId="605"/>
            <ac:spMk id="145" creationId="{E16F3D5F-433E-4107-B790-EF488E191802}"/>
          </ac:spMkLst>
        </pc:spChg>
        <pc:spChg chg="mod">
          <ac:chgData name="Timo Mühlhaus" userId="1b6b3aba618dadac" providerId="LiveId" clId="{0650BC4A-570C-4918-B7F2-B6B3A55D36EB}" dt="2020-09-19T13:40:56.177" v="2580" actId="165"/>
          <ac:spMkLst>
            <pc:docMk/>
            <pc:sldMk cId="3748317913" sldId="605"/>
            <ac:spMk id="146" creationId="{25A99F86-AE0C-4153-B032-CB4D817590BD}"/>
          </ac:spMkLst>
        </pc:spChg>
        <pc:spChg chg="mod">
          <ac:chgData name="Timo Mühlhaus" userId="1b6b3aba618dadac" providerId="LiveId" clId="{0650BC4A-570C-4918-B7F2-B6B3A55D36EB}" dt="2020-09-19T13:40:56.177" v="2580" actId="165"/>
          <ac:spMkLst>
            <pc:docMk/>
            <pc:sldMk cId="3748317913" sldId="605"/>
            <ac:spMk id="147" creationId="{A9BAFF52-EAE0-4113-BEED-F823C0AEB016}"/>
          </ac:spMkLst>
        </pc:spChg>
        <pc:spChg chg="mod">
          <ac:chgData name="Timo Mühlhaus" userId="1b6b3aba618dadac" providerId="LiveId" clId="{0650BC4A-570C-4918-B7F2-B6B3A55D36EB}" dt="2020-09-19T13:40:56.177" v="2580" actId="165"/>
          <ac:spMkLst>
            <pc:docMk/>
            <pc:sldMk cId="3748317913" sldId="605"/>
            <ac:spMk id="150" creationId="{C7F4B44B-C05D-48C0-844D-47F25C890D50}"/>
          </ac:spMkLst>
        </pc:spChg>
        <pc:spChg chg="mod">
          <ac:chgData name="Timo Mühlhaus" userId="1b6b3aba618dadac" providerId="LiveId" clId="{0650BC4A-570C-4918-B7F2-B6B3A55D36EB}" dt="2020-09-19T13:40:56.177" v="2580" actId="165"/>
          <ac:spMkLst>
            <pc:docMk/>
            <pc:sldMk cId="3748317913" sldId="605"/>
            <ac:spMk id="153" creationId="{37B4D293-3993-41C8-95E3-87392A4E35DC}"/>
          </ac:spMkLst>
        </pc:spChg>
        <pc:spChg chg="mod">
          <ac:chgData name="Timo Mühlhaus" userId="1b6b3aba618dadac" providerId="LiveId" clId="{0650BC4A-570C-4918-B7F2-B6B3A55D36EB}" dt="2020-09-19T13:40:56.177" v="2580" actId="165"/>
          <ac:spMkLst>
            <pc:docMk/>
            <pc:sldMk cId="3748317913" sldId="605"/>
            <ac:spMk id="156" creationId="{F15FFF59-E958-493B-8623-5E0C3762E0AB}"/>
          </ac:spMkLst>
        </pc:spChg>
        <pc:spChg chg="mod">
          <ac:chgData name="Timo Mühlhaus" userId="1b6b3aba618dadac" providerId="LiveId" clId="{0650BC4A-570C-4918-B7F2-B6B3A55D36EB}" dt="2020-09-19T13:40:56.177" v="2580" actId="165"/>
          <ac:spMkLst>
            <pc:docMk/>
            <pc:sldMk cId="3748317913" sldId="605"/>
            <ac:spMk id="157" creationId="{88637729-785E-4659-B133-9F407FAF377C}"/>
          </ac:spMkLst>
        </pc:spChg>
        <pc:spChg chg="mod">
          <ac:chgData name="Timo Mühlhaus" userId="1b6b3aba618dadac" providerId="LiveId" clId="{0650BC4A-570C-4918-B7F2-B6B3A55D36EB}" dt="2020-09-19T13:40:56.177" v="2580" actId="165"/>
          <ac:spMkLst>
            <pc:docMk/>
            <pc:sldMk cId="3748317913" sldId="605"/>
            <ac:spMk id="158" creationId="{BEF7965F-BB99-4A3D-B640-96EED7A0E763}"/>
          </ac:spMkLst>
        </pc:spChg>
        <pc:spChg chg="mod">
          <ac:chgData name="Timo Mühlhaus" userId="1b6b3aba618dadac" providerId="LiveId" clId="{0650BC4A-570C-4918-B7F2-B6B3A55D36EB}" dt="2020-09-19T13:40:56.177" v="2580" actId="165"/>
          <ac:spMkLst>
            <pc:docMk/>
            <pc:sldMk cId="3748317913" sldId="605"/>
            <ac:spMk id="159" creationId="{B65F55D9-A257-4DAF-92B6-BE1C2408BBE5}"/>
          </ac:spMkLst>
        </pc:spChg>
        <pc:spChg chg="mod">
          <ac:chgData name="Timo Mühlhaus" userId="1b6b3aba618dadac" providerId="LiveId" clId="{0650BC4A-570C-4918-B7F2-B6B3A55D36EB}" dt="2020-09-19T13:40:56.177" v="2580" actId="165"/>
          <ac:spMkLst>
            <pc:docMk/>
            <pc:sldMk cId="3748317913" sldId="605"/>
            <ac:spMk id="160" creationId="{0CC3D63F-E67F-46AD-B259-264C00A804B2}"/>
          </ac:spMkLst>
        </pc:spChg>
        <pc:spChg chg="mod">
          <ac:chgData name="Timo Mühlhaus" userId="1b6b3aba618dadac" providerId="LiveId" clId="{0650BC4A-570C-4918-B7F2-B6B3A55D36EB}" dt="2020-09-19T13:38:19.733" v="2509"/>
          <ac:spMkLst>
            <pc:docMk/>
            <pc:sldMk cId="3748317913" sldId="605"/>
            <ac:spMk id="165" creationId="{4184DC07-0C3D-4EE2-A009-5B736F2B3EF3}"/>
          </ac:spMkLst>
        </pc:spChg>
        <pc:spChg chg="mod">
          <ac:chgData name="Timo Mühlhaus" userId="1b6b3aba618dadac" providerId="LiveId" clId="{0650BC4A-570C-4918-B7F2-B6B3A55D36EB}" dt="2020-09-19T13:38:19.733" v="2509"/>
          <ac:spMkLst>
            <pc:docMk/>
            <pc:sldMk cId="3748317913" sldId="605"/>
            <ac:spMk id="166" creationId="{ECE0D6DD-CDF3-47AD-9C15-309E1484C95B}"/>
          </ac:spMkLst>
        </pc:spChg>
        <pc:spChg chg="mod">
          <ac:chgData name="Timo Mühlhaus" userId="1b6b3aba618dadac" providerId="LiveId" clId="{0650BC4A-570C-4918-B7F2-B6B3A55D36EB}" dt="2020-09-19T13:38:19.733" v="2509"/>
          <ac:spMkLst>
            <pc:docMk/>
            <pc:sldMk cId="3748317913" sldId="605"/>
            <ac:spMk id="167" creationId="{9B90E349-EACD-4591-BA84-474A81784F29}"/>
          </ac:spMkLst>
        </pc:spChg>
        <pc:spChg chg="mod">
          <ac:chgData name="Timo Mühlhaus" userId="1b6b3aba618dadac" providerId="LiveId" clId="{0650BC4A-570C-4918-B7F2-B6B3A55D36EB}" dt="2020-09-19T13:38:19.733" v="2509"/>
          <ac:spMkLst>
            <pc:docMk/>
            <pc:sldMk cId="3748317913" sldId="605"/>
            <ac:spMk id="168" creationId="{C8190BFB-A51C-4C99-B977-B2CE574FECF0}"/>
          </ac:spMkLst>
        </pc:spChg>
        <pc:spChg chg="mod">
          <ac:chgData name="Timo Mühlhaus" userId="1b6b3aba618dadac" providerId="LiveId" clId="{0650BC4A-570C-4918-B7F2-B6B3A55D36EB}" dt="2020-09-19T13:38:19.733" v="2509"/>
          <ac:spMkLst>
            <pc:docMk/>
            <pc:sldMk cId="3748317913" sldId="605"/>
            <ac:spMk id="169" creationId="{A99B8114-1BF6-41BD-A3E6-1FF2E1CC5982}"/>
          </ac:spMkLst>
        </pc:spChg>
        <pc:spChg chg="mod">
          <ac:chgData name="Timo Mühlhaus" userId="1b6b3aba618dadac" providerId="LiveId" clId="{0650BC4A-570C-4918-B7F2-B6B3A55D36EB}" dt="2020-09-19T13:38:19.733" v="2509"/>
          <ac:spMkLst>
            <pc:docMk/>
            <pc:sldMk cId="3748317913" sldId="605"/>
            <ac:spMk id="170" creationId="{F46FA8D4-19FC-4D17-9AD6-CC861B28D906}"/>
          </ac:spMkLst>
        </pc:spChg>
        <pc:spChg chg="mod">
          <ac:chgData name="Timo Mühlhaus" userId="1b6b3aba618dadac" providerId="LiveId" clId="{0650BC4A-570C-4918-B7F2-B6B3A55D36EB}" dt="2020-09-19T13:38:19.733" v="2509"/>
          <ac:spMkLst>
            <pc:docMk/>
            <pc:sldMk cId="3748317913" sldId="605"/>
            <ac:spMk id="171" creationId="{2B087026-8BE4-43C7-8DF3-D2133CD37670}"/>
          </ac:spMkLst>
        </pc:spChg>
        <pc:spChg chg="mod">
          <ac:chgData name="Timo Mühlhaus" userId="1b6b3aba618dadac" providerId="LiveId" clId="{0650BC4A-570C-4918-B7F2-B6B3A55D36EB}" dt="2020-09-19T13:38:19.733" v="2509"/>
          <ac:spMkLst>
            <pc:docMk/>
            <pc:sldMk cId="3748317913" sldId="605"/>
            <ac:spMk id="172" creationId="{ADBA0F7A-DEC2-4D83-8E74-C23708FC5D0B}"/>
          </ac:spMkLst>
        </pc:spChg>
        <pc:spChg chg="mod">
          <ac:chgData name="Timo Mühlhaus" userId="1b6b3aba618dadac" providerId="LiveId" clId="{0650BC4A-570C-4918-B7F2-B6B3A55D36EB}" dt="2020-09-19T13:38:19.733" v="2509"/>
          <ac:spMkLst>
            <pc:docMk/>
            <pc:sldMk cId="3748317913" sldId="605"/>
            <ac:spMk id="173" creationId="{41260E2B-C3A6-49B0-9C07-7AE827EA5A36}"/>
          </ac:spMkLst>
        </pc:spChg>
        <pc:spChg chg="mod">
          <ac:chgData name="Timo Mühlhaus" userId="1b6b3aba618dadac" providerId="LiveId" clId="{0650BC4A-570C-4918-B7F2-B6B3A55D36EB}" dt="2020-09-19T13:38:19.733" v="2509"/>
          <ac:spMkLst>
            <pc:docMk/>
            <pc:sldMk cId="3748317913" sldId="605"/>
            <ac:spMk id="174" creationId="{8EE27C82-067E-43AA-AA32-6F6DFA2B48F9}"/>
          </ac:spMkLst>
        </pc:spChg>
        <pc:spChg chg="mod">
          <ac:chgData name="Timo Mühlhaus" userId="1b6b3aba618dadac" providerId="LiveId" clId="{0650BC4A-570C-4918-B7F2-B6B3A55D36EB}" dt="2020-09-19T13:38:19.733" v="2509"/>
          <ac:spMkLst>
            <pc:docMk/>
            <pc:sldMk cId="3748317913" sldId="605"/>
            <ac:spMk id="175" creationId="{938A7C7D-5545-4804-AA3E-2D055B16C60A}"/>
          </ac:spMkLst>
        </pc:spChg>
        <pc:spChg chg="mod">
          <ac:chgData name="Timo Mühlhaus" userId="1b6b3aba618dadac" providerId="LiveId" clId="{0650BC4A-570C-4918-B7F2-B6B3A55D36EB}" dt="2020-09-19T13:38:19.733" v="2509"/>
          <ac:spMkLst>
            <pc:docMk/>
            <pc:sldMk cId="3748317913" sldId="605"/>
            <ac:spMk id="176" creationId="{94BB8304-7F4F-4D85-831D-FEF1C4FB0646}"/>
          </ac:spMkLst>
        </pc:spChg>
        <pc:spChg chg="add mod">
          <ac:chgData name="Timo Mühlhaus" userId="1b6b3aba618dadac" providerId="LiveId" clId="{0650BC4A-570C-4918-B7F2-B6B3A55D36EB}" dt="2020-09-19T13:41:04.760" v="2581" actId="164"/>
          <ac:spMkLst>
            <pc:docMk/>
            <pc:sldMk cId="3748317913" sldId="605"/>
            <ac:spMk id="177" creationId="{A37BFC9F-D30A-4263-A148-62750515F9EE}"/>
          </ac:spMkLst>
        </pc:spChg>
        <pc:spChg chg="add del mod">
          <ac:chgData name="Timo Mühlhaus" userId="1b6b3aba618dadac" providerId="LiveId" clId="{0650BC4A-570C-4918-B7F2-B6B3A55D36EB}" dt="2020-09-19T13:39:53.932" v="2544" actId="478"/>
          <ac:spMkLst>
            <pc:docMk/>
            <pc:sldMk cId="3748317913" sldId="605"/>
            <ac:spMk id="178" creationId="{70D7752B-142E-4B0D-B11A-A7AA742BA2A0}"/>
          </ac:spMkLst>
        </pc:spChg>
        <pc:spChg chg="mod">
          <ac:chgData name="Timo Mühlhaus" userId="1b6b3aba618dadac" providerId="LiveId" clId="{0650BC4A-570C-4918-B7F2-B6B3A55D36EB}" dt="2020-09-19T13:40:56.177" v="2580" actId="165"/>
          <ac:spMkLst>
            <pc:docMk/>
            <pc:sldMk cId="3748317913" sldId="605"/>
            <ac:spMk id="183" creationId="{AD589506-BFB5-4C23-9724-43AF5D6F8317}"/>
          </ac:spMkLst>
        </pc:spChg>
        <pc:spChg chg="mod">
          <ac:chgData name="Timo Mühlhaus" userId="1b6b3aba618dadac" providerId="LiveId" clId="{0650BC4A-570C-4918-B7F2-B6B3A55D36EB}" dt="2020-09-19T13:40:56.177" v="2580" actId="165"/>
          <ac:spMkLst>
            <pc:docMk/>
            <pc:sldMk cId="3748317913" sldId="605"/>
            <ac:spMk id="184" creationId="{5AFE5B14-40A6-4886-B35D-EF894564724D}"/>
          </ac:spMkLst>
        </pc:spChg>
        <pc:spChg chg="mod">
          <ac:chgData name="Timo Mühlhaus" userId="1b6b3aba618dadac" providerId="LiveId" clId="{0650BC4A-570C-4918-B7F2-B6B3A55D36EB}" dt="2020-09-19T13:40:56.177" v="2580" actId="165"/>
          <ac:spMkLst>
            <pc:docMk/>
            <pc:sldMk cId="3748317913" sldId="605"/>
            <ac:spMk id="185" creationId="{570FD877-1EF1-4A8C-A5C0-50B07C030C1F}"/>
          </ac:spMkLst>
        </pc:spChg>
        <pc:spChg chg="mod">
          <ac:chgData name="Timo Mühlhaus" userId="1b6b3aba618dadac" providerId="LiveId" clId="{0650BC4A-570C-4918-B7F2-B6B3A55D36EB}" dt="2020-09-19T13:40:56.177" v="2580" actId="165"/>
          <ac:spMkLst>
            <pc:docMk/>
            <pc:sldMk cId="3748317913" sldId="605"/>
            <ac:spMk id="186" creationId="{B79BA42F-D4E6-4F7F-8B3A-23B573E18518}"/>
          </ac:spMkLst>
        </pc:spChg>
        <pc:spChg chg="mod">
          <ac:chgData name="Timo Mühlhaus" userId="1b6b3aba618dadac" providerId="LiveId" clId="{0650BC4A-570C-4918-B7F2-B6B3A55D36EB}" dt="2020-09-19T13:40:56.177" v="2580" actId="165"/>
          <ac:spMkLst>
            <pc:docMk/>
            <pc:sldMk cId="3748317913" sldId="605"/>
            <ac:spMk id="187" creationId="{4BF08EC6-0850-479D-A8A0-4F10843DD7E4}"/>
          </ac:spMkLst>
        </pc:spChg>
        <pc:spChg chg="mod">
          <ac:chgData name="Timo Mühlhaus" userId="1b6b3aba618dadac" providerId="LiveId" clId="{0650BC4A-570C-4918-B7F2-B6B3A55D36EB}" dt="2020-09-19T13:40:56.177" v="2580" actId="165"/>
          <ac:spMkLst>
            <pc:docMk/>
            <pc:sldMk cId="3748317913" sldId="605"/>
            <ac:spMk id="188" creationId="{85D05D2B-8B5C-4203-866E-B29E66DAF409}"/>
          </ac:spMkLst>
        </pc:spChg>
        <pc:spChg chg="mod">
          <ac:chgData name="Timo Mühlhaus" userId="1b6b3aba618dadac" providerId="LiveId" clId="{0650BC4A-570C-4918-B7F2-B6B3A55D36EB}" dt="2020-09-19T13:40:56.177" v="2580" actId="165"/>
          <ac:spMkLst>
            <pc:docMk/>
            <pc:sldMk cId="3748317913" sldId="605"/>
            <ac:spMk id="189" creationId="{362E4B17-7196-4630-A8C5-88798811CE45}"/>
          </ac:spMkLst>
        </pc:spChg>
        <pc:spChg chg="mod">
          <ac:chgData name="Timo Mühlhaus" userId="1b6b3aba618dadac" providerId="LiveId" clId="{0650BC4A-570C-4918-B7F2-B6B3A55D36EB}" dt="2020-09-19T13:40:56.177" v="2580" actId="165"/>
          <ac:spMkLst>
            <pc:docMk/>
            <pc:sldMk cId="3748317913" sldId="605"/>
            <ac:spMk id="190" creationId="{3C6238A5-20D2-4B74-86B7-073308DA282A}"/>
          </ac:spMkLst>
        </pc:spChg>
        <pc:spChg chg="mod">
          <ac:chgData name="Timo Mühlhaus" userId="1b6b3aba618dadac" providerId="LiveId" clId="{0650BC4A-570C-4918-B7F2-B6B3A55D36EB}" dt="2020-09-19T13:40:56.177" v="2580" actId="165"/>
          <ac:spMkLst>
            <pc:docMk/>
            <pc:sldMk cId="3748317913" sldId="605"/>
            <ac:spMk id="191" creationId="{57AD5AA2-9097-40FB-8820-9BAF81051C92}"/>
          </ac:spMkLst>
        </pc:spChg>
        <pc:spChg chg="mod">
          <ac:chgData name="Timo Mühlhaus" userId="1b6b3aba618dadac" providerId="LiveId" clId="{0650BC4A-570C-4918-B7F2-B6B3A55D36EB}" dt="2020-09-19T13:40:56.177" v="2580" actId="165"/>
          <ac:spMkLst>
            <pc:docMk/>
            <pc:sldMk cId="3748317913" sldId="605"/>
            <ac:spMk id="192" creationId="{80B406DB-2395-4AA0-8385-011B76D4E2E1}"/>
          </ac:spMkLst>
        </pc:spChg>
        <pc:spChg chg="mod">
          <ac:chgData name="Timo Mühlhaus" userId="1b6b3aba618dadac" providerId="LiveId" clId="{0650BC4A-570C-4918-B7F2-B6B3A55D36EB}" dt="2020-09-19T13:40:56.177" v="2580" actId="165"/>
          <ac:spMkLst>
            <pc:docMk/>
            <pc:sldMk cId="3748317913" sldId="605"/>
            <ac:spMk id="193" creationId="{8410C8A7-11FD-4E34-8EB3-BD2D6092012C}"/>
          </ac:spMkLst>
        </pc:spChg>
        <pc:spChg chg="mod">
          <ac:chgData name="Timo Mühlhaus" userId="1b6b3aba618dadac" providerId="LiveId" clId="{0650BC4A-570C-4918-B7F2-B6B3A55D36EB}" dt="2020-09-19T13:40:56.177" v="2580" actId="165"/>
          <ac:spMkLst>
            <pc:docMk/>
            <pc:sldMk cId="3748317913" sldId="605"/>
            <ac:spMk id="194" creationId="{DF8FBF82-E5D0-4CC1-8D15-8378D7CBB318}"/>
          </ac:spMkLst>
        </pc:spChg>
        <pc:spChg chg="add mod">
          <ac:chgData name="Timo Mühlhaus" userId="1b6b3aba618dadac" providerId="LiveId" clId="{0650BC4A-570C-4918-B7F2-B6B3A55D36EB}" dt="2020-09-19T13:41:09.079" v="2582" actId="164"/>
          <ac:spMkLst>
            <pc:docMk/>
            <pc:sldMk cId="3748317913" sldId="605"/>
            <ac:spMk id="195" creationId="{B57DD372-6FDD-4A6C-9466-F995B43589B1}"/>
          </ac:spMkLst>
        </pc:spChg>
        <pc:spChg chg="add mod">
          <ac:chgData name="Timo Mühlhaus" userId="1b6b3aba618dadac" providerId="LiveId" clId="{0650BC4A-570C-4918-B7F2-B6B3A55D36EB}" dt="2020-09-19T16:31:08.775" v="3496" actId="1036"/>
          <ac:spMkLst>
            <pc:docMk/>
            <pc:sldMk cId="3748317913" sldId="605"/>
            <ac:spMk id="201" creationId="{62907251-E50B-4D22-A1F3-2FB361B38C2B}"/>
          </ac:spMkLst>
        </pc:spChg>
        <pc:spChg chg="mod">
          <ac:chgData name="Timo Mühlhaus" userId="1b6b3aba618dadac" providerId="LiveId" clId="{0650BC4A-570C-4918-B7F2-B6B3A55D36EB}" dt="2020-09-19T13:49:26.378" v="2709"/>
          <ac:spMkLst>
            <pc:docMk/>
            <pc:sldMk cId="3748317913" sldId="605"/>
            <ac:spMk id="203" creationId="{D099DA28-E2BA-4A00-A1CB-6DE201D20099}"/>
          </ac:spMkLst>
        </pc:spChg>
        <pc:spChg chg="mod">
          <ac:chgData name="Timo Mühlhaus" userId="1b6b3aba618dadac" providerId="LiveId" clId="{0650BC4A-570C-4918-B7F2-B6B3A55D36EB}" dt="2020-09-19T13:49:26.378" v="2709"/>
          <ac:spMkLst>
            <pc:docMk/>
            <pc:sldMk cId="3748317913" sldId="605"/>
            <ac:spMk id="209" creationId="{7C90EB78-4C59-4E01-B1D3-E703295A811D}"/>
          </ac:spMkLst>
        </pc:spChg>
        <pc:spChg chg="mod">
          <ac:chgData name="Timo Mühlhaus" userId="1b6b3aba618dadac" providerId="LiveId" clId="{0650BC4A-570C-4918-B7F2-B6B3A55D36EB}" dt="2020-09-19T13:49:26.378" v="2709"/>
          <ac:spMkLst>
            <pc:docMk/>
            <pc:sldMk cId="3748317913" sldId="605"/>
            <ac:spMk id="210" creationId="{BB87A109-1E3B-49B3-BE11-AF60653F1EE4}"/>
          </ac:spMkLst>
        </pc:spChg>
        <pc:spChg chg="mod">
          <ac:chgData name="Timo Mühlhaus" userId="1b6b3aba618dadac" providerId="LiveId" clId="{0650BC4A-570C-4918-B7F2-B6B3A55D36EB}" dt="2020-09-19T13:49:26.378" v="2709"/>
          <ac:spMkLst>
            <pc:docMk/>
            <pc:sldMk cId="3748317913" sldId="605"/>
            <ac:spMk id="214" creationId="{E146FB54-8623-40A9-8C8D-87E42C79E0A6}"/>
          </ac:spMkLst>
        </pc:spChg>
        <pc:spChg chg="mod">
          <ac:chgData name="Timo Mühlhaus" userId="1b6b3aba618dadac" providerId="LiveId" clId="{0650BC4A-570C-4918-B7F2-B6B3A55D36EB}" dt="2020-09-19T13:49:26.378" v="2709"/>
          <ac:spMkLst>
            <pc:docMk/>
            <pc:sldMk cId="3748317913" sldId="605"/>
            <ac:spMk id="217" creationId="{524CF4A6-AC8C-4EDA-AD23-03B2995466C7}"/>
          </ac:spMkLst>
        </pc:spChg>
        <pc:spChg chg="mod">
          <ac:chgData name="Timo Mühlhaus" userId="1b6b3aba618dadac" providerId="LiveId" clId="{0650BC4A-570C-4918-B7F2-B6B3A55D36EB}" dt="2020-09-19T13:49:26.378" v="2709"/>
          <ac:spMkLst>
            <pc:docMk/>
            <pc:sldMk cId="3748317913" sldId="605"/>
            <ac:spMk id="218" creationId="{F402B9B2-8454-4CC4-92C5-8ABA3079063A}"/>
          </ac:spMkLst>
        </pc:spChg>
        <pc:spChg chg="mod">
          <ac:chgData name="Timo Mühlhaus" userId="1b6b3aba618dadac" providerId="LiveId" clId="{0650BC4A-570C-4918-B7F2-B6B3A55D36EB}" dt="2020-09-19T13:49:26.378" v="2709"/>
          <ac:spMkLst>
            <pc:docMk/>
            <pc:sldMk cId="3748317913" sldId="605"/>
            <ac:spMk id="219" creationId="{7A1ADFD6-B0F4-4CF4-B3FB-6842A82F7581}"/>
          </ac:spMkLst>
        </pc:spChg>
        <pc:spChg chg="mod">
          <ac:chgData name="Timo Mühlhaus" userId="1b6b3aba618dadac" providerId="LiveId" clId="{0650BC4A-570C-4918-B7F2-B6B3A55D36EB}" dt="2020-09-19T13:49:26.378" v="2709"/>
          <ac:spMkLst>
            <pc:docMk/>
            <pc:sldMk cId="3748317913" sldId="605"/>
            <ac:spMk id="220" creationId="{88CB3563-8D59-4434-BF97-84C3473DDAD8}"/>
          </ac:spMkLst>
        </pc:spChg>
        <pc:spChg chg="mod">
          <ac:chgData name="Timo Mühlhaus" userId="1b6b3aba618dadac" providerId="LiveId" clId="{0650BC4A-570C-4918-B7F2-B6B3A55D36EB}" dt="2020-09-19T13:49:26.378" v="2709"/>
          <ac:spMkLst>
            <pc:docMk/>
            <pc:sldMk cId="3748317913" sldId="605"/>
            <ac:spMk id="221" creationId="{204DC54C-B547-48F3-8D9D-E36B1D63C275}"/>
          </ac:spMkLst>
        </pc:spChg>
        <pc:spChg chg="mod">
          <ac:chgData name="Timo Mühlhaus" userId="1b6b3aba618dadac" providerId="LiveId" clId="{0650BC4A-570C-4918-B7F2-B6B3A55D36EB}" dt="2020-09-19T13:49:26.378" v="2709"/>
          <ac:spMkLst>
            <pc:docMk/>
            <pc:sldMk cId="3748317913" sldId="605"/>
            <ac:spMk id="222" creationId="{16E31831-C3FB-4C23-9888-AABF58AD7D80}"/>
          </ac:spMkLst>
        </pc:spChg>
        <pc:spChg chg="mod">
          <ac:chgData name="Timo Mühlhaus" userId="1b6b3aba618dadac" providerId="LiveId" clId="{0650BC4A-570C-4918-B7F2-B6B3A55D36EB}" dt="2020-09-19T13:49:26.378" v="2709"/>
          <ac:spMkLst>
            <pc:docMk/>
            <pc:sldMk cId="3748317913" sldId="605"/>
            <ac:spMk id="223" creationId="{FD77154C-C690-4940-9202-C86269708AFD}"/>
          </ac:spMkLst>
        </pc:spChg>
        <pc:spChg chg="mod">
          <ac:chgData name="Timo Mühlhaus" userId="1b6b3aba618dadac" providerId="LiveId" clId="{0650BC4A-570C-4918-B7F2-B6B3A55D36EB}" dt="2020-09-19T13:49:26.378" v="2709"/>
          <ac:spMkLst>
            <pc:docMk/>
            <pc:sldMk cId="3748317913" sldId="605"/>
            <ac:spMk id="230" creationId="{D541EC96-74D8-4998-A2B2-ED284B60F8D2}"/>
          </ac:spMkLst>
        </pc:spChg>
        <pc:spChg chg="mod">
          <ac:chgData name="Timo Mühlhaus" userId="1b6b3aba618dadac" providerId="LiveId" clId="{0650BC4A-570C-4918-B7F2-B6B3A55D36EB}" dt="2020-09-19T13:49:26.378" v="2709"/>
          <ac:spMkLst>
            <pc:docMk/>
            <pc:sldMk cId="3748317913" sldId="605"/>
            <ac:spMk id="231" creationId="{FF0C2405-52C9-4FFC-854F-AAD0BCF55A71}"/>
          </ac:spMkLst>
        </pc:spChg>
        <pc:spChg chg="mod">
          <ac:chgData name="Timo Mühlhaus" userId="1b6b3aba618dadac" providerId="LiveId" clId="{0650BC4A-570C-4918-B7F2-B6B3A55D36EB}" dt="2020-09-19T13:49:26.378" v="2709"/>
          <ac:spMkLst>
            <pc:docMk/>
            <pc:sldMk cId="3748317913" sldId="605"/>
            <ac:spMk id="234" creationId="{DB9F1125-7F8E-40AA-91C1-3DC9A2BCE8A4}"/>
          </ac:spMkLst>
        </pc:spChg>
        <pc:spChg chg="mod">
          <ac:chgData name="Timo Mühlhaus" userId="1b6b3aba618dadac" providerId="LiveId" clId="{0650BC4A-570C-4918-B7F2-B6B3A55D36EB}" dt="2020-09-19T13:49:26.378" v="2709"/>
          <ac:spMkLst>
            <pc:docMk/>
            <pc:sldMk cId="3748317913" sldId="605"/>
            <ac:spMk id="237" creationId="{80BB4AC4-BD8C-4C9C-AC06-74B90B080618}"/>
          </ac:spMkLst>
        </pc:spChg>
        <pc:spChg chg="mod">
          <ac:chgData name="Timo Mühlhaus" userId="1b6b3aba618dadac" providerId="LiveId" clId="{0650BC4A-570C-4918-B7F2-B6B3A55D36EB}" dt="2020-09-19T13:49:26.378" v="2709"/>
          <ac:spMkLst>
            <pc:docMk/>
            <pc:sldMk cId="3748317913" sldId="605"/>
            <ac:spMk id="240" creationId="{42551BAA-341C-4BC4-AF90-EE1DFD139F39}"/>
          </ac:spMkLst>
        </pc:spChg>
        <pc:spChg chg="mod">
          <ac:chgData name="Timo Mühlhaus" userId="1b6b3aba618dadac" providerId="LiveId" clId="{0650BC4A-570C-4918-B7F2-B6B3A55D36EB}" dt="2020-09-19T13:49:26.378" v="2709"/>
          <ac:spMkLst>
            <pc:docMk/>
            <pc:sldMk cId="3748317913" sldId="605"/>
            <ac:spMk id="241" creationId="{658E1E25-7109-4F8A-89AA-ECBF921E668E}"/>
          </ac:spMkLst>
        </pc:spChg>
        <pc:spChg chg="mod">
          <ac:chgData name="Timo Mühlhaus" userId="1b6b3aba618dadac" providerId="LiveId" clId="{0650BC4A-570C-4918-B7F2-B6B3A55D36EB}" dt="2020-09-19T13:49:26.378" v="2709"/>
          <ac:spMkLst>
            <pc:docMk/>
            <pc:sldMk cId="3748317913" sldId="605"/>
            <ac:spMk id="242" creationId="{C18AB357-F04B-4806-AEC0-758C917AFF3B}"/>
          </ac:spMkLst>
        </pc:spChg>
        <pc:spChg chg="mod">
          <ac:chgData name="Timo Mühlhaus" userId="1b6b3aba618dadac" providerId="LiveId" clId="{0650BC4A-570C-4918-B7F2-B6B3A55D36EB}" dt="2020-09-19T13:49:26.378" v="2709"/>
          <ac:spMkLst>
            <pc:docMk/>
            <pc:sldMk cId="3748317913" sldId="605"/>
            <ac:spMk id="245" creationId="{BA912B70-7309-485A-8A8C-DBFF1C4F77F6}"/>
          </ac:spMkLst>
        </pc:spChg>
        <pc:spChg chg="mod">
          <ac:chgData name="Timo Mühlhaus" userId="1b6b3aba618dadac" providerId="LiveId" clId="{0650BC4A-570C-4918-B7F2-B6B3A55D36EB}" dt="2020-09-19T13:49:26.378" v="2709"/>
          <ac:spMkLst>
            <pc:docMk/>
            <pc:sldMk cId="3748317913" sldId="605"/>
            <ac:spMk id="246" creationId="{D31BC63A-0EA2-42E2-B770-296542A54AE3}"/>
          </ac:spMkLst>
        </pc:spChg>
        <pc:spChg chg="mod">
          <ac:chgData name="Timo Mühlhaus" userId="1b6b3aba618dadac" providerId="LiveId" clId="{0650BC4A-570C-4918-B7F2-B6B3A55D36EB}" dt="2020-09-19T13:49:26.378" v="2709"/>
          <ac:spMkLst>
            <pc:docMk/>
            <pc:sldMk cId="3748317913" sldId="605"/>
            <ac:spMk id="247" creationId="{B6B2C6B0-4C9C-4566-B2E3-E840AC680204}"/>
          </ac:spMkLst>
        </pc:spChg>
        <pc:spChg chg="mod">
          <ac:chgData name="Timo Mühlhaus" userId="1b6b3aba618dadac" providerId="LiveId" clId="{0650BC4A-570C-4918-B7F2-B6B3A55D36EB}" dt="2020-09-19T13:49:26.378" v="2709"/>
          <ac:spMkLst>
            <pc:docMk/>
            <pc:sldMk cId="3748317913" sldId="605"/>
            <ac:spMk id="248" creationId="{95C03835-CCF4-4D67-971A-9D947071D5C3}"/>
          </ac:spMkLst>
        </pc:spChg>
        <pc:spChg chg="mod">
          <ac:chgData name="Timo Mühlhaus" userId="1b6b3aba618dadac" providerId="LiveId" clId="{0650BC4A-570C-4918-B7F2-B6B3A55D36EB}" dt="2020-09-19T13:49:26.378" v="2709"/>
          <ac:spMkLst>
            <pc:docMk/>
            <pc:sldMk cId="3748317913" sldId="605"/>
            <ac:spMk id="249" creationId="{EE3DDFAD-8562-48ED-B191-4C66E6E0E1D4}"/>
          </ac:spMkLst>
        </pc:spChg>
        <pc:spChg chg="mod">
          <ac:chgData name="Timo Mühlhaus" userId="1b6b3aba618dadac" providerId="LiveId" clId="{0650BC4A-570C-4918-B7F2-B6B3A55D36EB}" dt="2020-09-19T13:49:26.378" v="2709"/>
          <ac:spMkLst>
            <pc:docMk/>
            <pc:sldMk cId="3748317913" sldId="605"/>
            <ac:spMk id="250" creationId="{62A9D6E5-623C-4F7D-95E7-003D8318DEA0}"/>
          </ac:spMkLst>
        </pc:spChg>
        <pc:spChg chg="mod">
          <ac:chgData name="Timo Mühlhaus" userId="1b6b3aba618dadac" providerId="LiveId" clId="{0650BC4A-570C-4918-B7F2-B6B3A55D36EB}" dt="2020-09-19T13:49:26.378" v="2709"/>
          <ac:spMkLst>
            <pc:docMk/>
            <pc:sldMk cId="3748317913" sldId="605"/>
            <ac:spMk id="251" creationId="{D3990402-1F28-4535-AD27-8B5D2FBFE907}"/>
          </ac:spMkLst>
        </pc:spChg>
        <pc:spChg chg="mod">
          <ac:chgData name="Timo Mühlhaus" userId="1b6b3aba618dadac" providerId="LiveId" clId="{0650BC4A-570C-4918-B7F2-B6B3A55D36EB}" dt="2020-09-19T13:49:26.378" v="2709"/>
          <ac:spMkLst>
            <pc:docMk/>
            <pc:sldMk cId="3748317913" sldId="605"/>
            <ac:spMk id="252" creationId="{37E43B3B-9B1F-4209-A08C-B3328D7BCBE3}"/>
          </ac:spMkLst>
        </pc:spChg>
        <pc:spChg chg="mod">
          <ac:chgData name="Timo Mühlhaus" userId="1b6b3aba618dadac" providerId="LiveId" clId="{0650BC4A-570C-4918-B7F2-B6B3A55D36EB}" dt="2020-09-19T13:49:26.378" v="2709"/>
          <ac:spMkLst>
            <pc:docMk/>
            <pc:sldMk cId="3748317913" sldId="605"/>
            <ac:spMk id="253" creationId="{C89B8453-CA58-479E-BC2E-1A6FA8620B46}"/>
          </ac:spMkLst>
        </pc:spChg>
        <pc:spChg chg="mod">
          <ac:chgData name="Timo Mühlhaus" userId="1b6b3aba618dadac" providerId="LiveId" clId="{0650BC4A-570C-4918-B7F2-B6B3A55D36EB}" dt="2020-09-19T13:49:26.378" v="2709"/>
          <ac:spMkLst>
            <pc:docMk/>
            <pc:sldMk cId="3748317913" sldId="605"/>
            <ac:spMk id="254" creationId="{3EAF4344-B9C9-4EE1-BC36-8D9F7A286CCE}"/>
          </ac:spMkLst>
        </pc:spChg>
        <pc:spChg chg="mod">
          <ac:chgData name="Timo Mühlhaus" userId="1b6b3aba618dadac" providerId="LiveId" clId="{0650BC4A-570C-4918-B7F2-B6B3A55D36EB}" dt="2020-09-19T13:49:26.378" v="2709"/>
          <ac:spMkLst>
            <pc:docMk/>
            <pc:sldMk cId="3748317913" sldId="605"/>
            <ac:spMk id="255" creationId="{2EAB0977-8A53-4CB5-9218-10A0BD200907}"/>
          </ac:spMkLst>
        </pc:spChg>
        <pc:spChg chg="mod">
          <ac:chgData name="Timo Mühlhaus" userId="1b6b3aba618dadac" providerId="LiveId" clId="{0650BC4A-570C-4918-B7F2-B6B3A55D36EB}" dt="2020-09-19T13:49:26.378" v="2709"/>
          <ac:spMkLst>
            <pc:docMk/>
            <pc:sldMk cId="3748317913" sldId="605"/>
            <ac:spMk id="256" creationId="{B7D336B0-BAAF-4BF8-A68C-A173420AB813}"/>
          </ac:spMkLst>
        </pc:spChg>
        <pc:spChg chg="mod">
          <ac:chgData name="Timo Mühlhaus" userId="1b6b3aba618dadac" providerId="LiveId" clId="{0650BC4A-570C-4918-B7F2-B6B3A55D36EB}" dt="2020-09-19T13:49:26.378" v="2709"/>
          <ac:spMkLst>
            <pc:docMk/>
            <pc:sldMk cId="3748317913" sldId="605"/>
            <ac:spMk id="258" creationId="{AC7A522C-C015-4230-93A0-A3CFEE7BC44A}"/>
          </ac:spMkLst>
        </pc:spChg>
        <pc:spChg chg="mod">
          <ac:chgData name="Timo Mühlhaus" userId="1b6b3aba618dadac" providerId="LiveId" clId="{0650BC4A-570C-4918-B7F2-B6B3A55D36EB}" dt="2020-09-19T13:49:26.378" v="2709"/>
          <ac:spMkLst>
            <pc:docMk/>
            <pc:sldMk cId="3748317913" sldId="605"/>
            <ac:spMk id="259" creationId="{1CDF6647-0D7A-4DFC-AF08-3D21940ADD88}"/>
          </ac:spMkLst>
        </pc:spChg>
        <pc:spChg chg="mod">
          <ac:chgData name="Timo Mühlhaus" userId="1b6b3aba618dadac" providerId="LiveId" clId="{0650BC4A-570C-4918-B7F2-B6B3A55D36EB}" dt="2020-09-19T13:49:26.378" v="2709"/>
          <ac:spMkLst>
            <pc:docMk/>
            <pc:sldMk cId="3748317913" sldId="605"/>
            <ac:spMk id="264" creationId="{6C25A033-36EF-427C-AB93-0D12890700D6}"/>
          </ac:spMkLst>
        </pc:spChg>
        <pc:spChg chg="mod">
          <ac:chgData name="Timo Mühlhaus" userId="1b6b3aba618dadac" providerId="LiveId" clId="{0650BC4A-570C-4918-B7F2-B6B3A55D36EB}" dt="2020-09-19T13:49:26.378" v="2709"/>
          <ac:spMkLst>
            <pc:docMk/>
            <pc:sldMk cId="3748317913" sldId="605"/>
            <ac:spMk id="265" creationId="{1E26C6F0-47AA-49B3-86E4-1B2F4C33D19F}"/>
          </ac:spMkLst>
        </pc:spChg>
        <pc:spChg chg="mod">
          <ac:chgData name="Timo Mühlhaus" userId="1b6b3aba618dadac" providerId="LiveId" clId="{0650BC4A-570C-4918-B7F2-B6B3A55D36EB}" dt="2020-09-19T13:49:26.378" v="2709"/>
          <ac:spMkLst>
            <pc:docMk/>
            <pc:sldMk cId="3748317913" sldId="605"/>
            <ac:spMk id="266" creationId="{F957C5FC-95CA-4B43-B6B0-32E344823650}"/>
          </ac:spMkLst>
        </pc:spChg>
        <pc:spChg chg="mod">
          <ac:chgData name="Timo Mühlhaus" userId="1b6b3aba618dadac" providerId="LiveId" clId="{0650BC4A-570C-4918-B7F2-B6B3A55D36EB}" dt="2020-09-19T13:52:13.703" v="2735"/>
          <ac:spMkLst>
            <pc:docMk/>
            <pc:sldMk cId="3748317913" sldId="605"/>
            <ac:spMk id="268" creationId="{97355F0F-7111-47BF-B6C4-5611D36C933B}"/>
          </ac:spMkLst>
        </pc:spChg>
        <pc:spChg chg="mod">
          <ac:chgData name="Timo Mühlhaus" userId="1b6b3aba618dadac" providerId="LiveId" clId="{0650BC4A-570C-4918-B7F2-B6B3A55D36EB}" dt="2020-09-19T13:52:13.703" v="2735"/>
          <ac:spMkLst>
            <pc:docMk/>
            <pc:sldMk cId="3748317913" sldId="605"/>
            <ac:spMk id="269" creationId="{2CC08899-3886-42B5-818F-F1E89208EC9E}"/>
          </ac:spMkLst>
        </pc:spChg>
        <pc:spChg chg="mod">
          <ac:chgData name="Timo Mühlhaus" userId="1b6b3aba618dadac" providerId="LiveId" clId="{0650BC4A-570C-4918-B7F2-B6B3A55D36EB}" dt="2020-09-19T13:52:13.703" v="2735"/>
          <ac:spMkLst>
            <pc:docMk/>
            <pc:sldMk cId="3748317913" sldId="605"/>
            <ac:spMk id="270" creationId="{A901B865-0D00-41E0-AA60-F32B68C54026}"/>
          </ac:spMkLst>
        </pc:spChg>
        <pc:spChg chg="mod">
          <ac:chgData name="Timo Mühlhaus" userId="1b6b3aba618dadac" providerId="LiveId" clId="{0650BC4A-570C-4918-B7F2-B6B3A55D36EB}" dt="2020-09-19T13:52:13.703" v="2735"/>
          <ac:spMkLst>
            <pc:docMk/>
            <pc:sldMk cId="3748317913" sldId="605"/>
            <ac:spMk id="271" creationId="{2C424E02-2786-40FB-808D-1FFC4BAD39C1}"/>
          </ac:spMkLst>
        </pc:spChg>
        <pc:spChg chg="mod">
          <ac:chgData name="Timo Mühlhaus" userId="1b6b3aba618dadac" providerId="LiveId" clId="{0650BC4A-570C-4918-B7F2-B6B3A55D36EB}" dt="2020-09-19T13:52:13.703" v="2735"/>
          <ac:spMkLst>
            <pc:docMk/>
            <pc:sldMk cId="3748317913" sldId="605"/>
            <ac:spMk id="272" creationId="{436A31FB-BF42-4E9F-813D-B90EE268D87E}"/>
          </ac:spMkLst>
        </pc:spChg>
        <pc:spChg chg="mod">
          <ac:chgData name="Timo Mühlhaus" userId="1b6b3aba618dadac" providerId="LiveId" clId="{0650BC4A-570C-4918-B7F2-B6B3A55D36EB}" dt="2020-09-19T13:52:13.703" v="2735"/>
          <ac:spMkLst>
            <pc:docMk/>
            <pc:sldMk cId="3748317913" sldId="605"/>
            <ac:spMk id="273" creationId="{50D5A3F6-8D22-40FC-A838-775663E51E05}"/>
          </ac:spMkLst>
        </pc:spChg>
        <pc:spChg chg="mod">
          <ac:chgData name="Timo Mühlhaus" userId="1b6b3aba618dadac" providerId="LiveId" clId="{0650BC4A-570C-4918-B7F2-B6B3A55D36EB}" dt="2020-09-19T13:52:13.703" v="2735"/>
          <ac:spMkLst>
            <pc:docMk/>
            <pc:sldMk cId="3748317913" sldId="605"/>
            <ac:spMk id="274" creationId="{87276C34-211B-4831-BDDF-FC3D622F97ED}"/>
          </ac:spMkLst>
        </pc:spChg>
        <pc:spChg chg="mod">
          <ac:chgData name="Timo Mühlhaus" userId="1b6b3aba618dadac" providerId="LiveId" clId="{0650BC4A-570C-4918-B7F2-B6B3A55D36EB}" dt="2020-09-19T13:52:13.703" v="2735"/>
          <ac:spMkLst>
            <pc:docMk/>
            <pc:sldMk cId="3748317913" sldId="605"/>
            <ac:spMk id="275" creationId="{4B93DD6D-D30F-4653-A8DA-9561D3B9F00C}"/>
          </ac:spMkLst>
        </pc:spChg>
        <pc:spChg chg="mod">
          <ac:chgData name="Timo Mühlhaus" userId="1b6b3aba618dadac" providerId="LiveId" clId="{0650BC4A-570C-4918-B7F2-B6B3A55D36EB}" dt="2020-09-19T13:52:13.703" v="2735"/>
          <ac:spMkLst>
            <pc:docMk/>
            <pc:sldMk cId="3748317913" sldId="605"/>
            <ac:spMk id="276" creationId="{9D82BCCB-6FB3-4CD1-8B4E-5E2D4333922E}"/>
          </ac:spMkLst>
        </pc:spChg>
        <pc:spChg chg="mod">
          <ac:chgData name="Timo Mühlhaus" userId="1b6b3aba618dadac" providerId="LiveId" clId="{0650BC4A-570C-4918-B7F2-B6B3A55D36EB}" dt="2020-09-19T13:52:13.703" v="2735"/>
          <ac:spMkLst>
            <pc:docMk/>
            <pc:sldMk cId="3748317913" sldId="605"/>
            <ac:spMk id="277" creationId="{4235438C-4090-4733-B270-A441BFD3F4D2}"/>
          </ac:spMkLst>
        </pc:spChg>
        <pc:spChg chg="mod">
          <ac:chgData name="Timo Mühlhaus" userId="1b6b3aba618dadac" providerId="LiveId" clId="{0650BC4A-570C-4918-B7F2-B6B3A55D36EB}" dt="2020-09-19T13:52:13.703" v="2735"/>
          <ac:spMkLst>
            <pc:docMk/>
            <pc:sldMk cId="3748317913" sldId="605"/>
            <ac:spMk id="278" creationId="{F3F2C411-5104-4519-9820-B72552DA0EC3}"/>
          </ac:spMkLst>
        </pc:spChg>
        <pc:spChg chg="mod">
          <ac:chgData name="Timo Mühlhaus" userId="1b6b3aba618dadac" providerId="LiveId" clId="{0650BC4A-570C-4918-B7F2-B6B3A55D36EB}" dt="2020-09-19T13:52:13.703" v="2735"/>
          <ac:spMkLst>
            <pc:docMk/>
            <pc:sldMk cId="3748317913" sldId="605"/>
            <ac:spMk id="279" creationId="{60C360A8-723E-4B11-9577-5B7A5B0E6B82}"/>
          </ac:spMkLst>
        </pc:spChg>
        <pc:spChg chg="mod">
          <ac:chgData name="Timo Mühlhaus" userId="1b6b3aba618dadac" providerId="LiveId" clId="{0650BC4A-570C-4918-B7F2-B6B3A55D36EB}" dt="2020-09-19T13:52:13.703" v="2735"/>
          <ac:spMkLst>
            <pc:docMk/>
            <pc:sldMk cId="3748317913" sldId="605"/>
            <ac:spMk id="280" creationId="{06D9D4BD-5B75-493F-81C1-5C9416A200A7}"/>
          </ac:spMkLst>
        </pc:spChg>
        <pc:spChg chg="mod">
          <ac:chgData name="Timo Mühlhaus" userId="1b6b3aba618dadac" providerId="LiveId" clId="{0650BC4A-570C-4918-B7F2-B6B3A55D36EB}" dt="2020-09-19T13:52:13.703" v="2735"/>
          <ac:spMkLst>
            <pc:docMk/>
            <pc:sldMk cId="3748317913" sldId="605"/>
            <ac:spMk id="281" creationId="{BE7638BB-51E9-4661-8F86-5374A86AE738}"/>
          </ac:spMkLst>
        </pc:spChg>
        <pc:grpChg chg="mod topLvl">
          <ac:chgData name="Timo Mühlhaus" userId="1b6b3aba618dadac" providerId="LiveId" clId="{0650BC4A-570C-4918-B7F2-B6B3A55D36EB}" dt="2020-09-19T13:41:09.079" v="2582" actId="164"/>
          <ac:grpSpMkLst>
            <pc:docMk/>
            <pc:sldMk cId="3748317913" sldId="605"/>
            <ac:grpSpMk id="8" creationId="{45494A85-3838-4030-A090-CE105D2EA722}"/>
          </ac:grpSpMkLst>
        </pc:grpChg>
        <pc:grpChg chg="add del mod">
          <ac:chgData name="Timo Mühlhaus" userId="1b6b3aba618dadac" providerId="LiveId" clId="{0650BC4A-570C-4918-B7F2-B6B3A55D36EB}" dt="2020-09-19T13:31:03.773" v="2386" actId="478"/>
          <ac:grpSpMkLst>
            <pc:docMk/>
            <pc:sldMk cId="3748317913" sldId="605"/>
            <ac:grpSpMk id="17" creationId="{750139C0-1A2F-4E27-9C5C-DFB7F3AF1C61}"/>
          </ac:grpSpMkLst>
        </pc:grpChg>
        <pc:grpChg chg="mod topLvl">
          <ac:chgData name="Timo Mühlhaus" userId="1b6b3aba618dadac" providerId="LiveId" clId="{0650BC4A-570C-4918-B7F2-B6B3A55D36EB}" dt="2020-09-19T13:41:09.079" v="2582" actId="164"/>
          <ac:grpSpMkLst>
            <pc:docMk/>
            <pc:sldMk cId="3748317913" sldId="605"/>
            <ac:grpSpMk id="19" creationId="{6B7BB9EE-C2D3-4CFB-BEDD-C706FDBC6A8D}"/>
          </ac:grpSpMkLst>
        </pc:grpChg>
        <pc:grpChg chg="del mod">
          <ac:chgData name="Timo Mühlhaus" userId="1b6b3aba618dadac" providerId="LiveId" clId="{0650BC4A-570C-4918-B7F2-B6B3A55D36EB}" dt="2020-09-19T13:30:59.199" v="2385" actId="478"/>
          <ac:grpSpMkLst>
            <pc:docMk/>
            <pc:sldMk cId="3748317913" sldId="605"/>
            <ac:grpSpMk id="20" creationId="{E7FAAE72-4B01-4010-9CA4-1AF0E469C2D6}"/>
          </ac:grpSpMkLst>
        </pc:grpChg>
        <pc:grpChg chg="mod">
          <ac:chgData name="Timo Mühlhaus" userId="1b6b3aba618dadac" providerId="LiveId" clId="{0650BC4A-570C-4918-B7F2-B6B3A55D36EB}" dt="2020-09-19T13:40:56.177" v="2580" actId="165"/>
          <ac:grpSpMkLst>
            <pc:docMk/>
            <pc:sldMk cId="3748317913" sldId="605"/>
            <ac:grpSpMk id="24" creationId="{BF445099-A4CE-4F28-866B-1249D2250DC0}"/>
          </ac:grpSpMkLst>
        </pc:grpChg>
        <pc:grpChg chg="mod">
          <ac:chgData name="Timo Mühlhaus" userId="1b6b3aba618dadac" providerId="LiveId" clId="{0650BC4A-570C-4918-B7F2-B6B3A55D36EB}" dt="2020-09-19T13:40:56.177" v="2580" actId="165"/>
          <ac:grpSpMkLst>
            <pc:docMk/>
            <pc:sldMk cId="3748317913" sldId="605"/>
            <ac:grpSpMk id="25" creationId="{DFD5D515-8353-43A4-B294-E68F11F909D2}"/>
          </ac:grpSpMkLst>
        </pc:grpChg>
        <pc:grpChg chg="mod">
          <ac:chgData name="Timo Mühlhaus" userId="1b6b3aba618dadac" providerId="LiveId" clId="{0650BC4A-570C-4918-B7F2-B6B3A55D36EB}" dt="2020-09-19T13:40:56.177" v="2580" actId="165"/>
          <ac:grpSpMkLst>
            <pc:docMk/>
            <pc:sldMk cId="3748317913" sldId="605"/>
            <ac:grpSpMk id="26" creationId="{78920F3E-DF71-4222-B726-744AE1723B19}"/>
          </ac:grpSpMkLst>
        </pc:grpChg>
        <pc:grpChg chg="mod">
          <ac:chgData name="Timo Mühlhaus" userId="1b6b3aba618dadac" providerId="LiveId" clId="{0650BC4A-570C-4918-B7F2-B6B3A55D36EB}" dt="2020-09-19T13:40:56.177" v="2580" actId="165"/>
          <ac:grpSpMkLst>
            <pc:docMk/>
            <pc:sldMk cId="3748317913" sldId="605"/>
            <ac:grpSpMk id="27" creationId="{381B89B9-FF97-46BA-9AED-11EE029971F7}"/>
          </ac:grpSpMkLst>
        </pc:grpChg>
        <pc:grpChg chg="mod">
          <ac:chgData name="Timo Mühlhaus" userId="1b6b3aba618dadac" providerId="LiveId" clId="{0650BC4A-570C-4918-B7F2-B6B3A55D36EB}" dt="2020-09-19T13:40:56.177" v="2580" actId="165"/>
          <ac:grpSpMkLst>
            <pc:docMk/>
            <pc:sldMk cId="3748317913" sldId="605"/>
            <ac:grpSpMk id="28" creationId="{85403F6C-6B9A-491E-8F74-7A25D10ECF37}"/>
          </ac:grpSpMkLst>
        </pc:grpChg>
        <pc:grpChg chg="mod">
          <ac:chgData name="Timo Mühlhaus" userId="1b6b3aba618dadac" providerId="LiveId" clId="{0650BC4A-570C-4918-B7F2-B6B3A55D36EB}" dt="2020-09-19T13:40:56.177" v="2580" actId="165"/>
          <ac:grpSpMkLst>
            <pc:docMk/>
            <pc:sldMk cId="3748317913" sldId="605"/>
            <ac:grpSpMk id="29" creationId="{9F8B0DF2-D912-4117-8C9E-E0ADC14BDCB5}"/>
          </ac:grpSpMkLst>
        </pc:grpChg>
        <pc:grpChg chg="add del mod">
          <ac:chgData name="Timo Mühlhaus" userId="1b6b3aba618dadac" providerId="LiveId" clId="{0650BC4A-570C-4918-B7F2-B6B3A55D36EB}" dt="2020-09-19T13:32:59.198" v="2428" actId="165"/>
          <ac:grpSpMkLst>
            <pc:docMk/>
            <pc:sldMk cId="3748317913" sldId="605"/>
            <ac:grpSpMk id="50" creationId="{5415E449-E38C-48DC-B35B-836C9C4180E0}"/>
          </ac:grpSpMkLst>
        </pc:grpChg>
        <pc:grpChg chg="add del mod">
          <ac:chgData name="Timo Mühlhaus" userId="1b6b3aba618dadac" providerId="LiveId" clId="{0650BC4A-570C-4918-B7F2-B6B3A55D36EB}" dt="2020-09-19T13:40:30.393" v="2576" actId="478"/>
          <ac:grpSpMkLst>
            <pc:docMk/>
            <pc:sldMk cId="3748317913" sldId="605"/>
            <ac:grpSpMk id="51" creationId="{9617FAEF-045F-4ECD-8888-BA50455F7BE7}"/>
          </ac:grpSpMkLst>
        </pc:grpChg>
        <pc:grpChg chg="mod">
          <ac:chgData name="Timo Mühlhaus" userId="1b6b3aba618dadac" providerId="LiveId" clId="{0650BC4A-570C-4918-B7F2-B6B3A55D36EB}" dt="2020-09-19T13:32:44.013" v="2426"/>
          <ac:grpSpMkLst>
            <pc:docMk/>
            <pc:sldMk cId="3748317913" sldId="605"/>
            <ac:grpSpMk id="54" creationId="{F8FEF6C3-DDD1-4F8B-A95D-3E553EE61283}"/>
          </ac:grpSpMkLst>
        </pc:grpChg>
        <pc:grpChg chg="mod">
          <ac:chgData name="Timo Mühlhaus" userId="1b6b3aba618dadac" providerId="LiveId" clId="{0650BC4A-570C-4918-B7F2-B6B3A55D36EB}" dt="2020-09-19T13:32:44.013" v="2426"/>
          <ac:grpSpMkLst>
            <pc:docMk/>
            <pc:sldMk cId="3748317913" sldId="605"/>
            <ac:grpSpMk id="55" creationId="{607FFF80-8B94-4597-BA85-0C592553114B}"/>
          </ac:grpSpMkLst>
        </pc:grpChg>
        <pc:grpChg chg="mod">
          <ac:chgData name="Timo Mühlhaus" userId="1b6b3aba618dadac" providerId="LiveId" clId="{0650BC4A-570C-4918-B7F2-B6B3A55D36EB}" dt="2020-09-19T13:32:44.013" v="2426"/>
          <ac:grpSpMkLst>
            <pc:docMk/>
            <pc:sldMk cId="3748317913" sldId="605"/>
            <ac:grpSpMk id="57" creationId="{3F0F13DF-631F-4A3E-8167-0CDAEFF63C25}"/>
          </ac:grpSpMkLst>
        </pc:grpChg>
        <pc:grpChg chg="mod">
          <ac:chgData name="Timo Mühlhaus" userId="1b6b3aba618dadac" providerId="LiveId" clId="{0650BC4A-570C-4918-B7F2-B6B3A55D36EB}" dt="2020-09-19T13:32:44.013" v="2426"/>
          <ac:grpSpMkLst>
            <pc:docMk/>
            <pc:sldMk cId="3748317913" sldId="605"/>
            <ac:grpSpMk id="58" creationId="{8E7D3B19-923E-496D-A6BE-05526ADFBBF7}"/>
          </ac:grpSpMkLst>
        </pc:grpChg>
        <pc:grpChg chg="mod">
          <ac:chgData name="Timo Mühlhaus" userId="1b6b3aba618dadac" providerId="LiveId" clId="{0650BC4A-570C-4918-B7F2-B6B3A55D36EB}" dt="2020-09-19T13:32:44.013" v="2426"/>
          <ac:grpSpMkLst>
            <pc:docMk/>
            <pc:sldMk cId="3748317913" sldId="605"/>
            <ac:grpSpMk id="59" creationId="{F236A9F9-BB66-4FB7-85BD-D15EE9CB2BF1}"/>
          </ac:grpSpMkLst>
        </pc:grpChg>
        <pc:grpChg chg="mod">
          <ac:chgData name="Timo Mühlhaus" userId="1b6b3aba618dadac" providerId="LiveId" clId="{0650BC4A-570C-4918-B7F2-B6B3A55D36EB}" dt="2020-09-19T13:32:44.013" v="2426"/>
          <ac:grpSpMkLst>
            <pc:docMk/>
            <pc:sldMk cId="3748317913" sldId="605"/>
            <ac:grpSpMk id="60" creationId="{62C8AB7A-3E5D-4417-B9A4-E17C052F12EA}"/>
          </ac:grpSpMkLst>
        </pc:grpChg>
        <pc:grpChg chg="mod">
          <ac:chgData name="Timo Mühlhaus" userId="1b6b3aba618dadac" providerId="LiveId" clId="{0650BC4A-570C-4918-B7F2-B6B3A55D36EB}" dt="2020-09-19T13:32:44.013" v="2426"/>
          <ac:grpSpMkLst>
            <pc:docMk/>
            <pc:sldMk cId="3748317913" sldId="605"/>
            <ac:grpSpMk id="61" creationId="{D30A7681-C46A-4CEF-A2CF-B7A13355CF33}"/>
          </ac:grpSpMkLst>
        </pc:grpChg>
        <pc:grpChg chg="mod">
          <ac:chgData name="Timo Mühlhaus" userId="1b6b3aba618dadac" providerId="LiveId" clId="{0650BC4A-570C-4918-B7F2-B6B3A55D36EB}" dt="2020-09-19T13:32:44.013" v="2426"/>
          <ac:grpSpMkLst>
            <pc:docMk/>
            <pc:sldMk cId="3748317913" sldId="605"/>
            <ac:grpSpMk id="62" creationId="{CFBE1143-8DC2-4890-BB0E-D7891460E33D}"/>
          </ac:grpSpMkLst>
        </pc:grpChg>
        <pc:grpChg chg="add mod topLvl">
          <ac:chgData name="Timo Mühlhaus" userId="1b6b3aba618dadac" providerId="LiveId" clId="{0650BC4A-570C-4918-B7F2-B6B3A55D36EB}" dt="2020-09-19T13:41:09.079" v="2582" actId="164"/>
          <ac:grpSpMkLst>
            <pc:docMk/>
            <pc:sldMk cId="3748317913" sldId="605"/>
            <ac:grpSpMk id="86" creationId="{ACA1BC16-23AC-4AFE-A69E-68A1ADE41799}"/>
          </ac:grpSpMkLst>
        </pc:grpChg>
        <pc:grpChg chg="add mod topLvl">
          <ac:chgData name="Timo Mühlhaus" userId="1b6b3aba618dadac" providerId="LiveId" clId="{0650BC4A-570C-4918-B7F2-B6B3A55D36EB}" dt="2020-09-19T13:41:09.079" v="2582" actId="164"/>
          <ac:grpSpMkLst>
            <pc:docMk/>
            <pc:sldMk cId="3748317913" sldId="605"/>
            <ac:grpSpMk id="92" creationId="{3B501D1B-A6DA-4577-9A29-2EA1C41D823B}"/>
          </ac:grpSpMkLst>
        </pc:grpChg>
        <pc:grpChg chg="add del mod ord">
          <ac:chgData name="Timo Mühlhaus" userId="1b6b3aba618dadac" providerId="LiveId" clId="{0650BC4A-570C-4918-B7F2-B6B3A55D36EB}" dt="2020-09-19T13:40:56.177" v="2580" actId="165"/>
          <ac:grpSpMkLst>
            <pc:docMk/>
            <pc:sldMk cId="3748317913" sldId="605"/>
            <ac:grpSpMk id="98" creationId="{72A37C7C-2A3C-457D-BD14-F9D355DD7967}"/>
          </ac:grpSpMkLst>
        </pc:grpChg>
        <pc:grpChg chg="mod topLvl">
          <ac:chgData name="Timo Mühlhaus" userId="1b6b3aba618dadac" providerId="LiveId" clId="{0650BC4A-570C-4918-B7F2-B6B3A55D36EB}" dt="2020-09-19T13:41:04.760" v="2581" actId="164"/>
          <ac:grpSpMkLst>
            <pc:docMk/>
            <pc:sldMk cId="3748317913" sldId="605"/>
            <ac:grpSpMk id="99" creationId="{5A4F0E30-E1E2-48A2-902A-0A48A8830736}"/>
          </ac:grpSpMkLst>
        </pc:grpChg>
        <pc:grpChg chg="mod topLvl">
          <ac:chgData name="Timo Mühlhaus" userId="1b6b3aba618dadac" providerId="LiveId" clId="{0650BC4A-570C-4918-B7F2-B6B3A55D36EB}" dt="2020-09-19T13:41:04.760" v="2581" actId="164"/>
          <ac:grpSpMkLst>
            <pc:docMk/>
            <pc:sldMk cId="3748317913" sldId="605"/>
            <ac:grpSpMk id="100" creationId="{53BB016D-8178-421B-8117-D265587E6367}"/>
          </ac:grpSpMkLst>
        </pc:grpChg>
        <pc:grpChg chg="mod topLvl">
          <ac:chgData name="Timo Mühlhaus" userId="1b6b3aba618dadac" providerId="LiveId" clId="{0650BC4A-570C-4918-B7F2-B6B3A55D36EB}" dt="2020-09-19T13:41:04.760" v="2581" actId="164"/>
          <ac:grpSpMkLst>
            <pc:docMk/>
            <pc:sldMk cId="3748317913" sldId="605"/>
            <ac:grpSpMk id="101" creationId="{7BF37B82-A97D-40CC-9878-5C773A919930}"/>
          </ac:grpSpMkLst>
        </pc:grpChg>
        <pc:grpChg chg="add del mod">
          <ac:chgData name="Timo Mühlhaus" userId="1b6b3aba618dadac" providerId="LiveId" clId="{0650BC4A-570C-4918-B7F2-B6B3A55D36EB}" dt="2020-09-19T13:39:59.744" v="2545" actId="165"/>
          <ac:grpSpMkLst>
            <pc:docMk/>
            <pc:sldMk cId="3748317913" sldId="605"/>
            <ac:grpSpMk id="114" creationId="{A6FD5D82-3981-4BC9-9D3F-469B7188E568}"/>
          </ac:grpSpMkLst>
        </pc:grpChg>
        <pc:grpChg chg="add del mod">
          <ac:chgData name="Timo Mühlhaus" userId="1b6b3aba618dadac" providerId="LiveId" clId="{0650BC4A-570C-4918-B7F2-B6B3A55D36EB}" dt="2020-09-19T13:38:02.979" v="2506" actId="165"/>
          <ac:grpSpMkLst>
            <pc:docMk/>
            <pc:sldMk cId="3748317913" sldId="605"/>
            <ac:grpSpMk id="115" creationId="{D8D6DD48-08E0-4247-B02E-FAD658EC53F7}"/>
          </ac:grpSpMkLst>
        </pc:grpChg>
        <pc:grpChg chg="mod topLvl">
          <ac:chgData name="Timo Mühlhaus" userId="1b6b3aba618dadac" providerId="LiveId" clId="{0650BC4A-570C-4918-B7F2-B6B3A55D36EB}" dt="2020-09-19T13:41:04.760" v="2581" actId="164"/>
          <ac:grpSpMkLst>
            <pc:docMk/>
            <pc:sldMk cId="3748317913" sldId="605"/>
            <ac:grpSpMk id="117" creationId="{5565AED4-1E66-408D-8E9B-8B204840CDAE}"/>
          </ac:grpSpMkLst>
        </pc:grpChg>
        <pc:grpChg chg="mod topLvl">
          <ac:chgData name="Timo Mühlhaus" userId="1b6b3aba618dadac" providerId="LiveId" clId="{0650BC4A-570C-4918-B7F2-B6B3A55D36EB}" dt="2020-09-19T13:41:04.760" v="2581" actId="164"/>
          <ac:grpSpMkLst>
            <pc:docMk/>
            <pc:sldMk cId="3748317913" sldId="605"/>
            <ac:grpSpMk id="118" creationId="{BC98848B-B8F4-4CE0-BFB1-06C889B5FE44}"/>
          </ac:grpSpMkLst>
        </pc:grpChg>
        <pc:grpChg chg="mod topLvl">
          <ac:chgData name="Timo Mühlhaus" userId="1b6b3aba618dadac" providerId="LiveId" clId="{0650BC4A-570C-4918-B7F2-B6B3A55D36EB}" dt="2020-09-19T13:41:04.760" v="2581" actId="164"/>
          <ac:grpSpMkLst>
            <pc:docMk/>
            <pc:sldMk cId="3748317913" sldId="605"/>
            <ac:grpSpMk id="120" creationId="{B09A5BFD-6C9D-4A84-962F-A1E21FA41B78}"/>
          </ac:grpSpMkLst>
        </pc:grpChg>
        <pc:grpChg chg="mod topLvl">
          <ac:chgData name="Timo Mühlhaus" userId="1b6b3aba618dadac" providerId="LiveId" clId="{0650BC4A-570C-4918-B7F2-B6B3A55D36EB}" dt="2020-09-19T13:41:04.760" v="2581" actId="164"/>
          <ac:grpSpMkLst>
            <pc:docMk/>
            <pc:sldMk cId="3748317913" sldId="605"/>
            <ac:grpSpMk id="121" creationId="{E7C3B76A-285D-44CC-8B07-2055B88DEEBF}"/>
          </ac:grpSpMkLst>
        </pc:grpChg>
        <pc:grpChg chg="mod">
          <ac:chgData name="Timo Mühlhaus" userId="1b6b3aba618dadac" providerId="LiveId" clId="{0650BC4A-570C-4918-B7F2-B6B3A55D36EB}" dt="2020-09-19T13:40:56.177" v="2580" actId="165"/>
          <ac:grpSpMkLst>
            <pc:docMk/>
            <pc:sldMk cId="3748317913" sldId="605"/>
            <ac:grpSpMk id="132" creationId="{DC4ED8EB-2859-4413-86F5-F2762D5C6C28}"/>
          </ac:grpSpMkLst>
        </pc:grpChg>
        <pc:grpChg chg="mod">
          <ac:chgData name="Timo Mühlhaus" userId="1b6b3aba618dadac" providerId="LiveId" clId="{0650BC4A-570C-4918-B7F2-B6B3A55D36EB}" dt="2020-09-19T13:40:56.177" v="2580" actId="165"/>
          <ac:grpSpMkLst>
            <pc:docMk/>
            <pc:sldMk cId="3748317913" sldId="605"/>
            <ac:grpSpMk id="133" creationId="{20652A71-F9F6-4B71-819A-A4C39EB9C72F}"/>
          </ac:grpSpMkLst>
        </pc:grpChg>
        <pc:grpChg chg="mod">
          <ac:chgData name="Timo Mühlhaus" userId="1b6b3aba618dadac" providerId="LiveId" clId="{0650BC4A-570C-4918-B7F2-B6B3A55D36EB}" dt="2020-09-19T13:40:56.177" v="2580" actId="165"/>
          <ac:grpSpMkLst>
            <pc:docMk/>
            <pc:sldMk cId="3748317913" sldId="605"/>
            <ac:grpSpMk id="134" creationId="{EAD9E86D-CAAD-4950-9119-47EADE1EED9B}"/>
          </ac:grpSpMkLst>
        </pc:grpChg>
        <pc:grpChg chg="mod">
          <ac:chgData name="Timo Mühlhaus" userId="1b6b3aba618dadac" providerId="LiveId" clId="{0650BC4A-570C-4918-B7F2-B6B3A55D36EB}" dt="2020-09-19T13:40:56.177" v="2580" actId="165"/>
          <ac:grpSpMkLst>
            <pc:docMk/>
            <pc:sldMk cId="3748317913" sldId="605"/>
            <ac:grpSpMk id="135" creationId="{6BF38C28-EDEB-48BF-BE06-887CBFFF6733}"/>
          </ac:grpSpMkLst>
        </pc:grpChg>
        <pc:grpChg chg="mod">
          <ac:chgData name="Timo Mühlhaus" userId="1b6b3aba618dadac" providerId="LiveId" clId="{0650BC4A-570C-4918-B7F2-B6B3A55D36EB}" dt="2020-09-19T13:40:56.177" v="2580" actId="165"/>
          <ac:grpSpMkLst>
            <pc:docMk/>
            <pc:sldMk cId="3748317913" sldId="605"/>
            <ac:grpSpMk id="136" creationId="{D00F600A-26D8-4AED-932D-2641FA7C211F}"/>
          </ac:grpSpMkLst>
        </pc:grpChg>
        <pc:grpChg chg="mod">
          <ac:chgData name="Timo Mühlhaus" userId="1b6b3aba618dadac" providerId="LiveId" clId="{0650BC4A-570C-4918-B7F2-B6B3A55D36EB}" dt="2020-09-19T13:40:56.177" v="2580" actId="165"/>
          <ac:grpSpMkLst>
            <pc:docMk/>
            <pc:sldMk cId="3748317913" sldId="605"/>
            <ac:grpSpMk id="137" creationId="{9BD51595-07E5-491B-9A30-A396539E3E50}"/>
          </ac:grpSpMkLst>
        </pc:grpChg>
        <pc:grpChg chg="add del mod">
          <ac:chgData name="Timo Mühlhaus" userId="1b6b3aba618dadac" providerId="LiveId" clId="{0650BC4A-570C-4918-B7F2-B6B3A55D36EB}" dt="2020-09-19T13:38:21.854" v="2511" actId="478"/>
          <ac:grpSpMkLst>
            <pc:docMk/>
            <pc:sldMk cId="3748317913" sldId="605"/>
            <ac:grpSpMk id="161" creationId="{851E7749-5934-4721-8662-3380EFCA998A}"/>
          </ac:grpSpMkLst>
        </pc:grpChg>
        <pc:grpChg chg="mod">
          <ac:chgData name="Timo Mühlhaus" userId="1b6b3aba618dadac" providerId="LiveId" clId="{0650BC4A-570C-4918-B7F2-B6B3A55D36EB}" dt="2020-09-19T13:38:19.733" v="2509"/>
          <ac:grpSpMkLst>
            <pc:docMk/>
            <pc:sldMk cId="3748317913" sldId="605"/>
            <ac:grpSpMk id="162" creationId="{B824C50B-1A77-4763-B72B-7763CD03C32D}"/>
          </ac:grpSpMkLst>
        </pc:grpChg>
        <pc:grpChg chg="mod">
          <ac:chgData name="Timo Mühlhaus" userId="1b6b3aba618dadac" providerId="LiveId" clId="{0650BC4A-570C-4918-B7F2-B6B3A55D36EB}" dt="2020-09-19T13:38:19.733" v="2509"/>
          <ac:grpSpMkLst>
            <pc:docMk/>
            <pc:sldMk cId="3748317913" sldId="605"/>
            <ac:grpSpMk id="163" creationId="{90A8699F-3994-4DB9-9492-B50C4C0B0291}"/>
          </ac:grpSpMkLst>
        </pc:grpChg>
        <pc:grpChg chg="mod">
          <ac:chgData name="Timo Mühlhaus" userId="1b6b3aba618dadac" providerId="LiveId" clId="{0650BC4A-570C-4918-B7F2-B6B3A55D36EB}" dt="2020-09-19T13:38:19.733" v="2509"/>
          <ac:grpSpMkLst>
            <pc:docMk/>
            <pc:sldMk cId="3748317913" sldId="605"/>
            <ac:grpSpMk id="164" creationId="{3D7D2AAE-897F-4CE9-847E-28A1D5F414AC}"/>
          </ac:grpSpMkLst>
        </pc:grpChg>
        <pc:grpChg chg="add del mod">
          <ac:chgData name="Timo Mühlhaus" userId="1b6b3aba618dadac" providerId="LiveId" clId="{0650BC4A-570C-4918-B7F2-B6B3A55D36EB}" dt="2020-09-19T13:40:56.177" v="2580" actId="165"/>
          <ac:grpSpMkLst>
            <pc:docMk/>
            <pc:sldMk cId="3748317913" sldId="605"/>
            <ac:grpSpMk id="179" creationId="{78913640-662D-4BE4-B035-B6F313748B52}"/>
          </ac:grpSpMkLst>
        </pc:grpChg>
        <pc:grpChg chg="mod topLvl">
          <ac:chgData name="Timo Mühlhaus" userId="1b6b3aba618dadac" providerId="LiveId" clId="{0650BC4A-570C-4918-B7F2-B6B3A55D36EB}" dt="2020-09-19T13:41:09.079" v="2582" actId="164"/>
          <ac:grpSpMkLst>
            <pc:docMk/>
            <pc:sldMk cId="3748317913" sldId="605"/>
            <ac:grpSpMk id="180" creationId="{EFCE7FE8-5141-4B95-BCB8-84CB5FC14E96}"/>
          </ac:grpSpMkLst>
        </pc:grpChg>
        <pc:grpChg chg="mod topLvl">
          <ac:chgData name="Timo Mühlhaus" userId="1b6b3aba618dadac" providerId="LiveId" clId="{0650BC4A-570C-4918-B7F2-B6B3A55D36EB}" dt="2020-09-19T13:41:09.079" v="2582" actId="164"/>
          <ac:grpSpMkLst>
            <pc:docMk/>
            <pc:sldMk cId="3748317913" sldId="605"/>
            <ac:grpSpMk id="181" creationId="{A0333087-5824-4949-BB2D-7CD196476C57}"/>
          </ac:grpSpMkLst>
        </pc:grpChg>
        <pc:grpChg chg="mod topLvl">
          <ac:chgData name="Timo Mühlhaus" userId="1b6b3aba618dadac" providerId="LiveId" clId="{0650BC4A-570C-4918-B7F2-B6B3A55D36EB}" dt="2020-09-19T13:41:09.079" v="2582" actId="164"/>
          <ac:grpSpMkLst>
            <pc:docMk/>
            <pc:sldMk cId="3748317913" sldId="605"/>
            <ac:grpSpMk id="182" creationId="{D18F6012-F996-42B7-96CA-7BC58B264834}"/>
          </ac:grpSpMkLst>
        </pc:grpChg>
        <pc:grpChg chg="add del mod">
          <ac:chgData name="Timo Mühlhaus" userId="1b6b3aba618dadac" providerId="LiveId" clId="{0650BC4A-570C-4918-B7F2-B6B3A55D36EB}" dt="2020-09-19T13:40:56.177" v="2580" actId="165"/>
          <ac:grpSpMkLst>
            <pc:docMk/>
            <pc:sldMk cId="3748317913" sldId="605"/>
            <ac:grpSpMk id="196" creationId="{AE209C60-08B1-44E5-8BD5-72628648BFC1}"/>
          </ac:grpSpMkLst>
        </pc:grpChg>
        <pc:grpChg chg="add del mod">
          <ac:chgData name="Timo Mühlhaus" userId="1b6b3aba618dadac" providerId="LiveId" clId="{0650BC4A-570C-4918-B7F2-B6B3A55D36EB}" dt="2020-09-19T13:40:56.177" v="2580" actId="165"/>
          <ac:grpSpMkLst>
            <pc:docMk/>
            <pc:sldMk cId="3748317913" sldId="605"/>
            <ac:grpSpMk id="197" creationId="{39DAE29F-150A-4FE9-9AF0-AE18BA5D0B3D}"/>
          </ac:grpSpMkLst>
        </pc:grpChg>
        <pc:grpChg chg="add mod">
          <ac:chgData name="Timo Mühlhaus" userId="1b6b3aba618dadac" providerId="LiveId" clId="{0650BC4A-570C-4918-B7F2-B6B3A55D36EB}" dt="2020-09-19T16:31:08.775" v="3496" actId="1036"/>
          <ac:grpSpMkLst>
            <pc:docMk/>
            <pc:sldMk cId="3748317913" sldId="605"/>
            <ac:grpSpMk id="198" creationId="{012AEA37-2F73-4DFD-843B-37895E057287}"/>
          </ac:grpSpMkLst>
        </pc:grpChg>
        <pc:grpChg chg="add mod">
          <ac:chgData name="Timo Mühlhaus" userId="1b6b3aba618dadac" providerId="LiveId" clId="{0650BC4A-570C-4918-B7F2-B6B3A55D36EB}" dt="2020-09-19T16:31:08.775" v="3496" actId="1036"/>
          <ac:grpSpMkLst>
            <pc:docMk/>
            <pc:sldMk cId="3748317913" sldId="605"/>
            <ac:grpSpMk id="199" creationId="{8828BFA3-02A5-458C-83BF-124F9689AB18}"/>
          </ac:grpSpMkLst>
        </pc:grpChg>
        <pc:grpChg chg="add mod">
          <ac:chgData name="Timo Mühlhaus" userId="1b6b3aba618dadac" providerId="LiveId" clId="{0650BC4A-570C-4918-B7F2-B6B3A55D36EB}" dt="2020-09-19T16:31:08.775" v="3496" actId="1036"/>
          <ac:grpSpMkLst>
            <pc:docMk/>
            <pc:sldMk cId="3748317913" sldId="605"/>
            <ac:grpSpMk id="202" creationId="{918EB9AC-8359-4E21-9709-818D0FFE998C}"/>
          </ac:grpSpMkLst>
        </pc:grpChg>
        <pc:grpChg chg="mod">
          <ac:chgData name="Timo Mühlhaus" userId="1b6b3aba618dadac" providerId="LiveId" clId="{0650BC4A-570C-4918-B7F2-B6B3A55D36EB}" dt="2020-09-19T13:49:26.378" v="2709"/>
          <ac:grpSpMkLst>
            <pc:docMk/>
            <pc:sldMk cId="3748317913" sldId="605"/>
            <ac:grpSpMk id="204" creationId="{42F666DC-3E7F-4D63-B5DB-5894F10FA452}"/>
          </ac:grpSpMkLst>
        </pc:grpChg>
        <pc:grpChg chg="mod">
          <ac:chgData name="Timo Mühlhaus" userId="1b6b3aba618dadac" providerId="LiveId" clId="{0650BC4A-570C-4918-B7F2-B6B3A55D36EB}" dt="2020-09-19T13:49:26.378" v="2709"/>
          <ac:grpSpMkLst>
            <pc:docMk/>
            <pc:sldMk cId="3748317913" sldId="605"/>
            <ac:grpSpMk id="205" creationId="{CFCE4DAE-58E7-4774-BA7B-03F0DE9A3A93}"/>
          </ac:grpSpMkLst>
        </pc:grpChg>
        <pc:grpChg chg="mod">
          <ac:chgData name="Timo Mühlhaus" userId="1b6b3aba618dadac" providerId="LiveId" clId="{0650BC4A-570C-4918-B7F2-B6B3A55D36EB}" dt="2020-09-19T13:49:26.378" v="2709"/>
          <ac:grpSpMkLst>
            <pc:docMk/>
            <pc:sldMk cId="3748317913" sldId="605"/>
            <ac:grpSpMk id="206" creationId="{8641C142-5DF1-41E6-9BA5-E50F85821718}"/>
          </ac:grpSpMkLst>
        </pc:grpChg>
        <pc:grpChg chg="mod">
          <ac:chgData name="Timo Mühlhaus" userId="1b6b3aba618dadac" providerId="LiveId" clId="{0650BC4A-570C-4918-B7F2-B6B3A55D36EB}" dt="2020-09-19T13:49:26.378" v="2709"/>
          <ac:grpSpMkLst>
            <pc:docMk/>
            <pc:sldMk cId="3748317913" sldId="605"/>
            <ac:grpSpMk id="207" creationId="{EB25A7F7-7571-4133-8B06-178D36A6A9F8}"/>
          </ac:grpSpMkLst>
        </pc:grpChg>
        <pc:grpChg chg="mod">
          <ac:chgData name="Timo Mühlhaus" userId="1b6b3aba618dadac" providerId="LiveId" clId="{0650BC4A-570C-4918-B7F2-B6B3A55D36EB}" dt="2020-09-19T13:49:26.378" v="2709"/>
          <ac:grpSpMkLst>
            <pc:docMk/>
            <pc:sldMk cId="3748317913" sldId="605"/>
            <ac:grpSpMk id="208" creationId="{F7861FC6-1621-4DAD-99F3-C9D55F7B3681}"/>
          </ac:grpSpMkLst>
        </pc:grpChg>
        <pc:grpChg chg="mod">
          <ac:chgData name="Timo Mühlhaus" userId="1b6b3aba618dadac" providerId="LiveId" clId="{0650BC4A-570C-4918-B7F2-B6B3A55D36EB}" dt="2020-09-19T13:49:26.378" v="2709"/>
          <ac:grpSpMkLst>
            <pc:docMk/>
            <pc:sldMk cId="3748317913" sldId="605"/>
            <ac:grpSpMk id="211" creationId="{B69FEAF0-7C7B-4621-BB13-4109DADB30E9}"/>
          </ac:grpSpMkLst>
        </pc:grpChg>
        <pc:grpChg chg="mod">
          <ac:chgData name="Timo Mühlhaus" userId="1b6b3aba618dadac" providerId="LiveId" clId="{0650BC4A-570C-4918-B7F2-B6B3A55D36EB}" dt="2020-09-19T13:49:26.378" v="2709"/>
          <ac:grpSpMkLst>
            <pc:docMk/>
            <pc:sldMk cId="3748317913" sldId="605"/>
            <ac:grpSpMk id="212" creationId="{89B780A4-2A9A-4671-8CB9-2A9E5442D3CF}"/>
          </ac:grpSpMkLst>
        </pc:grpChg>
        <pc:grpChg chg="mod">
          <ac:chgData name="Timo Mühlhaus" userId="1b6b3aba618dadac" providerId="LiveId" clId="{0650BC4A-570C-4918-B7F2-B6B3A55D36EB}" dt="2020-09-19T13:49:26.378" v="2709"/>
          <ac:grpSpMkLst>
            <pc:docMk/>
            <pc:sldMk cId="3748317913" sldId="605"/>
            <ac:grpSpMk id="213" creationId="{55F34F67-5C98-40E7-92DE-E1376B632AE7}"/>
          </ac:grpSpMkLst>
        </pc:grpChg>
        <pc:grpChg chg="mod">
          <ac:chgData name="Timo Mühlhaus" userId="1b6b3aba618dadac" providerId="LiveId" clId="{0650BC4A-570C-4918-B7F2-B6B3A55D36EB}" dt="2020-09-19T13:49:26.378" v="2709"/>
          <ac:grpSpMkLst>
            <pc:docMk/>
            <pc:sldMk cId="3748317913" sldId="605"/>
            <ac:grpSpMk id="224" creationId="{A9989A7B-03D0-44E7-A554-2CB785718AD3}"/>
          </ac:grpSpMkLst>
        </pc:grpChg>
        <pc:grpChg chg="mod">
          <ac:chgData name="Timo Mühlhaus" userId="1b6b3aba618dadac" providerId="LiveId" clId="{0650BC4A-570C-4918-B7F2-B6B3A55D36EB}" dt="2020-09-19T13:49:26.378" v="2709"/>
          <ac:grpSpMkLst>
            <pc:docMk/>
            <pc:sldMk cId="3748317913" sldId="605"/>
            <ac:grpSpMk id="225" creationId="{DE84C25E-49BD-4B28-8847-A123D7DB5798}"/>
          </ac:grpSpMkLst>
        </pc:grpChg>
        <pc:grpChg chg="mod">
          <ac:chgData name="Timo Mühlhaus" userId="1b6b3aba618dadac" providerId="LiveId" clId="{0650BC4A-570C-4918-B7F2-B6B3A55D36EB}" dt="2020-09-19T13:49:26.378" v="2709"/>
          <ac:grpSpMkLst>
            <pc:docMk/>
            <pc:sldMk cId="3748317913" sldId="605"/>
            <ac:grpSpMk id="226" creationId="{257179C5-2367-4704-90E9-DDAD5087D175}"/>
          </ac:grpSpMkLst>
        </pc:grpChg>
        <pc:grpChg chg="mod">
          <ac:chgData name="Timo Mühlhaus" userId="1b6b3aba618dadac" providerId="LiveId" clId="{0650BC4A-570C-4918-B7F2-B6B3A55D36EB}" dt="2020-09-19T13:49:26.378" v="2709"/>
          <ac:grpSpMkLst>
            <pc:docMk/>
            <pc:sldMk cId="3748317913" sldId="605"/>
            <ac:grpSpMk id="227" creationId="{3815A3D5-8315-4105-B02E-42AB1022AE4D}"/>
          </ac:grpSpMkLst>
        </pc:grpChg>
        <pc:grpChg chg="mod">
          <ac:chgData name="Timo Mühlhaus" userId="1b6b3aba618dadac" providerId="LiveId" clId="{0650BC4A-570C-4918-B7F2-B6B3A55D36EB}" dt="2020-09-19T13:49:26.378" v="2709"/>
          <ac:grpSpMkLst>
            <pc:docMk/>
            <pc:sldMk cId="3748317913" sldId="605"/>
            <ac:grpSpMk id="228" creationId="{6870A055-1AEF-4760-9B77-C3175C6DECE5}"/>
          </ac:grpSpMkLst>
        </pc:grpChg>
        <pc:grpChg chg="mod">
          <ac:chgData name="Timo Mühlhaus" userId="1b6b3aba618dadac" providerId="LiveId" clId="{0650BC4A-570C-4918-B7F2-B6B3A55D36EB}" dt="2020-09-19T13:49:26.378" v="2709"/>
          <ac:grpSpMkLst>
            <pc:docMk/>
            <pc:sldMk cId="3748317913" sldId="605"/>
            <ac:grpSpMk id="229" creationId="{49EE7C38-C42A-4E8A-A8B6-1BC2A9AFAB69}"/>
          </ac:grpSpMkLst>
        </pc:grpChg>
        <pc:grpChg chg="mod">
          <ac:chgData name="Timo Mühlhaus" userId="1b6b3aba618dadac" providerId="LiveId" clId="{0650BC4A-570C-4918-B7F2-B6B3A55D36EB}" dt="2020-09-19T13:49:26.378" v="2709"/>
          <ac:grpSpMkLst>
            <pc:docMk/>
            <pc:sldMk cId="3748317913" sldId="605"/>
            <ac:grpSpMk id="257" creationId="{82110160-257A-45AC-A98B-69CF10ECD39B}"/>
          </ac:grpSpMkLst>
        </pc:grpChg>
        <pc:grpChg chg="mod">
          <ac:chgData name="Timo Mühlhaus" userId="1b6b3aba618dadac" providerId="LiveId" clId="{0650BC4A-570C-4918-B7F2-B6B3A55D36EB}" dt="2020-09-19T13:49:26.378" v="2709"/>
          <ac:grpSpMkLst>
            <pc:docMk/>
            <pc:sldMk cId="3748317913" sldId="605"/>
            <ac:grpSpMk id="261" creationId="{67AC9175-468D-461E-A9DA-03B50AA81FFE}"/>
          </ac:grpSpMkLst>
        </pc:grpChg>
        <pc:grpChg chg="add mod ord">
          <ac:chgData name="Timo Mühlhaus" userId="1b6b3aba618dadac" providerId="LiveId" clId="{0650BC4A-570C-4918-B7F2-B6B3A55D36EB}" dt="2020-09-19T16:31:08.775" v="3496" actId="1036"/>
          <ac:grpSpMkLst>
            <pc:docMk/>
            <pc:sldMk cId="3748317913" sldId="605"/>
            <ac:grpSpMk id="267" creationId="{33ECCF9D-203F-4FAD-A68A-9717E6AEE86C}"/>
          </ac:grpSpMkLst>
        </pc:grpChg>
        <pc:picChg chg="add del mod">
          <ac:chgData name="Timo Mühlhaus" userId="1b6b3aba618dadac" providerId="LiveId" clId="{0650BC4A-570C-4918-B7F2-B6B3A55D36EB}" dt="2020-09-19T13:28:10.057" v="2357" actId="27803"/>
          <ac:picMkLst>
            <pc:docMk/>
            <pc:sldMk cId="3748317913" sldId="605"/>
            <ac:picMk id="5" creationId="{45494A85-3838-4030-A090-CE105D2EA722}"/>
          </ac:picMkLst>
        </pc:picChg>
        <pc:picChg chg="add del mod">
          <ac:chgData name="Timo Mühlhaus" userId="1b6b3aba618dadac" providerId="LiveId" clId="{0650BC4A-570C-4918-B7F2-B6B3A55D36EB}" dt="2020-09-19T13:28:10.057" v="2357" actId="27803"/>
          <ac:picMkLst>
            <pc:docMk/>
            <pc:sldMk cId="3748317913" sldId="605"/>
            <ac:picMk id="7" creationId="{32B21FB1-95F0-4111-87A1-076BCCD10258}"/>
          </ac:picMkLst>
        </pc:picChg>
        <pc:picChg chg="mod">
          <ac:chgData name="Timo Mühlhaus" userId="1b6b3aba618dadac" providerId="LiveId" clId="{0650BC4A-570C-4918-B7F2-B6B3A55D36EB}" dt="2020-09-19T13:49:26.378" v="2709"/>
          <ac:picMkLst>
            <pc:docMk/>
            <pc:sldMk cId="3748317913" sldId="605"/>
            <ac:picMk id="260" creationId="{FC6267A4-94A1-48AB-A3DA-2939C48719B3}"/>
          </ac:picMkLst>
        </pc:picChg>
        <pc:cxnChg chg="mod">
          <ac:chgData name="Timo Mühlhaus" userId="1b6b3aba618dadac" providerId="LiveId" clId="{0650BC4A-570C-4918-B7F2-B6B3A55D36EB}" dt="2020-09-19T13:40:56.177" v="2580" actId="165"/>
          <ac:cxnSpMkLst>
            <pc:docMk/>
            <pc:sldMk cId="3748317913" sldId="605"/>
            <ac:cxnSpMk id="34" creationId="{FF966095-BEE9-461C-AD3C-E8F48E2511AD}"/>
          </ac:cxnSpMkLst>
        </pc:cxnChg>
        <pc:cxnChg chg="mod">
          <ac:chgData name="Timo Mühlhaus" userId="1b6b3aba618dadac" providerId="LiveId" clId="{0650BC4A-570C-4918-B7F2-B6B3A55D36EB}" dt="2020-09-19T13:40:56.177" v="2580" actId="165"/>
          <ac:cxnSpMkLst>
            <pc:docMk/>
            <pc:sldMk cId="3748317913" sldId="605"/>
            <ac:cxnSpMk id="35" creationId="{9DF8EB8A-FC02-435F-9A1B-9B3252E5315E}"/>
          </ac:cxnSpMkLst>
        </pc:cxnChg>
        <pc:cxnChg chg="mod">
          <ac:chgData name="Timo Mühlhaus" userId="1b6b3aba618dadac" providerId="LiveId" clId="{0650BC4A-570C-4918-B7F2-B6B3A55D36EB}" dt="2020-09-19T13:40:56.177" v="2580" actId="165"/>
          <ac:cxnSpMkLst>
            <pc:docMk/>
            <pc:sldMk cId="3748317913" sldId="605"/>
            <ac:cxnSpMk id="40" creationId="{40290F7C-3BDA-42B8-80CA-C58ED52CA7C8}"/>
          </ac:cxnSpMkLst>
        </pc:cxnChg>
        <pc:cxnChg chg="mod">
          <ac:chgData name="Timo Mühlhaus" userId="1b6b3aba618dadac" providerId="LiveId" clId="{0650BC4A-570C-4918-B7F2-B6B3A55D36EB}" dt="2020-09-19T13:40:56.177" v="2580" actId="165"/>
          <ac:cxnSpMkLst>
            <pc:docMk/>
            <pc:sldMk cId="3748317913" sldId="605"/>
            <ac:cxnSpMk id="41" creationId="{A8F03538-16A6-4587-BFBA-8F9C3B428A85}"/>
          </ac:cxnSpMkLst>
        </pc:cxnChg>
        <pc:cxnChg chg="mod">
          <ac:chgData name="Timo Mühlhaus" userId="1b6b3aba618dadac" providerId="LiveId" clId="{0650BC4A-570C-4918-B7F2-B6B3A55D36EB}" dt="2020-09-19T13:40:56.177" v="2580" actId="165"/>
          <ac:cxnSpMkLst>
            <pc:docMk/>
            <pc:sldMk cId="3748317913" sldId="605"/>
            <ac:cxnSpMk id="43" creationId="{A6744F3E-472C-4B4A-984E-0C03BB89C1EC}"/>
          </ac:cxnSpMkLst>
        </pc:cxnChg>
        <pc:cxnChg chg="mod">
          <ac:chgData name="Timo Mühlhaus" userId="1b6b3aba618dadac" providerId="LiveId" clId="{0650BC4A-570C-4918-B7F2-B6B3A55D36EB}" dt="2020-09-19T13:40:56.177" v="2580" actId="165"/>
          <ac:cxnSpMkLst>
            <pc:docMk/>
            <pc:sldMk cId="3748317913" sldId="605"/>
            <ac:cxnSpMk id="44" creationId="{837B785E-6969-48FA-8A92-D7A68F6AD8CE}"/>
          </ac:cxnSpMkLst>
        </pc:cxnChg>
        <pc:cxnChg chg="mod">
          <ac:chgData name="Timo Mühlhaus" userId="1b6b3aba618dadac" providerId="LiveId" clId="{0650BC4A-570C-4918-B7F2-B6B3A55D36EB}" dt="2020-09-19T13:40:56.177" v="2580" actId="165"/>
          <ac:cxnSpMkLst>
            <pc:docMk/>
            <pc:sldMk cId="3748317913" sldId="605"/>
            <ac:cxnSpMk id="46" creationId="{9E2D7311-46F4-4B05-AB63-DCCA7F2FE3B8}"/>
          </ac:cxnSpMkLst>
        </pc:cxnChg>
        <pc:cxnChg chg="mod">
          <ac:chgData name="Timo Mühlhaus" userId="1b6b3aba618dadac" providerId="LiveId" clId="{0650BC4A-570C-4918-B7F2-B6B3A55D36EB}" dt="2020-09-19T13:40:56.177" v="2580" actId="165"/>
          <ac:cxnSpMkLst>
            <pc:docMk/>
            <pc:sldMk cId="3748317913" sldId="605"/>
            <ac:cxnSpMk id="47" creationId="{430F4BE0-20FE-4852-8E4D-5B96E7FC512C}"/>
          </ac:cxnSpMkLst>
        </pc:cxnChg>
        <pc:cxnChg chg="mod">
          <ac:chgData name="Timo Mühlhaus" userId="1b6b3aba618dadac" providerId="LiveId" clId="{0650BC4A-570C-4918-B7F2-B6B3A55D36EB}" dt="2020-09-19T13:32:44.013" v="2426"/>
          <ac:cxnSpMkLst>
            <pc:docMk/>
            <pc:sldMk cId="3748317913" sldId="605"/>
            <ac:cxnSpMk id="67" creationId="{31B17571-0FB0-490E-83ED-E418B56C223D}"/>
          </ac:cxnSpMkLst>
        </pc:cxnChg>
        <pc:cxnChg chg="mod">
          <ac:chgData name="Timo Mühlhaus" userId="1b6b3aba618dadac" providerId="LiveId" clId="{0650BC4A-570C-4918-B7F2-B6B3A55D36EB}" dt="2020-09-19T13:32:44.013" v="2426"/>
          <ac:cxnSpMkLst>
            <pc:docMk/>
            <pc:sldMk cId="3748317913" sldId="605"/>
            <ac:cxnSpMk id="68" creationId="{DCFF3FBA-FD06-468D-AD95-AE95D77294E2}"/>
          </ac:cxnSpMkLst>
        </pc:cxnChg>
        <pc:cxnChg chg="mod">
          <ac:chgData name="Timo Mühlhaus" userId="1b6b3aba618dadac" providerId="LiveId" clId="{0650BC4A-570C-4918-B7F2-B6B3A55D36EB}" dt="2020-09-19T13:32:44.013" v="2426"/>
          <ac:cxnSpMkLst>
            <pc:docMk/>
            <pc:sldMk cId="3748317913" sldId="605"/>
            <ac:cxnSpMk id="73" creationId="{9D218622-C9FB-44B7-ADDE-D805AD3BA314}"/>
          </ac:cxnSpMkLst>
        </pc:cxnChg>
        <pc:cxnChg chg="mod">
          <ac:chgData name="Timo Mühlhaus" userId="1b6b3aba618dadac" providerId="LiveId" clId="{0650BC4A-570C-4918-B7F2-B6B3A55D36EB}" dt="2020-09-19T13:32:44.013" v="2426"/>
          <ac:cxnSpMkLst>
            <pc:docMk/>
            <pc:sldMk cId="3748317913" sldId="605"/>
            <ac:cxnSpMk id="74" creationId="{91D61F88-290F-47C8-83FD-1915DEB4B6D5}"/>
          </ac:cxnSpMkLst>
        </pc:cxnChg>
        <pc:cxnChg chg="mod">
          <ac:chgData name="Timo Mühlhaus" userId="1b6b3aba618dadac" providerId="LiveId" clId="{0650BC4A-570C-4918-B7F2-B6B3A55D36EB}" dt="2020-09-19T13:40:30.393" v="2576" actId="478"/>
          <ac:cxnSpMkLst>
            <pc:docMk/>
            <pc:sldMk cId="3748317913" sldId="605"/>
            <ac:cxnSpMk id="76" creationId="{3D0A2A20-11F4-47FA-9BCB-75FC846377A2}"/>
          </ac:cxnSpMkLst>
        </pc:cxnChg>
        <pc:cxnChg chg="mod">
          <ac:chgData name="Timo Mühlhaus" userId="1b6b3aba618dadac" providerId="LiveId" clId="{0650BC4A-570C-4918-B7F2-B6B3A55D36EB}" dt="2020-09-19T13:32:44.013" v="2426"/>
          <ac:cxnSpMkLst>
            <pc:docMk/>
            <pc:sldMk cId="3748317913" sldId="605"/>
            <ac:cxnSpMk id="77" creationId="{115C7CB1-4D70-4D50-B853-DEDF3C7FEBCE}"/>
          </ac:cxnSpMkLst>
        </pc:cxnChg>
        <pc:cxnChg chg="mod">
          <ac:chgData name="Timo Mühlhaus" userId="1b6b3aba618dadac" providerId="LiveId" clId="{0650BC4A-570C-4918-B7F2-B6B3A55D36EB}" dt="2020-09-19T13:40:30.393" v="2576" actId="478"/>
          <ac:cxnSpMkLst>
            <pc:docMk/>
            <pc:sldMk cId="3748317913" sldId="605"/>
            <ac:cxnSpMk id="79" creationId="{A66A8C72-5C7D-442B-92CC-37B4082D453E}"/>
          </ac:cxnSpMkLst>
        </pc:cxnChg>
        <pc:cxnChg chg="mod">
          <ac:chgData name="Timo Mühlhaus" userId="1b6b3aba618dadac" providerId="LiveId" clId="{0650BC4A-570C-4918-B7F2-B6B3A55D36EB}" dt="2020-09-19T13:32:44.013" v="2426"/>
          <ac:cxnSpMkLst>
            <pc:docMk/>
            <pc:sldMk cId="3748317913" sldId="605"/>
            <ac:cxnSpMk id="80" creationId="{FAB62855-646D-4A30-B88D-9995FA2AC8C9}"/>
          </ac:cxnSpMkLst>
        </pc:cxnChg>
        <pc:cxnChg chg="mod">
          <ac:chgData name="Timo Mühlhaus" userId="1b6b3aba618dadac" providerId="LiveId" clId="{0650BC4A-570C-4918-B7F2-B6B3A55D36EB}" dt="2020-09-19T13:40:56.177" v="2580" actId="165"/>
          <ac:cxnSpMkLst>
            <pc:docMk/>
            <pc:sldMk cId="3748317913" sldId="605"/>
            <ac:cxnSpMk id="142" creationId="{BEE99460-3944-485E-8B40-74DB2D4A7842}"/>
          </ac:cxnSpMkLst>
        </pc:cxnChg>
        <pc:cxnChg chg="mod">
          <ac:chgData name="Timo Mühlhaus" userId="1b6b3aba618dadac" providerId="LiveId" clId="{0650BC4A-570C-4918-B7F2-B6B3A55D36EB}" dt="2020-09-19T13:40:56.177" v="2580" actId="165"/>
          <ac:cxnSpMkLst>
            <pc:docMk/>
            <pc:sldMk cId="3748317913" sldId="605"/>
            <ac:cxnSpMk id="143" creationId="{D92A2F35-D7BE-4676-B624-585A23779B93}"/>
          </ac:cxnSpMkLst>
        </pc:cxnChg>
        <pc:cxnChg chg="mod">
          <ac:chgData name="Timo Mühlhaus" userId="1b6b3aba618dadac" providerId="LiveId" clId="{0650BC4A-570C-4918-B7F2-B6B3A55D36EB}" dt="2020-09-19T13:40:56.177" v="2580" actId="165"/>
          <ac:cxnSpMkLst>
            <pc:docMk/>
            <pc:sldMk cId="3748317913" sldId="605"/>
            <ac:cxnSpMk id="148" creationId="{1209FE80-DA23-4C22-B0F5-351D31ECF87E}"/>
          </ac:cxnSpMkLst>
        </pc:cxnChg>
        <pc:cxnChg chg="mod">
          <ac:chgData name="Timo Mühlhaus" userId="1b6b3aba618dadac" providerId="LiveId" clId="{0650BC4A-570C-4918-B7F2-B6B3A55D36EB}" dt="2020-09-19T13:40:56.177" v="2580" actId="165"/>
          <ac:cxnSpMkLst>
            <pc:docMk/>
            <pc:sldMk cId="3748317913" sldId="605"/>
            <ac:cxnSpMk id="149" creationId="{1664F5D8-9B4F-40A0-83FD-4D209F1E4C8B}"/>
          </ac:cxnSpMkLst>
        </pc:cxnChg>
        <pc:cxnChg chg="mod">
          <ac:chgData name="Timo Mühlhaus" userId="1b6b3aba618dadac" providerId="LiveId" clId="{0650BC4A-570C-4918-B7F2-B6B3A55D36EB}" dt="2020-09-19T13:40:56.177" v="2580" actId="165"/>
          <ac:cxnSpMkLst>
            <pc:docMk/>
            <pc:sldMk cId="3748317913" sldId="605"/>
            <ac:cxnSpMk id="151" creationId="{2BC1E1B0-B27F-495E-8A21-6254B47D4006}"/>
          </ac:cxnSpMkLst>
        </pc:cxnChg>
        <pc:cxnChg chg="mod">
          <ac:chgData name="Timo Mühlhaus" userId="1b6b3aba618dadac" providerId="LiveId" clId="{0650BC4A-570C-4918-B7F2-B6B3A55D36EB}" dt="2020-09-19T13:40:56.177" v="2580" actId="165"/>
          <ac:cxnSpMkLst>
            <pc:docMk/>
            <pc:sldMk cId="3748317913" sldId="605"/>
            <ac:cxnSpMk id="152" creationId="{D504537A-08E4-4075-8557-D344599890F2}"/>
          </ac:cxnSpMkLst>
        </pc:cxnChg>
        <pc:cxnChg chg="mod">
          <ac:chgData name="Timo Mühlhaus" userId="1b6b3aba618dadac" providerId="LiveId" clId="{0650BC4A-570C-4918-B7F2-B6B3A55D36EB}" dt="2020-09-19T13:40:56.177" v="2580" actId="165"/>
          <ac:cxnSpMkLst>
            <pc:docMk/>
            <pc:sldMk cId="3748317913" sldId="605"/>
            <ac:cxnSpMk id="154" creationId="{8BBDDEF9-FB47-4944-B613-04986E8A27BD}"/>
          </ac:cxnSpMkLst>
        </pc:cxnChg>
        <pc:cxnChg chg="mod">
          <ac:chgData name="Timo Mühlhaus" userId="1b6b3aba618dadac" providerId="LiveId" clId="{0650BC4A-570C-4918-B7F2-B6B3A55D36EB}" dt="2020-09-19T13:40:56.177" v="2580" actId="165"/>
          <ac:cxnSpMkLst>
            <pc:docMk/>
            <pc:sldMk cId="3748317913" sldId="605"/>
            <ac:cxnSpMk id="155" creationId="{67B1F3F5-79F0-41BE-8C06-1D3231618DC8}"/>
          </ac:cxnSpMkLst>
        </pc:cxnChg>
        <pc:cxnChg chg="mod">
          <ac:chgData name="Timo Mühlhaus" userId="1b6b3aba618dadac" providerId="LiveId" clId="{0650BC4A-570C-4918-B7F2-B6B3A55D36EB}" dt="2020-09-19T13:49:26.378" v="2709"/>
          <ac:cxnSpMkLst>
            <pc:docMk/>
            <pc:sldMk cId="3748317913" sldId="605"/>
            <ac:cxnSpMk id="215" creationId="{B378FE24-5D10-4DBC-8E5C-D73D4884B9C2}"/>
          </ac:cxnSpMkLst>
        </pc:cxnChg>
        <pc:cxnChg chg="mod">
          <ac:chgData name="Timo Mühlhaus" userId="1b6b3aba618dadac" providerId="LiveId" clId="{0650BC4A-570C-4918-B7F2-B6B3A55D36EB}" dt="2020-09-19T13:49:26.378" v="2709"/>
          <ac:cxnSpMkLst>
            <pc:docMk/>
            <pc:sldMk cId="3748317913" sldId="605"/>
            <ac:cxnSpMk id="216" creationId="{233E2D44-2534-49F4-90AA-DF1372A9B4EB}"/>
          </ac:cxnSpMkLst>
        </pc:cxnChg>
        <pc:cxnChg chg="mod">
          <ac:chgData name="Timo Mühlhaus" userId="1b6b3aba618dadac" providerId="LiveId" clId="{0650BC4A-570C-4918-B7F2-B6B3A55D36EB}" dt="2020-09-19T13:49:26.378" v="2709"/>
          <ac:cxnSpMkLst>
            <pc:docMk/>
            <pc:sldMk cId="3748317913" sldId="605"/>
            <ac:cxnSpMk id="232" creationId="{9D3C0DBB-F2F7-4434-A692-7ADCEEC2371A}"/>
          </ac:cxnSpMkLst>
        </pc:cxnChg>
        <pc:cxnChg chg="mod">
          <ac:chgData name="Timo Mühlhaus" userId="1b6b3aba618dadac" providerId="LiveId" clId="{0650BC4A-570C-4918-B7F2-B6B3A55D36EB}" dt="2020-09-19T13:49:26.378" v="2709"/>
          <ac:cxnSpMkLst>
            <pc:docMk/>
            <pc:sldMk cId="3748317913" sldId="605"/>
            <ac:cxnSpMk id="233" creationId="{BBBF1C12-22FB-4E49-9F24-E11B565F82B0}"/>
          </ac:cxnSpMkLst>
        </pc:cxnChg>
        <pc:cxnChg chg="mod">
          <ac:chgData name="Timo Mühlhaus" userId="1b6b3aba618dadac" providerId="LiveId" clId="{0650BC4A-570C-4918-B7F2-B6B3A55D36EB}" dt="2020-09-19T13:49:26.378" v="2709"/>
          <ac:cxnSpMkLst>
            <pc:docMk/>
            <pc:sldMk cId="3748317913" sldId="605"/>
            <ac:cxnSpMk id="235" creationId="{5D61E353-C34C-4646-9131-ECD0C9D138CD}"/>
          </ac:cxnSpMkLst>
        </pc:cxnChg>
        <pc:cxnChg chg="mod">
          <ac:chgData name="Timo Mühlhaus" userId="1b6b3aba618dadac" providerId="LiveId" clId="{0650BC4A-570C-4918-B7F2-B6B3A55D36EB}" dt="2020-09-19T13:49:26.378" v="2709"/>
          <ac:cxnSpMkLst>
            <pc:docMk/>
            <pc:sldMk cId="3748317913" sldId="605"/>
            <ac:cxnSpMk id="236" creationId="{3E70153F-E4F3-4C56-89BE-8CCC6E48AEEA}"/>
          </ac:cxnSpMkLst>
        </pc:cxnChg>
        <pc:cxnChg chg="mod">
          <ac:chgData name="Timo Mühlhaus" userId="1b6b3aba618dadac" providerId="LiveId" clId="{0650BC4A-570C-4918-B7F2-B6B3A55D36EB}" dt="2020-09-19T13:49:26.378" v="2709"/>
          <ac:cxnSpMkLst>
            <pc:docMk/>
            <pc:sldMk cId="3748317913" sldId="605"/>
            <ac:cxnSpMk id="238" creationId="{B6A4BBE3-C69C-42F3-9A01-294B37B8CBA4}"/>
          </ac:cxnSpMkLst>
        </pc:cxnChg>
        <pc:cxnChg chg="mod">
          <ac:chgData name="Timo Mühlhaus" userId="1b6b3aba618dadac" providerId="LiveId" clId="{0650BC4A-570C-4918-B7F2-B6B3A55D36EB}" dt="2020-09-19T13:49:26.378" v="2709"/>
          <ac:cxnSpMkLst>
            <pc:docMk/>
            <pc:sldMk cId="3748317913" sldId="605"/>
            <ac:cxnSpMk id="239" creationId="{0246C0E2-27E6-4BDD-8F66-E4ABEEBAF173}"/>
          </ac:cxnSpMkLst>
        </pc:cxnChg>
        <pc:cxnChg chg="mod">
          <ac:chgData name="Timo Mühlhaus" userId="1b6b3aba618dadac" providerId="LiveId" clId="{0650BC4A-570C-4918-B7F2-B6B3A55D36EB}" dt="2020-09-19T13:49:26.378" v="2709"/>
          <ac:cxnSpMkLst>
            <pc:docMk/>
            <pc:sldMk cId="3748317913" sldId="605"/>
            <ac:cxnSpMk id="243" creationId="{635A409C-C461-44D5-80BE-F5485C789C5B}"/>
          </ac:cxnSpMkLst>
        </pc:cxnChg>
        <pc:cxnChg chg="mod">
          <ac:chgData name="Timo Mühlhaus" userId="1b6b3aba618dadac" providerId="LiveId" clId="{0650BC4A-570C-4918-B7F2-B6B3A55D36EB}" dt="2020-09-19T13:49:26.378" v="2709"/>
          <ac:cxnSpMkLst>
            <pc:docMk/>
            <pc:sldMk cId="3748317913" sldId="605"/>
            <ac:cxnSpMk id="244" creationId="{8D5F8278-6B13-4FE8-891A-826752F95871}"/>
          </ac:cxnSpMkLst>
        </pc:cxnChg>
        <pc:cxnChg chg="mod">
          <ac:chgData name="Timo Mühlhaus" userId="1b6b3aba618dadac" providerId="LiveId" clId="{0650BC4A-570C-4918-B7F2-B6B3A55D36EB}" dt="2020-09-19T13:49:26.378" v="2709"/>
          <ac:cxnSpMkLst>
            <pc:docMk/>
            <pc:sldMk cId="3748317913" sldId="605"/>
            <ac:cxnSpMk id="262" creationId="{AD48BB03-FBED-46EF-BCF4-5E0CFE911E40}"/>
          </ac:cxnSpMkLst>
        </pc:cxnChg>
        <pc:cxnChg chg="mod">
          <ac:chgData name="Timo Mühlhaus" userId="1b6b3aba618dadac" providerId="LiveId" clId="{0650BC4A-570C-4918-B7F2-B6B3A55D36EB}" dt="2020-09-19T13:49:26.378" v="2709"/>
          <ac:cxnSpMkLst>
            <pc:docMk/>
            <pc:sldMk cId="3748317913" sldId="605"/>
            <ac:cxnSpMk id="263" creationId="{159256CD-183D-402A-9470-73480009F6F5}"/>
          </ac:cxnSpMkLst>
        </pc:cxnChg>
      </pc:sldChg>
      <pc:sldChg chg="delCm">
        <pc:chgData name="Timo Mühlhaus" userId="1b6b3aba618dadac" providerId="LiveId" clId="{0650BC4A-570C-4918-B7F2-B6B3A55D36EB}" dt="2020-09-20T15:51:26.325" v="4099" actId="1592"/>
        <pc:sldMkLst>
          <pc:docMk/>
          <pc:sldMk cId="2108246234" sldId="606"/>
        </pc:sldMkLst>
      </pc:sldChg>
      <pc:sldChg chg="new del">
        <pc:chgData name="Timo Mühlhaus" userId="1b6b3aba618dadac" providerId="LiveId" clId="{0650BC4A-570C-4918-B7F2-B6B3A55D36EB}" dt="2020-09-19T12:40:26.379" v="2083" actId="47"/>
        <pc:sldMkLst>
          <pc:docMk/>
          <pc:sldMk cId="2681708737" sldId="606"/>
        </pc:sldMkLst>
      </pc:sldChg>
      <pc:sldChg chg="ord delCm modCm">
        <pc:chgData name="Timo Mühlhaus" userId="1b6b3aba618dadac" providerId="LiveId" clId="{0650BC4A-570C-4918-B7F2-B6B3A55D36EB}" dt="2020-09-20T15:49:05.912" v="4093" actId="1592"/>
        <pc:sldMkLst>
          <pc:docMk/>
          <pc:sldMk cId="2566089036" sldId="607"/>
        </pc:sldMkLst>
      </pc:sldChg>
      <pc:sldChg chg="modSp add mod ord">
        <pc:chgData name="Timo Mühlhaus" userId="1b6b3aba618dadac" providerId="LiveId" clId="{0650BC4A-570C-4918-B7F2-B6B3A55D36EB}" dt="2020-09-19T15:10:12.126" v="2827" actId="113"/>
        <pc:sldMkLst>
          <pc:docMk/>
          <pc:sldMk cId="3218104633" sldId="608"/>
        </pc:sldMkLst>
        <pc:spChg chg="mod">
          <ac:chgData name="Timo Mühlhaus" userId="1b6b3aba618dadac" providerId="LiveId" clId="{0650BC4A-570C-4918-B7F2-B6B3A55D36EB}" dt="2020-09-19T15:10:12.126" v="2827" actId="113"/>
          <ac:spMkLst>
            <pc:docMk/>
            <pc:sldMk cId="3218104633" sldId="608"/>
            <ac:spMk id="72" creationId="{9AF9A474-8466-4B39-905E-4DAA236291FF}"/>
          </ac:spMkLst>
        </pc:spChg>
        <pc:spChg chg="mod">
          <ac:chgData name="Timo Mühlhaus" userId="1b6b3aba618dadac" providerId="LiveId" clId="{0650BC4A-570C-4918-B7F2-B6B3A55D36EB}" dt="2020-09-19T15:10:12.126" v="2827" actId="113"/>
          <ac:spMkLst>
            <pc:docMk/>
            <pc:sldMk cId="3218104633" sldId="608"/>
            <ac:spMk id="73" creationId="{F88A699D-2318-4796-85F2-41E31D26FF66}"/>
          </ac:spMkLst>
        </pc:spChg>
      </pc:sldChg>
      <pc:sldChg chg="addSp modSp mod">
        <pc:chgData name="Timo Mühlhaus" userId="1b6b3aba618dadac" providerId="LiveId" clId="{0650BC4A-570C-4918-B7F2-B6B3A55D36EB}" dt="2020-09-20T16:00:36.630" v="4158" actId="20577"/>
        <pc:sldMkLst>
          <pc:docMk/>
          <pc:sldMk cId="779010161" sldId="609"/>
        </pc:sldMkLst>
        <pc:spChg chg="mod">
          <ac:chgData name="Timo Mühlhaus" userId="1b6b3aba618dadac" providerId="LiveId" clId="{0650BC4A-570C-4918-B7F2-B6B3A55D36EB}" dt="2020-09-20T15:56:29.293" v="4146" actId="1076"/>
          <ac:spMkLst>
            <pc:docMk/>
            <pc:sldMk cId="779010161" sldId="609"/>
            <ac:spMk id="2" creationId="{6DCA67B7-9559-4802-90B5-A5855A8EBDF9}"/>
          </ac:spMkLst>
        </pc:spChg>
        <pc:spChg chg="mod">
          <ac:chgData name="Timo Mühlhaus" userId="1b6b3aba618dadac" providerId="LiveId" clId="{0650BC4A-570C-4918-B7F2-B6B3A55D36EB}" dt="2020-09-20T15:56:29.293" v="4146" actId="1076"/>
          <ac:spMkLst>
            <pc:docMk/>
            <pc:sldMk cId="779010161" sldId="609"/>
            <ac:spMk id="4" creationId="{F7D094D0-8A21-4622-97BE-3391E3C0EC30}"/>
          </ac:spMkLst>
        </pc:spChg>
        <pc:spChg chg="mod">
          <ac:chgData name="Timo Mühlhaus" userId="1b6b3aba618dadac" providerId="LiveId" clId="{0650BC4A-570C-4918-B7F2-B6B3A55D36EB}" dt="2020-09-20T15:56:29.293" v="4146" actId="1076"/>
          <ac:spMkLst>
            <pc:docMk/>
            <pc:sldMk cId="779010161" sldId="609"/>
            <ac:spMk id="5" creationId="{6497A850-76F4-4E64-986A-A1533C6CCB08}"/>
          </ac:spMkLst>
        </pc:spChg>
        <pc:spChg chg="mod">
          <ac:chgData name="Timo Mühlhaus" userId="1b6b3aba618dadac" providerId="LiveId" clId="{0650BC4A-570C-4918-B7F2-B6B3A55D36EB}" dt="2020-09-20T15:56:29.293" v="4146" actId="1076"/>
          <ac:spMkLst>
            <pc:docMk/>
            <pc:sldMk cId="779010161" sldId="609"/>
            <ac:spMk id="11" creationId="{D9D90BF2-A2C1-4937-AEEF-F5C25C260224}"/>
          </ac:spMkLst>
        </pc:spChg>
        <pc:spChg chg="mod">
          <ac:chgData name="Timo Mühlhaus" userId="1b6b3aba618dadac" providerId="LiveId" clId="{0650BC4A-570C-4918-B7F2-B6B3A55D36EB}" dt="2020-09-20T15:56:29.293" v="4146" actId="1076"/>
          <ac:spMkLst>
            <pc:docMk/>
            <pc:sldMk cId="779010161" sldId="609"/>
            <ac:spMk id="16" creationId="{B97E6D58-969A-492F-977F-78AE4D4C6D80}"/>
          </ac:spMkLst>
        </pc:spChg>
        <pc:spChg chg="mod">
          <ac:chgData name="Timo Mühlhaus" userId="1b6b3aba618dadac" providerId="LiveId" clId="{0650BC4A-570C-4918-B7F2-B6B3A55D36EB}" dt="2020-09-20T15:56:29.293" v="4146" actId="1076"/>
          <ac:spMkLst>
            <pc:docMk/>
            <pc:sldMk cId="779010161" sldId="609"/>
            <ac:spMk id="18" creationId="{9BAD7751-C98B-4D34-942C-9F3F3A6D8D9A}"/>
          </ac:spMkLst>
        </pc:spChg>
        <pc:spChg chg="mod">
          <ac:chgData name="Timo Mühlhaus" userId="1b6b3aba618dadac" providerId="LiveId" clId="{0650BC4A-570C-4918-B7F2-B6B3A55D36EB}" dt="2020-09-20T15:56:29.293" v="4146" actId="1076"/>
          <ac:spMkLst>
            <pc:docMk/>
            <pc:sldMk cId="779010161" sldId="609"/>
            <ac:spMk id="20" creationId="{5840D4AE-2FCF-45C3-B44B-99AB31D85F6C}"/>
          </ac:spMkLst>
        </pc:spChg>
        <pc:spChg chg="mod">
          <ac:chgData name="Timo Mühlhaus" userId="1b6b3aba618dadac" providerId="LiveId" clId="{0650BC4A-570C-4918-B7F2-B6B3A55D36EB}" dt="2020-09-20T16:00:36.630" v="4158" actId="20577"/>
          <ac:spMkLst>
            <pc:docMk/>
            <pc:sldMk cId="779010161" sldId="609"/>
            <ac:spMk id="22" creationId="{BC7D6AA2-028D-4C4A-BD72-1C409851D70B}"/>
          </ac:spMkLst>
        </pc:spChg>
        <pc:spChg chg="mod">
          <ac:chgData name="Timo Mühlhaus" userId="1b6b3aba618dadac" providerId="LiveId" clId="{0650BC4A-570C-4918-B7F2-B6B3A55D36EB}" dt="2020-09-20T15:56:29.293" v="4146" actId="1076"/>
          <ac:spMkLst>
            <pc:docMk/>
            <pc:sldMk cId="779010161" sldId="609"/>
            <ac:spMk id="24" creationId="{972EFC3A-B907-45D3-A44E-65A3B86BC4C1}"/>
          </ac:spMkLst>
        </pc:spChg>
        <pc:spChg chg="mod">
          <ac:chgData name="Timo Mühlhaus" userId="1b6b3aba618dadac" providerId="LiveId" clId="{0650BC4A-570C-4918-B7F2-B6B3A55D36EB}" dt="2020-09-20T15:56:29.293" v="4146" actId="1076"/>
          <ac:spMkLst>
            <pc:docMk/>
            <pc:sldMk cId="779010161" sldId="609"/>
            <ac:spMk id="27" creationId="{55EB4DC2-3CB6-41AE-9E5D-FEB24DF71327}"/>
          </ac:spMkLst>
        </pc:spChg>
        <pc:spChg chg="mod">
          <ac:chgData name="Timo Mühlhaus" userId="1b6b3aba618dadac" providerId="LiveId" clId="{0650BC4A-570C-4918-B7F2-B6B3A55D36EB}" dt="2020-09-20T15:56:29.293" v="4146" actId="1076"/>
          <ac:spMkLst>
            <pc:docMk/>
            <pc:sldMk cId="779010161" sldId="609"/>
            <ac:spMk id="29" creationId="{98A579EF-B500-4490-AE5D-89024DAA49B4}"/>
          </ac:spMkLst>
        </pc:spChg>
        <pc:spChg chg="mod">
          <ac:chgData name="Timo Mühlhaus" userId="1b6b3aba618dadac" providerId="LiveId" clId="{0650BC4A-570C-4918-B7F2-B6B3A55D36EB}" dt="2020-09-20T15:56:29.293" v="4146" actId="1076"/>
          <ac:spMkLst>
            <pc:docMk/>
            <pc:sldMk cId="779010161" sldId="609"/>
            <ac:spMk id="33" creationId="{844D275A-48F0-41D5-920A-F706FAA6D3F9}"/>
          </ac:spMkLst>
        </pc:spChg>
        <pc:spChg chg="mod">
          <ac:chgData name="Timo Mühlhaus" userId="1b6b3aba618dadac" providerId="LiveId" clId="{0650BC4A-570C-4918-B7F2-B6B3A55D36EB}" dt="2020-09-20T15:56:29.293" v="4146" actId="1076"/>
          <ac:spMkLst>
            <pc:docMk/>
            <pc:sldMk cId="779010161" sldId="609"/>
            <ac:spMk id="35" creationId="{9E2FB7E8-98C3-4B2B-AFEC-B55973597E02}"/>
          </ac:spMkLst>
        </pc:spChg>
        <pc:spChg chg="mod">
          <ac:chgData name="Timo Mühlhaus" userId="1b6b3aba618dadac" providerId="LiveId" clId="{0650BC4A-570C-4918-B7F2-B6B3A55D36EB}" dt="2020-09-20T15:56:29.293" v="4146" actId="1076"/>
          <ac:spMkLst>
            <pc:docMk/>
            <pc:sldMk cId="779010161" sldId="609"/>
            <ac:spMk id="37" creationId="{50D2AF74-71D0-405E-8B67-B5CC375C10A9}"/>
          </ac:spMkLst>
        </pc:spChg>
        <pc:spChg chg="mod">
          <ac:chgData name="Timo Mühlhaus" userId="1b6b3aba618dadac" providerId="LiveId" clId="{0650BC4A-570C-4918-B7F2-B6B3A55D36EB}" dt="2020-09-20T15:56:29.293" v="4146" actId="1076"/>
          <ac:spMkLst>
            <pc:docMk/>
            <pc:sldMk cId="779010161" sldId="609"/>
            <ac:spMk id="39" creationId="{CBC3090E-4893-4718-80D2-B54ED0C6CB80}"/>
          </ac:spMkLst>
        </pc:spChg>
        <pc:spChg chg="mod">
          <ac:chgData name="Timo Mühlhaus" userId="1b6b3aba618dadac" providerId="LiveId" clId="{0650BC4A-570C-4918-B7F2-B6B3A55D36EB}" dt="2020-09-20T15:56:29.293" v="4146" actId="1076"/>
          <ac:spMkLst>
            <pc:docMk/>
            <pc:sldMk cId="779010161" sldId="609"/>
            <ac:spMk id="40" creationId="{A2595772-A001-4F30-8E0E-B183814630C8}"/>
          </ac:spMkLst>
        </pc:spChg>
        <pc:spChg chg="mod">
          <ac:chgData name="Timo Mühlhaus" userId="1b6b3aba618dadac" providerId="LiveId" clId="{0650BC4A-570C-4918-B7F2-B6B3A55D36EB}" dt="2020-09-20T15:56:29.293" v="4146" actId="1076"/>
          <ac:spMkLst>
            <pc:docMk/>
            <pc:sldMk cId="779010161" sldId="609"/>
            <ac:spMk id="41" creationId="{CEE846A0-11F2-4429-9AE9-185B647D46B4}"/>
          </ac:spMkLst>
        </pc:spChg>
        <pc:spChg chg="mod">
          <ac:chgData name="Timo Mühlhaus" userId="1b6b3aba618dadac" providerId="LiveId" clId="{0650BC4A-570C-4918-B7F2-B6B3A55D36EB}" dt="2020-09-20T15:56:29.293" v="4146" actId="1076"/>
          <ac:spMkLst>
            <pc:docMk/>
            <pc:sldMk cId="779010161" sldId="609"/>
            <ac:spMk id="158" creationId="{0495AE25-BAE2-4BCD-A0BD-88E73DE6CDC0}"/>
          </ac:spMkLst>
        </pc:spChg>
        <pc:spChg chg="mod">
          <ac:chgData name="Timo Mühlhaus" userId="1b6b3aba618dadac" providerId="LiveId" clId="{0650BC4A-570C-4918-B7F2-B6B3A55D36EB}" dt="2020-09-20T15:56:29.293" v="4146" actId="1076"/>
          <ac:spMkLst>
            <pc:docMk/>
            <pc:sldMk cId="779010161" sldId="609"/>
            <ac:spMk id="162" creationId="{0E4D0419-5FE0-4BE5-A575-08BB96F57F2E}"/>
          </ac:spMkLst>
        </pc:spChg>
        <pc:spChg chg="mod">
          <ac:chgData name="Timo Mühlhaus" userId="1b6b3aba618dadac" providerId="LiveId" clId="{0650BC4A-570C-4918-B7F2-B6B3A55D36EB}" dt="2020-09-20T15:56:29.293" v="4146" actId="1076"/>
          <ac:spMkLst>
            <pc:docMk/>
            <pc:sldMk cId="779010161" sldId="609"/>
            <ac:spMk id="165" creationId="{E30D5751-7705-41B6-B607-27F6F94EF620}"/>
          </ac:spMkLst>
        </pc:spChg>
        <pc:spChg chg="mod">
          <ac:chgData name="Timo Mühlhaus" userId="1b6b3aba618dadac" providerId="LiveId" clId="{0650BC4A-570C-4918-B7F2-B6B3A55D36EB}" dt="2020-09-20T15:56:29.293" v="4146" actId="1076"/>
          <ac:spMkLst>
            <pc:docMk/>
            <pc:sldMk cId="779010161" sldId="609"/>
            <ac:spMk id="167" creationId="{5F37F591-82AC-40D0-820E-B2875853E3AE}"/>
          </ac:spMkLst>
        </pc:spChg>
        <pc:grpChg chg="mod">
          <ac:chgData name="Timo Mühlhaus" userId="1b6b3aba618dadac" providerId="LiveId" clId="{0650BC4A-570C-4918-B7F2-B6B3A55D36EB}" dt="2020-09-20T15:56:29.293" v="4146" actId="1076"/>
          <ac:grpSpMkLst>
            <pc:docMk/>
            <pc:sldMk cId="779010161" sldId="609"/>
            <ac:grpSpMk id="6" creationId="{9ED1AD58-44F4-4B4B-B494-DFF21EFE9D78}"/>
          </ac:grpSpMkLst>
        </pc:grpChg>
        <pc:grpChg chg="add mod">
          <ac:chgData name="Timo Mühlhaus" userId="1b6b3aba618dadac" providerId="LiveId" clId="{0650BC4A-570C-4918-B7F2-B6B3A55D36EB}" dt="2020-09-20T15:56:29.293" v="4146" actId="1076"/>
          <ac:grpSpMkLst>
            <pc:docMk/>
            <pc:sldMk cId="779010161" sldId="609"/>
            <ac:grpSpMk id="8" creationId="{68B2E0C0-C44C-4428-9207-704DFFA6C88E}"/>
          </ac:grpSpMkLst>
        </pc:grpChg>
        <pc:grpChg chg="mod">
          <ac:chgData name="Timo Mühlhaus" userId="1b6b3aba618dadac" providerId="LiveId" clId="{0650BC4A-570C-4918-B7F2-B6B3A55D36EB}" dt="2020-09-20T15:56:29.293" v="4146" actId="1076"/>
          <ac:grpSpMkLst>
            <pc:docMk/>
            <pc:sldMk cId="779010161" sldId="609"/>
            <ac:grpSpMk id="9" creationId="{2547EDD6-C98A-4D16-9E35-A1647D774B9B}"/>
          </ac:grpSpMkLst>
        </pc:grpChg>
        <pc:grpChg chg="mod">
          <ac:chgData name="Timo Mühlhaus" userId="1b6b3aba618dadac" providerId="LiveId" clId="{0650BC4A-570C-4918-B7F2-B6B3A55D36EB}" dt="2020-09-20T15:56:29.293" v="4146" actId="1076"/>
          <ac:grpSpMkLst>
            <pc:docMk/>
            <pc:sldMk cId="779010161" sldId="609"/>
            <ac:grpSpMk id="12" creationId="{078B5246-C20E-4FA5-BDFC-C04DEEA5677C}"/>
          </ac:grpSpMkLst>
        </pc:grpChg>
        <pc:grpChg chg="mod">
          <ac:chgData name="Timo Mühlhaus" userId="1b6b3aba618dadac" providerId="LiveId" clId="{0650BC4A-570C-4918-B7F2-B6B3A55D36EB}" dt="2020-09-20T15:56:29.293" v="4146" actId="1076"/>
          <ac:grpSpMkLst>
            <pc:docMk/>
            <pc:sldMk cId="779010161" sldId="609"/>
            <ac:grpSpMk id="13" creationId="{211CF902-E500-4E0C-97E4-E6CC4AF42F03}"/>
          </ac:grpSpMkLst>
        </pc:grpChg>
        <pc:grpChg chg="mod">
          <ac:chgData name="Timo Mühlhaus" userId="1b6b3aba618dadac" providerId="LiveId" clId="{0650BC4A-570C-4918-B7F2-B6B3A55D36EB}" dt="2020-09-20T15:56:29.293" v="4146" actId="1076"/>
          <ac:grpSpMkLst>
            <pc:docMk/>
            <pc:sldMk cId="779010161" sldId="609"/>
            <ac:grpSpMk id="14" creationId="{C25B52BC-B28F-4E06-9131-1754EACF8E33}"/>
          </ac:grpSpMkLst>
        </pc:grpChg>
        <pc:grpChg chg="mod">
          <ac:chgData name="Timo Mühlhaus" userId="1b6b3aba618dadac" providerId="LiveId" clId="{0650BC4A-570C-4918-B7F2-B6B3A55D36EB}" dt="2020-09-20T15:56:29.293" v="4146" actId="1076"/>
          <ac:grpSpMkLst>
            <pc:docMk/>
            <pc:sldMk cId="779010161" sldId="609"/>
            <ac:grpSpMk id="15" creationId="{5FA95EFC-4343-469C-A224-0B962058BB41}"/>
          </ac:grpSpMkLst>
        </pc:grpChg>
        <pc:grpChg chg="mod">
          <ac:chgData name="Timo Mühlhaus" userId="1b6b3aba618dadac" providerId="LiveId" clId="{0650BC4A-570C-4918-B7F2-B6B3A55D36EB}" dt="2020-09-20T15:56:29.293" v="4146" actId="1076"/>
          <ac:grpSpMkLst>
            <pc:docMk/>
            <pc:sldMk cId="779010161" sldId="609"/>
            <ac:grpSpMk id="23" creationId="{A0C655E5-F585-41D3-98F4-F638AF340A60}"/>
          </ac:grpSpMkLst>
        </pc:grpChg>
        <pc:grpChg chg="mod">
          <ac:chgData name="Timo Mühlhaus" userId="1b6b3aba618dadac" providerId="LiveId" clId="{0650BC4A-570C-4918-B7F2-B6B3A55D36EB}" dt="2020-09-20T15:56:29.293" v="4146" actId="1076"/>
          <ac:grpSpMkLst>
            <pc:docMk/>
            <pc:sldMk cId="779010161" sldId="609"/>
            <ac:grpSpMk id="25" creationId="{E936630F-000A-46B7-9826-7B5FD526BFA5}"/>
          </ac:grpSpMkLst>
        </pc:grpChg>
        <pc:grpChg chg="mod">
          <ac:chgData name="Timo Mühlhaus" userId="1b6b3aba618dadac" providerId="LiveId" clId="{0650BC4A-570C-4918-B7F2-B6B3A55D36EB}" dt="2020-09-20T15:56:29.293" v="4146" actId="1076"/>
          <ac:grpSpMkLst>
            <pc:docMk/>
            <pc:sldMk cId="779010161" sldId="609"/>
            <ac:grpSpMk id="26" creationId="{E9A07904-A38E-466A-A6F4-E58CB1AF1323}"/>
          </ac:grpSpMkLst>
        </pc:grpChg>
        <pc:grpChg chg="mod">
          <ac:chgData name="Timo Mühlhaus" userId="1b6b3aba618dadac" providerId="LiveId" clId="{0650BC4A-570C-4918-B7F2-B6B3A55D36EB}" dt="2020-09-20T15:56:29.293" v="4146" actId="1076"/>
          <ac:grpSpMkLst>
            <pc:docMk/>
            <pc:sldMk cId="779010161" sldId="609"/>
            <ac:grpSpMk id="31" creationId="{B13B97F3-3DA3-47F3-ABB8-8567F8B1D497}"/>
          </ac:grpSpMkLst>
        </pc:grpChg>
        <pc:grpChg chg="mod">
          <ac:chgData name="Timo Mühlhaus" userId="1b6b3aba618dadac" providerId="LiveId" clId="{0650BC4A-570C-4918-B7F2-B6B3A55D36EB}" dt="2020-09-20T15:56:29.293" v="4146" actId="1076"/>
          <ac:grpSpMkLst>
            <pc:docMk/>
            <pc:sldMk cId="779010161" sldId="609"/>
            <ac:grpSpMk id="32" creationId="{8C4596A2-57E9-4796-B320-34FD19AB8D95}"/>
          </ac:grpSpMkLst>
        </pc:grpChg>
        <pc:grpChg chg="mod">
          <ac:chgData name="Timo Mühlhaus" userId="1b6b3aba618dadac" providerId="LiveId" clId="{0650BC4A-570C-4918-B7F2-B6B3A55D36EB}" dt="2020-09-20T15:56:29.293" v="4146" actId="1076"/>
          <ac:grpSpMkLst>
            <pc:docMk/>
            <pc:sldMk cId="779010161" sldId="609"/>
            <ac:grpSpMk id="34" creationId="{180779C7-02F1-4F1E-AFC7-BB9C939BCADB}"/>
          </ac:grpSpMkLst>
        </pc:grpChg>
        <pc:grpChg chg="mod">
          <ac:chgData name="Timo Mühlhaus" userId="1b6b3aba618dadac" providerId="LiveId" clId="{0650BC4A-570C-4918-B7F2-B6B3A55D36EB}" dt="2020-09-20T15:56:29.293" v="4146" actId="1076"/>
          <ac:grpSpMkLst>
            <pc:docMk/>
            <pc:sldMk cId="779010161" sldId="609"/>
            <ac:grpSpMk id="161" creationId="{E998EF7C-ACAE-408C-B28A-EB295861A675}"/>
          </ac:grpSpMkLst>
        </pc:grpChg>
        <pc:grpChg chg="mod">
          <ac:chgData name="Timo Mühlhaus" userId="1b6b3aba618dadac" providerId="LiveId" clId="{0650BC4A-570C-4918-B7F2-B6B3A55D36EB}" dt="2020-09-20T15:56:29.293" v="4146" actId="1076"/>
          <ac:grpSpMkLst>
            <pc:docMk/>
            <pc:sldMk cId="779010161" sldId="609"/>
            <ac:grpSpMk id="163" creationId="{DD4EBC79-4B3A-4B1B-A4AC-4C19BBD41EF7}"/>
          </ac:grpSpMkLst>
        </pc:grpChg>
        <pc:grpChg chg="mod">
          <ac:chgData name="Timo Mühlhaus" userId="1b6b3aba618dadac" providerId="LiveId" clId="{0650BC4A-570C-4918-B7F2-B6B3A55D36EB}" dt="2020-09-20T15:56:29.293" v="4146" actId="1076"/>
          <ac:grpSpMkLst>
            <pc:docMk/>
            <pc:sldMk cId="779010161" sldId="609"/>
            <ac:grpSpMk id="164" creationId="{AFF17159-1309-49E9-B2DA-90B4B644E2A4}"/>
          </ac:grpSpMkLst>
        </pc:grpChg>
        <pc:picChg chg="mod">
          <ac:chgData name="Timo Mühlhaus" userId="1b6b3aba618dadac" providerId="LiveId" clId="{0650BC4A-570C-4918-B7F2-B6B3A55D36EB}" dt="2020-09-20T15:56:29.293" v="4146" actId="1076"/>
          <ac:picMkLst>
            <pc:docMk/>
            <pc:sldMk cId="779010161" sldId="609"/>
            <ac:picMk id="21" creationId="{EA986332-FCAB-4772-9E36-91A10862D206}"/>
          </ac:picMkLst>
        </pc:picChg>
        <pc:picChg chg="mod">
          <ac:chgData name="Timo Mühlhaus" userId="1b6b3aba618dadac" providerId="LiveId" clId="{0650BC4A-570C-4918-B7F2-B6B3A55D36EB}" dt="2020-09-20T15:56:29.293" v="4146" actId="1076"/>
          <ac:picMkLst>
            <pc:docMk/>
            <pc:sldMk cId="779010161" sldId="609"/>
            <ac:picMk id="43" creationId="{B84C282B-477A-4C0B-B7CA-DB9A580B2491}"/>
          </ac:picMkLst>
        </pc:picChg>
        <pc:picChg chg="mod">
          <ac:chgData name="Timo Mühlhaus" userId="1b6b3aba618dadac" providerId="LiveId" clId="{0650BC4A-570C-4918-B7F2-B6B3A55D36EB}" dt="2020-09-20T15:56:29.293" v="4146" actId="1076"/>
          <ac:picMkLst>
            <pc:docMk/>
            <pc:sldMk cId="779010161" sldId="609"/>
            <ac:picMk id="174" creationId="{13B61C26-FF61-43D4-BAD4-79E1EC076E86}"/>
          </ac:picMkLst>
        </pc:picChg>
        <pc:picChg chg="mod">
          <ac:chgData name="Timo Mühlhaus" userId="1b6b3aba618dadac" providerId="LiveId" clId="{0650BC4A-570C-4918-B7F2-B6B3A55D36EB}" dt="2020-09-20T15:56:29.293" v="4146" actId="1076"/>
          <ac:picMkLst>
            <pc:docMk/>
            <pc:sldMk cId="779010161" sldId="609"/>
            <ac:picMk id="176" creationId="{B80C961C-B46E-4CE2-A669-A3BEA4E1BC00}"/>
          </ac:picMkLst>
        </pc:picChg>
        <pc:picChg chg="mod">
          <ac:chgData name="Timo Mühlhaus" userId="1b6b3aba618dadac" providerId="LiveId" clId="{0650BC4A-570C-4918-B7F2-B6B3A55D36EB}" dt="2020-09-20T15:56:29.293" v="4146" actId="1076"/>
          <ac:picMkLst>
            <pc:docMk/>
            <pc:sldMk cId="779010161" sldId="609"/>
            <ac:picMk id="1026" creationId="{BFB16F8B-CB2C-4C69-9C86-72A70CB09D9F}"/>
          </ac:picMkLst>
        </pc:picChg>
        <pc:cxnChg chg="mod">
          <ac:chgData name="Timo Mühlhaus" userId="1b6b3aba618dadac" providerId="LiveId" clId="{0650BC4A-570C-4918-B7F2-B6B3A55D36EB}" dt="2020-09-20T15:56:29.293" v="4146" actId="1076"/>
          <ac:cxnSpMkLst>
            <pc:docMk/>
            <pc:sldMk cId="779010161" sldId="609"/>
            <ac:cxnSpMk id="3" creationId="{941EC916-4C92-4270-B1B7-A9131B077F86}"/>
          </ac:cxnSpMkLst>
        </pc:cxnChg>
        <pc:cxnChg chg="mod">
          <ac:chgData name="Timo Mühlhaus" userId="1b6b3aba618dadac" providerId="LiveId" clId="{0650BC4A-570C-4918-B7F2-B6B3A55D36EB}" dt="2020-09-20T15:56:29.293" v="4146" actId="1076"/>
          <ac:cxnSpMkLst>
            <pc:docMk/>
            <pc:sldMk cId="779010161" sldId="609"/>
            <ac:cxnSpMk id="7" creationId="{66AEC1E4-2581-4528-BF22-2F38C33C7DAB}"/>
          </ac:cxnSpMkLst>
        </pc:cxnChg>
        <pc:cxnChg chg="mod">
          <ac:chgData name="Timo Mühlhaus" userId="1b6b3aba618dadac" providerId="LiveId" clId="{0650BC4A-570C-4918-B7F2-B6B3A55D36EB}" dt="2020-09-20T15:56:29.293" v="4146" actId="1076"/>
          <ac:cxnSpMkLst>
            <pc:docMk/>
            <pc:sldMk cId="779010161" sldId="609"/>
            <ac:cxnSpMk id="17" creationId="{2DD3CFC0-B284-42C3-9C35-7BB1246EB9EE}"/>
          </ac:cxnSpMkLst>
        </pc:cxnChg>
        <pc:cxnChg chg="mod">
          <ac:chgData name="Timo Mühlhaus" userId="1b6b3aba618dadac" providerId="LiveId" clId="{0650BC4A-570C-4918-B7F2-B6B3A55D36EB}" dt="2020-09-20T15:56:29.293" v="4146" actId="1076"/>
          <ac:cxnSpMkLst>
            <pc:docMk/>
            <pc:sldMk cId="779010161" sldId="609"/>
            <ac:cxnSpMk id="19" creationId="{1D9E57D7-82CA-4B2A-B355-BCA2F0020FEF}"/>
          </ac:cxnSpMkLst>
        </pc:cxnChg>
        <pc:cxnChg chg="mod">
          <ac:chgData name="Timo Mühlhaus" userId="1b6b3aba618dadac" providerId="LiveId" clId="{0650BC4A-570C-4918-B7F2-B6B3A55D36EB}" dt="2020-09-20T15:56:29.293" v="4146" actId="1076"/>
          <ac:cxnSpMkLst>
            <pc:docMk/>
            <pc:sldMk cId="779010161" sldId="609"/>
            <ac:cxnSpMk id="28" creationId="{0C0B2C21-7CF4-4B55-AA33-4FB3139508D8}"/>
          </ac:cxnSpMkLst>
        </pc:cxnChg>
        <pc:cxnChg chg="mod">
          <ac:chgData name="Timo Mühlhaus" userId="1b6b3aba618dadac" providerId="LiveId" clId="{0650BC4A-570C-4918-B7F2-B6B3A55D36EB}" dt="2020-09-20T15:56:29.293" v="4146" actId="1076"/>
          <ac:cxnSpMkLst>
            <pc:docMk/>
            <pc:sldMk cId="779010161" sldId="609"/>
            <ac:cxnSpMk id="30" creationId="{51FD6383-2515-4FF4-A063-4B641A71922F}"/>
          </ac:cxnSpMkLst>
        </pc:cxnChg>
        <pc:cxnChg chg="mod">
          <ac:chgData name="Timo Mühlhaus" userId="1b6b3aba618dadac" providerId="LiveId" clId="{0650BC4A-570C-4918-B7F2-B6B3A55D36EB}" dt="2020-09-20T15:56:29.293" v="4146" actId="1076"/>
          <ac:cxnSpMkLst>
            <pc:docMk/>
            <pc:sldMk cId="779010161" sldId="609"/>
            <ac:cxnSpMk id="36" creationId="{B67EE8CD-6708-4F25-BF5A-8E8B9AFE42B9}"/>
          </ac:cxnSpMkLst>
        </pc:cxnChg>
        <pc:cxnChg chg="mod">
          <ac:chgData name="Timo Mühlhaus" userId="1b6b3aba618dadac" providerId="LiveId" clId="{0650BC4A-570C-4918-B7F2-B6B3A55D36EB}" dt="2020-09-20T15:56:29.293" v="4146" actId="1076"/>
          <ac:cxnSpMkLst>
            <pc:docMk/>
            <pc:sldMk cId="779010161" sldId="609"/>
            <ac:cxnSpMk id="38" creationId="{6FB6FC79-9E62-4B61-9160-6AE0077AA14C}"/>
          </ac:cxnSpMkLst>
        </pc:cxnChg>
        <pc:cxnChg chg="mod">
          <ac:chgData name="Timo Mühlhaus" userId="1b6b3aba618dadac" providerId="LiveId" clId="{0650BC4A-570C-4918-B7F2-B6B3A55D36EB}" dt="2020-09-20T15:56:29.293" v="4146" actId="1076"/>
          <ac:cxnSpMkLst>
            <pc:docMk/>
            <pc:sldMk cId="779010161" sldId="609"/>
            <ac:cxnSpMk id="159" creationId="{2657D4BB-BA4F-4B28-94D6-E0A37C868E1F}"/>
          </ac:cxnSpMkLst>
        </pc:cxnChg>
        <pc:cxnChg chg="mod">
          <ac:chgData name="Timo Mühlhaus" userId="1b6b3aba618dadac" providerId="LiveId" clId="{0650BC4A-570C-4918-B7F2-B6B3A55D36EB}" dt="2020-09-20T15:56:29.293" v="4146" actId="1076"/>
          <ac:cxnSpMkLst>
            <pc:docMk/>
            <pc:sldMk cId="779010161" sldId="609"/>
            <ac:cxnSpMk id="166" creationId="{EDB44CE0-80D6-43A7-8FFD-DEEC5ED457D9}"/>
          </ac:cxnSpMkLst>
        </pc:cxnChg>
        <pc:cxnChg chg="mod">
          <ac:chgData name="Timo Mühlhaus" userId="1b6b3aba618dadac" providerId="LiveId" clId="{0650BC4A-570C-4918-B7F2-B6B3A55D36EB}" dt="2020-09-20T15:56:29.293" v="4146" actId="1076"/>
          <ac:cxnSpMkLst>
            <pc:docMk/>
            <pc:sldMk cId="779010161" sldId="609"/>
            <ac:cxnSpMk id="168" creationId="{CBC64B71-887A-4C3E-8092-9B5F1F7BF1E4}"/>
          </ac:cxnSpMkLst>
        </pc:cxnChg>
        <pc:cxnChg chg="mod">
          <ac:chgData name="Timo Mühlhaus" userId="1b6b3aba618dadac" providerId="LiveId" clId="{0650BC4A-570C-4918-B7F2-B6B3A55D36EB}" dt="2020-09-20T15:56:29.293" v="4146" actId="1076"/>
          <ac:cxnSpMkLst>
            <pc:docMk/>
            <pc:sldMk cId="779010161" sldId="609"/>
            <ac:cxnSpMk id="169" creationId="{E91D6AEE-A25C-4B95-9408-8EE362F4EDDC}"/>
          </ac:cxnSpMkLst>
        </pc:cxnChg>
        <pc:cxnChg chg="mod">
          <ac:chgData name="Timo Mühlhaus" userId="1b6b3aba618dadac" providerId="LiveId" clId="{0650BC4A-570C-4918-B7F2-B6B3A55D36EB}" dt="2020-09-20T15:56:29.293" v="4146" actId="1076"/>
          <ac:cxnSpMkLst>
            <pc:docMk/>
            <pc:sldMk cId="779010161" sldId="609"/>
            <ac:cxnSpMk id="170" creationId="{0374D4D3-3C82-4825-B355-5F6105C83DBA}"/>
          </ac:cxnSpMkLst>
        </pc:cxnChg>
      </pc:sldChg>
      <pc:sldChg chg="modSp add mod ord">
        <pc:chgData name="Timo Mühlhaus" userId="1b6b3aba618dadac" providerId="LiveId" clId="{0650BC4A-570C-4918-B7F2-B6B3A55D36EB}" dt="2020-09-20T09:33:42.635" v="3538" actId="20577"/>
        <pc:sldMkLst>
          <pc:docMk/>
          <pc:sldMk cId="261009608" sldId="610"/>
        </pc:sldMkLst>
        <pc:spChg chg="mod">
          <ac:chgData name="Timo Mühlhaus" userId="1b6b3aba618dadac" providerId="LiveId" clId="{0650BC4A-570C-4918-B7F2-B6B3A55D36EB}" dt="2020-09-20T09:33:42.635" v="3538" actId="20577"/>
          <ac:spMkLst>
            <pc:docMk/>
            <pc:sldMk cId="261009608" sldId="610"/>
            <ac:spMk id="3" creationId="{E6050A5C-3C7C-49B3-815E-AC177B5B6843}"/>
          </ac:spMkLst>
        </pc:spChg>
      </pc:sldChg>
      <pc:sldChg chg="addSp delSp modSp new mod">
        <pc:chgData name="Timo Mühlhaus" userId="1b6b3aba618dadac" providerId="LiveId" clId="{0650BC4A-570C-4918-B7F2-B6B3A55D36EB}" dt="2020-09-20T16:19:56.068" v="4176" actId="14100"/>
        <pc:sldMkLst>
          <pc:docMk/>
          <pc:sldMk cId="3468399927" sldId="611"/>
        </pc:sldMkLst>
        <pc:spChg chg="del">
          <ac:chgData name="Timo Mühlhaus" userId="1b6b3aba618dadac" providerId="LiveId" clId="{0650BC4A-570C-4918-B7F2-B6B3A55D36EB}" dt="2020-09-20T16:19:18.432" v="4171" actId="478"/>
          <ac:spMkLst>
            <pc:docMk/>
            <pc:sldMk cId="3468399927" sldId="611"/>
            <ac:spMk id="2" creationId="{48B91CE3-F98E-428D-BC91-3E101A42ED1F}"/>
          </ac:spMkLst>
        </pc:spChg>
        <pc:spChg chg="del">
          <ac:chgData name="Timo Mühlhaus" userId="1b6b3aba618dadac" providerId="LiveId" clId="{0650BC4A-570C-4918-B7F2-B6B3A55D36EB}" dt="2020-09-20T16:19:18.432" v="4171" actId="478"/>
          <ac:spMkLst>
            <pc:docMk/>
            <pc:sldMk cId="3468399927" sldId="611"/>
            <ac:spMk id="3" creationId="{C80F1C5C-94FD-489A-B674-30C13D7136B8}"/>
          </ac:spMkLst>
        </pc:spChg>
        <pc:picChg chg="add mod">
          <ac:chgData name="Timo Mühlhaus" userId="1b6b3aba618dadac" providerId="LiveId" clId="{0650BC4A-570C-4918-B7F2-B6B3A55D36EB}" dt="2020-09-20T16:19:56.068" v="4176" actId="14100"/>
          <ac:picMkLst>
            <pc:docMk/>
            <pc:sldMk cId="3468399927" sldId="611"/>
            <ac:picMk id="5" creationId="{B10C7B98-E238-42B5-9643-E3A52F702026}"/>
          </ac:picMkLst>
        </pc:picChg>
      </pc:sldChg>
      <pc:sldChg chg="delSp modSp mod">
        <pc:chgData name="Timo Mühlhaus" userId="1b6b3aba618dadac" providerId="LiveId" clId="{0650BC4A-570C-4918-B7F2-B6B3A55D36EB}" dt="2020-09-20T16:12:21.026" v="4170" actId="1038"/>
        <pc:sldMkLst>
          <pc:docMk/>
          <pc:sldMk cId="1495117758" sldId="613"/>
        </pc:sldMkLst>
        <pc:spChg chg="mod">
          <ac:chgData name="Timo Mühlhaus" userId="1b6b3aba618dadac" providerId="LiveId" clId="{0650BC4A-570C-4918-B7F2-B6B3A55D36EB}" dt="2020-09-20T16:11:58.553" v="4162" actId="207"/>
          <ac:spMkLst>
            <pc:docMk/>
            <pc:sldMk cId="1495117758" sldId="613"/>
            <ac:spMk id="163" creationId="{7ED2FC4E-A1F9-47A0-9653-11C1A472E9E5}"/>
          </ac:spMkLst>
        </pc:spChg>
        <pc:spChg chg="mod">
          <ac:chgData name="Timo Mühlhaus" userId="1b6b3aba618dadac" providerId="LiveId" clId="{0650BC4A-570C-4918-B7F2-B6B3A55D36EB}" dt="2020-09-20T16:11:58.553" v="4162" actId="207"/>
          <ac:spMkLst>
            <pc:docMk/>
            <pc:sldMk cId="1495117758" sldId="613"/>
            <ac:spMk id="164" creationId="{AFED3617-435C-4928-9078-0D4307D52F3C}"/>
          </ac:spMkLst>
        </pc:spChg>
        <pc:spChg chg="mod">
          <ac:chgData name="Timo Mühlhaus" userId="1b6b3aba618dadac" providerId="LiveId" clId="{0650BC4A-570C-4918-B7F2-B6B3A55D36EB}" dt="2020-09-20T16:11:58.553" v="4162" actId="207"/>
          <ac:spMkLst>
            <pc:docMk/>
            <pc:sldMk cId="1495117758" sldId="613"/>
            <ac:spMk id="165" creationId="{1ED221E9-4299-4EC8-8A98-61E04F89689C}"/>
          </ac:spMkLst>
        </pc:spChg>
        <pc:spChg chg="mod">
          <ac:chgData name="Timo Mühlhaus" userId="1b6b3aba618dadac" providerId="LiveId" clId="{0650BC4A-570C-4918-B7F2-B6B3A55D36EB}" dt="2020-09-20T16:11:58.553" v="4162" actId="207"/>
          <ac:spMkLst>
            <pc:docMk/>
            <pc:sldMk cId="1495117758" sldId="613"/>
            <ac:spMk id="166" creationId="{0766A142-4304-4DCA-82B3-E5C7639615C3}"/>
          </ac:spMkLst>
        </pc:spChg>
        <pc:spChg chg="mod">
          <ac:chgData name="Timo Mühlhaus" userId="1b6b3aba618dadac" providerId="LiveId" clId="{0650BC4A-570C-4918-B7F2-B6B3A55D36EB}" dt="2020-09-20T16:11:58.553" v="4162" actId="207"/>
          <ac:spMkLst>
            <pc:docMk/>
            <pc:sldMk cId="1495117758" sldId="613"/>
            <ac:spMk id="167" creationId="{B9E21107-B494-4859-85F3-C7895AA4FA0F}"/>
          </ac:spMkLst>
        </pc:spChg>
        <pc:spChg chg="mod">
          <ac:chgData name="Timo Mühlhaus" userId="1b6b3aba618dadac" providerId="LiveId" clId="{0650BC4A-570C-4918-B7F2-B6B3A55D36EB}" dt="2020-09-20T16:11:58.553" v="4162" actId="207"/>
          <ac:spMkLst>
            <pc:docMk/>
            <pc:sldMk cId="1495117758" sldId="613"/>
            <ac:spMk id="168" creationId="{BC89E9AB-9B97-414E-B5F4-D50202A133A8}"/>
          </ac:spMkLst>
        </pc:spChg>
        <pc:spChg chg="mod">
          <ac:chgData name="Timo Mühlhaus" userId="1b6b3aba618dadac" providerId="LiveId" clId="{0650BC4A-570C-4918-B7F2-B6B3A55D36EB}" dt="2020-09-20T16:11:58.553" v="4162" actId="207"/>
          <ac:spMkLst>
            <pc:docMk/>
            <pc:sldMk cId="1495117758" sldId="613"/>
            <ac:spMk id="169" creationId="{9B2D2A42-9181-4D9F-B5DB-2FFCAC044F2F}"/>
          </ac:spMkLst>
        </pc:spChg>
        <pc:spChg chg="mod">
          <ac:chgData name="Timo Mühlhaus" userId="1b6b3aba618dadac" providerId="LiveId" clId="{0650BC4A-570C-4918-B7F2-B6B3A55D36EB}" dt="2020-09-20T16:11:58.553" v="4162" actId="207"/>
          <ac:spMkLst>
            <pc:docMk/>
            <pc:sldMk cId="1495117758" sldId="613"/>
            <ac:spMk id="170" creationId="{5F13530F-03E6-4C2D-B519-D41C567053BE}"/>
          </ac:spMkLst>
        </pc:spChg>
        <pc:spChg chg="mod">
          <ac:chgData name="Timo Mühlhaus" userId="1b6b3aba618dadac" providerId="LiveId" clId="{0650BC4A-570C-4918-B7F2-B6B3A55D36EB}" dt="2020-09-20T16:11:58.553" v="4162" actId="207"/>
          <ac:spMkLst>
            <pc:docMk/>
            <pc:sldMk cId="1495117758" sldId="613"/>
            <ac:spMk id="171" creationId="{49E03D77-0D6C-4F6D-A93C-C2A26CF9217C}"/>
          </ac:spMkLst>
        </pc:spChg>
        <pc:spChg chg="mod">
          <ac:chgData name="Timo Mühlhaus" userId="1b6b3aba618dadac" providerId="LiveId" clId="{0650BC4A-570C-4918-B7F2-B6B3A55D36EB}" dt="2020-09-20T16:11:58.553" v="4162" actId="207"/>
          <ac:spMkLst>
            <pc:docMk/>
            <pc:sldMk cId="1495117758" sldId="613"/>
            <ac:spMk id="172" creationId="{2FF59DC9-8371-4B13-A920-418D776F9A5B}"/>
          </ac:spMkLst>
        </pc:spChg>
        <pc:spChg chg="mod">
          <ac:chgData name="Timo Mühlhaus" userId="1b6b3aba618dadac" providerId="LiveId" clId="{0650BC4A-570C-4918-B7F2-B6B3A55D36EB}" dt="2020-09-20T16:12:16.580" v="4168" actId="13822"/>
          <ac:spMkLst>
            <pc:docMk/>
            <pc:sldMk cId="1495117758" sldId="613"/>
            <ac:spMk id="174" creationId="{2A9C97E4-876C-433D-A84A-A6064AB5887D}"/>
          </ac:spMkLst>
        </pc:spChg>
        <pc:spChg chg="mod">
          <ac:chgData name="Timo Mühlhaus" userId="1b6b3aba618dadac" providerId="LiveId" clId="{0650BC4A-570C-4918-B7F2-B6B3A55D36EB}" dt="2020-09-20T16:12:16.580" v="4168" actId="13822"/>
          <ac:spMkLst>
            <pc:docMk/>
            <pc:sldMk cId="1495117758" sldId="613"/>
            <ac:spMk id="175" creationId="{80B37C81-C04B-4D81-9F11-2A548A586B72}"/>
          </ac:spMkLst>
        </pc:spChg>
        <pc:spChg chg="mod">
          <ac:chgData name="Timo Mühlhaus" userId="1b6b3aba618dadac" providerId="LiveId" clId="{0650BC4A-570C-4918-B7F2-B6B3A55D36EB}" dt="2020-09-20T16:12:16.580" v="4168" actId="13822"/>
          <ac:spMkLst>
            <pc:docMk/>
            <pc:sldMk cId="1495117758" sldId="613"/>
            <ac:spMk id="176" creationId="{38277997-D84E-40FB-8198-AD7DE6DEB24B}"/>
          </ac:spMkLst>
        </pc:spChg>
        <pc:grpChg chg="mod">
          <ac:chgData name="Timo Mühlhaus" userId="1b6b3aba618dadac" providerId="LiveId" clId="{0650BC4A-570C-4918-B7F2-B6B3A55D36EB}" dt="2020-09-20T16:12:21.026" v="4170" actId="1038"/>
          <ac:grpSpMkLst>
            <pc:docMk/>
            <pc:sldMk cId="1495117758" sldId="613"/>
            <ac:grpSpMk id="43" creationId="{5D2E8989-B59A-451D-A81C-FF9ED69B537A}"/>
          </ac:grpSpMkLst>
        </pc:grpChg>
        <pc:grpChg chg="mod">
          <ac:chgData name="Timo Mühlhaus" userId="1b6b3aba618dadac" providerId="LiveId" clId="{0650BC4A-570C-4918-B7F2-B6B3A55D36EB}" dt="2020-09-20T16:12:13.399" v="4167" actId="27803"/>
          <ac:grpSpMkLst>
            <pc:docMk/>
            <pc:sldMk cId="1495117758" sldId="613"/>
            <ac:grpSpMk id="173" creationId="{FE30E380-A984-4822-855A-D8B15C002DA8}"/>
          </ac:grpSpMkLst>
        </pc:grpChg>
        <pc:picChg chg="del mod">
          <ac:chgData name="Timo Mühlhaus" userId="1b6b3aba618dadac" providerId="LiveId" clId="{0650BC4A-570C-4918-B7F2-B6B3A55D36EB}" dt="2020-09-20T16:12:13.399" v="4167" actId="27803"/>
          <ac:picMkLst>
            <pc:docMk/>
            <pc:sldMk cId="1495117758" sldId="613"/>
            <ac:picMk id="21" creationId="{FE30E380-A984-4822-855A-D8B15C002DA8}"/>
          </ac:picMkLst>
        </pc:picChg>
        <pc:picChg chg="del">
          <ac:chgData name="Timo Mühlhaus" userId="1b6b3aba618dadac" providerId="LiveId" clId="{0650BC4A-570C-4918-B7F2-B6B3A55D36EB}" dt="2020-09-20T16:11:53.446" v="4161" actId="27803"/>
          <ac:picMkLst>
            <pc:docMk/>
            <pc:sldMk cId="1495117758" sldId="613"/>
            <ac:picMk id="162" creationId="{5D2E8989-B59A-451D-A81C-FF9ED69B537A}"/>
          </ac:picMkLst>
        </pc:picChg>
      </pc:sldChg>
      <pc:sldChg chg="addSp delSp modSp add mod">
        <pc:chgData name="Timo Mühlhaus" userId="1b6b3aba618dadac" providerId="LiveId" clId="{0650BC4A-570C-4918-B7F2-B6B3A55D36EB}" dt="2020-09-20T15:55:53.752" v="4144" actId="1038"/>
        <pc:sldMkLst>
          <pc:docMk/>
          <pc:sldMk cId="736997535" sldId="614"/>
        </pc:sldMkLst>
        <pc:spChg chg="add mod">
          <ac:chgData name="Timo Mühlhaus" userId="1b6b3aba618dadac" providerId="LiveId" clId="{0650BC4A-570C-4918-B7F2-B6B3A55D36EB}" dt="2020-09-20T15:55:53.752" v="4144" actId="1038"/>
          <ac:spMkLst>
            <pc:docMk/>
            <pc:sldMk cId="736997535" sldId="614"/>
            <ac:spMk id="2" creationId="{68F58858-8CFC-4D36-840B-DC6E2CC8A799}"/>
          </ac:spMkLst>
        </pc:spChg>
        <pc:spChg chg="mod">
          <ac:chgData name="Timo Mühlhaus" userId="1b6b3aba618dadac" providerId="LiveId" clId="{0650BC4A-570C-4918-B7F2-B6B3A55D36EB}" dt="2020-09-20T15:44:09.240" v="4091" actId="20577"/>
          <ac:spMkLst>
            <pc:docMk/>
            <pc:sldMk cId="736997535" sldId="614"/>
            <ac:spMk id="22" creationId="{BC7D6AA2-028D-4C4A-BD72-1C409851D70B}"/>
          </ac:spMkLst>
        </pc:spChg>
        <pc:spChg chg="del">
          <ac:chgData name="Timo Mühlhaus" userId="1b6b3aba618dadac" providerId="LiveId" clId="{0650BC4A-570C-4918-B7F2-B6B3A55D36EB}" dt="2020-09-20T15:55:36.584" v="4128" actId="478"/>
          <ac:spMkLst>
            <pc:docMk/>
            <pc:sldMk cId="736997535" sldId="614"/>
            <ac:spMk id="40" creationId="{A2595772-A001-4F30-8E0E-B183814630C8}"/>
          </ac:spMkLst>
        </pc:spChg>
      </pc:sldChg>
      <pc:sldMasterChg chg="addSp modSldLayout">
        <pc:chgData name="Timo Mühlhaus" userId="1b6b3aba618dadac" providerId="LiveId" clId="{0650BC4A-570C-4918-B7F2-B6B3A55D36EB}" dt="2020-09-18T07:22:22.644" v="160"/>
        <pc:sldMasterMkLst>
          <pc:docMk/>
          <pc:sldMasterMk cId="213153031" sldId="2147483662"/>
        </pc:sldMasterMkLst>
        <pc:spChg chg="add">
          <ac:chgData name="Timo Mühlhaus" userId="1b6b3aba618dadac" providerId="LiveId" clId="{0650BC4A-570C-4918-B7F2-B6B3A55D36EB}" dt="2020-09-18T07:22:22.644" v="160"/>
          <ac:spMkLst>
            <pc:docMk/>
            <pc:sldMasterMk cId="213153031" sldId="2147483662"/>
            <ac:spMk id="7" creationId="{0216733B-00A8-4E00-B307-2FC9030459B0}"/>
          </ac:spMkLst>
        </pc:spChg>
        <pc:picChg chg="add">
          <ac:chgData name="Timo Mühlhaus" userId="1b6b3aba618dadac" providerId="LiveId" clId="{0650BC4A-570C-4918-B7F2-B6B3A55D36EB}" dt="2020-09-18T07:22:22.644" v="160"/>
          <ac:picMkLst>
            <pc:docMk/>
            <pc:sldMasterMk cId="213153031" sldId="2147483662"/>
            <ac:picMk id="8" creationId="{95A8EF5A-26AA-45B0-9FC4-C0C3D2FC5D24}"/>
          </ac:picMkLst>
        </pc:picChg>
        <pc:sldLayoutChg chg="addSp">
          <pc:chgData name="Timo Mühlhaus" userId="1b6b3aba618dadac" providerId="LiveId" clId="{0650BC4A-570C-4918-B7F2-B6B3A55D36EB}" dt="2020-09-18T07:22:22.644" v="160"/>
          <pc:sldLayoutMkLst>
            <pc:docMk/>
            <pc:sldMasterMk cId="213153031" sldId="2147483662"/>
            <pc:sldLayoutMk cId="3296201755" sldId="2147483663"/>
          </pc:sldLayoutMkLst>
          <pc:spChg chg="add">
            <ac:chgData name="Timo Mühlhaus" userId="1b6b3aba618dadac" providerId="LiveId" clId="{0650BC4A-570C-4918-B7F2-B6B3A55D36EB}" dt="2020-09-18T07:22:22.644" v="160"/>
            <ac:spMkLst>
              <pc:docMk/>
              <pc:sldMasterMk cId="213153031" sldId="2147483662"/>
              <pc:sldLayoutMk cId="3296201755" sldId="2147483663"/>
              <ac:spMk id="7" creationId="{BD42AB38-01AD-4200-A887-235C95E310A2}"/>
            </ac:spMkLst>
          </pc:spChg>
        </pc:sldLayoutChg>
      </pc:sldMasterChg>
    </pc:docChg>
  </pc:docChgLst>
  <pc:docChgLst>
    <pc:chgData name="Timo Mühlhaus" userId="1b6b3aba618dadac" providerId="LiveId" clId="{6BCD4C8A-AB3E-4D13-8FCA-32A04ECF17AE}"/>
    <pc:docChg chg="undo custSel addSld delSld modSld sldOrd">
      <pc:chgData name="Timo Mühlhaus" userId="1b6b3aba618dadac" providerId="LiveId" clId="{6BCD4C8A-AB3E-4D13-8FCA-32A04ECF17AE}" dt="2020-09-17T13:20:40.227" v="384" actId="6549"/>
      <pc:docMkLst>
        <pc:docMk/>
      </pc:docMkLst>
      <pc:sldChg chg="modSp mod">
        <pc:chgData name="Timo Mühlhaus" userId="1b6b3aba618dadac" providerId="LiveId" clId="{6BCD4C8A-AB3E-4D13-8FCA-32A04ECF17AE}" dt="2020-09-17T13:20:40.227" v="384" actId="6549"/>
        <pc:sldMkLst>
          <pc:docMk/>
          <pc:sldMk cId="3114332903" sldId="256"/>
        </pc:sldMkLst>
        <pc:spChg chg="mod">
          <ac:chgData name="Timo Mühlhaus" userId="1b6b3aba618dadac" providerId="LiveId" clId="{6BCD4C8A-AB3E-4D13-8FCA-32A04ECF17AE}" dt="2020-09-17T13:20:40.227" v="384" actId="6549"/>
          <ac:spMkLst>
            <pc:docMk/>
            <pc:sldMk cId="3114332903" sldId="256"/>
            <ac:spMk id="3" creationId="{E6050A5C-3C7C-49B3-815E-AC177B5B6843}"/>
          </ac:spMkLst>
        </pc:spChg>
      </pc:sldChg>
      <pc:sldChg chg="ord">
        <pc:chgData name="Timo Mühlhaus" userId="1b6b3aba618dadac" providerId="LiveId" clId="{6BCD4C8A-AB3E-4D13-8FCA-32A04ECF17AE}" dt="2020-09-17T12:34:26.724" v="11"/>
        <pc:sldMkLst>
          <pc:docMk/>
          <pc:sldMk cId="2377123924" sldId="262"/>
        </pc:sldMkLst>
      </pc:sldChg>
      <pc:sldChg chg="ord">
        <pc:chgData name="Timo Mühlhaus" userId="1b6b3aba618dadac" providerId="LiveId" clId="{6BCD4C8A-AB3E-4D13-8FCA-32A04ECF17AE}" dt="2020-09-17T12:51:25.824" v="14"/>
        <pc:sldMkLst>
          <pc:docMk/>
          <pc:sldMk cId="3993618713" sldId="263"/>
        </pc:sldMkLst>
      </pc:sldChg>
      <pc:sldChg chg="modSp add mod">
        <pc:chgData name="Timo Mühlhaus" userId="1b6b3aba618dadac" providerId="LiveId" clId="{6BCD4C8A-AB3E-4D13-8FCA-32A04ECF17AE}" dt="2020-09-17T13:16:37.343" v="326" actId="27636"/>
        <pc:sldMkLst>
          <pc:docMk/>
          <pc:sldMk cId="3384132276" sldId="271"/>
        </pc:sldMkLst>
        <pc:spChg chg="mod">
          <ac:chgData name="Timo Mühlhaus" userId="1b6b3aba618dadac" providerId="LiveId" clId="{6BCD4C8A-AB3E-4D13-8FCA-32A04ECF17AE}" dt="2020-09-17T13:16:37.343" v="326" actId="27636"/>
          <ac:spMkLst>
            <pc:docMk/>
            <pc:sldMk cId="3384132276" sldId="271"/>
            <ac:spMk id="894" creationId="{00000000-0000-0000-0000-000000000000}"/>
          </ac:spMkLst>
        </pc:spChg>
      </pc:sldChg>
      <pc:sldChg chg="ord modNotes">
        <pc:chgData name="Timo Mühlhaus" userId="1b6b3aba618dadac" providerId="LiveId" clId="{6BCD4C8A-AB3E-4D13-8FCA-32A04ECF17AE}" dt="2020-09-17T12:51:39.648" v="16"/>
        <pc:sldMkLst>
          <pc:docMk/>
          <pc:sldMk cId="0" sldId="273"/>
        </pc:sldMkLst>
      </pc:sldChg>
      <pc:sldChg chg="ord modNotes">
        <pc:chgData name="Timo Mühlhaus" userId="1b6b3aba618dadac" providerId="LiveId" clId="{6BCD4C8A-AB3E-4D13-8FCA-32A04ECF17AE}" dt="2020-09-17T12:51:39.648" v="16"/>
        <pc:sldMkLst>
          <pc:docMk/>
          <pc:sldMk cId="0" sldId="274"/>
        </pc:sldMkLst>
      </pc:sldChg>
      <pc:sldChg chg="ord modNotes">
        <pc:chgData name="Timo Mühlhaus" userId="1b6b3aba618dadac" providerId="LiveId" clId="{6BCD4C8A-AB3E-4D13-8FCA-32A04ECF17AE}" dt="2020-09-17T12:51:39.648" v="16"/>
        <pc:sldMkLst>
          <pc:docMk/>
          <pc:sldMk cId="0" sldId="275"/>
        </pc:sldMkLst>
      </pc:sldChg>
      <pc:sldChg chg="ord modNotes">
        <pc:chgData name="Timo Mühlhaus" userId="1b6b3aba618dadac" providerId="LiveId" clId="{6BCD4C8A-AB3E-4D13-8FCA-32A04ECF17AE}" dt="2020-09-17T12:51:39.648" v="16"/>
        <pc:sldMkLst>
          <pc:docMk/>
          <pc:sldMk cId="0" sldId="276"/>
        </pc:sldMkLst>
      </pc:sldChg>
      <pc:sldChg chg="add">
        <pc:chgData name="Timo Mühlhaus" userId="1b6b3aba618dadac" providerId="LiveId" clId="{6BCD4C8A-AB3E-4D13-8FCA-32A04ECF17AE}" dt="2020-09-17T13:17:16.550" v="327"/>
        <pc:sldMkLst>
          <pc:docMk/>
          <pc:sldMk cId="0" sldId="298"/>
        </pc:sldMkLst>
      </pc:sldChg>
      <pc:sldChg chg="modSp mod ord">
        <pc:chgData name="Timo Mühlhaus" userId="1b6b3aba618dadac" providerId="LiveId" clId="{6BCD4C8A-AB3E-4D13-8FCA-32A04ECF17AE}" dt="2020-09-17T13:14:08.276" v="266"/>
        <pc:sldMkLst>
          <pc:docMk/>
          <pc:sldMk cId="3127436354" sldId="504"/>
        </pc:sldMkLst>
        <pc:spChg chg="mod">
          <ac:chgData name="Timo Mühlhaus" userId="1b6b3aba618dadac" providerId="LiveId" clId="{6BCD4C8A-AB3E-4D13-8FCA-32A04ECF17AE}" dt="2020-09-17T13:14:02.125" v="265"/>
          <ac:spMkLst>
            <pc:docMk/>
            <pc:sldMk cId="3127436354" sldId="504"/>
            <ac:spMk id="2" creationId="{2BF6D35B-9DEE-4B06-BAFB-65F127924AE3}"/>
          </ac:spMkLst>
        </pc:spChg>
        <pc:spChg chg="mod">
          <ac:chgData name="Timo Mühlhaus" userId="1b6b3aba618dadac" providerId="LiveId" clId="{6BCD4C8A-AB3E-4D13-8FCA-32A04ECF17AE}" dt="2020-09-17T13:14:08.276" v="266"/>
          <ac:spMkLst>
            <pc:docMk/>
            <pc:sldMk cId="3127436354" sldId="504"/>
            <ac:spMk id="5" creationId="{E8B94690-4208-434E-920D-0E1AA654FDD7}"/>
          </ac:spMkLst>
        </pc:spChg>
      </pc:sldChg>
      <pc:sldChg chg="ord">
        <pc:chgData name="Timo Mühlhaus" userId="1b6b3aba618dadac" providerId="LiveId" clId="{6BCD4C8A-AB3E-4D13-8FCA-32A04ECF17AE}" dt="2020-09-17T12:31:30.570" v="2"/>
        <pc:sldMkLst>
          <pc:docMk/>
          <pc:sldMk cId="2347394911" sldId="518"/>
        </pc:sldMkLst>
      </pc:sldChg>
      <pc:sldChg chg="ord">
        <pc:chgData name="Timo Mühlhaus" userId="1b6b3aba618dadac" providerId="LiveId" clId="{6BCD4C8A-AB3E-4D13-8FCA-32A04ECF17AE}" dt="2020-09-17T12:53:09.524" v="37"/>
        <pc:sldMkLst>
          <pc:docMk/>
          <pc:sldMk cId="3088830816" sldId="521"/>
        </pc:sldMkLst>
      </pc:sldChg>
      <pc:sldChg chg="ord">
        <pc:chgData name="Timo Mühlhaus" userId="1b6b3aba618dadac" providerId="LiveId" clId="{6BCD4C8A-AB3E-4D13-8FCA-32A04ECF17AE}" dt="2020-09-17T12:53:46.066" v="43"/>
        <pc:sldMkLst>
          <pc:docMk/>
          <pc:sldMk cId="4200268708" sldId="522"/>
        </pc:sldMkLst>
      </pc:sldChg>
      <pc:sldChg chg="ord">
        <pc:chgData name="Timo Mühlhaus" userId="1b6b3aba618dadac" providerId="LiveId" clId="{6BCD4C8A-AB3E-4D13-8FCA-32A04ECF17AE}" dt="2020-09-17T13:16:13.613" v="324"/>
        <pc:sldMkLst>
          <pc:docMk/>
          <pc:sldMk cId="937581977" sldId="523"/>
        </pc:sldMkLst>
      </pc:sldChg>
      <pc:sldChg chg="ord">
        <pc:chgData name="Timo Mühlhaus" userId="1b6b3aba618dadac" providerId="LiveId" clId="{6BCD4C8A-AB3E-4D13-8FCA-32A04ECF17AE}" dt="2020-09-17T12:53:26.924" v="39"/>
        <pc:sldMkLst>
          <pc:docMk/>
          <pc:sldMk cId="856165104" sldId="527"/>
        </pc:sldMkLst>
      </pc:sldChg>
      <pc:sldChg chg="ord">
        <pc:chgData name="Timo Mühlhaus" userId="1b6b3aba618dadac" providerId="LiveId" clId="{6BCD4C8A-AB3E-4D13-8FCA-32A04ECF17AE}" dt="2020-09-17T12:53:26.924" v="39"/>
        <pc:sldMkLst>
          <pc:docMk/>
          <pc:sldMk cId="3672062225" sldId="529"/>
        </pc:sldMkLst>
      </pc:sldChg>
      <pc:sldChg chg="ord">
        <pc:chgData name="Timo Mühlhaus" userId="1b6b3aba618dadac" providerId="LiveId" clId="{6BCD4C8A-AB3E-4D13-8FCA-32A04ECF17AE}" dt="2020-09-17T12:53:40.763" v="41"/>
        <pc:sldMkLst>
          <pc:docMk/>
          <pc:sldMk cId="2036752745" sldId="530"/>
        </pc:sldMkLst>
      </pc:sldChg>
      <pc:sldChg chg="ord">
        <pc:chgData name="Timo Mühlhaus" userId="1b6b3aba618dadac" providerId="LiveId" clId="{6BCD4C8A-AB3E-4D13-8FCA-32A04ECF17AE}" dt="2020-09-17T12:58:36.724" v="50"/>
        <pc:sldMkLst>
          <pc:docMk/>
          <pc:sldMk cId="1823276327" sldId="531"/>
        </pc:sldMkLst>
      </pc:sldChg>
      <pc:sldChg chg="modSp mod">
        <pc:chgData name="Timo Mühlhaus" userId="1b6b3aba618dadac" providerId="LiveId" clId="{6BCD4C8A-AB3E-4D13-8FCA-32A04ECF17AE}" dt="2020-09-17T12:52:00.907" v="25" actId="20577"/>
        <pc:sldMkLst>
          <pc:docMk/>
          <pc:sldMk cId="3660118366" sldId="532"/>
        </pc:sldMkLst>
        <pc:spChg chg="mod">
          <ac:chgData name="Timo Mühlhaus" userId="1b6b3aba618dadac" providerId="LiveId" clId="{6BCD4C8A-AB3E-4D13-8FCA-32A04ECF17AE}" dt="2020-09-17T12:52:00.907" v="25" actId="20577"/>
          <ac:spMkLst>
            <pc:docMk/>
            <pc:sldMk cId="3660118366" sldId="532"/>
            <ac:spMk id="22" creationId="{BC7D6AA2-028D-4C4A-BD72-1C409851D70B}"/>
          </ac:spMkLst>
        </pc:spChg>
      </pc:sldChg>
      <pc:sldChg chg="modSp mod">
        <pc:chgData name="Timo Mühlhaus" userId="1b6b3aba618dadac" providerId="LiveId" clId="{6BCD4C8A-AB3E-4D13-8FCA-32A04ECF17AE}" dt="2020-09-17T13:13:13.105" v="264" actId="14100"/>
        <pc:sldMkLst>
          <pc:docMk/>
          <pc:sldMk cId="1200881360" sldId="541"/>
        </pc:sldMkLst>
        <pc:spChg chg="mod">
          <ac:chgData name="Timo Mühlhaus" userId="1b6b3aba618dadac" providerId="LiveId" clId="{6BCD4C8A-AB3E-4D13-8FCA-32A04ECF17AE}" dt="2020-09-17T13:13:00.880" v="260"/>
          <ac:spMkLst>
            <pc:docMk/>
            <pc:sldMk cId="1200881360" sldId="541"/>
            <ac:spMk id="2" creationId="{0A6D070C-52A6-45EC-BF36-EDB66759F3CB}"/>
          </ac:spMkLst>
        </pc:spChg>
        <pc:spChg chg="mod">
          <ac:chgData name="Timo Mühlhaus" userId="1b6b3aba618dadac" providerId="LiveId" clId="{6BCD4C8A-AB3E-4D13-8FCA-32A04ECF17AE}" dt="2020-09-17T13:13:13.105" v="264" actId="14100"/>
          <ac:spMkLst>
            <pc:docMk/>
            <pc:sldMk cId="1200881360" sldId="541"/>
            <ac:spMk id="3" creationId="{9CBBE99D-9A6D-4E75-9EEF-CC7E27474F50}"/>
          </ac:spMkLst>
        </pc:spChg>
      </pc:sldChg>
      <pc:sldChg chg="del">
        <pc:chgData name="Timo Mühlhaus" userId="1b6b3aba618dadac" providerId="LiveId" clId="{6BCD4C8A-AB3E-4D13-8FCA-32A04ECF17AE}" dt="2020-09-17T13:11:00.442" v="259" actId="47"/>
        <pc:sldMkLst>
          <pc:docMk/>
          <pc:sldMk cId="1663104702" sldId="543"/>
        </pc:sldMkLst>
      </pc:sldChg>
      <pc:sldChg chg="del">
        <pc:chgData name="Timo Mühlhaus" userId="1b6b3aba618dadac" providerId="LiveId" clId="{6BCD4C8A-AB3E-4D13-8FCA-32A04ECF17AE}" dt="2020-09-17T12:50:50.803" v="12" actId="47"/>
        <pc:sldMkLst>
          <pc:docMk/>
          <pc:sldMk cId="3791540362" sldId="549"/>
        </pc:sldMkLst>
      </pc:sldChg>
      <pc:sldChg chg="ord">
        <pc:chgData name="Timo Mühlhaus" userId="1b6b3aba618dadac" providerId="LiveId" clId="{6BCD4C8A-AB3E-4D13-8FCA-32A04ECF17AE}" dt="2020-09-17T12:34:17.373" v="6"/>
        <pc:sldMkLst>
          <pc:docMk/>
          <pc:sldMk cId="1380823532" sldId="550"/>
        </pc:sldMkLst>
      </pc:sldChg>
      <pc:sldChg chg="del">
        <pc:chgData name="Timo Mühlhaus" userId="1b6b3aba618dadac" providerId="LiveId" clId="{6BCD4C8A-AB3E-4D13-8FCA-32A04ECF17AE}" dt="2020-09-17T12:30:44.894" v="0" actId="47"/>
        <pc:sldMkLst>
          <pc:docMk/>
          <pc:sldMk cId="735258080" sldId="551"/>
        </pc:sldMkLst>
      </pc:sldChg>
      <pc:sldChg chg="del">
        <pc:chgData name="Timo Mühlhaus" userId="1b6b3aba618dadac" providerId="LiveId" clId="{6BCD4C8A-AB3E-4D13-8FCA-32A04ECF17AE}" dt="2020-09-17T13:06:26.054" v="197" actId="47"/>
        <pc:sldMkLst>
          <pc:docMk/>
          <pc:sldMk cId="3258679045" sldId="552"/>
        </pc:sldMkLst>
      </pc:sldChg>
      <pc:sldChg chg="ord">
        <pc:chgData name="Timo Mühlhaus" userId="1b6b3aba618dadac" providerId="LiveId" clId="{6BCD4C8A-AB3E-4D13-8FCA-32A04ECF17AE}" dt="2020-09-17T12:33:51.927" v="4"/>
        <pc:sldMkLst>
          <pc:docMk/>
          <pc:sldMk cId="1507891514" sldId="554"/>
        </pc:sldMkLst>
      </pc:sldChg>
      <pc:sldChg chg="new ord">
        <pc:chgData name="Timo Mühlhaus" userId="1b6b3aba618dadac" providerId="LiveId" clId="{6BCD4C8A-AB3E-4D13-8FCA-32A04ECF17AE}" dt="2020-09-17T12:34:21.147" v="9"/>
        <pc:sldMkLst>
          <pc:docMk/>
          <pc:sldMk cId="2000191501" sldId="555"/>
        </pc:sldMkLst>
      </pc:sldChg>
      <pc:sldChg chg="addSp delSp modSp add mod ord">
        <pc:chgData name="Timo Mühlhaus" userId="1b6b3aba618dadac" providerId="LiveId" clId="{6BCD4C8A-AB3E-4D13-8FCA-32A04ECF17AE}" dt="2020-09-17T13:06:30.889" v="198" actId="478"/>
        <pc:sldMkLst>
          <pc:docMk/>
          <pc:sldMk cId="1061542890" sldId="556"/>
        </pc:sldMkLst>
        <pc:spChg chg="mod">
          <ac:chgData name="Timo Mühlhaus" userId="1b6b3aba618dadac" providerId="LiveId" clId="{6BCD4C8A-AB3E-4D13-8FCA-32A04ECF17AE}" dt="2020-09-17T12:52:54.799" v="34"/>
          <ac:spMkLst>
            <pc:docMk/>
            <pc:sldMk cId="1061542890" sldId="556"/>
            <ac:spMk id="3" creationId="{05B3F69F-DAA2-4E8C-A407-31F8C9754F4C}"/>
          </ac:spMkLst>
        </pc:spChg>
        <pc:spChg chg="add del mod">
          <ac:chgData name="Timo Mühlhaus" userId="1b6b3aba618dadac" providerId="LiveId" clId="{6BCD4C8A-AB3E-4D13-8FCA-32A04ECF17AE}" dt="2020-09-17T13:06:30.889" v="198" actId="478"/>
          <ac:spMkLst>
            <pc:docMk/>
            <pc:sldMk cId="1061542890" sldId="556"/>
            <ac:spMk id="4" creationId="{F113C30D-2CA9-4B9F-9B7B-847C6BAC76E4}"/>
          </ac:spMkLst>
        </pc:spChg>
        <pc:spChg chg="del">
          <ac:chgData name="Timo Mühlhaus" userId="1b6b3aba618dadac" providerId="LiveId" clId="{6BCD4C8A-AB3E-4D13-8FCA-32A04ECF17AE}" dt="2020-09-17T12:52:57.702" v="35" actId="478"/>
          <ac:spMkLst>
            <pc:docMk/>
            <pc:sldMk cId="1061542890" sldId="556"/>
            <ac:spMk id="5" creationId="{9DDF1190-96D2-4AC4-8D20-6CCF7721CE69}"/>
          </ac:spMkLst>
        </pc:spChg>
      </pc:sldChg>
      <pc:sldChg chg="add ord">
        <pc:chgData name="Timo Mühlhaus" userId="1b6b3aba618dadac" providerId="LiveId" clId="{6BCD4C8A-AB3E-4D13-8FCA-32A04ECF17AE}" dt="2020-09-17T12:55:14.135" v="48"/>
        <pc:sldMkLst>
          <pc:docMk/>
          <pc:sldMk cId="4221746319" sldId="557"/>
        </pc:sldMkLst>
      </pc:sldChg>
      <pc:sldChg chg="addSp delSp modSp add del mod">
        <pc:chgData name="Timo Mühlhaus" userId="1b6b3aba618dadac" providerId="LiveId" clId="{6BCD4C8A-AB3E-4D13-8FCA-32A04ECF17AE}" dt="2020-09-17T13:10:57.567" v="258" actId="47"/>
        <pc:sldMkLst>
          <pc:docMk/>
          <pc:sldMk cId="695490180" sldId="558"/>
        </pc:sldMkLst>
        <pc:spChg chg="add del mod">
          <ac:chgData name="Timo Mühlhaus" userId="1b6b3aba618dadac" providerId="LiveId" clId="{6BCD4C8A-AB3E-4D13-8FCA-32A04ECF17AE}" dt="2020-09-17T13:03:59.424" v="115" actId="1076"/>
          <ac:spMkLst>
            <pc:docMk/>
            <pc:sldMk cId="695490180" sldId="558"/>
            <ac:spMk id="3" creationId="{E6050A5C-3C7C-49B3-815E-AC177B5B6843}"/>
          </ac:spMkLst>
        </pc:spChg>
        <pc:spChg chg="add del mod">
          <ac:chgData name="Timo Mühlhaus" userId="1b6b3aba618dadac" providerId="LiveId" clId="{6BCD4C8A-AB3E-4D13-8FCA-32A04ECF17AE}" dt="2020-09-17T13:01:43.060" v="55" actId="478"/>
          <ac:spMkLst>
            <pc:docMk/>
            <pc:sldMk cId="695490180" sldId="558"/>
            <ac:spMk id="4" creationId="{41A65E85-C3AB-40E2-A67B-82C0E93CC86B}"/>
          </ac:spMkLst>
        </pc:spChg>
        <pc:spChg chg="add del">
          <ac:chgData name="Timo Mühlhaus" userId="1b6b3aba618dadac" providerId="LiveId" clId="{6BCD4C8A-AB3E-4D13-8FCA-32A04ECF17AE}" dt="2020-09-17T13:02:50.161" v="107" actId="478"/>
          <ac:spMkLst>
            <pc:docMk/>
            <pc:sldMk cId="695490180" sldId="558"/>
            <ac:spMk id="5" creationId="{08DFE488-AC32-4E45-A23A-28A1752F3C08}"/>
          </ac:spMkLst>
        </pc:spChg>
        <pc:spChg chg="mod">
          <ac:chgData name="Timo Mühlhaus" userId="1b6b3aba618dadac" providerId="LiveId" clId="{6BCD4C8A-AB3E-4D13-8FCA-32A04ECF17AE}" dt="2020-09-17T13:02:01.156" v="77" actId="14100"/>
          <ac:spMkLst>
            <pc:docMk/>
            <pc:sldMk cId="695490180" sldId="558"/>
            <ac:spMk id="22" creationId="{08D0173E-7AA2-4106-B8E9-26AC6335CC93}"/>
          </ac:spMkLst>
        </pc:spChg>
        <pc:spChg chg="add del mod">
          <ac:chgData name="Timo Mühlhaus" userId="1b6b3aba618dadac" providerId="LiveId" clId="{6BCD4C8A-AB3E-4D13-8FCA-32A04ECF17AE}" dt="2020-09-17T13:02:50.161" v="107" actId="478"/>
          <ac:spMkLst>
            <pc:docMk/>
            <pc:sldMk cId="695490180" sldId="558"/>
            <ac:spMk id="78" creationId="{462D2FEE-F0AC-4CD4-96A2-63AB59FE7E6A}"/>
          </ac:spMkLst>
        </pc:spChg>
        <pc:spChg chg="add del mod">
          <ac:chgData name="Timo Mühlhaus" userId="1b6b3aba618dadac" providerId="LiveId" clId="{6BCD4C8A-AB3E-4D13-8FCA-32A04ECF17AE}" dt="2020-09-17T13:02:50.161" v="107" actId="478"/>
          <ac:spMkLst>
            <pc:docMk/>
            <pc:sldMk cId="695490180" sldId="558"/>
            <ac:spMk id="79" creationId="{888457EB-6A3E-4BFE-8B74-1625C474A643}"/>
          </ac:spMkLst>
        </pc:spChg>
        <pc:spChg chg="mod">
          <ac:chgData name="Timo Mühlhaus" userId="1b6b3aba618dadac" providerId="LiveId" clId="{6BCD4C8A-AB3E-4D13-8FCA-32A04ECF17AE}" dt="2020-09-17T13:03:47.984" v="114" actId="207"/>
          <ac:spMkLst>
            <pc:docMk/>
            <pc:sldMk cId="695490180" sldId="558"/>
            <ac:spMk id="81" creationId="{2B7E0AC5-22A6-4DDA-9CF4-4F779EA02251}"/>
          </ac:spMkLst>
        </pc:spChg>
        <pc:spChg chg="mod">
          <ac:chgData name="Timo Mühlhaus" userId="1b6b3aba618dadac" providerId="LiveId" clId="{6BCD4C8A-AB3E-4D13-8FCA-32A04ECF17AE}" dt="2020-09-17T13:03:47.984" v="114" actId="207"/>
          <ac:spMkLst>
            <pc:docMk/>
            <pc:sldMk cId="695490180" sldId="558"/>
            <ac:spMk id="82" creationId="{8ACE5E6B-7330-4234-A615-C98CA39D5E79}"/>
          </ac:spMkLst>
        </pc:spChg>
        <pc:spChg chg="mod">
          <ac:chgData name="Timo Mühlhaus" userId="1b6b3aba618dadac" providerId="LiveId" clId="{6BCD4C8A-AB3E-4D13-8FCA-32A04ECF17AE}" dt="2020-09-17T13:03:47.984" v="114" actId="207"/>
          <ac:spMkLst>
            <pc:docMk/>
            <pc:sldMk cId="695490180" sldId="558"/>
            <ac:spMk id="83" creationId="{DE54E875-9CD8-493A-A5D6-7AA447592F81}"/>
          </ac:spMkLst>
        </pc:spChg>
        <pc:spChg chg="mod">
          <ac:chgData name="Timo Mühlhaus" userId="1b6b3aba618dadac" providerId="LiveId" clId="{6BCD4C8A-AB3E-4D13-8FCA-32A04ECF17AE}" dt="2020-09-17T13:03:47.984" v="114" actId="207"/>
          <ac:spMkLst>
            <pc:docMk/>
            <pc:sldMk cId="695490180" sldId="558"/>
            <ac:spMk id="84" creationId="{696FABB1-71C0-4E58-BF3D-AB934D304601}"/>
          </ac:spMkLst>
        </pc:spChg>
        <pc:spChg chg="mod">
          <ac:chgData name="Timo Mühlhaus" userId="1b6b3aba618dadac" providerId="LiveId" clId="{6BCD4C8A-AB3E-4D13-8FCA-32A04ECF17AE}" dt="2020-09-17T13:03:47.984" v="114" actId="207"/>
          <ac:spMkLst>
            <pc:docMk/>
            <pc:sldMk cId="695490180" sldId="558"/>
            <ac:spMk id="85" creationId="{A9EEB922-9C1B-4352-AB02-B22053203FF0}"/>
          </ac:spMkLst>
        </pc:spChg>
        <pc:spChg chg="mod">
          <ac:chgData name="Timo Mühlhaus" userId="1b6b3aba618dadac" providerId="LiveId" clId="{6BCD4C8A-AB3E-4D13-8FCA-32A04ECF17AE}" dt="2020-09-17T13:03:47.984" v="114" actId="207"/>
          <ac:spMkLst>
            <pc:docMk/>
            <pc:sldMk cId="695490180" sldId="558"/>
            <ac:spMk id="86" creationId="{97932DDB-A0F3-4DD2-8D83-9D9B139205BB}"/>
          </ac:spMkLst>
        </pc:spChg>
        <pc:spChg chg="mod">
          <ac:chgData name="Timo Mühlhaus" userId="1b6b3aba618dadac" providerId="LiveId" clId="{6BCD4C8A-AB3E-4D13-8FCA-32A04ECF17AE}" dt="2020-09-17T13:03:47.984" v="114" actId="207"/>
          <ac:spMkLst>
            <pc:docMk/>
            <pc:sldMk cId="695490180" sldId="558"/>
            <ac:spMk id="87" creationId="{6CC31E2F-BFB1-40B0-A9DB-2F8535017AF8}"/>
          </ac:spMkLst>
        </pc:spChg>
        <pc:spChg chg="mod">
          <ac:chgData name="Timo Mühlhaus" userId="1b6b3aba618dadac" providerId="LiveId" clId="{6BCD4C8A-AB3E-4D13-8FCA-32A04ECF17AE}" dt="2020-09-17T13:03:47.984" v="114" actId="207"/>
          <ac:spMkLst>
            <pc:docMk/>
            <pc:sldMk cId="695490180" sldId="558"/>
            <ac:spMk id="90" creationId="{F527DB88-4D3D-4788-A421-966824027B5B}"/>
          </ac:spMkLst>
        </pc:spChg>
        <pc:spChg chg="mod">
          <ac:chgData name="Timo Mühlhaus" userId="1b6b3aba618dadac" providerId="LiveId" clId="{6BCD4C8A-AB3E-4D13-8FCA-32A04ECF17AE}" dt="2020-09-17T13:03:47.984" v="114" actId="207"/>
          <ac:spMkLst>
            <pc:docMk/>
            <pc:sldMk cId="695490180" sldId="558"/>
            <ac:spMk id="91" creationId="{5FC96B9A-0C7F-4247-9E84-E4FAA487D8DD}"/>
          </ac:spMkLst>
        </pc:spChg>
        <pc:spChg chg="mod">
          <ac:chgData name="Timo Mühlhaus" userId="1b6b3aba618dadac" providerId="LiveId" clId="{6BCD4C8A-AB3E-4D13-8FCA-32A04ECF17AE}" dt="2020-09-17T13:03:47.984" v="114" actId="207"/>
          <ac:spMkLst>
            <pc:docMk/>
            <pc:sldMk cId="695490180" sldId="558"/>
            <ac:spMk id="158" creationId="{62DA3C30-B4E6-4135-B9C3-D5644512224A}"/>
          </ac:spMkLst>
        </pc:spChg>
        <pc:spChg chg="mod">
          <ac:chgData name="Timo Mühlhaus" userId="1b6b3aba618dadac" providerId="LiveId" clId="{6BCD4C8A-AB3E-4D13-8FCA-32A04ECF17AE}" dt="2020-09-17T13:03:47.984" v="114" actId="207"/>
          <ac:spMkLst>
            <pc:docMk/>
            <pc:sldMk cId="695490180" sldId="558"/>
            <ac:spMk id="159" creationId="{D98901E4-4B16-4A29-9BDA-80B26376AF0F}"/>
          </ac:spMkLst>
        </pc:spChg>
        <pc:spChg chg="mod">
          <ac:chgData name="Timo Mühlhaus" userId="1b6b3aba618dadac" providerId="LiveId" clId="{6BCD4C8A-AB3E-4D13-8FCA-32A04ECF17AE}" dt="2020-09-17T13:03:47.984" v="114" actId="207"/>
          <ac:spMkLst>
            <pc:docMk/>
            <pc:sldMk cId="695490180" sldId="558"/>
            <ac:spMk id="160" creationId="{A548CBE5-1801-4221-9FCD-216BCCF8BE1F}"/>
          </ac:spMkLst>
        </pc:spChg>
        <pc:spChg chg="mod">
          <ac:chgData name="Timo Mühlhaus" userId="1b6b3aba618dadac" providerId="LiveId" clId="{6BCD4C8A-AB3E-4D13-8FCA-32A04ECF17AE}" dt="2020-09-17T13:03:47.984" v="114" actId="207"/>
          <ac:spMkLst>
            <pc:docMk/>
            <pc:sldMk cId="695490180" sldId="558"/>
            <ac:spMk id="161" creationId="{B6D76673-28C9-4757-8364-64B62A406C84}"/>
          </ac:spMkLst>
        </pc:spChg>
        <pc:spChg chg="mod">
          <ac:chgData name="Timo Mühlhaus" userId="1b6b3aba618dadac" providerId="LiveId" clId="{6BCD4C8A-AB3E-4D13-8FCA-32A04ECF17AE}" dt="2020-09-17T13:03:47.984" v="114" actId="207"/>
          <ac:spMkLst>
            <pc:docMk/>
            <pc:sldMk cId="695490180" sldId="558"/>
            <ac:spMk id="162" creationId="{9C145299-9DD9-43C4-9A3B-96DEF7E1717E}"/>
          </ac:spMkLst>
        </pc:spChg>
        <pc:spChg chg="mod">
          <ac:chgData name="Timo Mühlhaus" userId="1b6b3aba618dadac" providerId="LiveId" clId="{6BCD4C8A-AB3E-4D13-8FCA-32A04ECF17AE}" dt="2020-09-17T13:03:47.984" v="114" actId="207"/>
          <ac:spMkLst>
            <pc:docMk/>
            <pc:sldMk cId="695490180" sldId="558"/>
            <ac:spMk id="163" creationId="{EECF8D87-CA4E-415F-86CE-681372262F2B}"/>
          </ac:spMkLst>
        </pc:spChg>
        <pc:spChg chg="mod">
          <ac:chgData name="Timo Mühlhaus" userId="1b6b3aba618dadac" providerId="LiveId" clId="{6BCD4C8A-AB3E-4D13-8FCA-32A04ECF17AE}" dt="2020-09-17T13:03:47.984" v="114" actId="207"/>
          <ac:spMkLst>
            <pc:docMk/>
            <pc:sldMk cId="695490180" sldId="558"/>
            <ac:spMk id="164" creationId="{380C9558-7D9A-48A3-8522-A7AB37F4D2E5}"/>
          </ac:spMkLst>
        </pc:spChg>
        <pc:spChg chg="mod">
          <ac:chgData name="Timo Mühlhaus" userId="1b6b3aba618dadac" providerId="LiveId" clId="{6BCD4C8A-AB3E-4D13-8FCA-32A04ECF17AE}" dt="2020-09-17T13:03:47.984" v="114" actId="207"/>
          <ac:spMkLst>
            <pc:docMk/>
            <pc:sldMk cId="695490180" sldId="558"/>
            <ac:spMk id="165" creationId="{6460B6F3-12CC-4EF4-9376-FEDE49F87E47}"/>
          </ac:spMkLst>
        </pc:spChg>
        <pc:spChg chg="mod">
          <ac:chgData name="Timo Mühlhaus" userId="1b6b3aba618dadac" providerId="LiveId" clId="{6BCD4C8A-AB3E-4D13-8FCA-32A04ECF17AE}" dt="2020-09-17T13:03:47.984" v="114" actId="207"/>
          <ac:spMkLst>
            <pc:docMk/>
            <pc:sldMk cId="695490180" sldId="558"/>
            <ac:spMk id="166" creationId="{E550168B-A586-4560-9F3C-7CAE589C0A7F}"/>
          </ac:spMkLst>
        </pc:spChg>
        <pc:spChg chg="mod">
          <ac:chgData name="Timo Mühlhaus" userId="1b6b3aba618dadac" providerId="LiveId" clId="{6BCD4C8A-AB3E-4D13-8FCA-32A04ECF17AE}" dt="2020-09-17T13:03:47.984" v="114" actId="207"/>
          <ac:spMkLst>
            <pc:docMk/>
            <pc:sldMk cId="695490180" sldId="558"/>
            <ac:spMk id="167" creationId="{5834E9EC-2111-41BE-87BF-2FEE07FFDA4F}"/>
          </ac:spMkLst>
        </pc:spChg>
        <pc:spChg chg="mod">
          <ac:chgData name="Timo Mühlhaus" userId="1b6b3aba618dadac" providerId="LiveId" clId="{6BCD4C8A-AB3E-4D13-8FCA-32A04ECF17AE}" dt="2020-09-17T13:03:47.984" v="114" actId="207"/>
          <ac:spMkLst>
            <pc:docMk/>
            <pc:sldMk cId="695490180" sldId="558"/>
            <ac:spMk id="168" creationId="{536F325B-CB42-44C6-90E8-550BA5B9F249}"/>
          </ac:spMkLst>
        </pc:spChg>
        <pc:spChg chg="mod">
          <ac:chgData name="Timo Mühlhaus" userId="1b6b3aba618dadac" providerId="LiveId" clId="{6BCD4C8A-AB3E-4D13-8FCA-32A04ECF17AE}" dt="2020-09-17T13:03:47.984" v="114" actId="207"/>
          <ac:spMkLst>
            <pc:docMk/>
            <pc:sldMk cId="695490180" sldId="558"/>
            <ac:spMk id="169" creationId="{4E7862EB-ABE6-4689-B3C6-C388E16FC057}"/>
          </ac:spMkLst>
        </pc:spChg>
        <pc:spChg chg="mod">
          <ac:chgData name="Timo Mühlhaus" userId="1b6b3aba618dadac" providerId="LiveId" clId="{6BCD4C8A-AB3E-4D13-8FCA-32A04ECF17AE}" dt="2020-09-17T13:03:47.984" v="114" actId="207"/>
          <ac:spMkLst>
            <pc:docMk/>
            <pc:sldMk cId="695490180" sldId="558"/>
            <ac:spMk id="170" creationId="{0E43345A-502B-4B9A-BAB2-CDE39DF45D5C}"/>
          </ac:spMkLst>
        </pc:spChg>
        <pc:spChg chg="mod">
          <ac:chgData name="Timo Mühlhaus" userId="1b6b3aba618dadac" providerId="LiveId" clId="{6BCD4C8A-AB3E-4D13-8FCA-32A04ECF17AE}" dt="2020-09-17T13:03:47.984" v="114" actId="207"/>
          <ac:spMkLst>
            <pc:docMk/>
            <pc:sldMk cId="695490180" sldId="558"/>
            <ac:spMk id="171" creationId="{9951900E-22D3-418D-9D81-60409C127646}"/>
          </ac:spMkLst>
        </pc:spChg>
        <pc:spChg chg="mod">
          <ac:chgData name="Timo Mühlhaus" userId="1b6b3aba618dadac" providerId="LiveId" clId="{6BCD4C8A-AB3E-4D13-8FCA-32A04ECF17AE}" dt="2020-09-17T13:03:47.984" v="114" actId="207"/>
          <ac:spMkLst>
            <pc:docMk/>
            <pc:sldMk cId="695490180" sldId="558"/>
            <ac:spMk id="172" creationId="{4B3E69AC-472E-40E8-AECA-617C67E42DD2}"/>
          </ac:spMkLst>
        </pc:spChg>
        <pc:spChg chg="mod">
          <ac:chgData name="Timo Mühlhaus" userId="1b6b3aba618dadac" providerId="LiveId" clId="{6BCD4C8A-AB3E-4D13-8FCA-32A04ECF17AE}" dt="2020-09-17T13:03:47.984" v="114" actId="207"/>
          <ac:spMkLst>
            <pc:docMk/>
            <pc:sldMk cId="695490180" sldId="558"/>
            <ac:spMk id="174" creationId="{ACC62DC5-E2E2-48C4-BC7A-977DEF156337}"/>
          </ac:spMkLst>
        </pc:spChg>
        <pc:spChg chg="mod">
          <ac:chgData name="Timo Mühlhaus" userId="1b6b3aba618dadac" providerId="LiveId" clId="{6BCD4C8A-AB3E-4D13-8FCA-32A04ECF17AE}" dt="2020-09-17T13:03:47.984" v="114" actId="207"/>
          <ac:spMkLst>
            <pc:docMk/>
            <pc:sldMk cId="695490180" sldId="558"/>
            <ac:spMk id="175" creationId="{4F00C92B-0E2D-4468-B073-CB0CBA8D5D84}"/>
          </ac:spMkLst>
        </pc:spChg>
        <pc:spChg chg="mod">
          <ac:chgData name="Timo Mühlhaus" userId="1b6b3aba618dadac" providerId="LiveId" clId="{6BCD4C8A-AB3E-4D13-8FCA-32A04ECF17AE}" dt="2020-09-17T13:03:47.984" v="114" actId="207"/>
          <ac:spMkLst>
            <pc:docMk/>
            <pc:sldMk cId="695490180" sldId="558"/>
            <ac:spMk id="176" creationId="{E161031B-016A-4E4C-8767-8F0F511BF0FA}"/>
          </ac:spMkLst>
        </pc:spChg>
        <pc:spChg chg="mod">
          <ac:chgData name="Timo Mühlhaus" userId="1b6b3aba618dadac" providerId="LiveId" clId="{6BCD4C8A-AB3E-4D13-8FCA-32A04ECF17AE}" dt="2020-09-17T13:03:47.984" v="114" actId="207"/>
          <ac:spMkLst>
            <pc:docMk/>
            <pc:sldMk cId="695490180" sldId="558"/>
            <ac:spMk id="177" creationId="{D3B57672-57AB-4442-9CEB-303B349C4943}"/>
          </ac:spMkLst>
        </pc:spChg>
        <pc:spChg chg="mod">
          <ac:chgData name="Timo Mühlhaus" userId="1b6b3aba618dadac" providerId="LiveId" clId="{6BCD4C8A-AB3E-4D13-8FCA-32A04ECF17AE}" dt="2020-09-17T13:03:47.984" v="114" actId="207"/>
          <ac:spMkLst>
            <pc:docMk/>
            <pc:sldMk cId="695490180" sldId="558"/>
            <ac:spMk id="178" creationId="{0A8383E3-AAE4-4AFB-8652-041D8973B9FD}"/>
          </ac:spMkLst>
        </pc:spChg>
        <pc:spChg chg="mod">
          <ac:chgData name="Timo Mühlhaus" userId="1b6b3aba618dadac" providerId="LiveId" clId="{6BCD4C8A-AB3E-4D13-8FCA-32A04ECF17AE}" dt="2020-09-17T13:03:47.984" v="114" actId="207"/>
          <ac:spMkLst>
            <pc:docMk/>
            <pc:sldMk cId="695490180" sldId="558"/>
            <ac:spMk id="179" creationId="{BFDC8C56-D09C-47D6-83A6-98E796B692E6}"/>
          </ac:spMkLst>
        </pc:spChg>
        <pc:spChg chg="mod">
          <ac:chgData name="Timo Mühlhaus" userId="1b6b3aba618dadac" providerId="LiveId" clId="{6BCD4C8A-AB3E-4D13-8FCA-32A04ECF17AE}" dt="2020-09-17T13:03:47.984" v="114" actId="207"/>
          <ac:spMkLst>
            <pc:docMk/>
            <pc:sldMk cId="695490180" sldId="558"/>
            <ac:spMk id="180" creationId="{DE0C8BC8-A880-4E27-8E36-208BE22392DA}"/>
          </ac:spMkLst>
        </pc:spChg>
        <pc:spChg chg="mod">
          <ac:chgData name="Timo Mühlhaus" userId="1b6b3aba618dadac" providerId="LiveId" clId="{6BCD4C8A-AB3E-4D13-8FCA-32A04ECF17AE}" dt="2020-09-17T13:03:47.984" v="114" actId="207"/>
          <ac:spMkLst>
            <pc:docMk/>
            <pc:sldMk cId="695490180" sldId="558"/>
            <ac:spMk id="181" creationId="{84EF18C0-FFEE-4C7B-9DEC-94296A884200}"/>
          </ac:spMkLst>
        </pc:spChg>
        <pc:spChg chg="mod">
          <ac:chgData name="Timo Mühlhaus" userId="1b6b3aba618dadac" providerId="LiveId" clId="{6BCD4C8A-AB3E-4D13-8FCA-32A04ECF17AE}" dt="2020-09-17T13:03:47.984" v="114" actId="207"/>
          <ac:spMkLst>
            <pc:docMk/>
            <pc:sldMk cId="695490180" sldId="558"/>
            <ac:spMk id="182" creationId="{43B43131-6609-42CA-B83B-51A81D37046D}"/>
          </ac:spMkLst>
        </pc:spChg>
        <pc:spChg chg="mod">
          <ac:chgData name="Timo Mühlhaus" userId="1b6b3aba618dadac" providerId="LiveId" clId="{6BCD4C8A-AB3E-4D13-8FCA-32A04ECF17AE}" dt="2020-09-17T13:03:47.984" v="114" actId="207"/>
          <ac:spMkLst>
            <pc:docMk/>
            <pc:sldMk cId="695490180" sldId="558"/>
            <ac:spMk id="183" creationId="{858BD9FF-A0EE-490D-A823-9649393A3AF9}"/>
          </ac:spMkLst>
        </pc:spChg>
        <pc:spChg chg="mod">
          <ac:chgData name="Timo Mühlhaus" userId="1b6b3aba618dadac" providerId="LiveId" clId="{6BCD4C8A-AB3E-4D13-8FCA-32A04ECF17AE}" dt="2020-09-17T13:08:35.389" v="254"/>
          <ac:spMkLst>
            <pc:docMk/>
            <pc:sldMk cId="695490180" sldId="558"/>
            <ac:spMk id="213" creationId="{39C78501-171D-434D-B97C-D2E032676DC0}"/>
          </ac:spMkLst>
        </pc:spChg>
        <pc:spChg chg="mod">
          <ac:chgData name="Timo Mühlhaus" userId="1b6b3aba618dadac" providerId="LiveId" clId="{6BCD4C8A-AB3E-4D13-8FCA-32A04ECF17AE}" dt="2020-09-17T13:08:35.389" v="254"/>
          <ac:spMkLst>
            <pc:docMk/>
            <pc:sldMk cId="695490180" sldId="558"/>
            <ac:spMk id="214" creationId="{DB90DC83-97AD-477D-99CE-E2FDD1602ED8}"/>
          </ac:spMkLst>
        </pc:spChg>
        <pc:spChg chg="mod">
          <ac:chgData name="Timo Mühlhaus" userId="1b6b3aba618dadac" providerId="LiveId" clId="{6BCD4C8A-AB3E-4D13-8FCA-32A04ECF17AE}" dt="2020-09-17T13:08:35.389" v="254"/>
          <ac:spMkLst>
            <pc:docMk/>
            <pc:sldMk cId="695490180" sldId="558"/>
            <ac:spMk id="215" creationId="{DE7A4B32-38DC-437A-81A4-B4FE20A66FF0}"/>
          </ac:spMkLst>
        </pc:spChg>
        <pc:spChg chg="mod">
          <ac:chgData name="Timo Mühlhaus" userId="1b6b3aba618dadac" providerId="LiveId" clId="{6BCD4C8A-AB3E-4D13-8FCA-32A04ECF17AE}" dt="2020-09-17T13:08:35.389" v="254"/>
          <ac:spMkLst>
            <pc:docMk/>
            <pc:sldMk cId="695490180" sldId="558"/>
            <ac:spMk id="216" creationId="{58154840-7716-47CD-8FC0-AEC20902F310}"/>
          </ac:spMkLst>
        </pc:spChg>
        <pc:grpChg chg="del mod">
          <ac:chgData name="Timo Mühlhaus" userId="1b6b3aba618dadac" providerId="LiveId" clId="{6BCD4C8A-AB3E-4D13-8FCA-32A04ECF17AE}" dt="2020-09-17T13:02:37.396" v="100" actId="478"/>
          <ac:grpSpMkLst>
            <pc:docMk/>
            <pc:sldMk cId="695490180" sldId="558"/>
            <ac:grpSpMk id="21" creationId="{73E91443-78DF-4AD0-ABBC-F5A81F70598C}"/>
          </ac:grpSpMkLst>
        </pc:grpChg>
        <pc:grpChg chg="add mod">
          <ac:chgData name="Timo Mühlhaus" userId="1b6b3aba618dadac" providerId="LiveId" clId="{6BCD4C8A-AB3E-4D13-8FCA-32A04ECF17AE}" dt="2020-09-17T13:03:47.984" v="114" actId="207"/>
          <ac:grpSpMkLst>
            <pc:docMk/>
            <pc:sldMk cId="695490180" sldId="558"/>
            <ac:grpSpMk id="80" creationId="{3EA9CECD-2981-4468-9309-E00ACD3C208B}"/>
          </ac:grpSpMkLst>
        </pc:grpChg>
        <pc:grpChg chg="add mod">
          <ac:chgData name="Timo Mühlhaus" userId="1b6b3aba618dadac" providerId="LiveId" clId="{6BCD4C8A-AB3E-4D13-8FCA-32A04ECF17AE}" dt="2020-09-17T13:03:47.984" v="114" actId="207"/>
          <ac:grpSpMkLst>
            <pc:docMk/>
            <pc:sldMk cId="695490180" sldId="558"/>
            <ac:grpSpMk id="88" creationId="{5C20720D-485C-4EDC-A297-3690C6D8AA54}"/>
          </ac:grpSpMkLst>
        </pc:grpChg>
        <pc:grpChg chg="mod">
          <ac:chgData name="Timo Mühlhaus" userId="1b6b3aba618dadac" providerId="LiveId" clId="{6BCD4C8A-AB3E-4D13-8FCA-32A04ECF17AE}" dt="2020-09-17T13:03:47.984" v="114" actId="207"/>
          <ac:grpSpMkLst>
            <pc:docMk/>
            <pc:sldMk cId="695490180" sldId="558"/>
            <ac:grpSpMk id="89" creationId="{1A684EAF-4E91-424E-A7B0-6BB0BA7B9854}"/>
          </ac:grpSpMkLst>
        </pc:grpChg>
        <pc:grpChg chg="del">
          <ac:chgData name="Timo Mühlhaus" userId="1b6b3aba618dadac" providerId="LiveId" clId="{6BCD4C8A-AB3E-4D13-8FCA-32A04ECF17AE}" dt="2020-09-17T13:01:35.641" v="53" actId="478"/>
          <ac:grpSpMkLst>
            <pc:docMk/>
            <pc:sldMk cId="695490180" sldId="558"/>
            <ac:grpSpMk id="92" creationId="{727F9914-98E4-4A27-81D5-0E7C1CDF8B27}"/>
          </ac:grpSpMkLst>
        </pc:grpChg>
        <pc:grpChg chg="del">
          <ac:chgData name="Timo Mühlhaus" userId="1b6b3aba618dadac" providerId="LiveId" clId="{6BCD4C8A-AB3E-4D13-8FCA-32A04ECF17AE}" dt="2020-09-17T13:01:34.533" v="52" actId="478"/>
          <ac:grpSpMkLst>
            <pc:docMk/>
            <pc:sldMk cId="695490180" sldId="558"/>
            <ac:grpSpMk id="100" creationId="{D051F5C7-ADD0-412E-A80A-BC829CCEED28}"/>
          </ac:grpSpMkLst>
        </pc:grpChg>
        <pc:grpChg chg="add del mod">
          <ac:chgData name="Timo Mühlhaus" userId="1b6b3aba618dadac" providerId="LiveId" clId="{6BCD4C8A-AB3E-4D13-8FCA-32A04ECF17AE}" dt="2020-09-17T13:08:45.260" v="256" actId="478"/>
          <ac:grpSpMkLst>
            <pc:docMk/>
            <pc:sldMk cId="695490180" sldId="558"/>
            <ac:grpSpMk id="212" creationId="{8F0A7549-F320-485D-BAAA-098367605633}"/>
          </ac:grpSpMkLst>
        </pc:grpChg>
        <pc:picChg chg="add del">
          <ac:chgData name="Timo Mühlhaus" userId="1b6b3aba618dadac" providerId="LiveId" clId="{6BCD4C8A-AB3E-4D13-8FCA-32A04ECF17AE}" dt="2020-09-17T13:01:45.105" v="56" actId="478"/>
          <ac:picMkLst>
            <pc:docMk/>
            <pc:sldMk cId="695490180" sldId="558"/>
            <ac:picMk id="74" creationId="{B12A1E8A-4D85-4E8E-B8D5-D5584F87EDC4}"/>
          </ac:picMkLst>
        </pc:picChg>
        <pc:cxnChg chg="mod">
          <ac:chgData name="Timo Mühlhaus" userId="1b6b3aba618dadac" providerId="LiveId" clId="{6BCD4C8A-AB3E-4D13-8FCA-32A04ECF17AE}" dt="2020-09-17T13:01:34.533" v="52" actId="478"/>
          <ac:cxnSpMkLst>
            <pc:docMk/>
            <pc:sldMk cId="695490180" sldId="558"/>
            <ac:cxnSpMk id="130" creationId="{86C708FC-7495-4D72-8BC6-56DFD67E50B3}"/>
          </ac:cxnSpMkLst>
        </pc:cxnChg>
        <pc:cxnChg chg="mod">
          <ac:chgData name="Timo Mühlhaus" userId="1b6b3aba618dadac" providerId="LiveId" clId="{6BCD4C8A-AB3E-4D13-8FCA-32A04ECF17AE}" dt="2020-09-17T13:03:47.984" v="114" actId="207"/>
          <ac:cxnSpMkLst>
            <pc:docMk/>
            <pc:sldMk cId="695490180" sldId="558"/>
            <ac:cxnSpMk id="173" creationId="{FC21EF53-6908-4C84-A75D-087EC5591590}"/>
          </ac:cxnSpMkLst>
        </pc:cxnChg>
        <pc:cxnChg chg="mod">
          <ac:chgData name="Timo Mühlhaus" userId="1b6b3aba618dadac" providerId="LiveId" clId="{6BCD4C8A-AB3E-4D13-8FCA-32A04ECF17AE}" dt="2020-09-17T13:03:47.984" v="114" actId="207"/>
          <ac:cxnSpMkLst>
            <pc:docMk/>
            <pc:sldMk cId="695490180" sldId="558"/>
            <ac:cxnSpMk id="184" creationId="{D8AB9B60-1987-4349-A293-650BE625F539}"/>
          </ac:cxnSpMkLst>
        </pc:cxnChg>
        <pc:cxnChg chg="mod">
          <ac:chgData name="Timo Mühlhaus" userId="1b6b3aba618dadac" providerId="LiveId" clId="{6BCD4C8A-AB3E-4D13-8FCA-32A04ECF17AE}" dt="2020-09-17T13:03:47.984" v="114" actId="207"/>
          <ac:cxnSpMkLst>
            <pc:docMk/>
            <pc:sldMk cId="695490180" sldId="558"/>
            <ac:cxnSpMk id="185" creationId="{AACF263E-C5B3-43FC-AC05-10ACEA29B63A}"/>
          </ac:cxnSpMkLst>
        </pc:cxnChg>
        <pc:cxnChg chg="mod">
          <ac:chgData name="Timo Mühlhaus" userId="1b6b3aba618dadac" providerId="LiveId" clId="{6BCD4C8A-AB3E-4D13-8FCA-32A04ECF17AE}" dt="2020-09-17T13:03:47.984" v="114" actId="207"/>
          <ac:cxnSpMkLst>
            <pc:docMk/>
            <pc:sldMk cId="695490180" sldId="558"/>
            <ac:cxnSpMk id="186" creationId="{E0A99F2B-8835-4265-9FDA-29B3467901BD}"/>
          </ac:cxnSpMkLst>
        </pc:cxnChg>
        <pc:cxnChg chg="mod">
          <ac:chgData name="Timo Mühlhaus" userId="1b6b3aba618dadac" providerId="LiveId" clId="{6BCD4C8A-AB3E-4D13-8FCA-32A04ECF17AE}" dt="2020-09-17T13:03:47.984" v="114" actId="207"/>
          <ac:cxnSpMkLst>
            <pc:docMk/>
            <pc:sldMk cId="695490180" sldId="558"/>
            <ac:cxnSpMk id="187" creationId="{85507659-AF7A-42C6-B0F1-9961A7139C9D}"/>
          </ac:cxnSpMkLst>
        </pc:cxnChg>
        <pc:cxnChg chg="mod">
          <ac:chgData name="Timo Mühlhaus" userId="1b6b3aba618dadac" providerId="LiveId" clId="{6BCD4C8A-AB3E-4D13-8FCA-32A04ECF17AE}" dt="2020-09-17T13:03:47.984" v="114" actId="207"/>
          <ac:cxnSpMkLst>
            <pc:docMk/>
            <pc:sldMk cId="695490180" sldId="558"/>
            <ac:cxnSpMk id="188" creationId="{D7935E67-28C7-409A-8A3B-3B28A8368DDA}"/>
          </ac:cxnSpMkLst>
        </pc:cxnChg>
        <pc:cxnChg chg="mod">
          <ac:chgData name="Timo Mühlhaus" userId="1b6b3aba618dadac" providerId="LiveId" clId="{6BCD4C8A-AB3E-4D13-8FCA-32A04ECF17AE}" dt="2020-09-17T13:03:47.984" v="114" actId="207"/>
          <ac:cxnSpMkLst>
            <pc:docMk/>
            <pc:sldMk cId="695490180" sldId="558"/>
            <ac:cxnSpMk id="189" creationId="{C6802A5F-4490-456E-A254-CCE04C7D40A4}"/>
          </ac:cxnSpMkLst>
        </pc:cxnChg>
        <pc:cxnChg chg="mod">
          <ac:chgData name="Timo Mühlhaus" userId="1b6b3aba618dadac" providerId="LiveId" clId="{6BCD4C8A-AB3E-4D13-8FCA-32A04ECF17AE}" dt="2020-09-17T13:03:47.984" v="114" actId="207"/>
          <ac:cxnSpMkLst>
            <pc:docMk/>
            <pc:sldMk cId="695490180" sldId="558"/>
            <ac:cxnSpMk id="190" creationId="{CC1AA5CD-3A4C-4F6C-8E06-BC05CA2E0832}"/>
          </ac:cxnSpMkLst>
        </pc:cxnChg>
        <pc:cxnChg chg="mod">
          <ac:chgData name="Timo Mühlhaus" userId="1b6b3aba618dadac" providerId="LiveId" clId="{6BCD4C8A-AB3E-4D13-8FCA-32A04ECF17AE}" dt="2020-09-17T13:03:47.984" v="114" actId="207"/>
          <ac:cxnSpMkLst>
            <pc:docMk/>
            <pc:sldMk cId="695490180" sldId="558"/>
            <ac:cxnSpMk id="191" creationId="{C96E5266-6566-4F0E-ACA7-D3F2B7A608C6}"/>
          </ac:cxnSpMkLst>
        </pc:cxnChg>
        <pc:cxnChg chg="mod">
          <ac:chgData name="Timo Mühlhaus" userId="1b6b3aba618dadac" providerId="LiveId" clId="{6BCD4C8A-AB3E-4D13-8FCA-32A04ECF17AE}" dt="2020-09-17T13:03:47.984" v="114" actId="207"/>
          <ac:cxnSpMkLst>
            <pc:docMk/>
            <pc:sldMk cId="695490180" sldId="558"/>
            <ac:cxnSpMk id="192" creationId="{6859B13C-415D-47AF-BDD9-F0ECD9D9EC04}"/>
          </ac:cxnSpMkLst>
        </pc:cxnChg>
        <pc:cxnChg chg="mod">
          <ac:chgData name="Timo Mühlhaus" userId="1b6b3aba618dadac" providerId="LiveId" clId="{6BCD4C8A-AB3E-4D13-8FCA-32A04ECF17AE}" dt="2020-09-17T13:03:47.984" v="114" actId="207"/>
          <ac:cxnSpMkLst>
            <pc:docMk/>
            <pc:sldMk cId="695490180" sldId="558"/>
            <ac:cxnSpMk id="193" creationId="{1A18DF9C-E2AE-4995-9C45-79F2BA612381}"/>
          </ac:cxnSpMkLst>
        </pc:cxnChg>
        <pc:cxnChg chg="mod">
          <ac:chgData name="Timo Mühlhaus" userId="1b6b3aba618dadac" providerId="LiveId" clId="{6BCD4C8A-AB3E-4D13-8FCA-32A04ECF17AE}" dt="2020-09-17T13:03:47.984" v="114" actId="207"/>
          <ac:cxnSpMkLst>
            <pc:docMk/>
            <pc:sldMk cId="695490180" sldId="558"/>
            <ac:cxnSpMk id="194" creationId="{B3E14BF0-91C0-4956-B7D9-358F99541A24}"/>
          </ac:cxnSpMkLst>
        </pc:cxnChg>
        <pc:cxnChg chg="mod">
          <ac:chgData name="Timo Mühlhaus" userId="1b6b3aba618dadac" providerId="LiveId" clId="{6BCD4C8A-AB3E-4D13-8FCA-32A04ECF17AE}" dt="2020-09-17T13:03:47.984" v="114" actId="207"/>
          <ac:cxnSpMkLst>
            <pc:docMk/>
            <pc:sldMk cId="695490180" sldId="558"/>
            <ac:cxnSpMk id="195" creationId="{F2280F95-492C-4877-8C62-D8BD7BFFA7B9}"/>
          </ac:cxnSpMkLst>
        </pc:cxnChg>
        <pc:cxnChg chg="mod">
          <ac:chgData name="Timo Mühlhaus" userId="1b6b3aba618dadac" providerId="LiveId" clId="{6BCD4C8A-AB3E-4D13-8FCA-32A04ECF17AE}" dt="2020-09-17T13:03:47.984" v="114" actId="207"/>
          <ac:cxnSpMkLst>
            <pc:docMk/>
            <pc:sldMk cId="695490180" sldId="558"/>
            <ac:cxnSpMk id="196" creationId="{10953C1E-F8CD-4836-B4EF-F4EAC1EB7A13}"/>
          </ac:cxnSpMkLst>
        </pc:cxnChg>
        <pc:cxnChg chg="mod">
          <ac:chgData name="Timo Mühlhaus" userId="1b6b3aba618dadac" providerId="LiveId" clId="{6BCD4C8A-AB3E-4D13-8FCA-32A04ECF17AE}" dt="2020-09-17T13:03:47.984" v="114" actId="207"/>
          <ac:cxnSpMkLst>
            <pc:docMk/>
            <pc:sldMk cId="695490180" sldId="558"/>
            <ac:cxnSpMk id="197" creationId="{B59A98D2-4AA1-4EA0-B2F7-59F3800F7071}"/>
          </ac:cxnSpMkLst>
        </pc:cxnChg>
        <pc:cxnChg chg="mod">
          <ac:chgData name="Timo Mühlhaus" userId="1b6b3aba618dadac" providerId="LiveId" clId="{6BCD4C8A-AB3E-4D13-8FCA-32A04ECF17AE}" dt="2020-09-17T13:03:47.984" v="114" actId="207"/>
          <ac:cxnSpMkLst>
            <pc:docMk/>
            <pc:sldMk cId="695490180" sldId="558"/>
            <ac:cxnSpMk id="198" creationId="{82161E84-9FF7-4273-A238-561FC102A27A}"/>
          </ac:cxnSpMkLst>
        </pc:cxnChg>
        <pc:cxnChg chg="mod">
          <ac:chgData name="Timo Mühlhaus" userId="1b6b3aba618dadac" providerId="LiveId" clId="{6BCD4C8A-AB3E-4D13-8FCA-32A04ECF17AE}" dt="2020-09-17T13:03:47.984" v="114" actId="207"/>
          <ac:cxnSpMkLst>
            <pc:docMk/>
            <pc:sldMk cId="695490180" sldId="558"/>
            <ac:cxnSpMk id="199" creationId="{BD90613F-DD76-4261-9CB3-EA7D81F12680}"/>
          </ac:cxnSpMkLst>
        </pc:cxnChg>
        <pc:cxnChg chg="mod">
          <ac:chgData name="Timo Mühlhaus" userId="1b6b3aba618dadac" providerId="LiveId" clId="{6BCD4C8A-AB3E-4D13-8FCA-32A04ECF17AE}" dt="2020-09-17T13:03:47.984" v="114" actId="207"/>
          <ac:cxnSpMkLst>
            <pc:docMk/>
            <pc:sldMk cId="695490180" sldId="558"/>
            <ac:cxnSpMk id="200" creationId="{E4F6445E-C388-4F5B-BA62-D59B6EDAB1C4}"/>
          </ac:cxnSpMkLst>
        </pc:cxnChg>
        <pc:cxnChg chg="mod">
          <ac:chgData name="Timo Mühlhaus" userId="1b6b3aba618dadac" providerId="LiveId" clId="{6BCD4C8A-AB3E-4D13-8FCA-32A04ECF17AE}" dt="2020-09-17T13:03:47.984" v="114" actId="207"/>
          <ac:cxnSpMkLst>
            <pc:docMk/>
            <pc:sldMk cId="695490180" sldId="558"/>
            <ac:cxnSpMk id="201" creationId="{0C70EBA0-A70A-4D78-B342-5B9C1CC61C5C}"/>
          </ac:cxnSpMkLst>
        </pc:cxnChg>
        <pc:cxnChg chg="mod">
          <ac:chgData name="Timo Mühlhaus" userId="1b6b3aba618dadac" providerId="LiveId" clId="{6BCD4C8A-AB3E-4D13-8FCA-32A04ECF17AE}" dt="2020-09-17T13:03:47.984" v="114" actId="207"/>
          <ac:cxnSpMkLst>
            <pc:docMk/>
            <pc:sldMk cId="695490180" sldId="558"/>
            <ac:cxnSpMk id="202" creationId="{C3E8DD54-0EA6-44C3-A2E9-F63E475EBA38}"/>
          </ac:cxnSpMkLst>
        </pc:cxnChg>
        <pc:cxnChg chg="mod">
          <ac:chgData name="Timo Mühlhaus" userId="1b6b3aba618dadac" providerId="LiveId" clId="{6BCD4C8A-AB3E-4D13-8FCA-32A04ECF17AE}" dt="2020-09-17T13:03:47.984" v="114" actId="207"/>
          <ac:cxnSpMkLst>
            <pc:docMk/>
            <pc:sldMk cId="695490180" sldId="558"/>
            <ac:cxnSpMk id="203" creationId="{9CBB09FE-4B66-4E3C-932F-B318092AA707}"/>
          </ac:cxnSpMkLst>
        </pc:cxnChg>
        <pc:cxnChg chg="mod">
          <ac:chgData name="Timo Mühlhaus" userId="1b6b3aba618dadac" providerId="LiveId" clId="{6BCD4C8A-AB3E-4D13-8FCA-32A04ECF17AE}" dt="2020-09-17T13:03:47.984" v="114" actId="207"/>
          <ac:cxnSpMkLst>
            <pc:docMk/>
            <pc:sldMk cId="695490180" sldId="558"/>
            <ac:cxnSpMk id="204" creationId="{12F89281-38EB-4C1A-9FDF-66E38E282393}"/>
          </ac:cxnSpMkLst>
        </pc:cxnChg>
        <pc:cxnChg chg="mod">
          <ac:chgData name="Timo Mühlhaus" userId="1b6b3aba618dadac" providerId="LiveId" clId="{6BCD4C8A-AB3E-4D13-8FCA-32A04ECF17AE}" dt="2020-09-17T13:03:47.984" v="114" actId="207"/>
          <ac:cxnSpMkLst>
            <pc:docMk/>
            <pc:sldMk cId="695490180" sldId="558"/>
            <ac:cxnSpMk id="205" creationId="{2D0160BD-5EBE-4BF9-819E-F866DA5B6B88}"/>
          </ac:cxnSpMkLst>
        </pc:cxnChg>
        <pc:cxnChg chg="mod">
          <ac:chgData name="Timo Mühlhaus" userId="1b6b3aba618dadac" providerId="LiveId" clId="{6BCD4C8A-AB3E-4D13-8FCA-32A04ECF17AE}" dt="2020-09-17T13:03:47.984" v="114" actId="207"/>
          <ac:cxnSpMkLst>
            <pc:docMk/>
            <pc:sldMk cId="695490180" sldId="558"/>
            <ac:cxnSpMk id="206" creationId="{AF9BD7FE-D92E-45B7-B43E-766961130E01}"/>
          </ac:cxnSpMkLst>
        </pc:cxnChg>
        <pc:cxnChg chg="mod">
          <ac:chgData name="Timo Mühlhaus" userId="1b6b3aba618dadac" providerId="LiveId" clId="{6BCD4C8A-AB3E-4D13-8FCA-32A04ECF17AE}" dt="2020-09-17T13:03:47.984" v="114" actId="207"/>
          <ac:cxnSpMkLst>
            <pc:docMk/>
            <pc:sldMk cId="695490180" sldId="558"/>
            <ac:cxnSpMk id="207" creationId="{DD84112F-C74A-40F2-8C71-2CFBB8CD9FC7}"/>
          </ac:cxnSpMkLst>
        </pc:cxnChg>
        <pc:cxnChg chg="mod">
          <ac:chgData name="Timo Mühlhaus" userId="1b6b3aba618dadac" providerId="LiveId" clId="{6BCD4C8A-AB3E-4D13-8FCA-32A04ECF17AE}" dt="2020-09-17T13:03:47.984" v="114" actId="207"/>
          <ac:cxnSpMkLst>
            <pc:docMk/>
            <pc:sldMk cId="695490180" sldId="558"/>
            <ac:cxnSpMk id="208" creationId="{A54218E8-4F0D-4561-86AE-00CE57B14146}"/>
          </ac:cxnSpMkLst>
        </pc:cxnChg>
        <pc:cxnChg chg="mod">
          <ac:chgData name="Timo Mühlhaus" userId="1b6b3aba618dadac" providerId="LiveId" clId="{6BCD4C8A-AB3E-4D13-8FCA-32A04ECF17AE}" dt="2020-09-17T13:03:47.984" v="114" actId="207"/>
          <ac:cxnSpMkLst>
            <pc:docMk/>
            <pc:sldMk cId="695490180" sldId="558"/>
            <ac:cxnSpMk id="209" creationId="{01DB23A9-F19F-4EE0-9BD3-8BA27B0256C6}"/>
          </ac:cxnSpMkLst>
        </pc:cxnChg>
        <pc:cxnChg chg="mod">
          <ac:chgData name="Timo Mühlhaus" userId="1b6b3aba618dadac" providerId="LiveId" clId="{6BCD4C8A-AB3E-4D13-8FCA-32A04ECF17AE}" dt="2020-09-17T13:03:47.984" v="114" actId="207"/>
          <ac:cxnSpMkLst>
            <pc:docMk/>
            <pc:sldMk cId="695490180" sldId="558"/>
            <ac:cxnSpMk id="210" creationId="{6C984C5D-B988-40C4-B490-F93A6FA3D9CF}"/>
          </ac:cxnSpMkLst>
        </pc:cxnChg>
        <pc:cxnChg chg="mod">
          <ac:chgData name="Timo Mühlhaus" userId="1b6b3aba618dadac" providerId="LiveId" clId="{6BCD4C8A-AB3E-4D13-8FCA-32A04ECF17AE}" dt="2020-09-17T13:03:47.984" v="114" actId="207"/>
          <ac:cxnSpMkLst>
            <pc:docMk/>
            <pc:sldMk cId="695490180" sldId="558"/>
            <ac:cxnSpMk id="211" creationId="{AB5163BB-51A2-44CD-A058-2F38A1609B5D}"/>
          </ac:cxnSpMkLst>
        </pc:cxnChg>
      </pc:sldChg>
      <pc:sldChg chg="add del ord">
        <pc:chgData name="Timo Mühlhaus" userId="1b6b3aba618dadac" providerId="LiveId" clId="{6BCD4C8A-AB3E-4D13-8FCA-32A04ECF17AE}" dt="2020-09-17T13:04:16.881" v="119" actId="47"/>
        <pc:sldMkLst>
          <pc:docMk/>
          <pc:sldMk cId="2737487583" sldId="559"/>
        </pc:sldMkLst>
      </pc:sldChg>
      <pc:sldChg chg="modSp add mod ord">
        <pc:chgData name="Timo Mühlhaus" userId="1b6b3aba618dadac" providerId="LiveId" clId="{6BCD4C8A-AB3E-4D13-8FCA-32A04ECF17AE}" dt="2020-09-17T13:04:48.982" v="159" actId="27636"/>
        <pc:sldMkLst>
          <pc:docMk/>
          <pc:sldMk cId="2071468040" sldId="560"/>
        </pc:sldMkLst>
        <pc:spChg chg="mod">
          <ac:chgData name="Timo Mühlhaus" userId="1b6b3aba618dadac" providerId="LiveId" clId="{6BCD4C8A-AB3E-4D13-8FCA-32A04ECF17AE}" dt="2020-09-17T13:04:48.982" v="159" actId="27636"/>
          <ac:spMkLst>
            <pc:docMk/>
            <pc:sldMk cId="2071468040" sldId="560"/>
            <ac:spMk id="3" creationId="{E6050A5C-3C7C-49B3-815E-AC177B5B6843}"/>
          </ac:spMkLst>
        </pc:spChg>
      </pc:sldChg>
      <pc:sldChg chg="addSp modSp add mod ord">
        <pc:chgData name="Timo Mühlhaus" userId="1b6b3aba618dadac" providerId="LiveId" clId="{6BCD4C8A-AB3E-4D13-8FCA-32A04ECF17AE}" dt="2020-09-17T13:06:22.915" v="196" actId="113"/>
        <pc:sldMkLst>
          <pc:docMk/>
          <pc:sldMk cId="515894691" sldId="561"/>
        </pc:sldMkLst>
        <pc:spChg chg="mod">
          <ac:chgData name="Timo Mühlhaus" userId="1b6b3aba618dadac" providerId="LiveId" clId="{6BCD4C8A-AB3E-4D13-8FCA-32A04ECF17AE}" dt="2020-09-17T13:05:33.011" v="180" actId="1076"/>
          <ac:spMkLst>
            <pc:docMk/>
            <pc:sldMk cId="515894691" sldId="561"/>
            <ac:spMk id="3" creationId="{E6050A5C-3C7C-49B3-815E-AC177B5B6843}"/>
          </ac:spMkLst>
        </pc:spChg>
        <pc:spChg chg="add mod">
          <ac:chgData name="Timo Mühlhaus" userId="1b6b3aba618dadac" providerId="LiveId" clId="{6BCD4C8A-AB3E-4D13-8FCA-32A04ECF17AE}" dt="2020-09-17T13:06:22.915" v="196" actId="113"/>
          <ac:spMkLst>
            <pc:docMk/>
            <pc:sldMk cId="515894691" sldId="561"/>
            <ac:spMk id="69" creationId="{D82BE1F1-8606-459C-8FF0-4D987047DDF3}"/>
          </ac:spMkLst>
        </pc:spChg>
      </pc:sldChg>
      <pc:sldChg chg="delSp modSp add mod ord">
        <pc:chgData name="Timo Mühlhaus" userId="1b6b3aba618dadac" providerId="LiveId" clId="{6BCD4C8A-AB3E-4D13-8FCA-32A04ECF17AE}" dt="2020-09-17T13:08:13.324" v="253" actId="20577"/>
        <pc:sldMkLst>
          <pc:docMk/>
          <pc:sldMk cId="3277433297" sldId="562"/>
        </pc:sldMkLst>
        <pc:spChg chg="mod">
          <ac:chgData name="Timo Mühlhaus" userId="1b6b3aba618dadac" providerId="LiveId" clId="{6BCD4C8A-AB3E-4D13-8FCA-32A04ECF17AE}" dt="2020-09-17T13:08:13.324" v="253" actId="20577"/>
          <ac:spMkLst>
            <pc:docMk/>
            <pc:sldMk cId="3277433297" sldId="562"/>
            <ac:spMk id="3" creationId="{E6050A5C-3C7C-49B3-815E-AC177B5B6843}"/>
          </ac:spMkLst>
        </pc:spChg>
        <pc:spChg chg="del mod">
          <ac:chgData name="Timo Mühlhaus" userId="1b6b3aba618dadac" providerId="LiveId" clId="{6BCD4C8A-AB3E-4D13-8FCA-32A04ECF17AE}" dt="2020-09-17T13:07:03.572" v="217" actId="478"/>
          <ac:spMkLst>
            <pc:docMk/>
            <pc:sldMk cId="3277433297" sldId="562"/>
            <ac:spMk id="69" creationId="{D82BE1F1-8606-459C-8FF0-4D987047DDF3}"/>
          </ac:spMkLst>
        </pc:spChg>
      </pc:sldChg>
      <pc:sldChg chg="modSp add mod ord">
        <pc:chgData name="Timo Mühlhaus" userId="1b6b3aba618dadac" providerId="LiveId" clId="{6BCD4C8A-AB3E-4D13-8FCA-32A04ECF17AE}" dt="2020-09-17T13:14:59.262" v="299" actId="6549"/>
        <pc:sldMkLst>
          <pc:docMk/>
          <pc:sldMk cId="1300831346" sldId="563"/>
        </pc:sldMkLst>
        <pc:spChg chg="mod">
          <ac:chgData name="Timo Mühlhaus" userId="1b6b3aba618dadac" providerId="LiveId" clId="{6BCD4C8A-AB3E-4D13-8FCA-32A04ECF17AE}" dt="2020-09-17T13:14:54.813" v="297" actId="1076"/>
          <ac:spMkLst>
            <pc:docMk/>
            <pc:sldMk cId="1300831346" sldId="563"/>
            <ac:spMk id="2" creationId="{2BF6D35B-9DEE-4B06-BAFB-65F127924AE3}"/>
          </ac:spMkLst>
        </pc:spChg>
        <pc:spChg chg="mod">
          <ac:chgData name="Timo Mühlhaus" userId="1b6b3aba618dadac" providerId="LiveId" clId="{6BCD4C8A-AB3E-4D13-8FCA-32A04ECF17AE}" dt="2020-09-17T13:14:59.262" v="299" actId="6549"/>
          <ac:spMkLst>
            <pc:docMk/>
            <pc:sldMk cId="1300831346" sldId="563"/>
            <ac:spMk id="5" creationId="{E8B94690-4208-434E-920D-0E1AA654FDD7}"/>
          </ac:spMkLst>
        </pc:spChg>
      </pc:sldChg>
      <pc:sldChg chg="modSp add mod ord">
        <pc:chgData name="Timo Mühlhaus" userId="1b6b3aba618dadac" providerId="LiveId" clId="{6BCD4C8A-AB3E-4D13-8FCA-32A04ECF17AE}" dt="2020-09-17T13:15:55.109" v="321" actId="6549"/>
        <pc:sldMkLst>
          <pc:docMk/>
          <pc:sldMk cId="147217599" sldId="564"/>
        </pc:sldMkLst>
        <pc:spChg chg="mod">
          <ac:chgData name="Timo Mühlhaus" userId="1b6b3aba618dadac" providerId="LiveId" clId="{6BCD4C8A-AB3E-4D13-8FCA-32A04ECF17AE}" dt="2020-09-17T13:15:49.181" v="318" actId="20577"/>
          <ac:spMkLst>
            <pc:docMk/>
            <pc:sldMk cId="147217599" sldId="564"/>
            <ac:spMk id="2" creationId="{2BF6D35B-9DEE-4B06-BAFB-65F127924AE3}"/>
          </ac:spMkLst>
        </pc:spChg>
        <pc:spChg chg="mod">
          <ac:chgData name="Timo Mühlhaus" userId="1b6b3aba618dadac" providerId="LiveId" clId="{6BCD4C8A-AB3E-4D13-8FCA-32A04ECF17AE}" dt="2020-09-17T13:15:55.109" v="321" actId="6549"/>
          <ac:spMkLst>
            <pc:docMk/>
            <pc:sldMk cId="147217599" sldId="564"/>
            <ac:spMk id="5" creationId="{E8B94690-4208-434E-920D-0E1AA654FDD7}"/>
          </ac:spMkLst>
        </pc:spChg>
      </pc:sldChg>
      <pc:sldChg chg="add del">
        <pc:chgData name="Timo Mühlhaus" userId="1b6b3aba618dadac" providerId="LiveId" clId="{6BCD4C8A-AB3E-4D13-8FCA-32A04ECF17AE}" dt="2020-09-17T13:15:03.744" v="301" actId="47"/>
        <pc:sldMkLst>
          <pc:docMk/>
          <pc:sldMk cId="1578580032" sldId="564"/>
        </pc:sldMkLst>
      </pc:sldChg>
      <pc:sldChg chg="modSp add mod">
        <pc:chgData name="Timo Mühlhaus" userId="1b6b3aba618dadac" providerId="LiveId" clId="{6BCD4C8A-AB3E-4D13-8FCA-32A04ECF17AE}" dt="2020-09-17T13:15:24.373" v="309" actId="403"/>
        <pc:sldMkLst>
          <pc:docMk/>
          <pc:sldMk cId="531445010" sldId="565"/>
        </pc:sldMkLst>
        <pc:spChg chg="mod">
          <ac:chgData name="Timo Mühlhaus" userId="1b6b3aba618dadac" providerId="LiveId" clId="{6BCD4C8A-AB3E-4D13-8FCA-32A04ECF17AE}" dt="2020-09-17T13:15:16.100" v="306"/>
          <ac:spMkLst>
            <pc:docMk/>
            <pc:sldMk cId="531445010" sldId="565"/>
            <ac:spMk id="2" creationId="{2BF6D35B-9DEE-4B06-BAFB-65F127924AE3}"/>
          </ac:spMkLst>
        </pc:spChg>
        <pc:spChg chg="mod">
          <ac:chgData name="Timo Mühlhaus" userId="1b6b3aba618dadac" providerId="LiveId" clId="{6BCD4C8A-AB3E-4D13-8FCA-32A04ECF17AE}" dt="2020-09-17T13:15:24.373" v="309" actId="403"/>
          <ac:spMkLst>
            <pc:docMk/>
            <pc:sldMk cId="531445010" sldId="565"/>
            <ac:spMk id="5" creationId="{E8B94690-4208-434E-920D-0E1AA654FDD7}"/>
          </ac:spMkLst>
        </pc:spChg>
      </pc:sldChg>
      <pc:sldChg chg="add">
        <pc:chgData name="Timo Mühlhaus" userId="1b6b3aba618dadac" providerId="LiveId" clId="{6BCD4C8A-AB3E-4D13-8FCA-32A04ECF17AE}" dt="2020-09-17T13:16:06.859" v="322"/>
        <pc:sldMkLst>
          <pc:docMk/>
          <pc:sldMk cId="0" sldId="566"/>
        </pc:sldMkLst>
      </pc:sldChg>
    </pc:docChg>
  </pc:docChgLst>
  <pc:docChgLst>
    <pc:chgData name="dsuchod" userId="S::dsuchod_rz.uni-freiburg.de#ext#@csb488.onmicrosoft.com::9983768e-f601-45b9-88f1-11aabc05fd5d" providerId="AD" clId="Web-{BC4D741A-D5CC-4CFD-9F32-BECC8CB2E8B7}"/>
    <pc:docChg chg="modSld">
      <pc:chgData name="dsuchod" userId="S::dsuchod_rz.uni-freiburg.de#ext#@csb488.onmicrosoft.com::9983768e-f601-45b9-88f1-11aabc05fd5d" providerId="AD" clId="Web-{BC4D741A-D5CC-4CFD-9F32-BECC8CB2E8B7}" dt="2020-09-18T16:07:47.716" v="56" actId="20577"/>
      <pc:docMkLst>
        <pc:docMk/>
      </pc:docMkLst>
      <pc:sldChg chg="modSp">
        <pc:chgData name="dsuchod" userId="S::dsuchod_rz.uni-freiburg.de#ext#@csb488.onmicrosoft.com::9983768e-f601-45b9-88f1-11aabc05fd5d" providerId="AD" clId="Web-{BC4D741A-D5CC-4CFD-9F32-BECC8CB2E8B7}" dt="2020-09-18T16:07:47.699" v="55" actId="20577"/>
        <pc:sldMkLst>
          <pc:docMk/>
          <pc:sldMk cId="531445010" sldId="565"/>
        </pc:sldMkLst>
        <pc:spChg chg="mod">
          <ac:chgData name="dsuchod" userId="S::dsuchod_rz.uni-freiburg.de#ext#@csb488.onmicrosoft.com::9983768e-f601-45b9-88f1-11aabc05fd5d" providerId="AD" clId="Web-{BC4D741A-D5CC-4CFD-9F32-BECC8CB2E8B7}" dt="2020-09-18T16:07:47.699" v="55" actId="20577"/>
          <ac:spMkLst>
            <pc:docMk/>
            <pc:sldMk cId="531445010" sldId="565"/>
            <ac:spMk id="5" creationId="{E8B94690-4208-434E-920D-0E1AA654FDD7}"/>
          </ac:spMkLst>
        </pc:spChg>
      </pc:sldChg>
    </pc:docChg>
  </pc:docChgLst>
  <pc:docChgLst>
    <pc:chgData name="Heinrich Lukas Weil" userId="8de1357be3ba42a7" providerId="LiveId" clId="{C32C11BE-AFDA-4C9A-830B-98EC03AF8500}"/>
    <pc:docChg chg="undo custSel addSld delSld modSld">
      <pc:chgData name="Heinrich Lukas Weil" userId="8de1357be3ba42a7" providerId="LiveId" clId="{C32C11BE-AFDA-4C9A-830B-98EC03AF8500}" dt="2023-11-27T14:46:57.253" v="526" actId="20577"/>
      <pc:docMkLst>
        <pc:docMk/>
      </pc:docMkLst>
      <pc:sldChg chg="del">
        <pc:chgData name="Heinrich Lukas Weil" userId="8de1357be3ba42a7" providerId="LiveId" clId="{C32C11BE-AFDA-4C9A-830B-98EC03AF8500}" dt="2023-11-21T08:57:15.414" v="1" actId="47"/>
        <pc:sldMkLst>
          <pc:docMk/>
          <pc:sldMk cId="3128348533" sldId="782"/>
        </pc:sldMkLst>
      </pc:sldChg>
      <pc:sldChg chg="del">
        <pc:chgData name="Heinrich Lukas Weil" userId="8de1357be3ba42a7" providerId="LiveId" clId="{C32C11BE-AFDA-4C9A-830B-98EC03AF8500}" dt="2023-11-21T08:57:14.697" v="0" actId="47"/>
        <pc:sldMkLst>
          <pc:docMk/>
          <pc:sldMk cId="983299921" sldId="787"/>
        </pc:sldMkLst>
      </pc:sldChg>
      <pc:sldChg chg="del">
        <pc:chgData name="Heinrich Lukas Weil" userId="8de1357be3ba42a7" providerId="LiveId" clId="{C32C11BE-AFDA-4C9A-830B-98EC03AF8500}" dt="2023-11-21T08:57:24.758" v="5" actId="47"/>
        <pc:sldMkLst>
          <pc:docMk/>
          <pc:sldMk cId="3606694621" sldId="828"/>
        </pc:sldMkLst>
      </pc:sldChg>
      <pc:sldChg chg="del">
        <pc:chgData name="Heinrich Lukas Weil" userId="8de1357be3ba42a7" providerId="LiveId" clId="{C32C11BE-AFDA-4C9A-830B-98EC03AF8500}" dt="2023-11-21T08:57:25.783" v="6" actId="47"/>
        <pc:sldMkLst>
          <pc:docMk/>
          <pc:sldMk cId="659831270" sldId="830"/>
        </pc:sldMkLst>
      </pc:sldChg>
      <pc:sldChg chg="del">
        <pc:chgData name="Heinrich Lukas Weil" userId="8de1357be3ba42a7" providerId="LiveId" clId="{C32C11BE-AFDA-4C9A-830B-98EC03AF8500}" dt="2023-11-21T08:57:16.383" v="2" actId="47"/>
        <pc:sldMkLst>
          <pc:docMk/>
          <pc:sldMk cId="4155333473" sldId="833"/>
        </pc:sldMkLst>
      </pc:sldChg>
      <pc:sldChg chg="del">
        <pc:chgData name="Heinrich Lukas Weil" userId="8de1357be3ba42a7" providerId="LiveId" clId="{C32C11BE-AFDA-4C9A-830B-98EC03AF8500}" dt="2023-11-21T08:57:22.714" v="4" actId="47"/>
        <pc:sldMkLst>
          <pc:docMk/>
          <pc:sldMk cId="3946650321" sldId="869"/>
        </pc:sldMkLst>
      </pc:sldChg>
      <pc:sldChg chg="addSp modSp mod">
        <pc:chgData name="Heinrich Lukas Weil" userId="8de1357be3ba42a7" providerId="LiveId" clId="{C32C11BE-AFDA-4C9A-830B-98EC03AF8500}" dt="2023-11-21T09:02:37.262" v="144" actId="20577"/>
        <pc:sldMkLst>
          <pc:docMk/>
          <pc:sldMk cId="4207993823" sldId="881"/>
        </pc:sldMkLst>
        <pc:spChg chg="mod">
          <ac:chgData name="Heinrich Lukas Weil" userId="8de1357be3ba42a7" providerId="LiveId" clId="{C32C11BE-AFDA-4C9A-830B-98EC03AF8500}" dt="2023-11-21T09:01:20.651" v="61" actId="20577"/>
          <ac:spMkLst>
            <pc:docMk/>
            <pc:sldMk cId="4207993823" sldId="881"/>
            <ac:spMk id="3" creationId="{FDE1AE14-FA8A-DEC2-A784-DDA09EDF75A2}"/>
          </ac:spMkLst>
        </pc:spChg>
        <pc:spChg chg="add mod">
          <ac:chgData name="Heinrich Lukas Weil" userId="8de1357be3ba42a7" providerId="LiveId" clId="{C32C11BE-AFDA-4C9A-830B-98EC03AF8500}" dt="2023-11-21T09:02:37.262" v="144" actId="20577"/>
          <ac:spMkLst>
            <pc:docMk/>
            <pc:sldMk cId="4207993823" sldId="881"/>
            <ac:spMk id="6" creationId="{AC60B570-F2B2-EB8C-6FB8-CB0E6D1715DE}"/>
          </ac:spMkLst>
        </pc:spChg>
        <pc:picChg chg="mod">
          <ac:chgData name="Heinrich Lukas Weil" userId="8de1357be3ba42a7" providerId="LiveId" clId="{C32C11BE-AFDA-4C9A-830B-98EC03AF8500}" dt="2023-11-21T09:02:00.631" v="63" actId="1076"/>
          <ac:picMkLst>
            <pc:docMk/>
            <pc:sldMk cId="4207993823" sldId="881"/>
            <ac:picMk id="4" creationId="{5A74A9E6-CDC3-8E84-8DCE-E73041D6C5B4}"/>
          </ac:picMkLst>
        </pc:picChg>
        <pc:picChg chg="mod">
          <ac:chgData name="Heinrich Lukas Weil" userId="8de1357be3ba42a7" providerId="LiveId" clId="{C32C11BE-AFDA-4C9A-830B-98EC03AF8500}" dt="2023-11-21T09:01:58.773" v="62" actId="1076"/>
          <ac:picMkLst>
            <pc:docMk/>
            <pc:sldMk cId="4207993823" sldId="881"/>
            <ac:picMk id="13" creationId="{AD607475-8D6B-C13B-BFD9-6095834E0761}"/>
          </ac:picMkLst>
        </pc:picChg>
        <pc:picChg chg="mod">
          <ac:chgData name="Heinrich Lukas Weil" userId="8de1357be3ba42a7" providerId="LiveId" clId="{C32C11BE-AFDA-4C9A-830B-98EC03AF8500}" dt="2023-11-21T09:02:04.411" v="64" actId="1076"/>
          <ac:picMkLst>
            <pc:docMk/>
            <pc:sldMk cId="4207993823" sldId="881"/>
            <ac:picMk id="15" creationId="{7DD52AD2-5729-AE26-F111-01D5D0DD9A37}"/>
          </ac:picMkLst>
        </pc:picChg>
      </pc:sldChg>
      <pc:sldChg chg="addSp delSp modSp mod">
        <pc:chgData name="Heinrich Lukas Weil" userId="8de1357be3ba42a7" providerId="LiveId" clId="{C32C11BE-AFDA-4C9A-830B-98EC03AF8500}" dt="2023-11-21T09:03:13.369" v="148" actId="1076"/>
        <pc:sldMkLst>
          <pc:docMk/>
          <pc:sldMk cId="67447610" sldId="887"/>
        </pc:sldMkLst>
        <pc:picChg chg="add mod">
          <ac:chgData name="Heinrich Lukas Weil" userId="8de1357be3ba42a7" providerId="LiveId" clId="{C32C11BE-AFDA-4C9A-830B-98EC03AF8500}" dt="2023-11-21T09:03:13.369" v="148" actId="1076"/>
          <ac:picMkLst>
            <pc:docMk/>
            <pc:sldMk cId="67447610" sldId="887"/>
            <ac:picMk id="4" creationId="{D72A9A41-8581-5387-8113-7D63A6A930CC}"/>
          </ac:picMkLst>
        </pc:picChg>
        <pc:picChg chg="del">
          <ac:chgData name="Heinrich Lukas Weil" userId="8de1357be3ba42a7" providerId="LiveId" clId="{C32C11BE-AFDA-4C9A-830B-98EC03AF8500}" dt="2023-11-21T09:03:12.240" v="147" actId="478"/>
          <ac:picMkLst>
            <pc:docMk/>
            <pc:sldMk cId="67447610" sldId="887"/>
            <ac:picMk id="5" creationId="{407FD501-E78F-8575-F5DE-4BB0A2945832}"/>
          </ac:picMkLst>
        </pc:picChg>
      </pc:sldChg>
      <pc:sldChg chg="delSp modSp add mod">
        <pc:chgData name="Heinrich Lukas Weil" userId="8de1357be3ba42a7" providerId="LiveId" clId="{C32C11BE-AFDA-4C9A-830B-98EC03AF8500}" dt="2023-11-21T08:57:37.935" v="39" actId="478"/>
        <pc:sldMkLst>
          <pc:docMk/>
          <pc:sldMk cId="2912428343" sldId="888"/>
        </pc:sldMkLst>
        <pc:spChg chg="del">
          <ac:chgData name="Heinrich Lukas Weil" userId="8de1357be3ba42a7" providerId="LiveId" clId="{C32C11BE-AFDA-4C9A-830B-98EC03AF8500}" dt="2023-11-21T08:57:37.935" v="39" actId="478"/>
          <ac:spMkLst>
            <pc:docMk/>
            <pc:sldMk cId="2912428343" sldId="888"/>
            <ac:spMk id="5" creationId="{EA0B53EE-3646-8C76-7445-3F2D7C3E036B}"/>
          </ac:spMkLst>
        </pc:spChg>
        <pc:spChg chg="mod">
          <ac:chgData name="Heinrich Lukas Weil" userId="8de1357be3ba42a7" providerId="LiveId" clId="{C32C11BE-AFDA-4C9A-830B-98EC03AF8500}" dt="2023-11-21T08:57:36.334" v="38" actId="20577"/>
          <ac:spMkLst>
            <pc:docMk/>
            <pc:sldMk cId="2912428343" sldId="888"/>
            <ac:spMk id="76" creationId="{E4FD99A9-43F4-4BA4-B2FD-DFDC2C45B583}"/>
          </ac:spMkLst>
        </pc:spChg>
      </pc:sldChg>
      <pc:sldChg chg="new del">
        <pc:chgData name="Heinrich Lukas Weil" userId="8de1357be3ba42a7" providerId="LiveId" clId="{C32C11BE-AFDA-4C9A-830B-98EC03AF8500}" dt="2023-11-24T07:34:19.061" v="150" actId="47"/>
        <pc:sldMkLst>
          <pc:docMk/>
          <pc:sldMk cId="1309408930" sldId="889"/>
        </pc:sldMkLst>
      </pc:sldChg>
      <pc:sldChg chg="addSp delSp modSp new mod">
        <pc:chgData name="Heinrich Lukas Weil" userId="8de1357be3ba42a7" providerId="LiveId" clId="{C32C11BE-AFDA-4C9A-830B-98EC03AF8500}" dt="2023-11-27T14:46:57.253" v="526" actId="20577"/>
        <pc:sldMkLst>
          <pc:docMk/>
          <pc:sldMk cId="2712385115" sldId="889"/>
        </pc:sldMkLst>
        <pc:spChg chg="mod">
          <ac:chgData name="Heinrich Lukas Weil" userId="8de1357be3ba42a7" providerId="LiveId" clId="{C32C11BE-AFDA-4C9A-830B-98EC03AF8500}" dt="2023-11-27T14:46:57.253" v="526" actId="20577"/>
          <ac:spMkLst>
            <pc:docMk/>
            <pc:sldMk cId="2712385115" sldId="889"/>
            <ac:spMk id="2" creationId="{7F2BBDF5-862E-FA79-4551-929283738976}"/>
          </ac:spMkLst>
        </pc:spChg>
        <pc:spChg chg="del">
          <ac:chgData name="Heinrich Lukas Weil" userId="8de1357be3ba42a7" providerId="LiveId" clId="{C32C11BE-AFDA-4C9A-830B-98EC03AF8500}" dt="2023-11-24T09:29:00.219" v="152" actId="478"/>
          <ac:spMkLst>
            <pc:docMk/>
            <pc:sldMk cId="2712385115" sldId="889"/>
            <ac:spMk id="3" creationId="{6759B85B-525F-5E3B-DDE8-F1C09A29C221}"/>
          </ac:spMkLst>
        </pc:spChg>
        <pc:spChg chg="add del mod">
          <ac:chgData name="Heinrich Lukas Weil" userId="8de1357be3ba42a7" providerId="LiveId" clId="{C32C11BE-AFDA-4C9A-830B-98EC03AF8500}" dt="2023-11-24T09:38:57.528" v="367"/>
          <ac:spMkLst>
            <pc:docMk/>
            <pc:sldMk cId="2712385115" sldId="889"/>
            <ac:spMk id="4" creationId="{8F1AAF03-3EC3-FDC6-3F12-4F8B410F8053}"/>
          </ac:spMkLst>
        </pc:spChg>
        <pc:spChg chg="add del mod">
          <ac:chgData name="Heinrich Lukas Weil" userId="8de1357be3ba42a7" providerId="LiveId" clId="{C32C11BE-AFDA-4C9A-830B-98EC03AF8500}" dt="2023-11-24T09:38:57.528" v="367"/>
          <ac:spMkLst>
            <pc:docMk/>
            <pc:sldMk cId="2712385115" sldId="889"/>
            <ac:spMk id="5" creationId="{EDE77F32-1281-7AF3-D9B8-49594AB00117}"/>
          </ac:spMkLst>
        </pc:spChg>
        <pc:spChg chg="add del mod">
          <ac:chgData name="Heinrich Lukas Weil" userId="8de1357be3ba42a7" providerId="LiveId" clId="{C32C11BE-AFDA-4C9A-830B-98EC03AF8500}" dt="2023-11-24T09:39:50.271" v="372"/>
          <ac:spMkLst>
            <pc:docMk/>
            <pc:sldMk cId="2712385115" sldId="889"/>
            <ac:spMk id="6" creationId="{5F17A6E0-4434-BC18-94F5-717DE0D5E121}"/>
          </ac:spMkLst>
        </pc:spChg>
        <pc:spChg chg="add mod">
          <ac:chgData name="Heinrich Lukas Weil" userId="8de1357be3ba42a7" providerId="LiveId" clId="{C32C11BE-AFDA-4C9A-830B-98EC03AF8500}" dt="2023-11-27T14:45:44.431" v="512" actId="207"/>
          <ac:spMkLst>
            <pc:docMk/>
            <pc:sldMk cId="2712385115" sldId="889"/>
            <ac:spMk id="7" creationId="{7E6887F0-2C56-E096-C88A-FBCF3803BC06}"/>
          </ac:spMkLst>
        </pc:spChg>
        <pc:spChg chg="add del mod">
          <ac:chgData name="Heinrich Lukas Weil" userId="8de1357be3ba42a7" providerId="LiveId" clId="{C32C11BE-AFDA-4C9A-830B-98EC03AF8500}" dt="2023-11-24T09:39:50.271" v="372"/>
          <ac:spMkLst>
            <pc:docMk/>
            <pc:sldMk cId="2712385115" sldId="889"/>
            <ac:spMk id="8" creationId="{F6A3F805-B2F7-2616-133E-03B35871EC2F}"/>
          </ac:spMkLst>
        </pc:spChg>
        <pc:spChg chg="add del mod">
          <ac:chgData name="Heinrich Lukas Weil" userId="8de1357be3ba42a7" providerId="LiveId" clId="{C32C11BE-AFDA-4C9A-830B-98EC03AF8500}" dt="2023-11-24T09:38:57.528" v="367"/>
          <ac:spMkLst>
            <pc:docMk/>
            <pc:sldMk cId="2712385115" sldId="889"/>
            <ac:spMk id="9" creationId="{D144C94D-D60B-0EF5-2F07-40498160AAA1}"/>
          </ac:spMkLst>
        </pc:spChg>
        <pc:spChg chg="add mod">
          <ac:chgData name="Heinrich Lukas Weil" userId="8de1357be3ba42a7" providerId="LiveId" clId="{C32C11BE-AFDA-4C9A-830B-98EC03AF8500}" dt="2023-11-27T14:45:44.431" v="512" actId="207"/>
          <ac:spMkLst>
            <pc:docMk/>
            <pc:sldMk cId="2712385115" sldId="889"/>
            <ac:spMk id="11" creationId="{D899A4CD-062C-8CF4-C361-FC08A381DC19}"/>
          </ac:spMkLst>
        </pc:spChg>
        <pc:spChg chg="add mod">
          <ac:chgData name="Heinrich Lukas Weil" userId="8de1357be3ba42a7" providerId="LiveId" clId="{C32C11BE-AFDA-4C9A-830B-98EC03AF8500}" dt="2023-11-27T14:45:44.431" v="512" actId="207"/>
          <ac:spMkLst>
            <pc:docMk/>
            <pc:sldMk cId="2712385115" sldId="889"/>
            <ac:spMk id="13" creationId="{D3A669BC-FB7F-363B-991A-9000DB09F52C}"/>
          </ac:spMkLst>
        </pc:spChg>
        <pc:spChg chg="add mod">
          <ac:chgData name="Heinrich Lukas Weil" userId="8de1357be3ba42a7" providerId="LiveId" clId="{C32C11BE-AFDA-4C9A-830B-98EC03AF8500}" dt="2023-11-27T14:45:44.431" v="512" actId="207"/>
          <ac:spMkLst>
            <pc:docMk/>
            <pc:sldMk cId="2712385115" sldId="889"/>
            <ac:spMk id="15" creationId="{952C80AD-0A7F-8EBC-DE26-3C78411586F9}"/>
          </ac:spMkLst>
        </pc:spChg>
        <pc:spChg chg="add mod">
          <ac:chgData name="Heinrich Lukas Weil" userId="8de1357be3ba42a7" providerId="LiveId" clId="{C32C11BE-AFDA-4C9A-830B-98EC03AF8500}" dt="2023-11-27T14:45:44.431" v="512" actId="207"/>
          <ac:spMkLst>
            <pc:docMk/>
            <pc:sldMk cId="2712385115" sldId="889"/>
            <ac:spMk id="17" creationId="{EC053A30-7035-EE36-69BB-A0BA846DCE4D}"/>
          </ac:spMkLst>
        </pc:spChg>
        <pc:spChg chg="add mod">
          <ac:chgData name="Heinrich Lukas Weil" userId="8de1357be3ba42a7" providerId="LiveId" clId="{C32C11BE-AFDA-4C9A-830B-98EC03AF8500}" dt="2023-11-27T14:45:44.431" v="512" actId="207"/>
          <ac:spMkLst>
            <pc:docMk/>
            <pc:sldMk cId="2712385115" sldId="889"/>
            <ac:spMk id="19" creationId="{EC7C8C61-E67F-BA45-E5AD-6C7BC3BED285}"/>
          </ac:spMkLst>
        </pc:spChg>
        <pc:spChg chg="add mod">
          <ac:chgData name="Heinrich Lukas Weil" userId="8de1357be3ba42a7" providerId="LiveId" clId="{C32C11BE-AFDA-4C9A-830B-98EC03AF8500}" dt="2023-11-27T14:45:44.431" v="512" actId="207"/>
          <ac:spMkLst>
            <pc:docMk/>
            <pc:sldMk cId="2712385115" sldId="889"/>
            <ac:spMk id="21" creationId="{9C74B549-170A-6A9A-63D2-FBD88D2043B4}"/>
          </ac:spMkLst>
        </pc:spChg>
        <pc:spChg chg="add del mod">
          <ac:chgData name="Heinrich Lukas Weil" userId="8de1357be3ba42a7" providerId="LiveId" clId="{C32C11BE-AFDA-4C9A-830B-98EC03AF8500}" dt="2023-11-24T09:39:50.271" v="372"/>
          <ac:spMkLst>
            <pc:docMk/>
            <pc:sldMk cId="2712385115" sldId="889"/>
            <ac:spMk id="22" creationId="{35B3B5BC-0231-A1F1-DF98-E12CE3BCC2ED}"/>
          </ac:spMkLst>
        </pc:spChg>
        <pc:spChg chg="add mod">
          <ac:chgData name="Heinrich Lukas Weil" userId="8de1357be3ba42a7" providerId="LiveId" clId="{C32C11BE-AFDA-4C9A-830B-98EC03AF8500}" dt="2023-11-27T14:45:44.431" v="512" actId="207"/>
          <ac:spMkLst>
            <pc:docMk/>
            <pc:sldMk cId="2712385115" sldId="889"/>
            <ac:spMk id="24" creationId="{5841164B-B176-2C5E-5C51-ECBFD4D6BF5C}"/>
          </ac:spMkLst>
        </pc:spChg>
        <pc:spChg chg="mod">
          <ac:chgData name="Heinrich Lukas Weil" userId="8de1357be3ba42a7" providerId="LiveId" clId="{C32C11BE-AFDA-4C9A-830B-98EC03AF8500}" dt="2023-11-27T14:45:44.431" v="512" actId="207"/>
          <ac:spMkLst>
            <pc:docMk/>
            <pc:sldMk cId="2712385115" sldId="889"/>
            <ac:spMk id="25" creationId="{986ED449-D89D-593F-80C4-3856D57B4A6A}"/>
          </ac:spMkLst>
        </pc:spChg>
        <pc:spChg chg="mod">
          <ac:chgData name="Heinrich Lukas Weil" userId="8de1357be3ba42a7" providerId="LiveId" clId="{C32C11BE-AFDA-4C9A-830B-98EC03AF8500}" dt="2023-11-27T14:45:44.431" v="512" actId="207"/>
          <ac:spMkLst>
            <pc:docMk/>
            <pc:sldMk cId="2712385115" sldId="889"/>
            <ac:spMk id="26" creationId="{FB091FD8-8D59-7052-9834-1567F0234311}"/>
          </ac:spMkLst>
        </pc:spChg>
        <pc:spChg chg="mod">
          <ac:chgData name="Heinrich Lukas Weil" userId="8de1357be3ba42a7" providerId="LiveId" clId="{C32C11BE-AFDA-4C9A-830B-98EC03AF8500}" dt="2023-11-24T09:44:31.648" v="409"/>
          <ac:spMkLst>
            <pc:docMk/>
            <pc:sldMk cId="2712385115" sldId="889"/>
            <ac:spMk id="28" creationId="{B7BC96D7-66AF-7471-CC8B-761F68BA96D4}"/>
          </ac:spMkLst>
        </pc:spChg>
        <pc:spChg chg="mod">
          <ac:chgData name="Heinrich Lukas Weil" userId="8de1357be3ba42a7" providerId="LiveId" clId="{C32C11BE-AFDA-4C9A-830B-98EC03AF8500}" dt="2023-11-24T09:44:31.648" v="409"/>
          <ac:spMkLst>
            <pc:docMk/>
            <pc:sldMk cId="2712385115" sldId="889"/>
            <ac:spMk id="30" creationId="{6B59BC99-267D-D3BC-93A0-CB559F380EE3}"/>
          </ac:spMkLst>
        </pc:spChg>
        <pc:spChg chg="mod">
          <ac:chgData name="Heinrich Lukas Weil" userId="8de1357be3ba42a7" providerId="LiveId" clId="{C32C11BE-AFDA-4C9A-830B-98EC03AF8500}" dt="2023-11-24T09:44:31.648" v="409"/>
          <ac:spMkLst>
            <pc:docMk/>
            <pc:sldMk cId="2712385115" sldId="889"/>
            <ac:spMk id="31" creationId="{9C9ADCE5-B096-E7B0-438E-CEB34E1180DC}"/>
          </ac:spMkLst>
        </pc:spChg>
        <pc:spChg chg="mod">
          <ac:chgData name="Heinrich Lukas Weil" userId="8de1357be3ba42a7" providerId="LiveId" clId="{C32C11BE-AFDA-4C9A-830B-98EC03AF8500}" dt="2023-11-24T09:44:31.648" v="409"/>
          <ac:spMkLst>
            <pc:docMk/>
            <pc:sldMk cId="2712385115" sldId="889"/>
            <ac:spMk id="33" creationId="{9B06E7A9-F98E-B412-D3DE-0230BEA2AC4F}"/>
          </ac:spMkLst>
        </pc:spChg>
        <pc:spChg chg="mod">
          <ac:chgData name="Heinrich Lukas Weil" userId="8de1357be3ba42a7" providerId="LiveId" clId="{C32C11BE-AFDA-4C9A-830B-98EC03AF8500}" dt="2023-11-24T09:44:31.648" v="409"/>
          <ac:spMkLst>
            <pc:docMk/>
            <pc:sldMk cId="2712385115" sldId="889"/>
            <ac:spMk id="35" creationId="{A1B94C6F-0DC1-F0E6-2D65-82C6F50584B2}"/>
          </ac:spMkLst>
        </pc:spChg>
        <pc:spChg chg="mod">
          <ac:chgData name="Heinrich Lukas Weil" userId="8de1357be3ba42a7" providerId="LiveId" clId="{C32C11BE-AFDA-4C9A-830B-98EC03AF8500}" dt="2023-11-24T09:44:31.648" v="409"/>
          <ac:spMkLst>
            <pc:docMk/>
            <pc:sldMk cId="2712385115" sldId="889"/>
            <ac:spMk id="36" creationId="{38FD0654-B26C-366F-F05A-5A9772D9A186}"/>
          </ac:spMkLst>
        </pc:spChg>
        <pc:spChg chg="mod">
          <ac:chgData name="Heinrich Lukas Weil" userId="8de1357be3ba42a7" providerId="LiveId" clId="{C32C11BE-AFDA-4C9A-830B-98EC03AF8500}" dt="2023-11-24T09:44:31.648" v="409"/>
          <ac:spMkLst>
            <pc:docMk/>
            <pc:sldMk cId="2712385115" sldId="889"/>
            <ac:spMk id="37" creationId="{7F90BF94-307A-91F6-4F33-D4811F176311}"/>
          </ac:spMkLst>
        </pc:spChg>
        <pc:spChg chg="mod">
          <ac:chgData name="Heinrich Lukas Weil" userId="8de1357be3ba42a7" providerId="LiveId" clId="{C32C11BE-AFDA-4C9A-830B-98EC03AF8500}" dt="2023-11-24T09:44:31.648" v="409"/>
          <ac:spMkLst>
            <pc:docMk/>
            <pc:sldMk cId="2712385115" sldId="889"/>
            <ac:spMk id="38" creationId="{0065AB59-2703-FE13-488F-453343B59FB2}"/>
          </ac:spMkLst>
        </pc:spChg>
        <pc:spChg chg="add mod">
          <ac:chgData name="Heinrich Lukas Weil" userId="8de1357be3ba42a7" providerId="LiveId" clId="{C32C11BE-AFDA-4C9A-830B-98EC03AF8500}" dt="2023-11-24T09:44:37.683" v="410" actId="1076"/>
          <ac:spMkLst>
            <pc:docMk/>
            <pc:sldMk cId="2712385115" sldId="889"/>
            <ac:spMk id="39" creationId="{EC261611-4F19-6C82-8FDE-309B2FEABA34}"/>
          </ac:spMkLst>
        </pc:spChg>
        <pc:grpChg chg="add mod">
          <ac:chgData name="Heinrich Lukas Weil" userId="8de1357be3ba42a7" providerId="LiveId" clId="{C32C11BE-AFDA-4C9A-830B-98EC03AF8500}" dt="2023-11-24T11:27:04.479" v="427" actId="1076"/>
          <ac:grpSpMkLst>
            <pc:docMk/>
            <pc:sldMk cId="2712385115" sldId="889"/>
            <ac:grpSpMk id="27" creationId="{70D30D2F-9342-BA2E-C3C9-C90CD153BB8B}"/>
          </ac:grpSpMkLst>
        </pc:grpChg>
        <pc:grpChg chg="mod">
          <ac:chgData name="Heinrich Lukas Weil" userId="8de1357be3ba42a7" providerId="LiveId" clId="{C32C11BE-AFDA-4C9A-830B-98EC03AF8500}" dt="2023-11-24T09:44:31.648" v="409"/>
          <ac:grpSpMkLst>
            <pc:docMk/>
            <pc:sldMk cId="2712385115" sldId="889"/>
            <ac:grpSpMk id="29" creationId="{21328EEF-FE29-DB9B-315F-47FC48081229}"/>
          </ac:grpSpMkLst>
        </pc:grpChg>
        <pc:grpChg chg="mod">
          <ac:chgData name="Heinrich Lukas Weil" userId="8de1357be3ba42a7" providerId="LiveId" clId="{C32C11BE-AFDA-4C9A-830B-98EC03AF8500}" dt="2023-11-24T09:44:31.648" v="409"/>
          <ac:grpSpMkLst>
            <pc:docMk/>
            <pc:sldMk cId="2712385115" sldId="889"/>
            <ac:grpSpMk id="32" creationId="{6844540D-A777-C02D-1165-7690412FC4AD}"/>
          </ac:grpSpMkLst>
        </pc:grpChg>
        <pc:grpChg chg="mod">
          <ac:chgData name="Heinrich Lukas Weil" userId="8de1357be3ba42a7" providerId="LiveId" clId="{C32C11BE-AFDA-4C9A-830B-98EC03AF8500}" dt="2023-11-24T09:44:31.648" v="409"/>
          <ac:grpSpMkLst>
            <pc:docMk/>
            <pc:sldMk cId="2712385115" sldId="889"/>
            <ac:grpSpMk id="34" creationId="{BAC6221F-E5CC-5333-5C3D-A54D9CE9426F}"/>
          </ac:grpSpMkLst>
        </pc:grpChg>
        <pc:cxnChg chg="add mod">
          <ac:chgData name="Heinrich Lukas Weil" userId="8de1357be3ba42a7" providerId="LiveId" clId="{C32C11BE-AFDA-4C9A-830B-98EC03AF8500}" dt="2023-11-24T11:26:59.627" v="418" actId="14100"/>
          <ac:cxnSpMkLst>
            <pc:docMk/>
            <pc:sldMk cId="2712385115" sldId="889"/>
            <ac:cxnSpMk id="40" creationId="{8739AD34-4E14-830A-4369-3DC7605D6511}"/>
          </ac:cxnSpMkLst>
        </pc:cxnChg>
        <pc:cxnChg chg="add mod">
          <ac:chgData name="Heinrich Lukas Weil" userId="8de1357be3ba42a7" providerId="LiveId" clId="{C32C11BE-AFDA-4C9A-830B-98EC03AF8500}" dt="2023-11-24T11:27:02.156" v="426" actId="1037"/>
          <ac:cxnSpMkLst>
            <pc:docMk/>
            <pc:sldMk cId="2712385115" sldId="889"/>
            <ac:cxnSpMk id="41" creationId="{4CA31259-75C6-CFD0-53B8-2273195BAA7C}"/>
          </ac:cxnSpMkLst>
        </pc:cxnChg>
      </pc:sldChg>
      <pc:sldChg chg="addSp delSp modSp new mod">
        <pc:chgData name="Heinrich Lukas Weil" userId="8de1357be3ba42a7" providerId="LiveId" clId="{C32C11BE-AFDA-4C9A-830B-98EC03AF8500}" dt="2023-11-27T14:42:40.487" v="503" actId="688"/>
        <pc:sldMkLst>
          <pc:docMk/>
          <pc:sldMk cId="463367318" sldId="890"/>
        </pc:sldMkLst>
        <pc:spChg chg="del">
          <ac:chgData name="Heinrich Lukas Weil" userId="8de1357be3ba42a7" providerId="LiveId" clId="{C32C11BE-AFDA-4C9A-830B-98EC03AF8500}" dt="2023-11-24T14:05:26.227" v="429" actId="478"/>
          <ac:spMkLst>
            <pc:docMk/>
            <pc:sldMk cId="463367318" sldId="890"/>
            <ac:spMk id="3" creationId="{4BB992A1-2947-509D-9405-40941D71D77C}"/>
          </ac:spMkLst>
        </pc:spChg>
        <pc:spChg chg="add del mod">
          <ac:chgData name="Heinrich Lukas Weil" userId="8de1357be3ba42a7" providerId="LiveId" clId="{C32C11BE-AFDA-4C9A-830B-98EC03AF8500}" dt="2023-11-24T14:08:19.416" v="470" actId="478"/>
          <ac:spMkLst>
            <pc:docMk/>
            <pc:sldMk cId="463367318" sldId="890"/>
            <ac:spMk id="14" creationId="{72B6BAE4-3FB0-1599-FD86-E7D245F39BD3}"/>
          </ac:spMkLst>
        </pc:spChg>
        <pc:spChg chg="add del">
          <ac:chgData name="Heinrich Lukas Weil" userId="8de1357be3ba42a7" providerId="LiveId" clId="{C32C11BE-AFDA-4C9A-830B-98EC03AF8500}" dt="2023-11-24T14:07:03.030" v="451" actId="478"/>
          <ac:spMkLst>
            <pc:docMk/>
            <pc:sldMk cId="463367318" sldId="890"/>
            <ac:spMk id="15" creationId="{7AB351C9-4C46-5EF0-B5B5-604B3FA7192B}"/>
          </ac:spMkLst>
        </pc:spChg>
        <pc:spChg chg="add mod">
          <ac:chgData name="Heinrich Lukas Weil" userId="8de1357be3ba42a7" providerId="LiveId" clId="{C32C11BE-AFDA-4C9A-830B-98EC03AF8500}" dt="2023-11-24T14:09:44.194" v="483" actId="164"/>
          <ac:spMkLst>
            <pc:docMk/>
            <pc:sldMk cId="463367318" sldId="890"/>
            <ac:spMk id="16" creationId="{A0410693-70D0-E246-5D7D-97383B7DB997}"/>
          </ac:spMkLst>
        </pc:spChg>
        <pc:spChg chg="add mod ord">
          <ac:chgData name="Heinrich Lukas Weil" userId="8de1357be3ba42a7" providerId="LiveId" clId="{C32C11BE-AFDA-4C9A-830B-98EC03AF8500}" dt="2023-11-24T14:09:44.194" v="483" actId="164"/>
          <ac:spMkLst>
            <pc:docMk/>
            <pc:sldMk cId="463367318" sldId="890"/>
            <ac:spMk id="17" creationId="{2DE276E0-742A-CF05-1E90-446E52B40CCF}"/>
          </ac:spMkLst>
        </pc:spChg>
        <pc:spChg chg="add mod">
          <ac:chgData name="Heinrich Lukas Weil" userId="8de1357be3ba42a7" providerId="LiveId" clId="{C32C11BE-AFDA-4C9A-830B-98EC03AF8500}" dt="2023-11-24T14:09:44.194" v="483" actId="164"/>
          <ac:spMkLst>
            <pc:docMk/>
            <pc:sldMk cId="463367318" sldId="890"/>
            <ac:spMk id="18" creationId="{EC159976-BA12-8429-E1B5-9E65438DDC33}"/>
          </ac:spMkLst>
        </pc:spChg>
        <pc:spChg chg="add mod ord">
          <ac:chgData name="Heinrich Lukas Weil" userId="8de1357be3ba42a7" providerId="LiveId" clId="{C32C11BE-AFDA-4C9A-830B-98EC03AF8500}" dt="2023-11-24T14:10:46.183" v="491" actId="1076"/>
          <ac:spMkLst>
            <pc:docMk/>
            <pc:sldMk cId="463367318" sldId="890"/>
            <ac:spMk id="20" creationId="{D70AFA09-5921-68DB-76D0-1D04ED0B167B}"/>
          </ac:spMkLst>
        </pc:spChg>
        <pc:grpChg chg="add mod">
          <ac:chgData name="Heinrich Lukas Weil" userId="8de1357be3ba42a7" providerId="LiveId" clId="{C32C11BE-AFDA-4C9A-830B-98EC03AF8500}" dt="2023-11-27T14:42:40.487" v="503" actId="688"/>
          <ac:grpSpMkLst>
            <pc:docMk/>
            <pc:sldMk cId="463367318" sldId="890"/>
            <ac:grpSpMk id="19" creationId="{F6D1C906-5814-775C-8728-E9B1EFB93E24}"/>
          </ac:grpSpMkLst>
        </pc:grpChg>
        <pc:picChg chg="add mod">
          <ac:chgData name="Heinrich Lukas Weil" userId="8de1357be3ba42a7" providerId="LiveId" clId="{C32C11BE-AFDA-4C9A-830B-98EC03AF8500}" dt="2023-11-24T14:12:22.415" v="500" actId="1076"/>
          <ac:picMkLst>
            <pc:docMk/>
            <pc:sldMk cId="463367318" sldId="890"/>
            <ac:picMk id="22" creationId="{DEC12604-295A-EBBA-7C9F-F22BBF3563D3}"/>
          </ac:picMkLst>
        </pc:picChg>
        <pc:cxnChg chg="add del mod">
          <ac:chgData name="Heinrich Lukas Weil" userId="8de1357be3ba42a7" providerId="LiveId" clId="{C32C11BE-AFDA-4C9A-830B-98EC03AF8500}" dt="2023-11-24T14:09:11.323" v="479" actId="478"/>
          <ac:cxnSpMkLst>
            <pc:docMk/>
            <pc:sldMk cId="463367318" sldId="890"/>
            <ac:cxnSpMk id="5" creationId="{E2559917-AD1F-D1E5-9601-2B2FF3A5996E}"/>
          </ac:cxnSpMkLst>
        </pc:cxnChg>
        <pc:cxnChg chg="add del mod">
          <ac:chgData name="Heinrich Lukas Weil" userId="8de1357be3ba42a7" providerId="LiveId" clId="{C32C11BE-AFDA-4C9A-830B-98EC03AF8500}" dt="2023-11-24T14:06:23.221" v="447" actId="478"/>
          <ac:cxnSpMkLst>
            <pc:docMk/>
            <pc:sldMk cId="463367318" sldId="890"/>
            <ac:cxnSpMk id="9" creationId="{146708F9-13DE-190B-ED5D-8BBADA4F1A45}"/>
          </ac:cxnSpMkLst>
        </pc:cxnChg>
      </pc:sldChg>
      <pc:sldChg chg="new">
        <pc:chgData name="Heinrich Lukas Weil" userId="8de1357be3ba42a7" providerId="LiveId" clId="{C32C11BE-AFDA-4C9A-830B-98EC03AF8500}" dt="2023-11-24T14:38:58.796" v="501" actId="680"/>
        <pc:sldMkLst>
          <pc:docMk/>
          <pc:sldMk cId="4190799123" sldId="891"/>
        </pc:sldMkLst>
      </pc:sldChg>
    </pc:docChg>
  </pc:docChgLst>
  <pc:docChgLst>
    <pc:chgData name="Timo Mühlhaus" userId="1b6b3aba618dadac" providerId="LiveId" clId="{9453EFDE-44C4-48EF-8225-8642F77CF864}"/>
    <pc:docChg chg="modSld">
      <pc:chgData name="Timo Mühlhaus" userId="1b6b3aba618dadac" providerId="LiveId" clId="{9453EFDE-44C4-48EF-8225-8642F77CF864}" dt="2022-08-17T14:30:20.569" v="1" actId="1036"/>
      <pc:docMkLst>
        <pc:docMk/>
      </pc:docMkLst>
      <pc:sldChg chg="modSp mod">
        <pc:chgData name="Timo Mühlhaus" userId="1b6b3aba618dadac" providerId="LiveId" clId="{9453EFDE-44C4-48EF-8225-8642F77CF864}" dt="2022-08-17T14:30:20.569" v="1" actId="1036"/>
        <pc:sldMkLst>
          <pc:docMk/>
          <pc:sldMk cId="3012116927" sldId="803"/>
        </pc:sldMkLst>
        <pc:grpChg chg="mod">
          <ac:chgData name="Timo Mühlhaus" userId="1b6b3aba618dadac" providerId="LiveId" clId="{9453EFDE-44C4-48EF-8225-8642F77CF864}" dt="2022-08-17T14:30:20.569" v="1" actId="1036"/>
          <ac:grpSpMkLst>
            <pc:docMk/>
            <pc:sldMk cId="3012116927" sldId="803"/>
            <ac:grpSpMk id="9" creationId="{04354F0D-8058-4DF5-A12E-32500D2068F9}"/>
          </ac:grpSpMkLst>
        </pc:grpChg>
      </pc:sldChg>
    </pc:docChg>
  </pc:docChgLst>
  <pc:docChgLst>
    <pc:chgData name="Jens Krüger" userId="c5eb57da2141cca9" providerId="LiveId" clId="{B20E0EDB-884B-48B3-A4F0-4DA05D3A83B9}"/>
    <pc:docChg chg="undo custSel addSld delSld modSld sldOrd">
      <pc:chgData name="Jens Krüger" userId="c5eb57da2141cca9" providerId="LiveId" clId="{B20E0EDB-884B-48B3-A4F0-4DA05D3A83B9}" dt="2020-09-20T15:55:48.319" v="1767" actId="21"/>
      <pc:docMkLst>
        <pc:docMk/>
      </pc:docMkLst>
      <pc:sldChg chg="modSp mod">
        <pc:chgData name="Jens Krüger" userId="c5eb57da2141cca9" providerId="LiveId" clId="{B20E0EDB-884B-48B3-A4F0-4DA05D3A83B9}" dt="2020-09-19T16:21:43.598" v="1108" actId="20577"/>
        <pc:sldMkLst>
          <pc:docMk/>
          <pc:sldMk cId="3414426793" sldId="498"/>
        </pc:sldMkLst>
        <pc:spChg chg="mod">
          <ac:chgData name="Jens Krüger" userId="c5eb57da2141cca9" providerId="LiveId" clId="{B20E0EDB-884B-48B3-A4F0-4DA05D3A83B9}" dt="2020-09-19T16:21:43.598" v="1108" actId="20577"/>
          <ac:spMkLst>
            <pc:docMk/>
            <pc:sldMk cId="3414426793" sldId="498"/>
            <ac:spMk id="126" creationId="{59E8F3D9-C2FF-4BAB-89ED-7F6538F442C9}"/>
          </ac:spMkLst>
        </pc:spChg>
      </pc:sldChg>
      <pc:sldChg chg="addSp delSp modSp mod modNotesTx">
        <pc:chgData name="Jens Krüger" userId="c5eb57da2141cca9" providerId="LiveId" clId="{B20E0EDB-884B-48B3-A4F0-4DA05D3A83B9}" dt="2020-09-19T16:15:19.206" v="1045" actId="20577"/>
        <pc:sldMkLst>
          <pc:docMk/>
          <pc:sldMk cId="1425057585" sldId="500"/>
        </pc:sldMkLst>
        <pc:spChg chg="del">
          <ac:chgData name="Jens Krüger" userId="c5eb57da2141cca9" providerId="LiveId" clId="{B20E0EDB-884B-48B3-A4F0-4DA05D3A83B9}" dt="2020-09-19T12:17:18.257" v="474" actId="478"/>
          <ac:spMkLst>
            <pc:docMk/>
            <pc:sldMk cId="1425057585" sldId="500"/>
            <ac:spMk id="25" creationId="{AF5FA625-9AF2-49F8-BEEC-BA618A1B44B4}"/>
          </ac:spMkLst>
        </pc:spChg>
        <pc:spChg chg="mod">
          <ac:chgData name="Jens Krüger" userId="c5eb57da2141cca9" providerId="LiveId" clId="{B20E0EDB-884B-48B3-A4F0-4DA05D3A83B9}" dt="2020-09-19T16:14:06.740" v="1003" actId="20577"/>
          <ac:spMkLst>
            <pc:docMk/>
            <pc:sldMk cId="1425057585" sldId="500"/>
            <ac:spMk id="62" creationId="{140F29B4-06BE-43E9-8F27-2D43FD09D8E2}"/>
          </ac:spMkLst>
        </pc:spChg>
        <pc:grpChg chg="del">
          <ac:chgData name="Jens Krüger" userId="c5eb57da2141cca9" providerId="LiveId" clId="{B20E0EDB-884B-48B3-A4F0-4DA05D3A83B9}" dt="2020-09-19T12:17:18.257" v="474" actId="478"/>
          <ac:grpSpMkLst>
            <pc:docMk/>
            <pc:sldMk cId="1425057585" sldId="500"/>
            <ac:grpSpMk id="13" creationId="{442B766F-6F66-4DC8-9704-D15780F4685A}"/>
          </ac:grpSpMkLst>
        </pc:grpChg>
        <pc:grpChg chg="del">
          <ac:chgData name="Jens Krüger" userId="c5eb57da2141cca9" providerId="LiveId" clId="{B20E0EDB-884B-48B3-A4F0-4DA05D3A83B9}" dt="2020-09-19T12:17:18.257" v="474" actId="478"/>
          <ac:grpSpMkLst>
            <pc:docMk/>
            <pc:sldMk cId="1425057585" sldId="500"/>
            <ac:grpSpMk id="15" creationId="{E5B06822-E975-48A9-81AF-AF7D760089A7}"/>
          </ac:grpSpMkLst>
        </pc:grpChg>
        <pc:grpChg chg="del">
          <ac:chgData name="Jens Krüger" userId="c5eb57da2141cca9" providerId="LiveId" clId="{B20E0EDB-884B-48B3-A4F0-4DA05D3A83B9}" dt="2020-09-19T12:17:18.257" v="474" actId="478"/>
          <ac:grpSpMkLst>
            <pc:docMk/>
            <pc:sldMk cId="1425057585" sldId="500"/>
            <ac:grpSpMk id="16" creationId="{319AF432-9F7D-447F-9344-54606967DA5B}"/>
          </ac:grpSpMkLst>
        </pc:grpChg>
        <pc:grpChg chg="del">
          <ac:chgData name="Jens Krüger" userId="c5eb57da2141cca9" providerId="LiveId" clId="{B20E0EDB-884B-48B3-A4F0-4DA05D3A83B9}" dt="2020-09-19T12:17:18.257" v="474" actId="478"/>
          <ac:grpSpMkLst>
            <pc:docMk/>
            <pc:sldMk cId="1425057585" sldId="500"/>
            <ac:grpSpMk id="17" creationId="{82F890B4-62A3-4DFC-81A0-399E92A54235}"/>
          </ac:grpSpMkLst>
        </pc:grpChg>
        <pc:grpChg chg="del">
          <ac:chgData name="Jens Krüger" userId="c5eb57da2141cca9" providerId="LiveId" clId="{B20E0EDB-884B-48B3-A4F0-4DA05D3A83B9}" dt="2020-09-19T12:17:18.257" v="474" actId="478"/>
          <ac:grpSpMkLst>
            <pc:docMk/>
            <pc:sldMk cId="1425057585" sldId="500"/>
            <ac:grpSpMk id="18" creationId="{59A12EA3-E223-4195-8C4F-BBEB6DF0DF27}"/>
          </ac:grpSpMkLst>
        </pc:grpChg>
        <pc:grpChg chg="del">
          <ac:chgData name="Jens Krüger" userId="c5eb57da2141cca9" providerId="LiveId" clId="{B20E0EDB-884B-48B3-A4F0-4DA05D3A83B9}" dt="2020-09-19T12:17:18.257" v="474" actId="478"/>
          <ac:grpSpMkLst>
            <pc:docMk/>
            <pc:sldMk cId="1425057585" sldId="500"/>
            <ac:grpSpMk id="26" creationId="{82847956-58CD-479B-8301-670821F1AD95}"/>
          </ac:grpSpMkLst>
        </pc:grpChg>
        <pc:picChg chg="add mod">
          <ac:chgData name="Jens Krüger" userId="c5eb57da2141cca9" providerId="LiveId" clId="{B20E0EDB-884B-48B3-A4F0-4DA05D3A83B9}" dt="2020-09-19T12:24:27.092" v="678" actId="1076"/>
          <ac:picMkLst>
            <pc:docMk/>
            <pc:sldMk cId="1425057585" sldId="500"/>
            <ac:picMk id="10" creationId="{1178FD3E-1A0A-4FD6-92B0-4E287E9F0AAD}"/>
          </ac:picMkLst>
        </pc:picChg>
        <pc:picChg chg="add mod">
          <ac:chgData name="Jens Krüger" userId="c5eb57da2141cca9" providerId="LiveId" clId="{B20E0EDB-884B-48B3-A4F0-4DA05D3A83B9}" dt="2020-09-19T12:24:25.972" v="677" actId="1076"/>
          <ac:picMkLst>
            <pc:docMk/>
            <pc:sldMk cId="1425057585" sldId="500"/>
            <ac:picMk id="20" creationId="{035107B8-FCA8-4D40-AB5E-29D10C809391}"/>
          </ac:picMkLst>
        </pc:picChg>
        <pc:picChg chg="add mod">
          <ac:chgData name="Jens Krüger" userId="c5eb57da2141cca9" providerId="LiveId" clId="{B20E0EDB-884B-48B3-A4F0-4DA05D3A83B9}" dt="2020-09-19T12:24:29.044" v="679" actId="1076"/>
          <ac:picMkLst>
            <pc:docMk/>
            <pc:sldMk cId="1425057585" sldId="500"/>
            <ac:picMk id="22" creationId="{BD5A8F74-33B5-4E5F-8972-022EF9A887B2}"/>
          </ac:picMkLst>
        </pc:picChg>
        <pc:cxnChg chg="mod">
          <ac:chgData name="Jens Krüger" userId="c5eb57da2141cca9" providerId="LiveId" clId="{B20E0EDB-884B-48B3-A4F0-4DA05D3A83B9}" dt="2020-09-19T12:17:18.257" v="474" actId="478"/>
          <ac:cxnSpMkLst>
            <pc:docMk/>
            <pc:sldMk cId="1425057585" sldId="500"/>
            <ac:cxnSpMk id="4" creationId="{C158B39A-396C-4F0D-B6B1-93E68F77D0FA}"/>
          </ac:cxnSpMkLst>
        </pc:cxnChg>
        <pc:cxnChg chg="mod">
          <ac:chgData name="Jens Krüger" userId="c5eb57da2141cca9" providerId="LiveId" clId="{B20E0EDB-884B-48B3-A4F0-4DA05D3A83B9}" dt="2020-09-19T12:17:18.257" v="474" actId="478"/>
          <ac:cxnSpMkLst>
            <pc:docMk/>
            <pc:sldMk cId="1425057585" sldId="500"/>
            <ac:cxnSpMk id="32" creationId="{F8303697-3D4F-4EB2-A834-EEAFF626C852}"/>
          </ac:cxnSpMkLst>
        </pc:cxnChg>
        <pc:cxnChg chg="del">
          <ac:chgData name="Jens Krüger" userId="c5eb57da2141cca9" providerId="LiveId" clId="{B20E0EDB-884B-48B3-A4F0-4DA05D3A83B9}" dt="2020-09-19T12:17:18.257" v="474" actId="478"/>
          <ac:cxnSpMkLst>
            <pc:docMk/>
            <pc:sldMk cId="1425057585" sldId="500"/>
            <ac:cxnSpMk id="73" creationId="{A4A27BD3-D3EA-46CB-BADA-C0F27E69AE60}"/>
          </ac:cxnSpMkLst>
        </pc:cxnChg>
        <pc:cxnChg chg="del">
          <ac:chgData name="Jens Krüger" userId="c5eb57da2141cca9" providerId="LiveId" clId="{B20E0EDB-884B-48B3-A4F0-4DA05D3A83B9}" dt="2020-09-19T12:17:18.257" v="474" actId="478"/>
          <ac:cxnSpMkLst>
            <pc:docMk/>
            <pc:sldMk cId="1425057585" sldId="500"/>
            <ac:cxnSpMk id="76" creationId="{DAF9BBCF-1FE4-44AC-9429-50456081974C}"/>
          </ac:cxnSpMkLst>
        </pc:cxnChg>
        <pc:cxnChg chg="del">
          <ac:chgData name="Jens Krüger" userId="c5eb57da2141cca9" providerId="LiveId" clId="{B20E0EDB-884B-48B3-A4F0-4DA05D3A83B9}" dt="2020-09-19T12:17:18.257" v="474" actId="478"/>
          <ac:cxnSpMkLst>
            <pc:docMk/>
            <pc:sldMk cId="1425057585" sldId="500"/>
            <ac:cxnSpMk id="79" creationId="{DEB676A5-6C8E-4005-A7A6-52DBE844DC0B}"/>
          </ac:cxnSpMkLst>
        </pc:cxnChg>
      </pc:sldChg>
      <pc:sldChg chg="modCm">
        <pc:chgData name="Jens Krüger" userId="c5eb57da2141cca9" providerId="LiveId" clId="{B20E0EDB-884B-48B3-A4F0-4DA05D3A83B9}" dt="2020-09-19T15:46:29.705" v="724"/>
        <pc:sldMkLst>
          <pc:docMk/>
          <pc:sldMk cId="2829780714" sldId="503"/>
        </pc:sldMkLst>
      </pc:sldChg>
      <pc:sldChg chg="modSp mod">
        <pc:chgData name="Jens Krüger" userId="c5eb57da2141cca9" providerId="LiveId" clId="{B20E0EDB-884B-48B3-A4F0-4DA05D3A83B9}" dt="2020-09-19T15:16:16.314" v="695" actId="20577"/>
        <pc:sldMkLst>
          <pc:docMk/>
          <pc:sldMk cId="4134573613" sldId="509"/>
        </pc:sldMkLst>
        <pc:spChg chg="mod">
          <ac:chgData name="Jens Krüger" userId="c5eb57da2141cca9" providerId="LiveId" clId="{B20E0EDB-884B-48B3-A4F0-4DA05D3A83B9}" dt="2020-09-19T15:16:16.314" v="695" actId="20577"/>
          <ac:spMkLst>
            <pc:docMk/>
            <pc:sldMk cId="4134573613" sldId="509"/>
            <ac:spMk id="2" creationId="{D1D17830-EE44-478C-B576-E2A2762BAD9C}"/>
          </ac:spMkLst>
        </pc:spChg>
      </pc:sldChg>
      <pc:sldChg chg="modSp mod">
        <pc:chgData name="Jens Krüger" userId="c5eb57da2141cca9" providerId="LiveId" clId="{B20E0EDB-884B-48B3-A4F0-4DA05D3A83B9}" dt="2020-09-20T15:39:00.602" v="1615" actId="1035"/>
        <pc:sldMkLst>
          <pc:docMk/>
          <pc:sldMk cId="937581977" sldId="523"/>
        </pc:sldMkLst>
        <pc:spChg chg="mod">
          <ac:chgData name="Jens Krüger" userId="c5eb57da2141cca9" providerId="LiveId" clId="{B20E0EDB-884B-48B3-A4F0-4DA05D3A83B9}" dt="2020-09-20T15:38:52.059" v="1601" actId="1036"/>
          <ac:spMkLst>
            <pc:docMk/>
            <pc:sldMk cId="937581977" sldId="523"/>
            <ac:spMk id="233" creationId="{814C66DE-B870-48F7-92D7-C6AB19E3B733}"/>
          </ac:spMkLst>
        </pc:spChg>
        <pc:spChg chg="mod">
          <ac:chgData name="Jens Krüger" userId="c5eb57da2141cca9" providerId="LiveId" clId="{B20E0EDB-884B-48B3-A4F0-4DA05D3A83B9}" dt="2020-09-20T15:39:00.602" v="1615" actId="1035"/>
          <ac:spMkLst>
            <pc:docMk/>
            <pc:sldMk cId="937581977" sldId="523"/>
            <ac:spMk id="234" creationId="{D2E79594-755C-4975-9BE4-A9F21F9A9A58}"/>
          </ac:spMkLst>
        </pc:spChg>
        <pc:spChg chg="mod">
          <ac:chgData name="Jens Krüger" userId="c5eb57da2141cca9" providerId="LiveId" clId="{B20E0EDB-884B-48B3-A4F0-4DA05D3A83B9}" dt="2020-09-20T15:38:44.912" v="1569" actId="403"/>
          <ac:spMkLst>
            <pc:docMk/>
            <pc:sldMk cId="937581977" sldId="523"/>
            <ac:spMk id="235" creationId="{1BFC03E4-0B42-4163-BBE9-0A30B9AA3F6B}"/>
          </ac:spMkLst>
        </pc:spChg>
      </pc:sldChg>
      <pc:sldChg chg="modSp mod">
        <pc:chgData name="Jens Krüger" userId="c5eb57da2141cca9" providerId="LiveId" clId="{B20E0EDB-884B-48B3-A4F0-4DA05D3A83B9}" dt="2020-09-19T15:30:42.426" v="723" actId="20577"/>
        <pc:sldMkLst>
          <pc:docMk/>
          <pc:sldMk cId="2036752745" sldId="530"/>
        </pc:sldMkLst>
        <pc:spChg chg="mod">
          <ac:chgData name="Jens Krüger" userId="c5eb57da2141cca9" providerId="LiveId" clId="{B20E0EDB-884B-48B3-A4F0-4DA05D3A83B9}" dt="2020-09-19T15:30:42.426" v="723" actId="20577"/>
          <ac:spMkLst>
            <pc:docMk/>
            <pc:sldMk cId="2036752745" sldId="530"/>
            <ac:spMk id="150" creationId="{51CDA56C-F865-4730-978C-8CCB0BAF6A4A}"/>
          </ac:spMkLst>
        </pc:spChg>
      </pc:sldChg>
      <pc:sldChg chg="addSp delSp modSp mod">
        <pc:chgData name="Jens Krüger" userId="c5eb57da2141cca9" providerId="LiveId" clId="{B20E0EDB-884B-48B3-A4F0-4DA05D3A83B9}" dt="2020-09-20T15:42:21.616" v="1736" actId="1038"/>
        <pc:sldMkLst>
          <pc:docMk/>
          <pc:sldMk cId="3660118366" sldId="532"/>
        </pc:sldMkLst>
        <pc:spChg chg="mod">
          <ac:chgData name="Jens Krüger" userId="c5eb57da2141cca9" providerId="LiveId" clId="{B20E0EDB-884B-48B3-A4F0-4DA05D3A83B9}" dt="2020-09-20T15:42:21.616" v="1736" actId="1038"/>
          <ac:spMkLst>
            <pc:docMk/>
            <pc:sldMk cId="3660118366" sldId="532"/>
            <ac:spMk id="8" creationId="{680C90E5-B254-4FB1-B12C-C3A4C6CA8EC4}"/>
          </ac:spMkLst>
        </pc:spChg>
        <pc:spChg chg="mod">
          <ac:chgData name="Jens Krüger" userId="c5eb57da2141cca9" providerId="LiveId" clId="{B20E0EDB-884B-48B3-A4F0-4DA05D3A83B9}" dt="2020-09-20T15:41:50.461" v="1707" actId="1038"/>
          <ac:spMkLst>
            <pc:docMk/>
            <pc:sldMk cId="3660118366" sldId="532"/>
            <ac:spMk id="24" creationId="{972EFC3A-B907-45D3-A44E-65A3B86BC4C1}"/>
          </ac:spMkLst>
        </pc:spChg>
        <pc:grpChg chg="mod">
          <ac:chgData name="Jens Krüger" userId="c5eb57da2141cca9" providerId="LiveId" clId="{B20E0EDB-884B-48B3-A4F0-4DA05D3A83B9}" dt="2020-09-20T15:42:04.136" v="1719" actId="1038"/>
          <ac:grpSpMkLst>
            <pc:docMk/>
            <pc:sldMk cId="3660118366" sldId="532"/>
            <ac:grpSpMk id="23" creationId="{A0C655E5-F585-41D3-98F4-F638AF340A60}"/>
          </ac:grpSpMkLst>
        </pc:grpChg>
        <pc:grpChg chg="mod">
          <ac:chgData name="Jens Krüger" userId="c5eb57da2141cca9" providerId="LiveId" clId="{B20E0EDB-884B-48B3-A4F0-4DA05D3A83B9}" dt="2020-09-20T15:42:21.616" v="1736" actId="1038"/>
          <ac:grpSpMkLst>
            <pc:docMk/>
            <pc:sldMk cId="3660118366" sldId="532"/>
            <ac:grpSpMk id="31" creationId="{B13B97F3-3DA3-47F3-ABB8-8567F8B1D497}"/>
          </ac:grpSpMkLst>
        </pc:grpChg>
        <pc:grpChg chg="mod">
          <ac:chgData name="Jens Krüger" userId="c5eb57da2141cca9" providerId="LiveId" clId="{B20E0EDB-884B-48B3-A4F0-4DA05D3A83B9}" dt="2020-09-20T15:42:04.136" v="1719" actId="1038"/>
          <ac:grpSpMkLst>
            <pc:docMk/>
            <pc:sldMk cId="3660118366" sldId="532"/>
            <ac:grpSpMk id="42" creationId="{446D6E43-6C26-4EA5-B86F-AE3DBBF47FBA}"/>
          </ac:grpSpMkLst>
        </pc:grpChg>
        <pc:cxnChg chg="mod">
          <ac:chgData name="Jens Krüger" userId="c5eb57da2141cca9" providerId="LiveId" clId="{B20E0EDB-884B-48B3-A4F0-4DA05D3A83B9}" dt="2020-09-20T15:42:21.616" v="1736" actId="1038"/>
          <ac:cxnSpMkLst>
            <pc:docMk/>
            <pc:sldMk cId="3660118366" sldId="532"/>
            <ac:cxnSpMk id="2" creationId="{313CB84E-C0FD-42A0-A1BE-86DB12295A70}"/>
          </ac:cxnSpMkLst>
        </pc:cxnChg>
        <pc:cxnChg chg="del">
          <ac:chgData name="Jens Krüger" userId="c5eb57da2141cca9" providerId="LiveId" clId="{B20E0EDB-884B-48B3-A4F0-4DA05D3A83B9}" dt="2020-09-20T15:41:01.091" v="1644" actId="478"/>
          <ac:cxnSpMkLst>
            <pc:docMk/>
            <pc:sldMk cId="3660118366" sldId="532"/>
            <ac:cxnSpMk id="159" creationId="{2657D4BB-BA4F-4B28-94D6-E0A37C868E1F}"/>
          </ac:cxnSpMkLst>
        </pc:cxnChg>
        <pc:cxnChg chg="add mod">
          <ac:chgData name="Jens Krüger" userId="c5eb57da2141cca9" providerId="LiveId" clId="{B20E0EDB-884B-48B3-A4F0-4DA05D3A83B9}" dt="2020-09-20T15:41:04.867" v="1672" actId="1038"/>
          <ac:cxnSpMkLst>
            <pc:docMk/>
            <pc:sldMk cId="3660118366" sldId="532"/>
            <ac:cxnSpMk id="163" creationId="{313CB84E-C0FD-42A0-A1BE-86DB12295A70}"/>
          </ac:cxnSpMkLst>
        </pc:cxnChg>
        <pc:cxnChg chg="add mod">
          <ac:chgData name="Jens Krüger" userId="c5eb57da2141cca9" providerId="LiveId" clId="{B20E0EDB-884B-48B3-A4F0-4DA05D3A83B9}" dt="2020-09-20T15:42:21.616" v="1736" actId="1038"/>
          <ac:cxnSpMkLst>
            <pc:docMk/>
            <pc:sldMk cId="3660118366" sldId="532"/>
            <ac:cxnSpMk id="164" creationId="{DABB0B77-3D9A-407F-A0AF-A81EB59AC05F}"/>
          </ac:cxnSpMkLst>
        </pc:cxnChg>
        <pc:cxnChg chg="add mod">
          <ac:chgData name="Jens Krüger" userId="c5eb57da2141cca9" providerId="LiveId" clId="{B20E0EDB-884B-48B3-A4F0-4DA05D3A83B9}" dt="2020-09-20T15:42:21.616" v="1736" actId="1038"/>
          <ac:cxnSpMkLst>
            <pc:docMk/>
            <pc:sldMk cId="3660118366" sldId="532"/>
            <ac:cxnSpMk id="165" creationId="{D60A366F-D56F-462A-B409-2075F27585B2}"/>
          </ac:cxnSpMkLst>
        </pc:cxnChg>
      </pc:sldChg>
      <pc:sldChg chg="modSp mod">
        <pc:chgData name="Jens Krüger" userId="c5eb57da2141cca9" providerId="LiveId" clId="{B20E0EDB-884B-48B3-A4F0-4DA05D3A83B9}" dt="2020-09-19T15:18:25.934" v="707" actId="20577"/>
        <pc:sldMkLst>
          <pc:docMk/>
          <pc:sldMk cId="3322981495" sldId="544"/>
        </pc:sldMkLst>
        <pc:spChg chg="mod">
          <ac:chgData name="Jens Krüger" userId="c5eb57da2141cca9" providerId="LiveId" clId="{B20E0EDB-884B-48B3-A4F0-4DA05D3A83B9}" dt="2020-09-19T15:18:25.934" v="707" actId="20577"/>
          <ac:spMkLst>
            <pc:docMk/>
            <pc:sldMk cId="3322981495" sldId="544"/>
            <ac:spMk id="2" creationId="{2716A453-2698-4DD5-9AE2-A2CC9AF7974E}"/>
          </ac:spMkLst>
        </pc:spChg>
      </pc:sldChg>
      <pc:sldChg chg="modCm">
        <pc:chgData name="Jens Krüger" userId="c5eb57da2141cca9" providerId="LiveId" clId="{B20E0EDB-884B-48B3-A4F0-4DA05D3A83B9}" dt="2020-09-20T15:51:07.859" v="1737"/>
        <pc:sldMkLst>
          <pc:docMk/>
          <pc:sldMk cId="1507891514" sldId="554"/>
        </pc:sldMkLst>
      </pc:sldChg>
      <pc:sldChg chg="modSp mod">
        <pc:chgData name="Jens Krüger" userId="c5eb57da2141cca9" providerId="LiveId" clId="{B20E0EDB-884B-48B3-A4F0-4DA05D3A83B9}" dt="2020-09-19T15:21:45.737" v="719" actId="20577"/>
        <pc:sldMkLst>
          <pc:docMk/>
          <pc:sldMk cId="594028128" sldId="569"/>
        </pc:sldMkLst>
        <pc:spChg chg="mod">
          <ac:chgData name="Jens Krüger" userId="c5eb57da2141cca9" providerId="LiveId" clId="{B20E0EDB-884B-48B3-A4F0-4DA05D3A83B9}" dt="2020-09-19T15:21:45.737" v="719" actId="20577"/>
          <ac:spMkLst>
            <pc:docMk/>
            <pc:sldMk cId="594028128" sldId="569"/>
            <ac:spMk id="2" creationId="{A2B3D6AF-F1FC-42C6-B998-A17B1147336D}"/>
          </ac:spMkLst>
        </pc:spChg>
      </pc:sldChg>
      <pc:sldChg chg="modSp mod">
        <pc:chgData name="Jens Krüger" userId="c5eb57da2141cca9" providerId="LiveId" clId="{B20E0EDB-884B-48B3-A4F0-4DA05D3A83B9}" dt="2020-09-19T16:13:14.699" v="1001" actId="20577"/>
        <pc:sldMkLst>
          <pc:docMk/>
          <pc:sldMk cId="2897223236" sldId="578"/>
        </pc:sldMkLst>
        <pc:spChg chg="mod">
          <ac:chgData name="Jens Krüger" userId="c5eb57da2141cca9" providerId="LiveId" clId="{B20E0EDB-884B-48B3-A4F0-4DA05D3A83B9}" dt="2020-09-19T16:13:14.699" v="1001" actId="20577"/>
          <ac:spMkLst>
            <pc:docMk/>
            <pc:sldMk cId="2897223236" sldId="578"/>
            <ac:spMk id="3" creationId="{916D58B5-8415-483A-832F-FD6D9A6E9161}"/>
          </ac:spMkLst>
        </pc:spChg>
      </pc:sldChg>
      <pc:sldChg chg="modSp mod modNotesTx">
        <pc:chgData name="Jens Krüger" userId="c5eb57da2141cca9" providerId="LiveId" clId="{B20E0EDB-884B-48B3-A4F0-4DA05D3A83B9}" dt="2020-09-19T16:00:53.874" v="771" actId="20577"/>
        <pc:sldMkLst>
          <pc:docMk/>
          <pc:sldMk cId="3647556296" sldId="587"/>
        </pc:sldMkLst>
        <pc:spChg chg="mod">
          <ac:chgData name="Jens Krüger" userId="c5eb57da2141cca9" providerId="LiveId" clId="{B20E0EDB-884B-48B3-A4F0-4DA05D3A83B9}" dt="2020-09-19T11:48:37.265" v="4" actId="1076"/>
          <ac:spMkLst>
            <pc:docMk/>
            <pc:sldMk cId="3647556296" sldId="587"/>
            <ac:spMk id="3" creationId="{DEDFBB31-A2E3-457A-AC5B-9A38E26C0A43}"/>
          </ac:spMkLst>
        </pc:spChg>
        <pc:picChg chg="mod">
          <ac:chgData name="Jens Krüger" userId="c5eb57da2141cca9" providerId="LiveId" clId="{B20E0EDB-884B-48B3-A4F0-4DA05D3A83B9}" dt="2020-09-19T11:48:50.885" v="5" actId="12789"/>
          <ac:picMkLst>
            <pc:docMk/>
            <pc:sldMk cId="3647556296" sldId="587"/>
            <ac:picMk id="4" creationId="{25AEF5FD-B1ED-4647-8317-E2D4D20C67B2}"/>
          </ac:picMkLst>
        </pc:picChg>
        <pc:picChg chg="mod">
          <ac:chgData name="Jens Krüger" userId="c5eb57da2141cca9" providerId="LiveId" clId="{B20E0EDB-884B-48B3-A4F0-4DA05D3A83B9}" dt="2020-09-19T11:48:50.885" v="5" actId="12789"/>
          <ac:picMkLst>
            <pc:docMk/>
            <pc:sldMk cId="3647556296" sldId="587"/>
            <ac:picMk id="5" creationId="{6A7F83E8-8FA4-4E6F-9038-0E920F526E69}"/>
          </ac:picMkLst>
        </pc:picChg>
        <pc:picChg chg="mod">
          <ac:chgData name="Jens Krüger" userId="c5eb57da2141cca9" providerId="LiveId" clId="{B20E0EDB-884B-48B3-A4F0-4DA05D3A83B9}" dt="2020-09-19T11:48:55.222" v="6" actId="408"/>
          <ac:picMkLst>
            <pc:docMk/>
            <pc:sldMk cId="3647556296" sldId="587"/>
            <ac:picMk id="6" creationId="{CB9CE868-1C7D-429F-B267-A5FB0E80B087}"/>
          </ac:picMkLst>
        </pc:picChg>
      </pc:sldChg>
      <pc:sldChg chg="del">
        <pc:chgData name="Jens Krüger" userId="c5eb57da2141cca9" providerId="LiveId" clId="{B20E0EDB-884B-48B3-A4F0-4DA05D3A83B9}" dt="2020-09-19T11:58:38.718" v="199" actId="47"/>
        <pc:sldMkLst>
          <pc:docMk/>
          <pc:sldMk cId="2932533779" sldId="588"/>
        </pc:sldMkLst>
      </pc:sldChg>
      <pc:sldChg chg="del">
        <pc:chgData name="Jens Krüger" userId="c5eb57da2141cca9" providerId="LiveId" clId="{B20E0EDB-884B-48B3-A4F0-4DA05D3A83B9}" dt="2020-09-19T11:55:23.981" v="105" actId="47"/>
        <pc:sldMkLst>
          <pc:docMk/>
          <pc:sldMk cId="1232088072" sldId="589"/>
        </pc:sldMkLst>
      </pc:sldChg>
      <pc:sldChg chg="del">
        <pc:chgData name="Jens Krüger" userId="c5eb57da2141cca9" providerId="LiveId" clId="{B20E0EDB-884B-48B3-A4F0-4DA05D3A83B9}" dt="2020-09-19T12:01:10.680" v="273" actId="47"/>
        <pc:sldMkLst>
          <pc:docMk/>
          <pc:sldMk cId="2074235551" sldId="590"/>
        </pc:sldMkLst>
      </pc:sldChg>
      <pc:sldChg chg="addSp delSp modSp mod modNotesTx">
        <pc:chgData name="Jens Krüger" userId="c5eb57da2141cca9" providerId="LiveId" clId="{B20E0EDB-884B-48B3-A4F0-4DA05D3A83B9}" dt="2020-09-19T16:08:03.564" v="999" actId="1076"/>
        <pc:sldMkLst>
          <pc:docMk/>
          <pc:sldMk cId="3091210414" sldId="591"/>
        </pc:sldMkLst>
        <pc:spChg chg="del mod">
          <ac:chgData name="Jens Krüger" userId="c5eb57da2141cca9" providerId="LiveId" clId="{B20E0EDB-884B-48B3-A4F0-4DA05D3A83B9}" dt="2020-09-19T12:01:51.978" v="293"/>
          <ac:spMkLst>
            <pc:docMk/>
            <pc:sldMk cId="3091210414" sldId="591"/>
            <ac:spMk id="3" creationId="{12A77428-CCAD-4DD4-B4C2-0CDD11545929}"/>
          </ac:spMkLst>
        </pc:spChg>
        <pc:spChg chg="add mod">
          <ac:chgData name="Jens Krüger" userId="c5eb57da2141cca9" providerId="LiveId" clId="{B20E0EDB-884B-48B3-A4F0-4DA05D3A83B9}" dt="2020-09-19T12:16:10.920" v="463" actId="1076"/>
          <ac:spMkLst>
            <pc:docMk/>
            <pc:sldMk cId="3091210414" sldId="591"/>
            <ac:spMk id="9" creationId="{562F3195-F290-4510-8CF3-1FEFA7147A16}"/>
          </ac:spMkLst>
        </pc:spChg>
        <pc:spChg chg="add mod">
          <ac:chgData name="Jens Krüger" userId="c5eb57da2141cca9" providerId="LiveId" clId="{B20E0EDB-884B-48B3-A4F0-4DA05D3A83B9}" dt="2020-09-19T12:16:25.204" v="466" actId="6549"/>
          <ac:spMkLst>
            <pc:docMk/>
            <pc:sldMk cId="3091210414" sldId="591"/>
            <ac:spMk id="10" creationId="{6BA7ABCF-3580-4FC8-81D3-12523BC29685}"/>
          </ac:spMkLst>
        </pc:spChg>
        <pc:spChg chg="add mod">
          <ac:chgData name="Jens Krüger" userId="c5eb57da2141cca9" providerId="LiveId" clId="{B20E0EDB-884B-48B3-A4F0-4DA05D3A83B9}" dt="2020-09-19T12:16:10.920" v="463" actId="1076"/>
          <ac:spMkLst>
            <pc:docMk/>
            <pc:sldMk cId="3091210414" sldId="591"/>
            <ac:spMk id="12" creationId="{43F8FDBF-619D-49A3-9B93-837903CEE41E}"/>
          </ac:spMkLst>
        </pc:spChg>
        <pc:spChg chg="add del mod">
          <ac:chgData name="Jens Krüger" userId="c5eb57da2141cca9" providerId="LiveId" clId="{B20E0EDB-884B-48B3-A4F0-4DA05D3A83B9}" dt="2020-09-19T12:12:18.527" v="430" actId="478"/>
          <ac:spMkLst>
            <pc:docMk/>
            <pc:sldMk cId="3091210414" sldId="591"/>
            <ac:spMk id="14" creationId="{45DE9446-17BC-4CD1-8ADF-84062102563A}"/>
          </ac:spMkLst>
        </pc:spChg>
        <pc:spChg chg="add mod">
          <ac:chgData name="Jens Krüger" userId="c5eb57da2141cca9" providerId="LiveId" clId="{B20E0EDB-884B-48B3-A4F0-4DA05D3A83B9}" dt="2020-09-19T12:16:10.920" v="463" actId="1076"/>
          <ac:spMkLst>
            <pc:docMk/>
            <pc:sldMk cId="3091210414" sldId="591"/>
            <ac:spMk id="16" creationId="{9D16C1A3-400C-4767-B6D1-C99FE83C7EAB}"/>
          </ac:spMkLst>
        </pc:spChg>
        <pc:spChg chg="add mod">
          <ac:chgData name="Jens Krüger" userId="c5eb57da2141cca9" providerId="LiveId" clId="{B20E0EDB-884B-48B3-A4F0-4DA05D3A83B9}" dt="2020-09-19T12:16:10.920" v="463" actId="1076"/>
          <ac:spMkLst>
            <pc:docMk/>
            <pc:sldMk cId="3091210414" sldId="591"/>
            <ac:spMk id="18" creationId="{57A0DCCB-5B68-4A8D-BD99-15FDC46B94CD}"/>
          </ac:spMkLst>
        </pc:spChg>
        <pc:spChg chg="add mod">
          <ac:chgData name="Jens Krüger" userId="c5eb57da2141cca9" providerId="LiveId" clId="{B20E0EDB-884B-48B3-A4F0-4DA05D3A83B9}" dt="2020-09-19T12:16:10.920" v="463" actId="1076"/>
          <ac:spMkLst>
            <pc:docMk/>
            <pc:sldMk cId="3091210414" sldId="591"/>
            <ac:spMk id="20" creationId="{5B27778D-77DB-4BAC-A599-FE6F908AEBB5}"/>
          </ac:spMkLst>
        </pc:spChg>
        <pc:spChg chg="add mod">
          <ac:chgData name="Jens Krüger" userId="c5eb57da2141cca9" providerId="LiveId" clId="{B20E0EDB-884B-48B3-A4F0-4DA05D3A83B9}" dt="2020-09-19T16:08:03.564" v="999" actId="1076"/>
          <ac:spMkLst>
            <pc:docMk/>
            <pc:sldMk cId="3091210414" sldId="591"/>
            <ac:spMk id="21" creationId="{C216F6D7-0BA0-4FB1-9921-F676A1691975}"/>
          </ac:spMkLst>
        </pc:spChg>
        <pc:spChg chg="add del mod">
          <ac:chgData name="Jens Krüger" userId="c5eb57da2141cca9" providerId="LiveId" clId="{B20E0EDB-884B-48B3-A4F0-4DA05D3A83B9}" dt="2020-09-19T12:15:55.156" v="462" actId="478"/>
          <ac:spMkLst>
            <pc:docMk/>
            <pc:sldMk cId="3091210414" sldId="591"/>
            <ac:spMk id="2065" creationId="{0DA40736-0901-42C4-86B6-9C120B30B520}"/>
          </ac:spMkLst>
        </pc:spChg>
        <pc:picChg chg="add del mod">
          <ac:chgData name="Jens Krüger" userId="c5eb57da2141cca9" providerId="LiveId" clId="{B20E0EDB-884B-48B3-A4F0-4DA05D3A83B9}" dt="2020-09-19T12:15:53.159" v="461" actId="478"/>
          <ac:picMkLst>
            <pc:docMk/>
            <pc:sldMk cId="3091210414" sldId="591"/>
            <ac:picMk id="5" creationId="{7B98D572-C2B2-4338-BDAC-04706A8F53A3}"/>
          </ac:picMkLst>
        </pc:picChg>
        <pc:picChg chg="add mod">
          <ac:chgData name="Jens Krüger" userId="c5eb57da2141cca9" providerId="LiveId" clId="{B20E0EDB-884B-48B3-A4F0-4DA05D3A83B9}" dt="2020-09-19T12:16:10.920" v="463" actId="1076"/>
          <ac:picMkLst>
            <pc:docMk/>
            <pc:sldMk cId="3091210414" sldId="591"/>
            <ac:picMk id="6" creationId="{1653CDBA-B0F4-4586-AEF5-690F45E0F737}"/>
          </ac:picMkLst>
        </pc:picChg>
        <pc:picChg chg="add del mod">
          <ac:chgData name="Jens Krüger" userId="c5eb57da2141cca9" providerId="LiveId" clId="{B20E0EDB-884B-48B3-A4F0-4DA05D3A83B9}" dt="2020-09-19T12:15:18.534" v="458" actId="478"/>
          <ac:picMkLst>
            <pc:docMk/>
            <pc:sldMk cId="3091210414" sldId="591"/>
            <ac:picMk id="7" creationId="{DAA321AD-63AE-4B72-A3FE-62D6DCCCBC9D}"/>
          </ac:picMkLst>
        </pc:picChg>
        <pc:picChg chg="add del mod">
          <ac:chgData name="Jens Krüger" userId="c5eb57da2141cca9" providerId="LiveId" clId="{B20E0EDB-884B-48B3-A4F0-4DA05D3A83B9}" dt="2020-09-19T12:03:02.303" v="297" actId="478"/>
          <ac:picMkLst>
            <pc:docMk/>
            <pc:sldMk cId="3091210414" sldId="591"/>
            <ac:picMk id="2050" creationId="{4541E75A-9D0D-4168-9964-44FEBB1B4D30}"/>
          </ac:picMkLst>
        </pc:picChg>
        <pc:cxnChg chg="add mod">
          <ac:chgData name="Jens Krüger" userId="c5eb57da2141cca9" providerId="LiveId" clId="{B20E0EDB-884B-48B3-A4F0-4DA05D3A83B9}" dt="2020-09-19T12:16:10.920" v="463" actId="1076"/>
          <ac:cxnSpMkLst>
            <pc:docMk/>
            <pc:sldMk cId="3091210414" sldId="591"/>
            <ac:cxnSpMk id="23" creationId="{06F65783-EF33-40C8-A367-6703E2C2E1BA}"/>
          </ac:cxnSpMkLst>
        </pc:cxnChg>
        <pc:cxnChg chg="add mod">
          <ac:chgData name="Jens Krüger" userId="c5eb57da2141cca9" providerId="LiveId" clId="{B20E0EDB-884B-48B3-A4F0-4DA05D3A83B9}" dt="2020-09-19T12:16:10.920" v="463" actId="1076"/>
          <ac:cxnSpMkLst>
            <pc:docMk/>
            <pc:sldMk cId="3091210414" sldId="591"/>
            <ac:cxnSpMk id="25" creationId="{CE30E5FD-C60F-47B9-B4A1-EC743253B6CB}"/>
          </ac:cxnSpMkLst>
        </pc:cxnChg>
        <pc:cxnChg chg="add mod">
          <ac:chgData name="Jens Krüger" userId="c5eb57da2141cca9" providerId="LiveId" clId="{B20E0EDB-884B-48B3-A4F0-4DA05D3A83B9}" dt="2020-09-19T12:16:10.920" v="463" actId="1076"/>
          <ac:cxnSpMkLst>
            <pc:docMk/>
            <pc:sldMk cId="3091210414" sldId="591"/>
            <ac:cxnSpMk id="27" creationId="{6F5FD89C-70E9-4FC5-B01C-9C12F018880C}"/>
          </ac:cxnSpMkLst>
        </pc:cxnChg>
        <pc:cxnChg chg="add mod">
          <ac:chgData name="Jens Krüger" userId="c5eb57da2141cca9" providerId="LiveId" clId="{B20E0EDB-884B-48B3-A4F0-4DA05D3A83B9}" dt="2020-09-19T12:16:10.920" v="463" actId="1076"/>
          <ac:cxnSpMkLst>
            <pc:docMk/>
            <pc:sldMk cId="3091210414" sldId="591"/>
            <ac:cxnSpMk id="29" creationId="{7C7CF897-9DDC-4509-9E54-19FD82273D5F}"/>
          </ac:cxnSpMkLst>
        </pc:cxnChg>
        <pc:cxnChg chg="add mod">
          <ac:chgData name="Jens Krüger" userId="c5eb57da2141cca9" providerId="LiveId" clId="{B20E0EDB-884B-48B3-A4F0-4DA05D3A83B9}" dt="2020-09-19T12:16:10.920" v="463" actId="1076"/>
          <ac:cxnSpMkLst>
            <pc:docMk/>
            <pc:sldMk cId="3091210414" sldId="591"/>
            <ac:cxnSpMk id="36" creationId="{6F152970-F6FB-487C-A767-CA9ED100BC99}"/>
          </ac:cxnSpMkLst>
        </pc:cxnChg>
        <pc:cxnChg chg="add del mod">
          <ac:chgData name="Jens Krüger" userId="c5eb57da2141cca9" providerId="LiveId" clId="{B20E0EDB-884B-48B3-A4F0-4DA05D3A83B9}" dt="2020-09-19T12:12:45.728" v="432" actId="478"/>
          <ac:cxnSpMkLst>
            <pc:docMk/>
            <pc:sldMk cId="3091210414" sldId="591"/>
            <ac:cxnSpMk id="38" creationId="{16001B71-9296-481F-A17D-47BEC0D8E2C3}"/>
          </ac:cxnSpMkLst>
        </pc:cxnChg>
        <pc:cxnChg chg="add mod">
          <ac:chgData name="Jens Krüger" userId="c5eb57da2141cca9" providerId="LiveId" clId="{B20E0EDB-884B-48B3-A4F0-4DA05D3A83B9}" dt="2020-09-19T12:16:10.920" v="463" actId="1076"/>
          <ac:cxnSpMkLst>
            <pc:docMk/>
            <pc:sldMk cId="3091210414" sldId="591"/>
            <ac:cxnSpMk id="41" creationId="{30800D5D-0B6B-4935-953A-D5CC62674AC8}"/>
          </ac:cxnSpMkLst>
        </pc:cxnChg>
        <pc:cxnChg chg="add mod">
          <ac:chgData name="Jens Krüger" userId="c5eb57da2141cca9" providerId="LiveId" clId="{B20E0EDB-884B-48B3-A4F0-4DA05D3A83B9}" dt="2020-09-19T12:16:10.920" v="463" actId="1076"/>
          <ac:cxnSpMkLst>
            <pc:docMk/>
            <pc:sldMk cId="3091210414" sldId="591"/>
            <ac:cxnSpMk id="43" creationId="{35391D02-EE2F-4E51-8E6F-084D02CDF112}"/>
          </ac:cxnSpMkLst>
        </pc:cxnChg>
        <pc:cxnChg chg="add mod">
          <ac:chgData name="Jens Krüger" userId="c5eb57da2141cca9" providerId="LiveId" clId="{B20E0EDB-884B-48B3-A4F0-4DA05D3A83B9}" dt="2020-09-19T12:16:10.920" v="463" actId="1076"/>
          <ac:cxnSpMkLst>
            <pc:docMk/>
            <pc:sldMk cId="3091210414" sldId="591"/>
            <ac:cxnSpMk id="45" creationId="{6919694B-986B-4793-9325-2EA3A38CFEAA}"/>
          </ac:cxnSpMkLst>
        </pc:cxnChg>
        <pc:cxnChg chg="add mod">
          <ac:chgData name="Jens Krüger" userId="c5eb57da2141cca9" providerId="LiveId" clId="{B20E0EDB-884B-48B3-A4F0-4DA05D3A83B9}" dt="2020-09-19T12:16:10.920" v="463" actId="1076"/>
          <ac:cxnSpMkLst>
            <pc:docMk/>
            <pc:sldMk cId="3091210414" sldId="591"/>
            <ac:cxnSpMk id="47" creationId="{0A11C10A-084C-436F-A08E-F6AECFBD8312}"/>
          </ac:cxnSpMkLst>
        </pc:cxnChg>
        <pc:cxnChg chg="add del mod">
          <ac:chgData name="Jens Krüger" userId="c5eb57da2141cca9" providerId="LiveId" clId="{B20E0EDB-884B-48B3-A4F0-4DA05D3A83B9}" dt="2020-09-19T12:11:24.011" v="425" actId="478"/>
          <ac:cxnSpMkLst>
            <pc:docMk/>
            <pc:sldMk cId="3091210414" sldId="591"/>
            <ac:cxnSpMk id="49" creationId="{89804099-D0EA-4BDA-8368-DFED8CA95368}"/>
          </ac:cxnSpMkLst>
        </pc:cxnChg>
        <pc:cxnChg chg="add del mod">
          <ac:chgData name="Jens Krüger" userId="c5eb57da2141cca9" providerId="LiveId" clId="{B20E0EDB-884B-48B3-A4F0-4DA05D3A83B9}" dt="2020-09-19T12:11:22.304" v="424" actId="478"/>
          <ac:cxnSpMkLst>
            <pc:docMk/>
            <pc:sldMk cId="3091210414" sldId="591"/>
            <ac:cxnSpMk id="51" creationId="{39206929-587D-4160-B12B-85B358B48EA9}"/>
          </ac:cxnSpMkLst>
        </pc:cxnChg>
      </pc:sldChg>
      <pc:sldChg chg="del">
        <pc:chgData name="Jens Krüger" userId="c5eb57da2141cca9" providerId="LiveId" clId="{B20E0EDB-884B-48B3-A4F0-4DA05D3A83B9}" dt="2020-09-19T12:16:33.515" v="467" actId="47"/>
        <pc:sldMkLst>
          <pc:docMk/>
          <pc:sldMk cId="3545550475" sldId="592"/>
        </pc:sldMkLst>
      </pc:sldChg>
      <pc:sldChg chg="del">
        <pc:chgData name="Jens Krüger" userId="c5eb57da2141cca9" providerId="LiveId" clId="{B20E0EDB-884B-48B3-A4F0-4DA05D3A83B9}" dt="2020-09-19T12:16:34.619" v="468" actId="47"/>
        <pc:sldMkLst>
          <pc:docMk/>
          <pc:sldMk cId="577472622" sldId="593"/>
        </pc:sldMkLst>
      </pc:sldChg>
      <pc:sldChg chg="del">
        <pc:chgData name="Jens Krüger" userId="c5eb57da2141cca9" providerId="LiveId" clId="{B20E0EDB-884B-48B3-A4F0-4DA05D3A83B9}" dt="2020-09-19T12:01:07.735" v="272" actId="47"/>
        <pc:sldMkLst>
          <pc:docMk/>
          <pc:sldMk cId="3117431485" sldId="594"/>
        </pc:sldMkLst>
      </pc:sldChg>
      <pc:sldChg chg="del">
        <pc:chgData name="Jens Krüger" userId="c5eb57da2141cca9" providerId="LiveId" clId="{B20E0EDB-884B-48B3-A4F0-4DA05D3A83B9}" dt="2020-09-19T12:16:35.756" v="469" actId="47"/>
        <pc:sldMkLst>
          <pc:docMk/>
          <pc:sldMk cId="3961594235" sldId="595"/>
        </pc:sldMkLst>
      </pc:sldChg>
      <pc:sldChg chg="del">
        <pc:chgData name="Jens Krüger" userId="c5eb57da2141cca9" providerId="LiveId" clId="{B20E0EDB-884B-48B3-A4F0-4DA05D3A83B9}" dt="2020-09-19T12:16:36.891" v="470" actId="47"/>
        <pc:sldMkLst>
          <pc:docMk/>
          <pc:sldMk cId="33275172" sldId="596"/>
        </pc:sldMkLst>
      </pc:sldChg>
      <pc:sldChg chg="del">
        <pc:chgData name="Jens Krüger" userId="c5eb57da2141cca9" providerId="LiveId" clId="{B20E0EDB-884B-48B3-A4F0-4DA05D3A83B9}" dt="2020-09-19T12:16:37.971" v="471" actId="47"/>
        <pc:sldMkLst>
          <pc:docMk/>
          <pc:sldMk cId="1997490239" sldId="597"/>
        </pc:sldMkLst>
      </pc:sldChg>
      <pc:sldChg chg="addSp delSp modSp mod ord modNotesTx">
        <pc:chgData name="Jens Krüger" userId="c5eb57da2141cca9" providerId="LiveId" clId="{B20E0EDB-884B-48B3-A4F0-4DA05D3A83B9}" dt="2020-09-19T16:04:30.672" v="873" actId="20577"/>
        <pc:sldMkLst>
          <pc:docMk/>
          <pc:sldMk cId="2422977162" sldId="598"/>
        </pc:sldMkLst>
        <pc:spChg chg="mod">
          <ac:chgData name="Jens Krüger" userId="c5eb57da2141cca9" providerId="LiveId" clId="{B20E0EDB-884B-48B3-A4F0-4DA05D3A83B9}" dt="2020-09-19T11:54:14.379" v="102" actId="1076"/>
          <ac:spMkLst>
            <pc:docMk/>
            <pc:sldMk cId="2422977162" sldId="598"/>
            <ac:spMk id="2" creationId="{2FF589DD-AB1A-4739-B3F0-F075860CD030}"/>
          </ac:spMkLst>
        </pc:spChg>
        <pc:spChg chg="add del mod">
          <ac:chgData name="Jens Krüger" userId="c5eb57da2141cca9" providerId="LiveId" clId="{B20E0EDB-884B-48B3-A4F0-4DA05D3A83B9}" dt="2020-09-19T11:53:26.879" v="99" actId="20577"/>
          <ac:spMkLst>
            <pc:docMk/>
            <pc:sldMk cId="2422977162" sldId="598"/>
            <ac:spMk id="3" creationId="{87BC9DC9-51FA-416D-B6B3-D780869904A0}"/>
          </ac:spMkLst>
        </pc:spChg>
        <pc:picChg chg="add del mod">
          <ac:chgData name="Jens Krüger" userId="c5eb57da2141cca9" providerId="LiveId" clId="{B20E0EDB-884B-48B3-A4F0-4DA05D3A83B9}" dt="2020-09-19T11:51:45.928" v="10"/>
          <ac:picMkLst>
            <pc:docMk/>
            <pc:sldMk cId="2422977162" sldId="598"/>
            <ac:picMk id="1026" creationId="{87E13CD3-B9B2-4555-B7A8-441ABFE77336}"/>
          </ac:picMkLst>
        </pc:picChg>
        <pc:picChg chg="add mod">
          <ac:chgData name="Jens Krüger" userId="c5eb57da2141cca9" providerId="LiveId" clId="{B20E0EDB-884B-48B3-A4F0-4DA05D3A83B9}" dt="2020-09-19T11:53:39.968" v="101" actId="1076"/>
          <ac:picMkLst>
            <pc:docMk/>
            <pc:sldMk cId="2422977162" sldId="598"/>
            <ac:picMk id="1028" creationId="{E54D09F0-9DA7-4B6D-BC3A-30ACE3DE4DA1}"/>
          </ac:picMkLst>
        </pc:picChg>
      </pc:sldChg>
      <pc:sldChg chg="del">
        <pc:chgData name="Jens Krüger" userId="c5eb57da2141cca9" providerId="LiveId" clId="{B20E0EDB-884B-48B3-A4F0-4DA05D3A83B9}" dt="2020-09-19T11:54:39.639" v="103" actId="47"/>
        <pc:sldMkLst>
          <pc:docMk/>
          <pc:sldMk cId="2016857745" sldId="599"/>
        </pc:sldMkLst>
      </pc:sldChg>
      <pc:sldChg chg="del">
        <pc:chgData name="Jens Krüger" userId="c5eb57da2141cca9" providerId="LiveId" clId="{B20E0EDB-884B-48B3-A4F0-4DA05D3A83B9}" dt="2020-09-19T11:54:41.066" v="104" actId="47"/>
        <pc:sldMkLst>
          <pc:docMk/>
          <pc:sldMk cId="825208153" sldId="602"/>
        </pc:sldMkLst>
      </pc:sldChg>
      <pc:sldChg chg="addSp delSp modSp mod">
        <pc:chgData name="Jens Krüger" userId="c5eb57da2141cca9" providerId="LiveId" clId="{B20E0EDB-884B-48B3-A4F0-4DA05D3A83B9}" dt="2020-09-20T15:55:48.319" v="1767" actId="21"/>
        <pc:sldMkLst>
          <pc:docMk/>
          <pc:sldMk cId="2108246234" sldId="606"/>
        </pc:sldMkLst>
        <pc:spChg chg="mod">
          <ac:chgData name="Jens Krüger" userId="c5eb57da2141cca9" providerId="LiveId" clId="{B20E0EDB-884B-48B3-A4F0-4DA05D3A83B9}" dt="2020-09-20T15:52:44.769" v="1750" actId="20577"/>
          <ac:spMkLst>
            <pc:docMk/>
            <pc:sldMk cId="2108246234" sldId="606"/>
            <ac:spMk id="3" creationId="{49AFC3AC-6444-4DE0-985C-9DD7F370806C}"/>
          </ac:spMkLst>
        </pc:spChg>
        <pc:spChg chg="mod">
          <ac:chgData name="Jens Krüger" userId="c5eb57da2141cca9" providerId="LiveId" clId="{B20E0EDB-884B-48B3-A4F0-4DA05D3A83B9}" dt="2020-09-20T15:53:39.889" v="1761" actId="20577"/>
          <ac:spMkLst>
            <pc:docMk/>
            <pc:sldMk cId="2108246234" sldId="606"/>
            <ac:spMk id="4" creationId="{01FA68AA-A040-4745-846B-BB25AAA363D9}"/>
          </ac:spMkLst>
        </pc:spChg>
        <pc:spChg chg="mod">
          <ac:chgData name="Jens Krüger" userId="c5eb57da2141cca9" providerId="LiveId" clId="{B20E0EDB-884B-48B3-A4F0-4DA05D3A83B9}" dt="2020-09-20T15:55:48.319" v="1767" actId="21"/>
          <ac:spMkLst>
            <pc:docMk/>
            <pc:sldMk cId="2108246234" sldId="606"/>
            <ac:spMk id="5" creationId="{10FBB16F-E2F9-4950-8ECB-E8232E7AA2A1}"/>
          </ac:spMkLst>
        </pc:spChg>
        <pc:spChg chg="add del">
          <ac:chgData name="Jens Krüger" userId="c5eb57da2141cca9" providerId="LiveId" clId="{B20E0EDB-884B-48B3-A4F0-4DA05D3A83B9}" dt="2020-09-20T15:54:31.739" v="1764"/>
          <ac:spMkLst>
            <pc:docMk/>
            <pc:sldMk cId="2108246234" sldId="606"/>
            <ac:spMk id="6" creationId="{E3EEB095-3703-45BB-A684-0FEC63B3F769}"/>
          </ac:spMkLst>
        </pc:spChg>
      </pc:sldChg>
      <pc:sldChg chg="addSp delSp modSp add mod modNotesTx">
        <pc:chgData name="Jens Krüger" userId="c5eb57da2141cca9" providerId="LiveId" clId="{B20E0EDB-884B-48B3-A4F0-4DA05D3A83B9}" dt="2020-09-19T16:53:49.243" v="1517" actId="20577"/>
        <pc:sldMkLst>
          <pc:docMk/>
          <pc:sldMk cId="779010161" sldId="609"/>
        </pc:sldMkLst>
        <pc:spChg chg="add mod">
          <ac:chgData name="Jens Krüger" userId="c5eb57da2141cca9" providerId="LiveId" clId="{B20E0EDB-884B-48B3-A4F0-4DA05D3A83B9}" dt="2020-09-19T16:45:26.240" v="1423" actId="1076"/>
          <ac:spMkLst>
            <pc:docMk/>
            <pc:sldMk cId="779010161" sldId="609"/>
            <ac:spMk id="2" creationId="{6DCA67B7-9559-4802-90B5-A5855A8EBDF9}"/>
          </ac:spMkLst>
        </pc:spChg>
        <pc:spChg chg="mod">
          <ac:chgData name="Jens Krüger" userId="c5eb57da2141cca9" providerId="LiveId" clId="{B20E0EDB-884B-48B3-A4F0-4DA05D3A83B9}" dt="2020-09-19T16:49:43.833" v="1458" actId="692"/>
          <ac:spMkLst>
            <pc:docMk/>
            <pc:sldMk cId="779010161" sldId="609"/>
            <ac:spMk id="4" creationId="{F7D094D0-8A21-4622-97BE-3391E3C0EC30}"/>
          </ac:spMkLst>
        </pc:spChg>
        <pc:spChg chg="mod">
          <ac:chgData name="Jens Krüger" userId="c5eb57da2141cca9" providerId="LiveId" clId="{B20E0EDB-884B-48B3-A4F0-4DA05D3A83B9}" dt="2020-09-19T16:49:31.907" v="1455" actId="207"/>
          <ac:spMkLst>
            <pc:docMk/>
            <pc:sldMk cId="779010161" sldId="609"/>
            <ac:spMk id="5" creationId="{6497A850-76F4-4E64-986A-A1533C6CCB08}"/>
          </ac:spMkLst>
        </pc:spChg>
        <pc:spChg chg="del mod">
          <ac:chgData name="Jens Krüger" userId="c5eb57da2141cca9" providerId="LiveId" clId="{B20E0EDB-884B-48B3-A4F0-4DA05D3A83B9}" dt="2020-09-19T16:43:06.785" v="1346" actId="478"/>
          <ac:spMkLst>
            <pc:docMk/>
            <pc:sldMk cId="779010161" sldId="609"/>
            <ac:spMk id="8" creationId="{680C90E5-B254-4FB1-B12C-C3A4C6CA8EC4}"/>
          </ac:spMkLst>
        </pc:spChg>
        <pc:spChg chg="mod">
          <ac:chgData name="Jens Krüger" userId="c5eb57da2141cca9" providerId="LiveId" clId="{B20E0EDB-884B-48B3-A4F0-4DA05D3A83B9}" dt="2020-09-19T16:49:50.652" v="1460" actId="207"/>
          <ac:spMkLst>
            <pc:docMk/>
            <pc:sldMk cId="779010161" sldId="609"/>
            <ac:spMk id="11" creationId="{D9D90BF2-A2C1-4937-AEEF-F5C25C260224}"/>
          </ac:spMkLst>
        </pc:spChg>
        <pc:spChg chg="mod">
          <ac:chgData name="Jens Krüger" userId="c5eb57da2141cca9" providerId="LiveId" clId="{B20E0EDB-884B-48B3-A4F0-4DA05D3A83B9}" dt="2020-09-19T16:42:09.547" v="1247" actId="164"/>
          <ac:spMkLst>
            <pc:docMk/>
            <pc:sldMk cId="779010161" sldId="609"/>
            <ac:spMk id="20" creationId="{5840D4AE-2FCF-45C3-B44B-99AB31D85F6C}"/>
          </ac:spMkLst>
        </pc:spChg>
        <pc:spChg chg="mod">
          <ac:chgData name="Jens Krüger" userId="c5eb57da2141cca9" providerId="LiveId" clId="{B20E0EDB-884B-48B3-A4F0-4DA05D3A83B9}" dt="2020-09-19T16:38:42.640" v="1136" actId="20577"/>
          <ac:spMkLst>
            <pc:docMk/>
            <pc:sldMk cId="779010161" sldId="609"/>
            <ac:spMk id="22" creationId="{BC7D6AA2-028D-4C4A-BD72-1C409851D70B}"/>
          </ac:spMkLst>
        </pc:spChg>
        <pc:spChg chg="mod">
          <ac:chgData name="Jens Krüger" userId="c5eb57da2141cca9" providerId="LiveId" clId="{B20E0EDB-884B-48B3-A4F0-4DA05D3A83B9}" dt="2020-09-19T16:51:00.696" v="1469" actId="692"/>
          <ac:spMkLst>
            <pc:docMk/>
            <pc:sldMk cId="779010161" sldId="609"/>
            <ac:spMk id="33" creationId="{844D275A-48F0-41D5-920A-F706FAA6D3F9}"/>
          </ac:spMkLst>
        </pc:spChg>
        <pc:spChg chg="mod">
          <ac:chgData name="Jens Krüger" userId="c5eb57da2141cca9" providerId="LiveId" clId="{B20E0EDB-884B-48B3-A4F0-4DA05D3A83B9}" dt="2020-09-19T16:50:28.025" v="1466" actId="207"/>
          <ac:spMkLst>
            <pc:docMk/>
            <pc:sldMk cId="779010161" sldId="609"/>
            <ac:spMk id="35" creationId="{9E2FB7E8-98C3-4B2B-AFEC-B55973597E02}"/>
          </ac:spMkLst>
        </pc:spChg>
        <pc:spChg chg="mod">
          <ac:chgData name="Jens Krüger" userId="c5eb57da2141cca9" providerId="LiveId" clId="{B20E0EDB-884B-48B3-A4F0-4DA05D3A83B9}" dt="2020-09-19T16:50:14.669" v="1463" actId="692"/>
          <ac:spMkLst>
            <pc:docMk/>
            <pc:sldMk cId="779010161" sldId="609"/>
            <ac:spMk id="37" creationId="{50D2AF74-71D0-405E-8B67-B5CC375C10A9}"/>
          </ac:spMkLst>
        </pc:spChg>
        <pc:spChg chg="mod">
          <ac:chgData name="Jens Krüger" userId="c5eb57da2141cca9" providerId="LiveId" clId="{B20E0EDB-884B-48B3-A4F0-4DA05D3A83B9}" dt="2020-09-19T16:42:40.194" v="1290" actId="404"/>
          <ac:spMkLst>
            <pc:docMk/>
            <pc:sldMk cId="779010161" sldId="609"/>
            <ac:spMk id="39" creationId="{CBC3090E-4893-4718-80D2-B54ED0C6CB80}"/>
          </ac:spMkLst>
        </pc:spChg>
        <pc:spChg chg="mod">
          <ac:chgData name="Jens Krüger" userId="c5eb57da2141cca9" providerId="LiveId" clId="{B20E0EDB-884B-48B3-A4F0-4DA05D3A83B9}" dt="2020-09-19T16:42:46.198" v="1291" actId="1076"/>
          <ac:spMkLst>
            <pc:docMk/>
            <pc:sldMk cId="779010161" sldId="609"/>
            <ac:spMk id="40" creationId="{A2595772-A001-4F30-8E0E-B183814630C8}"/>
          </ac:spMkLst>
        </pc:spChg>
        <pc:spChg chg="mod">
          <ac:chgData name="Jens Krüger" userId="c5eb57da2141cca9" providerId="LiveId" clId="{B20E0EDB-884B-48B3-A4F0-4DA05D3A83B9}" dt="2020-09-19T16:43:49.670" v="1390" actId="1076"/>
          <ac:spMkLst>
            <pc:docMk/>
            <pc:sldMk cId="779010161" sldId="609"/>
            <ac:spMk id="41" creationId="{CEE846A0-11F2-4429-9AE9-185B647D46B4}"/>
          </ac:spMkLst>
        </pc:spChg>
        <pc:spChg chg="mod">
          <ac:chgData name="Jens Krüger" userId="c5eb57da2141cca9" providerId="LiveId" clId="{B20E0EDB-884B-48B3-A4F0-4DA05D3A83B9}" dt="2020-09-19T16:44:12.237" v="1404" actId="1076"/>
          <ac:spMkLst>
            <pc:docMk/>
            <pc:sldMk cId="779010161" sldId="609"/>
            <ac:spMk id="158" creationId="{0495AE25-BAE2-4BCD-A0BD-88E73DE6CDC0}"/>
          </ac:spMkLst>
        </pc:spChg>
        <pc:spChg chg="mod">
          <ac:chgData name="Jens Krüger" userId="c5eb57da2141cca9" providerId="LiveId" clId="{B20E0EDB-884B-48B3-A4F0-4DA05D3A83B9}" dt="2020-09-19T16:51:08.618" v="1470" actId="692"/>
          <ac:spMkLst>
            <pc:docMk/>
            <pc:sldMk cId="779010161" sldId="609"/>
            <ac:spMk id="162" creationId="{0E4D0419-5FE0-4BE5-A575-08BB96F57F2E}"/>
          </ac:spMkLst>
        </pc:spChg>
        <pc:spChg chg="mod">
          <ac:chgData name="Jens Krüger" userId="c5eb57da2141cca9" providerId="LiveId" clId="{B20E0EDB-884B-48B3-A4F0-4DA05D3A83B9}" dt="2020-09-19T16:46:22.920" v="1429" actId="207"/>
          <ac:spMkLst>
            <pc:docMk/>
            <pc:sldMk cId="779010161" sldId="609"/>
            <ac:spMk id="165" creationId="{E30D5751-7705-41B6-B607-27F6F94EF620}"/>
          </ac:spMkLst>
        </pc:spChg>
        <pc:spChg chg="mod">
          <ac:chgData name="Jens Krüger" userId="c5eb57da2141cca9" providerId="LiveId" clId="{B20E0EDB-884B-48B3-A4F0-4DA05D3A83B9}" dt="2020-09-19T16:46:14.860" v="1427" actId="692"/>
          <ac:spMkLst>
            <pc:docMk/>
            <pc:sldMk cId="779010161" sldId="609"/>
            <ac:spMk id="167" creationId="{5F37F591-82AC-40D0-820E-B2875853E3AE}"/>
          </ac:spMkLst>
        </pc:spChg>
        <pc:grpChg chg="add mod">
          <ac:chgData name="Jens Krüger" userId="c5eb57da2141cca9" providerId="LiveId" clId="{B20E0EDB-884B-48B3-A4F0-4DA05D3A83B9}" dt="2020-09-19T16:42:21.478" v="1287" actId="1037"/>
          <ac:grpSpMkLst>
            <pc:docMk/>
            <pc:sldMk cId="779010161" sldId="609"/>
            <ac:grpSpMk id="6" creationId="{9ED1AD58-44F4-4B4B-B494-DFF21EFE9D78}"/>
          </ac:grpSpMkLst>
        </pc:grpChg>
        <pc:grpChg chg="mod">
          <ac:chgData name="Jens Krüger" userId="c5eb57da2141cca9" providerId="LiveId" clId="{B20E0EDB-884B-48B3-A4F0-4DA05D3A83B9}" dt="2020-09-19T16:41:57.486" v="1245" actId="1076"/>
          <ac:grpSpMkLst>
            <pc:docMk/>
            <pc:sldMk cId="779010161" sldId="609"/>
            <ac:grpSpMk id="13" creationId="{211CF902-E500-4E0C-97E4-E6CC4AF42F03}"/>
          </ac:grpSpMkLst>
        </pc:grpChg>
        <pc:grpChg chg="mod">
          <ac:chgData name="Jens Krüger" userId="c5eb57da2141cca9" providerId="LiveId" clId="{B20E0EDB-884B-48B3-A4F0-4DA05D3A83B9}" dt="2020-09-19T16:42:09.547" v="1247" actId="164"/>
          <ac:grpSpMkLst>
            <pc:docMk/>
            <pc:sldMk cId="779010161" sldId="609"/>
            <ac:grpSpMk id="14" creationId="{C25B52BC-B28F-4E06-9131-1754EACF8E33}"/>
          </ac:grpSpMkLst>
        </pc:grpChg>
        <pc:grpChg chg="mod">
          <ac:chgData name="Jens Krüger" userId="c5eb57da2141cca9" providerId="LiveId" clId="{B20E0EDB-884B-48B3-A4F0-4DA05D3A83B9}" dt="2020-09-19T16:42:58.344" v="1343" actId="1038"/>
          <ac:grpSpMkLst>
            <pc:docMk/>
            <pc:sldMk cId="779010161" sldId="609"/>
            <ac:grpSpMk id="23" creationId="{A0C655E5-F585-41D3-98F4-F638AF340A60}"/>
          </ac:grpSpMkLst>
        </pc:grpChg>
        <pc:grpChg chg="mod">
          <ac:chgData name="Jens Krüger" userId="c5eb57da2141cca9" providerId="LiveId" clId="{B20E0EDB-884B-48B3-A4F0-4DA05D3A83B9}" dt="2020-09-19T16:43:25.263" v="1387" actId="1038"/>
          <ac:grpSpMkLst>
            <pc:docMk/>
            <pc:sldMk cId="779010161" sldId="609"/>
            <ac:grpSpMk id="31" creationId="{B13B97F3-3DA3-47F3-ABB8-8567F8B1D497}"/>
          </ac:grpSpMkLst>
        </pc:grpChg>
        <pc:grpChg chg="del">
          <ac:chgData name="Jens Krüger" userId="c5eb57da2141cca9" providerId="LiveId" clId="{B20E0EDB-884B-48B3-A4F0-4DA05D3A83B9}" dt="2020-09-19T16:40:32.132" v="1237" actId="478"/>
          <ac:grpSpMkLst>
            <pc:docMk/>
            <pc:sldMk cId="779010161" sldId="609"/>
            <ac:grpSpMk id="42" creationId="{446D6E43-6C26-4EA5-B86F-AE3DBBF47FBA}"/>
          </ac:grpSpMkLst>
        </pc:grpChg>
        <pc:grpChg chg="del">
          <ac:chgData name="Jens Krüger" userId="c5eb57da2141cca9" providerId="LiveId" clId="{B20E0EDB-884B-48B3-A4F0-4DA05D3A83B9}" dt="2020-09-19T16:40:33.479" v="1238" actId="478"/>
          <ac:grpSpMkLst>
            <pc:docMk/>
            <pc:sldMk cId="779010161" sldId="609"/>
            <ac:grpSpMk id="68" creationId="{AAE7C162-987E-4379-9111-F7E599F300A0}"/>
          </ac:grpSpMkLst>
        </pc:grpChg>
        <pc:grpChg chg="del">
          <ac:chgData name="Jens Krüger" userId="c5eb57da2141cca9" providerId="LiveId" clId="{B20E0EDB-884B-48B3-A4F0-4DA05D3A83B9}" dt="2020-09-19T16:40:34.684" v="1239" actId="478"/>
          <ac:grpSpMkLst>
            <pc:docMk/>
            <pc:sldMk cId="779010161" sldId="609"/>
            <ac:grpSpMk id="133" creationId="{7F1751FD-B4E0-4772-89D5-1B419AFD9B6A}"/>
          </ac:grpSpMkLst>
        </pc:grpChg>
        <pc:grpChg chg="add mod">
          <ac:chgData name="Jens Krüger" userId="c5eb57da2141cca9" providerId="LiveId" clId="{B20E0EDB-884B-48B3-A4F0-4DA05D3A83B9}" dt="2020-09-19T16:44:20.837" v="1405" actId="1076"/>
          <ac:grpSpMkLst>
            <pc:docMk/>
            <pc:sldMk cId="779010161" sldId="609"/>
            <ac:grpSpMk id="161" creationId="{E998EF7C-ACAE-408C-B28A-EB295861A675}"/>
          </ac:grpSpMkLst>
        </pc:grpChg>
        <pc:grpChg chg="mod">
          <ac:chgData name="Jens Krüger" userId="c5eb57da2141cca9" providerId="LiveId" clId="{B20E0EDB-884B-48B3-A4F0-4DA05D3A83B9}" dt="2020-09-19T16:43:01.097" v="1344"/>
          <ac:grpSpMkLst>
            <pc:docMk/>
            <pc:sldMk cId="779010161" sldId="609"/>
            <ac:grpSpMk id="163" creationId="{DD4EBC79-4B3A-4B1B-A4AC-4C19BBD41EF7}"/>
          </ac:grpSpMkLst>
        </pc:grpChg>
        <pc:grpChg chg="mod">
          <ac:chgData name="Jens Krüger" userId="c5eb57da2141cca9" providerId="LiveId" clId="{B20E0EDB-884B-48B3-A4F0-4DA05D3A83B9}" dt="2020-09-19T16:43:01.097" v="1344"/>
          <ac:grpSpMkLst>
            <pc:docMk/>
            <pc:sldMk cId="779010161" sldId="609"/>
            <ac:grpSpMk id="164" creationId="{AFF17159-1309-49E9-B2DA-90B4B644E2A4}"/>
          </ac:grpSpMkLst>
        </pc:grpChg>
        <pc:picChg chg="add mod">
          <ac:chgData name="Jens Krüger" userId="c5eb57da2141cca9" providerId="LiveId" clId="{B20E0EDB-884B-48B3-A4F0-4DA05D3A83B9}" dt="2020-09-19T16:49:09.519" v="1454" actId="1076"/>
          <ac:picMkLst>
            <pc:docMk/>
            <pc:sldMk cId="779010161" sldId="609"/>
            <ac:picMk id="21" creationId="{EA986332-FCAB-4772-9E36-91A10862D206}"/>
          </ac:picMkLst>
        </pc:picChg>
        <pc:picChg chg="add mod">
          <ac:chgData name="Jens Krüger" userId="c5eb57da2141cca9" providerId="LiveId" clId="{B20E0EDB-884B-48B3-A4F0-4DA05D3A83B9}" dt="2020-09-19T16:51:42.443" v="1475" actId="1076"/>
          <ac:picMkLst>
            <pc:docMk/>
            <pc:sldMk cId="779010161" sldId="609"/>
            <ac:picMk id="43" creationId="{B84C282B-477A-4C0B-B7CA-DB9A580B2491}"/>
          </ac:picMkLst>
        </pc:picChg>
        <pc:picChg chg="add mod">
          <ac:chgData name="Jens Krüger" userId="c5eb57da2141cca9" providerId="LiveId" clId="{B20E0EDB-884B-48B3-A4F0-4DA05D3A83B9}" dt="2020-09-19T16:52:07.205" v="1480" actId="1076"/>
          <ac:picMkLst>
            <pc:docMk/>
            <pc:sldMk cId="779010161" sldId="609"/>
            <ac:picMk id="174" creationId="{13B61C26-FF61-43D4-BAD4-79E1EC076E86}"/>
          </ac:picMkLst>
        </pc:picChg>
        <pc:picChg chg="add mod">
          <ac:chgData name="Jens Krüger" userId="c5eb57da2141cca9" providerId="LiveId" clId="{B20E0EDB-884B-48B3-A4F0-4DA05D3A83B9}" dt="2020-09-19T16:52:39.685" v="1486" actId="14100"/>
          <ac:picMkLst>
            <pc:docMk/>
            <pc:sldMk cId="779010161" sldId="609"/>
            <ac:picMk id="176" creationId="{B80C961C-B46E-4CE2-A669-A3BEA4E1BC00}"/>
          </ac:picMkLst>
        </pc:picChg>
        <pc:picChg chg="add mod">
          <ac:chgData name="Jens Krüger" userId="c5eb57da2141cca9" providerId="LiveId" clId="{B20E0EDB-884B-48B3-A4F0-4DA05D3A83B9}" dt="2020-09-19T16:53:20.333" v="1493" actId="1076"/>
          <ac:picMkLst>
            <pc:docMk/>
            <pc:sldMk cId="779010161" sldId="609"/>
            <ac:picMk id="1026" creationId="{BFB16F8B-CB2C-4C69-9C86-72A70CB09D9F}"/>
          </ac:picMkLst>
        </pc:picChg>
        <pc:cxnChg chg="mod">
          <ac:chgData name="Jens Krüger" userId="c5eb57da2141cca9" providerId="LiveId" clId="{B20E0EDB-884B-48B3-A4F0-4DA05D3A83B9}" dt="2020-09-19T16:49:37.971" v="1456" actId="692"/>
          <ac:cxnSpMkLst>
            <pc:docMk/>
            <pc:sldMk cId="779010161" sldId="609"/>
            <ac:cxnSpMk id="3" creationId="{941EC916-4C92-4270-B1B7-A9131B077F86}"/>
          </ac:cxnSpMkLst>
        </pc:cxnChg>
        <pc:cxnChg chg="mod">
          <ac:chgData name="Jens Krüger" userId="c5eb57da2141cca9" providerId="LiveId" clId="{B20E0EDB-884B-48B3-A4F0-4DA05D3A83B9}" dt="2020-09-19T16:49:41.389" v="1457" actId="692"/>
          <ac:cxnSpMkLst>
            <pc:docMk/>
            <pc:sldMk cId="779010161" sldId="609"/>
            <ac:cxnSpMk id="7" creationId="{66AEC1E4-2581-4528-BF22-2F38C33C7DAB}"/>
          </ac:cxnSpMkLst>
        </pc:cxnChg>
        <pc:cxnChg chg="mod">
          <ac:chgData name="Jens Krüger" userId="c5eb57da2141cca9" providerId="LiveId" clId="{B20E0EDB-884B-48B3-A4F0-4DA05D3A83B9}" dt="2020-09-19T16:50:12.651" v="1462" actId="692"/>
          <ac:cxnSpMkLst>
            <pc:docMk/>
            <pc:sldMk cId="779010161" sldId="609"/>
            <ac:cxnSpMk id="36" creationId="{B67EE8CD-6708-4F25-BF5A-8E8B9AFE42B9}"/>
          </ac:cxnSpMkLst>
        </pc:cxnChg>
        <pc:cxnChg chg="mod">
          <ac:chgData name="Jens Krüger" userId="c5eb57da2141cca9" providerId="LiveId" clId="{B20E0EDB-884B-48B3-A4F0-4DA05D3A83B9}" dt="2020-09-19T16:50:15.612" v="1464" actId="692"/>
          <ac:cxnSpMkLst>
            <pc:docMk/>
            <pc:sldMk cId="779010161" sldId="609"/>
            <ac:cxnSpMk id="38" creationId="{6FB6FC79-9E62-4B61-9160-6AE0077AA14C}"/>
          </ac:cxnSpMkLst>
        </pc:cxnChg>
        <pc:cxnChg chg="mod">
          <ac:chgData name="Jens Krüger" userId="c5eb57da2141cca9" providerId="LiveId" clId="{B20E0EDB-884B-48B3-A4F0-4DA05D3A83B9}" dt="2020-09-19T16:40:32.132" v="1237" actId="478"/>
          <ac:cxnSpMkLst>
            <pc:docMk/>
            <pc:sldMk cId="779010161" sldId="609"/>
            <ac:cxnSpMk id="63" creationId="{085515E1-10DF-4DBE-A0C8-EEB88A0C1BB9}"/>
          </ac:cxnSpMkLst>
        </pc:cxnChg>
        <pc:cxnChg chg="mod">
          <ac:chgData name="Jens Krüger" userId="c5eb57da2141cca9" providerId="LiveId" clId="{B20E0EDB-884B-48B3-A4F0-4DA05D3A83B9}" dt="2020-09-19T16:40:32.132" v="1237" actId="478"/>
          <ac:cxnSpMkLst>
            <pc:docMk/>
            <pc:sldMk cId="779010161" sldId="609"/>
            <ac:cxnSpMk id="66" creationId="{783C0759-BEE1-4C52-A805-C1E1A4533696}"/>
          </ac:cxnSpMkLst>
        </pc:cxnChg>
        <pc:cxnChg chg="mod">
          <ac:chgData name="Jens Krüger" userId="c5eb57da2141cca9" providerId="LiveId" clId="{B20E0EDB-884B-48B3-A4F0-4DA05D3A83B9}" dt="2020-09-19T16:40:33.479" v="1238" actId="478"/>
          <ac:cxnSpMkLst>
            <pc:docMk/>
            <pc:sldMk cId="779010161" sldId="609"/>
            <ac:cxnSpMk id="81" creationId="{E3A52510-E293-4757-A95D-EC815D0A66B9}"/>
          </ac:cxnSpMkLst>
        </pc:cxnChg>
        <pc:cxnChg chg="mod">
          <ac:chgData name="Jens Krüger" userId="c5eb57da2141cca9" providerId="LiveId" clId="{B20E0EDB-884B-48B3-A4F0-4DA05D3A83B9}" dt="2020-09-19T16:40:33.479" v="1238" actId="478"/>
          <ac:cxnSpMkLst>
            <pc:docMk/>
            <pc:sldMk cId="779010161" sldId="609"/>
            <ac:cxnSpMk id="101" creationId="{118087F8-871A-421A-866D-919AFB787E24}"/>
          </ac:cxnSpMkLst>
        </pc:cxnChg>
        <pc:cxnChg chg="mod">
          <ac:chgData name="Jens Krüger" userId="c5eb57da2141cca9" providerId="LiveId" clId="{B20E0EDB-884B-48B3-A4F0-4DA05D3A83B9}" dt="2020-09-19T16:40:33.479" v="1238" actId="478"/>
          <ac:cxnSpMkLst>
            <pc:docMk/>
            <pc:sldMk cId="779010161" sldId="609"/>
            <ac:cxnSpMk id="104" creationId="{A04FA9A0-0A68-4767-A3C5-FA98FB0DD04E}"/>
          </ac:cxnSpMkLst>
        </pc:cxnChg>
        <pc:cxnChg chg="mod">
          <ac:chgData name="Jens Krüger" userId="c5eb57da2141cca9" providerId="LiveId" clId="{B20E0EDB-884B-48B3-A4F0-4DA05D3A83B9}" dt="2020-09-19T16:40:34.684" v="1239" actId="478"/>
          <ac:cxnSpMkLst>
            <pc:docMk/>
            <pc:sldMk cId="779010161" sldId="609"/>
            <ac:cxnSpMk id="153" creationId="{3186BD52-AF0F-4CEC-A336-08ED0C0D2B20}"/>
          </ac:cxnSpMkLst>
        </pc:cxnChg>
        <pc:cxnChg chg="mod">
          <ac:chgData name="Jens Krüger" userId="c5eb57da2141cca9" providerId="LiveId" clId="{B20E0EDB-884B-48B3-A4F0-4DA05D3A83B9}" dt="2020-09-19T16:40:34.684" v="1239" actId="478"/>
          <ac:cxnSpMkLst>
            <pc:docMk/>
            <pc:sldMk cId="779010161" sldId="609"/>
            <ac:cxnSpMk id="156" creationId="{E2A71F75-AEE4-4C36-AC04-B10D586AEAE6}"/>
          </ac:cxnSpMkLst>
        </pc:cxnChg>
        <pc:cxnChg chg="mod">
          <ac:chgData name="Jens Krüger" userId="c5eb57da2141cca9" providerId="LiveId" clId="{B20E0EDB-884B-48B3-A4F0-4DA05D3A83B9}" dt="2020-09-19T16:47:51.709" v="1443" actId="12789"/>
          <ac:cxnSpMkLst>
            <pc:docMk/>
            <pc:sldMk cId="779010161" sldId="609"/>
            <ac:cxnSpMk id="159" creationId="{2657D4BB-BA4F-4B28-94D6-E0A37C868E1F}"/>
          </ac:cxnSpMkLst>
        </pc:cxnChg>
        <pc:cxnChg chg="mod">
          <ac:chgData name="Jens Krüger" userId="c5eb57da2141cca9" providerId="LiveId" clId="{B20E0EDB-884B-48B3-A4F0-4DA05D3A83B9}" dt="2020-09-19T16:46:14.860" v="1427" actId="692"/>
          <ac:cxnSpMkLst>
            <pc:docMk/>
            <pc:sldMk cId="779010161" sldId="609"/>
            <ac:cxnSpMk id="166" creationId="{EDB44CE0-80D6-43A7-8FFD-DEEC5ED457D9}"/>
          </ac:cxnSpMkLst>
        </pc:cxnChg>
        <pc:cxnChg chg="mod">
          <ac:chgData name="Jens Krüger" userId="c5eb57da2141cca9" providerId="LiveId" clId="{B20E0EDB-884B-48B3-A4F0-4DA05D3A83B9}" dt="2020-09-19T16:46:14.860" v="1427" actId="692"/>
          <ac:cxnSpMkLst>
            <pc:docMk/>
            <pc:sldMk cId="779010161" sldId="609"/>
            <ac:cxnSpMk id="168" creationId="{CBC64B71-887A-4C3E-8092-9B5F1F7BF1E4}"/>
          </ac:cxnSpMkLst>
        </pc:cxnChg>
        <pc:cxnChg chg="add mod">
          <ac:chgData name="Jens Krüger" userId="c5eb57da2141cca9" providerId="LiveId" clId="{B20E0EDB-884B-48B3-A4F0-4DA05D3A83B9}" dt="2020-09-19T16:47:51.709" v="1443" actId="12789"/>
          <ac:cxnSpMkLst>
            <pc:docMk/>
            <pc:sldMk cId="779010161" sldId="609"/>
            <ac:cxnSpMk id="169" creationId="{E91D6AEE-A25C-4B95-9408-8EE362F4EDDC}"/>
          </ac:cxnSpMkLst>
        </pc:cxnChg>
        <pc:cxnChg chg="add mod">
          <ac:chgData name="Jens Krüger" userId="c5eb57da2141cca9" providerId="LiveId" clId="{B20E0EDB-884B-48B3-A4F0-4DA05D3A83B9}" dt="2020-09-19T16:47:51.709" v="1443" actId="12789"/>
          <ac:cxnSpMkLst>
            <pc:docMk/>
            <pc:sldMk cId="779010161" sldId="609"/>
            <ac:cxnSpMk id="170" creationId="{0374D4D3-3C82-4825-B355-5F6105C83DBA}"/>
          </ac:cxnSpMkLst>
        </pc:cxnChg>
      </pc:sldChg>
      <pc:sldChg chg="addSp modSp mod">
        <pc:chgData name="Jens Krüger" userId="c5eb57da2141cca9" providerId="LiveId" clId="{B20E0EDB-884B-48B3-A4F0-4DA05D3A83B9}" dt="2020-09-20T15:40:18.601" v="1623" actId="208"/>
        <pc:sldMkLst>
          <pc:docMk/>
          <pc:sldMk cId="1495117758" sldId="613"/>
        </pc:sldMkLst>
        <pc:spChg chg="mod">
          <ac:chgData name="Jens Krüger" userId="c5eb57da2141cca9" providerId="LiveId" clId="{B20E0EDB-884B-48B3-A4F0-4DA05D3A83B9}" dt="2020-09-20T15:38:00.167" v="1567" actId="403"/>
          <ac:spMkLst>
            <pc:docMk/>
            <pc:sldMk cId="1495117758" sldId="613"/>
            <ac:spMk id="2" creationId="{A8DF8093-E4CE-4C76-81F2-3EF8CD22D111}"/>
          </ac:spMkLst>
        </pc:spChg>
        <pc:spChg chg="mod">
          <ac:chgData name="Jens Krüger" userId="c5eb57da2141cca9" providerId="LiveId" clId="{B20E0EDB-884B-48B3-A4F0-4DA05D3A83B9}" dt="2020-09-20T15:38:00.167" v="1567" actId="403"/>
          <ac:spMkLst>
            <pc:docMk/>
            <pc:sldMk cId="1495117758" sldId="613"/>
            <ac:spMk id="6" creationId="{7F7367AE-D1A0-49CC-8351-17A05F38E1A1}"/>
          </ac:spMkLst>
        </pc:spChg>
        <pc:spChg chg="mod">
          <ac:chgData name="Jens Krüger" userId="c5eb57da2141cca9" providerId="LiveId" clId="{B20E0EDB-884B-48B3-A4F0-4DA05D3A83B9}" dt="2020-09-20T15:37:33.064" v="1564" actId="1038"/>
          <ac:spMkLst>
            <pc:docMk/>
            <pc:sldMk cId="1495117758" sldId="613"/>
            <ac:spMk id="8" creationId="{680C90E5-B254-4FB1-B12C-C3A4C6CA8EC4}"/>
          </ac:spMkLst>
        </pc:spChg>
        <pc:spChg chg="mod">
          <ac:chgData name="Jens Krüger" userId="c5eb57da2141cca9" providerId="LiveId" clId="{B20E0EDB-884B-48B3-A4F0-4DA05D3A83B9}" dt="2020-09-20T15:38:00.167" v="1567" actId="403"/>
          <ac:spMkLst>
            <pc:docMk/>
            <pc:sldMk cId="1495117758" sldId="613"/>
            <ac:spMk id="41" creationId="{CEE846A0-11F2-4429-9AE9-185B647D46B4}"/>
          </ac:spMkLst>
        </pc:spChg>
        <pc:spChg chg="mod">
          <ac:chgData name="Jens Krüger" userId="c5eb57da2141cca9" providerId="LiveId" clId="{B20E0EDB-884B-48B3-A4F0-4DA05D3A83B9}" dt="2020-09-20T15:38:00.167" v="1567" actId="403"/>
          <ac:spMkLst>
            <pc:docMk/>
            <pc:sldMk cId="1495117758" sldId="613"/>
            <ac:spMk id="158" creationId="{0495AE25-BAE2-4BCD-A0BD-88E73DE6CDC0}"/>
          </ac:spMkLst>
        </pc:spChg>
        <pc:grpChg chg="mod">
          <ac:chgData name="Jens Krüger" userId="c5eb57da2141cca9" providerId="LiveId" clId="{B20E0EDB-884B-48B3-A4F0-4DA05D3A83B9}" dt="2020-09-20T15:37:33.064" v="1564" actId="1038"/>
          <ac:grpSpMkLst>
            <pc:docMk/>
            <pc:sldMk cId="1495117758" sldId="613"/>
            <ac:grpSpMk id="23" creationId="{A0C655E5-F585-41D3-98F4-F638AF340A60}"/>
          </ac:grpSpMkLst>
        </pc:grpChg>
        <pc:grpChg chg="mod">
          <ac:chgData name="Jens Krüger" userId="c5eb57da2141cca9" providerId="LiveId" clId="{B20E0EDB-884B-48B3-A4F0-4DA05D3A83B9}" dt="2020-09-20T15:37:27.242" v="1553" actId="1038"/>
          <ac:grpSpMkLst>
            <pc:docMk/>
            <pc:sldMk cId="1495117758" sldId="613"/>
            <ac:grpSpMk id="31" creationId="{B13B97F3-3DA3-47F3-ABB8-8567F8B1D497}"/>
          </ac:grpSpMkLst>
        </pc:grpChg>
        <pc:picChg chg="mod">
          <ac:chgData name="Jens Krüger" userId="c5eb57da2141cca9" providerId="LiveId" clId="{B20E0EDB-884B-48B3-A4F0-4DA05D3A83B9}" dt="2020-09-20T15:37:27.242" v="1553" actId="1038"/>
          <ac:picMkLst>
            <pc:docMk/>
            <pc:sldMk cId="1495117758" sldId="613"/>
            <ac:picMk id="162" creationId="{5D2E8989-B59A-451D-A81C-FF9ED69B537A}"/>
          </ac:picMkLst>
        </pc:picChg>
        <pc:cxnChg chg="mod">
          <ac:chgData name="Jens Krüger" userId="c5eb57da2141cca9" providerId="LiveId" clId="{B20E0EDB-884B-48B3-A4F0-4DA05D3A83B9}" dt="2020-09-20T15:40:18.601" v="1623" actId="208"/>
          <ac:cxnSpMkLst>
            <pc:docMk/>
            <pc:sldMk cId="1495117758" sldId="613"/>
            <ac:cxnSpMk id="159" creationId="{2657D4BB-BA4F-4B28-94D6-E0A37C868E1F}"/>
          </ac:cxnSpMkLst>
        </pc:cxnChg>
        <pc:cxnChg chg="add mod">
          <ac:chgData name="Jens Krüger" userId="c5eb57da2141cca9" providerId="LiveId" clId="{B20E0EDB-884B-48B3-A4F0-4DA05D3A83B9}" dt="2020-09-20T15:40:18.601" v="1623" actId="208"/>
          <ac:cxnSpMkLst>
            <pc:docMk/>
            <pc:sldMk cId="1495117758" sldId="613"/>
            <ac:cxnSpMk id="160" creationId="{7AD8D343-203A-493E-9BB8-AEF5863D63E2}"/>
          </ac:cxnSpMkLst>
        </pc:cxnChg>
        <pc:cxnChg chg="add mod">
          <ac:chgData name="Jens Krüger" userId="c5eb57da2141cca9" providerId="LiveId" clId="{B20E0EDB-884B-48B3-A4F0-4DA05D3A83B9}" dt="2020-09-20T15:40:18.601" v="1623" actId="208"/>
          <ac:cxnSpMkLst>
            <pc:docMk/>
            <pc:sldMk cId="1495117758" sldId="613"/>
            <ac:cxnSpMk id="161" creationId="{A16A79F9-943D-4EB9-9557-BDE3C4B9D97B}"/>
          </ac:cxnSpMkLst>
        </pc:cxnChg>
      </pc:sldChg>
      <pc:sldChg chg="addSp delSp modSp mod">
        <pc:chgData name="Jens Krüger" userId="c5eb57da2141cca9" providerId="LiveId" clId="{B20E0EDB-884B-48B3-A4F0-4DA05D3A83B9}" dt="2020-09-20T15:40:43.612" v="1643" actId="1037"/>
        <pc:sldMkLst>
          <pc:docMk/>
          <pc:sldMk cId="736997535" sldId="614"/>
        </pc:sldMkLst>
        <pc:spChg chg="mod">
          <ac:chgData name="Jens Krüger" userId="c5eb57da2141cca9" providerId="LiveId" clId="{B20E0EDB-884B-48B3-A4F0-4DA05D3A83B9}" dt="2020-09-20T15:38:35.532" v="1568" actId="404"/>
          <ac:spMkLst>
            <pc:docMk/>
            <pc:sldMk cId="736997535" sldId="614"/>
            <ac:spMk id="39" creationId="{CBC3090E-4893-4718-80D2-B54ED0C6CB80}"/>
          </ac:spMkLst>
        </pc:spChg>
        <pc:spChg chg="mod">
          <ac:chgData name="Jens Krüger" userId="c5eb57da2141cca9" providerId="LiveId" clId="{B20E0EDB-884B-48B3-A4F0-4DA05D3A83B9}" dt="2020-09-20T15:38:35.532" v="1568" actId="404"/>
          <ac:spMkLst>
            <pc:docMk/>
            <pc:sldMk cId="736997535" sldId="614"/>
            <ac:spMk id="40" creationId="{A2595772-A001-4F30-8E0E-B183814630C8}"/>
          </ac:spMkLst>
        </pc:spChg>
        <pc:spChg chg="mod">
          <ac:chgData name="Jens Krüger" userId="c5eb57da2141cca9" providerId="LiveId" clId="{B20E0EDB-884B-48B3-A4F0-4DA05D3A83B9}" dt="2020-09-20T15:38:35.532" v="1568" actId="404"/>
          <ac:spMkLst>
            <pc:docMk/>
            <pc:sldMk cId="736997535" sldId="614"/>
            <ac:spMk id="41" creationId="{CEE846A0-11F2-4429-9AE9-185B647D46B4}"/>
          </ac:spMkLst>
        </pc:spChg>
        <pc:spChg chg="mod">
          <ac:chgData name="Jens Krüger" userId="c5eb57da2141cca9" providerId="LiveId" clId="{B20E0EDB-884B-48B3-A4F0-4DA05D3A83B9}" dt="2020-09-20T15:38:35.532" v="1568" actId="404"/>
          <ac:spMkLst>
            <pc:docMk/>
            <pc:sldMk cId="736997535" sldId="614"/>
            <ac:spMk id="158" creationId="{0495AE25-BAE2-4BCD-A0BD-88E73DE6CDC0}"/>
          </ac:spMkLst>
        </pc:spChg>
        <pc:cxnChg chg="del">
          <ac:chgData name="Jens Krüger" userId="c5eb57da2141cca9" providerId="LiveId" clId="{B20E0EDB-884B-48B3-A4F0-4DA05D3A83B9}" dt="2020-09-20T15:40:37.872" v="1624" actId="478"/>
          <ac:cxnSpMkLst>
            <pc:docMk/>
            <pc:sldMk cId="736997535" sldId="614"/>
            <ac:cxnSpMk id="159" creationId="{2657D4BB-BA4F-4B28-94D6-E0A37C868E1F}"/>
          </ac:cxnSpMkLst>
        </pc:cxnChg>
        <pc:cxnChg chg="add mod">
          <ac:chgData name="Jens Krüger" userId="c5eb57da2141cca9" providerId="LiveId" clId="{B20E0EDB-884B-48B3-A4F0-4DA05D3A83B9}" dt="2020-09-20T15:40:43.612" v="1643" actId="1037"/>
          <ac:cxnSpMkLst>
            <pc:docMk/>
            <pc:sldMk cId="736997535" sldId="614"/>
            <ac:cxnSpMk id="160" creationId="{2BD5CEFA-4C49-490F-AA1E-F07708B2338A}"/>
          </ac:cxnSpMkLst>
        </pc:cxnChg>
        <pc:cxnChg chg="add mod">
          <ac:chgData name="Jens Krüger" userId="c5eb57da2141cca9" providerId="LiveId" clId="{B20E0EDB-884B-48B3-A4F0-4DA05D3A83B9}" dt="2020-09-20T15:40:43.612" v="1643" actId="1037"/>
          <ac:cxnSpMkLst>
            <pc:docMk/>
            <pc:sldMk cId="736997535" sldId="614"/>
            <ac:cxnSpMk id="161" creationId="{686E606D-511D-46A8-9747-2623721C988F}"/>
          </ac:cxnSpMkLst>
        </pc:cxnChg>
        <pc:cxnChg chg="add mod">
          <ac:chgData name="Jens Krüger" userId="c5eb57da2141cca9" providerId="LiveId" clId="{B20E0EDB-884B-48B3-A4F0-4DA05D3A83B9}" dt="2020-09-20T15:40:43.612" v="1643" actId="1037"/>
          <ac:cxnSpMkLst>
            <pc:docMk/>
            <pc:sldMk cId="736997535" sldId="614"/>
            <ac:cxnSpMk id="162" creationId="{255B3CAC-2156-4292-82BC-4933A3459F71}"/>
          </ac:cxnSpMkLst>
        </pc:cxnChg>
      </pc:sldChg>
    </pc:docChg>
  </pc:docChgLst>
  <pc:docChgLst>
    <pc:chgData name="dsuchod" userId="S::dsuchod_rz.uni-freiburg.de#ext#@csb488.onmicrosoft.com::9983768e-f601-45b9-88f1-11aabc05fd5d" providerId="AD" clId="Web-{18AEAE78-A065-42AE-BD8B-EA43D7C47CEC}"/>
    <pc:docChg chg="modSld">
      <pc:chgData name="dsuchod" userId="S::dsuchod_rz.uni-freiburg.de#ext#@csb488.onmicrosoft.com::9983768e-f601-45b9-88f1-11aabc05fd5d" providerId="AD" clId="Web-{18AEAE78-A065-42AE-BD8B-EA43D7C47CEC}" dt="2020-09-19T13:52:17.508" v="11" actId="20577"/>
      <pc:docMkLst>
        <pc:docMk/>
      </pc:docMkLst>
      <pc:sldChg chg="modSp">
        <pc:chgData name="dsuchod" userId="S::dsuchod_rz.uni-freiburg.de#ext#@csb488.onmicrosoft.com::9983768e-f601-45b9-88f1-11aabc05fd5d" providerId="AD" clId="Web-{18AEAE78-A065-42AE-BD8B-EA43D7C47CEC}" dt="2020-09-19T13:52:17.508" v="10" actId="20577"/>
        <pc:sldMkLst>
          <pc:docMk/>
          <pc:sldMk cId="2835841131" sldId="576"/>
        </pc:sldMkLst>
        <pc:spChg chg="mod">
          <ac:chgData name="dsuchod" userId="S::dsuchod_rz.uni-freiburg.de#ext#@csb488.onmicrosoft.com::9983768e-f601-45b9-88f1-11aabc05fd5d" providerId="AD" clId="Web-{18AEAE78-A065-42AE-BD8B-EA43D7C47CEC}" dt="2020-09-19T13:52:17.508" v="10" actId="20577"/>
          <ac:spMkLst>
            <pc:docMk/>
            <pc:sldMk cId="2835841131" sldId="576"/>
            <ac:spMk id="3" creationId="{F5425FE7-ADBC-4400-BA89-6E940AA78373}"/>
          </ac:spMkLst>
        </pc:spChg>
      </pc:sldChg>
    </pc:docChg>
  </pc:docChgLst>
  <pc:docChgLst>
    <pc:chgData name="Kevin F" userId="b000b0ea35d13fa4" providerId="Windows Live" clId="Web-{42BD494F-3BDF-4055-8E98-1CEF352A2149}"/>
    <pc:docChg chg="modSld">
      <pc:chgData name="Kevin F" userId="b000b0ea35d13fa4" providerId="Windows Live" clId="Web-{42BD494F-3BDF-4055-8E98-1CEF352A2149}" dt="2023-11-27T20:12:35.666" v="1" actId="14100"/>
      <pc:docMkLst>
        <pc:docMk/>
      </pc:docMkLst>
      <pc:sldChg chg="modSp">
        <pc:chgData name="Kevin F" userId="b000b0ea35d13fa4" providerId="Windows Live" clId="Web-{42BD494F-3BDF-4055-8E98-1CEF352A2149}" dt="2023-11-27T20:12:35.666" v="1" actId="14100"/>
        <pc:sldMkLst>
          <pc:docMk/>
          <pc:sldMk cId="4207993823" sldId="881"/>
        </pc:sldMkLst>
        <pc:spChg chg="mod">
          <ac:chgData name="Kevin F" userId="b000b0ea35d13fa4" providerId="Windows Live" clId="Web-{42BD494F-3BDF-4055-8E98-1CEF352A2149}" dt="2023-11-27T20:12:35.666" v="1" actId="14100"/>
          <ac:spMkLst>
            <pc:docMk/>
            <pc:sldMk cId="4207993823" sldId="881"/>
            <ac:spMk id="3" creationId="{FDE1AE14-FA8A-DEC2-A784-DDA09EDF75A2}"/>
          </ac:spMkLst>
        </pc:spChg>
      </pc:sldChg>
    </pc:docChg>
  </pc:docChgLst>
  <pc:docChgLst>
    <pc:chgData name="Timo Mühlhaus" userId="S::muehlhaus@nfdi4plants.org::ec4c495b-3573-4e22-8f4a-5458e146a2e8" providerId="AD" clId="Web-{B64AEFC8-A7A9-4EB0-B770-7FEB9D0A174E}"/>
    <pc:docChg chg="modSld">
      <pc:chgData name="Timo Mühlhaus" userId="S::muehlhaus@nfdi4plants.org::ec4c495b-3573-4e22-8f4a-5458e146a2e8" providerId="AD" clId="Web-{B64AEFC8-A7A9-4EB0-B770-7FEB9D0A174E}" dt="2022-03-25T08:34:49.671" v="14" actId="20577"/>
      <pc:docMkLst>
        <pc:docMk/>
      </pc:docMkLst>
      <pc:sldChg chg="modSp">
        <pc:chgData name="Timo Mühlhaus" userId="S::muehlhaus@nfdi4plants.org::ec4c495b-3573-4e22-8f4a-5458e146a2e8" providerId="AD" clId="Web-{B64AEFC8-A7A9-4EB0-B770-7FEB9D0A174E}" dt="2022-03-25T08:34:49.671" v="14" actId="20577"/>
        <pc:sldMkLst>
          <pc:docMk/>
          <pc:sldMk cId="695490180" sldId="558"/>
        </pc:sldMkLst>
        <pc:spChg chg="mod">
          <ac:chgData name="Timo Mühlhaus" userId="S::muehlhaus@nfdi4plants.org::ec4c495b-3573-4e22-8f4a-5458e146a2e8" providerId="AD" clId="Web-{B64AEFC8-A7A9-4EB0-B770-7FEB9D0A174E}" dt="2022-03-25T08:34:49.671" v="14" actId="20577"/>
          <ac:spMkLst>
            <pc:docMk/>
            <pc:sldMk cId="695490180" sldId="558"/>
            <ac:spMk id="3" creationId="{E6050A5C-3C7C-49B3-815E-AC177B5B6843}"/>
          </ac:spMkLst>
        </pc:spChg>
      </pc:sldChg>
    </pc:docChg>
  </pc:docChgLst>
  <pc:docChgLst>
    <pc:chgData name="Cristina Martins Rodrigues" userId="68b726b8f38b5cf9" providerId="Windows Live" clId="Web-{7CBA5A61-E8E9-4C3F-A340-020993CE0492}"/>
    <pc:docChg chg="modSld">
      <pc:chgData name="Cristina Martins Rodrigues" userId="68b726b8f38b5cf9" providerId="Windows Live" clId="Web-{7CBA5A61-E8E9-4C3F-A340-020993CE0492}" dt="2023-11-21T11:03:52.168" v="0" actId="20577"/>
      <pc:docMkLst>
        <pc:docMk/>
      </pc:docMkLst>
      <pc:sldChg chg="modSp">
        <pc:chgData name="Cristina Martins Rodrigues" userId="68b726b8f38b5cf9" providerId="Windows Live" clId="Web-{7CBA5A61-E8E9-4C3F-A340-020993CE0492}" dt="2023-11-21T11:03:52.168" v="0" actId="20577"/>
        <pc:sldMkLst>
          <pc:docMk/>
          <pc:sldMk cId="616028957" sldId="822"/>
        </pc:sldMkLst>
        <pc:spChg chg="mod">
          <ac:chgData name="Cristina Martins Rodrigues" userId="68b726b8f38b5cf9" providerId="Windows Live" clId="Web-{7CBA5A61-E8E9-4C3F-A340-020993CE0492}" dt="2023-11-21T11:03:52.168" v="0" actId="20577"/>
          <ac:spMkLst>
            <pc:docMk/>
            <pc:sldMk cId="616028957" sldId="822"/>
            <ac:spMk id="76" creationId="{E4FD99A9-43F4-4BA4-B2FD-DFDC2C45B583}"/>
          </ac:spMkLst>
        </pc:spChg>
      </pc:sldChg>
    </pc:docChg>
  </pc:docChgLst>
  <pc:docChgLst>
    <pc:chgData name="Timo Mühlhaus" userId="1b6b3aba618dadac" providerId="LiveId" clId="{04FDAEEC-2BF8-497B-901F-61EE5064F4DA}"/>
    <pc:docChg chg="undo custSel addSld delSld modSld">
      <pc:chgData name="Timo Mühlhaus" userId="1b6b3aba618dadac" providerId="LiveId" clId="{04FDAEEC-2BF8-497B-901F-61EE5064F4DA}" dt="2023-02-15T07:40:33.832" v="4" actId="47"/>
      <pc:docMkLst>
        <pc:docMk/>
      </pc:docMkLst>
      <pc:sldChg chg="add">
        <pc:chgData name="Timo Mühlhaus" userId="1b6b3aba618dadac" providerId="LiveId" clId="{04FDAEEC-2BF8-497B-901F-61EE5064F4DA}" dt="2023-02-15T07:39:20.552" v="2"/>
        <pc:sldMkLst>
          <pc:docMk/>
          <pc:sldMk cId="1262986750" sldId="636"/>
        </pc:sldMkLst>
      </pc:sldChg>
      <pc:sldChg chg="add del">
        <pc:chgData name="Timo Mühlhaus" userId="1b6b3aba618dadac" providerId="LiveId" clId="{04FDAEEC-2BF8-497B-901F-61EE5064F4DA}" dt="2023-02-15T07:40:33.832" v="4" actId="47"/>
        <pc:sldMkLst>
          <pc:docMk/>
          <pc:sldMk cId="2772288308" sldId="774"/>
        </pc:sldMkLst>
      </pc:sldChg>
      <pc:sldChg chg="add del">
        <pc:chgData name="Timo Mühlhaus" userId="1b6b3aba618dadac" providerId="LiveId" clId="{04FDAEEC-2BF8-497B-901F-61EE5064F4DA}" dt="2023-02-15T07:40:33.832" v="4" actId="47"/>
        <pc:sldMkLst>
          <pc:docMk/>
          <pc:sldMk cId="3062101657" sldId="775"/>
        </pc:sldMkLst>
      </pc:sldChg>
      <pc:sldChg chg="add del">
        <pc:chgData name="Timo Mühlhaus" userId="1b6b3aba618dadac" providerId="LiveId" clId="{04FDAEEC-2BF8-497B-901F-61EE5064F4DA}" dt="2023-02-15T07:39:15.573" v="1"/>
        <pc:sldMkLst>
          <pc:docMk/>
          <pc:sldMk cId="1460985014" sldId="840"/>
        </pc:sldMkLst>
      </pc:sldChg>
    </pc:docChg>
  </pc:docChgLst>
  <pc:docChgLst>
    <pc:chgData name="Timo Mühlhaus" userId="1b6b3aba618dadac" providerId="LiveId" clId="{1405CE3A-5143-4F5E-8ACA-F277B5336AED}"/>
    <pc:docChg chg="modSld">
      <pc:chgData name="Timo Mühlhaus" userId="1b6b3aba618dadac" providerId="LiveId" clId="{1405CE3A-5143-4F5E-8ACA-F277B5336AED}" dt="2020-12-17T11:41:42.162" v="4" actId="165"/>
      <pc:docMkLst>
        <pc:docMk/>
      </pc:docMkLst>
      <pc:sldChg chg="addSp modSp">
        <pc:chgData name="Timo Mühlhaus" userId="1b6b3aba618dadac" providerId="LiveId" clId="{1405CE3A-5143-4F5E-8ACA-F277B5336AED}" dt="2020-11-26T14:39:31.681" v="3" actId="164"/>
        <pc:sldMkLst>
          <pc:docMk/>
          <pc:sldMk cId="2212530618" sldId="533"/>
        </pc:sldMkLst>
        <pc:grpChg chg="add mod">
          <ac:chgData name="Timo Mühlhaus" userId="1b6b3aba618dadac" providerId="LiveId" clId="{1405CE3A-5143-4F5E-8ACA-F277B5336AED}" dt="2020-11-26T14:39:31.681" v="3" actId="164"/>
          <ac:grpSpMkLst>
            <pc:docMk/>
            <pc:sldMk cId="2212530618" sldId="533"/>
            <ac:grpSpMk id="3" creationId="{FFA4FA3B-E177-4853-8D86-D7986B1BE324}"/>
          </ac:grpSpMkLst>
        </pc:grpChg>
        <pc:grpChg chg="mod">
          <ac:chgData name="Timo Mühlhaus" userId="1b6b3aba618dadac" providerId="LiveId" clId="{1405CE3A-5143-4F5E-8ACA-F277B5336AED}" dt="2020-11-26T14:39:31.681" v="3" actId="164"/>
          <ac:grpSpMkLst>
            <pc:docMk/>
            <pc:sldMk cId="2212530618" sldId="533"/>
            <ac:grpSpMk id="75" creationId="{0EE60F15-7BAE-4965-B37B-B85B48DF8913}"/>
          </ac:grpSpMkLst>
        </pc:grpChg>
        <pc:picChg chg="mod">
          <ac:chgData name="Timo Mühlhaus" userId="1b6b3aba618dadac" providerId="LiveId" clId="{1405CE3A-5143-4F5E-8ACA-F277B5336AED}" dt="2020-11-26T14:39:31.681" v="3" actId="164"/>
          <ac:picMkLst>
            <pc:docMk/>
            <pc:sldMk cId="2212530618" sldId="533"/>
            <ac:picMk id="81" creationId="{27BE3D3F-72CB-4001-933B-FC03815E3539}"/>
          </ac:picMkLst>
        </pc:picChg>
      </pc:sldChg>
      <pc:sldChg chg="delSp modSp">
        <pc:chgData name="Timo Mühlhaus" userId="1b6b3aba618dadac" providerId="LiveId" clId="{1405CE3A-5143-4F5E-8ACA-F277B5336AED}" dt="2020-12-17T11:41:42.162" v="4" actId="165"/>
        <pc:sldMkLst>
          <pc:docMk/>
          <pc:sldMk cId="3322981495" sldId="544"/>
        </pc:sldMkLst>
        <pc:spChg chg="mod topLvl">
          <ac:chgData name="Timo Mühlhaus" userId="1b6b3aba618dadac" providerId="LiveId" clId="{1405CE3A-5143-4F5E-8ACA-F277B5336AED}" dt="2020-12-17T11:41:42.162" v="4" actId="165"/>
          <ac:spMkLst>
            <pc:docMk/>
            <pc:sldMk cId="3322981495" sldId="544"/>
            <ac:spMk id="5" creationId="{FF306A55-A5BD-4DA1-B377-476CA9EA75AA}"/>
          </ac:spMkLst>
        </pc:spChg>
        <pc:spChg chg="mod topLvl">
          <ac:chgData name="Timo Mühlhaus" userId="1b6b3aba618dadac" providerId="LiveId" clId="{1405CE3A-5143-4F5E-8ACA-F277B5336AED}" dt="2020-12-17T11:41:42.162" v="4" actId="165"/>
          <ac:spMkLst>
            <pc:docMk/>
            <pc:sldMk cId="3322981495" sldId="544"/>
            <ac:spMk id="8" creationId="{FD0E5ECC-32DD-4034-A79C-F4DA4062FA4F}"/>
          </ac:spMkLst>
        </pc:spChg>
        <pc:spChg chg="mod topLvl">
          <ac:chgData name="Timo Mühlhaus" userId="1b6b3aba618dadac" providerId="LiveId" clId="{1405CE3A-5143-4F5E-8ACA-F277B5336AED}" dt="2020-12-17T11:41:42.162" v="4" actId="165"/>
          <ac:spMkLst>
            <pc:docMk/>
            <pc:sldMk cId="3322981495" sldId="544"/>
            <ac:spMk id="11" creationId="{AA5F4DA3-E4C8-4123-9311-09AB17795E95}"/>
          </ac:spMkLst>
        </pc:spChg>
        <pc:spChg chg="mod">
          <ac:chgData name="Timo Mühlhaus" userId="1b6b3aba618dadac" providerId="LiveId" clId="{1405CE3A-5143-4F5E-8ACA-F277B5336AED}" dt="2020-12-17T11:41:42.162" v="4" actId="165"/>
          <ac:spMkLst>
            <pc:docMk/>
            <pc:sldMk cId="3322981495" sldId="544"/>
            <ac:spMk id="29" creationId="{4D9C223A-2BBA-48E6-B118-A8B722E51E37}"/>
          </ac:spMkLst>
        </pc:spChg>
        <pc:spChg chg="mod">
          <ac:chgData name="Timo Mühlhaus" userId="1b6b3aba618dadac" providerId="LiveId" clId="{1405CE3A-5143-4F5E-8ACA-F277B5336AED}" dt="2020-12-17T11:41:42.162" v="4" actId="165"/>
          <ac:spMkLst>
            <pc:docMk/>
            <pc:sldMk cId="3322981495" sldId="544"/>
            <ac:spMk id="30" creationId="{840EA6BD-7D19-4FF3-BD5C-8E9B11E245FD}"/>
          </ac:spMkLst>
        </pc:spChg>
        <pc:spChg chg="mod">
          <ac:chgData name="Timo Mühlhaus" userId="1b6b3aba618dadac" providerId="LiveId" clId="{1405CE3A-5143-4F5E-8ACA-F277B5336AED}" dt="2020-12-17T11:41:42.162" v="4" actId="165"/>
          <ac:spMkLst>
            <pc:docMk/>
            <pc:sldMk cId="3322981495" sldId="544"/>
            <ac:spMk id="31" creationId="{556EB8BF-32B3-4B56-9FC0-B992D35458FD}"/>
          </ac:spMkLst>
        </pc:spChg>
        <pc:spChg chg="mod">
          <ac:chgData name="Timo Mühlhaus" userId="1b6b3aba618dadac" providerId="LiveId" clId="{1405CE3A-5143-4F5E-8ACA-F277B5336AED}" dt="2020-12-17T11:41:42.162" v="4" actId="165"/>
          <ac:spMkLst>
            <pc:docMk/>
            <pc:sldMk cId="3322981495" sldId="544"/>
            <ac:spMk id="32" creationId="{D555106D-4DCE-4F1E-A6D4-8868B99B07F4}"/>
          </ac:spMkLst>
        </pc:spChg>
        <pc:spChg chg="mod">
          <ac:chgData name="Timo Mühlhaus" userId="1b6b3aba618dadac" providerId="LiveId" clId="{1405CE3A-5143-4F5E-8ACA-F277B5336AED}" dt="2020-12-17T11:41:42.162" v="4" actId="165"/>
          <ac:spMkLst>
            <pc:docMk/>
            <pc:sldMk cId="3322981495" sldId="544"/>
            <ac:spMk id="33" creationId="{994712A4-A9F0-43EB-8FC7-B6B185407444}"/>
          </ac:spMkLst>
        </pc:spChg>
        <pc:spChg chg="mod">
          <ac:chgData name="Timo Mühlhaus" userId="1b6b3aba618dadac" providerId="LiveId" clId="{1405CE3A-5143-4F5E-8ACA-F277B5336AED}" dt="2020-12-17T11:41:42.162" v="4" actId="165"/>
          <ac:spMkLst>
            <pc:docMk/>
            <pc:sldMk cId="3322981495" sldId="544"/>
            <ac:spMk id="44" creationId="{AD033254-C91D-44FE-964B-0A4286D8EEEB}"/>
          </ac:spMkLst>
        </pc:spChg>
        <pc:spChg chg="mod">
          <ac:chgData name="Timo Mühlhaus" userId="1b6b3aba618dadac" providerId="LiveId" clId="{1405CE3A-5143-4F5E-8ACA-F277B5336AED}" dt="2020-12-17T11:41:42.162" v="4" actId="165"/>
          <ac:spMkLst>
            <pc:docMk/>
            <pc:sldMk cId="3322981495" sldId="544"/>
            <ac:spMk id="45" creationId="{C266322E-44EA-48CB-9D98-6B0F8176B498}"/>
          </ac:spMkLst>
        </pc:spChg>
        <pc:spChg chg="mod topLvl">
          <ac:chgData name="Timo Mühlhaus" userId="1b6b3aba618dadac" providerId="LiveId" clId="{1405CE3A-5143-4F5E-8ACA-F277B5336AED}" dt="2020-12-17T11:41:42.162" v="4" actId="165"/>
          <ac:spMkLst>
            <pc:docMk/>
            <pc:sldMk cId="3322981495" sldId="544"/>
            <ac:spMk id="48" creationId="{0AF16EEE-DFB4-4036-BD6A-603498B2F4C8}"/>
          </ac:spMkLst>
        </pc:spChg>
        <pc:spChg chg="mod topLvl">
          <ac:chgData name="Timo Mühlhaus" userId="1b6b3aba618dadac" providerId="LiveId" clId="{1405CE3A-5143-4F5E-8ACA-F277B5336AED}" dt="2020-12-17T11:41:42.162" v="4" actId="165"/>
          <ac:spMkLst>
            <pc:docMk/>
            <pc:sldMk cId="3322981495" sldId="544"/>
            <ac:spMk id="51" creationId="{DB67E87E-26A3-4203-BF82-2F4081CFB367}"/>
          </ac:spMkLst>
        </pc:spChg>
        <pc:spChg chg="mod">
          <ac:chgData name="Timo Mühlhaus" userId="1b6b3aba618dadac" providerId="LiveId" clId="{1405CE3A-5143-4F5E-8ACA-F277B5336AED}" dt="2020-12-17T11:41:42.162" v="4" actId="165"/>
          <ac:spMkLst>
            <pc:docMk/>
            <pc:sldMk cId="3322981495" sldId="544"/>
            <ac:spMk id="55" creationId="{13BB722C-3359-4403-BEA6-A35E0AA18D2D}"/>
          </ac:spMkLst>
        </pc:spChg>
        <pc:spChg chg="mod">
          <ac:chgData name="Timo Mühlhaus" userId="1b6b3aba618dadac" providerId="LiveId" clId="{1405CE3A-5143-4F5E-8ACA-F277B5336AED}" dt="2020-12-17T11:41:42.162" v="4" actId="165"/>
          <ac:spMkLst>
            <pc:docMk/>
            <pc:sldMk cId="3322981495" sldId="544"/>
            <ac:spMk id="56" creationId="{B0C1BB30-268A-4055-9CA6-2BE4F8D3E4DC}"/>
          </ac:spMkLst>
        </pc:spChg>
        <pc:spChg chg="mod">
          <ac:chgData name="Timo Mühlhaus" userId="1b6b3aba618dadac" providerId="LiveId" clId="{1405CE3A-5143-4F5E-8ACA-F277B5336AED}" dt="2020-12-17T11:41:42.162" v="4" actId="165"/>
          <ac:spMkLst>
            <pc:docMk/>
            <pc:sldMk cId="3322981495" sldId="544"/>
            <ac:spMk id="57" creationId="{B78E0C15-DC5A-48A0-9951-12F930E286B0}"/>
          </ac:spMkLst>
        </pc:spChg>
        <pc:spChg chg="mod">
          <ac:chgData name="Timo Mühlhaus" userId="1b6b3aba618dadac" providerId="LiveId" clId="{1405CE3A-5143-4F5E-8ACA-F277B5336AED}" dt="2020-12-17T11:41:42.162" v="4" actId="165"/>
          <ac:spMkLst>
            <pc:docMk/>
            <pc:sldMk cId="3322981495" sldId="544"/>
            <ac:spMk id="58" creationId="{43132493-FE9D-4265-9738-038203256ECE}"/>
          </ac:spMkLst>
        </pc:spChg>
        <pc:spChg chg="mod">
          <ac:chgData name="Timo Mühlhaus" userId="1b6b3aba618dadac" providerId="LiveId" clId="{1405CE3A-5143-4F5E-8ACA-F277B5336AED}" dt="2020-12-17T11:41:42.162" v="4" actId="165"/>
          <ac:spMkLst>
            <pc:docMk/>
            <pc:sldMk cId="3322981495" sldId="544"/>
            <ac:spMk id="59" creationId="{6D3D64A5-3617-4F4F-92E8-F61DF509AF40}"/>
          </ac:spMkLst>
        </pc:spChg>
        <pc:spChg chg="mod">
          <ac:chgData name="Timo Mühlhaus" userId="1b6b3aba618dadac" providerId="LiveId" clId="{1405CE3A-5143-4F5E-8ACA-F277B5336AED}" dt="2020-12-17T11:41:42.162" v="4" actId="165"/>
          <ac:spMkLst>
            <pc:docMk/>
            <pc:sldMk cId="3322981495" sldId="544"/>
            <ac:spMk id="60" creationId="{7406CD3F-C21E-4BE1-8C5E-DBB067B596ED}"/>
          </ac:spMkLst>
        </pc:spChg>
        <pc:spChg chg="mod">
          <ac:chgData name="Timo Mühlhaus" userId="1b6b3aba618dadac" providerId="LiveId" clId="{1405CE3A-5143-4F5E-8ACA-F277B5336AED}" dt="2020-12-17T11:41:42.162" v="4" actId="165"/>
          <ac:spMkLst>
            <pc:docMk/>
            <pc:sldMk cId="3322981495" sldId="544"/>
            <ac:spMk id="61" creationId="{340E487F-D39A-4698-9E2B-BC7DBF4B746C}"/>
          </ac:spMkLst>
        </pc:spChg>
        <pc:spChg chg="mod">
          <ac:chgData name="Timo Mühlhaus" userId="1b6b3aba618dadac" providerId="LiveId" clId="{1405CE3A-5143-4F5E-8ACA-F277B5336AED}" dt="2020-12-17T11:41:42.162" v="4" actId="165"/>
          <ac:spMkLst>
            <pc:docMk/>
            <pc:sldMk cId="3322981495" sldId="544"/>
            <ac:spMk id="62" creationId="{10C3F1BC-02F2-4E8A-A4DF-11A9133A2446}"/>
          </ac:spMkLst>
        </pc:spChg>
        <pc:spChg chg="mod">
          <ac:chgData name="Timo Mühlhaus" userId="1b6b3aba618dadac" providerId="LiveId" clId="{1405CE3A-5143-4F5E-8ACA-F277B5336AED}" dt="2020-12-17T11:41:42.162" v="4" actId="165"/>
          <ac:spMkLst>
            <pc:docMk/>
            <pc:sldMk cId="3322981495" sldId="544"/>
            <ac:spMk id="63" creationId="{CE43B07F-2087-4BF4-A6EB-3DD739E350FD}"/>
          </ac:spMkLst>
        </pc:spChg>
        <pc:spChg chg="mod">
          <ac:chgData name="Timo Mühlhaus" userId="1b6b3aba618dadac" providerId="LiveId" clId="{1405CE3A-5143-4F5E-8ACA-F277B5336AED}" dt="2020-12-17T11:41:42.162" v="4" actId="165"/>
          <ac:spMkLst>
            <pc:docMk/>
            <pc:sldMk cId="3322981495" sldId="544"/>
            <ac:spMk id="64" creationId="{08F4BB63-F140-4173-AB9D-B3C22B073C44}"/>
          </ac:spMkLst>
        </pc:spChg>
        <pc:spChg chg="mod">
          <ac:chgData name="Timo Mühlhaus" userId="1b6b3aba618dadac" providerId="LiveId" clId="{1405CE3A-5143-4F5E-8ACA-F277B5336AED}" dt="2020-12-17T11:41:42.162" v="4" actId="165"/>
          <ac:spMkLst>
            <pc:docMk/>
            <pc:sldMk cId="3322981495" sldId="544"/>
            <ac:spMk id="65" creationId="{FA3FA68B-545A-4B46-9121-860CB61E2DA8}"/>
          </ac:spMkLst>
        </pc:spChg>
        <pc:spChg chg="mod">
          <ac:chgData name="Timo Mühlhaus" userId="1b6b3aba618dadac" providerId="LiveId" clId="{1405CE3A-5143-4F5E-8ACA-F277B5336AED}" dt="2020-12-17T11:41:42.162" v="4" actId="165"/>
          <ac:spMkLst>
            <pc:docMk/>
            <pc:sldMk cId="3322981495" sldId="544"/>
            <ac:spMk id="66" creationId="{BE7013F3-4235-4CD4-97F3-02A8E8C271E6}"/>
          </ac:spMkLst>
        </pc:spChg>
        <pc:spChg chg="mod topLvl">
          <ac:chgData name="Timo Mühlhaus" userId="1b6b3aba618dadac" providerId="LiveId" clId="{1405CE3A-5143-4F5E-8ACA-F277B5336AED}" dt="2020-12-17T11:41:42.162" v="4" actId="165"/>
          <ac:spMkLst>
            <pc:docMk/>
            <pc:sldMk cId="3322981495" sldId="544"/>
            <ac:spMk id="67" creationId="{246CE960-6576-4F9B-9578-52B934AD2BFC}"/>
          </ac:spMkLst>
        </pc:spChg>
        <pc:spChg chg="mod topLvl">
          <ac:chgData name="Timo Mühlhaus" userId="1b6b3aba618dadac" providerId="LiveId" clId="{1405CE3A-5143-4F5E-8ACA-F277B5336AED}" dt="2020-12-17T11:41:42.162" v="4" actId="165"/>
          <ac:spMkLst>
            <pc:docMk/>
            <pc:sldMk cId="3322981495" sldId="544"/>
            <ac:spMk id="83" creationId="{3D769C3B-5546-4125-8FA3-3691CCBF267C}"/>
          </ac:spMkLst>
        </pc:spChg>
        <pc:spChg chg="mod topLvl">
          <ac:chgData name="Timo Mühlhaus" userId="1b6b3aba618dadac" providerId="LiveId" clId="{1405CE3A-5143-4F5E-8ACA-F277B5336AED}" dt="2020-12-17T11:41:42.162" v="4" actId="165"/>
          <ac:spMkLst>
            <pc:docMk/>
            <pc:sldMk cId="3322981495" sldId="544"/>
            <ac:spMk id="84" creationId="{DD1F512C-E118-47A1-8C8C-49796FDB7B68}"/>
          </ac:spMkLst>
        </pc:spChg>
        <pc:spChg chg="mod topLvl">
          <ac:chgData name="Timo Mühlhaus" userId="1b6b3aba618dadac" providerId="LiveId" clId="{1405CE3A-5143-4F5E-8ACA-F277B5336AED}" dt="2020-12-17T11:41:42.162" v="4" actId="165"/>
          <ac:spMkLst>
            <pc:docMk/>
            <pc:sldMk cId="3322981495" sldId="544"/>
            <ac:spMk id="102" creationId="{12732C7F-B64A-4CF7-8369-2EDB4CE273CF}"/>
          </ac:spMkLst>
        </pc:spChg>
        <pc:spChg chg="mod topLvl">
          <ac:chgData name="Timo Mühlhaus" userId="1b6b3aba618dadac" providerId="LiveId" clId="{1405CE3A-5143-4F5E-8ACA-F277B5336AED}" dt="2020-12-17T11:41:42.162" v="4" actId="165"/>
          <ac:spMkLst>
            <pc:docMk/>
            <pc:sldMk cId="3322981495" sldId="544"/>
            <ac:spMk id="104" creationId="{5432CCFD-CE71-4CA4-AAF0-B8D59CEBE0FC}"/>
          </ac:spMkLst>
        </pc:spChg>
        <pc:spChg chg="mod topLvl">
          <ac:chgData name="Timo Mühlhaus" userId="1b6b3aba618dadac" providerId="LiveId" clId="{1405CE3A-5143-4F5E-8ACA-F277B5336AED}" dt="2020-12-17T11:41:42.162" v="4" actId="165"/>
          <ac:spMkLst>
            <pc:docMk/>
            <pc:sldMk cId="3322981495" sldId="544"/>
            <ac:spMk id="106" creationId="{8D7A88F2-E262-4C41-AA1F-E5AE734892D8}"/>
          </ac:spMkLst>
        </pc:spChg>
        <pc:spChg chg="mod topLvl">
          <ac:chgData name="Timo Mühlhaus" userId="1b6b3aba618dadac" providerId="LiveId" clId="{1405CE3A-5143-4F5E-8ACA-F277B5336AED}" dt="2020-12-17T11:41:42.162" v="4" actId="165"/>
          <ac:spMkLst>
            <pc:docMk/>
            <pc:sldMk cId="3322981495" sldId="544"/>
            <ac:spMk id="108" creationId="{43BDE50F-2634-40A2-9A34-CF945B3F95AF}"/>
          </ac:spMkLst>
        </pc:spChg>
        <pc:spChg chg="mod topLvl">
          <ac:chgData name="Timo Mühlhaus" userId="1b6b3aba618dadac" providerId="LiveId" clId="{1405CE3A-5143-4F5E-8ACA-F277B5336AED}" dt="2020-12-17T11:41:42.162" v="4" actId="165"/>
          <ac:spMkLst>
            <pc:docMk/>
            <pc:sldMk cId="3322981495" sldId="544"/>
            <ac:spMk id="110" creationId="{0ADDD7F0-12E7-4005-93DE-B73E110A41B7}"/>
          </ac:spMkLst>
        </pc:spChg>
        <pc:spChg chg="mod topLvl">
          <ac:chgData name="Timo Mühlhaus" userId="1b6b3aba618dadac" providerId="LiveId" clId="{1405CE3A-5143-4F5E-8ACA-F277B5336AED}" dt="2020-12-17T11:41:42.162" v="4" actId="165"/>
          <ac:spMkLst>
            <pc:docMk/>
            <pc:sldMk cId="3322981495" sldId="544"/>
            <ac:spMk id="112" creationId="{8DAF5624-0A81-4461-BB0E-D9FF59A39093}"/>
          </ac:spMkLst>
        </pc:spChg>
        <pc:spChg chg="mod topLvl">
          <ac:chgData name="Timo Mühlhaus" userId="1b6b3aba618dadac" providerId="LiveId" clId="{1405CE3A-5143-4F5E-8ACA-F277B5336AED}" dt="2020-12-17T11:41:42.162" v="4" actId="165"/>
          <ac:spMkLst>
            <pc:docMk/>
            <pc:sldMk cId="3322981495" sldId="544"/>
            <ac:spMk id="114" creationId="{DB80BDEB-5D2F-42D2-899F-09B79B6E6A02}"/>
          </ac:spMkLst>
        </pc:spChg>
        <pc:spChg chg="mod topLvl">
          <ac:chgData name="Timo Mühlhaus" userId="1b6b3aba618dadac" providerId="LiveId" clId="{1405CE3A-5143-4F5E-8ACA-F277B5336AED}" dt="2020-12-17T11:41:42.162" v="4" actId="165"/>
          <ac:spMkLst>
            <pc:docMk/>
            <pc:sldMk cId="3322981495" sldId="544"/>
            <ac:spMk id="116" creationId="{9D77D3E6-3ED1-4347-81F3-BAB640A04869}"/>
          </ac:spMkLst>
        </pc:spChg>
        <pc:spChg chg="mod">
          <ac:chgData name="Timo Mühlhaus" userId="1b6b3aba618dadac" providerId="LiveId" clId="{1405CE3A-5143-4F5E-8ACA-F277B5336AED}" dt="2020-12-17T11:41:42.162" v="4" actId="165"/>
          <ac:spMkLst>
            <pc:docMk/>
            <pc:sldMk cId="3322981495" sldId="544"/>
            <ac:spMk id="120" creationId="{B1758E00-BCB1-4D6F-97A7-6998A70C03A8}"/>
          </ac:spMkLst>
        </pc:spChg>
        <pc:spChg chg="mod">
          <ac:chgData name="Timo Mühlhaus" userId="1b6b3aba618dadac" providerId="LiveId" clId="{1405CE3A-5143-4F5E-8ACA-F277B5336AED}" dt="2020-12-17T11:41:42.162" v="4" actId="165"/>
          <ac:spMkLst>
            <pc:docMk/>
            <pc:sldMk cId="3322981495" sldId="544"/>
            <ac:spMk id="121" creationId="{807FBD0F-25FC-4BB5-B693-B5F382E5AF02}"/>
          </ac:spMkLst>
        </pc:spChg>
        <pc:spChg chg="mod">
          <ac:chgData name="Timo Mühlhaus" userId="1b6b3aba618dadac" providerId="LiveId" clId="{1405CE3A-5143-4F5E-8ACA-F277B5336AED}" dt="2020-12-17T11:41:42.162" v="4" actId="165"/>
          <ac:spMkLst>
            <pc:docMk/>
            <pc:sldMk cId="3322981495" sldId="544"/>
            <ac:spMk id="122" creationId="{FDA2C8AA-BB34-416F-BDDD-A86D6E6B6030}"/>
          </ac:spMkLst>
        </pc:spChg>
        <pc:spChg chg="mod">
          <ac:chgData name="Timo Mühlhaus" userId="1b6b3aba618dadac" providerId="LiveId" clId="{1405CE3A-5143-4F5E-8ACA-F277B5336AED}" dt="2020-12-17T11:41:42.162" v="4" actId="165"/>
          <ac:spMkLst>
            <pc:docMk/>
            <pc:sldMk cId="3322981495" sldId="544"/>
            <ac:spMk id="123" creationId="{EFB15293-A477-4EF3-94D8-0C454D0EE664}"/>
          </ac:spMkLst>
        </pc:spChg>
        <pc:spChg chg="mod">
          <ac:chgData name="Timo Mühlhaus" userId="1b6b3aba618dadac" providerId="LiveId" clId="{1405CE3A-5143-4F5E-8ACA-F277B5336AED}" dt="2020-12-17T11:41:42.162" v="4" actId="165"/>
          <ac:spMkLst>
            <pc:docMk/>
            <pc:sldMk cId="3322981495" sldId="544"/>
            <ac:spMk id="124" creationId="{0FBD4BCB-F5A0-4ECC-A9F9-A3C23096CEB9}"/>
          </ac:spMkLst>
        </pc:spChg>
        <pc:spChg chg="mod">
          <ac:chgData name="Timo Mühlhaus" userId="1b6b3aba618dadac" providerId="LiveId" clId="{1405CE3A-5143-4F5E-8ACA-F277B5336AED}" dt="2020-12-17T11:41:42.162" v="4" actId="165"/>
          <ac:spMkLst>
            <pc:docMk/>
            <pc:sldMk cId="3322981495" sldId="544"/>
            <ac:spMk id="125" creationId="{FC2018B3-015F-433B-8215-C1BF0BD8FCBE}"/>
          </ac:spMkLst>
        </pc:spChg>
        <pc:spChg chg="mod">
          <ac:chgData name="Timo Mühlhaus" userId="1b6b3aba618dadac" providerId="LiveId" clId="{1405CE3A-5143-4F5E-8ACA-F277B5336AED}" dt="2020-12-17T11:41:42.162" v="4" actId="165"/>
          <ac:spMkLst>
            <pc:docMk/>
            <pc:sldMk cId="3322981495" sldId="544"/>
            <ac:spMk id="126" creationId="{2729C3A5-6569-401E-90FE-BC22D4C9AEB4}"/>
          </ac:spMkLst>
        </pc:spChg>
        <pc:spChg chg="mod">
          <ac:chgData name="Timo Mühlhaus" userId="1b6b3aba618dadac" providerId="LiveId" clId="{1405CE3A-5143-4F5E-8ACA-F277B5336AED}" dt="2020-12-17T11:41:42.162" v="4" actId="165"/>
          <ac:spMkLst>
            <pc:docMk/>
            <pc:sldMk cId="3322981495" sldId="544"/>
            <ac:spMk id="132" creationId="{9585CBCB-6D69-4E84-870A-426DB6F8EBB4}"/>
          </ac:spMkLst>
        </pc:spChg>
        <pc:spChg chg="mod">
          <ac:chgData name="Timo Mühlhaus" userId="1b6b3aba618dadac" providerId="LiveId" clId="{1405CE3A-5143-4F5E-8ACA-F277B5336AED}" dt="2020-12-17T11:41:42.162" v="4" actId="165"/>
          <ac:spMkLst>
            <pc:docMk/>
            <pc:sldMk cId="3322981495" sldId="544"/>
            <ac:spMk id="133" creationId="{36016208-DFFB-4ABE-AA11-15219E68875E}"/>
          </ac:spMkLst>
        </pc:spChg>
        <pc:spChg chg="mod">
          <ac:chgData name="Timo Mühlhaus" userId="1b6b3aba618dadac" providerId="LiveId" clId="{1405CE3A-5143-4F5E-8ACA-F277B5336AED}" dt="2020-12-17T11:41:42.162" v="4" actId="165"/>
          <ac:spMkLst>
            <pc:docMk/>
            <pc:sldMk cId="3322981495" sldId="544"/>
            <ac:spMk id="134" creationId="{BFC460D4-2BCF-4E9B-BE89-3D393B1998C4}"/>
          </ac:spMkLst>
        </pc:spChg>
        <pc:spChg chg="mod">
          <ac:chgData name="Timo Mühlhaus" userId="1b6b3aba618dadac" providerId="LiveId" clId="{1405CE3A-5143-4F5E-8ACA-F277B5336AED}" dt="2020-12-17T11:41:42.162" v="4" actId="165"/>
          <ac:spMkLst>
            <pc:docMk/>
            <pc:sldMk cId="3322981495" sldId="544"/>
            <ac:spMk id="135" creationId="{89EDDB1D-8650-4C7C-9F80-9F4515CA3C5F}"/>
          </ac:spMkLst>
        </pc:spChg>
        <pc:spChg chg="mod">
          <ac:chgData name="Timo Mühlhaus" userId="1b6b3aba618dadac" providerId="LiveId" clId="{1405CE3A-5143-4F5E-8ACA-F277B5336AED}" dt="2020-12-17T11:41:42.162" v="4" actId="165"/>
          <ac:spMkLst>
            <pc:docMk/>
            <pc:sldMk cId="3322981495" sldId="544"/>
            <ac:spMk id="136" creationId="{94F18A6F-6ACF-4D49-9C89-2E1DB34B5625}"/>
          </ac:spMkLst>
        </pc:spChg>
        <pc:spChg chg="mod">
          <ac:chgData name="Timo Mühlhaus" userId="1b6b3aba618dadac" providerId="LiveId" clId="{1405CE3A-5143-4F5E-8ACA-F277B5336AED}" dt="2020-12-17T11:41:42.162" v="4" actId="165"/>
          <ac:spMkLst>
            <pc:docMk/>
            <pc:sldMk cId="3322981495" sldId="544"/>
            <ac:spMk id="137" creationId="{149509CC-592E-4C7A-8943-1D0E0C7B17CD}"/>
          </ac:spMkLst>
        </pc:spChg>
        <pc:spChg chg="mod">
          <ac:chgData name="Timo Mühlhaus" userId="1b6b3aba618dadac" providerId="LiveId" clId="{1405CE3A-5143-4F5E-8ACA-F277B5336AED}" dt="2020-12-17T11:41:42.162" v="4" actId="165"/>
          <ac:spMkLst>
            <pc:docMk/>
            <pc:sldMk cId="3322981495" sldId="544"/>
            <ac:spMk id="138" creationId="{7FD8D2EB-652B-4C26-9DB1-CF94328D117C}"/>
          </ac:spMkLst>
        </pc:spChg>
        <pc:spChg chg="mod topLvl">
          <ac:chgData name="Timo Mühlhaus" userId="1b6b3aba618dadac" providerId="LiveId" clId="{1405CE3A-5143-4F5E-8ACA-F277B5336AED}" dt="2020-12-17T11:41:42.162" v="4" actId="165"/>
          <ac:spMkLst>
            <pc:docMk/>
            <pc:sldMk cId="3322981495" sldId="544"/>
            <ac:spMk id="143" creationId="{AD54FD82-069E-483D-8F81-37E308FB43B5}"/>
          </ac:spMkLst>
        </pc:spChg>
        <pc:spChg chg="mod">
          <ac:chgData name="Timo Mühlhaus" userId="1b6b3aba618dadac" providerId="LiveId" clId="{1405CE3A-5143-4F5E-8ACA-F277B5336AED}" dt="2020-12-17T11:41:42.162" v="4" actId="165"/>
          <ac:spMkLst>
            <pc:docMk/>
            <pc:sldMk cId="3322981495" sldId="544"/>
            <ac:spMk id="178" creationId="{67255394-1D05-4C9D-8015-7C4EA59D52DE}"/>
          </ac:spMkLst>
        </pc:spChg>
        <pc:spChg chg="mod">
          <ac:chgData name="Timo Mühlhaus" userId="1b6b3aba618dadac" providerId="LiveId" clId="{1405CE3A-5143-4F5E-8ACA-F277B5336AED}" dt="2020-12-17T11:41:42.162" v="4" actId="165"/>
          <ac:spMkLst>
            <pc:docMk/>
            <pc:sldMk cId="3322981495" sldId="544"/>
            <ac:spMk id="179" creationId="{5903466F-44E2-46ED-AE8C-DD0336B06B78}"/>
          </ac:spMkLst>
        </pc:spChg>
        <pc:spChg chg="mod">
          <ac:chgData name="Timo Mühlhaus" userId="1b6b3aba618dadac" providerId="LiveId" clId="{1405CE3A-5143-4F5E-8ACA-F277B5336AED}" dt="2020-12-17T11:41:42.162" v="4" actId="165"/>
          <ac:spMkLst>
            <pc:docMk/>
            <pc:sldMk cId="3322981495" sldId="544"/>
            <ac:spMk id="180" creationId="{0728A335-9F71-4F0D-9861-1543BE972F5D}"/>
          </ac:spMkLst>
        </pc:spChg>
        <pc:spChg chg="mod">
          <ac:chgData name="Timo Mühlhaus" userId="1b6b3aba618dadac" providerId="LiveId" clId="{1405CE3A-5143-4F5E-8ACA-F277B5336AED}" dt="2020-12-17T11:41:42.162" v="4" actId="165"/>
          <ac:spMkLst>
            <pc:docMk/>
            <pc:sldMk cId="3322981495" sldId="544"/>
            <ac:spMk id="181" creationId="{7549CAC9-F459-46ED-A19E-E4C13BA38D53}"/>
          </ac:spMkLst>
        </pc:spChg>
        <pc:spChg chg="mod">
          <ac:chgData name="Timo Mühlhaus" userId="1b6b3aba618dadac" providerId="LiveId" clId="{1405CE3A-5143-4F5E-8ACA-F277B5336AED}" dt="2020-12-17T11:41:42.162" v="4" actId="165"/>
          <ac:spMkLst>
            <pc:docMk/>
            <pc:sldMk cId="3322981495" sldId="544"/>
            <ac:spMk id="182" creationId="{2D1C5621-BBA0-4213-8BBF-99C3FFA3E63D}"/>
          </ac:spMkLst>
        </pc:spChg>
        <pc:spChg chg="mod">
          <ac:chgData name="Timo Mühlhaus" userId="1b6b3aba618dadac" providerId="LiveId" clId="{1405CE3A-5143-4F5E-8ACA-F277B5336AED}" dt="2020-12-17T11:41:42.162" v="4" actId="165"/>
          <ac:spMkLst>
            <pc:docMk/>
            <pc:sldMk cId="3322981495" sldId="544"/>
            <ac:spMk id="183" creationId="{C815E1CE-F299-4741-B06B-4C29BDE1ACD3}"/>
          </ac:spMkLst>
        </pc:spChg>
        <pc:spChg chg="mod">
          <ac:chgData name="Timo Mühlhaus" userId="1b6b3aba618dadac" providerId="LiveId" clId="{1405CE3A-5143-4F5E-8ACA-F277B5336AED}" dt="2020-12-17T11:41:42.162" v="4" actId="165"/>
          <ac:spMkLst>
            <pc:docMk/>
            <pc:sldMk cId="3322981495" sldId="544"/>
            <ac:spMk id="184" creationId="{9B565A36-46D6-49AA-8568-9A8D97172791}"/>
          </ac:spMkLst>
        </pc:spChg>
        <pc:spChg chg="mod">
          <ac:chgData name="Timo Mühlhaus" userId="1b6b3aba618dadac" providerId="LiveId" clId="{1405CE3A-5143-4F5E-8ACA-F277B5336AED}" dt="2020-12-17T11:41:42.162" v="4" actId="165"/>
          <ac:spMkLst>
            <pc:docMk/>
            <pc:sldMk cId="3322981495" sldId="544"/>
            <ac:spMk id="185" creationId="{CCF4A369-CA0F-49AD-8260-37317A44EE10}"/>
          </ac:spMkLst>
        </pc:spChg>
        <pc:spChg chg="mod">
          <ac:chgData name="Timo Mühlhaus" userId="1b6b3aba618dadac" providerId="LiveId" clId="{1405CE3A-5143-4F5E-8ACA-F277B5336AED}" dt="2020-12-17T11:41:42.162" v="4" actId="165"/>
          <ac:spMkLst>
            <pc:docMk/>
            <pc:sldMk cId="3322981495" sldId="544"/>
            <ac:spMk id="186" creationId="{A76DE120-86AA-499C-A7E4-D4261880ECC2}"/>
          </ac:spMkLst>
        </pc:spChg>
        <pc:spChg chg="mod">
          <ac:chgData name="Timo Mühlhaus" userId="1b6b3aba618dadac" providerId="LiveId" clId="{1405CE3A-5143-4F5E-8ACA-F277B5336AED}" dt="2020-12-17T11:41:42.162" v="4" actId="165"/>
          <ac:spMkLst>
            <pc:docMk/>
            <pc:sldMk cId="3322981495" sldId="544"/>
            <ac:spMk id="187" creationId="{33472CCD-A0A3-4473-A2F8-25459F39CA84}"/>
          </ac:spMkLst>
        </pc:spChg>
        <pc:spChg chg="mod">
          <ac:chgData name="Timo Mühlhaus" userId="1b6b3aba618dadac" providerId="LiveId" clId="{1405CE3A-5143-4F5E-8ACA-F277B5336AED}" dt="2020-12-17T11:41:42.162" v="4" actId="165"/>
          <ac:spMkLst>
            <pc:docMk/>
            <pc:sldMk cId="3322981495" sldId="544"/>
            <ac:spMk id="188" creationId="{6C065D51-F240-47E6-B477-45A3C532AB25}"/>
          </ac:spMkLst>
        </pc:spChg>
        <pc:spChg chg="mod">
          <ac:chgData name="Timo Mühlhaus" userId="1b6b3aba618dadac" providerId="LiveId" clId="{1405CE3A-5143-4F5E-8ACA-F277B5336AED}" dt="2020-12-17T11:41:42.162" v="4" actId="165"/>
          <ac:spMkLst>
            <pc:docMk/>
            <pc:sldMk cId="3322981495" sldId="544"/>
            <ac:spMk id="189" creationId="{F25ED463-DA88-46D7-8E0C-0E1FAAC6AEF0}"/>
          </ac:spMkLst>
        </pc:spChg>
        <pc:grpChg chg="mod topLvl">
          <ac:chgData name="Timo Mühlhaus" userId="1b6b3aba618dadac" providerId="LiveId" clId="{1405CE3A-5143-4F5E-8ACA-F277B5336AED}" dt="2020-12-17T11:41:42.162" v="4" actId="165"/>
          <ac:grpSpMkLst>
            <pc:docMk/>
            <pc:sldMk cId="3322981495" sldId="544"/>
            <ac:grpSpMk id="25" creationId="{93C31781-8F83-48CC-8C81-2F562DE08750}"/>
          </ac:grpSpMkLst>
        </pc:grpChg>
        <pc:grpChg chg="mod topLvl">
          <ac:chgData name="Timo Mühlhaus" userId="1b6b3aba618dadac" providerId="LiveId" clId="{1405CE3A-5143-4F5E-8ACA-F277B5336AED}" dt="2020-12-17T11:41:42.162" v="4" actId="165"/>
          <ac:grpSpMkLst>
            <pc:docMk/>
            <pc:sldMk cId="3322981495" sldId="544"/>
            <ac:grpSpMk id="26" creationId="{C6262468-0428-41FB-8559-5647ED1643C2}"/>
          </ac:grpSpMkLst>
        </pc:grpChg>
        <pc:grpChg chg="mod topLvl">
          <ac:chgData name="Timo Mühlhaus" userId="1b6b3aba618dadac" providerId="LiveId" clId="{1405CE3A-5143-4F5E-8ACA-F277B5336AED}" dt="2020-12-17T11:41:42.162" v="4" actId="165"/>
          <ac:grpSpMkLst>
            <pc:docMk/>
            <pc:sldMk cId="3322981495" sldId="544"/>
            <ac:grpSpMk id="28" creationId="{8298AABE-81C0-4A7B-94A0-CB124480DEB4}"/>
          </ac:grpSpMkLst>
        </pc:grpChg>
        <pc:grpChg chg="mod topLvl">
          <ac:chgData name="Timo Mühlhaus" userId="1b6b3aba618dadac" providerId="LiveId" clId="{1405CE3A-5143-4F5E-8ACA-F277B5336AED}" dt="2020-12-17T11:41:42.162" v="4" actId="165"/>
          <ac:grpSpMkLst>
            <pc:docMk/>
            <pc:sldMk cId="3322981495" sldId="544"/>
            <ac:grpSpMk id="52" creationId="{CA77B45D-AD71-4439-A70E-7BEF81B7FA31}"/>
          </ac:grpSpMkLst>
        </pc:grpChg>
        <pc:grpChg chg="mod">
          <ac:chgData name="Timo Mühlhaus" userId="1b6b3aba618dadac" providerId="LiveId" clId="{1405CE3A-5143-4F5E-8ACA-F277B5336AED}" dt="2020-12-17T11:41:42.162" v="4" actId="165"/>
          <ac:grpSpMkLst>
            <pc:docMk/>
            <pc:sldMk cId="3322981495" sldId="544"/>
            <ac:grpSpMk id="53" creationId="{4A9992E8-3D6A-45E3-8B6A-7E6C2250BC58}"/>
          </ac:grpSpMkLst>
        </pc:grpChg>
        <pc:grpChg chg="mod">
          <ac:chgData name="Timo Mühlhaus" userId="1b6b3aba618dadac" providerId="LiveId" clId="{1405CE3A-5143-4F5E-8ACA-F277B5336AED}" dt="2020-12-17T11:41:42.162" v="4" actId="165"/>
          <ac:grpSpMkLst>
            <pc:docMk/>
            <pc:sldMk cId="3322981495" sldId="544"/>
            <ac:grpSpMk id="54" creationId="{68336615-8E61-4E25-B578-C10A3E3C611F}"/>
          </ac:grpSpMkLst>
        </pc:grpChg>
        <pc:grpChg chg="mod topLvl">
          <ac:chgData name="Timo Mühlhaus" userId="1b6b3aba618dadac" providerId="LiveId" clId="{1405CE3A-5143-4F5E-8ACA-F277B5336AED}" dt="2020-12-17T11:41:42.162" v="4" actId="165"/>
          <ac:grpSpMkLst>
            <pc:docMk/>
            <pc:sldMk cId="3322981495" sldId="544"/>
            <ac:grpSpMk id="118" creationId="{5CB496D0-043B-4AE2-AAFF-8B514EE79A5F}"/>
          </ac:grpSpMkLst>
        </pc:grpChg>
        <pc:grpChg chg="mod topLvl">
          <ac:chgData name="Timo Mühlhaus" userId="1b6b3aba618dadac" providerId="LiveId" clId="{1405CE3A-5143-4F5E-8ACA-F277B5336AED}" dt="2020-12-17T11:41:42.162" v="4" actId="165"/>
          <ac:grpSpMkLst>
            <pc:docMk/>
            <pc:sldMk cId="3322981495" sldId="544"/>
            <ac:grpSpMk id="131" creationId="{E21353E1-6C3E-46D8-9D1A-599DD3454796}"/>
          </ac:grpSpMkLst>
        </pc:grpChg>
        <pc:grpChg chg="mod topLvl">
          <ac:chgData name="Timo Mühlhaus" userId="1b6b3aba618dadac" providerId="LiveId" clId="{1405CE3A-5143-4F5E-8ACA-F277B5336AED}" dt="2020-12-17T11:41:42.162" v="4" actId="165"/>
          <ac:grpSpMkLst>
            <pc:docMk/>
            <pc:sldMk cId="3322981495" sldId="544"/>
            <ac:grpSpMk id="174" creationId="{62B79408-F057-4B8B-A9EE-DBDDF530A7D7}"/>
          </ac:grpSpMkLst>
        </pc:grpChg>
        <pc:grpChg chg="mod">
          <ac:chgData name="Timo Mühlhaus" userId="1b6b3aba618dadac" providerId="LiveId" clId="{1405CE3A-5143-4F5E-8ACA-F277B5336AED}" dt="2020-12-17T11:41:42.162" v="4" actId="165"/>
          <ac:grpSpMkLst>
            <pc:docMk/>
            <pc:sldMk cId="3322981495" sldId="544"/>
            <ac:grpSpMk id="175" creationId="{DA0DDB2A-EF8B-4C6C-BEBB-0D62A2300F30}"/>
          </ac:grpSpMkLst>
        </pc:grpChg>
        <pc:grpChg chg="mod">
          <ac:chgData name="Timo Mühlhaus" userId="1b6b3aba618dadac" providerId="LiveId" clId="{1405CE3A-5143-4F5E-8ACA-F277B5336AED}" dt="2020-12-17T11:41:42.162" v="4" actId="165"/>
          <ac:grpSpMkLst>
            <pc:docMk/>
            <pc:sldMk cId="3322981495" sldId="544"/>
            <ac:grpSpMk id="176" creationId="{4C4A17F9-9B53-41E6-9B99-F0E05EAF70A2}"/>
          </ac:grpSpMkLst>
        </pc:grpChg>
        <pc:grpChg chg="mod">
          <ac:chgData name="Timo Mühlhaus" userId="1b6b3aba618dadac" providerId="LiveId" clId="{1405CE3A-5143-4F5E-8ACA-F277B5336AED}" dt="2020-12-17T11:41:42.162" v="4" actId="165"/>
          <ac:grpSpMkLst>
            <pc:docMk/>
            <pc:sldMk cId="3322981495" sldId="544"/>
            <ac:grpSpMk id="177" creationId="{4A093BD4-662B-4787-9B5F-E1BC8B9DCA18}"/>
          </ac:grpSpMkLst>
        </pc:grpChg>
        <pc:grpChg chg="del">
          <ac:chgData name="Timo Mühlhaus" userId="1b6b3aba618dadac" providerId="LiveId" clId="{1405CE3A-5143-4F5E-8ACA-F277B5336AED}" dt="2020-12-17T11:41:42.162" v="4" actId="165"/>
          <ac:grpSpMkLst>
            <pc:docMk/>
            <pc:sldMk cId="3322981495" sldId="544"/>
            <ac:grpSpMk id="190" creationId="{CB5AEDDB-933E-4D11-90C0-12C15A878216}"/>
          </ac:grpSpMkLst>
        </pc:grpChg>
        <pc:picChg chg="mod">
          <ac:chgData name="Timo Mühlhaus" userId="1b6b3aba618dadac" providerId="LiveId" clId="{1405CE3A-5143-4F5E-8ACA-F277B5336AED}" dt="2020-12-17T11:41:42.162" v="4" actId="165"/>
          <ac:picMkLst>
            <pc:docMk/>
            <pc:sldMk cId="3322981495" sldId="544"/>
            <ac:picMk id="41" creationId="{D4A58C9E-1502-46EA-A871-BEF6FF47B1A8}"/>
          </ac:picMkLst>
        </pc:picChg>
        <pc:picChg chg="mod">
          <ac:chgData name="Timo Mühlhaus" userId="1b6b3aba618dadac" providerId="LiveId" clId="{1405CE3A-5143-4F5E-8ACA-F277B5336AED}" dt="2020-12-17T11:41:42.162" v="4" actId="165"/>
          <ac:picMkLst>
            <pc:docMk/>
            <pc:sldMk cId="3322981495" sldId="544"/>
            <ac:picMk id="42" creationId="{1F0C0134-0E95-44F7-BF67-48BEA00B3263}"/>
          </ac:picMkLst>
        </pc:picChg>
        <pc:picChg chg="mod">
          <ac:chgData name="Timo Mühlhaus" userId="1b6b3aba618dadac" providerId="LiveId" clId="{1405CE3A-5143-4F5E-8ACA-F277B5336AED}" dt="2020-12-17T11:41:42.162" v="4" actId="165"/>
          <ac:picMkLst>
            <pc:docMk/>
            <pc:sldMk cId="3322981495" sldId="544"/>
            <ac:picMk id="43" creationId="{AA207AFA-7B51-49BE-BF7B-7425C18708AB}"/>
          </ac:picMkLst>
        </pc:picChg>
        <pc:cxnChg chg="mod topLvl">
          <ac:chgData name="Timo Mühlhaus" userId="1b6b3aba618dadac" providerId="LiveId" clId="{1405CE3A-5143-4F5E-8ACA-F277B5336AED}" dt="2020-12-17T11:41:42.162" v="4" actId="165"/>
          <ac:cxnSpMkLst>
            <pc:docMk/>
            <pc:sldMk cId="3322981495" sldId="544"/>
            <ac:cxnSpMk id="6" creationId="{E3A36688-4336-43DD-85FE-8CB948EEE943}"/>
          </ac:cxnSpMkLst>
        </pc:cxnChg>
        <pc:cxnChg chg="mod topLvl">
          <ac:chgData name="Timo Mühlhaus" userId="1b6b3aba618dadac" providerId="LiveId" clId="{1405CE3A-5143-4F5E-8ACA-F277B5336AED}" dt="2020-12-17T11:41:42.162" v="4" actId="165"/>
          <ac:cxnSpMkLst>
            <pc:docMk/>
            <pc:sldMk cId="3322981495" sldId="544"/>
            <ac:cxnSpMk id="7" creationId="{D21A660D-6B5B-4B06-A738-B0AE654BA878}"/>
          </ac:cxnSpMkLst>
        </pc:cxnChg>
        <pc:cxnChg chg="mod topLvl">
          <ac:chgData name="Timo Mühlhaus" userId="1b6b3aba618dadac" providerId="LiveId" clId="{1405CE3A-5143-4F5E-8ACA-F277B5336AED}" dt="2020-12-17T11:41:42.162" v="4" actId="165"/>
          <ac:cxnSpMkLst>
            <pc:docMk/>
            <pc:sldMk cId="3322981495" sldId="544"/>
            <ac:cxnSpMk id="9" creationId="{3CA88769-66CE-44EC-96E0-954394584AC9}"/>
          </ac:cxnSpMkLst>
        </pc:cxnChg>
        <pc:cxnChg chg="mod topLvl">
          <ac:chgData name="Timo Mühlhaus" userId="1b6b3aba618dadac" providerId="LiveId" clId="{1405CE3A-5143-4F5E-8ACA-F277B5336AED}" dt="2020-12-17T11:41:42.162" v="4" actId="165"/>
          <ac:cxnSpMkLst>
            <pc:docMk/>
            <pc:sldMk cId="3322981495" sldId="544"/>
            <ac:cxnSpMk id="10" creationId="{DE483D3D-931C-43DA-A7F0-AC64D9EE89E0}"/>
          </ac:cxnSpMkLst>
        </pc:cxnChg>
        <pc:cxnChg chg="mod topLvl">
          <ac:chgData name="Timo Mühlhaus" userId="1b6b3aba618dadac" providerId="LiveId" clId="{1405CE3A-5143-4F5E-8ACA-F277B5336AED}" dt="2020-12-17T11:41:42.162" v="4" actId="165"/>
          <ac:cxnSpMkLst>
            <pc:docMk/>
            <pc:sldMk cId="3322981495" sldId="544"/>
            <ac:cxnSpMk id="12" creationId="{BB8BCD0C-3088-4933-AC66-26824F57238A}"/>
          </ac:cxnSpMkLst>
        </pc:cxnChg>
        <pc:cxnChg chg="mod topLvl">
          <ac:chgData name="Timo Mühlhaus" userId="1b6b3aba618dadac" providerId="LiveId" clId="{1405CE3A-5143-4F5E-8ACA-F277B5336AED}" dt="2020-12-17T11:41:42.162" v="4" actId="165"/>
          <ac:cxnSpMkLst>
            <pc:docMk/>
            <pc:sldMk cId="3322981495" sldId="544"/>
            <ac:cxnSpMk id="13" creationId="{DA826218-2DD6-453D-858D-6138534287C7}"/>
          </ac:cxnSpMkLst>
        </pc:cxnChg>
        <pc:cxnChg chg="mod topLvl">
          <ac:chgData name="Timo Mühlhaus" userId="1b6b3aba618dadac" providerId="LiveId" clId="{1405CE3A-5143-4F5E-8ACA-F277B5336AED}" dt="2020-12-17T11:41:42.162" v="4" actId="165"/>
          <ac:cxnSpMkLst>
            <pc:docMk/>
            <pc:sldMk cId="3322981495" sldId="544"/>
            <ac:cxnSpMk id="129" creationId="{429902D3-FD6F-423E-92A6-D0DBCCB3D392}"/>
          </ac:cxnSpMkLst>
        </pc:cxnChg>
        <pc:cxnChg chg="mod topLvl">
          <ac:chgData name="Timo Mühlhaus" userId="1b6b3aba618dadac" providerId="LiveId" clId="{1405CE3A-5143-4F5E-8ACA-F277B5336AED}" dt="2020-12-17T11:41:42.162" v="4" actId="165"/>
          <ac:cxnSpMkLst>
            <pc:docMk/>
            <pc:sldMk cId="3322981495" sldId="544"/>
            <ac:cxnSpMk id="130" creationId="{F8267CF0-B763-4DB2-833F-08D323E1CACA}"/>
          </ac:cxnSpMkLst>
        </pc:cxnChg>
      </pc:sldChg>
      <pc:sldChg chg="addSp delSp modSp">
        <pc:chgData name="Timo Mühlhaus" userId="1b6b3aba618dadac" providerId="LiveId" clId="{1405CE3A-5143-4F5E-8ACA-F277B5336AED}" dt="2020-11-26T14:37:51.099" v="2" actId="165"/>
        <pc:sldMkLst>
          <pc:docMk/>
          <pc:sldMk cId="689199237" sldId="568"/>
        </pc:sldMkLst>
        <pc:spChg chg="mod topLvl">
          <ac:chgData name="Timo Mühlhaus" userId="1b6b3aba618dadac" providerId="LiveId" clId="{1405CE3A-5143-4F5E-8ACA-F277B5336AED}" dt="2020-11-26T14:37:51.099" v="2" actId="165"/>
          <ac:spMkLst>
            <pc:docMk/>
            <pc:sldMk cId="689199237" sldId="568"/>
            <ac:spMk id="4" creationId="{79037EFA-0F4B-4388-95F1-D83D774B17DD}"/>
          </ac:spMkLst>
        </pc:spChg>
        <pc:spChg chg="mod">
          <ac:chgData name="Timo Mühlhaus" userId="1b6b3aba618dadac" providerId="LiveId" clId="{1405CE3A-5143-4F5E-8ACA-F277B5336AED}" dt="2020-11-26T14:37:51.099" v="2" actId="165"/>
          <ac:spMkLst>
            <pc:docMk/>
            <pc:sldMk cId="689199237" sldId="568"/>
            <ac:spMk id="9" creationId="{EEF1903D-750A-435B-9FFF-30AC391D1AF4}"/>
          </ac:spMkLst>
        </pc:spChg>
        <pc:spChg chg="mod topLvl">
          <ac:chgData name="Timo Mühlhaus" userId="1b6b3aba618dadac" providerId="LiveId" clId="{1405CE3A-5143-4F5E-8ACA-F277B5336AED}" dt="2020-11-26T14:37:51.099" v="2" actId="165"/>
          <ac:spMkLst>
            <pc:docMk/>
            <pc:sldMk cId="689199237" sldId="568"/>
            <ac:spMk id="12" creationId="{69785327-A597-4897-B422-B794BFBB2E7B}"/>
          </ac:spMkLst>
        </pc:spChg>
        <pc:spChg chg="mod topLvl">
          <ac:chgData name="Timo Mühlhaus" userId="1b6b3aba618dadac" providerId="LiveId" clId="{1405CE3A-5143-4F5E-8ACA-F277B5336AED}" dt="2020-11-26T14:37:51.099" v="2" actId="165"/>
          <ac:spMkLst>
            <pc:docMk/>
            <pc:sldMk cId="689199237" sldId="568"/>
            <ac:spMk id="13" creationId="{8D381D0B-7BFF-412C-B3AE-12039C8B2BB1}"/>
          </ac:spMkLst>
        </pc:spChg>
        <pc:spChg chg="mod topLvl">
          <ac:chgData name="Timo Mühlhaus" userId="1b6b3aba618dadac" providerId="LiveId" clId="{1405CE3A-5143-4F5E-8ACA-F277B5336AED}" dt="2020-11-26T14:37:51.099" v="2" actId="165"/>
          <ac:spMkLst>
            <pc:docMk/>
            <pc:sldMk cId="689199237" sldId="568"/>
            <ac:spMk id="14" creationId="{18D51AFA-0E55-4E46-A690-9B034C08A70B}"/>
          </ac:spMkLst>
        </pc:spChg>
        <pc:spChg chg="mod">
          <ac:chgData name="Timo Mühlhaus" userId="1b6b3aba618dadac" providerId="LiveId" clId="{1405CE3A-5143-4F5E-8ACA-F277B5336AED}" dt="2020-11-26T14:37:51.099" v="2" actId="165"/>
          <ac:spMkLst>
            <pc:docMk/>
            <pc:sldMk cId="689199237" sldId="568"/>
            <ac:spMk id="24" creationId="{81DD9602-4FB0-4783-8C2C-48F86DFE5C32}"/>
          </ac:spMkLst>
        </pc:spChg>
        <pc:spChg chg="mod">
          <ac:chgData name="Timo Mühlhaus" userId="1b6b3aba618dadac" providerId="LiveId" clId="{1405CE3A-5143-4F5E-8ACA-F277B5336AED}" dt="2020-11-26T14:37:51.099" v="2" actId="165"/>
          <ac:spMkLst>
            <pc:docMk/>
            <pc:sldMk cId="689199237" sldId="568"/>
            <ac:spMk id="25" creationId="{33D23A48-45E7-44EB-9D69-2C334E2C9F4C}"/>
          </ac:spMkLst>
        </pc:spChg>
        <pc:spChg chg="mod">
          <ac:chgData name="Timo Mühlhaus" userId="1b6b3aba618dadac" providerId="LiveId" clId="{1405CE3A-5143-4F5E-8ACA-F277B5336AED}" dt="2020-11-26T14:37:51.099" v="2" actId="165"/>
          <ac:spMkLst>
            <pc:docMk/>
            <pc:sldMk cId="689199237" sldId="568"/>
            <ac:spMk id="27" creationId="{DE0CDD38-435D-4C08-AEB6-46A69D8896CB}"/>
          </ac:spMkLst>
        </pc:spChg>
        <pc:spChg chg="mod">
          <ac:chgData name="Timo Mühlhaus" userId="1b6b3aba618dadac" providerId="LiveId" clId="{1405CE3A-5143-4F5E-8ACA-F277B5336AED}" dt="2020-11-26T14:37:51.099" v="2" actId="165"/>
          <ac:spMkLst>
            <pc:docMk/>
            <pc:sldMk cId="689199237" sldId="568"/>
            <ac:spMk id="28" creationId="{08A431A6-23E1-4EC6-96CC-82E86BE7591C}"/>
          </ac:spMkLst>
        </pc:spChg>
        <pc:spChg chg="mod">
          <ac:chgData name="Timo Mühlhaus" userId="1b6b3aba618dadac" providerId="LiveId" clId="{1405CE3A-5143-4F5E-8ACA-F277B5336AED}" dt="2020-11-26T14:37:51.099" v="2" actId="165"/>
          <ac:spMkLst>
            <pc:docMk/>
            <pc:sldMk cId="689199237" sldId="568"/>
            <ac:spMk id="30" creationId="{53171097-DA23-42E6-8001-AC8D9E9AE7D7}"/>
          </ac:spMkLst>
        </pc:spChg>
        <pc:spChg chg="mod">
          <ac:chgData name="Timo Mühlhaus" userId="1b6b3aba618dadac" providerId="LiveId" clId="{1405CE3A-5143-4F5E-8ACA-F277B5336AED}" dt="2020-11-26T14:37:51.099" v="2" actId="165"/>
          <ac:spMkLst>
            <pc:docMk/>
            <pc:sldMk cId="689199237" sldId="568"/>
            <ac:spMk id="31" creationId="{0EACCB37-EE6D-4C84-B3D8-86C93FED6F45}"/>
          </ac:spMkLst>
        </pc:spChg>
        <pc:spChg chg="mod">
          <ac:chgData name="Timo Mühlhaus" userId="1b6b3aba618dadac" providerId="LiveId" clId="{1405CE3A-5143-4F5E-8ACA-F277B5336AED}" dt="2020-11-26T14:37:51.099" v="2" actId="165"/>
          <ac:spMkLst>
            <pc:docMk/>
            <pc:sldMk cId="689199237" sldId="568"/>
            <ac:spMk id="32" creationId="{BF18BF23-2E96-422B-BFF9-CA5312DE7B1C}"/>
          </ac:spMkLst>
        </pc:spChg>
        <pc:spChg chg="mod">
          <ac:chgData name="Timo Mühlhaus" userId="1b6b3aba618dadac" providerId="LiveId" clId="{1405CE3A-5143-4F5E-8ACA-F277B5336AED}" dt="2020-11-26T14:37:51.099" v="2" actId="165"/>
          <ac:spMkLst>
            <pc:docMk/>
            <pc:sldMk cId="689199237" sldId="568"/>
            <ac:spMk id="44" creationId="{D8E115D3-763E-4CEF-894B-2F88EFF9E352}"/>
          </ac:spMkLst>
        </pc:spChg>
        <pc:spChg chg="mod">
          <ac:chgData name="Timo Mühlhaus" userId="1b6b3aba618dadac" providerId="LiveId" clId="{1405CE3A-5143-4F5E-8ACA-F277B5336AED}" dt="2020-11-26T14:37:51.099" v="2" actId="165"/>
          <ac:spMkLst>
            <pc:docMk/>
            <pc:sldMk cId="689199237" sldId="568"/>
            <ac:spMk id="50" creationId="{CE1EB92D-D84D-413D-A034-E20C8EFCE34D}"/>
          </ac:spMkLst>
        </pc:spChg>
        <pc:spChg chg="mod">
          <ac:chgData name="Timo Mühlhaus" userId="1b6b3aba618dadac" providerId="LiveId" clId="{1405CE3A-5143-4F5E-8ACA-F277B5336AED}" dt="2020-11-26T14:37:51.099" v="2" actId="165"/>
          <ac:spMkLst>
            <pc:docMk/>
            <pc:sldMk cId="689199237" sldId="568"/>
            <ac:spMk id="51" creationId="{A7C7E1F6-23DB-4496-8A5D-0A014F1B3CC3}"/>
          </ac:spMkLst>
        </pc:spChg>
        <pc:spChg chg="mod">
          <ac:chgData name="Timo Mühlhaus" userId="1b6b3aba618dadac" providerId="LiveId" clId="{1405CE3A-5143-4F5E-8ACA-F277B5336AED}" dt="2020-11-26T14:37:51.099" v="2" actId="165"/>
          <ac:spMkLst>
            <pc:docMk/>
            <pc:sldMk cId="689199237" sldId="568"/>
            <ac:spMk id="55" creationId="{C17C12A4-2429-4246-8A5E-679485A4C689}"/>
          </ac:spMkLst>
        </pc:spChg>
        <pc:spChg chg="mod">
          <ac:chgData name="Timo Mühlhaus" userId="1b6b3aba618dadac" providerId="LiveId" clId="{1405CE3A-5143-4F5E-8ACA-F277B5336AED}" dt="2020-11-26T14:37:51.099" v="2" actId="165"/>
          <ac:spMkLst>
            <pc:docMk/>
            <pc:sldMk cId="689199237" sldId="568"/>
            <ac:spMk id="58" creationId="{33A34830-A7BA-470E-85AC-207B5C296A0B}"/>
          </ac:spMkLst>
        </pc:spChg>
        <pc:spChg chg="mod">
          <ac:chgData name="Timo Mühlhaus" userId="1b6b3aba618dadac" providerId="LiveId" clId="{1405CE3A-5143-4F5E-8ACA-F277B5336AED}" dt="2020-11-26T14:37:51.099" v="2" actId="165"/>
          <ac:spMkLst>
            <pc:docMk/>
            <pc:sldMk cId="689199237" sldId="568"/>
            <ac:spMk id="59" creationId="{FC811958-E715-4171-94D1-C590105667D9}"/>
          </ac:spMkLst>
        </pc:spChg>
        <pc:spChg chg="mod">
          <ac:chgData name="Timo Mühlhaus" userId="1b6b3aba618dadac" providerId="LiveId" clId="{1405CE3A-5143-4F5E-8ACA-F277B5336AED}" dt="2020-11-26T14:37:51.099" v="2" actId="165"/>
          <ac:spMkLst>
            <pc:docMk/>
            <pc:sldMk cId="689199237" sldId="568"/>
            <ac:spMk id="60" creationId="{1090BBEF-7570-475D-8881-1733916AAA21}"/>
          </ac:spMkLst>
        </pc:spChg>
        <pc:spChg chg="mod">
          <ac:chgData name="Timo Mühlhaus" userId="1b6b3aba618dadac" providerId="LiveId" clId="{1405CE3A-5143-4F5E-8ACA-F277B5336AED}" dt="2020-11-26T14:37:51.099" v="2" actId="165"/>
          <ac:spMkLst>
            <pc:docMk/>
            <pc:sldMk cId="689199237" sldId="568"/>
            <ac:spMk id="61" creationId="{0092B929-E642-4B92-8C2D-C7E1CB97CF82}"/>
          </ac:spMkLst>
        </pc:spChg>
        <pc:spChg chg="mod">
          <ac:chgData name="Timo Mühlhaus" userId="1b6b3aba618dadac" providerId="LiveId" clId="{1405CE3A-5143-4F5E-8ACA-F277B5336AED}" dt="2020-11-26T14:37:51.099" v="2" actId="165"/>
          <ac:spMkLst>
            <pc:docMk/>
            <pc:sldMk cId="689199237" sldId="568"/>
            <ac:spMk id="62" creationId="{2738926A-70D4-42C5-8174-685390B0BA2E}"/>
          </ac:spMkLst>
        </pc:spChg>
        <pc:spChg chg="mod">
          <ac:chgData name="Timo Mühlhaus" userId="1b6b3aba618dadac" providerId="LiveId" clId="{1405CE3A-5143-4F5E-8ACA-F277B5336AED}" dt="2020-11-26T14:37:51.099" v="2" actId="165"/>
          <ac:spMkLst>
            <pc:docMk/>
            <pc:sldMk cId="689199237" sldId="568"/>
            <ac:spMk id="63" creationId="{29E2204D-4D0E-4FC5-9DD4-382131A156E5}"/>
          </ac:spMkLst>
        </pc:spChg>
        <pc:spChg chg="mod">
          <ac:chgData name="Timo Mühlhaus" userId="1b6b3aba618dadac" providerId="LiveId" clId="{1405CE3A-5143-4F5E-8ACA-F277B5336AED}" dt="2020-11-26T14:37:51.099" v="2" actId="165"/>
          <ac:spMkLst>
            <pc:docMk/>
            <pc:sldMk cId="689199237" sldId="568"/>
            <ac:spMk id="64" creationId="{7EE77154-1C50-4E1D-A1FE-E81EBAF06657}"/>
          </ac:spMkLst>
        </pc:spChg>
        <pc:spChg chg="mod">
          <ac:chgData name="Timo Mühlhaus" userId="1b6b3aba618dadac" providerId="LiveId" clId="{1405CE3A-5143-4F5E-8ACA-F277B5336AED}" dt="2020-11-26T14:37:51.099" v="2" actId="165"/>
          <ac:spMkLst>
            <pc:docMk/>
            <pc:sldMk cId="689199237" sldId="568"/>
            <ac:spMk id="71" creationId="{69D558DC-34CD-433C-9381-90FA2DEBC107}"/>
          </ac:spMkLst>
        </pc:spChg>
        <pc:spChg chg="mod">
          <ac:chgData name="Timo Mühlhaus" userId="1b6b3aba618dadac" providerId="LiveId" clId="{1405CE3A-5143-4F5E-8ACA-F277B5336AED}" dt="2020-11-26T14:37:51.099" v="2" actId="165"/>
          <ac:spMkLst>
            <pc:docMk/>
            <pc:sldMk cId="689199237" sldId="568"/>
            <ac:spMk id="72" creationId="{E8306BEE-D851-457D-8BFE-983E8F5FC329}"/>
          </ac:spMkLst>
        </pc:spChg>
        <pc:spChg chg="mod">
          <ac:chgData name="Timo Mühlhaus" userId="1b6b3aba618dadac" providerId="LiveId" clId="{1405CE3A-5143-4F5E-8ACA-F277B5336AED}" dt="2020-11-26T14:37:51.099" v="2" actId="165"/>
          <ac:spMkLst>
            <pc:docMk/>
            <pc:sldMk cId="689199237" sldId="568"/>
            <ac:spMk id="75" creationId="{1E8782B6-822C-4846-ADF6-E27573A8C6C4}"/>
          </ac:spMkLst>
        </pc:spChg>
        <pc:spChg chg="mod">
          <ac:chgData name="Timo Mühlhaus" userId="1b6b3aba618dadac" providerId="LiveId" clId="{1405CE3A-5143-4F5E-8ACA-F277B5336AED}" dt="2020-11-26T14:37:51.099" v="2" actId="165"/>
          <ac:spMkLst>
            <pc:docMk/>
            <pc:sldMk cId="689199237" sldId="568"/>
            <ac:spMk id="78" creationId="{54EED017-3A02-4EB7-B829-3FD70B985F3D}"/>
          </ac:spMkLst>
        </pc:spChg>
        <pc:spChg chg="mod">
          <ac:chgData name="Timo Mühlhaus" userId="1b6b3aba618dadac" providerId="LiveId" clId="{1405CE3A-5143-4F5E-8ACA-F277B5336AED}" dt="2020-11-26T14:37:51.099" v="2" actId="165"/>
          <ac:spMkLst>
            <pc:docMk/>
            <pc:sldMk cId="689199237" sldId="568"/>
            <ac:spMk id="81" creationId="{7C175758-FC5E-4717-BB63-A22EA891E5E3}"/>
          </ac:spMkLst>
        </pc:spChg>
        <pc:spChg chg="mod">
          <ac:chgData name="Timo Mühlhaus" userId="1b6b3aba618dadac" providerId="LiveId" clId="{1405CE3A-5143-4F5E-8ACA-F277B5336AED}" dt="2020-11-26T14:37:51.099" v="2" actId="165"/>
          <ac:spMkLst>
            <pc:docMk/>
            <pc:sldMk cId="689199237" sldId="568"/>
            <ac:spMk id="82" creationId="{D479DC7D-4DF8-4434-A3CB-841C0848F78F}"/>
          </ac:spMkLst>
        </pc:spChg>
        <pc:spChg chg="mod">
          <ac:chgData name="Timo Mühlhaus" userId="1b6b3aba618dadac" providerId="LiveId" clId="{1405CE3A-5143-4F5E-8ACA-F277B5336AED}" dt="2020-11-26T14:37:51.099" v="2" actId="165"/>
          <ac:spMkLst>
            <pc:docMk/>
            <pc:sldMk cId="689199237" sldId="568"/>
            <ac:spMk id="83" creationId="{AB0589F1-A4EC-4EC7-B253-0EF04FD3A059}"/>
          </ac:spMkLst>
        </pc:spChg>
        <pc:spChg chg="mod">
          <ac:chgData name="Timo Mühlhaus" userId="1b6b3aba618dadac" providerId="LiveId" clId="{1405CE3A-5143-4F5E-8ACA-F277B5336AED}" dt="2020-11-26T14:37:51.099" v="2" actId="165"/>
          <ac:spMkLst>
            <pc:docMk/>
            <pc:sldMk cId="689199237" sldId="568"/>
            <ac:spMk id="86" creationId="{5D8AF0BA-2B4C-41ED-9BB0-E10E69AD5667}"/>
          </ac:spMkLst>
        </pc:spChg>
        <pc:spChg chg="mod">
          <ac:chgData name="Timo Mühlhaus" userId="1b6b3aba618dadac" providerId="LiveId" clId="{1405CE3A-5143-4F5E-8ACA-F277B5336AED}" dt="2020-11-26T14:37:51.099" v="2" actId="165"/>
          <ac:spMkLst>
            <pc:docMk/>
            <pc:sldMk cId="689199237" sldId="568"/>
            <ac:spMk id="87" creationId="{5BB6BC96-F04E-499B-AA1A-6C48592108E9}"/>
          </ac:spMkLst>
        </pc:spChg>
        <pc:spChg chg="mod">
          <ac:chgData name="Timo Mühlhaus" userId="1b6b3aba618dadac" providerId="LiveId" clId="{1405CE3A-5143-4F5E-8ACA-F277B5336AED}" dt="2020-11-26T14:37:51.099" v="2" actId="165"/>
          <ac:spMkLst>
            <pc:docMk/>
            <pc:sldMk cId="689199237" sldId="568"/>
            <ac:spMk id="88" creationId="{EC860F48-7F95-4286-ACD5-9BEE6B2B6317}"/>
          </ac:spMkLst>
        </pc:spChg>
        <pc:spChg chg="mod">
          <ac:chgData name="Timo Mühlhaus" userId="1b6b3aba618dadac" providerId="LiveId" clId="{1405CE3A-5143-4F5E-8ACA-F277B5336AED}" dt="2020-11-26T14:37:51.099" v="2" actId="165"/>
          <ac:spMkLst>
            <pc:docMk/>
            <pc:sldMk cId="689199237" sldId="568"/>
            <ac:spMk id="89" creationId="{486FD444-8898-4D80-9E59-C870865C452A}"/>
          </ac:spMkLst>
        </pc:spChg>
        <pc:spChg chg="mod">
          <ac:chgData name="Timo Mühlhaus" userId="1b6b3aba618dadac" providerId="LiveId" clId="{1405CE3A-5143-4F5E-8ACA-F277B5336AED}" dt="2020-11-26T14:37:51.099" v="2" actId="165"/>
          <ac:spMkLst>
            <pc:docMk/>
            <pc:sldMk cId="689199237" sldId="568"/>
            <ac:spMk id="90" creationId="{094E6A08-F3D2-43DB-9694-4EC9A26D77F6}"/>
          </ac:spMkLst>
        </pc:spChg>
        <pc:spChg chg="mod">
          <ac:chgData name="Timo Mühlhaus" userId="1b6b3aba618dadac" providerId="LiveId" clId="{1405CE3A-5143-4F5E-8ACA-F277B5336AED}" dt="2020-11-26T14:37:51.099" v="2" actId="165"/>
          <ac:spMkLst>
            <pc:docMk/>
            <pc:sldMk cId="689199237" sldId="568"/>
            <ac:spMk id="91" creationId="{46A5FB90-897C-4525-896B-43CA84EC177A}"/>
          </ac:spMkLst>
        </pc:spChg>
        <pc:spChg chg="mod">
          <ac:chgData name="Timo Mühlhaus" userId="1b6b3aba618dadac" providerId="LiveId" clId="{1405CE3A-5143-4F5E-8ACA-F277B5336AED}" dt="2020-11-26T14:37:51.099" v="2" actId="165"/>
          <ac:spMkLst>
            <pc:docMk/>
            <pc:sldMk cId="689199237" sldId="568"/>
            <ac:spMk id="92" creationId="{5BD09BF1-6149-43D5-BCE2-35D3F9F839DA}"/>
          </ac:spMkLst>
        </pc:spChg>
        <pc:spChg chg="mod">
          <ac:chgData name="Timo Mühlhaus" userId="1b6b3aba618dadac" providerId="LiveId" clId="{1405CE3A-5143-4F5E-8ACA-F277B5336AED}" dt="2020-11-26T14:37:51.099" v="2" actId="165"/>
          <ac:spMkLst>
            <pc:docMk/>
            <pc:sldMk cId="689199237" sldId="568"/>
            <ac:spMk id="93" creationId="{FA46752D-2EB3-4C82-A529-B1FCB3319DA5}"/>
          </ac:spMkLst>
        </pc:spChg>
        <pc:spChg chg="mod">
          <ac:chgData name="Timo Mühlhaus" userId="1b6b3aba618dadac" providerId="LiveId" clId="{1405CE3A-5143-4F5E-8ACA-F277B5336AED}" dt="2020-11-26T14:37:51.099" v="2" actId="165"/>
          <ac:spMkLst>
            <pc:docMk/>
            <pc:sldMk cId="689199237" sldId="568"/>
            <ac:spMk id="94" creationId="{B73CB38B-A7E7-4671-A575-D6FA01F0CEAA}"/>
          </ac:spMkLst>
        </pc:spChg>
        <pc:spChg chg="mod">
          <ac:chgData name="Timo Mühlhaus" userId="1b6b3aba618dadac" providerId="LiveId" clId="{1405CE3A-5143-4F5E-8ACA-F277B5336AED}" dt="2020-11-26T14:37:51.099" v="2" actId="165"/>
          <ac:spMkLst>
            <pc:docMk/>
            <pc:sldMk cId="689199237" sldId="568"/>
            <ac:spMk id="95" creationId="{D5A6C7B2-3389-4EF8-AA72-D78763B1B578}"/>
          </ac:spMkLst>
        </pc:spChg>
        <pc:spChg chg="mod">
          <ac:chgData name="Timo Mühlhaus" userId="1b6b3aba618dadac" providerId="LiveId" clId="{1405CE3A-5143-4F5E-8ACA-F277B5336AED}" dt="2020-11-26T14:37:51.099" v="2" actId="165"/>
          <ac:spMkLst>
            <pc:docMk/>
            <pc:sldMk cId="689199237" sldId="568"/>
            <ac:spMk id="96" creationId="{1D2F8F73-AE8B-4C40-BECA-2E9B6B44569B}"/>
          </ac:spMkLst>
        </pc:spChg>
        <pc:spChg chg="mod">
          <ac:chgData name="Timo Mühlhaus" userId="1b6b3aba618dadac" providerId="LiveId" clId="{1405CE3A-5143-4F5E-8ACA-F277B5336AED}" dt="2020-11-26T14:37:51.099" v="2" actId="165"/>
          <ac:spMkLst>
            <pc:docMk/>
            <pc:sldMk cId="689199237" sldId="568"/>
            <ac:spMk id="97" creationId="{02D61FC1-9D38-46EF-B400-DC5F440E5759}"/>
          </ac:spMkLst>
        </pc:spChg>
        <pc:spChg chg="mod">
          <ac:chgData name="Timo Mühlhaus" userId="1b6b3aba618dadac" providerId="LiveId" clId="{1405CE3A-5143-4F5E-8ACA-F277B5336AED}" dt="2020-11-26T14:37:51.099" v="2" actId="165"/>
          <ac:spMkLst>
            <pc:docMk/>
            <pc:sldMk cId="689199237" sldId="568"/>
            <ac:spMk id="99" creationId="{B12F6B85-CBC3-4624-A4D5-8F6463B060AC}"/>
          </ac:spMkLst>
        </pc:spChg>
        <pc:spChg chg="mod">
          <ac:chgData name="Timo Mühlhaus" userId="1b6b3aba618dadac" providerId="LiveId" clId="{1405CE3A-5143-4F5E-8ACA-F277B5336AED}" dt="2020-11-26T14:37:51.099" v="2" actId="165"/>
          <ac:spMkLst>
            <pc:docMk/>
            <pc:sldMk cId="689199237" sldId="568"/>
            <ac:spMk id="100" creationId="{2B16EA9A-616D-49AD-80AA-B171C1C806FE}"/>
          </ac:spMkLst>
        </pc:spChg>
        <pc:spChg chg="mod">
          <ac:chgData name="Timo Mühlhaus" userId="1b6b3aba618dadac" providerId="LiveId" clId="{1405CE3A-5143-4F5E-8ACA-F277B5336AED}" dt="2020-11-26T14:37:51.099" v="2" actId="165"/>
          <ac:spMkLst>
            <pc:docMk/>
            <pc:sldMk cId="689199237" sldId="568"/>
            <ac:spMk id="110" creationId="{340A9344-2A7A-4684-81C0-67EEF2D14AB1}"/>
          </ac:spMkLst>
        </pc:spChg>
        <pc:spChg chg="mod">
          <ac:chgData name="Timo Mühlhaus" userId="1b6b3aba618dadac" providerId="LiveId" clId="{1405CE3A-5143-4F5E-8ACA-F277B5336AED}" dt="2020-11-26T14:37:51.099" v="2" actId="165"/>
          <ac:spMkLst>
            <pc:docMk/>
            <pc:sldMk cId="689199237" sldId="568"/>
            <ac:spMk id="111" creationId="{FF241688-F84D-4C01-B75F-557997C4D2BD}"/>
          </ac:spMkLst>
        </pc:spChg>
        <pc:spChg chg="mod">
          <ac:chgData name="Timo Mühlhaus" userId="1b6b3aba618dadac" providerId="LiveId" clId="{1405CE3A-5143-4F5E-8ACA-F277B5336AED}" dt="2020-11-26T14:37:51.099" v="2" actId="165"/>
          <ac:spMkLst>
            <pc:docMk/>
            <pc:sldMk cId="689199237" sldId="568"/>
            <ac:spMk id="112" creationId="{DF4E8F57-85FE-4755-8C56-17ED78263C86}"/>
          </ac:spMkLst>
        </pc:spChg>
        <pc:spChg chg="mod topLvl">
          <ac:chgData name="Timo Mühlhaus" userId="1b6b3aba618dadac" providerId="LiveId" clId="{1405CE3A-5143-4F5E-8ACA-F277B5336AED}" dt="2020-11-26T14:37:51.099" v="2" actId="165"/>
          <ac:spMkLst>
            <pc:docMk/>
            <pc:sldMk cId="689199237" sldId="568"/>
            <ac:spMk id="117" creationId="{2AF7BCBA-AB44-4595-8CFE-696D0A27F6D3}"/>
          </ac:spMkLst>
        </pc:spChg>
        <pc:spChg chg="mod topLvl">
          <ac:chgData name="Timo Mühlhaus" userId="1b6b3aba618dadac" providerId="LiveId" clId="{1405CE3A-5143-4F5E-8ACA-F277B5336AED}" dt="2020-11-26T14:37:46.069" v="1" actId="165"/>
          <ac:spMkLst>
            <pc:docMk/>
            <pc:sldMk cId="689199237" sldId="568"/>
            <ac:spMk id="119" creationId="{D6C2531F-2EC4-475C-B19D-9578CF0329D4}"/>
          </ac:spMkLst>
        </pc:spChg>
        <pc:spChg chg="mod topLvl">
          <ac:chgData name="Timo Mühlhaus" userId="1b6b3aba618dadac" providerId="LiveId" clId="{1405CE3A-5143-4F5E-8ACA-F277B5336AED}" dt="2020-11-26T14:37:51.099" v="2" actId="165"/>
          <ac:spMkLst>
            <pc:docMk/>
            <pc:sldMk cId="689199237" sldId="568"/>
            <ac:spMk id="120" creationId="{67A78198-BCD6-4532-8E20-49996D2AB139}"/>
          </ac:spMkLst>
        </pc:spChg>
        <pc:spChg chg="mod">
          <ac:chgData name="Timo Mühlhaus" userId="1b6b3aba618dadac" providerId="LiveId" clId="{1405CE3A-5143-4F5E-8ACA-F277B5336AED}" dt="2020-11-26T14:37:51.099" v="2" actId="165"/>
          <ac:spMkLst>
            <pc:docMk/>
            <pc:sldMk cId="689199237" sldId="568"/>
            <ac:spMk id="122" creationId="{5E7F2353-EF81-4546-B4BF-6B05BB352935}"/>
          </ac:spMkLst>
        </pc:spChg>
        <pc:spChg chg="mod">
          <ac:chgData name="Timo Mühlhaus" userId="1b6b3aba618dadac" providerId="LiveId" clId="{1405CE3A-5143-4F5E-8ACA-F277B5336AED}" dt="2020-11-26T14:37:51.099" v="2" actId="165"/>
          <ac:spMkLst>
            <pc:docMk/>
            <pc:sldMk cId="689199237" sldId="568"/>
            <ac:spMk id="132" creationId="{99AB4264-F038-4BC7-A023-E6847ABFC28D}"/>
          </ac:spMkLst>
        </pc:spChg>
        <pc:spChg chg="mod">
          <ac:chgData name="Timo Mühlhaus" userId="1b6b3aba618dadac" providerId="LiveId" clId="{1405CE3A-5143-4F5E-8ACA-F277B5336AED}" dt="2020-11-26T14:37:51.099" v="2" actId="165"/>
          <ac:spMkLst>
            <pc:docMk/>
            <pc:sldMk cId="689199237" sldId="568"/>
            <ac:spMk id="133" creationId="{E6D49770-14FD-437E-9207-F891CC3AE8AB}"/>
          </ac:spMkLst>
        </pc:spChg>
        <pc:spChg chg="mod">
          <ac:chgData name="Timo Mühlhaus" userId="1b6b3aba618dadac" providerId="LiveId" clId="{1405CE3A-5143-4F5E-8ACA-F277B5336AED}" dt="2020-11-26T14:37:51.099" v="2" actId="165"/>
          <ac:spMkLst>
            <pc:docMk/>
            <pc:sldMk cId="689199237" sldId="568"/>
            <ac:spMk id="134" creationId="{0F80B720-5E7E-40D7-8613-A70C33EAC167}"/>
          </ac:spMkLst>
        </pc:spChg>
        <pc:spChg chg="mod">
          <ac:chgData name="Timo Mühlhaus" userId="1b6b3aba618dadac" providerId="LiveId" clId="{1405CE3A-5143-4F5E-8ACA-F277B5336AED}" dt="2020-11-26T14:37:51.099" v="2" actId="165"/>
          <ac:spMkLst>
            <pc:docMk/>
            <pc:sldMk cId="689199237" sldId="568"/>
            <ac:spMk id="135" creationId="{139C743D-7B05-4B9C-BC63-8984026384CB}"/>
          </ac:spMkLst>
        </pc:spChg>
        <pc:spChg chg="mod">
          <ac:chgData name="Timo Mühlhaus" userId="1b6b3aba618dadac" providerId="LiveId" clId="{1405CE3A-5143-4F5E-8ACA-F277B5336AED}" dt="2020-11-26T14:37:51.099" v="2" actId="165"/>
          <ac:spMkLst>
            <pc:docMk/>
            <pc:sldMk cId="689199237" sldId="568"/>
            <ac:spMk id="136" creationId="{5EA7E98F-1D22-468E-AB02-5C261ABBD1C4}"/>
          </ac:spMkLst>
        </pc:spChg>
        <pc:spChg chg="mod">
          <ac:chgData name="Timo Mühlhaus" userId="1b6b3aba618dadac" providerId="LiveId" clId="{1405CE3A-5143-4F5E-8ACA-F277B5336AED}" dt="2020-11-26T14:37:51.099" v="2" actId="165"/>
          <ac:spMkLst>
            <pc:docMk/>
            <pc:sldMk cId="689199237" sldId="568"/>
            <ac:spMk id="137" creationId="{E13D71C1-1426-4FC1-B5A1-31CC7056DF03}"/>
          </ac:spMkLst>
        </pc:spChg>
        <pc:spChg chg="mod">
          <ac:chgData name="Timo Mühlhaus" userId="1b6b3aba618dadac" providerId="LiveId" clId="{1405CE3A-5143-4F5E-8ACA-F277B5336AED}" dt="2020-11-26T14:37:51.099" v="2" actId="165"/>
          <ac:spMkLst>
            <pc:docMk/>
            <pc:sldMk cId="689199237" sldId="568"/>
            <ac:spMk id="138" creationId="{07BDEB0B-0902-4C18-A79E-CF6182CD00FE}"/>
          </ac:spMkLst>
        </pc:spChg>
        <pc:spChg chg="mod">
          <ac:chgData name="Timo Mühlhaus" userId="1b6b3aba618dadac" providerId="LiveId" clId="{1405CE3A-5143-4F5E-8ACA-F277B5336AED}" dt="2020-11-26T14:37:51.099" v="2" actId="165"/>
          <ac:spMkLst>
            <pc:docMk/>
            <pc:sldMk cId="689199237" sldId="568"/>
            <ac:spMk id="139" creationId="{9C2BB684-CF07-44D8-98C6-3D7B6DB5B255}"/>
          </ac:spMkLst>
        </pc:spChg>
        <pc:spChg chg="mod">
          <ac:chgData name="Timo Mühlhaus" userId="1b6b3aba618dadac" providerId="LiveId" clId="{1405CE3A-5143-4F5E-8ACA-F277B5336AED}" dt="2020-11-26T14:37:51.099" v="2" actId="165"/>
          <ac:spMkLst>
            <pc:docMk/>
            <pc:sldMk cId="689199237" sldId="568"/>
            <ac:spMk id="140" creationId="{F1D328AC-F6D3-4D17-AD45-3E65F7321CD4}"/>
          </ac:spMkLst>
        </pc:spChg>
        <pc:spChg chg="mod topLvl">
          <ac:chgData name="Timo Mühlhaus" userId="1b6b3aba618dadac" providerId="LiveId" clId="{1405CE3A-5143-4F5E-8ACA-F277B5336AED}" dt="2020-11-26T14:37:51.099" v="2" actId="165"/>
          <ac:spMkLst>
            <pc:docMk/>
            <pc:sldMk cId="689199237" sldId="568"/>
            <ac:spMk id="147" creationId="{E15EF404-5C6F-40D9-ABC4-CBF1A4DD7B53}"/>
          </ac:spMkLst>
        </pc:spChg>
        <pc:spChg chg="mod">
          <ac:chgData name="Timo Mühlhaus" userId="1b6b3aba618dadac" providerId="LiveId" clId="{1405CE3A-5143-4F5E-8ACA-F277B5336AED}" dt="2020-11-26T14:37:51.099" v="2" actId="165"/>
          <ac:spMkLst>
            <pc:docMk/>
            <pc:sldMk cId="689199237" sldId="568"/>
            <ac:spMk id="148" creationId="{E8FCEAB3-C83A-493F-99D4-D6D0D5E7F51A}"/>
          </ac:spMkLst>
        </pc:spChg>
        <pc:spChg chg="mod">
          <ac:chgData name="Timo Mühlhaus" userId="1b6b3aba618dadac" providerId="LiveId" clId="{1405CE3A-5143-4F5E-8ACA-F277B5336AED}" dt="2020-11-26T14:37:51.099" v="2" actId="165"/>
          <ac:spMkLst>
            <pc:docMk/>
            <pc:sldMk cId="689199237" sldId="568"/>
            <ac:spMk id="149" creationId="{05EEE511-C675-487C-8842-4D750998C922}"/>
          </ac:spMkLst>
        </pc:spChg>
        <pc:spChg chg="mod">
          <ac:chgData name="Timo Mühlhaus" userId="1b6b3aba618dadac" providerId="LiveId" clId="{1405CE3A-5143-4F5E-8ACA-F277B5336AED}" dt="2020-11-26T14:37:51.099" v="2" actId="165"/>
          <ac:spMkLst>
            <pc:docMk/>
            <pc:sldMk cId="689199237" sldId="568"/>
            <ac:spMk id="151" creationId="{11E9E9D2-3E26-4CEE-B70E-502B4E7A9C61}"/>
          </ac:spMkLst>
        </pc:spChg>
        <pc:spChg chg="mod">
          <ac:chgData name="Timo Mühlhaus" userId="1b6b3aba618dadac" providerId="LiveId" clId="{1405CE3A-5143-4F5E-8ACA-F277B5336AED}" dt="2020-11-26T14:37:51.099" v="2" actId="165"/>
          <ac:spMkLst>
            <pc:docMk/>
            <pc:sldMk cId="689199237" sldId="568"/>
            <ac:spMk id="152" creationId="{4EFCFFF5-CF6F-44EC-800F-9D9E6A2152ED}"/>
          </ac:spMkLst>
        </pc:spChg>
        <pc:spChg chg="mod">
          <ac:chgData name="Timo Mühlhaus" userId="1b6b3aba618dadac" providerId="LiveId" clId="{1405CE3A-5143-4F5E-8ACA-F277B5336AED}" dt="2020-11-26T14:37:51.099" v="2" actId="165"/>
          <ac:spMkLst>
            <pc:docMk/>
            <pc:sldMk cId="689199237" sldId="568"/>
            <ac:spMk id="153" creationId="{BA2A08C6-12F5-482F-8501-3D7CE4AC36D3}"/>
          </ac:spMkLst>
        </pc:spChg>
        <pc:spChg chg="mod">
          <ac:chgData name="Timo Mühlhaus" userId="1b6b3aba618dadac" providerId="LiveId" clId="{1405CE3A-5143-4F5E-8ACA-F277B5336AED}" dt="2020-11-26T14:37:51.099" v="2" actId="165"/>
          <ac:spMkLst>
            <pc:docMk/>
            <pc:sldMk cId="689199237" sldId="568"/>
            <ac:spMk id="154" creationId="{7E987D0E-0564-4756-A397-3B1C8D7777A3}"/>
          </ac:spMkLst>
        </pc:spChg>
        <pc:spChg chg="mod topLvl">
          <ac:chgData name="Timo Mühlhaus" userId="1b6b3aba618dadac" providerId="LiveId" clId="{1405CE3A-5143-4F5E-8ACA-F277B5336AED}" dt="2020-11-26T14:37:51.099" v="2" actId="165"/>
          <ac:spMkLst>
            <pc:docMk/>
            <pc:sldMk cId="689199237" sldId="568"/>
            <ac:spMk id="155" creationId="{D152E1D1-BC2D-43B0-AB4F-9AF55255E277}"/>
          </ac:spMkLst>
        </pc:spChg>
        <pc:spChg chg="mod">
          <ac:chgData name="Timo Mühlhaus" userId="1b6b3aba618dadac" providerId="LiveId" clId="{1405CE3A-5143-4F5E-8ACA-F277B5336AED}" dt="2020-11-26T14:37:51.099" v="2" actId="165"/>
          <ac:spMkLst>
            <pc:docMk/>
            <pc:sldMk cId="689199237" sldId="568"/>
            <ac:spMk id="156" creationId="{1F095525-92A5-42DD-A4D2-06904326A71D}"/>
          </ac:spMkLst>
        </pc:spChg>
        <pc:spChg chg="mod">
          <ac:chgData name="Timo Mühlhaus" userId="1b6b3aba618dadac" providerId="LiveId" clId="{1405CE3A-5143-4F5E-8ACA-F277B5336AED}" dt="2020-11-26T14:37:51.099" v="2" actId="165"/>
          <ac:spMkLst>
            <pc:docMk/>
            <pc:sldMk cId="689199237" sldId="568"/>
            <ac:spMk id="159" creationId="{4B2429B3-BD2A-4F77-9AC8-C59CB186E036}"/>
          </ac:spMkLst>
        </pc:spChg>
        <pc:spChg chg="mod">
          <ac:chgData name="Timo Mühlhaus" userId="1b6b3aba618dadac" providerId="LiveId" clId="{1405CE3A-5143-4F5E-8ACA-F277B5336AED}" dt="2020-11-26T14:37:51.099" v="2" actId="165"/>
          <ac:spMkLst>
            <pc:docMk/>
            <pc:sldMk cId="689199237" sldId="568"/>
            <ac:spMk id="160" creationId="{32C30373-E6FC-4111-AF18-DF1E70259355}"/>
          </ac:spMkLst>
        </pc:spChg>
        <pc:spChg chg="mod">
          <ac:chgData name="Timo Mühlhaus" userId="1b6b3aba618dadac" providerId="LiveId" clId="{1405CE3A-5143-4F5E-8ACA-F277B5336AED}" dt="2020-11-26T14:37:51.099" v="2" actId="165"/>
          <ac:spMkLst>
            <pc:docMk/>
            <pc:sldMk cId="689199237" sldId="568"/>
            <ac:spMk id="161" creationId="{2DC8E2A5-5F20-4B96-BA38-37E2657B7083}"/>
          </ac:spMkLst>
        </pc:spChg>
        <pc:spChg chg="mod">
          <ac:chgData name="Timo Mühlhaus" userId="1b6b3aba618dadac" providerId="LiveId" clId="{1405CE3A-5143-4F5E-8ACA-F277B5336AED}" dt="2020-11-26T14:37:51.099" v="2" actId="165"/>
          <ac:spMkLst>
            <pc:docMk/>
            <pc:sldMk cId="689199237" sldId="568"/>
            <ac:spMk id="162" creationId="{6AE0D6EA-C26B-4332-A508-56BC94E354BC}"/>
          </ac:spMkLst>
        </pc:spChg>
        <pc:spChg chg="mod">
          <ac:chgData name="Timo Mühlhaus" userId="1b6b3aba618dadac" providerId="LiveId" clId="{1405CE3A-5143-4F5E-8ACA-F277B5336AED}" dt="2020-11-26T14:37:51.099" v="2" actId="165"/>
          <ac:spMkLst>
            <pc:docMk/>
            <pc:sldMk cId="689199237" sldId="568"/>
            <ac:spMk id="163" creationId="{FF702C7C-1C98-496C-8DE1-30702B959152}"/>
          </ac:spMkLst>
        </pc:spChg>
        <pc:spChg chg="mod">
          <ac:chgData name="Timo Mühlhaus" userId="1b6b3aba618dadac" providerId="LiveId" clId="{1405CE3A-5143-4F5E-8ACA-F277B5336AED}" dt="2020-11-26T14:37:51.099" v="2" actId="165"/>
          <ac:spMkLst>
            <pc:docMk/>
            <pc:sldMk cId="689199237" sldId="568"/>
            <ac:spMk id="165" creationId="{345AB466-5BB1-4D18-9869-9DCF16D77094}"/>
          </ac:spMkLst>
        </pc:spChg>
        <pc:spChg chg="mod">
          <ac:chgData name="Timo Mühlhaus" userId="1b6b3aba618dadac" providerId="LiveId" clId="{1405CE3A-5143-4F5E-8ACA-F277B5336AED}" dt="2020-11-26T14:37:51.099" v="2" actId="165"/>
          <ac:spMkLst>
            <pc:docMk/>
            <pc:sldMk cId="689199237" sldId="568"/>
            <ac:spMk id="166" creationId="{9D2DEF05-606E-4111-BC44-1D7D86DB0AD3}"/>
          </ac:spMkLst>
        </pc:spChg>
        <pc:spChg chg="mod">
          <ac:chgData name="Timo Mühlhaus" userId="1b6b3aba618dadac" providerId="LiveId" clId="{1405CE3A-5143-4F5E-8ACA-F277B5336AED}" dt="2020-11-26T14:37:51.099" v="2" actId="165"/>
          <ac:spMkLst>
            <pc:docMk/>
            <pc:sldMk cId="689199237" sldId="568"/>
            <ac:spMk id="167" creationId="{68FBA1DA-F287-4AB6-A8D3-B84F79334D09}"/>
          </ac:spMkLst>
        </pc:spChg>
        <pc:spChg chg="mod">
          <ac:chgData name="Timo Mühlhaus" userId="1b6b3aba618dadac" providerId="LiveId" clId="{1405CE3A-5143-4F5E-8ACA-F277B5336AED}" dt="2020-11-26T14:37:51.099" v="2" actId="165"/>
          <ac:spMkLst>
            <pc:docMk/>
            <pc:sldMk cId="689199237" sldId="568"/>
            <ac:spMk id="168" creationId="{02C7E65C-63DC-4503-951C-4DC0185612EA}"/>
          </ac:spMkLst>
        </pc:spChg>
        <pc:spChg chg="mod">
          <ac:chgData name="Timo Mühlhaus" userId="1b6b3aba618dadac" providerId="LiveId" clId="{1405CE3A-5143-4F5E-8ACA-F277B5336AED}" dt="2020-11-26T14:37:51.099" v="2" actId="165"/>
          <ac:spMkLst>
            <pc:docMk/>
            <pc:sldMk cId="689199237" sldId="568"/>
            <ac:spMk id="209" creationId="{59A95393-0D49-47FA-99F0-76A424DB4C24}"/>
          </ac:spMkLst>
        </pc:spChg>
        <pc:spChg chg="mod">
          <ac:chgData name="Timo Mühlhaus" userId="1b6b3aba618dadac" providerId="LiveId" clId="{1405CE3A-5143-4F5E-8ACA-F277B5336AED}" dt="2020-11-26T14:37:51.099" v="2" actId="165"/>
          <ac:spMkLst>
            <pc:docMk/>
            <pc:sldMk cId="689199237" sldId="568"/>
            <ac:spMk id="210" creationId="{07CA2203-53BD-40E4-8CA1-D95A8C908E15}"/>
          </ac:spMkLst>
        </pc:spChg>
        <pc:spChg chg="mod">
          <ac:chgData name="Timo Mühlhaus" userId="1b6b3aba618dadac" providerId="LiveId" clId="{1405CE3A-5143-4F5E-8ACA-F277B5336AED}" dt="2020-11-26T14:37:51.099" v="2" actId="165"/>
          <ac:spMkLst>
            <pc:docMk/>
            <pc:sldMk cId="689199237" sldId="568"/>
            <ac:spMk id="211" creationId="{A006DA45-8381-4250-8024-13F1B1CE74C0}"/>
          </ac:spMkLst>
        </pc:spChg>
        <pc:spChg chg="mod">
          <ac:chgData name="Timo Mühlhaus" userId="1b6b3aba618dadac" providerId="LiveId" clId="{1405CE3A-5143-4F5E-8ACA-F277B5336AED}" dt="2020-11-26T14:37:51.099" v="2" actId="165"/>
          <ac:spMkLst>
            <pc:docMk/>
            <pc:sldMk cId="689199237" sldId="568"/>
            <ac:spMk id="212" creationId="{1F898984-A8EF-4299-A55A-44FA3747EEDA}"/>
          </ac:spMkLst>
        </pc:spChg>
        <pc:spChg chg="mod">
          <ac:chgData name="Timo Mühlhaus" userId="1b6b3aba618dadac" providerId="LiveId" clId="{1405CE3A-5143-4F5E-8ACA-F277B5336AED}" dt="2020-11-26T14:37:51.099" v="2" actId="165"/>
          <ac:spMkLst>
            <pc:docMk/>
            <pc:sldMk cId="689199237" sldId="568"/>
            <ac:spMk id="213" creationId="{88922483-AAB1-4287-A87B-C3393DB8D3A9}"/>
          </ac:spMkLst>
        </pc:spChg>
        <pc:spChg chg="mod">
          <ac:chgData name="Timo Mühlhaus" userId="1b6b3aba618dadac" providerId="LiveId" clId="{1405CE3A-5143-4F5E-8ACA-F277B5336AED}" dt="2020-11-26T14:37:51.099" v="2" actId="165"/>
          <ac:spMkLst>
            <pc:docMk/>
            <pc:sldMk cId="689199237" sldId="568"/>
            <ac:spMk id="214" creationId="{10664228-4833-4228-8FFC-F25D40634035}"/>
          </ac:spMkLst>
        </pc:spChg>
        <pc:spChg chg="mod">
          <ac:chgData name="Timo Mühlhaus" userId="1b6b3aba618dadac" providerId="LiveId" clId="{1405CE3A-5143-4F5E-8ACA-F277B5336AED}" dt="2020-11-26T14:37:51.099" v="2" actId="165"/>
          <ac:spMkLst>
            <pc:docMk/>
            <pc:sldMk cId="689199237" sldId="568"/>
            <ac:spMk id="239" creationId="{61996A98-8322-43E2-9C2A-495F5171BE1F}"/>
          </ac:spMkLst>
        </pc:spChg>
        <pc:grpChg chg="del mod topLvl">
          <ac:chgData name="Timo Mühlhaus" userId="1b6b3aba618dadac" providerId="LiveId" clId="{1405CE3A-5143-4F5E-8ACA-F277B5336AED}" dt="2020-11-26T14:37:51.099" v="2" actId="165"/>
          <ac:grpSpMkLst>
            <pc:docMk/>
            <pc:sldMk cId="689199237" sldId="568"/>
            <ac:grpSpMk id="2" creationId="{B8503203-C24F-4D93-AC51-1728EF7179C4}"/>
          </ac:grpSpMkLst>
        </pc:grpChg>
        <pc:grpChg chg="add del mod">
          <ac:chgData name="Timo Mühlhaus" userId="1b6b3aba618dadac" providerId="LiveId" clId="{1405CE3A-5143-4F5E-8ACA-F277B5336AED}" dt="2020-11-26T14:37:46.069" v="1" actId="165"/>
          <ac:grpSpMkLst>
            <pc:docMk/>
            <pc:sldMk cId="689199237" sldId="568"/>
            <ac:grpSpMk id="3" creationId="{22523CFA-E5DE-478E-978D-4F3065455B58}"/>
          </ac:grpSpMkLst>
        </pc:grpChg>
        <pc:grpChg chg="mod topLvl">
          <ac:chgData name="Timo Mühlhaus" userId="1b6b3aba618dadac" providerId="LiveId" clId="{1405CE3A-5143-4F5E-8ACA-F277B5336AED}" dt="2020-11-26T14:37:51.099" v="2" actId="165"/>
          <ac:grpSpMkLst>
            <pc:docMk/>
            <pc:sldMk cId="689199237" sldId="568"/>
            <ac:grpSpMk id="7" creationId="{3221BE55-66C4-4967-9A35-EE4522465D11}"/>
          </ac:grpSpMkLst>
        </pc:grpChg>
        <pc:grpChg chg="mod topLvl">
          <ac:chgData name="Timo Mühlhaus" userId="1b6b3aba618dadac" providerId="LiveId" clId="{1405CE3A-5143-4F5E-8ACA-F277B5336AED}" dt="2020-11-26T14:37:51.099" v="2" actId="165"/>
          <ac:grpSpMkLst>
            <pc:docMk/>
            <pc:sldMk cId="689199237" sldId="568"/>
            <ac:grpSpMk id="10" creationId="{1B37AC94-E8CA-4F9D-9A9A-E3AD3D8773D8}"/>
          </ac:grpSpMkLst>
        </pc:grpChg>
        <pc:grpChg chg="mod topLvl">
          <ac:chgData name="Timo Mühlhaus" userId="1b6b3aba618dadac" providerId="LiveId" clId="{1405CE3A-5143-4F5E-8ACA-F277B5336AED}" dt="2020-11-26T14:37:51.099" v="2" actId="165"/>
          <ac:grpSpMkLst>
            <pc:docMk/>
            <pc:sldMk cId="689199237" sldId="568"/>
            <ac:grpSpMk id="15" creationId="{69E6F30D-412C-459E-8750-871E84137F59}"/>
          </ac:grpSpMkLst>
        </pc:grpChg>
        <pc:grpChg chg="mod topLvl">
          <ac:chgData name="Timo Mühlhaus" userId="1b6b3aba618dadac" providerId="LiveId" clId="{1405CE3A-5143-4F5E-8ACA-F277B5336AED}" dt="2020-11-26T14:37:51.099" v="2" actId="165"/>
          <ac:grpSpMkLst>
            <pc:docMk/>
            <pc:sldMk cId="689199237" sldId="568"/>
            <ac:grpSpMk id="23" creationId="{477C72A1-1402-4422-AC89-3CA14E8980C7}"/>
          </ac:grpSpMkLst>
        </pc:grpChg>
        <pc:grpChg chg="mod topLvl">
          <ac:chgData name="Timo Mühlhaus" userId="1b6b3aba618dadac" providerId="LiveId" clId="{1405CE3A-5143-4F5E-8ACA-F277B5336AED}" dt="2020-11-26T14:37:51.099" v="2" actId="165"/>
          <ac:grpSpMkLst>
            <pc:docMk/>
            <pc:sldMk cId="689199237" sldId="568"/>
            <ac:grpSpMk id="26" creationId="{73FA94E5-21E1-45F9-BBAE-8F8389AD35CE}"/>
          </ac:grpSpMkLst>
        </pc:grpChg>
        <pc:grpChg chg="mod topLvl">
          <ac:chgData name="Timo Mühlhaus" userId="1b6b3aba618dadac" providerId="LiveId" clId="{1405CE3A-5143-4F5E-8ACA-F277B5336AED}" dt="2020-11-26T14:37:51.099" v="2" actId="165"/>
          <ac:grpSpMkLst>
            <pc:docMk/>
            <pc:sldMk cId="689199237" sldId="568"/>
            <ac:grpSpMk id="29" creationId="{0AE54FAD-D7EF-473C-9A3B-4DB543E0608F}"/>
          </ac:grpSpMkLst>
        </pc:grpChg>
        <pc:grpChg chg="mod topLvl">
          <ac:chgData name="Timo Mühlhaus" userId="1b6b3aba618dadac" providerId="LiveId" clId="{1405CE3A-5143-4F5E-8ACA-F277B5336AED}" dt="2020-11-26T14:37:51.099" v="2" actId="165"/>
          <ac:grpSpMkLst>
            <pc:docMk/>
            <pc:sldMk cId="689199237" sldId="568"/>
            <ac:grpSpMk id="43" creationId="{CA7FB8B0-E768-4CF1-9BD1-4DD8A41C6753}"/>
          </ac:grpSpMkLst>
        </pc:grpChg>
        <pc:grpChg chg="mod">
          <ac:chgData name="Timo Mühlhaus" userId="1b6b3aba618dadac" providerId="LiveId" clId="{1405CE3A-5143-4F5E-8ACA-F277B5336AED}" dt="2020-11-26T14:37:51.099" v="2" actId="165"/>
          <ac:grpSpMkLst>
            <pc:docMk/>
            <pc:sldMk cId="689199237" sldId="568"/>
            <ac:grpSpMk id="45" creationId="{15A8F983-8475-4142-899E-2C59AA0D252E}"/>
          </ac:grpSpMkLst>
        </pc:grpChg>
        <pc:grpChg chg="mod">
          <ac:chgData name="Timo Mühlhaus" userId="1b6b3aba618dadac" providerId="LiveId" clId="{1405CE3A-5143-4F5E-8ACA-F277B5336AED}" dt="2020-11-26T14:37:51.099" v="2" actId="165"/>
          <ac:grpSpMkLst>
            <pc:docMk/>
            <pc:sldMk cId="689199237" sldId="568"/>
            <ac:grpSpMk id="46" creationId="{0397C0EF-263D-4D9B-A3C3-06FE725169B4}"/>
          </ac:grpSpMkLst>
        </pc:grpChg>
        <pc:grpChg chg="mod">
          <ac:chgData name="Timo Mühlhaus" userId="1b6b3aba618dadac" providerId="LiveId" clId="{1405CE3A-5143-4F5E-8ACA-F277B5336AED}" dt="2020-11-26T14:37:51.099" v="2" actId="165"/>
          <ac:grpSpMkLst>
            <pc:docMk/>
            <pc:sldMk cId="689199237" sldId="568"/>
            <ac:grpSpMk id="47" creationId="{CE2635CE-7FF9-4E61-BC72-92800AB88DF3}"/>
          </ac:grpSpMkLst>
        </pc:grpChg>
        <pc:grpChg chg="mod">
          <ac:chgData name="Timo Mühlhaus" userId="1b6b3aba618dadac" providerId="LiveId" clId="{1405CE3A-5143-4F5E-8ACA-F277B5336AED}" dt="2020-11-26T14:37:51.099" v="2" actId="165"/>
          <ac:grpSpMkLst>
            <pc:docMk/>
            <pc:sldMk cId="689199237" sldId="568"/>
            <ac:grpSpMk id="48" creationId="{FBE383C7-3029-41FC-A02B-EA05DE4E5CC3}"/>
          </ac:grpSpMkLst>
        </pc:grpChg>
        <pc:grpChg chg="mod">
          <ac:chgData name="Timo Mühlhaus" userId="1b6b3aba618dadac" providerId="LiveId" clId="{1405CE3A-5143-4F5E-8ACA-F277B5336AED}" dt="2020-11-26T14:37:51.099" v="2" actId="165"/>
          <ac:grpSpMkLst>
            <pc:docMk/>
            <pc:sldMk cId="689199237" sldId="568"/>
            <ac:grpSpMk id="49" creationId="{42154537-265C-4F85-A2F7-D9D612047D38}"/>
          </ac:grpSpMkLst>
        </pc:grpChg>
        <pc:grpChg chg="mod">
          <ac:chgData name="Timo Mühlhaus" userId="1b6b3aba618dadac" providerId="LiveId" clId="{1405CE3A-5143-4F5E-8ACA-F277B5336AED}" dt="2020-11-26T14:37:51.099" v="2" actId="165"/>
          <ac:grpSpMkLst>
            <pc:docMk/>
            <pc:sldMk cId="689199237" sldId="568"/>
            <ac:grpSpMk id="52" creationId="{C385A0D0-B76E-4671-BCEB-2614147928F9}"/>
          </ac:grpSpMkLst>
        </pc:grpChg>
        <pc:grpChg chg="mod">
          <ac:chgData name="Timo Mühlhaus" userId="1b6b3aba618dadac" providerId="LiveId" clId="{1405CE3A-5143-4F5E-8ACA-F277B5336AED}" dt="2020-11-26T14:37:51.099" v="2" actId="165"/>
          <ac:grpSpMkLst>
            <pc:docMk/>
            <pc:sldMk cId="689199237" sldId="568"/>
            <ac:grpSpMk id="53" creationId="{986F0CF8-7C4E-4FD2-8E8E-4505DFF33370}"/>
          </ac:grpSpMkLst>
        </pc:grpChg>
        <pc:grpChg chg="mod">
          <ac:chgData name="Timo Mühlhaus" userId="1b6b3aba618dadac" providerId="LiveId" clId="{1405CE3A-5143-4F5E-8ACA-F277B5336AED}" dt="2020-11-26T14:37:51.099" v="2" actId="165"/>
          <ac:grpSpMkLst>
            <pc:docMk/>
            <pc:sldMk cId="689199237" sldId="568"/>
            <ac:grpSpMk id="54" creationId="{8D772E4C-253A-4706-80E2-9ECD9428F80D}"/>
          </ac:grpSpMkLst>
        </pc:grpChg>
        <pc:grpChg chg="mod">
          <ac:chgData name="Timo Mühlhaus" userId="1b6b3aba618dadac" providerId="LiveId" clId="{1405CE3A-5143-4F5E-8ACA-F277B5336AED}" dt="2020-11-26T14:37:51.099" v="2" actId="165"/>
          <ac:grpSpMkLst>
            <pc:docMk/>
            <pc:sldMk cId="689199237" sldId="568"/>
            <ac:grpSpMk id="65" creationId="{B9661386-D088-43B6-8F65-D628A1704401}"/>
          </ac:grpSpMkLst>
        </pc:grpChg>
        <pc:grpChg chg="mod">
          <ac:chgData name="Timo Mühlhaus" userId="1b6b3aba618dadac" providerId="LiveId" clId="{1405CE3A-5143-4F5E-8ACA-F277B5336AED}" dt="2020-11-26T14:37:51.099" v="2" actId="165"/>
          <ac:grpSpMkLst>
            <pc:docMk/>
            <pc:sldMk cId="689199237" sldId="568"/>
            <ac:grpSpMk id="66" creationId="{77AE96EB-F686-4A34-9F86-B224B099FDCD}"/>
          </ac:grpSpMkLst>
        </pc:grpChg>
        <pc:grpChg chg="mod">
          <ac:chgData name="Timo Mühlhaus" userId="1b6b3aba618dadac" providerId="LiveId" clId="{1405CE3A-5143-4F5E-8ACA-F277B5336AED}" dt="2020-11-26T14:37:51.099" v="2" actId="165"/>
          <ac:grpSpMkLst>
            <pc:docMk/>
            <pc:sldMk cId="689199237" sldId="568"/>
            <ac:grpSpMk id="67" creationId="{1A6F54B4-6AA7-45E1-B870-A50551217A5D}"/>
          </ac:grpSpMkLst>
        </pc:grpChg>
        <pc:grpChg chg="mod">
          <ac:chgData name="Timo Mühlhaus" userId="1b6b3aba618dadac" providerId="LiveId" clId="{1405CE3A-5143-4F5E-8ACA-F277B5336AED}" dt="2020-11-26T14:37:51.099" v="2" actId="165"/>
          <ac:grpSpMkLst>
            <pc:docMk/>
            <pc:sldMk cId="689199237" sldId="568"/>
            <ac:grpSpMk id="68" creationId="{DA5C0C21-05DE-41ED-AF92-DB359F4C5A5E}"/>
          </ac:grpSpMkLst>
        </pc:grpChg>
        <pc:grpChg chg="mod">
          <ac:chgData name="Timo Mühlhaus" userId="1b6b3aba618dadac" providerId="LiveId" clId="{1405CE3A-5143-4F5E-8ACA-F277B5336AED}" dt="2020-11-26T14:37:51.099" v="2" actId="165"/>
          <ac:grpSpMkLst>
            <pc:docMk/>
            <pc:sldMk cId="689199237" sldId="568"/>
            <ac:grpSpMk id="69" creationId="{3BB728BF-91AF-4291-9FA7-41C585A0D806}"/>
          </ac:grpSpMkLst>
        </pc:grpChg>
        <pc:grpChg chg="mod">
          <ac:chgData name="Timo Mühlhaus" userId="1b6b3aba618dadac" providerId="LiveId" clId="{1405CE3A-5143-4F5E-8ACA-F277B5336AED}" dt="2020-11-26T14:37:51.099" v="2" actId="165"/>
          <ac:grpSpMkLst>
            <pc:docMk/>
            <pc:sldMk cId="689199237" sldId="568"/>
            <ac:grpSpMk id="70" creationId="{34EE644B-8034-4BB6-AF51-A58F8C599984}"/>
          </ac:grpSpMkLst>
        </pc:grpChg>
        <pc:grpChg chg="mod">
          <ac:chgData name="Timo Mühlhaus" userId="1b6b3aba618dadac" providerId="LiveId" clId="{1405CE3A-5143-4F5E-8ACA-F277B5336AED}" dt="2020-11-26T14:37:51.099" v="2" actId="165"/>
          <ac:grpSpMkLst>
            <pc:docMk/>
            <pc:sldMk cId="689199237" sldId="568"/>
            <ac:grpSpMk id="98" creationId="{69AB1065-DBE1-461E-9122-F095B75A9D53}"/>
          </ac:grpSpMkLst>
        </pc:grpChg>
        <pc:grpChg chg="mod">
          <ac:chgData name="Timo Mühlhaus" userId="1b6b3aba618dadac" providerId="LiveId" clId="{1405CE3A-5143-4F5E-8ACA-F277B5336AED}" dt="2020-11-26T14:37:51.099" v="2" actId="165"/>
          <ac:grpSpMkLst>
            <pc:docMk/>
            <pc:sldMk cId="689199237" sldId="568"/>
            <ac:grpSpMk id="102" creationId="{8DDC5356-FD27-400A-A79A-119C563D4949}"/>
          </ac:grpSpMkLst>
        </pc:grpChg>
        <pc:grpChg chg="mod">
          <ac:chgData name="Timo Mühlhaus" userId="1b6b3aba618dadac" providerId="LiveId" clId="{1405CE3A-5143-4F5E-8ACA-F277B5336AED}" dt="2020-11-26T14:37:51.099" v="2" actId="165"/>
          <ac:grpSpMkLst>
            <pc:docMk/>
            <pc:sldMk cId="689199237" sldId="568"/>
            <ac:grpSpMk id="103" creationId="{2CD30776-CF10-41E7-9609-0AA3AAF6BE17}"/>
          </ac:grpSpMkLst>
        </pc:grpChg>
        <pc:grpChg chg="mod">
          <ac:chgData name="Timo Mühlhaus" userId="1b6b3aba618dadac" providerId="LiveId" clId="{1405CE3A-5143-4F5E-8ACA-F277B5336AED}" dt="2020-11-26T14:37:51.099" v="2" actId="165"/>
          <ac:grpSpMkLst>
            <pc:docMk/>
            <pc:sldMk cId="689199237" sldId="568"/>
            <ac:grpSpMk id="125" creationId="{1B0E7FF6-C6EA-4CC5-A972-5C6A46FAB778}"/>
          </ac:grpSpMkLst>
        </pc:grpChg>
        <pc:grpChg chg="mod">
          <ac:chgData name="Timo Mühlhaus" userId="1b6b3aba618dadac" providerId="LiveId" clId="{1405CE3A-5143-4F5E-8ACA-F277B5336AED}" dt="2020-11-26T14:37:51.099" v="2" actId="165"/>
          <ac:grpSpMkLst>
            <pc:docMk/>
            <pc:sldMk cId="689199237" sldId="568"/>
            <ac:grpSpMk id="144" creationId="{D11B9F35-0FBE-46D8-8F8A-E1381ED32FB7}"/>
          </ac:grpSpMkLst>
        </pc:grpChg>
        <pc:grpChg chg="mod">
          <ac:chgData name="Timo Mühlhaus" userId="1b6b3aba618dadac" providerId="LiveId" clId="{1405CE3A-5143-4F5E-8ACA-F277B5336AED}" dt="2020-11-26T14:37:51.099" v="2" actId="165"/>
          <ac:grpSpMkLst>
            <pc:docMk/>
            <pc:sldMk cId="689199237" sldId="568"/>
            <ac:grpSpMk id="146" creationId="{04C3A175-1B24-4F4F-A73A-7B5D52DCEE56}"/>
          </ac:grpSpMkLst>
        </pc:grpChg>
        <pc:grpChg chg="mod">
          <ac:chgData name="Timo Mühlhaus" userId="1b6b3aba618dadac" providerId="LiveId" clId="{1405CE3A-5143-4F5E-8ACA-F277B5336AED}" dt="2020-11-26T14:37:51.099" v="2" actId="165"/>
          <ac:grpSpMkLst>
            <pc:docMk/>
            <pc:sldMk cId="689199237" sldId="568"/>
            <ac:grpSpMk id="157" creationId="{528D8CC1-EF8C-450D-AFE0-93FD25FEDC9C}"/>
          </ac:grpSpMkLst>
        </pc:grpChg>
        <pc:grpChg chg="mod">
          <ac:chgData name="Timo Mühlhaus" userId="1b6b3aba618dadac" providerId="LiveId" clId="{1405CE3A-5143-4F5E-8ACA-F277B5336AED}" dt="2020-11-26T14:37:51.099" v="2" actId="165"/>
          <ac:grpSpMkLst>
            <pc:docMk/>
            <pc:sldMk cId="689199237" sldId="568"/>
            <ac:grpSpMk id="204" creationId="{2347E67F-C99E-4DEA-ABE8-B0E75DA49235}"/>
          </ac:grpSpMkLst>
        </pc:grpChg>
        <pc:grpChg chg="mod">
          <ac:chgData name="Timo Mühlhaus" userId="1b6b3aba618dadac" providerId="LiveId" clId="{1405CE3A-5143-4F5E-8ACA-F277B5336AED}" dt="2020-11-26T14:37:51.099" v="2" actId="165"/>
          <ac:grpSpMkLst>
            <pc:docMk/>
            <pc:sldMk cId="689199237" sldId="568"/>
            <ac:grpSpMk id="207" creationId="{9D116F6D-7ADE-4AA8-B94E-C616D951ED34}"/>
          </ac:grpSpMkLst>
        </pc:grpChg>
        <pc:grpChg chg="mod">
          <ac:chgData name="Timo Mühlhaus" userId="1b6b3aba618dadac" providerId="LiveId" clId="{1405CE3A-5143-4F5E-8ACA-F277B5336AED}" dt="2020-11-26T14:37:51.099" v="2" actId="165"/>
          <ac:grpSpMkLst>
            <pc:docMk/>
            <pc:sldMk cId="689199237" sldId="568"/>
            <ac:grpSpMk id="208" creationId="{7848BB17-895B-417C-9639-5C91D6DB124E}"/>
          </ac:grpSpMkLst>
        </pc:grpChg>
        <pc:picChg chg="mod">
          <ac:chgData name="Timo Mühlhaus" userId="1b6b3aba618dadac" providerId="LiveId" clId="{1405CE3A-5143-4F5E-8ACA-F277B5336AED}" dt="2020-11-26T14:37:51.099" v="2" actId="165"/>
          <ac:picMkLst>
            <pc:docMk/>
            <pc:sldMk cId="689199237" sldId="568"/>
            <ac:picMk id="101" creationId="{904F44BA-9ECA-4F6E-8310-199E27E2CEF2}"/>
          </ac:picMkLst>
        </pc:picChg>
        <pc:picChg chg="mod">
          <ac:chgData name="Timo Mühlhaus" userId="1b6b3aba618dadac" providerId="LiveId" clId="{1405CE3A-5143-4F5E-8ACA-F277B5336AED}" dt="2020-11-26T14:37:51.099" v="2" actId="165"/>
          <ac:picMkLst>
            <pc:docMk/>
            <pc:sldMk cId="689199237" sldId="568"/>
            <ac:picMk id="104" creationId="{5B6E4351-D01C-4B14-865B-84D63C79637A}"/>
          </ac:picMkLst>
        </pc:picChg>
        <pc:picChg chg="mod">
          <ac:chgData name="Timo Mühlhaus" userId="1b6b3aba618dadac" providerId="LiveId" clId="{1405CE3A-5143-4F5E-8ACA-F277B5336AED}" dt="2020-11-26T14:37:51.099" v="2" actId="165"/>
          <ac:picMkLst>
            <pc:docMk/>
            <pc:sldMk cId="689199237" sldId="568"/>
            <ac:picMk id="106" creationId="{6B51A187-6C1A-4563-B93F-0DC1DA0B35B3}"/>
          </ac:picMkLst>
        </pc:picChg>
        <pc:picChg chg="mod">
          <ac:chgData name="Timo Mühlhaus" userId="1b6b3aba618dadac" providerId="LiveId" clId="{1405CE3A-5143-4F5E-8ACA-F277B5336AED}" dt="2020-11-26T14:37:51.099" v="2" actId="165"/>
          <ac:picMkLst>
            <pc:docMk/>
            <pc:sldMk cId="689199237" sldId="568"/>
            <ac:picMk id="107" creationId="{9383EBF7-4B0C-470E-B1B2-C4B567EBCAC0}"/>
          </ac:picMkLst>
        </pc:picChg>
        <pc:picChg chg="mod">
          <ac:chgData name="Timo Mühlhaus" userId="1b6b3aba618dadac" providerId="LiveId" clId="{1405CE3A-5143-4F5E-8ACA-F277B5336AED}" dt="2020-11-26T14:37:51.099" v="2" actId="165"/>
          <ac:picMkLst>
            <pc:docMk/>
            <pc:sldMk cId="689199237" sldId="568"/>
            <ac:picMk id="141" creationId="{3102F6B6-13C7-4B91-9736-254A0D250B7C}"/>
          </ac:picMkLst>
        </pc:picChg>
        <pc:picChg chg="mod">
          <ac:chgData name="Timo Mühlhaus" userId="1b6b3aba618dadac" providerId="LiveId" clId="{1405CE3A-5143-4F5E-8ACA-F277B5336AED}" dt="2020-11-26T14:37:51.099" v="2" actId="165"/>
          <ac:picMkLst>
            <pc:docMk/>
            <pc:sldMk cId="689199237" sldId="568"/>
            <ac:picMk id="142" creationId="{70A36631-FEE5-4345-BB81-289AEFB195F1}"/>
          </ac:picMkLst>
        </pc:picChg>
        <pc:picChg chg="mod">
          <ac:chgData name="Timo Mühlhaus" userId="1b6b3aba618dadac" providerId="LiveId" clId="{1405CE3A-5143-4F5E-8ACA-F277B5336AED}" dt="2020-11-26T14:37:51.099" v="2" actId="165"/>
          <ac:picMkLst>
            <pc:docMk/>
            <pc:sldMk cId="689199237" sldId="568"/>
            <ac:picMk id="143" creationId="{3900F437-B302-4E25-9E96-473B3B9DF820}"/>
          </ac:picMkLst>
        </pc:picChg>
        <pc:picChg chg="mod">
          <ac:chgData name="Timo Mühlhaus" userId="1b6b3aba618dadac" providerId="LiveId" clId="{1405CE3A-5143-4F5E-8ACA-F277B5336AED}" dt="2020-11-26T14:37:51.099" v="2" actId="165"/>
          <ac:picMkLst>
            <pc:docMk/>
            <pc:sldMk cId="689199237" sldId="568"/>
            <ac:picMk id="145" creationId="{76490C17-2CF7-48B8-8E03-6800D55E37EC}"/>
          </ac:picMkLst>
        </pc:picChg>
        <pc:picChg chg="mod">
          <ac:chgData name="Timo Mühlhaus" userId="1b6b3aba618dadac" providerId="LiveId" clId="{1405CE3A-5143-4F5E-8ACA-F277B5336AED}" dt="2020-11-26T14:37:51.099" v="2" actId="165"/>
          <ac:picMkLst>
            <pc:docMk/>
            <pc:sldMk cId="689199237" sldId="568"/>
            <ac:picMk id="158" creationId="{E7651039-074B-4FAA-9AD5-D739C6F66BFE}"/>
          </ac:picMkLst>
        </pc:picChg>
        <pc:cxnChg chg="mod">
          <ac:chgData name="Timo Mühlhaus" userId="1b6b3aba618dadac" providerId="LiveId" clId="{1405CE3A-5143-4F5E-8ACA-F277B5336AED}" dt="2020-11-26T14:37:51.099" v="2" actId="165"/>
          <ac:cxnSpMkLst>
            <pc:docMk/>
            <pc:sldMk cId="689199237" sldId="568"/>
            <ac:cxnSpMk id="56" creationId="{6A14DA39-A5E8-42E7-8BE5-D2945D99AB83}"/>
          </ac:cxnSpMkLst>
        </pc:cxnChg>
        <pc:cxnChg chg="mod">
          <ac:chgData name="Timo Mühlhaus" userId="1b6b3aba618dadac" providerId="LiveId" clId="{1405CE3A-5143-4F5E-8ACA-F277B5336AED}" dt="2020-11-26T14:37:51.099" v="2" actId="165"/>
          <ac:cxnSpMkLst>
            <pc:docMk/>
            <pc:sldMk cId="689199237" sldId="568"/>
            <ac:cxnSpMk id="57" creationId="{2BB2AFAC-469F-4668-A4E4-1A6CE0D80DBE}"/>
          </ac:cxnSpMkLst>
        </pc:cxnChg>
        <pc:cxnChg chg="mod">
          <ac:chgData name="Timo Mühlhaus" userId="1b6b3aba618dadac" providerId="LiveId" clId="{1405CE3A-5143-4F5E-8ACA-F277B5336AED}" dt="2020-11-26T14:37:51.099" v="2" actId="165"/>
          <ac:cxnSpMkLst>
            <pc:docMk/>
            <pc:sldMk cId="689199237" sldId="568"/>
            <ac:cxnSpMk id="73" creationId="{F70B8B05-C866-4355-B05A-2B406826F431}"/>
          </ac:cxnSpMkLst>
        </pc:cxnChg>
        <pc:cxnChg chg="mod">
          <ac:chgData name="Timo Mühlhaus" userId="1b6b3aba618dadac" providerId="LiveId" clId="{1405CE3A-5143-4F5E-8ACA-F277B5336AED}" dt="2020-11-26T14:37:51.099" v="2" actId="165"/>
          <ac:cxnSpMkLst>
            <pc:docMk/>
            <pc:sldMk cId="689199237" sldId="568"/>
            <ac:cxnSpMk id="74" creationId="{2E1D35C7-B8C0-4FAB-96E7-3B3F43D49851}"/>
          </ac:cxnSpMkLst>
        </pc:cxnChg>
        <pc:cxnChg chg="mod">
          <ac:chgData name="Timo Mühlhaus" userId="1b6b3aba618dadac" providerId="LiveId" clId="{1405CE3A-5143-4F5E-8ACA-F277B5336AED}" dt="2020-11-26T14:37:51.099" v="2" actId="165"/>
          <ac:cxnSpMkLst>
            <pc:docMk/>
            <pc:sldMk cId="689199237" sldId="568"/>
            <ac:cxnSpMk id="76" creationId="{EA66943D-0513-4F52-9761-889C498CBEAD}"/>
          </ac:cxnSpMkLst>
        </pc:cxnChg>
        <pc:cxnChg chg="mod">
          <ac:chgData name="Timo Mühlhaus" userId="1b6b3aba618dadac" providerId="LiveId" clId="{1405CE3A-5143-4F5E-8ACA-F277B5336AED}" dt="2020-11-26T14:37:51.099" v="2" actId="165"/>
          <ac:cxnSpMkLst>
            <pc:docMk/>
            <pc:sldMk cId="689199237" sldId="568"/>
            <ac:cxnSpMk id="77" creationId="{1AB0F23A-CF63-4A05-8AA4-93B2788E0BC5}"/>
          </ac:cxnSpMkLst>
        </pc:cxnChg>
        <pc:cxnChg chg="mod">
          <ac:chgData name="Timo Mühlhaus" userId="1b6b3aba618dadac" providerId="LiveId" clId="{1405CE3A-5143-4F5E-8ACA-F277B5336AED}" dt="2020-11-26T14:37:51.099" v="2" actId="165"/>
          <ac:cxnSpMkLst>
            <pc:docMk/>
            <pc:sldMk cId="689199237" sldId="568"/>
            <ac:cxnSpMk id="79" creationId="{997558E2-1EFA-4EA7-9D70-936898DE36A7}"/>
          </ac:cxnSpMkLst>
        </pc:cxnChg>
        <pc:cxnChg chg="mod">
          <ac:chgData name="Timo Mühlhaus" userId="1b6b3aba618dadac" providerId="LiveId" clId="{1405CE3A-5143-4F5E-8ACA-F277B5336AED}" dt="2020-11-26T14:37:51.099" v="2" actId="165"/>
          <ac:cxnSpMkLst>
            <pc:docMk/>
            <pc:sldMk cId="689199237" sldId="568"/>
            <ac:cxnSpMk id="80" creationId="{CE7C43B2-21A8-4D5E-903A-A309D0D71F3D}"/>
          </ac:cxnSpMkLst>
        </pc:cxnChg>
        <pc:cxnChg chg="mod">
          <ac:chgData name="Timo Mühlhaus" userId="1b6b3aba618dadac" providerId="LiveId" clId="{1405CE3A-5143-4F5E-8ACA-F277B5336AED}" dt="2020-11-26T14:37:51.099" v="2" actId="165"/>
          <ac:cxnSpMkLst>
            <pc:docMk/>
            <pc:sldMk cId="689199237" sldId="568"/>
            <ac:cxnSpMk id="84" creationId="{76E93F7B-40D3-4EC4-A211-742BB45E477D}"/>
          </ac:cxnSpMkLst>
        </pc:cxnChg>
        <pc:cxnChg chg="mod">
          <ac:chgData name="Timo Mühlhaus" userId="1b6b3aba618dadac" providerId="LiveId" clId="{1405CE3A-5143-4F5E-8ACA-F277B5336AED}" dt="2020-11-26T14:37:51.099" v="2" actId="165"/>
          <ac:cxnSpMkLst>
            <pc:docMk/>
            <pc:sldMk cId="689199237" sldId="568"/>
            <ac:cxnSpMk id="85" creationId="{E800C428-2A56-473F-B507-8D53C002976F}"/>
          </ac:cxnSpMkLst>
        </pc:cxnChg>
        <pc:cxnChg chg="mod">
          <ac:chgData name="Timo Mühlhaus" userId="1b6b3aba618dadac" providerId="LiveId" clId="{1405CE3A-5143-4F5E-8ACA-F277B5336AED}" dt="2020-11-26T14:37:51.099" v="2" actId="165"/>
          <ac:cxnSpMkLst>
            <pc:docMk/>
            <pc:sldMk cId="689199237" sldId="568"/>
            <ac:cxnSpMk id="105" creationId="{D2F44B42-725C-43C0-82D6-7862D6BD478C}"/>
          </ac:cxnSpMkLst>
        </pc:cxnChg>
        <pc:cxnChg chg="mod">
          <ac:chgData name="Timo Mühlhaus" userId="1b6b3aba618dadac" providerId="LiveId" clId="{1405CE3A-5143-4F5E-8ACA-F277B5336AED}" dt="2020-11-26T14:37:51.099" v="2" actId="165"/>
          <ac:cxnSpMkLst>
            <pc:docMk/>
            <pc:sldMk cId="689199237" sldId="568"/>
            <ac:cxnSpMk id="109" creationId="{04489CAD-1E5B-445C-9362-FA8DDBFB22AD}"/>
          </ac:cxnSpMkLst>
        </pc:cxnChg>
      </pc:sldChg>
    </pc:docChg>
  </pc:docChgLst>
  <pc:docChgLst>
    <pc:chgData name="bjoern.usadel" userId="S::bjoern.usadel_gmail.com#ext#@csb488.onmicrosoft.com::8f737865-c89e-45bf-8d0e-d5f925177d3d" providerId="AD" clId="Web-{C2217C90-53DB-43F8-A78B-7ABE0AF231EC}"/>
    <pc:docChg chg="modSld">
      <pc:chgData name="bjoern.usadel" userId="S::bjoern.usadel_gmail.com#ext#@csb488.onmicrosoft.com::8f737865-c89e-45bf-8d0e-d5f925177d3d" providerId="AD" clId="Web-{C2217C90-53DB-43F8-A78B-7ABE0AF231EC}" dt="2020-09-20T13:20:54.088" v="2"/>
      <pc:docMkLst>
        <pc:docMk/>
      </pc:docMkLst>
      <pc:sldChg chg="addSp delSp modSp">
        <pc:chgData name="bjoern.usadel" userId="S::bjoern.usadel_gmail.com#ext#@csb488.onmicrosoft.com::8f737865-c89e-45bf-8d0e-d5f925177d3d" providerId="AD" clId="Web-{C2217C90-53DB-43F8-A78B-7ABE0AF231EC}" dt="2020-09-20T13:20:54.088" v="2"/>
        <pc:sldMkLst>
          <pc:docMk/>
          <pc:sldMk cId="1705002107" sldId="567"/>
        </pc:sldMkLst>
        <pc:grpChg chg="add del mod">
          <ac:chgData name="bjoern.usadel" userId="S::bjoern.usadel_gmail.com#ext#@csb488.onmicrosoft.com::8f737865-c89e-45bf-8d0e-d5f925177d3d" providerId="AD" clId="Web-{C2217C90-53DB-43F8-A78B-7ABE0AF231EC}" dt="2020-09-20T13:20:54.088" v="2"/>
          <ac:grpSpMkLst>
            <pc:docMk/>
            <pc:sldMk cId="1705002107" sldId="567"/>
            <ac:grpSpMk id="4" creationId="{F053767B-47F2-4E4D-A210-CED73DCB527F}"/>
          </ac:grpSpMkLst>
        </pc:grpChg>
        <pc:cxnChg chg="mod">
          <ac:chgData name="bjoern.usadel" userId="S::bjoern.usadel_gmail.com#ext#@csb488.onmicrosoft.com::8f737865-c89e-45bf-8d0e-d5f925177d3d" providerId="AD" clId="Web-{C2217C90-53DB-43F8-A78B-7ABE0AF231EC}" dt="2020-09-20T13:20:54.088" v="2"/>
          <ac:cxnSpMkLst>
            <pc:docMk/>
            <pc:sldMk cId="1705002107" sldId="567"/>
            <ac:cxnSpMk id="226" creationId="{E49ED573-F199-409C-80AA-771366DF1EAB}"/>
          </ac:cxnSpMkLst>
        </pc:cxnChg>
        <pc:cxnChg chg="mod">
          <ac:chgData name="bjoern.usadel" userId="S::bjoern.usadel_gmail.com#ext#@csb488.onmicrosoft.com::8f737865-c89e-45bf-8d0e-d5f925177d3d" providerId="AD" clId="Web-{C2217C90-53DB-43F8-A78B-7ABE0AF231EC}" dt="2020-09-20T13:20:54.088" v="2"/>
          <ac:cxnSpMkLst>
            <pc:docMk/>
            <pc:sldMk cId="1705002107" sldId="567"/>
            <ac:cxnSpMk id="246" creationId="{F33A2275-226C-4452-868D-699AC6AC40F9}"/>
          </ac:cxnSpMkLst>
        </pc:cxnChg>
        <pc:cxnChg chg="mod">
          <ac:chgData name="bjoern.usadel" userId="S::bjoern.usadel_gmail.com#ext#@csb488.onmicrosoft.com::8f737865-c89e-45bf-8d0e-d5f925177d3d" providerId="AD" clId="Web-{C2217C90-53DB-43F8-A78B-7ABE0AF231EC}" dt="2020-09-20T13:20:54.088" v="2"/>
          <ac:cxnSpMkLst>
            <pc:docMk/>
            <pc:sldMk cId="1705002107" sldId="567"/>
            <ac:cxnSpMk id="249" creationId="{8261B29B-F1D4-4D5E-B81B-87AE836A1010}"/>
          </ac:cxnSpMkLst>
        </pc:cxnChg>
      </pc:sldChg>
    </pc:docChg>
  </pc:docChgLst>
  <pc:docChgLst>
    <pc:chgData name="Jens Krüger" userId="S::jens.krueger.hpcc_outlook.de#ext#@csb488.onmicrosoft.com::c4610508-795e-4661-a4d8-bc86e46dcf19" providerId="AD" clId="Web-{B8E9BD46-198F-4F3F-A74B-A8BEF1545F04}"/>
    <pc:docChg chg="modSld">
      <pc:chgData name="Jens Krüger" userId="S::jens.krueger.hpcc_outlook.de#ext#@csb488.onmicrosoft.com::c4610508-795e-4661-a4d8-bc86e46dcf19" providerId="AD" clId="Web-{B8E9BD46-198F-4F3F-A74B-A8BEF1545F04}" dt="2020-09-19T11:44:24.097" v="119" actId="14100"/>
      <pc:docMkLst>
        <pc:docMk/>
      </pc:docMkLst>
      <pc:sldChg chg="addSp modSp">
        <pc:chgData name="Jens Krüger" userId="S::jens.krueger.hpcc_outlook.de#ext#@csb488.onmicrosoft.com::c4610508-795e-4661-a4d8-bc86e46dcf19" providerId="AD" clId="Web-{B8E9BD46-198F-4F3F-A74B-A8BEF1545F04}" dt="2020-09-19T11:44:24.097" v="119" actId="14100"/>
        <pc:sldMkLst>
          <pc:docMk/>
          <pc:sldMk cId="3647556296" sldId="587"/>
        </pc:sldMkLst>
        <pc:spChg chg="mod">
          <ac:chgData name="Jens Krüger" userId="S::jens.krueger.hpcc_outlook.de#ext#@csb488.onmicrosoft.com::c4610508-795e-4661-a4d8-bc86e46dcf19" providerId="AD" clId="Web-{B8E9BD46-198F-4F3F-A74B-A8BEF1545F04}" dt="2020-09-19T11:43:23.065" v="109" actId="20577"/>
          <ac:spMkLst>
            <pc:docMk/>
            <pc:sldMk cId="3647556296" sldId="587"/>
            <ac:spMk id="2" creationId="{C6CA58B2-D25A-498F-A80E-4F60B45DF9DC}"/>
          </ac:spMkLst>
        </pc:spChg>
        <pc:spChg chg="mod">
          <ac:chgData name="Jens Krüger" userId="S::jens.krueger.hpcc_outlook.de#ext#@csb488.onmicrosoft.com::c4610508-795e-4661-a4d8-bc86e46dcf19" providerId="AD" clId="Web-{B8E9BD46-198F-4F3F-A74B-A8BEF1545F04}" dt="2020-09-19T11:43:11.112" v="79" actId="20577"/>
          <ac:spMkLst>
            <pc:docMk/>
            <pc:sldMk cId="3647556296" sldId="587"/>
            <ac:spMk id="3" creationId="{DEDFBB31-A2E3-457A-AC5B-9A38E26C0A43}"/>
          </ac:spMkLst>
        </pc:spChg>
        <pc:picChg chg="add mod">
          <ac:chgData name="Jens Krüger" userId="S::jens.krueger.hpcc_outlook.de#ext#@csb488.onmicrosoft.com::c4610508-795e-4661-a4d8-bc86e46dcf19" providerId="AD" clId="Web-{B8E9BD46-198F-4F3F-A74B-A8BEF1545F04}" dt="2020-09-19T11:43:29.409" v="112" actId="1076"/>
          <ac:picMkLst>
            <pc:docMk/>
            <pc:sldMk cId="3647556296" sldId="587"/>
            <ac:picMk id="4" creationId="{25AEF5FD-B1ED-4647-8317-E2D4D20C67B2}"/>
          </ac:picMkLst>
        </pc:picChg>
        <pc:picChg chg="add mod">
          <ac:chgData name="Jens Krüger" userId="S::jens.krueger.hpcc_outlook.de#ext#@csb488.onmicrosoft.com::c4610508-795e-4661-a4d8-bc86e46dcf19" providerId="AD" clId="Web-{B8E9BD46-198F-4F3F-A74B-A8BEF1545F04}" dt="2020-09-19T11:43:49.440" v="116" actId="1076"/>
          <ac:picMkLst>
            <pc:docMk/>
            <pc:sldMk cId="3647556296" sldId="587"/>
            <ac:picMk id="5" creationId="{6A7F83E8-8FA4-4E6F-9038-0E920F526E69}"/>
          </ac:picMkLst>
        </pc:picChg>
        <pc:picChg chg="add mod">
          <ac:chgData name="Jens Krüger" userId="S::jens.krueger.hpcc_outlook.de#ext#@csb488.onmicrosoft.com::c4610508-795e-4661-a4d8-bc86e46dcf19" providerId="AD" clId="Web-{B8E9BD46-198F-4F3F-A74B-A8BEF1545F04}" dt="2020-09-19T11:44:24.097" v="119" actId="14100"/>
          <ac:picMkLst>
            <pc:docMk/>
            <pc:sldMk cId="3647556296" sldId="587"/>
            <ac:picMk id="6" creationId="{CB9CE868-1C7D-429F-B267-A5FB0E80B087}"/>
          </ac:picMkLst>
        </pc:picChg>
      </pc:sldChg>
    </pc:docChg>
  </pc:docChgLst>
  <pc:docChgLst>
    <pc:chgData name="Timo Mühlhaus" userId="1b6b3aba618dadac" providerId="LiveId" clId="{2617AFA3-A73D-4F03-AA1A-69E5B53C1EAE}"/>
    <pc:docChg chg="undo custSel addSld modSld">
      <pc:chgData name="Timo Mühlhaus" userId="1b6b3aba618dadac" providerId="LiveId" clId="{2617AFA3-A73D-4F03-AA1A-69E5B53C1EAE}" dt="2021-09-15T17:06:14.814" v="188" actId="20577"/>
      <pc:docMkLst>
        <pc:docMk/>
      </pc:docMkLst>
      <pc:sldChg chg="modSp mod">
        <pc:chgData name="Timo Mühlhaus" userId="1b6b3aba618dadac" providerId="LiveId" clId="{2617AFA3-A73D-4F03-AA1A-69E5B53C1EAE}" dt="2021-09-14T05:16:29.665" v="131" actId="1076"/>
        <pc:sldMkLst>
          <pc:docMk/>
          <pc:sldMk cId="689199237" sldId="568"/>
        </pc:sldMkLst>
        <pc:spChg chg="mod">
          <ac:chgData name="Timo Mühlhaus" userId="1b6b3aba618dadac" providerId="LiveId" clId="{2617AFA3-A73D-4F03-AA1A-69E5B53C1EAE}" dt="2021-09-14T05:16:29.665" v="131" actId="1076"/>
          <ac:spMkLst>
            <pc:docMk/>
            <pc:sldMk cId="689199237" sldId="568"/>
            <ac:spMk id="246" creationId="{E3E2C1AC-F314-470F-AC22-7C32C3CDD4AB}"/>
          </ac:spMkLst>
        </pc:spChg>
      </pc:sldChg>
      <pc:sldChg chg="modSp add mod">
        <pc:chgData name="Timo Mühlhaus" userId="1b6b3aba618dadac" providerId="LiveId" clId="{2617AFA3-A73D-4F03-AA1A-69E5B53C1EAE}" dt="2021-09-14T05:19:08.278" v="136" actId="14100"/>
        <pc:sldMkLst>
          <pc:docMk/>
          <pc:sldMk cId="2897223236" sldId="578"/>
        </pc:sldMkLst>
        <pc:spChg chg="mod">
          <ac:chgData name="Timo Mühlhaus" userId="1b6b3aba618dadac" providerId="LiveId" clId="{2617AFA3-A73D-4F03-AA1A-69E5B53C1EAE}" dt="2021-09-14T05:19:08.278" v="136" actId="14100"/>
          <ac:spMkLst>
            <pc:docMk/>
            <pc:sldMk cId="2897223236" sldId="578"/>
            <ac:spMk id="3" creationId="{916D58B5-8415-483A-832F-FD6D9A6E9161}"/>
          </ac:spMkLst>
        </pc:spChg>
      </pc:sldChg>
      <pc:sldChg chg="add">
        <pc:chgData name="Timo Mühlhaus" userId="1b6b3aba618dadac" providerId="LiveId" clId="{2617AFA3-A73D-4F03-AA1A-69E5B53C1EAE}" dt="2021-09-14T05:21:52.803" v="137"/>
        <pc:sldMkLst>
          <pc:docMk/>
          <pc:sldMk cId="1526150027" sldId="621"/>
        </pc:sldMkLst>
      </pc:sldChg>
      <pc:sldChg chg="modSp mod">
        <pc:chgData name="Timo Mühlhaus" userId="1b6b3aba618dadac" providerId="LiveId" clId="{2617AFA3-A73D-4F03-AA1A-69E5B53C1EAE}" dt="2021-09-14T05:13:50.714" v="0" actId="20577"/>
        <pc:sldMkLst>
          <pc:docMk/>
          <pc:sldMk cId="1202996092" sldId="717"/>
        </pc:sldMkLst>
        <pc:spChg chg="mod">
          <ac:chgData name="Timo Mühlhaus" userId="1b6b3aba618dadac" providerId="LiveId" clId="{2617AFA3-A73D-4F03-AA1A-69E5B53C1EAE}" dt="2021-09-14T05:13:50.714" v="0" actId="20577"/>
          <ac:spMkLst>
            <pc:docMk/>
            <pc:sldMk cId="1202996092" sldId="717"/>
            <ac:spMk id="9" creationId="{38B1FED6-A5F4-4197-B580-2CD6DE2CE964}"/>
          </ac:spMkLst>
        </pc:spChg>
      </pc:sldChg>
      <pc:sldChg chg="modSp mod">
        <pc:chgData name="Timo Mühlhaus" userId="1b6b3aba618dadac" providerId="LiveId" clId="{2617AFA3-A73D-4F03-AA1A-69E5B53C1EAE}" dt="2021-09-15T17:06:14.814" v="188" actId="20577"/>
        <pc:sldMkLst>
          <pc:docMk/>
          <pc:sldMk cId="3080402779" sldId="718"/>
        </pc:sldMkLst>
        <pc:spChg chg="mod">
          <ac:chgData name="Timo Mühlhaus" userId="1b6b3aba618dadac" providerId="LiveId" clId="{2617AFA3-A73D-4F03-AA1A-69E5B53C1EAE}" dt="2021-09-15T17:06:14.814" v="188" actId="20577"/>
          <ac:spMkLst>
            <pc:docMk/>
            <pc:sldMk cId="3080402779" sldId="718"/>
            <ac:spMk id="76" creationId="{E4FD99A9-43F4-4BA4-B2FD-DFDC2C45B583}"/>
          </ac:spMkLst>
        </pc:spChg>
      </pc:sldChg>
      <pc:sldChg chg="modSp mod">
        <pc:chgData name="Timo Mühlhaus" userId="1b6b3aba618dadac" providerId="LiveId" clId="{2617AFA3-A73D-4F03-AA1A-69E5B53C1EAE}" dt="2021-09-14T10:14:15.199" v="187" actId="1076"/>
        <pc:sldMkLst>
          <pc:docMk/>
          <pc:sldMk cId="1821549174" sldId="741"/>
        </pc:sldMkLst>
        <pc:spChg chg="mod">
          <ac:chgData name="Timo Mühlhaus" userId="1b6b3aba618dadac" providerId="LiveId" clId="{2617AFA3-A73D-4F03-AA1A-69E5B53C1EAE}" dt="2021-09-14T10:14:12.095" v="186" actId="1076"/>
          <ac:spMkLst>
            <pc:docMk/>
            <pc:sldMk cId="1821549174" sldId="741"/>
            <ac:spMk id="2" creationId="{630A211B-9340-4F5C-BB86-8E2B508613B8}"/>
          </ac:spMkLst>
        </pc:spChg>
        <pc:spChg chg="mod">
          <ac:chgData name="Timo Mühlhaus" userId="1b6b3aba618dadac" providerId="LiveId" clId="{2617AFA3-A73D-4F03-AA1A-69E5B53C1EAE}" dt="2021-09-14T10:14:08.191" v="184" actId="27636"/>
          <ac:spMkLst>
            <pc:docMk/>
            <pc:sldMk cId="1821549174" sldId="741"/>
            <ac:spMk id="58" creationId="{EF17BA1B-F013-44B6-9746-8B9F1061F7C1}"/>
          </ac:spMkLst>
        </pc:spChg>
        <pc:grpChg chg="mod">
          <ac:chgData name="Timo Mühlhaus" userId="1b6b3aba618dadac" providerId="LiveId" clId="{2617AFA3-A73D-4F03-AA1A-69E5B53C1EAE}" dt="2021-09-14T10:14:15.199" v="187" actId="1076"/>
          <ac:grpSpMkLst>
            <pc:docMk/>
            <pc:sldMk cId="1821549174" sldId="741"/>
            <ac:grpSpMk id="3" creationId="{F966F266-DFC0-47B4-9889-850DF5DCE816}"/>
          </ac:grpSpMkLst>
        </pc:grpChg>
      </pc:sldChg>
      <pc:sldChg chg="new">
        <pc:chgData name="Timo Mühlhaus" userId="1b6b3aba618dadac" providerId="LiveId" clId="{2617AFA3-A73D-4F03-AA1A-69E5B53C1EAE}" dt="2021-09-14T05:22:47.390" v="138" actId="680"/>
        <pc:sldMkLst>
          <pc:docMk/>
          <pc:sldMk cId="3555510011" sldId="742"/>
        </pc:sldMkLst>
      </pc:sldChg>
    </pc:docChg>
  </pc:docChgLst>
  <pc:docChgLst>
    <pc:chgData name="dsuchod" userId="S::dsuchod_rz.uni-freiburg.de#ext#@csb488.onmicrosoft.com::9983768e-f601-45b9-88f1-11aabc05fd5d" providerId="AD" clId="Web-{D8B0E879-BF43-46EC-AE9B-D2DFF564FD56}"/>
    <pc:docChg chg="modSld">
      <pc:chgData name="dsuchod" userId="S::dsuchod_rz.uni-freiburg.de#ext#@csb488.onmicrosoft.com::9983768e-f601-45b9-88f1-11aabc05fd5d" providerId="AD" clId="Web-{D8B0E879-BF43-46EC-AE9B-D2DFF564FD56}" dt="2020-09-20T07:34:23.950" v="5" actId="20577"/>
      <pc:docMkLst>
        <pc:docMk/>
      </pc:docMkLst>
      <pc:sldChg chg="modSp">
        <pc:chgData name="dsuchod" userId="S::dsuchod_rz.uni-freiburg.de#ext#@csb488.onmicrosoft.com::9983768e-f601-45b9-88f1-11aabc05fd5d" providerId="AD" clId="Web-{D8B0E879-BF43-46EC-AE9B-D2DFF564FD56}" dt="2020-09-20T07:34:23.950" v="4" actId="20577"/>
        <pc:sldMkLst>
          <pc:docMk/>
          <pc:sldMk cId="531445010" sldId="565"/>
        </pc:sldMkLst>
        <pc:spChg chg="mod">
          <ac:chgData name="dsuchod" userId="S::dsuchod_rz.uni-freiburg.de#ext#@csb488.onmicrosoft.com::9983768e-f601-45b9-88f1-11aabc05fd5d" providerId="AD" clId="Web-{D8B0E879-BF43-46EC-AE9B-D2DFF564FD56}" dt="2020-09-20T07:34:23.950" v="4" actId="20577"/>
          <ac:spMkLst>
            <pc:docMk/>
            <pc:sldMk cId="531445010" sldId="565"/>
            <ac:spMk id="5" creationId="{E8B94690-4208-434E-920D-0E1AA654FDD7}"/>
          </ac:spMkLst>
        </pc:spChg>
      </pc:sldChg>
    </pc:docChg>
  </pc:docChgLst>
  <pc:docChgLst>
    <pc:chgData name="dsuchod" userId="S::dsuchod_rz.uni-freiburg.de#ext#@csb488.onmicrosoft.com::9983768e-f601-45b9-88f1-11aabc05fd5d" providerId="AD" clId="Web-{4266630C-C7D9-4432-B91D-0739E8518034}"/>
    <pc:docChg chg="modSld">
      <pc:chgData name="dsuchod" userId="S::dsuchod_rz.uni-freiburg.de#ext#@csb488.onmicrosoft.com::9983768e-f601-45b9-88f1-11aabc05fd5d" providerId="AD" clId="Web-{4266630C-C7D9-4432-B91D-0739E8518034}" dt="2020-09-18T15:45:07.797" v="24" actId="14100"/>
      <pc:docMkLst>
        <pc:docMk/>
      </pc:docMkLst>
      <pc:sldChg chg="addSp modSp">
        <pc:chgData name="dsuchod" userId="S::dsuchod_rz.uni-freiburg.de#ext#@csb488.onmicrosoft.com::9983768e-f601-45b9-88f1-11aabc05fd5d" providerId="AD" clId="Web-{4266630C-C7D9-4432-B91D-0739E8518034}" dt="2020-09-18T15:45:07.797" v="24" actId="14100"/>
        <pc:sldMkLst>
          <pc:docMk/>
          <pc:sldMk cId="1507891514" sldId="554"/>
        </pc:sldMkLst>
        <pc:spChg chg="add mod">
          <ac:chgData name="dsuchod" userId="S::dsuchod_rz.uni-freiburg.de#ext#@csb488.onmicrosoft.com::9983768e-f601-45b9-88f1-11aabc05fd5d" providerId="AD" clId="Web-{4266630C-C7D9-4432-B91D-0739E8518034}" dt="2020-09-18T15:45:07.797" v="24" actId="14100"/>
          <ac:spMkLst>
            <pc:docMk/>
            <pc:sldMk cId="1507891514" sldId="554"/>
            <ac:spMk id="5" creationId="{10FBB16F-E2F9-4950-8ECB-E8232E7AA2A1}"/>
          </ac:spMkLst>
        </pc:spChg>
      </pc:sldChg>
      <pc:sldChg chg="modSp addCm">
        <pc:chgData name="dsuchod" userId="S::dsuchod_rz.uni-freiburg.de#ext#@csb488.onmicrosoft.com::9983768e-f601-45b9-88f1-11aabc05fd5d" providerId="AD" clId="Web-{4266630C-C7D9-4432-B91D-0739E8518034}" dt="2020-09-18T15:44:44.625" v="19" actId="20577"/>
        <pc:sldMkLst>
          <pc:docMk/>
          <pc:sldMk cId="531445010" sldId="565"/>
        </pc:sldMkLst>
        <pc:spChg chg="mod">
          <ac:chgData name="dsuchod" userId="S::dsuchod_rz.uni-freiburg.de#ext#@csb488.onmicrosoft.com::9983768e-f601-45b9-88f1-11aabc05fd5d" providerId="AD" clId="Web-{4266630C-C7D9-4432-B91D-0739E8518034}" dt="2020-09-18T15:44:44.625" v="19" actId="20577"/>
          <ac:spMkLst>
            <pc:docMk/>
            <pc:sldMk cId="531445010" sldId="565"/>
            <ac:spMk id="5" creationId="{E8B94690-4208-434E-920D-0E1AA654FDD7}"/>
          </ac:spMkLst>
        </pc:spChg>
      </pc:sldChg>
    </pc:docChg>
  </pc:docChgLst>
  <pc:docChgLst>
    <pc:chgData name="Timo Mühlhaus" userId="1b6b3aba618dadac" providerId="LiveId" clId="{F04B2CCC-D961-4208-8913-9D180D286BCE}"/>
    <pc:docChg chg="custSel addSld modSld">
      <pc:chgData name="Timo Mühlhaus" userId="1b6b3aba618dadac" providerId="LiveId" clId="{F04B2CCC-D961-4208-8913-9D180D286BCE}" dt="2021-09-06T06:25:48.696" v="116" actId="20577"/>
      <pc:docMkLst>
        <pc:docMk/>
      </pc:docMkLst>
      <pc:sldChg chg="modSp add mod">
        <pc:chgData name="Timo Mühlhaus" userId="1b6b3aba618dadac" providerId="LiveId" clId="{F04B2CCC-D961-4208-8913-9D180D286BCE}" dt="2021-09-06T06:25:48.696" v="116" actId="20577"/>
        <pc:sldMkLst>
          <pc:docMk/>
          <pc:sldMk cId="3384132276" sldId="271"/>
        </pc:sldMkLst>
        <pc:spChg chg="mod">
          <ac:chgData name="Timo Mühlhaus" userId="1b6b3aba618dadac" providerId="LiveId" clId="{F04B2CCC-D961-4208-8913-9D180D286BCE}" dt="2021-09-06T06:25:48.696" v="116" actId="20577"/>
          <ac:spMkLst>
            <pc:docMk/>
            <pc:sldMk cId="3384132276" sldId="271"/>
            <ac:spMk id="3" creationId="{D35D922E-56A2-9040-A216-0CAD4462B8C1}"/>
          </ac:spMkLst>
        </pc:spChg>
      </pc:sldChg>
    </pc:docChg>
  </pc:docChgLst>
  <pc:docChgLst>
    <pc:chgData name="Timo Mühlhaus" userId="1b6b3aba618dadac" providerId="LiveId" clId="{8E542FEE-7FE1-4A89-9542-0641E9168F2B}"/>
    <pc:docChg chg="undo custSel addSld delSld modSld sldOrd">
      <pc:chgData name="Timo Mühlhaus" userId="1b6b3aba618dadac" providerId="LiveId" clId="{8E542FEE-7FE1-4A89-9542-0641E9168F2B}" dt="2021-11-26T12:46:13.832" v="843" actId="20577"/>
      <pc:docMkLst>
        <pc:docMk/>
      </pc:docMkLst>
      <pc:sldChg chg="del">
        <pc:chgData name="Timo Mühlhaus" userId="1b6b3aba618dadac" providerId="LiveId" clId="{8E542FEE-7FE1-4A89-9542-0641E9168F2B}" dt="2021-11-26T10:19:22.598" v="814" actId="47"/>
        <pc:sldMkLst>
          <pc:docMk/>
          <pc:sldMk cId="689199237" sldId="568"/>
        </pc:sldMkLst>
      </pc:sldChg>
      <pc:sldChg chg="modSp mod">
        <pc:chgData name="Timo Mühlhaus" userId="1b6b3aba618dadac" providerId="LiveId" clId="{8E542FEE-7FE1-4A89-9542-0641E9168F2B}" dt="2021-11-26T08:35:15.562" v="1" actId="1076"/>
        <pc:sldMkLst>
          <pc:docMk/>
          <pc:sldMk cId="709301252" sldId="639"/>
        </pc:sldMkLst>
        <pc:spChg chg="mod">
          <ac:chgData name="Timo Mühlhaus" userId="1b6b3aba618dadac" providerId="LiveId" clId="{8E542FEE-7FE1-4A89-9542-0641E9168F2B}" dt="2021-11-26T08:35:07.211" v="0" actId="1076"/>
          <ac:spMkLst>
            <pc:docMk/>
            <pc:sldMk cId="709301252" sldId="639"/>
            <ac:spMk id="10" creationId="{7676C632-E329-48D8-AF68-78412798987C}"/>
          </ac:spMkLst>
        </pc:spChg>
        <pc:spChg chg="mod">
          <ac:chgData name="Timo Mühlhaus" userId="1b6b3aba618dadac" providerId="LiveId" clId="{8E542FEE-7FE1-4A89-9542-0641E9168F2B}" dt="2021-11-26T08:35:15.562" v="1" actId="1076"/>
          <ac:spMkLst>
            <pc:docMk/>
            <pc:sldMk cId="709301252" sldId="639"/>
            <ac:spMk id="108" creationId="{1A888F6E-08A4-4EB9-AD65-4DC5F64E1CC6}"/>
          </ac:spMkLst>
        </pc:spChg>
      </pc:sldChg>
      <pc:sldChg chg="addSp delSp modSp">
        <pc:chgData name="Timo Mühlhaus" userId="1b6b3aba618dadac" providerId="LiveId" clId="{8E542FEE-7FE1-4A89-9542-0641E9168F2B}" dt="2021-11-26T08:47:32.828" v="28" actId="165"/>
        <pc:sldMkLst>
          <pc:docMk/>
          <pc:sldMk cId="3285514407" sldId="662"/>
        </pc:sldMkLst>
        <pc:spChg chg="mod topLvl">
          <ac:chgData name="Timo Mühlhaus" userId="1b6b3aba618dadac" providerId="LiveId" clId="{8E542FEE-7FE1-4A89-9542-0641E9168F2B}" dt="2021-11-26T08:47:32.828" v="28" actId="165"/>
          <ac:spMkLst>
            <pc:docMk/>
            <pc:sldMk cId="3285514407" sldId="662"/>
            <ac:spMk id="8" creationId="{6150DF54-DEC2-4159-B3B0-BC7903AD6B16}"/>
          </ac:spMkLst>
        </pc:spChg>
        <pc:spChg chg="mod topLvl">
          <ac:chgData name="Timo Mühlhaus" userId="1b6b3aba618dadac" providerId="LiveId" clId="{8E542FEE-7FE1-4A89-9542-0641E9168F2B}" dt="2021-11-26T08:47:14.085" v="27" actId="165"/>
          <ac:spMkLst>
            <pc:docMk/>
            <pc:sldMk cId="3285514407" sldId="662"/>
            <ac:spMk id="11" creationId="{A08A4203-44CD-439B-8AF2-5C7FAF1C6F32}"/>
          </ac:spMkLst>
        </pc:spChg>
        <pc:spChg chg="mod">
          <ac:chgData name="Timo Mühlhaus" userId="1b6b3aba618dadac" providerId="LiveId" clId="{8E542FEE-7FE1-4A89-9542-0641E9168F2B}" dt="2021-11-26T08:47:14.085" v="27" actId="165"/>
          <ac:spMkLst>
            <pc:docMk/>
            <pc:sldMk cId="3285514407" sldId="662"/>
            <ac:spMk id="12" creationId="{21E0006A-94E3-41EE-BBD9-B9E3237EAFF8}"/>
          </ac:spMkLst>
        </pc:spChg>
        <pc:spChg chg="mod topLvl">
          <ac:chgData name="Timo Mühlhaus" userId="1b6b3aba618dadac" providerId="LiveId" clId="{8E542FEE-7FE1-4A89-9542-0641E9168F2B}" dt="2021-11-26T08:47:14.085" v="27" actId="165"/>
          <ac:spMkLst>
            <pc:docMk/>
            <pc:sldMk cId="3285514407" sldId="662"/>
            <ac:spMk id="17" creationId="{E574E376-E759-471C-B42B-047363A4796F}"/>
          </ac:spMkLst>
        </pc:spChg>
        <pc:spChg chg="mod topLvl">
          <ac:chgData name="Timo Mühlhaus" userId="1b6b3aba618dadac" providerId="LiveId" clId="{8E542FEE-7FE1-4A89-9542-0641E9168F2B}" dt="2021-11-26T08:47:14.085" v="27" actId="165"/>
          <ac:spMkLst>
            <pc:docMk/>
            <pc:sldMk cId="3285514407" sldId="662"/>
            <ac:spMk id="18" creationId="{F56C2870-ED92-46D8-943D-DD9AB10FB071}"/>
          </ac:spMkLst>
        </pc:spChg>
        <pc:spChg chg="mod topLvl">
          <ac:chgData name="Timo Mühlhaus" userId="1b6b3aba618dadac" providerId="LiveId" clId="{8E542FEE-7FE1-4A89-9542-0641E9168F2B}" dt="2021-11-26T08:47:14.085" v="27" actId="165"/>
          <ac:spMkLst>
            <pc:docMk/>
            <pc:sldMk cId="3285514407" sldId="662"/>
            <ac:spMk id="19" creationId="{9EF0EECB-C246-4A8E-9E09-E145516D8545}"/>
          </ac:spMkLst>
        </pc:spChg>
        <pc:spChg chg="mod topLvl">
          <ac:chgData name="Timo Mühlhaus" userId="1b6b3aba618dadac" providerId="LiveId" clId="{8E542FEE-7FE1-4A89-9542-0641E9168F2B}" dt="2021-11-26T08:47:14.085" v="27" actId="165"/>
          <ac:spMkLst>
            <pc:docMk/>
            <pc:sldMk cId="3285514407" sldId="662"/>
            <ac:spMk id="27" creationId="{A927125D-8043-4A3F-8450-880B9E5D9EF1}"/>
          </ac:spMkLst>
        </pc:spChg>
        <pc:spChg chg="mod topLvl">
          <ac:chgData name="Timo Mühlhaus" userId="1b6b3aba618dadac" providerId="LiveId" clId="{8E542FEE-7FE1-4A89-9542-0641E9168F2B}" dt="2021-11-26T08:47:32.828" v="28" actId="165"/>
          <ac:spMkLst>
            <pc:docMk/>
            <pc:sldMk cId="3285514407" sldId="662"/>
            <ac:spMk id="28" creationId="{1DDEBCD4-9E58-467D-B41F-561B6D3F30BF}"/>
          </ac:spMkLst>
        </pc:spChg>
        <pc:spChg chg="mod">
          <ac:chgData name="Timo Mühlhaus" userId="1b6b3aba618dadac" providerId="LiveId" clId="{8E542FEE-7FE1-4A89-9542-0641E9168F2B}" dt="2021-11-26T08:47:32.828" v="28" actId="165"/>
          <ac:spMkLst>
            <pc:docMk/>
            <pc:sldMk cId="3285514407" sldId="662"/>
            <ac:spMk id="39" creationId="{CE97BF2B-A03F-44C9-802F-3023CFC64881}"/>
          </ac:spMkLst>
        </pc:spChg>
        <pc:spChg chg="mod">
          <ac:chgData name="Timo Mühlhaus" userId="1b6b3aba618dadac" providerId="LiveId" clId="{8E542FEE-7FE1-4A89-9542-0641E9168F2B}" dt="2021-11-26T08:47:14.085" v="27" actId="165"/>
          <ac:spMkLst>
            <pc:docMk/>
            <pc:sldMk cId="3285514407" sldId="662"/>
            <ac:spMk id="53" creationId="{8109CD29-B439-46CC-91FC-C6A4685A2393}"/>
          </ac:spMkLst>
        </pc:spChg>
        <pc:spChg chg="mod">
          <ac:chgData name="Timo Mühlhaus" userId="1b6b3aba618dadac" providerId="LiveId" clId="{8E542FEE-7FE1-4A89-9542-0641E9168F2B}" dt="2021-11-26T08:47:14.085" v="27" actId="165"/>
          <ac:spMkLst>
            <pc:docMk/>
            <pc:sldMk cId="3285514407" sldId="662"/>
            <ac:spMk id="55" creationId="{1E80D0A0-993D-4E97-9631-96BF83FD8BA8}"/>
          </ac:spMkLst>
        </pc:spChg>
        <pc:spChg chg="mod topLvl">
          <ac:chgData name="Timo Mühlhaus" userId="1b6b3aba618dadac" providerId="LiveId" clId="{8E542FEE-7FE1-4A89-9542-0641E9168F2B}" dt="2021-11-26T08:47:14.085" v="27" actId="165"/>
          <ac:spMkLst>
            <pc:docMk/>
            <pc:sldMk cId="3285514407" sldId="662"/>
            <ac:spMk id="56" creationId="{20060638-59E3-4508-9860-367706B92498}"/>
          </ac:spMkLst>
        </pc:spChg>
        <pc:spChg chg="mod">
          <ac:chgData name="Timo Mühlhaus" userId="1b6b3aba618dadac" providerId="LiveId" clId="{8E542FEE-7FE1-4A89-9542-0641E9168F2B}" dt="2021-11-26T08:47:14.085" v="27" actId="165"/>
          <ac:spMkLst>
            <pc:docMk/>
            <pc:sldMk cId="3285514407" sldId="662"/>
            <ac:spMk id="57" creationId="{16AB9479-23B8-48D3-A16D-DF9DE1414AC8}"/>
          </ac:spMkLst>
        </pc:spChg>
        <pc:spChg chg="mod">
          <ac:chgData name="Timo Mühlhaus" userId="1b6b3aba618dadac" providerId="LiveId" clId="{8E542FEE-7FE1-4A89-9542-0641E9168F2B}" dt="2021-11-26T08:47:14.085" v="27" actId="165"/>
          <ac:spMkLst>
            <pc:docMk/>
            <pc:sldMk cId="3285514407" sldId="662"/>
            <ac:spMk id="58" creationId="{6CB1D591-7810-4B40-8FD3-7F9A71852BFA}"/>
          </ac:spMkLst>
        </pc:spChg>
        <pc:spChg chg="mod">
          <ac:chgData name="Timo Mühlhaus" userId="1b6b3aba618dadac" providerId="LiveId" clId="{8E542FEE-7FE1-4A89-9542-0641E9168F2B}" dt="2021-11-26T08:47:14.085" v="27" actId="165"/>
          <ac:spMkLst>
            <pc:docMk/>
            <pc:sldMk cId="3285514407" sldId="662"/>
            <ac:spMk id="60" creationId="{E27F41E9-F8D0-48CC-BD89-E19E91F6DAFD}"/>
          </ac:spMkLst>
        </pc:spChg>
        <pc:spChg chg="mod">
          <ac:chgData name="Timo Mühlhaus" userId="1b6b3aba618dadac" providerId="LiveId" clId="{8E542FEE-7FE1-4A89-9542-0641E9168F2B}" dt="2021-11-26T08:47:14.085" v="27" actId="165"/>
          <ac:spMkLst>
            <pc:docMk/>
            <pc:sldMk cId="3285514407" sldId="662"/>
            <ac:spMk id="61" creationId="{1149DF81-907C-41CF-8619-CA4FA961C2D7}"/>
          </ac:spMkLst>
        </pc:spChg>
        <pc:spChg chg="mod">
          <ac:chgData name="Timo Mühlhaus" userId="1b6b3aba618dadac" providerId="LiveId" clId="{8E542FEE-7FE1-4A89-9542-0641E9168F2B}" dt="2021-11-26T08:47:14.085" v="27" actId="165"/>
          <ac:spMkLst>
            <pc:docMk/>
            <pc:sldMk cId="3285514407" sldId="662"/>
            <ac:spMk id="62" creationId="{57CA0272-DBA7-492C-B579-6FDC5A9BC1F1}"/>
          </ac:spMkLst>
        </pc:spChg>
        <pc:spChg chg="mod">
          <ac:chgData name="Timo Mühlhaus" userId="1b6b3aba618dadac" providerId="LiveId" clId="{8E542FEE-7FE1-4A89-9542-0641E9168F2B}" dt="2021-11-26T08:47:14.085" v="27" actId="165"/>
          <ac:spMkLst>
            <pc:docMk/>
            <pc:sldMk cId="3285514407" sldId="662"/>
            <ac:spMk id="63" creationId="{A120C873-75D4-4B15-9201-967F03C7F0D6}"/>
          </ac:spMkLst>
        </pc:spChg>
        <pc:spChg chg="mod">
          <ac:chgData name="Timo Mühlhaus" userId="1b6b3aba618dadac" providerId="LiveId" clId="{8E542FEE-7FE1-4A89-9542-0641E9168F2B}" dt="2021-11-26T08:47:14.085" v="27" actId="165"/>
          <ac:spMkLst>
            <pc:docMk/>
            <pc:sldMk cId="3285514407" sldId="662"/>
            <ac:spMk id="66" creationId="{E42B65AB-0799-47F0-9C28-94E0FC7475A6}"/>
          </ac:spMkLst>
        </pc:spChg>
        <pc:spChg chg="mod">
          <ac:chgData name="Timo Mühlhaus" userId="1b6b3aba618dadac" providerId="LiveId" clId="{8E542FEE-7FE1-4A89-9542-0641E9168F2B}" dt="2021-11-26T08:47:14.085" v="27" actId="165"/>
          <ac:spMkLst>
            <pc:docMk/>
            <pc:sldMk cId="3285514407" sldId="662"/>
            <ac:spMk id="67" creationId="{2C6FFEBA-EE40-4D5C-846A-B61256F0EC8F}"/>
          </ac:spMkLst>
        </pc:spChg>
        <pc:spChg chg="mod">
          <ac:chgData name="Timo Mühlhaus" userId="1b6b3aba618dadac" providerId="LiveId" clId="{8E542FEE-7FE1-4A89-9542-0641E9168F2B}" dt="2021-11-26T08:47:14.085" v="27" actId="165"/>
          <ac:spMkLst>
            <pc:docMk/>
            <pc:sldMk cId="3285514407" sldId="662"/>
            <ac:spMk id="68" creationId="{D0D48CA5-14D2-47BA-A71C-9D19231A5BCF}"/>
          </ac:spMkLst>
        </pc:spChg>
        <pc:spChg chg="mod">
          <ac:chgData name="Timo Mühlhaus" userId="1b6b3aba618dadac" providerId="LiveId" clId="{8E542FEE-7FE1-4A89-9542-0641E9168F2B}" dt="2021-11-26T08:47:14.085" v="27" actId="165"/>
          <ac:spMkLst>
            <pc:docMk/>
            <pc:sldMk cId="3285514407" sldId="662"/>
            <ac:spMk id="72" creationId="{C8E0FF46-26B9-43F4-9515-016A93E3F008}"/>
          </ac:spMkLst>
        </pc:spChg>
        <pc:spChg chg="mod">
          <ac:chgData name="Timo Mühlhaus" userId="1b6b3aba618dadac" providerId="LiveId" clId="{8E542FEE-7FE1-4A89-9542-0641E9168F2B}" dt="2021-11-26T08:47:14.085" v="27" actId="165"/>
          <ac:spMkLst>
            <pc:docMk/>
            <pc:sldMk cId="3285514407" sldId="662"/>
            <ac:spMk id="73" creationId="{A3D8C80E-E533-40F7-AA16-02B932B0D052}"/>
          </ac:spMkLst>
        </pc:spChg>
        <pc:spChg chg="mod">
          <ac:chgData name="Timo Mühlhaus" userId="1b6b3aba618dadac" providerId="LiveId" clId="{8E542FEE-7FE1-4A89-9542-0641E9168F2B}" dt="2021-11-26T08:47:14.085" v="27" actId="165"/>
          <ac:spMkLst>
            <pc:docMk/>
            <pc:sldMk cId="3285514407" sldId="662"/>
            <ac:spMk id="77" creationId="{B1B4BA2C-26A7-4117-8937-592BE50DE5EB}"/>
          </ac:spMkLst>
        </pc:spChg>
        <pc:spChg chg="mod">
          <ac:chgData name="Timo Mühlhaus" userId="1b6b3aba618dadac" providerId="LiveId" clId="{8E542FEE-7FE1-4A89-9542-0641E9168F2B}" dt="2021-11-26T08:47:14.085" v="27" actId="165"/>
          <ac:spMkLst>
            <pc:docMk/>
            <pc:sldMk cId="3285514407" sldId="662"/>
            <ac:spMk id="82" creationId="{F14B747C-4340-4F67-8D9B-9C1E5BE91699}"/>
          </ac:spMkLst>
        </pc:spChg>
        <pc:spChg chg="mod">
          <ac:chgData name="Timo Mühlhaus" userId="1b6b3aba618dadac" providerId="LiveId" clId="{8E542FEE-7FE1-4A89-9542-0641E9168F2B}" dt="2021-11-26T08:47:14.085" v="27" actId="165"/>
          <ac:spMkLst>
            <pc:docMk/>
            <pc:sldMk cId="3285514407" sldId="662"/>
            <ac:spMk id="87" creationId="{4FC7D719-9297-4A4E-B80E-9B9D12B1CEE7}"/>
          </ac:spMkLst>
        </pc:spChg>
        <pc:spChg chg="mod topLvl">
          <ac:chgData name="Timo Mühlhaus" userId="1b6b3aba618dadac" providerId="LiveId" clId="{8E542FEE-7FE1-4A89-9542-0641E9168F2B}" dt="2021-11-26T08:47:14.085" v="27" actId="165"/>
          <ac:spMkLst>
            <pc:docMk/>
            <pc:sldMk cId="3285514407" sldId="662"/>
            <ac:spMk id="90" creationId="{51E594DC-39AD-4809-8073-66FD3B9AF071}"/>
          </ac:spMkLst>
        </pc:spChg>
        <pc:spChg chg="mod topLvl">
          <ac:chgData name="Timo Mühlhaus" userId="1b6b3aba618dadac" providerId="LiveId" clId="{8E542FEE-7FE1-4A89-9542-0641E9168F2B}" dt="2021-11-26T08:47:14.085" v="27" actId="165"/>
          <ac:spMkLst>
            <pc:docMk/>
            <pc:sldMk cId="3285514407" sldId="662"/>
            <ac:spMk id="98" creationId="{94E8D51B-CF13-4863-AAFD-4FE392151F59}"/>
          </ac:spMkLst>
        </pc:spChg>
        <pc:spChg chg="mod topLvl">
          <ac:chgData name="Timo Mühlhaus" userId="1b6b3aba618dadac" providerId="LiveId" clId="{8E542FEE-7FE1-4A89-9542-0641E9168F2B}" dt="2021-11-26T08:47:14.085" v="27" actId="165"/>
          <ac:spMkLst>
            <pc:docMk/>
            <pc:sldMk cId="3285514407" sldId="662"/>
            <ac:spMk id="99" creationId="{D26C5B47-D505-4230-B5BB-86866A78CAA7}"/>
          </ac:spMkLst>
        </pc:spChg>
        <pc:grpChg chg="mod topLvl">
          <ac:chgData name="Timo Mühlhaus" userId="1b6b3aba618dadac" providerId="LiveId" clId="{8E542FEE-7FE1-4A89-9542-0641E9168F2B}" dt="2021-11-26T08:47:14.085" v="27" actId="165"/>
          <ac:grpSpMkLst>
            <pc:docMk/>
            <pc:sldMk cId="3285514407" sldId="662"/>
            <ac:grpSpMk id="2" creationId="{D4E22950-F93F-4B0A-ACD1-D03CE23A1CE6}"/>
          </ac:grpSpMkLst>
        </pc:grpChg>
        <pc:grpChg chg="del mod">
          <ac:chgData name="Timo Mühlhaus" userId="1b6b3aba618dadac" providerId="LiveId" clId="{8E542FEE-7FE1-4A89-9542-0641E9168F2B}" dt="2021-11-26T08:47:14.085" v="27" actId="165"/>
          <ac:grpSpMkLst>
            <pc:docMk/>
            <pc:sldMk cId="3285514407" sldId="662"/>
            <ac:grpSpMk id="3" creationId="{2F47808B-F077-4CE3-90B3-E12C38B8B4A8}"/>
          </ac:grpSpMkLst>
        </pc:grpChg>
        <pc:grpChg chg="mod topLvl">
          <ac:chgData name="Timo Mühlhaus" userId="1b6b3aba618dadac" providerId="LiveId" clId="{8E542FEE-7FE1-4A89-9542-0641E9168F2B}" dt="2021-11-26T08:47:14.085" v="27" actId="165"/>
          <ac:grpSpMkLst>
            <pc:docMk/>
            <pc:sldMk cId="3285514407" sldId="662"/>
            <ac:grpSpMk id="5" creationId="{BEE0E46B-4D56-45CC-A3B6-8B0E4EDB7D3E}"/>
          </ac:grpSpMkLst>
        </pc:grpChg>
        <pc:grpChg chg="del mod topLvl">
          <ac:chgData name="Timo Mühlhaus" userId="1b6b3aba618dadac" providerId="LiveId" clId="{8E542FEE-7FE1-4A89-9542-0641E9168F2B}" dt="2021-11-26T08:47:32.828" v="28" actId="165"/>
          <ac:grpSpMkLst>
            <pc:docMk/>
            <pc:sldMk cId="3285514407" sldId="662"/>
            <ac:grpSpMk id="9" creationId="{D337B079-0EBD-403D-96EA-A8E9EC9DC567}"/>
          </ac:grpSpMkLst>
        </pc:grpChg>
        <pc:grpChg chg="mod topLvl">
          <ac:chgData name="Timo Mühlhaus" userId="1b6b3aba618dadac" providerId="LiveId" clId="{8E542FEE-7FE1-4A89-9542-0641E9168F2B}" dt="2021-11-26T08:47:14.085" v="27" actId="165"/>
          <ac:grpSpMkLst>
            <pc:docMk/>
            <pc:sldMk cId="3285514407" sldId="662"/>
            <ac:grpSpMk id="10" creationId="{F2CECBE7-94FC-425C-B16A-A123A154D83B}"/>
          </ac:grpSpMkLst>
        </pc:grpChg>
        <pc:grpChg chg="mod topLvl">
          <ac:chgData name="Timo Mühlhaus" userId="1b6b3aba618dadac" providerId="LiveId" clId="{8E542FEE-7FE1-4A89-9542-0641E9168F2B}" dt="2021-11-26T08:47:32.828" v="28" actId="165"/>
          <ac:grpSpMkLst>
            <pc:docMk/>
            <pc:sldMk cId="3285514407" sldId="662"/>
            <ac:grpSpMk id="29" creationId="{2D1F7F72-5E60-4BBE-802F-B2F86C1EB0B9}"/>
          </ac:grpSpMkLst>
        </pc:grpChg>
        <pc:grpChg chg="mod">
          <ac:chgData name="Timo Mühlhaus" userId="1b6b3aba618dadac" providerId="LiveId" clId="{8E542FEE-7FE1-4A89-9542-0641E9168F2B}" dt="2021-11-26T08:47:14.085" v="27" actId="165"/>
          <ac:grpSpMkLst>
            <pc:docMk/>
            <pc:sldMk cId="3285514407" sldId="662"/>
            <ac:grpSpMk id="49" creationId="{DC1894DB-1D9D-4D22-8C73-45289B6451F6}"/>
          </ac:grpSpMkLst>
        </pc:grpChg>
        <pc:grpChg chg="mod topLvl">
          <ac:chgData name="Timo Mühlhaus" userId="1b6b3aba618dadac" providerId="LiveId" clId="{8E542FEE-7FE1-4A89-9542-0641E9168F2B}" dt="2021-11-26T08:47:14.085" v="27" actId="165"/>
          <ac:grpSpMkLst>
            <pc:docMk/>
            <pc:sldMk cId="3285514407" sldId="662"/>
            <ac:grpSpMk id="59" creationId="{93A00246-350C-4E4A-8DB7-8C9E11D93E97}"/>
          </ac:grpSpMkLst>
        </pc:grpChg>
        <pc:grpChg chg="mod topLvl">
          <ac:chgData name="Timo Mühlhaus" userId="1b6b3aba618dadac" providerId="LiveId" clId="{8E542FEE-7FE1-4A89-9542-0641E9168F2B}" dt="2021-11-26T08:47:14.085" v="27" actId="165"/>
          <ac:grpSpMkLst>
            <pc:docMk/>
            <pc:sldMk cId="3285514407" sldId="662"/>
            <ac:grpSpMk id="65" creationId="{862E596E-72E2-4A68-9A11-ED57C7305E82}"/>
          </ac:grpSpMkLst>
        </pc:grpChg>
        <pc:grpChg chg="mod topLvl">
          <ac:chgData name="Timo Mühlhaus" userId="1b6b3aba618dadac" providerId="LiveId" clId="{8E542FEE-7FE1-4A89-9542-0641E9168F2B}" dt="2021-11-26T08:47:14.085" v="27" actId="165"/>
          <ac:grpSpMkLst>
            <pc:docMk/>
            <pc:sldMk cId="3285514407" sldId="662"/>
            <ac:grpSpMk id="76" creationId="{5AC3DF54-BE94-46BC-8586-CAEBE85DFD50}"/>
          </ac:grpSpMkLst>
        </pc:grpChg>
        <pc:grpChg chg="mod topLvl">
          <ac:chgData name="Timo Mühlhaus" userId="1b6b3aba618dadac" providerId="LiveId" clId="{8E542FEE-7FE1-4A89-9542-0641E9168F2B}" dt="2021-11-26T08:47:14.085" v="27" actId="165"/>
          <ac:grpSpMkLst>
            <pc:docMk/>
            <pc:sldMk cId="3285514407" sldId="662"/>
            <ac:grpSpMk id="81" creationId="{3B928E4E-B4A7-4769-8B40-F372992AB61F}"/>
          </ac:grpSpMkLst>
        </pc:grpChg>
        <pc:grpChg chg="mod topLvl">
          <ac:chgData name="Timo Mühlhaus" userId="1b6b3aba618dadac" providerId="LiveId" clId="{8E542FEE-7FE1-4A89-9542-0641E9168F2B}" dt="2021-11-26T08:47:14.085" v="27" actId="165"/>
          <ac:grpSpMkLst>
            <pc:docMk/>
            <pc:sldMk cId="3285514407" sldId="662"/>
            <ac:grpSpMk id="86" creationId="{6C5F0B43-2579-4D68-802A-11D827D28D98}"/>
          </ac:grpSpMkLst>
        </pc:grpChg>
        <pc:picChg chg="del">
          <ac:chgData name="Timo Mühlhaus" userId="1b6b3aba618dadac" providerId="LiveId" clId="{8E542FEE-7FE1-4A89-9542-0641E9168F2B}" dt="2021-11-26T08:46:51.160" v="5" actId="478"/>
          <ac:picMkLst>
            <pc:docMk/>
            <pc:sldMk cId="3285514407" sldId="662"/>
            <ac:picMk id="30" creationId="{137422D3-D2A4-47B4-BCC6-6131CB59F5F2}"/>
          </ac:picMkLst>
        </pc:picChg>
        <pc:picChg chg="mod">
          <ac:chgData name="Timo Mühlhaus" userId="1b6b3aba618dadac" providerId="LiveId" clId="{8E542FEE-7FE1-4A89-9542-0641E9168F2B}" dt="2021-11-26T08:47:32.828" v="28" actId="165"/>
          <ac:picMkLst>
            <pc:docMk/>
            <pc:sldMk cId="3285514407" sldId="662"/>
            <ac:picMk id="38" creationId="{B2623CC2-58A3-4CE0-8F4F-4401333B539D}"/>
          </ac:picMkLst>
        </pc:picChg>
        <pc:picChg chg="mod">
          <ac:chgData name="Timo Mühlhaus" userId="1b6b3aba618dadac" providerId="LiveId" clId="{8E542FEE-7FE1-4A89-9542-0641E9168F2B}" dt="2021-11-26T08:47:14.085" v="27" actId="165"/>
          <ac:picMkLst>
            <pc:docMk/>
            <pc:sldMk cId="3285514407" sldId="662"/>
            <ac:picMk id="48" creationId="{39951DA5-71EF-406F-AC99-B0826C89C9F6}"/>
          </ac:picMkLst>
        </pc:picChg>
        <pc:picChg chg="mod">
          <ac:chgData name="Timo Mühlhaus" userId="1b6b3aba618dadac" providerId="LiveId" clId="{8E542FEE-7FE1-4A89-9542-0641E9168F2B}" dt="2021-11-26T08:47:14.085" v="27" actId="165"/>
          <ac:picMkLst>
            <pc:docMk/>
            <pc:sldMk cId="3285514407" sldId="662"/>
            <ac:picMk id="50" creationId="{AC697283-A107-458B-B7FB-C32D7A0F0B22}"/>
          </ac:picMkLst>
        </pc:picChg>
        <pc:picChg chg="mod">
          <ac:chgData name="Timo Mühlhaus" userId="1b6b3aba618dadac" providerId="LiveId" clId="{8E542FEE-7FE1-4A89-9542-0641E9168F2B}" dt="2021-11-26T08:47:14.085" v="27" actId="165"/>
          <ac:picMkLst>
            <pc:docMk/>
            <pc:sldMk cId="3285514407" sldId="662"/>
            <ac:picMk id="51" creationId="{31733A4C-6F71-42BE-BF14-FCB874216C22}"/>
          </ac:picMkLst>
        </pc:picChg>
        <pc:picChg chg="mod">
          <ac:chgData name="Timo Mühlhaus" userId="1b6b3aba618dadac" providerId="LiveId" clId="{8E542FEE-7FE1-4A89-9542-0641E9168F2B}" dt="2021-11-26T08:47:14.085" v="27" actId="165"/>
          <ac:picMkLst>
            <pc:docMk/>
            <pc:sldMk cId="3285514407" sldId="662"/>
            <ac:picMk id="52" creationId="{FD75A620-1017-4623-BA36-0FC9F4A572C0}"/>
          </ac:picMkLst>
        </pc:picChg>
        <pc:picChg chg="mod topLvl">
          <ac:chgData name="Timo Mühlhaus" userId="1b6b3aba618dadac" providerId="LiveId" clId="{8E542FEE-7FE1-4A89-9542-0641E9168F2B}" dt="2021-11-26T08:47:32.828" v="28" actId="165"/>
          <ac:picMkLst>
            <pc:docMk/>
            <pc:sldMk cId="3285514407" sldId="662"/>
            <ac:picMk id="69" creationId="{510C1A93-6B79-4CAB-AB19-A82BD10FAA8F}"/>
          </ac:picMkLst>
        </pc:picChg>
        <pc:picChg chg="mod topLvl">
          <ac:chgData name="Timo Mühlhaus" userId="1b6b3aba618dadac" providerId="LiveId" clId="{8E542FEE-7FE1-4A89-9542-0641E9168F2B}" dt="2021-11-26T08:47:32.828" v="28" actId="165"/>
          <ac:picMkLst>
            <pc:docMk/>
            <pc:sldMk cId="3285514407" sldId="662"/>
            <ac:picMk id="70" creationId="{89F5BD75-201F-4257-A911-9E371BC7077F}"/>
          </ac:picMkLst>
        </pc:picChg>
        <pc:picChg chg="mod topLvl">
          <ac:chgData name="Timo Mühlhaus" userId="1b6b3aba618dadac" providerId="LiveId" clId="{8E542FEE-7FE1-4A89-9542-0641E9168F2B}" dt="2021-11-26T08:47:32.828" v="28" actId="165"/>
          <ac:picMkLst>
            <pc:docMk/>
            <pc:sldMk cId="3285514407" sldId="662"/>
            <ac:picMk id="71" creationId="{21C2D027-B03F-4F95-BDCA-34236D61AB5D}"/>
          </ac:picMkLst>
        </pc:picChg>
        <pc:picChg chg="mod">
          <ac:chgData name="Timo Mühlhaus" userId="1b6b3aba618dadac" providerId="LiveId" clId="{8E542FEE-7FE1-4A89-9542-0641E9168F2B}" dt="2021-11-26T08:47:14.085" v="27" actId="165"/>
          <ac:picMkLst>
            <pc:docMk/>
            <pc:sldMk cId="3285514407" sldId="662"/>
            <ac:picMk id="88" creationId="{61C0934B-0B10-4E57-ADA3-A946CF9D4C82}"/>
          </ac:picMkLst>
        </pc:picChg>
        <pc:picChg chg="add mod">
          <ac:chgData name="Timo Mühlhaus" userId="1b6b3aba618dadac" providerId="LiveId" clId="{8E542FEE-7FE1-4A89-9542-0641E9168F2B}" dt="2021-11-26T08:47:01.906" v="26" actId="1076"/>
          <ac:picMkLst>
            <pc:docMk/>
            <pc:sldMk cId="3285514407" sldId="662"/>
            <ac:picMk id="1026" creationId="{22CCF58F-0B1C-4337-B9D8-6206FD601403}"/>
          </ac:picMkLst>
        </pc:picChg>
        <pc:cxnChg chg="mod">
          <ac:chgData name="Timo Mühlhaus" userId="1b6b3aba618dadac" providerId="LiveId" clId="{8E542FEE-7FE1-4A89-9542-0641E9168F2B}" dt="2021-11-26T08:47:14.085" v="27" actId="165"/>
          <ac:cxnSpMkLst>
            <pc:docMk/>
            <pc:sldMk cId="3285514407" sldId="662"/>
            <ac:cxnSpMk id="4" creationId="{F4C4A62B-E886-4C46-8F1E-EA0397067CEC}"/>
          </ac:cxnSpMkLst>
        </pc:cxnChg>
        <pc:cxnChg chg="mod">
          <ac:chgData name="Timo Mühlhaus" userId="1b6b3aba618dadac" providerId="LiveId" clId="{8E542FEE-7FE1-4A89-9542-0641E9168F2B}" dt="2021-11-26T08:47:14.085" v="27" actId="165"/>
          <ac:cxnSpMkLst>
            <pc:docMk/>
            <pc:sldMk cId="3285514407" sldId="662"/>
            <ac:cxnSpMk id="74" creationId="{ECC0B704-2F06-4555-9297-87C0FE453DD5}"/>
          </ac:cxnSpMkLst>
        </pc:cxnChg>
        <pc:cxnChg chg="mod">
          <ac:chgData name="Timo Mühlhaus" userId="1b6b3aba618dadac" providerId="LiveId" clId="{8E542FEE-7FE1-4A89-9542-0641E9168F2B}" dt="2021-11-26T08:47:14.085" v="27" actId="165"/>
          <ac:cxnSpMkLst>
            <pc:docMk/>
            <pc:sldMk cId="3285514407" sldId="662"/>
            <ac:cxnSpMk id="75" creationId="{F3FD6DF1-E1DA-4188-9DEE-E7CD67569953}"/>
          </ac:cxnSpMkLst>
        </pc:cxnChg>
        <pc:cxnChg chg="mod">
          <ac:chgData name="Timo Mühlhaus" userId="1b6b3aba618dadac" providerId="LiveId" clId="{8E542FEE-7FE1-4A89-9542-0641E9168F2B}" dt="2021-11-26T08:47:14.085" v="27" actId="165"/>
          <ac:cxnSpMkLst>
            <pc:docMk/>
            <pc:sldMk cId="3285514407" sldId="662"/>
            <ac:cxnSpMk id="78" creationId="{0D8DF415-A3CE-444C-A782-67EA9BC0E5DA}"/>
          </ac:cxnSpMkLst>
        </pc:cxnChg>
        <pc:cxnChg chg="mod">
          <ac:chgData name="Timo Mühlhaus" userId="1b6b3aba618dadac" providerId="LiveId" clId="{8E542FEE-7FE1-4A89-9542-0641E9168F2B}" dt="2021-11-26T08:47:14.085" v="27" actId="165"/>
          <ac:cxnSpMkLst>
            <pc:docMk/>
            <pc:sldMk cId="3285514407" sldId="662"/>
            <ac:cxnSpMk id="79" creationId="{A99C4C53-2B6F-481C-8C75-7BACCA41376A}"/>
          </ac:cxnSpMkLst>
        </pc:cxnChg>
        <pc:cxnChg chg="mod">
          <ac:chgData name="Timo Mühlhaus" userId="1b6b3aba618dadac" providerId="LiveId" clId="{8E542FEE-7FE1-4A89-9542-0641E9168F2B}" dt="2021-11-26T08:47:14.085" v="27" actId="165"/>
          <ac:cxnSpMkLst>
            <pc:docMk/>
            <pc:sldMk cId="3285514407" sldId="662"/>
            <ac:cxnSpMk id="80" creationId="{B22FB613-8285-4574-9713-F3E24E258D3E}"/>
          </ac:cxnSpMkLst>
        </pc:cxnChg>
        <pc:cxnChg chg="mod">
          <ac:chgData name="Timo Mühlhaus" userId="1b6b3aba618dadac" providerId="LiveId" clId="{8E542FEE-7FE1-4A89-9542-0641E9168F2B}" dt="2021-11-26T08:47:14.085" v="27" actId="165"/>
          <ac:cxnSpMkLst>
            <pc:docMk/>
            <pc:sldMk cId="3285514407" sldId="662"/>
            <ac:cxnSpMk id="83" creationId="{113BEE2D-93C0-4B39-A9B7-442B8E363109}"/>
          </ac:cxnSpMkLst>
        </pc:cxnChg>
        <pc:cxnChg chg="mod">
          <ac:chgData name="Timo Mühlhaus" userId="1b6b3aba618dadac" providerId="LiveId" clId="{8E542FEE-7FE1-4A89-9542-0641E9168F2B}" dt="2021-11-26T08:47:14.085" v="27" actId="165"/>
          <ac:cxnSpMkLst>
            <pc:docMk/>
            <pc:sldMk cId="3285514407" sldId="662"/>
            <ac:cxnSpMk id="84" creationId="{8EF4D90E-87AD-484D-BE80-363613174E4E}"/>
          </ac:cxnSpMkLst>
        </pc:cxnChg>
        <pc:cxnChg chg="mod">
          <ac:chgData name="Timo Mühlhaus" userId="1b6b3aba618dadac" providerId="LiveId" clId="{8E542FEE-7FE1-4A89-9542-0641E9168F2B}" dt="2021-11-26T08:47:14.085" v="27" actId="165"/>
          <ac:cxnSpMkLst>
            <pc:docMk/>
            <pc:sldMk cId="3285514407" sldId="662"/>
            <ac:cxnSpMk id="85" creationId="{D5C7FEB6-66B2-4D57-B853-DD250EEEFEF0}"/>
          </ac:cxnSpMkLst>
        </pc:cxnChg>
      </pc:sldChg>
      <pc:sldChg chg="addSp delSp modSp mod">
        <pc:chgData name="Timo Mühlhaus" userId="1b6b3aba618dadac" providerId="LiveId" clId="{8E542FEE-7FE1-4A89-9542-0641E9168F2B}" dt="2021-11-26T08:48:09.050" v="34" actId="1076"/>
        <pc:sldMkLst>
          <pc:docMk/>
          <pc:sldMk cId="3081304832" sldId="663"/>
        </pc:sldMkLst>
        <pc:spChg chg="mod topLvl">
          <ac:chgData name="Timo Mühlhaus" userId="1b6b3aba618dadac" providerId="LiveId" clId="{8E542FEE-7FE1-4A89-9542-0641E9168F2B}" dt="2021-11-26T08:48:03.083" v="33" actId="1076"/>
          <ac:spMkLst>
            <pc:docMk/>
            <pc:sldMk cId="3081304832" sldId="663"/>
            <ac:spMk id="8" creationId="{6150DF54-DEC2-4159-B3B0-BC7903AD6B16}"/>
          </ac:spMkLst>
        </pc:spChg>
        <pc:spChg chg="mod topLvl">
          <ac:chgData name="Timo Mühlhaus" userId="1b6b3aba618dadac" providerId="LiveId" clId="{8E542FEE-7FE1-4A89-9542-0641E9168F2B}" dt="2021-11-26T08:47:55.476" v="29" actId="165"/>
          <ac:spMkLst>
            <pc:docMk/>
            <pc:sldMk cId="3081304832" sldId="663"/>
            <ac:spMk id="28" creationId="{1DDEBCD4-9E58-467D-B41F-561B6D3F30BF}"/>
          </ac:spMkLst>
        </pc:spChg>
        <pc:spChg chg="mod">
          <ac:chgData name="Timo Mühlhaus" userId="1b6b3aba618dadac" providerId="LiveId" clId="{8E542FEE-7FE1-4A89-9542-0641E9168F2B}" dt="2021-11-26T08:47:55.476" v="29" actId="165"/>
          <ac:spMkLst>
            <pc:docMk/>
            <pc:sldMk cId="3081304832" sldId="663"/>
            <ac:spMk id="39" creationId="{CE97BF2B-A03F-44C9-802F-3023CFC64881}"/>
          </ac:spMkLst>
        </pc:spChg>
        <pc:spChg chg="mod">
          <ac:chgData name="Timo Mühlhaus" userId="1b6b3aba618dadac" providerId="LiveId" clId="{8E542FEE-7FE1-4A89-9542-0641E9168F2B}" dt="2021-11-26T08:48:09.050" v="34" actId="1076"/>
          <ac:spMkLst>
            <pc:docMk/>
            <pc:sldMk cId="3081304832" sldId="663"/>
            <ac:spMk id="81" creationId="{F3E5E003-629C-4185-B21F-C0EEB279107A}"/>
          </ac:spMkLst>
        </pc:spChg>
        <pc:grpChg chg="del">
          <ac:chgData name="Timo Mühlhaus" userId="1b6b3aba618dadac" providerId="LiveId" clId="{8E542FEE-7FE1-4A89-9542-0641E9168F2B}" dt="2021-11-26T08:47:55.476" v="29" actId="165"/>
          <ac:grpSpMkLst>
            <pc:docMk/>
            <pc:sldMk cId="3081304832" sldId="663"/>
            <ac:grpSpMk id="9" creationId="{D337B079-0EBD-403D-96EA-A8E9EC9DC567}"/>
          </ac:grpSpMkLst>
        </pc:grpChg>
        <pc:grpChg chg="del mod topLvl">
          <ac:chgData name="Timo Mühlhaus" userId="1b6b3aba618dadac" providerId="LiveId" clId="{8E542FEE-7FE1-4A89-9542-0641E9168F2B}" dt="2021-11-26T08:47:58.577" v="30" actId="478"/>
          <ac:grpSpMkLst>
            <pc:docMk/>
            <pc:sldMk cId="3081304832" sldId="663"/>
            <ac:grpSpMk id="29" creationId="{2D1F7F72-5E60-4BBE-802F-B2F86C1EB0B9}"/>
          </ac:grpSpMkLst>
        </pc:grpChg>
        <pc:grpChg chg="add mod">
          <ac:chgData name="Timo Mühlhaus" userId="1b6b3aba618dadac" providerId="LiveId" clId="{8E542FEE-7FE1-4A89-9542-0641E9168F2B}" dt="2021-11-26T08:48:09.050" v="34" actId="1076"/>
          <ac:grpSpMkLst>
            <pc:docMk/>
            <pc:sldMk cId="3081304832" sldId="663"/>
            <ac:grpSpMk id="79" creationId="{72B6986B-48C5-429D-96D9-B22BDEEDED87}"/>
          </ac:grpSpMkLst>
        </pc:grpChg>
        <pc:picChg chg="del mod topLvl">
          <ac:chgData name="Timo Mühlhaus" userId="1b6b3aba618dadac" providerId="LiveId" clId="{8E542FEE-7FE1-4A89-9542-0641E9168F2B}" dt="2021-11-26T08:47:58.577" v="30" actId="478"/>
          <ac:picMkLst>
            <pc:docMk/>
            <pc:sldMk cId="3081304832" sldId="663"/>
            <ac:picMk id="30" creationId="{137422D3-D2A4-47B4-BCC6-6131CB59F5F2}"/>
          </ac:picMkLst>
        </pc:picChg>
        <pc:picChg chg="mod">
          <ac:chgData name="Timo Mühlhaus" userId="1b6b3aba618dadac" providerId="LiveId" clId="{8E542FEE-7FE1-4A89-9542-0641E9168F2B}" dt="2021-11-26T08:47:55.476" v="29" actId="165"/>
          <ac:picMkLst>
            <pc:docMk/>
            <pc:sldMk cId="3081304832" sldId="663"/>
            <ac:picMk id="38" creationId="{B2623CC2-58A3-4CE0-8F4F-4401333B539D}"/>
          </ac:picMkLst>
        </pc:picChg>
        <pc:picChg chg="mod topLvl">
          <ac:chgData name="Timo Mühlhaus" userId="1b6b3aba618dadac" providerId="LiveId" clId="{8E542FEE-7FE1-4A89-9542-0641E9168F2B}" dt="2021-11-26T08:47:55.476" v="29" actId="165"/>
          <ac:picMkLst>
            <pc:docMk/>
            <pc:sldMk cId="3081304832" sldId="663"/>
            <ac:picMk id="69" creationId="{510C1A93-6B79-4CAB-AB19-A82BD10FAA8F}"/>
          </ac:picMkLst>
        </pc:picChg>
        <pc:picChg chg="mod topLvl">
          <ac:chgData name="Timo Mühlhaus" userId="1b6b3aba618dadac" providerId="LiveId" clId="{8E542FEE-7FE1-4A89-9542-0641E9168F2B}" dt="2021-11-26T08:47:55.476" v="29" actId="165"/>
          <ac:picMkLst>
            <pc:docMk/>
            <pc:sldMk cId="3081304832" sldId="663"/>
            <ac:picMk id="70" creationId="{89F5BD75-201F-4257-A911-9E371BC7077F}"/>
          </ac:picMkLst>
        </pc:picChg>
        <pc:picChg chg="mod topLvl">
          <ac:chgData name="Timo Mühlhaus" userId="1b6b3aba618dadac" providerId="LiveId" clId="{8E542FEE-7FE1-4A89-9542-0641E9168F2B}" dt="2021-11-26T08:47:55.476" v="29" actId="165"/>
          <ac:picMkLst>
            <pc:docMk/>
            <pc:sldMk cId="3081304832" sldId="663"/>
            <ac:picMk id="71" creationId="{21C2D027-B03F-4F95-BDCA-34236D61AB5D}"/>
          </ac:picMkLst>
        </pc:picChg>
        <pc:picChg chg="mod">
          <ac:chgData name="Timo Mühlhaus" userId="1b6b3aba618dadac" providerId="LiveId" clId="{8E542FEE-7FE1-4A89-9542-0641E9168F2B}" dt="2021-11-26T08:48:09.050" v="34" actId="1076"/>
          <ac:picMkLst>
            <pc:docMk/>
            <pc:sldMk cId="3081304832" sldId="663"/>
            <ac:picMk id="80" creationId="{8A4BCDEB-B8AC-405F-97C7-1B9055B8910A}"/>
          </ac:picMkLst>
        </pc:picChg>
        <pc:picChg chg="add mod">
          <ac:chgData name="Timo Mühlhaus" userId="1b6b3aba618dadac" providerId="LiveId" clId="{8E542FEE-7FE1-4A89-9542-0641E9168F2B}" dt="2021-11-26T08:48:09.050" v="34" actId="1076"/>
          <ac:picMkLst>
            <pc:docMk/>
            <pc:sldMk cId="3081304832" sldId="663"/>
            <ac:picMk id="82" creationId="{6B18625B-82D4-4AF6-BFAD-52CAD58817A8}"/>
          </ac:picMkLst>
        </pc:picChg>
      </pc:sldChg>
      <pc:sldChg chg="addSp modSp mod">
        <pc:chgData name="Timo Mühlhaus" userId="1b6b3aba618dadac" providerId="LiveId" clId="{8E542FEE-7FE1-4A89-9542-0641E9168F2B}" dt="2021-11-26T09:05:58.823" v="224" actId="14100"/>
        <pc:sldMkLst>
          <pc:docMk/>
          <pc:sldMk cId="1617839959" sldId="693"/>
        </pc:sldMkLst>
        <pc:spChg chg="mod">
          <ac:chgData name="Timo Mühlhaus" userId="1b6b3aba618dadac" providerId="LiveId" clId="{8E542FEE-7FE1-4A89-9542-0641E9168F2B}" dt="2021-11-26T09:04:21.906" v="100" actId="404"/>
          <ac:spMkLst>
            <pc:docMk/>
            <pc:sldMk cId="1617839959" sldId="693"/>
            <ac:spMk id="4" creationId="{BE2E11DE-C58C-48FD-85C0-07A8736F339F}"/>
          </ac:spMkLst>
        </pc:spChg>
        <pc:spChg chg="mod">
          <ac:chgData name="Timo Mühlhaus" userId="1b6b3aba618dadac" providerId="LiveId" clId="{8E542FEE-7FE1-4A89-9542-0641E9168F2B}" dt="2021-11-26T09:04:21.906" v="100" actId="404"/>
          <ac:spMkLst>
            <pc:docMk/>
            <pc:sldMk cId="1617839959" sldId="693"/>
            <ac:spMk id="5" creationId="{317B72D0-5AC0-4F52-B1C2-28D3973E682C}"/>
          </ac:spMkLst>
        </pc:spChg>
        <pc:spChg chg="mod">
          <ac:chgData name="Timo Mühlhaus" userId="1b6b3aba618dadac" providerId="LiveId" clId="{8E542FEE-7FE1-4A89-9542-0641E9168F2B}" dt="2021-11-26T09:04:21.906" v="100" actId="404"/>
          <ac:spMkLst>
            <pc:docMk/>
            <pc:sldMk cId="1617839959" sldId="693"/>
            <ac:spMk id="6" creationId="{9A4FBD11-86CF-4CA9-9493-E236E23E63A4}"/>
          </ac:spMkLst>
        </pc:spChg>
        <pc:spChg chg="mod">
          <ac:chgData name="Timo Mühlhaus" userId="1b6b3aba618dadac" providerId="LiveId" clId="{8E542FEE-7FE1-4A89-9542-0641E9168F2B}" dt="2021-11-26T09:04:21.906" v="100" actId="404"/>
          <ac:spMkLst>
            <pc:docMk/>
            <pc:sldMk cId="1617839959" sldId="693"/>
            <ac:spMk id="7" creationId="{9C6E3502-0970-497E-A989-A4CF2B92AE00}"/>
          </ac:spMkLst>
        </pc:spChg>
        <pc:spChg chg="mod">
          <ac:chgData name="Timo Mühlhaus" userId="1b6b3aba618dadac" providerId="LiveId" clId="{8E542FEE-7FE1-4A89-9542-0641E9168F2B}" dt="2021-11-26T09:04:21.906" v="100" actId="404"/>
          <ac:spMkLst>
            <pc:docMk/>
            <pc:sldMk cId="1617839959" sldId="693"/>
            <ac:spMk id="9" creationId="{6B9524CD-F9D1-4EE0-9966-857E018A0001}"/>
          </ac:spMkLst>
        </pc:spChg>
        <pc:spChg chg="mod">
          <ac:chgData name="Timo Mühlhaus" userId="1b6b3aba618dadac" providerId="LiveId" clId="{8E542FEE-7FE1-4A89-9542-0641E9168F2B}" dt="2021-11-26T09:04:21.906" v="100" actId="404"/>
          <ac:spMkLst>
            <pc:docMk/>
            <pc:sldMk cId="1617839959" sldId="693"/>
            <ac:spMk id="10" creationId="{BAD8CA1F-52E3-4BCF-8555-1DBC486DF9EA}"/>
          </ac:spMkLst>
        </pc:spChg>
        <pc:spChg chg="mod">
          <ac:chgData name="Timo Mühlhaus" userId="1b6b3aba618dadac" providerId="LiveId" clId="{8E542FEE-7FE1-4A89-9542-0641E9168F2B}" dt="2021-11-26T09:04:21.906" v="100" actId="404"/>
          <ac:spMkLst>
            <pc:docMk/>
            <pc:sldMk cId="1617839959" sldId="693"/>
            <ac:spMk id="11" creationId="{20CC8751-B194-4958-92E9-126DD02B7A2C}"/>
          </ac:spMkLst>
        </pc:spChg>
        <pc:spChg chg="mod">
          <ac:chgData name="Timo Mühlhaus" userId="1b6b3aba618dadac" providerId="LiveId" clId="{8E542FEE-7FE1-4A89-9542-0641E9168F2B}" dt="2021-11-26T09:04:21.906" v="100" actId="404"/>
          <ac:spMkLst>
            <pc:docMk/>
            <pc:sldMk cId="1617839959" sldId="693"/>
            <ac:spMk id="12" creationId="{0142AABC-CBD1-4FF7-95DE-85C67C6F1DF4}"/>
          </ac:spMkLst>
        </pc:spChg>
        <pc:spChg chg="mod">
          <ac:chgData name="Timo Mühlhaus" userId="1b6b3aba618dadac" providerId="LiveId" clId="{8E542FEE-7FE1-4A89-9542-0641E9168F2B}" dt="2021-11-26T09:04:21.906" v="100" actId="404"/>
          <ac:spMkLst>
            <pc:docMk/>
            <pc:sldMk cId="1617839959" sldId="693"/>
            <ac:spMk id="13" creationId="{673F27B8-6111-4F9B-B551-4D98F3B92DC2}"/>
          </ac:spMkLst>
        </pc:spChg>
        <pc:spChg chg="mod">
          <ac:chgData name="Timo Mühlhaus" userId="1b6b3aba618dadac" providerId="LiveId" clId="{8E542FEE-7FE1-4A89-9542-0641E9168F2B}" dt="2021-11-26T09:04:21.906" v="100" actId="404"/>
          <ac:spMkLst>
            <pc:docMk/>
            <pc:sldMk cId="1617839959" sldId="693"/>
            <ac:spMk id="14" creationId="{578FC85D-D692-43FE-A21E-CF727A0D352C}"/>
          </ac:spMkLst>
        </pc:spChg>
        <pc:spChg chg="mod">
          <ac:chgData name="Timo Mühlhaus" userId="1b6b3aba618dadac" providerId="LiveId" clId="{8E542FEE-7FE1-4A89-9542-0641E9168F2B}" dt="2021-11-26T09:04:21.906" v="100" actId="404"/>
          <ac:spMkLst>
            <pc:docMk/>
            <pc:sldMk cId="1617839959" sldId="693"/>
            <ac:spMk id="21" creationId="{DB2C84CD-88BF-425E-A131-297EA726FE67}"/>
          </ac:spMkLst>
        </pc:spChg>
        <pc:spChg chg="mod">
          <ac:chgData name="Timo Mühlhaus" userId="1b6b3aba618dadac" providerId="LiveId" clId="{8E542FEE-7FE1-4A89-9542-0641E9168F2B}" dt="2021-11-26T09:04:21.906" v="100" actId="404"/>
          <ac:spMkLst>
            <pc:docMk/>
            <pc:sldMk cId="1617839959" sldId="693"/>
            <ac:spMk id="22" creationId="{0D6A37F1-26CF-4C0A-86BB-A298142FEBA8}"/>
          </ac:spMkLst>
        </pc:spChg>
        <pc:spChg chg="mod">
          <ac:chgData name="Timo Mühlhaus" userId="1b6b3aba618dadac" providerId="LiveId" clId="{8E542FEE-7FE1-4A89-9542-0641E9168F2B}" dt="2021-11-26T09:04:21.906" v="100" actId="404"/>
          <ac:spMkLst>
            <pc:docMk/>
            <pc:sldMk cId="1617839959" sldId="693"/>
            <ac:spMk id="28" creationId="{25EEE65B-EDA3-4790-BE3D-0D5391A160E4}"/>
          </ac:spMkLst>
        </pc:spChg>
        <pc:spChg chg="mod">
          <ac:chgData name="Timo Mühlhaus" userId="1b6b3aba618dadac" providerId="LiveId" clId="{8E542FEE-7FE1-4A89-9542-0641E9168F2B}" dt="2021-11-26T09:04:21.906" v="100" actId="404"/>
          <ac:spMkLst>
            <pc:docMk/>
            <pc:sldMk cId="1617839959" sldId="693"/>
            <ac:spMk id="29" creationId="{EA77A475-F534-4506-9FC2-00C43B7A660E}"/>
          </ac:spMkLst>
        </pc:spChg>
        <pc:spChg chg="mod">
          <ac:chgData name="Timo Mühlhaus" userId="1b6b3aba618dadac" providerId="LiveId" clId="{8E542FEE-7FE1-4A89-9542-0641E9168F2B}" dt="2021-11-26T09:04:21.906" v="100" actId="404"/>
          <ac:spMkLst>
            <pc:docMk/>
            <pc:sldMk cId="1617839959" sldId="693"/>
            <ac:spMk id="30" creationId="{045F8401-3D18-4297-ACD5-F35CF2495E25}"/>
          </ac:spMkLst>
        </pc:spChg>
        <pc:spChg chg="mod">
          <ac:chgData name="Timo Mühlhaus" userId="1b6b3aba618dadac" providerId="LiveId" clId="{8E542FEE-7FE1-4A89-9542-0641E9168F2B}" dt="2021-11-26T09:04:21.906" v="100" actId="404"/>
          <ac:spMkLst>
            <pc:docMk/>
            <pc:sldMk cId="1617839959" sldId="693"/>
            <ac:spMk id="31" creationId="{CD7E565E-623A-4B75-99E3-EC6873D8FC86}"/>
          </ac:spMkLst>
        </pc:spChg>
        <pc:spChg chg="mod">
          <ac:chgData name="Timo Mühlhaus" userId="1b6b3aba618dadac" providerId="LiveId" clId="{8E542FEE-7FE1-4A89-9542-0641E9168F2B}" dt="2021-11-26T09:04:21.906" v="100" actId="404"/>
          <ac:spMkLst>
            <pc:docMk/>
            <pc:sldMk cId="1617839959" sldId="693"/>
            <ac:spMk id="35" creationId="{2CC76406-A1E2-4B65-A5DF-0A46DF1B8C5F}"/>
          </ac:spMkLst>
        </pc:spChg>
        <pc:spChg chg="mod">
          <ac:chgData name="Timo Mühlhaus" userId="1b6b3aba618dadac" providerId="LiveId" clId="{8E542FEE-7FE1-4A89-9542-0641E9168F2B}" dt="2021-11-26T09:04:21.906" v="100" actId="404"/>
          <ac:spMkLst>
            <pc:docMk/>
            <pc:sldMk cId="1617839959" sldId="693"/>
            <ac:spMk id="36" creationId="{9B439A5B-194E-408F-923D-2791F54CED55}"/>
          </ac:spMkLst>
        </pc:spChg>
        <pc:spChg chg="mod">
          <ac:chgData name="Timo Mühlhaus" userId="1b6b3aba618dadac" providerId="LiveId" clId="{8E542FEE-7FE1-4A89-9542-0641E9168F2B}" dt="2021-11-26T09:04:21.906" v="100" actId="404"/>
          <ac:spMkLst>
            <pc:docMk/>
            <pc:sldMk cId="1617839959" sldId="693"/>
            <ac:spMk id="37" creationId="{C5502DEA-2245-4300-9C76-8C4212160CA6}"/>
          </ac:spMkLst>
        </pc:spChg>
        <pc:spChg chg="mod">
          <ac:chgData name="Timo Mühlhaus" userId="1b6b3aba618dadac" providerId="LiveId" clId="{8E542FEE-7FE1-4A89-9542-0641E9168F2B}" dt="2021-11-26T09:04:21.906" v="100" actId="404"/>
          <ac:spMkLst>
            <pc:docMk/>
            <pc:sldMk cId="1617839959" sldId="693"/>
            <ac:spMk id="38" creationId="{EF3A3588-62E0-4972-9479-AC56FE801381}"/>
          </ac:spMkLst>
        </pc:spChg>
        <pc:spChg chg="mod">
          <ac:chgData name="Timo Mühlhaus" userId="1b6b3aba618dadac" providerId="LiveId" clId="{8E542FEE-7FE1-4A89-9542-0641E9168F2B}" dt="2021-11-26T09:04:21.906" v="100" actId="404"/>
          <ac:spMkLst>
            <pc:docMk/>
            <pc:sldMk cId="1617839959" sldId="693"/>
            <ac:spMk id="39" creationId="{F6153FEE-7914-4269-A2FF-6BA6D0472E3E}"/>
          </ac:spMkLst>
        </pc:spChg>
        <pc:spChg chg="mod">
          <ac:chgData name="Timo Mühlhaus" userId="1b6b3aba618dadac" providerId="LiveId" clId="{8E542FEE-7FE1-4A89-9542-0641E9168F2B}" dt="2021-11-26T09:04:21.906" v="100" actId="404"/>
          <ac:spMkLst>
            <pc:docMk/>
            <pc:sldMk cId="1617839959" sldId="693"/>
            <ac:spMk id="40" creationId="{E4D4B176-7A11-4BDE-9CE5-557DC48C4A82}"/>
          </ac:spMkLst>
        </pc:spChg>
        <pc:spChg chg="mod">
          <ac:chgData name="Timo Mühlhaus" userId="1b6b3aba618dadac" providerId="LiveId" clId="{8E542FEE-7FE1-4A89-9542-0641E9168F2B}" dt="2021-11-26T09:04:21.906" v="100" actId="404"/>
          <ac:spMkLst>
            <pc:docMk/>
            <pc:sldMk cId="1617839959" sldId="693"/>
            <ac:spMk id="42" creationId="{E7D8BE79-8884-4E00-BDFA-AC66D7F507DE}"/>
          </ac:spMkLst>
        </pc:spChg>
        <pc:spChg chg="mod">
          <ac:chgData name="Timo Mühlhaus" userId="1b6b3aba618dadac" providerId="LiveId" clId="{8E542FEE-7FE1-4A89-9542-0641E9168F2B}" dt="2021-11-26T09:04:21.906" v="100" actId="404"/>
          <ac:spMkLst>
            <pc:docMk/>
            <pc:sldMk cId="1617839959" sldId="693"/>
            <ac:spMk id="45" creationId="{E0D170D2-4909-42CE-9627-951CD11F14FE}"/>
          </ac:spMkLst>
        </pc:spChg>
        <pc:spChg chg="mod">
          <ac:chgData name="Timo Mühlhaus" userId="1b6b3aba618dadac" providerId="LiveId" clId="{8E542FEE-7FE1-4A89-9542-0641E9168F2B}" dt="2021-11-26T09:04:21.906" v="100" actId="404"/>
          <ac:spMkLst>
            <pc:docMk/>
            <pc:sldMk cId="1617839959" sldId="693"/>
            <ac:spMk id="46" creationId="{4A6C68A9-6EE6-4833-AF46-985C3F2E4E29}"/>
          </ac:spMkLst>
        </pc:spChg>
        <pc:spChg chg="mod">
          <ac:chgData name="Timo Mühlhaus" userId="1b6b3aba618dadac" providerId="LiveId" clId="{8E542FEE-7FE1-4A89-9542-0641E9168F2B}" dt="2021-11-26T09:04:21.906" v="100" actId="404"/>
          <ac:spMkLst>
            <pc:docMk/>
            <pc:sldMk cId="1617839959" sldId="693"/>
            <ac:spMk id="47" creationId="{7B33A739-621B-4CE4-9071-5CC141BEEA09}"/>
          </ac:spMkLst>
        </pc:spChg>
        <pc:spChg chg="mod">
          <ac:chgData name="Timo Mühlhaus" userId="1b6b3aba618dadac" providerId="LiveId" clId="{8E542FEE-7FE1-4A89-9542-0641E9168F2B}" dt="2021-11-26T09:04:21.906" v="100" actId="404"/>
          <ac:spMkLst>
            <pc:docMk/>
            <pc:sldMk cId="1617839959" sldId="693"/>
            <ac:spMk id="48" creationId="{D7B70A6C-6CA3-468D-9F0A-1EB398A0FF36}"/>
          </ac:spMkLst>
        </pc:spChg>
        <pc:spChg chg="mod">
          <ac:chgData name="Timo Mühlhaus" userId="1b6b3aba618dadac" providerId="LiveId" clId="{8E542FEE-7FE1-4A89-9542-0641E9168F2B}" dt="2021-11-26T09:04:21.906" v="100" actId="404"/>
          <ac:spMkLst>
            <pc:docMk/>
            <pc:sldMk cId="1617839959" sldId="693"/>
            <ac:spMk id="49" creationId="{B56BC622-EF2F-45F3-AA29-BC65F0922E35}"/>
          </ac:spMkLst>
        </pc:spChg>
        <pc:spChg chg="mod">
          <ac:chgData name="Timo Mühlhaus" userId="1b6b3aba618dadac" providerId="LiveId" clId="{8E542FEE-7FE1-4A89-9542-0641E9168F2B}" dt="2021-11-26T09:04:21.906" v="100" actId="404"/>
          <ac:spMkLst>
            <pc:docMk/>
            <pc:sldMk cId="1617839959" sldId="693"/>
            <ac:spMk id="54" creationId="{A74AF79D-607D-436F-BC28-3A6042DEC327}"/>
          </ac:spMkLst>
        </pc:spChg>
        <pc:spChg chg="mod">
          <ac:chgData name="Timo Mühlhaus" userId="1b6b3aba618dadac" providerId="LiveId" clId="{8E542FEE-7FE1-4A89-9542-0641E9168F2B}" dt="2021-11-26T09:04:21.906" v="100" actId="404"/>
          <ac:spMkLst>
            <pc:docMk/>
            <pc:sldMk cId="1617839959" sldId="693"/>
            <ac:spMk id="55" creationId="{27AB06D1-A0F8-4A38-899F-6DFB76D4188A}"/>
          </ac:spMkLst>
        </pc:spChg>
        <pc:spChg chg="mod">
          <ac:chgData name="Timo Mühlhaus" userId="1b6b3aba618dadac" providerId="LiveId" clId="{8E542FEE-7FE1-4A89-9542-0641E9168F2B}" dt="2021-11-26T09:04:21.906" v="100" actId="404"/>
          <ac:spMkLst>
            <pc:docMk/>
            <pc:sldMk cId="1617839959" sldId="693"/>
            <ac:spMk id="56" creationId="{4170D1E4-A2DC-4C3F-831B-177C28392562}"/>
          </ac:spMkLst>
        </pc:spChg>
        <pc:spChg chg="mod">
          <ac:chgData name="Timo Mühlhaus" userId="1b6b3aba618dadac" providerId="LiveId" clId="{8E542FEE-7FE1-4A89-9542-0641E9168F2B}" dt="2021-11-26T09:04:21.906" v="100" actId="404"/>
          <ac:spMkLst>
            <pc:docMk/>
            <pc:sldMk cId="1617839959" sldId="693"/>
            <ac:spMk id="57" creationId="{BB8FD8B5-BCC5-4B7C-9D8D-95615595D10A}"/>
          </ac:spMkLst>
        </pc:spChg>
        <pc:spChg chg="mod">
          <ac:chgData name="Timo Mühlhaus" userId="1b6b3aba618dadac" providerId="LiveId" clId="{8E542FEE-7FE1-4A89-9542-0641E9168F2B}" dt="2021-11-26T09:04:21.906" v="100" actId="404"/>
          <ac:spMkLst>
            <pc:docMk/>
            <pc:sldMk cId="1617839959" sldId="693"/>
            <ac:spMk id="58" creationId="{313A6944-9A38-43AB-96EC-3021BBA99495}"/>
          </ac:spMkLst>
        </pc:spChg>
        <pc:spChg chg="mod">
          <ac:chgData name="Timo Mühlhaus" userId="1b6b3aba618dadac" providerId="LiveId" clId="{8E542FEE-7FE1-4A89-9542-0641E9168F2B}" dt="2021-11-26T09:04:21.906" v="100" actId="404"/>
          <ac:spMkLst>
            <pc:docMk/>
            <pc:sldMk cId="1617839959" sldId="693"/>
            <ac:spMk id="59" creationId="{939DB33E-8835-4E3D-8D1A-EFEBEF74ECE3}"/>
          </ac:spMkLst>
        </pc:spChg>
        <pc:spChg chg="mod">
          <ac:chgData name="Timo Mühlhaus" userId="1b6b3aba618dadac" providerId="LiveId" clId="{8E542FEE-7FE1-4A89-9542-0641E9168F2B}" dt="2021-11-26T09:04:21.906" v="100" actId="404"/>
          <ac:spMkLst>
            <pc:docMk/>
            <pc:sldMk cId="1617839959" sldId="693"/>
            <ac:spMk id="65" creationId="{516C7F9A-CB37-49B0-966D-526F663AE9B6}"/>
          </ac:spMkLst>
        </pc:spChg>
        <pc:spChg chg="mod">
          <ac:chgData name="Timo Mühlhaus" userId="1b6b3aba618dadac" providerId="LiveId" clId="{8E542FEE-7FE1-4A89-9542-0641E9168F2B}" dt="2021-11-26T09:04:21.906" v="100" actId="404"/>
          <ac:spMkLst>
            <pc:docMk/>
            <pc:sldMk cId="1617839959" sldId="693"/>
            <ac:spMk id="66" creationId="{36AB5686-2D54-4E3C-B3E2-F8789CF0B81E}"/>
          </ac:spMkLst>
        </pc:spChg>
        <pc:spChg chg="mod">
          <ac:chgData name="Timo Mühlhaus" userId="1b6b3aba618dadac" providerId="LiveId" clId="{8E542FEE-7FE1-4A89-9542-0641E9168F2B}" dt="2021-11-26T09:04:21.906" v="100" actId="404"/>
          <ac:spMkLst>
            <pc:docMk/>
            <pc:sldMk cId="1617839959" sldId="693"/>
            <ac:spMk id="67" creationId="{226CBF03-E08C-4A62-A6C0-4673E5C1D1D5}"/>
          </ac:spMkLst>
        </pc:spChg>
        <pc:spChg chg="mod">
          <ac:chgData name="Timo Mühlhaus" userId="1b6b3aba618dadac" providerId="LiveId" clId="{8E542FEE-7FE1-4A89-9542-0641E9168F2B}" dt="2021-11-26T09:04:21.906" v="100" actId="404"/>
          <ac:spMkLst>
            <pc:docMk/>
            <pc:sldMk cId="1617839959" sldId="693"/>
            <ac:spMk id="68" creationId="{563FDFAF-DA3B-415B-A3CB-6DE75CAF28B4}"/>
          </ac:spMkLst>
        </pc:spChg>
        <pc:spChg chg="mod">
          <ac:chgData name="Timo Mühlhaus" userId="1b6b3aba618dadac" providerId="LiveId" clId="{8E542FEE-7FE1-4A89-9542-0641E9168F2B}" dt="2021-11-26T09:04:21.906" v="100" actId="404"/>
          <ac:spMkLst>
            <pc:docMk/>
            <pc:sldMk cId="1617839959" sldId="693"/>
            <ac:spMk id="69" creationId="{C7C46A21-85B8-4EC8-A57C-945E72A1D7BC}"/>
          </ac:spMkLst>
        </pc:spChg>
        <pc:spChg chg="mod">
          <ac:chgData name="Timo Mühlhaus" userId="1b6b3aba618dadac" providerId="LiveId" clId="{8E542FEE-7FE1-4A89-9542-0641E9168F2B}" dt="2021-11-26T09:04:21.906" v="100" actId="404"/>
          <ac:spMkLst>
            <pc:docMk/>
            <pc:sldMk cId="1617839959" sldId="693"/>
            <ac:spMk id="70" creationId="{A70842FF-4E28-49D0-8E3A-57C3E80B58D8}"/>
          </ac:spMkLst>
        </pc:spChg>
        <pc:spChg chg="add mod">
          <ac:chgData name="Timo Mühlhaus" userId="1b6b3aba618dadac" providerId="LiveId" clId="{8E542FEE-7FE1-4A89-9542-0641E9168F2B}" dt="2021-11-26T09:05:58.823" v="224" actId="14100"/>
          <ac:spMkLst>
            <pc:docMk/>
            <pc:sldMk cId="1617839959" sldId="693"/>
            <ac:spMk id="71" creationId="{C1D52B62-1309-4B02-AB2A-13319199D24D}"/>
          </ac:spMkLst>
        </pc:spChg>
        <pc:grpChg chg="add mod">
          <ac:chgData name="Timo Mühlhaus" userId="1b6b3aba618dadac" providerId="LiveId" clId="{8E542FEE-7FE1-4A89-9542-0641E9168F2B}" dt="2021-11-26T09:04:28.070" v="101" actId="1076"/>
          <ac:grpSpMkLst>
            <pc:docMk/>
            <pc:sldMk cId="1617839959" sldId="693"/>
            <ac:grpSpMk id="2" creationId="{02BE520A-B93B-4BFF-AF15-788671C8D3B0}"/>
          </ac:grpSpMkLst>
        </pc:grpChg>
        <pc:grpChg chg="mod">
          <ac:chgData name="Timo Mühlhaus" userId="1b6b3aba618dadac" providerId="LiveId" clId="{8E542FEE-7FE1-4A89-9542-0641E9168F2B}" dt="2021-11-26T09:04:15.976" v="97" actId="164"/>
          <ac:grpSpMkLst>
            <pc:docMk/>
            <pc:sldMk cId="1617839959" sldId="693"/>
            <ac:grpSpMk id="41" creationId="{92F83791-D7E1-4EB4-BF5C-5E0A99D42C97}"/>
          </ac:grpSpMkLst>
        </pc:grpChg>
        <pc:grpChg chg="mod">
          <ac:chgData name="Timo Mühlhaus" userId="1b6b3aba618dadac" providerId="LiveId" clId="{8E542FEE-7FE1-4A89-9542-0641E9168F2B}" dt="2021-11-26T09:04:15.976" v="97" actId="164"/>
          <ac:grpSpMkLst>
            <pc:docMk/>
            <pc:sldMk cId="1617839959" sldId="693"/>
            <ac:grpSpMk id="43" creationId="{DBA7C2D0-268A-4B47-98FB-611F35500E6E}"/>
          </ac:grpSpMkLst>
        </pc:grpChg>
        <pc:grpChg chg="mod">
          <ac:chgData name="Timo Mühlhaus" userId="1b6b3aba618dadac" providerId="LiveId" clId="{8E542FEE-7FE1-4A89-9542-0641E9168F2B}" dt="2021-11-26T09:04:15.976" v="97" actId="164"/>
          <ac:grpSpMkLst>
            <pc:docMk/>
            <pc:sldMk cId="1617839959" sldId="693"/>
            <ac:grpSpMk id="44" creationId="{4115EBDE-D131-43EC-AF7D-0212031072FF}"/>
          </ac:grpSpMkLst>
        </pc:grpChg>
        <pc:grpChg chg="mod">
          <ac:chgData name="Timo Mühlhaus" userId="1b6b3aba618dadac" providerId="LiveId" clId="{8E542FEE-7FE1-4A89-9542-0641E9168F2B}" dt="2021-11-26T09:04:15.976" v="97" actId="164"/>
          <ac:grpSpMkLst>
            <pc:docMk/>
            <pc:sldMk cId="1617839959" sldId="693"/>
            <ac:grpSpMk id="64" creationId="{4E7E37FE-D4D8-4AFD-8685-0D578FB5F539}"/>
          </ac:grpSpMkLst>
        </pc:grpChg>
      </pc:sldChg>
      <pc:sldChg chg="modSp mod">
        <pc:chgData name="Timo Mühlhaus" userId="1b6b3aba618dadac" providerId="LiveId" clId="{8E542FEE-7FE1-4A89-9542-0641E9168F2B}" dt="2021-11-26T12:46:13.832" v="843" actId="20577"/>
        <pc:sldMkLst>
          <pc:docMk/>
          <pc:sldMk cId="3080402779" sldId="718"/>
        </pc:sldMkLst>
        <pc:spChg chg="mod">
          <ac:chgData name="Timo Mühlhaus" userId="1b6b3aba618dadac" providerId="LiveId" clId="{8E542FEE-7FE1-4A89-9542-0641E9168F2B}" dt="2021-11-26T12:46:13.832" v="843" actId="20577"/>
          <ac:spMkLst>
            <pc:docMk/>
            <pc:sldMk cId="3080402779" sldId="718"/>
            <ac:spMk id="76" creationId="{E4FD99A9-43F4-4BA4-B2FD-DFDC2C45B583}"/>
          </ac:spMkLst>
        </pc:spChg>
      </pc:sldChg>
      <pc:sldChg chg="delSp modSp">
        <pc:chgData name="Timo Mühlhaus" userId="1b6b3aba618dadac" providerId="LiveId" clId="{8E542FEE-7FE1-4A89-9542-0641E9168F2B}" dt="2021-11-26T09:58:57.490" v="580" actId="165"/>
        <pc:sldMkLst>
          <pc:docMk/>
          <pc:sldMk cId="2878033869" sldId="728"/>
        </pc:sldMkLst>
        <pc:spChg chg="mod topLvl">
          <ac:chgData name="Timo Mühlhaus" userId="1b6b3aba618dadac" providerId="LiveId" clId="{8E542FEE-7FE1-4A89-9542-0641E9168F2B}" dt="2021-11-26T09:58:57.490" v="580" actId="165"/>
          <ac:spMkLst>
            <pc:docMk/>
            <pc:sldMk cId="2878033869" sldId="728"/>
            <ac:spMk id="231" creationId="{40C9B592-008A-42C5-9795-35FB9628BC65}"/>
          </ac:spMkLst>
        </pc:spChg>
        <pc:spChg chg="mod topLvl">
          <ac:chgData name="Timo Mühlhaus" userId="1b6b3aba618dadac" providerId="LiveId" clId="{8E542FEE-7FE1-4A89-9542-0641E9168F2B}" dt="2021-11-26T09:58:57.490" v="580" actId="165"/>
          <ac:spMkLst>
            <pc:docMk/>
            <pc:sldMk cId="2878033869" sldId="728"/>
            <ac:spMk id="232" creationId="{9D5EF32F-2A31-42A9-A2F7-38286B6E8BCC}"/>
          </ac:spMkLst>
        </pc:spChg>
        <pc:spChg chg="mod topLvl">
          <ac:chgData name="Timo Mühlhaus" userId="1b6b3aba618dadac" providerId="LiveId" clId="{8E542FEE-7FE1-4A89-9542-0641E9168F2B}" dt="2021-11-26T09:58:57.490" v="580" actId="165"/>
          <ac:spMkLst>
            <pc:docMk/>
            <pc:sldMk cId="2878033869" sldId="728"/>
            <ac:spMk id="237" creationId="{3C277060-DF73-4CA1-AA17-89BB8056241C}"/>
          </ac:spMkLst>
        </pc:spChg>
        <pc:spChg chg="mod">
          <ac:chgData name="Timo Mühlhaus" userId="1b6b3aba618dadac" providerId="LiveId" clId="{8E542FEE-7FE1-4A89-9542-0641E9168F2B}" dt="2021-11-26T09:58:57.490" v="580" actId="165"/>
          <ac:spMkLst>
            <pc:docMk/>
            <pc:sldMk cId="2878033869" sldId="728"/>
            <ac:spMk id="239" creationId="{1B8526B1-189E-4412-BC45-C1B4A048CF6A}"/>
          </ac:spMkLst>
        </pc:spChg>
        <pc:spChg chg="mod">
          <ac:chgData name="Timo Mühlhaus" userId="1b6b3aba618dadac" providerId="LiveId" clId="{8E542FEE-7FE1-4A89-9542-0641E9168F2B}" dt="2021-11-26T09:58:57.490" v="580" actId="165"/>
          <ac:spMkLst>
            <pc:docMk/>
            <pc:sldMk cId="2878033869" sldId="728"/>
            <ac:spMk id="240" creationId="{47EF0241-DE1B-42E8-8027-FB18F70D0A5E}"/>
          </ac:spMkLst>
        </pc:spChg>
        <pc:spChg chg="mod">
          <ac:chgData name="Timo Mühlhaus" userId="1b6b3aba618dadac" providerId="LiveId" clId="{8E542FEE-7FE1-4A89-9542-0641E9168F2B}" dt="2021-11-26T09:58:57.490" v="580" actId="165"/>
          <ac:spMkLst>
            <pc:docMk/>
            <pc:sldMk cId="2878033869" sldId="728"/>
            <ac:spMk id="241" creationId="{B0A376C4-C82E-4382-B0DB-ACF3EA69FB56}"/>
          </ac:spMkLst>
        </pc:spChg>
        <pc:spChg chg="mod">
          <ac:chgData name="Timo Mühlhaus" userId="1b6b3aba618dadac" providerId="LiveId" clId="{8E542FEE-7FE1-4A89-9542-0641E9168F2B}" dt="2021-11-26T09:58:57.490" v="580" actId="165"/>
          <ac:spMkLst>
            <pc:docMk/>
            <pc:sldMk cId="2878033869" sldId="728"/>
            <ac:spMk id="242" creationId="{28180E82-959D-41BF-8F3E-E7063A4E2B3D}"/>
          </ac:spMkLst>
        </pc:spChg>
        <pc:spChg chg="mod">
          <ac:chgData name="Timo Mühlhaus" userId="1b6b3aba618dadac" providerId="LiveId" clId="{8E542FEE-7FE1-4A89-9542-0641E9168F2B}" dt="2021-11-26T09:58:57.490" v="580" actId="165"/>
          <ac:spMkLst>
            <pc:docMk/>
            <pc:sldMk cId="2878033869" sldId="728"/>
            <ac:spMk id="243" creationId="{CC70B307-B5F5-4A88-80E7-179E6721EB88}"/>
          </ac:spMkLst>
        </pc:spChg>
        <pc:spChg chg="mod">
          <ac:chgData name="Timo Mühlhaus" userId="1b6b3aba618dadac" providerId="LiveId" clId="{8E542FEE-7FE1-4A89-9542-0641E9168F2B}" dt="2021-11-26T09:58:57.490" v="580" actId="165"/>
          <ac:spMkLst>
            <pc:docMk/>
            <pc:sldMk cId="2878033869" sldId="728"/>
            <ac:spMk id="244" creationId="{D3AF5A7E-27CF-44F9-AA52-0E99D707B46D}"/>
          </ac:spMkLst>
        </pc:spChg>
        <pc:spChg chg="mod">
          <ac:chgData name="Timo Mühlhaus" userId="1b6b3aba618dadac" providerId="LiveId" clId="{8E542FEE-7FE1-4A89-9542-0641E9168F2B}" dt="2021-11-26T09:58:57.490" v="580" actId="165"/>
          <ac:spMkLst>
            <pc:docMk/>
            <pc:sldMk cId="2878033869" sldId="728"/>
            <ac:spMk id="245" creationId="{DC312C6A-5D78-4300-B84E-FD2F94E574D2}"/>
          </ac:spMkLst>
        </pc:spChg>
        <pc:spChg chg="mod">
          <ac:chgData name="Timo Mühlhaus" userId="1b6b3aba618dadac" providerId="LiveId" clId="{8E542FEE-7FE1-4A89-9542-0641E9168F2B}" dt="2021-11-26T09:58:57.490" v="580" actId="165"/>
          <ac:spMkLst>
            <pc:docMk/>
            <pc:sldMk cId="2878033869" sldId="728"/>
            <ac:spMk id="246" creationId="{0B721010-D94B-4A34-A4C7-5B26A26133E3}"/>
          </ac:spMkLst>
        </pc:spChg>
        <pc:spChg chg="mod">
          <ac:chgData name="Timo Mühlhaus" userId="1b6b3aba618dadac" providerId="LiveId" clId="{8E542FEE-7FE1-4A89-9542-0641E9168F2B}" dt="2021-11-26T09:58:57.490" v="580" actId="165"/>
          <ac:spMkLst>
            <pc:docMk/>
            <pc:sldMk cId="2878033869" sldId="728"/>
            <ac:spMk id="247" creationId="{8947F3E3-2214-4289-98FA-56B16F3851FA}"/>
          </ac:spMkLst>
        </pc:spChg>
        <pc:spChg chg="mod">
          <ac:chgData name="Timo Mühlhaus" userId="1b6b3aba618dadac" providerId="LiveId" clId="{8E542FEE-7FE1-4A89-9542-0641E9168F2B}" dt="2021-11-26T09:58:57.490" v="580" actId="165"/>
          <ac:spMkLst>
            <pc:docMk/>
            <pc:sldMk cId="2878033869" sldId="728"/>
            <ac:spMk id="248" creationId="{026C7CF0-0016-4993-B56B-E3780D7AB26C}"/>
          </ac:spMkLst>
        </pc:spChg>
        <pc:spChg chg="mod">
          <ac:chgData name="Timo Mühlhaus" userId="1b6b3aba618dadac" providerId="LiveId" clId="{8E542FEE-7FE1-4A89-9542-0641E9168F2B}" dt="2021-11-26T09:58:57.490" v="580" actId="165"/>
          <ac:spMkLst>
            <pc:docMk/>
            <pc:sldMk cId="2878033869" sldId="728"/>
            <ac:spMk id="249" creationId="{BDDDD1B2-72FC-4BDF-82D2-3FBEDA358F66}"/>
          </ac:spMkLst>
        </pc:spChg>
        <pc:spChg chg="mod">
          <ac:chgData name="Timo Mühlhaus" userId="1b6b3aba618dadac" providerId="LiveId" clId="{8E542FEE-7FE1-4A89-9542-0641E9168F2B}" dt="2021-11-26T09:58:57.490" v="580" actId="165"/>
          <ac:spMkLst>
            <pc:docMk/>
            <pc:sldMk cId="2878033869" sldId="728"/>
            <ac:spMk id="250" creationId="{AD99CA7E-A6B3-4947-B2F0-468FF37A8429}"/>
          </ac:spMkLst>
        </pc:spChg>
        <pc:spChg chg="mod">
          <ac:chgData name="Timo Mühlhaus" userId="1b6b3aba618dadac" providerId="LiveId" clId="{8E542FEE-7FE1-4A89-9542-0641E9168F2B}" dt="2021-11-26T09:58:57.490" v="580" actId="165"/>
          <ac:spMkLst>
            <pc:docMk/>
            <pc:sldMk cId="2878033869" sldId="728"/>
            <ac:spMk id="251" creationId="{A59B9E27-C34A-4189-B764-62A287803D73}"/>
          </ac:spMkLst>
        </pc:spChg>
        <pc:grpChg chg="del">
          <ac:chgData name="Timo Mühlhaus" userId="1b6b3aba618dadac" providerId="LiveId" clId="{8E542FEE-7FE1-4A89-9542-0641E9168F2B}" dt="2021-11-26T09:58:47.330" v="579" actId="165"/>
          <ac:grpSpMkLst>
            <pc:docMk/>
            <pc:sldMk cId="2878033869" sldId="728"/>
            <ac:grpSpMk id="226" creationId="{0C9F11B2-C306-422D-BD23-BE6BBC46D5E0}"/>
          </ac:grpSpMkLst>
        </pc:grpChg>
        <pc:grpChg chg="del mod topLvl">
          <ac:chgData name="Timo Mühlhaus" userId="1b6b3aba618dadac" providerId="LiveId" clId="{8E542FEE-7FE1-4A89-9542-0641E9168F2B}" dt="2021-11-26T09:58:57.490" v="580" actId="165"/>
          <ac:grpSpMkLst>
            <pc:docMk/>
            <pc:sldMk cId="2878033869" sldId="728"/>
            <ac:grpSpMk id="229" creationId="{82305E5A-D58A-434C-968C-709381236C02}"/>
          </ac:grpSpMkLst>
        </pc:grpChg>
        <pc:grpChg chg="mod topLvl">
          <ac:chgData name="Timo Mühlhaus" userId="1b6b3aba618dadac" providerId="LiveId" clId="{8E542FEE-7FE1-4A89-9542-0641E9168F2B}" dt="2021-11-26T09:58:57.490" v="580" actId="165"/>
          <ac:grpSpMkLst>
            <pc:docMk/>
            <pc:sldMk cId="2878033869" sldId="728"/>
            <ac:grpSpMk id="230" creationId="{A20D1B2C-D462-474D-9C7D-D300DC61827F}"/>
          </ac:grpSpMkLst>
        </pc:grpChg>
        <pc:grpChg chg="mod topLvl">
          <ac:chgData name="Timo Mühlhaus" userId="1b6b3aba618dadac" providerId="LiveId" clId="{8E542FEE-7FE1-4A89-9542-0641E9168F2B}" dt="2021-11-26T09:58:57.490" v="580" actId="165"/>
          <ac:grpSpMkLst>
            <pc:docMk/>
            <pc:sldMk cId="2878033869" sldId="728"/>
            <ac:grpSpMk id="233" creationId="{F719B3B1-B4B4-4966-A3AD-DE05FF5E38EE}"/>
          </ac:grpSpMkLst>
        </pc:grpChg>
        <pc:grpChg chg="mod topLvl">
          <ac:chgData name="Timo Mühlhaus" userId="1b6b3aba618dadac" providerId="LiveId" clId="{8E542FEE-7FE1-4A89-9542-0641E9168F2B}" dt="2021-11-26T09:58:57.490" v="580" actId="165"/>
          <ac:grpSpMkLst>
            <pc:docMk/>
            <pc:sldMk cId="2878033869" sldId="728"/>
            <ac:grpSpMk id="235" creationId="{58879863-05B2-4032-97F8-560320CC26E3}"/>
          </ac:grpSpMkLst>
        </pc:grpChg>
        <pc:grpChg chg="mod topLvl">
          <ac:chgData name="Timo Mühlhaus" userId="1b6b3aba618dadac" providerId="LiveId" clId="{8E542FEE-7FE1-4A89-9542-0641E9168F2B}" dt="2021-11-26T09:58:57.490" v="580" actId="165"/>
          <ac:grpSpMkLst>
            <pc:docMk/>
            <pc:sldMk cId="2878033869" sldId="728"/>
            <ac:grpSpMk id="236" creationId="{996B5E75-CC90-4B76-B0D4-91CA9EA86844}"/>
          </ac:grpSpMkLst>
        </pc:grpChg>
        <pc:picChg chg="mod topLvl">
          <ac:chgData name="Timo Mühlhaus" userId="1b6b3aba618dadac" providerId="LiveId" clId="{8E542FEE-7FE1-4A89-9542-0641E9168F2B}" dt="2021-11-26T09:58:47.330" v="579" actId="165"/>
          <ac:picMkLst>
            <pc:docMk/>
            <pc:sldMk cId="2878033869" sldId="728"/>
            <ac:picMk id="228" creationId="{AC22EB0B-5329-4589-9267-7381006B1724}"/>
          </ac:picMkLst>
        </pc:picChg>
        <pc:picChg chg="mod topLvl">
          <ac:chgData name="Timo Mühlhaus" userId="1b6b3aba618dadac" providerId="LiveId" clId="{8E542FEE-7FE1-4A89-9542-0641E9168F2B}" dt="2021-11-26T09:58:57.490" v="580" actId="165"/>
          <ac:picMkLst>
            <pc:docMk/>
            <pc:sldMk cId="2878033869" sldId="728"/>
            <ac:picMk id="234" creationId="{436DB631-4631-464A-BB81-D071F0E9E860}"/>
          </ac:picMkLst>
        </pc:picChg>
        <pc:picChg chg="mod topLvl">
          <ac:chgData name="Timo Mühlhaus" userId="1b6b3aba618dadac" providerId="LiveId" clId="{8E542FEE-7FE1-4A89-9542-0641E9168F2B}" dt="2021-11-26T09:58:57.490" v="580" actId="165"/>
          <ac:picMkLst>
            <pc:docMk/>
            <pc:sldMk cId="2878033869" sldId="728"/>
            <ac:picMk id="238" creationId="{A8E81080-F6F3-4662-957F-46E50F13304B}"/>
          </ac:picMkLst>
        </pc:picChg>
        <pc:cxnChg chg="mod">
          <ac:chgData name="Timo Mühlhaus" userId="1b6b3aba618dadac" providerId="LiveId" clId="{8E542FEE-7FE1-4A89-9542-0641E9168F2B}" dt="2021-11-26T09:58:57.490" v="580" actId="165"/>
          <ac:cxnSpMkLst>
            <pc:docMk/>
            <pc:sldMk cId="2878033869" sldId="728"/>
            <ac:cxnSpMk id="252" creationId="{F23E3D76-BE75-4084-BF41-438E96937B21}"/>
          </ac:cxnSpMkLst>
        </pc:cxnChg>
        <pc:cxnChg chg="mod">
          <ac:chgData name="Timo Mühlhaus" userId="1b6b3aba618dadac" providerId="LiveId" clId="{8E542FEE-7FE1-4A89-9542-0641E9168F2B}" dt="2021-11-26T09:58:57.490" v="580" actId="165"/>
          <ac:cxnSpMkLst>
            <pc:docMk/>
            <pc:sldMk cId="2878033869" sldId="728"/>
            <ac:cxnSpMk id="253" creationId="{DD62F076-7CCC-46CF-9916-520A25816A70}"/>
          </ac:cxnSpMkLst>
        </pc:cxnChg>
        <pc:cxnChg chg="mod">
          <ac:chgData name="Timo Mühlhaus" userId="1b6b3aba618dadac" providerId="LiveId" clId="{8E542FEE-7FE1-4A89-9542-0641E9168F2B}" dt="2021-11-26T09:58:57.490" v="580" actId="165"/>
          <ac:cxnSpMkLst>
            <pc:docMk/>
            <pc:sldMk cId="2878033869" sldId="728"/>
            <ac:cxnSpMk id="254" creationId="{E58E9AAA-C3AD-4C4F-83EE-4C559185ED78}"/>
          </ac:cxnSpMkLst>
        </pc:cxnChg>
        <pc:cxnChg chg="mod">
          <ac:chgData name="Timo Mühlhaus" userId="1b6b3aba618dadac" providerId="LiveId" clId="{8E542FEE-7FE1-4A89-9542-0641E9168F2B}" dt="2021-11-26T09:58:57.490" v="580" actId="165"/>
          <ac:cxnSpMkLst>
            <pc:docMk/>
            <pc:sldMk cId="2878033869" sldId="728"/>
            <ac:cxnSpMk id="255" creationId="{61725245-3F57-448E-B7C5-B57249A93925}"/>
          </ac:cxnSpMkLst>
        </pc:cxnChg>
        <pc:cxnChg chg="mod">
          <ac:chgData name="Timo Mühlhaus" userId="1b6b3aba618dadac" providerId="LiveId" clId="{8E542FEE-7FE1-4A89-9542-0641E9168F2B}" dt="2021-11-26T09:58:57.490" v="580" actId="165"/>
          <ac:cxnSpMkLst>
            <pc:docMk/>
            <pc:sldMk cId="2878033869" sldId="728"/>
            <ac:cxnSpMk id="256" creationId="{70844D43-DB0C-425D-8B03-3AD5A4E2B337}"/>
          </ac:cxnSpMkLst>
        </pc:cxnChg>
        <pc:cxnChg chg="mod">
          <ac:chgData name="Timo Mühlhaus" userId="1b6b3aba618dadac" providerId="LiveId" clId="{8E542FEE-7FE1-4A89-9542-0641E9168F2B}" dt="2021-11-26T09:58:57.490" v="580" actId="165"/>
          <ac:cxnSpMkLst>
            <pc:docMk/>
            <pc:sldMk cId="2878033869" sldId="728"/>
            <ac:cxnSpMk id="257" creationId="{2E47F9DB-7A61-48C7-A79E-26E4BF62ACBF}"/>
          </ac:cxnSpMkLst>
        </pc:cxnChg>
        <pc:cxnChg chg="mod">
          <ac:chgData name="Timo Mühlhaus" userId="1b6b3aba618dadac" providerId="LiveId" clId="{8E542FEE-7FE1-4A89-9542-0641E9168F2B}" dt="2021-11-26T09:58:57.490" v="580" actId="165"/>
          <ac:cxnSpMkLst>
            <pc:docMk/>
            <pc:sldMk cId="2878033869" sldId="728"/>
            <ac:cxnSpMk id="258" creationId="{89015D9C-8238-4E19-A34A-9FDDF4C57960}"/>
          </ac:cxnSpMkLst>
        </pc:cxnChg>
        <pc:cxnChg chg="mod">
          <ac:chgData name="Timo Mühlhaus" userId="1b6b3aba618dadac" providerId="LiveId" clId="{8E542FEE-7FE1-4A89-9542-0641E9168F2B}" dt="2021-11-26T09:58:57.490" v="580" actId="165"/>
          <ac:cxnSpMkLst>
            <pc:docMk/>
            <pc:sldMk cId="2878033869" sldId="728"/>
            <ac:cxnSpMk id="259" creationId="{FB03EFBA-37C4-4617-9E43-D7924E34249C}"/>
          </ac:cxnSpMkLst>
        </pc:cxnChg>
      </pc:sldChg>
      <pc:sldChg chg="del">
        <pc:chgData name="Timo Mühlhaus" userId="1b6b3aba618dadac" providerId="LiveId" clId="{8E542FEE-7FE1-4A89-9542-0641E9168F2B}" dt="2021-11-26T11:08:02.599" v="817" actId="47"/>
        <pc:sldMkLst>
          <pc:docMk/>
          <pc:sldMk cId="93030873" sldId="733"/>
        </pc:sldMkLst>
      </pc:sldChg>
      <pc:sldChg chg="ord">
        <pc:chgData name="Timo Mühlhaus" userId="1b6b3aba618dadac" providerId="LiveId" clId="{8E542FEE-7FE1-4A89-9542-0641E9168F2B}" dt="2021-11-26T10:27:09.555" v="816"/>
        <pc:sldMkLst>
          <pc:docMk/>
          <pc:sldMk cId="225933596" sldId="749"/>
        </pc:sldMkLst>
      </pc:sldChg>
      <pc:sldChg chg="addSp delSp modSp mod">
        <pc:chgData name="Timo Mühlhaus" userId="1b6b3aba618dadac" providerId="LiveId" clId="{8E542FEE-7FE1-4A89-9542-0641E9168F2B}" dt="2021-11-26T10:00:29.391" v="590" actId="1076"/>
        <pc:sldMkLst>
          <pc:docMk/>
          <pc:sldMk cId="1674251778" sldId="752"/>
        </pc:sldMkLst>
        <pc:spChg chg="mod">
          <ac:chgData name="Timo Mühlhaus" userId="1b6b3aba618dadac" providerId="LiveId" clId="{8E542FEE-7FE1-4A89-9542-0641E9168F2B}" dt="2021-11-26T09:00:18.719" v="48" actId="1076"/>
          <ac:spMkLst>
            <pc:docMk/>
            <pc:sldMk cId="1674251778" sldId="752"/>
            <ac:spMk id="2" creationId="{630A211B-9340-4F5C-BB86-8E2B508613B8}"/>
          </ac:spMkLst>
        </pc:spChg>
        <pc:spChg chg="mod">
          <ac:chgData name="Timo Mühlhaus" userId="1b6b3aba618dadac" providerId="LiveId" clId="{8E542FEE-7FE1-4A89-9542-0641E9168F2B}" dt="2021-11-26T10:00:29.391" v="590" actId="1076"/>
          <ac:spMkLst>
            <pc:docMk/>
            <pc:sldMk cId="1674251778" sldId="752"/>
            <ac:spMk id="9" creationId="{993E3655-AB58-447A-B79F-3802DDFC8E86}"/>
          </ac:spMkLst>
        </pc:spChg>
        <pc:spChg chg="mod topLvl">
          <ac:chgData name="Timo Mühlhaus" userId="1b6b3aba618dadac" providerId="LiveId" clId="{8E542FEE-7FE1-4A89-9542-0641E9168F2B}" dt="2021-11-26T10:00:27.452" v="588" actId="165"/>
          <ac:spMkLst>
            <pc:docMk/>
            <pc:sldMk cId="1674251778" sldId="752"/>
            <ac:spMk id="33" creationId="{BB956F6C-49FD-4978-BD86-F969C2A56BD6}"/>
          </ac:spMkLst>
        </pc:spChg>
        <pc:spChg chg="mod topLvl">
          <ac:chgData name="Timo Mühlhaus" userId="1b6b3aba618dadac" providerId="LiveId" clId="{8E542FEE-7FE1-4A89-9542-0641E9168F2B}" dt="2021-11-26T10:00:27.452" v="588" actId="165"/>
          <ac:spMkLst>
            <pc:docMk/>
            <pc:sldMk cId="1674251778" sldId="752"/>
            <ac:spMk id="34" creationId="{53CB26DB-16F1-4B52-8528-E06E791BF9D0}"/>
          </ac:spMkLst>
        </pc:spChg>
        <pc:spChg chg="add mod">
          <ac:chgData name="Timo Mühlhaus" userId="1b6b3aba618dadac" providerId="LiveId" clId="{8E542FEE-7FE1-4A89-9542-0641E9168F2B}" dt="2021-11-26T09:00:29.804" v="50" actId="14100"/>
          <ac:spMkLst>
            <pc:docMk/>
            <pc:sldMk cId="1674251778" sldId="752"/>
            <ac:spMk id="37" creationId="{2EA717B1-F263-4C53-BE0D-057B1BDB6435}"/>
          </ac:spMkLst>
        </pc:spChg>
        <pc:spChg chg="add mod">
          <ac:chgData name="Timo Mühlhaus" userId="1b6b3aba618dadac" providerId="LiveId" clId="{8E542FEE-7FE1-4A89-9542-0641E9168F2B}" dt="2021-11-26T09:00:13.037" v="46" actId="404"/>
          <ac:spMkLst>
            <pc:docMk/>
            <pc:sldMk cId="1674251778" sldId="752"/>
            <ac:spMk id="38" creationId="{158E26CE-D6F1-433D-A525-05602564FDE0}"/>
          </ac:spMkLst>
        </pc:spChg>
        <pc:spChg chg="mod">
          <ac:chgData name="Timo Mühlhaus" userId="1b6b3aba618dadac" providerId="LiveId" clId="{8E542FEE-7FE1-4A89-9542-0641E9168F2B}" dt="2021-11-26T10:00:27.452" v="588" actId="165"/>
          <ac:spMkLst>
            <pc:docMk/>
            <pc:sldMk cId="1674251778" sldId="752"/>
            <ac:spMk id="45" creationId="{AC1C2A32-6254-487E-BD3F-C6029233E574}"/>
          </ac:spMkLst>
        </pc:spChg>
        <pc:spChg chg="mod">
          <ac:chgData name="Timo Mühlhaus" userId="1b6b3aba618dadac" providerId="LiveId" clId="{8E542FEE-7FE1-4A89-9542-0641E9168F2B}" dt="2021-11-26T10:00:27.452" v="588" actId="165"/>
          <ac:spMkLst>
            <pc:docMk/>
            <pc:sldMk cId="1674251778" sldId="752"/>
            <ac:spMk id="109" creationId="{168E2C2D-33C8-46B5-8C9A-D0A5D1896BF8}"/>
          </ac:spMkLst>
        </pc:spChg>
        <pc:spChg chg="mod">
          <ac:chgData name="Timo Mühlhaus" userId="1b6b3aba618dadac" providerId="LiveId" clId="{8E542FEE-7FE1-4A89-9542-0641E9168F2B}" dt="2021-11-26T10:00:27.452" v="588" actId="165"/>
          <ac:spMkLst>
            <pc:docMk/>
            <pc:sldMk cId="1674251778" sldId="752"/>
            <ac:spMk id="137" creationId="{F7064265-5712-4A5D-9FF6-C05ACEDEDC61}"/>
          </ac:spMkLst>
        </pc:spChg>
        <pc:spChg chg="mod">
          <ac:chgData name="Timo Mühlhaus" userId="1b6b3aba618dadac" providerId="LiveId" clId="{8E542FEE-7FE1-4A89-9542-0641E9168F2B}" dt="2021-11-26T10:00:27.452" v="588" actId="165"/>
          <ac:spMkLst>
            <pc:docMk/>
            <pc:sldMk cId="1674251778" sldId="752"/>
            <ac:spMk id="141" creationId="{9DB5A61F-511D-4B74-BE6E-E0613214B6FA}"/>
          </ac:spMkLst>
        </pc:spChg>
        <pc:spChg chg="mod">
          <ac:chgData name="Timo Mühlhaus" userId="1b6b3aba618dadac" providerId="LiveId" clId="{8E542FEE-7FE1-4A89-9542-0641E9168F2B}" dt="2021-11-26T10:00:27.452" v="588" actId="165"/>
          <ac:spMkLst>
            <pc:docMk/>
            <pc:sldMk cId="1674251778" sldId="752"/>
            <ac:spMk id="146" creationId="{A6C89A39-E8DD-4A53-A160-63414F2F69DB}"/>
          </ac:spMkLst>
        </pc:spChg>
        <pc:spChg chg="mod">
          <ac:chgData name="Timo Mühlhaus" userId="1b6b3aba618dadac" providerId="LiveId" clId="{8E542FEE-7FE1-4A89-9542-0641E9168F2B}" dt="2021-11-26T10:00:27.452" v="588" actId="165"/>
          <ac:spMkLst>
            <pc:docMk/>
            <pc:sldMk cId="1674251778" sldId="752"/>
            <ac:spMk id="148" creationId="{C412D8A9-0EF0-4355-AF28-1428A923E087}"/>
          </ac:spMkLst>
        </pc:spChg>
        <pc:spChg chg="mod">
          <ac:chgData name="Timo Mühlhaus" userId="1b6b3aba618dadac" providerId="LiveId" clId="{8E542FEE-7FE1-4A89-9542-0641E9168F2B}" dt="2021-11-26T10:00:27.452" v="588" actId="165"/>
          <ac:spMkLst>
            <pc:docMk/>
            <pc:sldMk cId="1674251778" sldId="752"/>
            <ac:spMk id="149" creationId="{ED87D7EB-34AA-44E9-B050-40FBBF9C822B}"/>
          </ac:spMkLst>
        </pc:spChg>
        <pc:spChg chg="mod">
          <ac:chgData name="Timo Mühlhaus" userId="1b6b3aba618dadac" providerId="LiveId" clId="{8E542FEE-7FE1-4A89-9542-0641E9168F2B}" dt="2021-11-26T10:00:27.452" v="588" actId="165"/>
          <ac:spMkLst>
            <pc:docMk/>
            <pc:sldMk cId="1674251778" sldId="752"/>
            <ac:spMk id="150" creationId="{71CC2828-3B08-4C4D-BD23-B549728E8D56}"/>
          </ac:spMkLst>
        </pc:spChg>
        <pc:spChg chg="mod">
          <ac:chgData name="Timo Mühlhaus" userId="1b6b3aba618dadac" providerId="LiveId" clId="{8E542FEE-7FE1-4A89-9542-0641E9168F2B}" dt="2021-11-26T10:00:27.452" v="588" actId="165"/>
          <ac:spMkLst>
            <pc:docMk/>
            <pc:sldMk cId="1674251778" sldId="752"/>
            <ac:spMk id="151" creationId="{23BE3265-79D6-4A08-BD00-8FA4D058F341}"/>
          </ac:spMkLst>
        </pc:spChg>
        <pc:grpChg chg="mod topLvl">
          <ac:chgData name="Timo Mühlhaus" userId="1b6b3aba618dadac" providerId="LiveId" clId="{8E542FEE-7FE1-4A89-9542-0641E9168F2B}" dt="2021-11-26T10:00:27.452" v="588" actId="165"/>
          <ac:grpSpMkLst>
            <pc:docMk/>
            <pc:sldMk cId="1674251778" sldId="752"/>
            <ac:grpSpMk id="3" creationId="{FF9F0717-942D-457D-AD81-34B21F6D3117}"/>
          </ac:grpSpMkLst>
        </pc:grpChg>
        <pc:grpChg chg="add del mod">
          <ac:chgData name="Timo Mühlhaus" userId="1b6b3aba618dadac" providerId="LiveId" clId="{8E542FEE-7FE1-4A89-9542-0641E9168F2B}" dt="2021-11-26T10:00:27.452" v="588" actId="165"/>
          <ac:grpSpMkLst>
            <pc:docMk/>
            <pc:sldMk cId="1674251778" sldId="752"/>
            <ac:grpSpMk id="5" creationId="{D31949A1-4CA7-40FC-B424-BA81DB02C3F6}"/>
          </ac:grpSpMkLst>
        </pc:grpChg>
        <pc:grpChg chg="add mod">
          <ac:chgData name="Timo Mühlhaus" userId="1b6b3aba618dadac" providerId="LiveId" clId="{8E542FEE-7FE1-4A89-9542-0641E9168F2B}" dt="2021-11-26T09:00:21.714" v="49" actId="1076"/>
          <ac:grpSpMkLst>
            <pc:docMk/>
            <pc:sldMk cId="1674251778" sldId="752"/>
            <ac:grpSpMk id="6" creationId="{D5235253-D98E-4B92-B11C-345BED6B65F6}"/>
          </ac:grpSpMkLst>
        </pc:grpChg>
        <pc:grpChg chg="mod">
          <ac:chgData name="Timo Mühlhaus" userId="1b6b3aba618dadac" providerId="LiveId" clId="{8E542FEE-7FE1-4A89-9542-0641E9168F2B}" dt="2021-11-26T10:00:27.452" v="588" actId="165"/>
          <ac:grpSpMkLst>
            <pc:docMk/>
            <pc:sldMk cId="1674251778" sldId="752"/>
            <ac:grpSpMk id="22" creationId="{75560740-6388-498A-BE84-6FFE2FB31E47}"/>
          </ac:grpSpMkLst>
        </pc:grpChg>
        <pc:grpChg chg="mod">
          <ac:chgData name="Timo Mühlhaus" userId="1b6b3aba618dadac" providerId="LiveId" clId="{8E542FEE-7FE1-4A89-9542-0641E9168F2B}" dt="2021-11-26T10:00:27.452" v="588" actId="165"/>
          <ac:grpSpMkLst>
            <pc:docMk/>
            <pc:sldMk cId="1674251778" sldId="752"/>
            <ac:grpSpMk id="23" creationId="{6B164BF2-CEAC-46FC-890A-582D3DEE15D5}"/>
          </ac:grpSpMkLst>
        </pc:grpChg>
        <pc:grpChg chg="mod topLvl">
          <ac:chgData name="Timo Mühlhaus" userId="1b6b3aba618dadac" providerId="LiveId" clId="{8E542FEE-7FE1-4A89-9542-0641E9168F2B}" dt="2021-11-26T10:00:27.452" v="588" actId="165"/>
          <ac:grpSpMkLst>
            <pc:docMk/>
            <pc:sldMk cId="1674251778" sldId="752"/>
            <ac:grpSpMk id="24" creationId="{5E37C1A0-FDEE-4CFE-A147-825A18EFE955}"/>
          </ac:grpSpMkLst>
        </pc:grpChg>
        <pc:grpChg chg="mod">
          <ac:chgData name="Timo Mühlhaus" userId="1b6b3aba618dadac" providerId="LiveId" clId="{8E542FEE-7FE1-4A89-9542-0641E9168F2B}" dt="2021-11-26T10:00:27.452" v="588" actId="165"/>
          <ac:grpSpMkLst>
            <pc:docMk/>
            <pc:sldMk cId="1674251778" sldId="752"/>
            <ac:grpSpMk id="27" creationId="{8A5533BB-2F48-4E74-9BEF-3CC1AB20C03A}"/>
          </ac:grpSpMkLst>
        </pc:grpChg>
        <pc:grpChg chg="mod topLvl">
          <ac:chgData name="Timo Mühlhaus" userId="1b6b3aba618dadac" providerId="LiveId" clId="{8E542FEE-7FE1-4A89-9542-0641E9168F2B}" dt="2021-11-26T10:00:27.452" v="588" actId="165"/>
          <ac:grpSpMkLst>
            <pc:docMk/>
            <pc:sldMk cId="1674251778" sldId="752"/>
            <ac:grpSpMk id="44" creationId="{286917F6-8A34-4040-9999-A618A75CE769}"/>
          </ac:grpSpMkLst>
        </pc:grpChg>
        <pc:grpChg chg="mod">
          <ac:chgData name="Timo Mühlhaus" userId="1b6b3aba618dadac" providerId="LiveId" clId="{8E542FEE-7FE1-4A89-9542-0641E9168F2B}" dt="2021-11-26T10:00:27.452" v="588" actId="165"/>
          <ac:grpSpMkLst>
            <pc:docMk/>
            <pc:sldMk cId="1674251778" sldId="752"/>
            <ac:grpSpMk id="46" creationId="{8CE56FE9-DB65-404B-989B-79E0138D0AC1}"/>
          </ac:grpSpMkLst>
        </pc:grpChg>
        <pc:grpChg chg="mod">
          <ac:chgData name="Timo Mühlhaus" userId="1b6b3aba618dadac" providerId="LiveId" clId="{8E542FEE-7FE1-4A89-9542-0641E9168F2B}" dt="2021-11-26T10:00:27.452" v="588" actId="165"/>
          <ac:grpSpMkLst>
            <pc:docMk/>
            <pc:sldMk cId="1674251778" sldId="752"/>
            <ac:grpSpMk id="112" creationId="{7584DC07-0D66-4B4D-9F2E-ED132F3D4BF1}"/>
          </ac:grpSpMkLst>
        </pc:grpChg>
        <pc:grpChg chg="mod">
          <ac:chgData name="Timo Mühlhaus" userId="1b6b3aba618dadac" providerId="LiveId" clId="{8E542FEE-7FE1-4A89-9542-0641E9168F2B}" dt="2021-11-26T10:00:27.452" v="588" actId="165"/>
          <ac:grpSpMkLst>
            <pc:docMk/>
            <pc:sldMk cId="1674251778" sldId="752"/>
            <ac:grpSpMk id="144" creationId="{AB5A41AE-0677-4D14-8E17-B23D4E25ECB4}"/>
          </ac:grpSpMkLst>
        </pc:grpChg>
        <pc:grpChg chg="mod">
          <ac:chgData name="Timo Mühlhaus" userId="1b6b3aba618dadac" providerId="LiveId" clId="{8E542FEE-7FE1-4A89-9542-0641E9168F2B}" dt="2021-11-26T10:00:27.452" v="588" actId="165"/>
          <ac:grpSpMkLst>
            <pc:docMk/>
            <pc:sldMk cId="1674251778" sldId="752"/>
            <ac:grpSpMk id="147" creationId="{26698645-A810-473F-8A61-CCDF0804286E}"/>
          </ac:grpSpMkLst>
        </pc:grpChg>
        <pc:picChg chg="mod">
          <ac:chgData name="Timo Mühlhaus" userId="1b6b3aba618dadac" providerId="LiveId" clId="{8E542FEE-7FE1-4A89-9542-0641E9168F2B}" dt="2021-11-26T10:00:27.452" v="588" actId="165"/>
          <ac:picMkLst>
            <pc:docMk/>
            <pc:sldMk cId="1674251778" sldId="752"/>
            <ac:picMk id="26" creationId="{D0BBB049-4CF0-454F-9E8E-8A8BBB52177F}"/>
          </ac:picMkLst>
        </pc:picChg>
        <pc:picChg chg="mod">
          <ac:chgData name="Timo Mühlhaus" userId="1b6b3aba618dadac" providerId="LiveId" clId="{8E542FEE-7FE1-4A89-9542-0641E9168F2B}" dt="2021-11-26T10:00:27.452" v="588" actId="165"/>
          <ac:picMkLst>
            <pc:docMk/>
            <pc:sldMk cId="1674251778" sldId="752"/>
            <ac:picMk id="47" creationId="{A542AD7B-4277-46F3-A93D-53399880BB0C}"/>
          </ac:picMkLst>
        </pc:picChg>
        <pc:picChg chg="mod">
          <ac:chgData name="Timo Mühlhaus" userId="1b6b3aba618dadac" providerId="LiveId" clId="{8E542FEE-7FE1-4A89-9542-0641E9168F2B}" dt="2021-11-26T10:00:27.452" v="588" actId="165"/>
          <ac:picMkLst>
            <pc:docMk/>
            <pc:sldMk cId="1674251778" sldId="752"/>
            <ac:picMk id="48" creationId="{E92D983C-72C2-46BC-8066-B8EB9A2EF89F}"/>
          </ac:picMkLst>
        </pc:picChg>
        <pc:picChg chg="mod">
          <ac:chgData name="Timo Mühlhaus" userId="1b6b3aba618dadac" providerId="LiveId" clId="{8E542FEE-7FE1-4A89-9542-0641E9168F2B}" dt="2021-11-26T10:00:27.452" v="588" actId="165"/>
          <ac:picMkLst>
            <pc:docMk/>
            <pc:sldMk cId="1674251778" sldId="752"/>
            <ac:picMk id="49" creationId="{ED3723B9-B10F-42DD-9E5B-58C38CBCEE7C}"/>
          </ac:picMkLst>
        </pc:picChg>
        <pc:cxnChg chg="mod topLvl">
          <ac:chgData name="Timo Mühlhaus" userId="1b6b3aba618dadac" providerId="LiveId" clId="{8E542FEE-7FE1-4A89-9542-0641E9168F2B}" dt="2021-11-26T10:00:27.452" v="588" actId="165"/>
          <ac:cxnSpMkLst>
            <pc:docMk/>
            <pc:sldMk cId="1674251778" sldId="752"/>
            <ac:cxnSpMk id="4" creationId="{AA073925-BE48-40C9-8ABD-B56B79DCBCAB}"/>
          </ac:cxnSpMkLst>
        </pc:cxnChg>
        <pc:cxnChg chg="mod">
          <ac:chgData name="Timo Mühlhaus" userId="1b6b3aba618dadac" providerId="LiveId" clId="{8E542FEE-7FE1-4A89-9542-0641E9168F2B}" dt="2021-11-26T10:00:27.452" v="588" actId="165"/>
          <ac:cxnSpMkLst>
            <pc:docMk/>
            <pc:sldMk cId="1674251778" sldId="752"/>
            <ac:cxnSpMk id="20" creationId="{BA37760B-F840-4631-8155-E62524734388}"/>
          </ac:cxnSpMkLst>
        </pc:cxnChg>
        <pc:cxnChg chg="mod topLvl">
          <ac:chgData name="Timo Mühlhaus" userId="1b6b3aba618dadac" providerId="LiveId" clId="{8E542FEE-7FE1-4A89-9542-0641E9168F2B}" dt="2021-11-26T10:00:27.452" v="588" actId="165"/>
          <ac:cxnSpMkLst>
            <pc:docMk/>
            <pc:sldMk cId="1674251778" sldId="752"/>
            <ac:cxnSpMk id="28" creationId="{42B28726-E5BA-4A8B-B723-F27CA795245C}"/>
          </ac:cxnSpMkLst>
        </pc:cxnChg>
        <pc:cxnChg chg="mod">
          <ac:chgData name="Timo Mühlhaus" userId="1b6b3aba618dadac" providerId="LiveId" clId="{8E542FEE-7FE1-4A89-9542-0641E9168F2B}" dt="2021-11-26T10:00:27.452" v="588" actId="165"/>
          <ac:cxnSpMkLst>
            <pc:docMk/>
            <pc:sldMk cId="1674251778" sldId="752"/>
            <ac:cxnSpMk id="43" creationId="{DB9685D8-5AA7-4F1D-BAB1-7C1DF2265603}"/>
          </ac:cxnSpMkLst>
        </pc:cxnChg>
        <pc:cxnChg chg="mod">
          <ac:chgData name="Timo Mühlhaus" userId="1b6b3aba618dadac" providerId="LiveId" clId="{8E542FEE-7FE1-4A89-9542-0641E9168F2B}" dt="2021-11-26T10:00:27.452" v="588" actId="165"/>
          <ac:cxnSpMkLst>
            <pc:docMk/>
            <pc:sldMk cId="1674251778" sldId="752"/>
            <ac:cxnSpMk id="65" creationId="{187ED3D9-BE27-4F53-91D1-1C603D3F62AC}"/>
          </ac:cxnSpMkLst>
        </pc:cxnChg>
        <pc:cxnChg chg="mod">
          <ac:chgData name="Timo Mühlhaus" userId="1b6b3aba618dadac" providerId="LiveId" clId="{8E542FEE-7FE1-4A89-9542-0641E9168F2B}" dt="2021-11-26T10:00:27.452" v="588" actId="165"/>
          <ac:cxnSpMkLst>
            <pc:docMk/>
            <pc:sldMk cId="1674251778" sldId="752"/>
            <ac:cxnSpMk id="113" creationId="{2CC181C0-AAF4-43DD-9E5E-C468654FD0EB}"/>
          </ac:cxnSpMkLst>
        </pc:cxnChg>
        <pc:cxnChg chg="mod">
          <ac:chgData name="Timo Mühlhaus" userId="1b6b3aba618dadac" providerId="LiveId" clId="{8E542FEE-7FE1-4A89-9542-0641E9168F2B}" dt="2021-11-26T10:00:27.452" v="588" actId="165"/>
          <ac:cxnSpMkLst>
            <pc:docMk/>
            <pc:sldMk cId="1674251778" sldId="752"/>
            <ac:cxnSpMk id="114" creationId="{ABE273A0-3133-4CF6-A45F-2AFF41DB6CED}"/>
          </ac:cxnSpMkLst>
        </pc:cxnChg>
      </pc:sldChg>
      <pc:sldChg chg="addSp modSp mod">
        <pc:chgData name="Timo Mühlhaus" userId="1b6b3aba618dadac" providerId="LiveId" clId="{8E542FEE-7FE1-4A89-9542-0641E9168F2B}" dt="2021-11-26T09:02:48.223" v="95" actId="20577"/>
        <pc:sldMkLst>
          <pc:docMk/>
          <pc:sldMk cId="2967692925" sldId="757"/>
        </pc:sldMkLst>
        <pc:spChg chg="add mod">
          <ac:chgData name="Timo Mühlhaus" userId="1b6b3aba618dadac" providerId="LiveId" clId="{8E542FEE-7FE1-4A89-9542-0641E9168F2B}" dt="2021-11-26T09:02:14.697" v="65" actId="207"/>
          <ac:spMkLst>
            <pc:docMk/>
            <pc:sldMk cId="2967692925" sldId="757"/>
            <ac:spMk id="24" creationId="{7D499B47-F99A-437D-9761-D78C5343C14F}"/>
          </ac:spMkLst>
        </pc:spChg>
        <pc:spChg chg="mod">
          <ac:chgData name="Timo Mühlhaus" userId="1b6b3aba618dadac" providerId="LiveId" clId="{8E542FEE-7FE1-4A89-9542-0641E9168F2B}" dt="2021-11-26T09:01:47.845" v="51" actId="1076"/>
          <ac:spMkLst>
            <pc:docMk/>
            <pc:sldMk cId="2967692925" sldId="757"/>
            <ac:spMk id="64" creationId="{01064801-D08B-48F7-A8F8-6449E94AF872}"/>
          </ac:spMkLst>
        </pc:spChg>
        <pc:spChg chg="mod">
          <ac:chgData name="Timo Mühlhaus" userId="1b6b3aba618dadac" providerId="LiveId" clId="{8E542FEE-7FE1-4A89-9542-0641E9168F2B}" dt="2021-11-26T09:02:48.223" v="95" actId="20577"/>
          <ac:spMkLst>
            <pc:docMk/>
            <pc:sldMk cId="2967692925" sldId="757"/>
            <ac:spMk id="67" creationId="{D82B9A6A-EE0E-4189-BAF5-1D0EBB5FD7E2}"/>
          </ac:spMkLst>
        </pc:spChg>
        <pc:cxnChg chg="add mod">
          <ac:chgData name="Timo Mühlhaus" userId="1b6b3aba618dadac" providerId="LiveId" clId="{8E542FEE-7FE1-4A89-9542-0641E9168F2B}" dt="2021-11-26T09:01:56.039" v="54" actId="14100"/>
          <ac:cxnSpMkLst>
            <pc:docMk/>
            <pc:sldMk cId="2967692925" sldId="757"/>
            <ac:cxnSpMk id="23" creationId="{EE5FB252-8188-40A1-ABFC-9ADAC48E1EE5}"/>
          </ac:cxnSpMkLst>
        </pc:cxnChg>
        <pc:cxnChg chg="mod">
          <ac:chgData name="Timo Mühlhaus" userId="1b6b3aba618dadac" providerId="LiveId" clId="{8E542FEE-7FE1-4A89-9542-0641E9168F2B}" dt="2021-11-26T09:02:19.653" v="66" actId="208"/>
          <ac:cxnSpMkLst>
            <pc:docMk/>
            <pc:sldMk cId="2967692925" sldId="757"/>
            <ac:cxnSpMk id="61" creationId="{E3ED63FD-7C13-489D-99D9-DC3C76DE1A57}"/>
          </ac:cxnSpMkLst>
        </pc:cxnChg>
      </pc:sldChg>
      <pc:sldChg chg="del">
        <pc:chgData name="Timo Mühlhaus" userId="1b6b3aba618dadac" providerId="LiveId" clId="{8E542FEE-7FE1-4A89-9542-0641E9168F2B}" dt="2021-11-26T09:02:58.085" v="96" actId="47"/>
        <pc:sldMkLst>
          <pc:docMk/>
          <pc:sldMk cId="2245011118" sldId="758"/>
        </pc:sldMkLst>
      </pc:sldChg>
      <pc:sldChg chg="addSp delSp modSp mod">
        <pc:chgData name="Timo Mühlhaus" userId="1b6b3aba618dadac" providerId="LiveId" clId="{8E542FEE-7FE1-4A89-9542-0641E9168F2B}" dt="2021-11-26T10:17:10.455" v="813" actId="313"/>
        <pc:sldMkLst>
          <pc:docMk/>
          <pc:sldMk cId="809076678" sldId="776"/>
        </pc:sldMkLst>
        <pc:spChg chg="del">
          <ac:chgData name="Timo Mühlhaus" userId="1b6b3aba618dadac" providerId="LiveId" clId="{8E542FEE-7FE1-4A89-9542-0641E9168F2B}" dt="2021-11-26T09:06:14.880" v="225" actId="478"/>
          <ac:spMkLst>
            <pc:docMk/>
            <pc:sldMk cId="809076678" sldId="776"/>
            <ac:spMk id="3" creationId="{36C8436B-1247-49BA-A46B-695DD1006FC8}"/>
          </ac:spMkLst>
        </pc:spChg>
        <pc:spChg chg="del">
          <ac:chgData name="Timo Mühlhaus" userId="1b6b3aba618dadac" providerId="LiveId" clId="{8E542FEE-7FE1-4A89-9542-0641E9168F2B}" dt="2021-11-26T09:06:14.880" v="225" actId="478"/>
          <ac:spMkLst>
            <pc:docMk/>
            <pc:sldMk cId="809076678" sldId="776"/>
            <ac:spMk id="4" creationId="{098CD538-88B8-4C11-AAE5-FDDB50A40DA9}"/>
          </ac:spMkLst>
        </pc:spChg>
        <pc:spChg chg="mod">
          <ac:chgData name="Timo Mühlhaus" userId="1b6b3aba618dadac" providerId="LiveId" clId="{8E542FEE-7FE1-4A89-9542-0641E9168F2B}" dt="2021-11-26T09:58:33.591" v="577"/>
          <ac:spMkLst>
            <pc:docMk/>
            <pc:sldMk cId="809076678" sldId="776"/>
            <ac:spMk id="6" creationId="{00C07D78-C51D-4E5D-8CFE-3A3AB6578D75}"/>
          </ac:spMkLst>
        </pc:spChg>
        <pc:spChg chg="mod">
          <ac:chgData name="Timo Mühlhaus" userId="1b6b3aba618dadac" providerId="LiveId" clId="{8E542FEE-7FE1-4A89-9542-0641E9168F2B}" dt="2021-11-26T09:58:33.591" v="577"/>
          <ac:spMkLst>
            <pc:docMk/>
            <pc:sldMk cId="809076678" sldId="776"/>
            <ac:spMk id="8" creationId="{C72490CF-048C-469E-A973-22DB559E00AC}"/>
          </ac:spMkLst>
        </pc:spChg>
        <pc:spChg chg="mod">
          <ac:chgData name="Timo Mühlhaus" userId="1b6b3aba618dadac" providerId="LiveId" clId="{8E542FEE-7FE1-4A89-9542-0641E9168F2B}" dt="2021-11-26T09:58:33.591" v="577"/>
          <ac:spMkLst>
            <pc:docMk/>
            <pc:sldMk cId="809076678" sldId="776"/>
            <ac:spMk id="12" creationId="{7949F687-79D3-457B-8B3D-A8326500A6A1}"/>
          </ac:spMkLst>
        </pc:spChg>
        <pc:spChg chg="mod">
          <ac:chgData name="Timo Mühlhaus" userId="1b6b3aba618dadac" providerId="LiveId" clId="{8E542FEE-7FE1-4A89-9542-0641E9168F2B}" dt="2021-11-26T09:58:33.591" v="577"/>
          <ac:spMkLst>
            <pc:docMk/>
            <pc:sldMk cId="809076678" sldId="776"/>
            <ac:spMk id="13" creationId="{EE238504-DE3F-4CD3-8BD3-6F465C5FE244}"/>
          </ac:spMkLst>
        </pc:spChg>
        <pc:spChg chg="mod">
          <ac:chgData name="Timo Mühlhaus" userId="1b6b3aba618dadac" providerId="LiveId" clId="{8E542FEE-7FE1-4A89-9542-0641E9168F2B}" dt="2021-11-26T09:58:33.591" v="577"/>
          <ac:spMkLst>
            <pc:docMk/>
            <pc:sldMk cId="809076678" sldId="776"/>
            <ac:spMk id="15" creationId="{DE012AE7-7CCB-43A6-8422-0797126C9C8A}"/>
          </ac:spMkLst>
        </pc:spChg>
        <pc:spChg chg="mod">
          <ac:chgData name="Timo Mühlhaus" userId="1b6b3aba618dadac" providerId="LiveId" clId="{8E542FEE-7FE1-4A89-9542-0641E9168F2B}" dt="2021-11-26T09:58:33.591" v="577"/>
          <ac:spMkLst>
            <pc:docMk/>
            <pc:sldMk cId="809076678" sldId="776"/>
            <ac:spMk id="19" creationId="{3DD003ED-95FF-46EB-8762-E31BA943D6E7}"/>
          </ac:spMkLst>
        </pc:spChg>
        <pc:spChg chg="mod">
          <ac:chgData name="Timo Mühlhaus" userId="1b6b3aba618dadac" providerId="LiveId" clId="{8E542FEE-7FE1-4A89-9542-0641E9168F2B}" dt="2021-11-26T09:58:33.591" v="577"/>
          <ac:spMkLst>
            <pc:docMk/>
            <pc:sldMk cId="809076678" sldId="776"/>
            <ac:spMk id="21" creationId="{2D23C4EF-CE02-4070-9825-ABE788587F34}"/>
          </ac:spMkLst>
        </pc:spChg>
        <pc:spChg chg="mod">
          <ac:chgData name="Timo Mühlhaus" userId="1b6b3aba618dadac" providerId="LiveId" clId="{8E542FEE-7FE1-4A89-9542-0641E9168F2B}" dt="2021-11-26T09:58:33.591" v="577"/>
          <ac:spMkLst>
            <pc:docMk/>
            <pc:sldMk cId="809076678" sldId="776"/>
            <ac:spMk id="23" creationId="{BC9937D1-6F1C-4166-9789-4215D3EC0F64}"/>
          </ac:spMkLst>
        </pc:spChg>
        <pc:spChg chg="mod">
          <ac:chgData name="Timo Mühlhaus" userId="1b6b3aba618dadac" providerId="LiveId" clId="{8E542FEE-7FE1-4A89-9542-0641E9168F2B}" dt="2021-11-26T09:58:33.591" v="577"/>
          <ac:spMkLst>
            <pc:docMk/>
            <pc:sldMk cId="809076678" sldId="776"/>
            <ac:spMk id="25" creationId="{1C5F204D-38ED-49F3-8409-D5D1C5EE11F7}"/>
          </ac:spMkLst>
        </pc:spChg>
        <pc:spChg chg="mod">
          <ac:chgData name="Timo Mühlhaus" userId="1b6b3aba618dadac" providerId="LiveId" clId="{8E542FEE-7FE1-4A89-9542-0641E9168F2B}" dt="2021-11-26T09:58:33.591" v="577"/>
          <ac:spMkLst>
            <pc:docMk/>
            <pc:sldMk cId="809076678" sldId="776"/>
            <ac:spMk id="26" creationId="{4F7728B1-2A63-4E13-9E3D-ACA56851D2C2}"/>
          </ac:spMkLst>
        </pc:spChg>
        <pc:spChg chg="mod">
          <ac:chgData name="Timo Mühlhaus" userId="1b6b3aba618dadac" providerId="LiveId" clId="{8E542FEE-7FE1-4A89-9542-0641E9168F2B}" dt="2021-11-26T09:58:33.591" v="577"/>
          <ac:spMkLst>
            <pc:docMk/>
            <pc:sldMk cId="809076678" sldId="776"/>
            <ac:spMk id="27" creationId="{BCDBE720-6E12-43AA-924B-488518CBEBB4}"/>
          </ac:spMkLst>
        </pc:spChg>
        <pc:spChg chg="mod">
          <ac:chgData name="Timo Mühlhaus" userId="1b6b3aba618dadac" providerId="LiveId" clId="{8E542FEE-7FE1-4A89-9542-0641E9168F2B}" dt="2021-11-26T09:58:33.591" v="577"/>
          <ac:spMkLst>
            <pc:docMk/>
            <pc:sldMk cId="809076678" sldId="776"/>
            <ac:spMk id="28" creationId="{ADC20B8C-6BAD-43F3-AEA7-8E9DA3183F2A}"/>
          </ac:spMkLst>
        </pc:spChg>
        <pc:spChg chg="mod">
          <ac:chgData name="Timo Mühlhaus" userId="1b6b3aba618dadac" providerId="LiveId" clId="{8E542FEE-7FE1-4A89-9542-0641E9168F2B}" dt="2021-11-26T09:58:33.591" v="577"/>
          <ac:spMkLst>
            <pc:docMk/>
            <pc:sldMk cId="809076678" sldId="776"/>
            <ac:spMk id="29" creationId="{A6A51A69-9532-42BE-BFC9-F30373F02E75}"/>
          </ac:spMkLst>
        </pc:spChg>
        <pc:spChg chg="mod">
          <ac:chgData name="Timo Mühlhaus" userId="1b6b3aba618dadac" providerId="LiveId" clId="{8E542FEE-7FE1-4A89-9542-0641E9168F2B}" dt="2021-11-26T09:58:33.591" v="577"/>
          <ac:spMkLst>
            <pc:docMk/>
            <pc:sldMk cId="809076678" sldId="776"/>
            <ac:spMk id="31" creationId="{41BAC7EA-63AD-404B-8DC3-E711873D3241}"/>
          </ac:spMkLst>
        </pc:spChg>
        <pc:spChg chg="mod">
          <ac:chgData name="Timo Mühlhaus" userId="1b6b3aba618dadac" providerId="LiveId" clId="{8E542FEE-7FE1-4A89-9542-0641E9168F2B}" dt="2021-11-26T09:58:33.591" v="577"/>
          <ac:spMkLst>
            <pc:docMk/>
            <pc:sldMk cId="809076678" sldId="776"/>
            <ac:spMk id="33" creationId="{DE3D435A-7FFA-429B-9778-1E3525D69873}"/>
          </ac:spMkLst>
        </pc:spChg>
        <pc:spChg chg="mod">
          <ac:chgData name="Timo Mühlhaus" userId="1b6b3aba618dadac" providerId="LiveId" clId="{8E542FEE-7FE1-4A89-9542-0641E9168F2B}" dt="2021-11-26T09:58:33.591" v="577"/>
          <ac:spMkLst>
            <pc:docMk/>
            <pc:sldMk cId="809076678" sldId="776"/>
            <ac:spMk id="34" creationId="{8E155EC7-C3D8-4175-9A81-5B6F62631635}"/>
          </ac:spMkLst>
        </pc:spChg>
        <pc:spChg chg="mod">
          <ac:chgData name="Timo Mühlhaus" userId="1b6b3aba618dadac" providerId="LiveId" clId="{8E542FEE-7FE1-4A89-9542-0641E9168F2B}" dt="2021-11-26T09:58:33.591" v="577"/>
          <ac:spMkLst>
            <pc:docMk/>
            <pc:sldMk cId="809076678" sldId="776"/>
            <ac:spMk id="35" creationId="{5EC59177-2E6A-49F5-8C43-FC4B0E555384}"/>
          </ac:spMkLst>
        </pc:spChg>
        <pc:spChg chg="mod">
          <ac:chgData name="Timo Mühlhaus" userId="1b6b3aba618dadac" providerId="LiveId" clId="{8E542FEE-7FE1-4A89-9542-0641E9168F2B}" dt="2021-11-26T09:58:33.591" v="577"/>
          <ac:spMkLst>
            <pc:docMk/>
            <pc:sldMk cId="809076678" sldId="776"/>
            <ac:spMk id="36" creationId="{07F880B5-D096-4F29-B771-39DDA33C5FD2}"/>
          </ac:spMkLst>
        </pc:spChg>
        <pc:spChg chg="mod">
          <ac:chgData name="Timo Mühlhaus" userId="1b6b3aba618dadac" providerId="LiveId" clId="{8E542FEE-7FE1-4A89-9542-0641E9168F2B}" dt="2021-11-26T09:58:33.591" v="577"/>
          <ac:spMkLst>
            <pc:docMk/>
            <pc:sldMk cId="809076678" sldId="776"/>
            <ac:spMk id="37" creationId="{DFF0F1CA-AC8C-4D80-A643-0A5DE129AE7B}"/>
          </ac:spMkLst>
        </pc:spChg>
        <pc:spChg chg="mod">
          <ac:chgData name="Timo Mühlhaus" userId="1b6b3aba618dadac" providerId="LiveId" clId="{8E542FEE-7FE1-4A89-9542-0641E9168F2B}" dt="2021-11-26T09:58:33.591" v="577"/>
          <ac:spMkLst>
            <pc:docMk/>
            <pc:sldMk cId="809076678" sldId="776"/>
            <ac:spMk id="40" creationId="{DAF316F9-FCAD-4972-A0D9-F2F0ACA21252}"/>
          </ac:spMkLst>
        </pc:spChg>
        <pc:spChg chg="mod">
          <ac:chgData name="Timo Mühlhaus" userId="1b6b3aba618dadac" providerId="LiveId" clId="{8E542FEE-7FE1-4A89-9542-0641E9168F2B}" dt="2021-11-26T09:58:33.591" v="577"/>
          <ac:spMkLst>
            <pc:docMk/>
            <pc:sldMk cId="809076678" sldId="776"/>
            <ac:spMk id="41" creationId="{336B8AF8-6F4B-40AA-8C57-5BEEEF33DDAE}"/>
          </ac:spMkLst>
        </pc:spChg>
        <pc:spChg chg="mod">
          <ac:chgData name="Timo Mühlhaus" userId="1b6b3aba618dadac" providerId="LiveId" clId="{8E542FEE-7FE1-4A89-9542-0641E9168F2B}" dt="2021-11-26T09:59:00.648" v="581"/>
          <ac:spMkLst>
            <pc:docMk/>
            <pc:sldMk cId="809076678" sldId="776"/>
            <ac:spMk id="43" creationId="{4F4F6B83-7FE5-4CAE-8DDA-F5C446BCD1FB}"/>
          </ac:spMkLst>
        </pc:spChg>
        <pc:spChg chg="mod">
          <ac:chgData name="Timo Mühlhaus" userId="1b6b3aba618dadac" providerId="LiveId" clId="{8E542FEE-7FE1-4A89-9542-0641E9168F2B}" dt="2021-11-26T09:59:00.648" v="581"/>
          <ac:spMkLst>
            <pc:docMk/>
            <pc:sldMk cId="809076678" sldId="776"/>
            <ac:spMk id="44" creationId="{F5FBC4F7-8A6D-4AB3-957E-2047D4D259E5}"/>
          </ac:spMkLst>
        </pc:spChg>
        <pc:spChg chg="mod">
          <ac:chgData name="Timo Mühlhaus" userId="1b6b3aba618dadac" providerId="LiveId" clId="{8E542FEE-7FE1-4A89-9542-0641E9168F2B}" dt="2021-11-26T09:59:00.648" v="581"/>
          <ac:spMkLst>
            <pc:docMk/>
            <pc:sldMk cId="809076678" sldId="776"/>
            <ac:spMk id="45" creationId="{EDB26F0A-A78D-4901-BFF7-BBCAC73C8060}"/>
          </ac:spMkLst>
        </pc:spChg>
        <pc:spChg chg="mod">
          <ac:chgData name="Timo Mühlhaus" userId="1b6b3aba618dadac" providerId="LiveId" clId="{8E542FEE-7FE1-4A89-9542-0641E9168F2B}" dt="2021-11-26T09:59:00.648" v="581"/>
          <ac:spMkLst>
            <pc:docMk/>
            <pc:sldMk cId="809076678" sldId="776"/>
            <ac:spMk id="46" creationId="{232A42F0-3577-4E85-969C-0025DFA3261E}"/>
          </ac:spMkLst>
        </pc:spChg>
        <pc:spChg chg="mod">
          <ac:chgData name="Timo Mühlhaus" userId="1b6b3aba618dadac" providerId="LiveId" clId="{8E542FEE-7FE1-4A89-9542-0641E9168F2B}" dt="2021-11-26T09:59:00.648" v="581"/>
          <ac:spMkLst>
            <pc:docMk/>
            <pc:sldMk cId="809076678" sldId="776"/>
            <ac:spMk id="47" creationId="{1D59A617-7E40-4F19-BF71-BE8FAF4E3B24}"/>
          </ac:spMkLst>
        </pc:spChg>
        <pc:spChg chg="mod">
          <ac:chgData name="Timo Mühlhaus" userId="1b6b3aba618dadac" providerId="LiveId" clId="{8E542FEE-7FE1-4A89-9542-0641E9168F2B}" dt="2021-11-26T09:59:00.648" v="581"/>
          <ac:spMkLst>
            <pc:docMk/>
            <pc:sldMk cId="809076678" sldId="776"/>
            <ac:spMk id="48" creationId="{1F620472-47D0-43BB-B3CB-A9BFACC1C404}"/>
          </ac:spMkLst>
        </pc:spChg>
        <pc:spChg chg="mod">
          <ac:chgData name="Timo Mühlhaus" userId="1b6b3aba618dadac" providerId="LiveId" clId="{8E542FEE-7FE1-4A89-9542-0641E9168F2B}" dt="2021-11-26T09:59:00.648" v="581"/>
          <ac:spMkLst>
            <pc:docMk/>
            <pc:sldMk cId="809076678" sldId="776"/>
            <ac:spMk id="49" creationId="{F9FE9C86-A799-4D64-8F02-AEEE57FE2F40}"/>
          </ac:spMkLst>
        </pc:spChg>
        <pc:spChg chg="mod">
          <ac:chgData name="Timo Mühlhaus" userId="1b6b3aba618dadac" providerId="LiveId" clId="{8E542FEE-7FE1-4A89-9542-0641E9168F2B}" dt="2021-11-26T09:59:00.648" v="581"/>
          <ac:spMkLst>
            <pc:docMk/>
            <pc:sldMk cId="809076678" sldId="776"/>
            <ac:spMk id="50" creationId="{00B2AEE1-BD55-44C5-8A45-C8C47B176755}"/>
          </ac:spMkLst>
        </pc:spChg>
        <pc:spChg chg="mod">
          <ac:chgData name="Timo Mühlhaus" userId="1b6b3aba618dadac" providerId="LiveId" clId="{8E542FEE-7FE1-4A89-9542-0641E9168F2B}" dt="2021-11-26T09:59:00.648" v="581"/>
          <ac:spMkLst>
            <pc:docMk/>
            <pc:sldMk cId="809076678" sldId="776"/>
            <ac:spMk id="51" creationId="{2ECA3FFC-66BE-4A20-A110-01C88B244597}"/>
          </ac:spMkLst>
        </pc:spChg>
        <pc:spChg chg="mod">
          <ac:chgData name="Timo Mühlhaus" userId="1b6b3aba618dadac" providerId="LiveId" clId="{8E542FEE-7FE1-4A89-9542-0641E9168F2B}" dt="2021-11-26T09:59:00.648" v="581"/>
          <ac:spMkLst>
            <pc:docMk/>
            <pc:sldMk cId="809076678" sldId="776"/>
            <ac:spMk id="52" creationId="{DE1C5A1D-F236-45B8-A530-5548701CEA1E}"/>
          </ac:spMkLst>
        </pc:spChg>
        <pc:spChg chg="mod">
          <ac:chgData name="Timo Mühlhaus" userId="1b6b3aba618dadac" providerId="LiveId" clId="{8E542FEE-7FE1-4A89-9542-0641E9168F2B}" dt="2021-11-26T09:59:00.648" v="581"/>
          <ac:spMkLst>
            <pc:docMk/>
            <pc:sldMk cId="809076678" sldId="776"/>
            <ac:spMk id="53" creationId="{A1F47BB8-15DF-4519-97A7-1BD70D3BC94D}"/>
          </ac:spMkLst>
        </pc:spChg>
        <pc:spChg chg="mod">
          <ac:chgData name="Timo Mühlhaus" userId="1b6b3aba618dadac" providerId="LiveId" clId="{8E542FEE-7FE1-4A89-9542-0641E9168F2B}" dt="2021-11-26T09:59:04.825" v="583"/>
          <ac:spMkLst>
            <pc:docMk/>
            <pc:sldMk cId="809076678" sldId="776"/>
            <ac:spMk id="55" creationId="{119E75A5-9B69-45A4-957A-30DB482C3E69}"/>
          </ac:spMkLst>
        </pc:spChg>
        <pc:spChg chg="mod">
          <ac:chgData name="Timo Mühlhaus" userId="1b6b3aba618dadac" providerId="LiveId" clId="{8E542FEE-7FE1-4A89-9542-0641E9168F2B}" dt="2021-11-26T09:59:04.825" v="583"/>
          <ac:spMkLst>
            <pc:docMk/>
            <pc:sldMk cId="809076678" sldId="776"/>
            <ac:spMk id="56" creationId="{ED069EB2-3A67-4D7A-8A9A-C449269C3312}"/>
          </ac:spMkLst>
        </pc:spChg>
        <pc:spChg chg="mod">
          <ac:chgData name="Timo Mühlhaus" userId="1b6b3aba618dadac" providerId="LiveId" clId="{8E542FEE-7FE1-4A89-9542-0641E9168F2B}" dt="2021-11-26T09:59:04.825" v="583"/>
          <ac:spMkLst>
            <pc:docMk/>
            <pc:sldMk cId="809076678" sldId="776"/>
            <ac:spMk id="57" creationId="{E821027B-A3B8-4533-A5B1-CBABA23EB9A9}"/>
          </ac:spMkLst>
        </pc:spChg>
        <pc:spChg chg="mod">
          <ac:chgData name="Timo Mühlhaus" userId="1b6b3aba618dadac" providerId="LiveId" clId="{8E542FEE-7FE1-4A89-9542-0641E9168F2B}" dt="2021-11-26T09:59:04.825" v="583"/>
          <ac:spMkLst>
            <pc:docMk/>
            <pc:sldMk cId="809076678" sldId="776"/>
            <ac:spMk id="58" creationId="{42CCB2BD-3EA2-4F63-B1CD-B6C57EE4E985}"/>
          </ac:spMkLst>
        </pc:spChg>
        <pc:spChg chg="mod">
          <ac:chgData name="Timo Mühlhaus" userId="1b6b3aba618dadac" providerId="LiveId" clId="{8E542FEE-7FE1-4A89-9542-0641E9168F2B}" dt="2021-11-26T09:59:04.825" v="583"/>
          <ac:spMkLst>
            <pc:docMk/>
            <pc:sldMk cId="809076678" sldId="776"/>
            <ac:spMk id="59" creationId="{197FC6C5-625E-4C43-9011-52043BDC0EBC}"/>
          </ac:spMkLst>
        </pc:spChg>
        <pc:spChg chg="mod">
          <ac:chgData name="Timo Mühlhaus" userId="1b6b3aba618dadac" providerId="LiveId" clId="{8E542FEE-7FE1-4A89-9542-0641E9168F2B}" dt="2021-11-26T09:59:04.825" v="583"/>
          <ac:spMkLst>
            <pc:docMk/>
            <pc:sldMk cId="809076678" sldId="776"/>
            <ac:spMk id="60" creationId="{37CD6C12-F0BC-4686-BB8C-FB6B18F977F7}"/>
          </ac:spMkLst>
        </pc:spChg>
        <pc:spChg chg="mod">
          <ac:chgData name="Timo Mühlhaus" userId="1b6b3aba618dadac" providerId="LiveId" clId="{8E542FEE-7FE1-4A89-9542-0641E9168F2B}" dt="2021-11-26T09:59:04.825" v="583"/>
          <ac:spMkLst>
            <pc:docMk/>
            <pc:sldMk cId="809076678" sldId="776"/>
            <ac:spMk id="61" creationId="{7FCBDFE6-8E63-4E2C-80E2-55474FF0DAC5}"/>
          </ac:spMkLst>
        </pc:spChg>
        <pc:spChg chg="mod">
          <ac:chgData name="Timo Mühlhaus" userId="1b6b3aba618dadac" providerId="LiveId" clId="{8E542FEE-7FE1-4A89-9542-0641E9168F2B}" dt="2021-11-26T09:59:04.825" v="583"/>
          <ac:spMkLst>
            <pc:docMk/>
            <pc:sldMk cId="809076678" sldId="776"/>
            <ac:spMk id="62" creationId="{AD8EB09A-7AA0-4505-A365-D8AE058411C3}"/>
          </ac:spMkLst>
        </pc:spChg>
        <pc:spChg chg="mod">
          <ac:chgData name="Timo Mühlhaus" userId="1b6b3aba618dadac" providerId="LiveId" clId="{8E542FEE-7FE1-4A89-9542-0641E9168F2B}" dt="2021-11-26T09:59:04.825" v="583"/>
          <ac:spMkLst>
            <pc:docMk/>
            <pc:sldMk cId="809076678" sldId="776"/>
            <ac:spMk id="63" creationId="{6559505E-A924-4A6A-99A7-ADD0FD2E7E63}"/>
          </ac:spMkLst>
        </pc:spChg>
        <pc:spChg chg="mod">
          <ac:chgData name="Timo Mühlhaus" userId="1b6b3aba618dadac" providerId="LiveId" clId="{8E542FEE-7FE1-4A89-9542-0641E9168F2B}" dt="2021-11-26T09:59:04.825" v="583"/>
          <ac:spMkLst>
            <pc:docMk/>
            <pc:sldMk cId="809076678" sldId="776"/>
            <ac:spMk id="64" creationId="{DE9E13F5-6F30-436E-ABF5-AF5DD30A8F01}"/>
          </ac:spMkLst>
        </pc:spChg>
        <pc:spChg chg="mod">
          <ac:chgData name="Timo Mühlhaus" userId="1b6b3aba618dadac" providerId="LiveId" clId="{8E542FEE-7FE1-4A89-9542-0641E9168F2B}" dt="2021-11-26T09:59:04.825" v="583"/>
          <ac:spMkLst>
            <pc:docMk/>
            <pc:sldMk cId="809076678" sldId="776"/>
            <ac:spMk id="65" creationId="{5EFE4D2A-FF78-4115-B478-9400A2F99E7D}"/>
          </ac:spMkLst>
        </pc:spChg>
        <pc:spChg chg="mod">
          <ac:chgData name="Timo Mühlhaus" userId="1b6b3aba618dadac" providerId="LiveId" clId="{8E542FEE-7FE1-4A89-9542-0641E9168F2B}" dt="2021-11-26T10:01:12.409" v="599" actId="13822"/>
          <ac:spMkLst>
            <pc:docMk/>
            <pc:sldMk cId="809076678" sldId="776"/>
            <ac:spMk id="80" creationId="{BF5910B1-5291-4777-BA07-C8E86B675F75}"/>
          </ac:spMkLst>
        </pc:spChg>
        <pc:spChg chg="mod">
          <ac:chgData name="Timo Mühlhaus" userId="1b6b3aba618dadac" providerId="LiveId" clId="{8E542FEE-7FE1-4A89-9542-0641E9168F2B}" dt="2021-11-26T10:01:12.409" v="599" actId="13822"/>
          <ac:spMkLst>
            <pc:docMk/>
            <pc:sldMk cId="809076678" sldId="776"/>
            <ac:spMk id="81" creationId="{3C812AF3-2938-4537-B904-40444E7DDC0F}"/>
          </ac:spMkLst>
        </pc:spChg>
        <pc:spChg chg="add mod">
          <ac:chgData name="Timo Mühlhaus" userId="1b6b3aba618dadac" providerId="LiveId" clId="{8E542FEE-7FE1-4A89-9542-0641E9168F2B}" dt="2021-11-26T10:17:10.455" v="813" actId="313"/>
          <ac:spMkLst>
            <pc:docMk/>
            <pc:sldMk cId="809076678" sldId="776"/>
            <ac:spMk id="83" creationId="{C46896EB-B1E0-496F-9C83-E11777EC4B4B}"/>
          </ac:spMkLst>
        </pc:spChg>
        <pc:grpChg chg="add mod">
          <ac:chgData name="Timo Mühlhaus" userId="1b6b3aba618dadac" providerId="LiveId" clId="{8E542FEE-7FE1-4A89-9542-0641E9168F2B}" dt="2021-11-26T10:01:57.938" v="605" actId="1076"/>
          <ac:grpSpMkLst>
            <pc:docMk/>
            <pc:sldMk cId="809076678" sldId="776"/>
            <ac:grpSpMk id="5" creationId="{A911C008-18F7-47C6-806D-D3893BAB87BE}"/>
          </ac:grpSpMkLst>
        </pc:grpChg>
        <pc:grpChg chg="mod">
          <ac:chgData name="Timo Mühlhaus" userId="1b6b3aba618dadac" providerId="LiveId" clId="{8E542FEE-7FE1-4A89-9542-0641E9168F2B}" dt="2021-11-26T09:58:33.591" v="577"/>
          <ac:grpSpMkLst>
            <pc:docMk/>
            <pc:sldMk cId="809076678" sldId="776"/>
            <ac:grpSpMk id="7" creationId="{56423A39-EBCA-4534-B343-BA7AAA399ADE}"/>
          </ac:grpSpMkLst>
        </pc:grpChg>
        <pc:grpChg chg="mod">
          <ac:chgData name="Timo Mühlhaus" userId="1b6b3aba618dadac" providerId="LiveId" clId="{8E542FEE-7FE1-4A89-9542-0641E9168F2B}" dt="2021-11-26T09:58:33.591" v="577"/>
          <ac:grpSpMkLst>
            <pc:docMk/>
            <pc:sldMk cId="809076678" sldId="776"/>
            <ac:grpSpMk id="10" creationId="{78D0C817-46B8-45B1-A115-51BD6B4BC516}"/>
          </ac:grpSpMkLst>
        </pc:grpChg>
        <pc:grpChg chg="mod">
          <ac:chgData name="Timo Mühlhaus" userId="1b6b3aba618dadac" providerId="LiveId" clId="{8E542FEE-7FE1-4A89-9542-0641E9168F2B}" dt="2021-11-26T09:58:33.591" v="577"/>
          <ac:grpSpMkLst>
            <pc:docMk/>
            <pc:sldMk cId="809076678" sldId="776"/>
            <ac:grpSpMk id="11" creationId="{5E2DF24F-DEA2-482F-B1C0-50869110D598}"/>
          </ac:grpSpMkLst>
        </pc:grpChg>
        <pc:grpChg chg="mod">
          <ac:chgData name="Timo Mühlhaus" userId="1b6b3aba618dadac" providerId="LiveId" clId="{8E542FEE-7FE1-4A89-9542-0641E9168F2B}" dt="2021-11-26T09:58:33.591" v="577"/>
          <ac:grpSpMkLst>
            <pc:docMk/>
            <pc:sldMk cId="809076678" sldId="776"/>
            <ac:grpSpMk id="17" creationId="{9F40AC30-B2C3-4B35-A308-24F31CB365DB}"/>
          </ac:grpSpMkLst>
        </pc:grpChg>
        <pc:grpChg chg="mod">
          <ac:chgData name="Timo Mühlhaus" userId="1b6b3aba618dadac" providerId="LiveId" clId="{8E542FEE-7FE1-4A89-9542-0641E9168F2B}" dt="2021-11-26T09:58:33.591" v="577"/>
          <ac:grpSpMkLst>
            <pc:docMk/>
            <pc:sldMk cId="809076678" sldId="776"/>
            <ac:grpSpMk id="20" creationId="{F1CF5C6C-76E2-494D-8BEC-776FC234D0F4}"/>
          </ac:grpSpMkLst>
        </pc:grpChg>
        <pc:grpChg chg="mod">
          <ac:chgData name="Timo Mühlhaus" userId="1b6b3aba618dadac" providerId="LiveId" clId="{8E542FEE-7FE1-4A89-9542-0641E9168F2B}" dt="2021-11-26T09:58:33.591" v="577"/>
          <ac:grpSpMkLst>
            <pc:docMk/>
            <pc:sldMk cId="809076678" sldId="776"/>
            <ac:grpSpMk id="24" creationId="{CB945FE6-D111-4F44-9B51-E194F79F6844}"/>
          </ac:grpSpMkLst>
        </pc:grpChg>
        <pc:grpChg chg="mod">
          <ac:chgData name="Timo Mühlhaus" userId="1b6b3aba618dadac" providerId="LiveId" clId="{8E542FEE-7FE1-4A89-9542-0641E9168F2B}" dt="2021-11-26T09:58:33.591" v="577"/>
          <ac:grpSpMkLst>
            <pc:docMk/>
            <pc:sldMk cId="809076678" sldId="776"/>
            <ac:grpSpMk id="32" creationId="{73F3307E-AE48-4B96-B214-83525C954DBB}"/>
          </ac:grpSpMkLst>
        </pc:grpChg>
        <pc:grpChg chg="mod">
          <ac:chgData name="Timo Mühlhaus" userId="1b6b3aba618dadac" providerId="LiveId" clId="{8E542FEE-7FE1-4A89-9542-0641E9168F2B}" dt="2021-11-26T09:58:33.591" v="577"/>
          <ac:grpSpMkLst>
            <pc:docMk/>
            <pc:sldMk cId="809076678" sldId="776"/>
            <ac:grpSpMk id="39" creationId="{7E3F55C7-8368-490B-9D27-E4AA732A5193}"/>
          </ac:grpSpMkLst>
        </pc:grpChg>
        <pc:grpChg chg="add mod">
          <ac:chgData name="Timo Mühlhaus" userId="1b6b3aba618dadac" providerId="LiveId" clId="{8E542FEE-7FE1-4A89-9542-0641E9168F2B}" dt="2021-11-26T10:01:57.938" v="605" actId="1076"/>
          <ac:grpSpMkLst>
            <pc:docMk/>
            <pc:sldMk cId="809076678" sldId="776"/>
            <ac:grpSpMk id="42" creationId="{96F61882-4761-4371-AD5B-9183FAF10913}"/>
          </ac:grpSpMkLst>
        </pc:grpChg>
        <pc:grpChg chg="add mod">
          <ac:chgData name="Timo Mühlhaus" userId="1b6b3aba618dadac" providerId="LiveId" clId="{8E542FEE-7FE1-4A89-9542-0641E9168F2B}" dt="2021-11-26T10:01:57.938" v="605" actId="1076"/>
          <ac:grpSpMkLst>
            <pc:docMk/>
            <pc:sldMk cId="809076678" sldId="776"/>
            <ac:grpSpMk id="54" creationId="{033444CD-32B4-4B9B-A5C0-68915A669803}"/>
          </ac:grpSpMkLst>
        </pc:grpChg>
        <pc:grpChg chg="add mod">
          <ac:chgData name="Timo Mühlhaus" userId="1b6b3aba618dadac" providerId="LiveId" clId="{8E542FEE-7FE1-4A89-9542-0641E9168F2B}" dt="2021-11-26T10:01:17.954" v="600" actId="164"/>
          <ac:grpSpMkLst>
            <pc:docMk/>
            <pc:sldMk cId="809076678" sldId="776"/>
            <ac:grpSpMk id="67" creationId="{2E69CAD4-B39E-4F71-B97E-3CADA19D0CA0}"/>
          </ac:grpSpMkLst>
        </pc:grpChg>
        <pc:grpChg chg="mod">
          <ac:chgData name="Timo Mühlhaus" userId="1b6b3aba618dadac" providerId="LiveId" clId="{8E542FEE-7FE1-4A89-9542-0641E9168F2B}" dt="2021-11-26T10:00:34.305" v="591"/>
          <ac:grpSpMkLst>
            <pc:docMk/>
            <pc:sldMk cId="809076678" sldId="776"/>
            <ac:grpSpMk id="68" creationId="{2EFDF4AD-197A-465E-BB25-763E79248244}"/>
          </ac:grpSpMkLst>
        </pc:grpChg>
        <pc:grpChg chg="mod">
          <ac:chgData name="Timo Mühlhaus" userId="1b6b3aba618dadac" providerId="LiveId" clId="{8E542FEE-7FE1-4A89-9542-0641E9168F2B}" dt="2021-11-26T10:00:34.305" v="591"/>
          <ac:grpSpMkLst>
            <pc:docMk/>
            <pc:sldMk cId="809076678" sldId="776"/>
            <ac:grpSpMk id="71" creationId="{B12ECD75-F71D-441B-97C5-EE0DCE962017}"/>
          </ac:grpSpMkLst>
        </pc:grpChg>
        <pc:grpChg chg="mod">
          <ac:chgData name="Timo Mühlhaus" userId="1b6b3aba618dadac" providerId="LiveId" clId="{8E542FEE-7FE1-4A89-9542-0641E9168F2B}" dt="2021-11-26T10:00:34.305" v="591"/>
          <ac:grpSpMkLst>
            <pc:docMk/>
            <pc:sldMk cId="809076678" sldId="776"/>
            <ac:grpSpMk id="72" creationId="{AA15EE73-47C6-4F43-BC45-3C41A5FFC3A7}"/>
          </ac:grpSpMkLst>
        </pc:grpChg>
        <pc:grpChg chg="mod">
          <ac:chgData name="Timo Mühlhaus" userId="1b6b3aba618dadac" providerId="LiveId" clId="{8E542FEE-7FE1-4A89-9542-0641E9168F2B}" dt="2021-11-26T10:01:17.954" v="600" actId="164"/>
          <ac:grpSpMkLst>
            <pc:docMk/>
            <pc:sldMk cId="809076678" sldId="776"/>
            <ac:grpSpMk id="79" creationId="{F4BE2A51-65E7-4FDA-8FD2-2540A20281C7}"/>
          </ac:grpSpMkLst>
        </pc:grpChg>
        <pc:grpChg chg="add mod ord">
          <ac:chgData name="Timo Mühlhaus" userId="1b6b3aba618dadac" providerId="LiveId" clId="{8E542FEE-7FE1-4A89-9542-0641E9168F2B}" dt="2021-11-26T10:01:57.938" v="605" actId="1076"/>
          <ac:grpSpMkLst>
            <pc:docMk/>
            <pc:sldMk cId="809076678" sldId="776"/>
            <ac:grpSpMk id="82" creationId="{568240DE-B043-4908-9D7B-96C2D908BA76}"/>
          </ac:grpSpMkLst>
        </pc:grpChg>
        <pc:picChg chg="mod">
          <ac:chgData name="Timo Mühlhaus" userId="1b6b3aba618dadac" providerId="LiveId" clId="{8E542FEE-7FE1-4A89-9542-0641E9168F2B}" dt="2021-11-26T09:58:33.591" v="577"/>
          <ac:picMkLst>
            <pc:docMk/>
            <pc:sldMk cId="809076678" sldId="776"/>
            <ac:picMk id="9" creationId="{ED90CE22-9F0B-4C63-9A09-6E2E2B869D1B}"/>
          </ac:picMkLst>
        </pc:picChg>
        <pc:picChg chg="mod">
          <ac:chgData name="Timo Mühlhaus" userId="1b6b3aba618dadac" providerId="LiveId" clId="{8E542FEE-7FE1-4A89-9542-0641E9168F2B}" dt="2021-11-26T09:58:33.591" v="577"/>
          <ac:picMkLst>
            <pc:docMk/>
            <pc:sldMk cId="809076678" sldId="776"/>
            <ac:picMk id="16" creationId="{6CBCF8BF-A1BB-4B08-B2B4-B47750C225C7}"/>
          </ac:picMkLst>
        </pc:picChg>
        <pc:picChg chg="mod">
          <ac:chgData name="Timo Mühlhaus" userId="1b6b3aba618dadac" providerId="LiveId" clId="{8E542FEE-7FE1-4A89-9542-0641E9168F2B}" dt="2021-11-26T09:58:33.591" v="577"/>
          <ac:picMkLst>
            <pc:docMk/>
            <pc:sldMk cId="809076678" sldId="776"/>
            <ac:picMk id="22" creationId="{30A88C6D-C3EB-4E2F-91BA-317661D3BF4F}"/>
          </ac:picMkLst>
        </pc:picChg>
        <pc:picChg chg="mod">
          <ac:chgData name="Timo Mühlhaus" userId="1b6b3aba618dadac" providerId="LiveId" clId="{8E542FEE-7FE1-4A89-9542-0641E9168F2B}" dt="2021-11-26T09:58:33.591" v="577"/>
          <ac:picMkLst>
            <pc:docMk/>
            <pc:sldMk cId="809076678" sldId="776"/>
            <ac:picMk id="30" creationId="{E13E1AD4-B1D5-4883-AB36-E7097D5AD899}"/>
          </ac:picMkLst>
        </pc:picChg>
        <pc:picChg chg="mod">
          <ac:chgData name="Timo Mühlhaus" userId="1b6b3aba618dadac" providerId="LiveId" clId="{8E542FEE-7FE1-4A89-9542-0641E9168F2B}" dt="2021-11-26T09:58:33.591" v="577"/>
          <ac:picMkLst>
            <pc:docMk/>
            <pc:sldMk cId="809076678" sldId="776"/>
            <ac:picMk id="38" creationId="{5AE78719-47EE-4B0B-8DA5-46B6C34A15BD}"/>
          </ac:picMkLst>
        </pc:picChg>
        <pc:picChg chg="add del mod">
          <ac:chgData name="Timo Mühlhaus" userId="1b6b3aba618dadac" providerId="LiveId" clId="{8E542FEE-7FE1-4A89-9542-0641E9168F2B}" dt="2021-11-26T09:59:44.704" v="587" actId="478"/>
          <ac:picMkLst>
            <pc:docMk/>
            <pc:sldMk cId="809076678" sldId="776"/>
            <ac:picMk id="66" creationId="{501ED9E6-F176-44BA-8DE6-6C778D01D6E6}"/>
          </ac:picMkLst>
        </pc:picChg>
        <pc:picChg chg="mod">
          <ac:chgData name="Timo Mühlhaus" userId="1b6b3aba618dadac" providerId="LiveId" clId="{8E542FEE-7FE1-4A89-9542-0641E9168F2B}" dt="2021-11-26T10:00:34.305" v="591"/>
          <ac:picMkLst>
            <pc:docMk/>
            <pc:sldMk cId="809076678" sldId="776"/>
            <ac:picMk id="70" creationId="{CEFD4577-E74F-41FB-829F-B26A9C897544}"/>
          </ac:picMkLst>
        </pc:picChg>
        <pc:picChg chg="add del mod">
          <ac:chgData name="Timo Mühlhaus" userId="1b6b3aba618dadac" providerId="LiveId" clId="{8E542FEE-7FE1-4A89-9542-0641E9168F2B}" dt="2021-11-26T10:01:01.622" v="595" actId="27803"/>
          <ac:picMkLst>
            <pc:docMk/>
            <pc:sldMk cId="809076678" sldId="776"/>
            <ac:picMk id="78" creationId="{EEF6FDC9-130F-41B7-9D46-9FCC9869318A}"/>
          </ac:picMkLst>
        </pc:picChg>
        <pc:cxnChg chg="mod">
          <ac:chgData name="Timo Mühlhaus" userId="1b6b3aba618dadac" providerId="LiveId" clId="{8E542FEE-7FE1-4A89-9542-0641E9168F2B}" dt="2021-11-26T09:58:33.591" v="577"/>
          <ac:cxnSpMkLst>
            <pc:docMk/>
            <pc:sldMk cId="809076678" sldId="776"/>
            <ac:cxnSpMk id="14" creationId="{61FCC074-B5CA-4B9E-B637-23AF1BEF328D}"/>
          </ac:cxnSpMkLst>
        </pc:cxnChg>
        <pc:cxnChg chg="mod">
          <ac:chgData name="Timo Mühlhaus" userId="1b6b3aba618dadac" providerId="LiveId" clId="{8E542FEE-7FE1-4A89-9542-0641E9168F2B}" dt="2021-11-26T09:58:33.591" v="577"/>
          <ac:cxnSpMkLst>
            <pc:docMk/>
            <pc:sldMk cId="809076678" sldId="776"/>
            <ac:cxnSpMk id="18" creationId="{7BA79402-33B8-4C8D-AD0A-B90A2F530F40}"/>
          </ac:cxnSpMkLst>
        </pc:cxnChg>
        <pc:cxnChg chg="mod">
          <ac:chgData name="Timo Mühlhaus" userId="1b6b3aba618dadac" providerId="LiveId" clId="{8E542FEE-7FE1-4A89-9542-0641E9168F2B}" dt="2021-11-26T10:00:34.305" v="591"/>
          <ac:cxnSpMkLst>
            <pc:docMk/>
            <pc:sldMk cId="809076678" sldId="776"/>
            <ac:cxnSpMk id="69" creationId="{B8ECE4BC-F4CD-4AA9-ABDD-9025A35DD343}"/>
          </ac:cxnSpMkLst>
        </pc:cxnChg>
        <pc:cxnChg chg="mod">
          <ac:chgData name="Timo Mühlhaus" userId="1b6b3aba618dadac" providerId="LiveId" clId="{8E542FEE-7FE1-4A89-9542-0641E9168F2B}" dt="2021-11-26T10:00:34.305" v="591"/>
          <ac:cxnSpMkLst>
            <pc:docMk/>
            <pc:sldMk cId="809076678" sldId="776"/>
            <ac:cxnSpMk id="73" creationId="{98A008D2-C222-4B2C-9ADC-3AE354E472E8}"/>
          </ac:cxnSpMkLst>
        </pc:cxnChg>
        <pc:cxnChg chg="mod">
          <ac:chgData name="Timo Mühlhaus" userId="1b6b3aba618dadac" providerId="LiveId" clId="{8E542FEE-7FE1-4A89-9542-0641E9168F2B}" dt="2021-11-26T10:00:34.305" v="591"/>
          <ac:cxnSpMkLst>
            <pc:docMk/>
            <pc:sldMk cId="809076678" sldId="776"/>
            <ac:cxnSpMk id="74" creationId="{F25FD888-2A21-43F6-B02B-7E665CA889D8}"/>
          </ac:cxnSpMkLst>
        </pc:cxnChg>
        <pc:cxnChg chg="mod">
          <ac:chgData name="Timo Mühlhaus" userId="1b6b3aba618dadac" providerId="LiveId" clId="{8E542FEE-7FE1-4A89-9542-0641E9168F2B}" dt="2021-11-26T10:00:34.305" v="591"/>
          <ac:cxnSpMkLst>
            <pc:docMk/>
            <pc:sldMk cId="809076678" sldId="776"/>
            <ac:cxnSpMk id="75" creationId="{B06AC70D-9188-49AB-AF0E-20D3DDB9DB5E}"/>
          </ac:cxnSpMkLst>
        </pc:cxnChg>
        <pc:cxnChg chg="mod">
          <ac:chgData name="Timo Mühlhaus" userId="1b6b3aba618dadac" providerId="LiveId" clId="{8E542FEE-7FE1-4A89-9542-0641E9168F2B}" dt="2021-11-26T10:00:34.305" v="591"/>
          <ac:cxnSpMkLst>
            <pc:docMk/>
            <pc:sldMk cId="809076678" sldId="776"/>
            <ac:cxnSpMk id="76" creationId="{140BEFF1-26E5-45B7-AA10-C7E7655EC430}"/>
          </ac:cxnSpMkLst>
        </pc:cxnChg>
      </pc:sldChg>
      <pc:sldChg chg="addSp delSp modSp add del mod">
        <pc:chgData name="Timo Mühlhaus" userId="1b6b3aba618dadac" providerId="LiveId" clId="{8E542FEE-7FE1-4A89-9542-0641E9168F2B}" dt="2021-11-26T09:58:27.207" v="576" actId="47"/>
        <pc:sldMkLst>
          <pc:docMk/>
          <pc:sldMk cId="863856946" sldId="779"/>
        </pc:sldMkLst>
        <pc:spChg chg="del">
          <ac:chgData name="Timo Mühlhaus" userId="1b6b3aba618dadac" providerId="LiveId" clId="{8E542FEE-7FE1-4A89-9542-0641E9168F2B}" dt="2021-11-26T09:47:31.855" v="247" actId="478"/>
          <ac:spMkLst>
            <pc:docMk/>
            <pc:sldMk cId="863856946" sldId="779"/>
            <ac:spMk id="7" creationId="{0CCFC5E9-E379-4024-8044-349FA766573D}"/>
          </ac:spMkLst>
        </pc:spChg>
        <pc:spChg chg="mod">
          <ac:chgData name="Timo Mühlhaus" userId="1b6b3aba618dadac" providerId="LiveId" clId="{8E542FEE-7FE1-4A89-9542-0641E9168F2B}" dt="2021-11-26T09:53:38.939" v="486" actId="1036"/>
          <ac:spMkLst>
            <pc:docMk/>
            <pc:sldMk cId="863856946" sldId="779"/>
            <ac:spMk id="143" creationId="{6F7A3E9B-12B4-436D-8A65-D4AA80382C1F}"/>
          </ac:spMkLst>
        </pc:spChg>
        <pc:spChg chg="del">
          <ac:chgData name="Timo Mühlhaus" userId="1b6b3aba618dadac" providerId="LiveId" clId="{8E542FEE-7FE1-4A89-9542-0641E9168F2B}" dt="2021-11-26T09:47:33.093" v="248" actId="478"/>
          <ac:spMkLst>
            <pc:docMk/>
            <pc:sldMk cId="863856946" sldId="779"/>
            <ac:spMk id="144" creationId="{D4D3BF59-E66B-4B44-80D9-73D5D9340206}"/>
          </ac:spMkLst>
        </pc:spChg>
        <pc:spChg chg="del mod">
          <ac:chgData name="Timo Mühlhaus" userId="1b6b3aba618dadac" providerId="LiveId" clId="{8E542FEE-7FE1-4A89-9542-0641E9168F2B}" dt="2021-11-26T09:48:31.456" v="270" actId="478"/>
          <ac:spMkLst>
            <pc:docMk/>
            <pc:sldMk cId="863856946" sldId="779"/>
            <ac:spMk id="147" creationId="{F87C4774-D1B5-4D71-9640-4C8B98738E50}"/>
          </ac:spMkLst>
        </pc:spChg>
        <pc:spChg chg="mod">
          <ac:chgData name="Timo Mühlhaus" userId="1b6b3aba618dadac" providerId="LiveId" clId="{8E542FEE-7FE1-4A89-9542-0641E9168F2B}" dt="2021-11-26T09:53:38.939" v="486" actId="1036"/>
          <ac:spMkLst>
            <pc:docMk/>
            <pc:sldMk cId="863856946" sldId="779"/>
            <ac:spMk id="206" creationId="{89771F39-7A75-42EC-9BDC-CB60AD901D36}"/>
          </ac:spMkLst>
        </pc:spChg>
        <pc:spChg chg="mod">
          <ac:chgData name="Timo Mühlhaus" userId="1b6b3aba618dadac" providerId="LiveId" clId="{8E542FEE-7FE1-4A89-9542-0641E9168F2B}" dt="2021-11-26T09:53:38.939" v="486" actId="1036"/>
          <ac:spMkLst>
            <pc:docMk/>
            <pc:sldMk cId="863856946" sldId="779"/>
            <ac:spMk id="210" creationId="{84918A0C-7768-49D3-9656-0EB802808D5D}"/>
          </ac:spMkLst>
        </pc:spChg>
        <pc:spChg chg="del">
          <ac:chgData name="Timo Mühlhaus" userId="1b6b3aba618dadac" providerId="LiveId" clId="{8E542FEE-7FE1-4A89-9542-0641E9168F2B}" dt="2021-11-26T09:50:59.278" v="434" actId="478"/>
          <ac:spMkLst>
            <pc:docMk/>
            <pc:sldMk cId="863856946" sldId="779"/>
            <ac:spMk id="212" creationId="{C44AA6FA-120A-4539-A6EE-E94B21E4BF1F}"/>
          </ac:spMkLst>
        </pc:spChg>
        <pc:spChg chg="del">
          <ac:chgData name="Timo Mühlhaus" userId="1b6b3aba618dadac" providerId="LiveId" clId="{8E542FEE-7FE1-4A89-9542-0641E9168F2B}" dt="2021-11-26T09:47:56.568" v="261" actId="478"/>
          <ac:spMkLst>
            <pc:docMk/>
            <pc:sldMk cId="863856946" sldId="779"/>
            <ac:spMk id="213" creationId="{49051BB3-A734-4822-BC17-E2486D817CB7}"/>
          </ac:spMkLst>
        </pc:spChg>
        <pc:spChg chg="mod topLvl">
          <ac:chgData name="Timo Mühlhaus" userId="1b6b3aba618dadac" providerId="LiveId" clId="{8E542FEE-7FE1-4A89-9542-0641E9168F2B}" dt="2021-11-26T09:50:50.478" v="432" actId="165"/>
          <ac:spMkLst>
            <pc:docMk/>
            <pc:sldMk cId="863856946" sldId="779"/>
            <ac:spMk id="231" creationId="{40C9B592-008A-42C5-9795-35FB9628BC65}"/>
          </ac:spMkLst>
        </pc:spChg>
        <pc:spChg chg="mod topLvl">
          <ac:chgData name="Timo Mühlhaus" userId="1b6b3aba618dadac" providerId="LiveId" clId="{8E542FEE-7FE1-4A89-9542-0641E9168F2B}" dt="2021-11-26T09:50:50.478" v="432" actId="165"/>
          <ac:spMkLst>
            <pc:docMk/>
            <pc:sldMk cId="863856946" sldId="779"/>
            <ac:spMk id="232" creationId="{9D5EF32F-2A31-42A9-A2F7-38286B6E8BCC}"/>
          </ac:spMkLst>
        </pc:spChg>
        <pc:spChg chg="mod topLvl">
          <ac:chgData name="Timo Mühlhaus" userId="1b6b3aba618dadac" providerId="LiveId" clId="{8E542FEE-7FE1-4A89-9542-0641E9168F2B}" dt="2021-11-26T09:50:50.478" v="432" actId="165"/>
          <ac:spMkLst>
            <pc:docMk/>
            <pc:sldMk cId="863856946" sldId="779"/>
            <ac:spMk id="237" creationId="{3C277060-DF73-4CA1-AA17-89BB8056241C}"/>
          </ac:spMkLst>
        </pc:spChg>
        <pc:spChg chg="mod">
          <ac:chgData name="Timo Mühlhaus" userId="1b6b3aba618dadac" providerId="LiveId" clId="{8E542FEE-7FE1-4A89-9542-0641E9168F2B}" dt="2021-11-26T09:50:50.478" v="432" actId="165"/>
          <ac:spMkLst>
            <pc:docMk/>
            <pc:sldMk cId="863856946" sldId="779"/>
            <ac:spMk id="239" creationId="{1B8526B1-189E-4412-BC45-C1B4A048CF6A}"/>
          </ac:spMkLst>
        </pc:spChg>
        <pc:spChg chg="mod">
          <ac:chgData name="Timo Mühlhaus" userId="1b6b3aba618dadac" providerId="LiveId" clId="{8E542FEE-7FE1-4A89-9542-0641E9168F2B}" dt="2021-11-26T09:50:50.478" v="432" actId="165"/>
          <ac:spMkLst>
            <pc:docMk/>
            <pc:sldMk cId="863856946" sldId="779"/>
            <ac:spMk id="240" creationId="{47EF0241-DE1B-42E8-8027-FB18F70D0A5E}"/>
          </ac:spMkLst>
        </pc:spChg>
        <pc:spChg chg="mod">
          <ac:chgData name="Timo Mühlhaus" userId="1b6b3aba618dadac" providerId="LiveId" clId="{8E542FEE-7FE1-4A89-9542-0641E9168F2B}" dt="2021-11-26T09:50:50.478" v="432" actId="165"/>
          <ac:spMkLst>
            <pc:docMk/>
            <pc:sldMk cId="863856946" sldId="779"/>
            <ac:spMk id="241" creationId="{B0A376C4-C82E-4382-B0DB-ACF3EA69FB56}"/>
          </ac:spMkLst>
        </pc:spChg>
        <pc:spChg chg="mod">
          <ac:chgData name="Timo Mühlhaus" userId="1b6b3aba618dadac" providerId="LiveId" clId="{8E542FEE-7FE1-4A89-9542-0641E9168F2B}" dt="2021-11-26T09:50:50.478" v="432" actId="165"/>
          <ac:spMkLst>
            <pc:docMk/>
            <pc:sldMk cId="863856946" sldId="779"/>
            <ac:spMk id="242" creationId="{28180E82-959D-41BF-8F3E-E7063A4E2B3D}"/>
          </ac:spMkLst>
        </pc:spChg>
        <pc:spChg chg="mod">
          <ac:chgData name="Timo Mühlhaus" userId="1b6b3aba618dadac" providerId="LiveId" clId="{8E542FEE-7FE1-4A89-9542-0641E9168F2B}" dt="2021-11-26T09:50:50.478" v="432" actId="165"/>
          <ac:spMkLst>
            <pc:docMk/>
            <pc:sldMk cId="863856946" sldId="779"/>
            <ac:spMk id="243" creationId="{CC70B307-B5F5-4A88-80E7-179E6721EB88}"/>
          </ac:spMkLst>
        </pc:spChg>
        <pc:spChg chg="mod">
          <ac:chgData name="Timo Mühlhaus" userId="1b6b3aba618dadac" providerId="LiveId" clId="{8E542FEE-7FE1-4A89-9542-0641E9168F2B}" dt="2021-11-26T09:50:50.478" v="432" actId="165"/>
          <ac:spMkLst>
            <pc:docMk/>
            <pc:sldMk cId="863856946" sldId="779"/>
            <ac:spMk id="244" creationId="{D3AF5A7E-27CF-44F9-AA52-0E99D707B46D}"/>
          </ac:spMkLst>
        </pc:spChg>
        <pc:spChg chg="mod">
          <ac:chgData name="Timo Mühlhaus" userId="1b6b3aba618dadac" providerId="LiveId" clId="{8E542FEE-7FE1-4A89-9542-0641E9168F2B}" dt="2021-11-26T09:50:50.478" v="432" actId="165"/>
          <ac:spMkLst>
            <pc:docMk/>
            <pc:sldMk cId="863856946" sldId="779"/>
            <ac:spMk id="245" creationId="{DC312C6A-5D78-4300-B84E-FD2F94E574D2}"/>
          </ac:spMkLst>
        </pc:spChg>
        <pc:spChg chg="mod">
          <ac:chgData name="Timo Mühlhaus" userId="1b6b3aba618dadac" providerId="LiveId" clId="{8E542FEE-7FE1-4A89-9542-0641E9168F2B}" dt="2021-11-26T09:50:50.478" v="432" actId="165"/>
          <ac:spMkLst>
            <pc:docMk/>
            <pc:sldMk cId="863856946" sldId="779"/>
            <ac:spMk id="246" creationId="{0B721010-D94B-4A34-A4C7-5B26A26133E3}"/>
          </ac:spMkLst>
        </pc:spChg>
        <pc:spChg chg="mod">
          <ac:chgData name="Timo Mühlhaus" userId="1b6b3aba618dadac" providerId="LiveId" clId="{8E542FEE-7FE1-4A89-9542-0641E9168F2B}" dt="2021-11-26T09:50:50.478" v="432" actId="165"/>
          <ac:spMkLst>
            <pc:docMk/>
            <pc:sldMk cId="863856946" sldId="779"/>
            <ac:spMk id="247" creationId="{8947F3E3-2214-4289-98FA-56B16F3851FA}"/>
          </ac:spMkLst>
        </pc:spChg>
        <pc:spChg chg="mod">
          <ac:chgData name="Timo Mühlhaus" userId="1b6b3aba618dadac" providerId="LiveId" clId="{8E542FEE-7FE1-4A89-9542-0641E9168F2B}" dt="2021-11-26T09:50:50.478" v="432" actId="165"/>
          <ac:spMkLst>
            <pc:docMk/>
            <pc:sldMk cId="863856946" sldId="779"/>
            <ac:spMk id="248" creationId="{026C7CF0-0016-4993-B56B-E3780D7AB26C}"/>
          </ac:spMkLst>
        </pc:spChg>
        <pc:spChg chg="mod">
          <ac:chgData name="Timo Mühlhaus" userId="1b6b3aba618dadac" providerId="LiveId" clId="{8E542FEE-7FE1-4A89-9542-0641E9168F2B}" dt="2021-11-26T09:50:50.478" v="432" actId="165"/>
          <ac:spMkLst>
            <pc:docMk/>
            <pc:sldMk cId="863856946" sldId="779"/>
            <ac:spMk id="249" creationId="{BDDDD1B2-72FC-4BDF-82D2-3FBEDA358F66}"/>
          </ac:spMkLst>
        </pc:spChg>
        <pc:spChg chg="mod">
          <ac:chgData name="Timo Mühlhaus" userId="1b6b3aba618dadac" providerId="LiveId" clId="{8E542FEE-7FE1-4A89-9542-0641E9168F2B}" dt="2021-11-26T09:50:50.478" v="432" actId="165"/>
          <ac:spMkLst>
            <pc:docMk/>
            <pc:sldMk cId="863856946" sldId="779"/>
            <ac:spMk id="250" creationId="{AD99CA7E-A6B3-4947-B2F0-468FF37A8429}"/>
          </ac:spMkLst>
        </pc:spChg>
        <pc:spChg chg="mod">
          <ac:chgData name="Timo Mühlhaus" userId="1b6b3aba618dadac" providerId="LiveId" clId="{8E542FEE-7FE1-4A89-9542-0641E9168F2B}" dt="2021-11-26T09:50:50.478" v="432" actId="165"/>
          <ac:spMkLst>
            <pc:docMk/>
            <pc:sldMk cId="863856946" sldId="779"/>
            <ac:spMk id="251" creationId="{A59B9E27-C34A-4189-B764-62A287803D73}"/>
          </ac:spMkLst>
        </pc:spChg>
        <pc:spChg chg="mod topLvl">
          <ac:chgData name="Timo Mühlhaus" userId="1b6b3aba618dadac" providerId="LiveId" clId="{8E542FEE-7FE1-4A89-9542-0641E9168F2B}" dt="2021-11-26T09:53:38.939" v="486" actId="1036"/>
          <ac:spMkLst>
            <pc:docMk/>
            <pc:sldMk cId="863856946" sldId="779"/>
            <ac:spMk id="296" creationId="{D2FCEFDC-B9AE-44C1-96D3-AEB3DD1B5F75}"/>
          </ac:spMkLst>
        </pc:spChg>
        <pc:spChg chg="del mod topLvl">
          <ac:chgData name="Timo Mühlhaus" userId="1b6b3aba618dadac" providerId="LiveId" clId="{8E542FEE-7FE1-4A89-9542-0641E9168F2B}" dt="2021-11-26T09:48:19.185" v="266" actId="478"/>
          <ac:spMkLst>
            <pc:docMk/>
            <pc:sldMk cId="863856946" sldId="779"/>
            <ac:spMk id="299" creationId="{F9F44DE8-F8FA-4BB6-9883-C633FD66D8C1}"/>
          </ac:spMkLst>
        </pc:spChg>
        <pc:spChg chg="del mod topLvl">
          <ac:chgData name="Timo Mühlhaus" userId="1b6b3aba618dadac" providerId="LiveId" clId="{8E542FEE-7FE1-4A89-9542-0641E9168F2B}" dt="2021-11-26T09:48:16.507" v="265" actId="478"/>
          <ac:spMkLst>
            <pc:docMk/>
            <pc:sldMk cId="863856946" sldId="779"/>
            <ac:spMk id="300" creationId="{6D0C6BC8-FBAE-4A6D-B7B2-09BD00355435}"/>
          </ac:spMkLst>
        </pc:spChg>
        <pc:spChg chg="del mod topLvl">
          <ac:chgData name="Timo Mühlhaus" userId="1b6b3aba618dadac" providerId="LiveId" clId="{8E542FEE-7FE1-4A89-9542-0641E9168F2B}" dt="2021-11-26T09:48:16.507" v="265" actId="478"/>
          <ac:spMkLst>
            <pc:docMk/>
            <pc:sldMk cId="863856946" sldId="779"/>
            <ac:spMk id="304" creationId="{AF7470B4-67FB-40C2-BEFC-696BF8BC7194}"/>
          </ac:spMkLst>
        </pc:spChg>
        <pc:spChg chg="mod">
          <ac:chgData name="Timo Mühlhaus" userId="1b6b3aba618dadac" providerId="LiveId" clId="{8E542FEE-7FE1-4A89-9542-0641E9168F2B}" dt="2021-11-26T09:48:14.427" v="264" actId="165"/>
          <ac:spMkLst>
            <pc:docMk/>
            <pc:sldMk cId="863856946" sldId="779"/>
            <ac:spMk id="315" creationId="{12529B4B-5FC8-445D-A600-4C227CC765CA}"/>
          </ac:spMkLst>
        </pc:spChg>
        <pc:spChg chg="mod">
          <ac:chgData name="Timo Mühlhaus" userId="1b6b3aba618dadac" providerId="LiveId" clId="{8E542FEE-7FE1-4A89-9542-0641E9168F2B}" dt="2021-11-26T09:48:14.427" v="264" actId="165"/>
          <ac:spMkLst>
            <pc:docMk/>
            <pc:sldMk cId="863856946" sldId="779"/>
            <ac:spMk id="316" creationId="{29DDED75-DD80-4672-8270-66940EBFEEBF}"/>
          </ac:spMkLst>
        </pc:spChg>
        <pc:spChg chg="mod">
          <ac:chgData name="Timo Mühlhaus" userId="1b6b3aba618dadac" providerId="LiveId" clId="{8E542FEE-7FE1-4A89-9542-0641E9168F2B}" dt="2021-11-26T09:48:14.427" v="264" actId="165"/>
          <ac:spMkLst>
            <pc:docMk/>
            <pc:sldMk cId="863856946" sldId="779"/>
            <ac:spMk id="319" creationId="{4756DAB9-912A-4119-8339-0D88026017CF}"/>
          </ac:spMkLst>
        </pc:spChg>
        <pc:spChg chg="mod">
          <ac:chgData name="Timo Mühlhaus" userId="1b6b3aba618dadac" providerId="LiveId" clId="{8E542FEE-7FE1-4A89-9542-0641E9168F2B}" dt="2021-11-26T09:48:14.427" v="264" actId="165"/>
          <ac:spMkLst>
            <pc:docMk/>
            <pc:sldMk cId="863856946" sldId="779"/>
            <ac:spMk id="320" creationId="{CFCD0A48-7486-463A-9CA9-3CC53CEB2BDB}"/>
          </ac:spMkLst>
        </pc:spChg>
        <pc:spChg chg="mod">
          <ac:chgData name="Timo Mühlhaus" userId="1b6b3aba618dadac" providerId="LiveId" clId="{8E542FEE-7FE1-4A89-9542-0641E9168F2B}" dt="2021-11-26T09:48:14.427" v="264" actId="165"/>
          <ac:spMkLst>
            <pc:docMk/>
            <pc:sldMk cId="863856946" sldId="779"/>
            <ac:spMk id="323" creationId="{9C7D7E0D-2E3E-49F8-8BB5-A163835843C4}"/>
          </ac:spMkLst>
        </pc:spChg>
        <pc:spChg chg="mod">
          <ac:chgData name="Timo Mühlhaus" userId="1b6b3aba618dadac" providerId="LiveId" clId="{8E542FEE-7FE1-4A89-9542-0641E9168F2B}" dt="2021-11-26T09:48:14.427" v="264" actId="165"/>
          <ac:spMkLst>
            <pc:docMk/>
            <pc:sldMk cId="863856946" sldId="779"/>
            <ac:spMk id="324" creationId="{9F5473DA-778A-40B1-BDE6-76A86DEE1E47}"/>
          </ac:spMkLst>
        </pc:spChg>
        <pc:grpChg chg="del">
          <ac:chgData name="Timo Mühlhaus" userId="1b6b3aba618dadac" providerId="LiveId" clId="{8E542FEE-7FE1-4A89-9542-0641E9168F2B}" dt="2021-11-26T09:47:30.886" v="246" actId="478"/>
          <ac:grpSpMkLst>
            <pc:docMk/>
            <pc:sldMk cId="863856946" sldId="779"/>
            <ac:grpSpMk id="9" creationId="{04354F0D-8058-4DF5-A12E-32500D2068F9}"/>
          </ac:grpSpMkLst>
        </pc:grpChg>
        <pc:grpChg chg="del">
          <ac:chgData name="Timo Mühlhaus" userId="1b6b3aba618dadac" providerId="LiveId" clId="{8E542FEE-7FE1-4A89-9542-0641E9168F2B}" dt="2021-11-26T09:48:14.427" v="264" actId="165"/>
          <ac:grpSpMkLst>
            <pc:docMk/>
            <pc:sldMk cId="863856946" sldId="779"/>
            <ac:grpSpMk id="145" creationId="{FD7464B5-9737-45C6-B6B7-7933AA2357B8}"/>
          </ac:grpSpMkLst>
        </pc:grpChg>
        <pc:grpChg chg="del">
          <ac:chgData name="Timo Mühlhaus" userId="1b6b3aba618dadac" providerId="LiveId" clId="{8E542FEE-7FE1-4A89-9542-0641E9168F2B}" dt="2021-11-26T09:47:35.398" v="251" actId="478"/>
          <ac:grpSpMkLst>
            <pc:docMk/>
            <pc:sldMk cId="863856946" sldId="779"/>
            <ac:grpSpMk id="148" creationId="{EB902BF0-4812-404C-A073-693181DB88DE}"/>
          </ac:grpSpMkLst>
        </pc:grpChg>
        <pc:grpChg chg="add del mod">
          <ac:chgData name="Timo Mühlhaus" userId="1b6b3aba618dadac" providerId="LiveId" clId="{8E542FEE-7FE1-4A89-9542-0641E9168F2B}" dt="2021-11-26T09:49:51.195" v="362" actId="478"/>
          <ac:grpSpMkLst>
            <pc:docMk/>
            <pc:sldMk cId="863856946" sldId="779"/>
            <ac:grpSpMk id="153" creationId="{CDE131F1-5349-46E4-8752-8BE8740A0714}"/>
          </ac:grpSpMkLst>
        </pc:grpChg>
        <pc:grpChg chg="mod">
          <ac:chgData name="Timo Mühlhaus" userId="1b6b3aba618dadac" providerId="LiveId" clId="{8E542FEE-7FE1-4A89-9542-0641E9168F2B}" dt="2021-11-26T09:53:38.939" v="486" actId="1036"/>
          <ac:grpSpMkLst>
            <pc:docMk/>
            <pc:sldMk cId="863856946" sldId="779"/>
            <ac:grpSpMk id="207" creationId="{E844CDC5-5A7F-4735-8F8B-3D50F4151845}"/>
          </ac:grpSpMkLst>
        </pc:grpChg>
        <pc:grpChg chg="del mod">
          <ac:chgData name="Timo Mühlhaus" userId="1b6b3aba618dadac" providerId="LiveId" clId="{8E542FEE-7FE1-4A89-9542-0641E9168F2B}" dt="2021-11-26T09:50:17.684" v="411" actId="478"/>
          <ac:grpSpMkLst>
            <pc:docMk/>
            <pc:sldMk cId="863856946" sldId="779"/>
            <ac:grpSpMk id="209" creationId="{17B1128E-81D5-4ACE-BFBF-1DE82C9BC820}"/>
          </ac:grpSpMkLst>
        </pc:grpChg>
        <pc:grpChg chg="del">
          <ac:chgData name="Timo Mühlhaus" userId="1b6b3aba618dadac" providerId="LiveId" clId="{8E542FEE-7FE1-4A89-9542-0641E9168F2B}" dt="2021-11-26T09:47:54.897" v="260" actId="478"/>
          <ac:grpSpMkLst>
            <pc:docMk/>
            <pc:sldMk cId="863856946" sldId="779"/>
            <ac:grpSpMk id="214" creationId="{CF9CC63A-1FCE-419B-A2C9-8F9C31E682CD}"/>
          </ac:grpSpMkLst>
        </pc:grpChg>
        <pc:grpChg chg="mod">
          <ac:chgData name="Timo Mühlhaus" userId="1b6b3aba618dadac" providerId="LiveId" clId="{8E542FEE-7FE1-4A89-9542-0641E9168F2B}" dt="2021-11-26T09:53:38.939" v="486" actId="1036"/>
          <ac:grpSpMkLst>
            <pc:docMk/>
            <pc:sldMk cId="863856946" sldId="779"/>
            <ac:grpSpMk id="215" creationId="{ED5A2DBC-F1D6-41D3-85DC-C4927DE470F4}"/>
          </ac:grpSpMkLst>
        </pc:grpChg>
        <pc:grpChg chg="del">
          <ac:chgData name="Timo Mühlhaus" userId="1b6b3aba618dadac" providerId="LiveId" clId="{8E542FEE-7FE1-4A89-9542-0641E9168F2B}" dt="2021-11-26T09:47:57.608" v="262" actId="478"/>
          <ac:grpSpMkLst>
            <pc:docMk/>
            <pc:sldMk cId="863856946" sldId="779"/>
            <ac:grpSpMk id="216" creationId="{69B1C425-BB55-401C-AECE-E0092AF47F2D}"/>
          </ac:grpSpMkLst>
        </pc:grpChg>
        <pc:grpChg chg="del mod">
          <ac:chgData name="Timo Mühlhaus" userId="1b6b3aba618dadac" providerId="LiveId" clId="{8E542FEE-7FE1-4A89-9542-0641E9168F2B}" dt="2021-11-26T09:48:01.706" v="263" actId="165"/>
          <ac:grpSpMkLst>
            <pc:docMk/>
            <pc:sldMk cId="863856946" sldId="779"/>
            <ac:grpSpMk id="226" creationId="{0C9F11B2-C306-422D-BD23-BE6BBC46D5E0}"/>
          </ac:grpSpMkLst>
        </pc:grpChg>
        <pc:grpChg chg="del mod topLvl">
          <ac:chgData name="Timo Mühlhaus" userId="1b6b3aba618dadac" providerId="LiveId" clId="{8E542FEE-7FE1-4A89-9542-0641E9168F2B}" dt="2021-11-26T09:50:50.478" v="432" actId="165"/>
          <ac:grpSpMkLst>
            <pc:docMk/>
            <pc:sldMk cId="863856946" sldId="779"/>
            <ac:grpSpMk id="229" creationId="{82305E5A-D58A-434C-968C-709381236C02}"/>
          </ac:grpSpMkLst>
        </pc:grpChg>
        <pc:grpChg chg="del mod topLvl">
          <ac:chgData name="Timo Mühlhaus" userId="1b6b3aba618dadac" providerId="LiveId" clId="{8E542FEE-7FE1-4A89-9542-0641E9168F2B}" dt="2021-11-26T09:53:15.533" v="461" actId="165"/>
          <ac:grpSpMkLst>
            <pc:docMk/>
            <pc:sldMk cId="863856946" sldId="779"/>
            <ac:grpSpMk id="230" creationId="{A20D1B2C-D462-474D-9C7D-D300DC61827F}"/>
          </ac:grpSpMkLst>
        </pc:grpChg>
        <pc:grpChg chg="del mod topLvl">
          <ac:chgData name="Timo Mühlhaus" userId="1b6b3aba618dadac" providerId="LiveId" clId="{8E542FEE-7FE1-4A89-9542-0641E9168F2B}" dt="2021-11-26T09:51:01.878" v="436" actId="478"/>
          <ac:grpSpMkLst>
            <pc:docMk/>
            <pc:sldMk cId="863856946" sldId="779"/>
            <ac:grpSpMk id="233" creationId="{F719B3B1-B4B4-4966-A3AD-DE05FF5E38EE}"/>
          </ac:grpSpMkLst>
        </pc:grpChg>
        <pc:grpChg chg="del mod topLvl">
          <ac:chgData name="Timo Mühlhaus" userId="1b6b3aba618dadac" providerId="LiveId" clId="{8E542FEE-7FE1-4A89-9542-0641E9168F2B}" dt="2021-11-26T09:51:00.860" v="435" actId="478"/>
          <ac:grpSpMkLst>
            <pc:docMk/>
            <pc:sldMk cId="863856946" sldId="779"/>
            <ac:grpSpMk id="235" creationId="{58879863-05B2-4032-97F8-560320CC26E3}"/>
          </ac:grpSpMkLst>
        </pc:grpChg>
        <pc:grpChg chg="mod topLvl">
          <ac:chgData name="Timo Mühlhaus" userId="1b6b3aba618dadac" providerId="LiveId" clId="{8E542FEE-7FE1-4A89-9542-0641E9168F2B}" dt="2021-11-26T09:50:50.478" v="432" actId="165"/>
          <ac:grpSpMkLst>
            <pc:docMk/>
            <pc:sldMk cId="863856946" sldId="779"/>
            <ac:grpSpMk id="236" creationId="{996B5E75-CC90-4B76-B0D4-91CA9EA86844}"/>
          </ac:grpSpMkLst>
        </pc:grpChg>
        <pc:grpChg chg="del mod topLvl">
          <ac:chgData name="Timo Mühlhaus" userId="1b6b3aba618dadac" providerId="LiveId" clId="{8E542FEE-7FE1-4A89-9542-0641E9168F2B}" dt="2021-11-26T09:48:52.127" v="340" actId="478"/>
          <ac:grpSpMkLst>
            <pc:docMk/>
            <pc:sldMk cId="863856946" sldId="779"/>
            <ac:grpSpMk id="295" creationId="{676A5991-E5CB-4E6F-9C8C-0DB6EFBC313C}"/>
          </ac:grpSpMkLst>
        </pc:grpChg>
        <pc:grpChg chg="mod topLvl">
          <ac:chgData name="Timo Mühlhaus" userId="1b6b3aba618dadac" providerId="LiveId" clId="{8E542FEE-7FE1-4A89-9542-0641E9168F2B}" dt="2021-11-26T09:53:38.939" v="486" actId="1036"/>
          <ac:grpSpMkLst>
            <pc:docMk/>
            <pc:sldMk cId="863856946" sldId="779"/>
            <ac:grpSpMk id="297" creationId="{38F9557A-1C44-41E8-B388-BB736DF22BC8}"/>
          </ac:grpSpMkLst>
        </pc:grpChg>
        <pc:grpChg chg="mod topLvl">
          <ac:chgData name="Timo Mühlhaus" userId="1b6b3aba618dadac" providerId="LiveId" clId="{8E542FEE-7FE1-4A89-9542-0641E9168F2B}" dt="2021-11-26T09:53:38.939" v="486" actId="1036"/>
          <ac:grpSpMkLst>
            <pc:docMk/>
            <pc:sldMk cId="863856946" sldId="779"/>
            <ac:grpSpMk id="298" creationId="{E941C9AD-4DA8-4E40-8089-3E7945412FC2}"/>
          </ac:grpSpMkLst>
        </pc:grpChg>
        <pc:grpChg chg="del mod topLvl">
          <ac:chgData name="Timo Mühlhaus" userId="1b6b3aba618dadac" providerId="LiveId" clId="{8E542FEE-7FE1-4A89-9542-0641E9168F2B}" dt="2021-11-26T09:48:16.507" v="265" actId="478"/>
          <ac:grpSpMkLst>
            <pc:docMk/>
            <pc:sldMk cId="863856946" sldId="779"/>
            <ac:grpSpMk id="302" creationId="{70D86CA1-31EF-4379-BF48-3247670BD5ED}"/>
          </ac:grpSpMkLst>
        </pc:grpChg>
        <pc:grpChg chg="del mod topLvl">
          <ac:chgData name="Timo Mühlhaus" userId="1b6b3aba618dadac" providerId="LiveId" clId="{8E542FEE-7FE1-4A89-9542-0641E9168F2B}" dt="2021-11-26T09:48:46.542" v="337" actId="478"/>
          <ac:grpSpMkLst>
            <pc:docMk/>
            <pc:sldMk cId="863856946" sldId="779"/>
            <ac:grpSpMk id="303" creationId="{140441B3-603C-4465-8EE0-DBC176947FCB}"/>
          </ac:grpSpMkLst>
        </pc:grpChg>
        <pc:grpChg chg="mod">
          <ac:chgData name="Timo Mühlhaus" userId="1b6b3aba618dadac" providerId="LiveId" clId="{8E542FEE-7FE1-4A89-9542-0641E9168F2B}" dt="2021-11-26T09:48:14.427" v="264" actId="165"/>
          <ac:grpSpMkLst>
            <pc:docMk/>
            <pc:sldMk cId="863856946" sldId="779"/>
            <ac:grpSpMk id="314" creationId="{E8ED2E60-4A1A-4A82-9C99-61C9445B98DF}"/>
          </ac:grpSpMkLst>
        </pc:grpChg>
        <pc:grpChg chg="mod">
          <ac:chgData name="Timo Mühlhaus" userId="1b6b3aba618dadac" providerId="LiveId" clId="{8E542FEE-7FE1-4A89-9542-0641E9168F2B}" dt="2021-11-26T09:48:14.427" v="264" actId="165"/>
          <ac:grpSpMkLst>
            <pc:docMk/>
            <pc:sldMk cId="863856946" sldId="779"/>
            <ac:grpSpMk id="318" creationId="{A804F945-3AA6-4AE8-8C33-1AB6DAD86703}"/>
          </ac:grpSpMkLst>
        </pc:grpChg>
        <pc:grpChg chg="mod">
          <ac:chgData name="Timo Mühlhaus" userId="1b6b3aba618dadac" providerId="LiveId" clId="{8E542FEE-7FE1-4A89-9542-0641E9168F2B}" dt="2021-11-26T09:48:14.427" v="264" actId="165"/>
          <ac:grpSpMkLst>
            <pc:docMk/>
            <pc:sldMk cId="863856946" sldId="779"/>
            <ac:grpSpMk id="322" creationId="{951569D9-34D9-4D97-9182-B5D49541C13F}"/>
          </ac:grpSpMkLst>
        </pc:grpChg>
        <pc:picChg chg="del">
          <ac:chgData name="Timo Mühlhaus" userId="1b6b3aba618dadac" providerId="LiveId" clId="{8E542FEE-7FE1-4A89-9542-0641E9168F2B}" dt="2021-11-26T09:47:33.892" v="249" actId="478"/>
          <ac:picMkLst>
            <pc:docMk/>
            <pc:sldMk cId="863856946" sldId="779"/>
            <ac:picMk id="137" creationId="{6B7FFE03-6B52-4B9C-B59F-4765A2A365D7}"/>
          </ac:picMkLst>
        </pc:picChg>
        <pc:picChg chg="del">
          <ac:chgData name="Timo Mühlhaus" userId="1b6b3aba618dadac" providerId="LiveId" clId="{8E542FEE-7FE1-4A89-9542-0641E9168F2B}" dt="2021-11-26T09:48:27.511" v="267" actId="478"/>
          <ac:picMkLst>
            <pc:docMk/>
            <pc:sldMk cId="863856946" sldId="779"/>
            <ac:picMk id="146" creationId="{7BA465F5-6273-4076-A62D-A8E4D2C9D880}"/>
          </ac:picMkLst>
        </pc:picChg>
        <pc:picChg chg="del">
          <ac:chgData name="Timo Mühlhaus" userId="1b6b3aba618dadac" providerId="LiveId" clId="{8E542FEE-7FE1-4A89-9542-0641E9168F2B}" dt="2021-11-26T09:48:27.511" v="267" actId="478"/>
          <ac:picMkLst>
            <pc:docMk/>
            <pc:sldMk cId="863856946" sldId="779"/>
            <ac:picMk id="149" creationId="{C7277AAD-CB2D-4E28-B1F6-7466E7820918}"/>
          </ac:picMkLst>
        </pc:picChg>
        <pc:picChg chg="mod">
          <ac:chgData name="Timo Mühlhaus" userId="1b6b3aba618dadac" providerId="LiveId" clId="{8E542FEE-7FE1-4A89-9542-0641E9168F2B}" dt="2021-11-26T09:53:38.939" v="486" actId="1036"/>
          <ac:picMkLst>
            <pc:docMk/>
            <pc:sldMk cId="863856946" sldId="779"/>
            <ac:picMk id="203" creationId="{FE70C653-FB48-4831-91EE-DA1210840550}"/>
          </ac:picMkLst>
        </pc:picChg>
        <pc:picChg chg="mod">
          <ac:chgData name="Timo Mühlhaus" userId="1b6b3aba618dadac" providerId="LiveId" clId="{8E542FEE-7FE1-4A89-9542-0641E9168F2B}" dt="2021-11-26T09:53:38.939" v="486" actId="1036"/>
          <ac:picMkLst>
            <pc:docMk/>
            <pc:sldMk cId="863856946" sldId="779"/>
            <ac:picMk id="211" creationId="{1E58DF32-CAC7-4327-BAA3-5FA210478065}"/>
          </ac:picMkLst>
        </pc:picChg>
        <pc:picChg chg="mod topLvl">
          <ac:chgData name="Timo Mühlhaus" userId="1b6b3aba618dadac" providerId="LiveId" clId="{8E542FEE-7FE1-4A89-9542-0641E9168F2B}" dt="2021-11-26T09:48:01.706" v="263" actId="165"/>
          <ac:picMkLst>
            <pc:docMk/>
            <pc:sldMk cId="863856946" sldId="779"/>
            <ac:picMk id="228" creationId="{AC22EB0B-5329-4589-9267-7381006B1724}"/>
          </ac:picMkLst>
        </pc:picChg>
        <pc:picChg chg="mod topLvl">
          <ac:chgData name="Timo Mühlhaus" userId="1b6b3aba618dadac" providerId="LiveId" clId="{8E542FEE-7FE1-4A89-9542-0641E9168F2B}" dt="2021-11-26T09:50:50.478" v="432" actId="165"/>
          <ac:picMkLst>
            <pc:docMk/>
            <pc:sldMk cId="863856946" sldId="779"/>
            <ac:picMk id="234" creationId="{436DB631-4631-464A-BB81-D071F0E9E860}"/>
          </ac:picMkLst>
        </pc:picChg>
        <pc:picChg chg="mod topLvl">
          <ac:chgData name="Timo Mühlhaus" userId="1b6b3aba618dadac" providerId="LiveId" clId="{8E542FEE-7FE1-4A89-9542-0641E9168F2B}" dt="2021-11-26T09:50:50.478" v="432" actId="165"/>
          <ac:picMkLst>
            <pc:docMk/>
            <pc:sldMk cId="863856946" sldId="779"/>
            <ac:picMk id="238" creationId="{A8E81080-F6F3-4662-957F-46E50F13304B}"/>
          </ac:picMkLst>
        </pc:picChg>
        <pc:picChg chg="del mod topLvl">
          <ac:chgData name="Timo Mühlhaus" userId="1b6b3aba618dadac" providerId="LiveId" clId="{8E542FEE-7FE1-4A89-9542-0641E9168F2B}" dt="2021-11-26T09:48:16.507" v="265" actId="478"/>
          <ac:picMkLst>
            <pc:docMk/>
            <pc:sldMk cId="863856946" sldId="779"/>
            <ac:picMk id="301" creationId="{F69E44CC-8612-4CD7-9F7D-C77D08A5A6B6}"/>
          </ac:picMkLst>
        </pc:picChg>
        <pc:picChg chg="del mod topLvl">
          <ac:chgData name="Timo Mühlhaus" userId="1b6b3aba618dadac" providerId="LiveId" clId="{8E542FEE-7FE1-4A89-9542-0641E9168F2B}" dt="2021-11-26T09:48:16.507" v="265" actId="478"/>
          <ac:picMkLst>
            <pc:docMk/>
            <pc:sldMk cId="863856946" sldId="779"/>
            <ac:picMk id="305" creationId="{EC945C43-D9B1-4279-98F9-86453E534159}"/>
          </ac:picMkLst>
        </pc:picChg>
        <pc:picChg chg="del mod topLvl">
          <ac:chgData name="Timo Mühlhaus" userId="1b6b3aba618dadac" providerId="LiveId" clId="{8E542FEE-7FE1-4A89-9542-0641E9168F2B}" dt="2021-11-26T09:48:16.507" v="265" actId="478"/>
          <ac:picMkLst>
            <pc:docMk/>
            <pc:sldMk cId="863856946" sldId="779"/>
            <ac:picMk id="306" creationId="{5E5161C3-0A95-49C2-A8FE-EDB1A9970278}"/>
          </ac:picMkLst>
        </pc:picChg>
        <pc:picChg chg="mod">
          <ac:chgData name="Timo Mühlhaus" userId="1b6b3aba618dadac" providerId="LiveId" clId="{8E542FEE-7FE1-4A89-9542-0641E9168F2B}" dt="2021-11-26T09:48:14.427" v="264" actId="165"/>
          <ac:picMkLst>
            <pc:docMk/>
            <pc:sldMk cId="863856946" sldId="779"/>
            <ac:picMk id="313" creationId="{A5D6E750-77FC-4C40-A84B-75A0DE2F4DF1}"/>
          </ac:picMkLst>
        </pc:picChg>
        <pc:picChg chg="mod">
          <ac:chgData name="Timo Mühlhaus" userId="1b6b3aba618dadac" providerId="LiveId" clId="{8E542FEE-7FE1-4A89-9542-0641E9168F2B}" dt="2021-11-26T09:48:14.427" v="264" actId="165"/>
          <ac:picMkLst>
            <pc:docMk/>
            <pc:sldMk cId="863856946" sldId="779"/>
            <ac:picMk id="317" creationId="{331F1DE2-44BA-4914-855A-57F5EF8990C6}"/>
          </ac:picMkLst>
        </pc:picChg>
        <pc:picChg chg="mod">
          <ac:chgData name="Timo Mühlhaus" userId="1b6b3aba618dadac" providerId="LiveId" clId="{8E542FEE-7FE1-4A89-9542-0641E9168F2B}" dt="2021-11-26T09:48:14.427" v="264" actId="165"/>
          <ac:picMkLst>
            <pc:docMk/>
            <pc:sldMk cId="863856946" sldId="779"/>
            <ac:picMk id="321" creationId="{91832A4D-0C78-457B-9C74-15D17D6E4DB7}"/>
          </ac:picMkLst>
        </pc:picChg>
        <pc:cxnChg chg="add del mod">
          <ac:chgData name="Timo Mühlhaus" userId="1b6b3aba618dadac" providerId="LiveId" clId="{8E542FEE-7FE1-4A89-9542-0641E9168F2B}" dt="2021-11-26T09:50:13.399" v="409" actId="478"/>
          <ac:cxnSpMkLst>
            <pc:docMk/>
            <pc:sldMk cId="863856946" sldId="779"/>
            <ac:cxnSpMk id="5" creationId="{DCB7B44B-7FA5-409A-8895-A872C7F4EC96}"/>
          </ac:cxnSpMkLst>
        </pc:cxnChg>
        <pc:cxnChg chg="del">
          <ac:chgData name="Timo Mühlhaus" userId="1b6b3aba618dadac" providerId="LiveId" clId="{8E542FEE-7FE1-4A89-9542-0641E9168F2B}" dt="2021-11-26T09:48:27.511" v="267" actId="478"/>
          <ac:cxnSpMkLst>
            <pc:docMk/>
            <pc:sldMk cId="863856946" sldId="779"/>
            <ac:cxnSpMk id="142" creationId="{A8AE63EC-8301-4C50-B72E-5DF06830ABFB}"/>
          </ac:cxnSpMkLst>
        </pc:cxnChg>
        <pc:cxnChg chg="add del mod">
          <ac:chgData name="Timo Mühlhaus" userId="1b6b3aba618dadac" providerId="LiveId" clId="{8E542FEE-7FE1-4A89-9542-0641E9168F2B}" dt="2021-11-26T09:53:36.658" v="477" actId="478"/>
          <ac:cxnSpMkLst>
            <pc:docMk/>
            <pc:sldMk cId="863856946" sldId="779"/>
            <ac:cxnSpMk id="151" creationId="{53F61307-CF73-4159-A88A-FB3B905C6A5E}"/>
          </ac:cxnSpMkLst>
        </pc:cxnChg>
        <pc:cxnChg chg="mod">
          <ac:chgData name="Timo Mühlhaus" userId="1b6b3aba618dadac" providerId="LiveId" clId="{8E542FEE-7FE1-4A89-9542-0641E9168F2B}" dt="2021-11-26T09:49:22.767" v="350"/>
          <ac:cxnSpMkLst>
            <pc:docMk/>
            <pc:sldMk cId="863856946" sldId="779"/>
            <ac:cxnSpMk id="154" creationId="{6DA5BEDB-2144-447F-B830-8518BEA20C57}"/>
          </ac:cxnSpMkLst>
        </pc:cxnChg>
        <pc:cxnChg chg="mod">
          <ac:chgData name="Timo Mühlhaus" userId="1b6b3aba618dadac" providerId="LiveId" clId="{8E542FEE-7FE1-4A89-9542-0641E9168F2B}" dt="2021-11-26T09:49:22.767" v="350"/>
          <ac:cxnSpMkLst>
            <pc:docMk/>
            <pc:sldMk cId="863856946" sldId="779"/>
            <ac:cxnSpMk id="159" creationId="{DA844B90-E8EE-498A-8D24-12DEB1C3C1B5}"/>
          </ac:cxnSpMkLst>
        </pc:cxnChg>
        <pc:cxnChg chg="del">
          <ac:chgData name="Timo Mühlhaus" userId="1b6b3aba618dadac" providerId="LiveId" clId="{8E542FEE-7FE1-4A89-9542-0641E9168F2B}" dt="2021-11-26T09:47:34.700" v="250" actId="478"/>
          <ac:cxnSpMkLst>
            <pc:docMk/>
            <pc:sldMk cId="863856946" sldId="779"/>
            <ac:cxnSpMk id="161" creationId="{82022EDB-01C6-4BF1-A3C7-CFE977FCD3E0}"/>
          </ac:cxnSpMkLst>
        </pc:cxnChg>
        <pc:cxnChg chg="add mod topLvl">
          <ac:chgData name="Timo Mühlhaus" userId="1b6b3aba618dadac" providerId="LiveId" clId="{8E542FEE-7FE1-4A89-9542-0641E9168F2B}" dt="2021-11-26T09:53:38.939" v="486" actId="1036"/>
          <ac:cxnSpMkLst>
            <pc:docMk/>
            <pc:sldMk cId="863856946" sldId="779"/>
            <ac:cxnSpMk id="162" creationId="{0565E9E8-6203-4EC2-AD17-860F4D4EAD3B}"/>
          </ac:cxnSpMkLst>
        </pc:cxnChg>
        <pc:cxnChg chg="add mod topLvl">
          <ac:chgData name="Timo Mühlhaus" userId="1b6b3aba618dadac" providerId="LiveId" clId="{8E542FEE-7FE1-4A89-9542-0641E9168F2B}" dt="2021-11-26T09:53:38.939" v="486" actId="1036"/>
          <ac:cxnSpMkLst>
            <pc:docMk/>
            <pc:sldMk cId="863856946" sldId="779"/>
            <ac:cxnSpMk id="163" creationId="{39935220-6AB2-44D2-819B-7CE978B85574}"/>
          </ac:cxnSpMkLst>
        </pc:cxnChg>
        <pc:cxnChg chg="del">
          <ac:chgData name="Timo Mühlhaus" userId="1b6b3aba618dadac" providerId="LiveId" clId="{8E542FEE-7FE1-4A89-9542-0641E9168F2B}" dt="2021-11-26T09:48:28.643" v="268" actId="478"/>
          <ac:cxnSpMkLst>
            <pc:docMk/>
            <pc:sldMk cId="863856946" sldId="779"/>
            <ac:cxnSpMk id="218" creationId="{2DB52A73-0056-4B15-841A-DDA21A1C7AD0}"/>
          </ac:cxnSpMkLst>
        </pc:cxnChg>
        <pc:cxnChg chg="del">
          <ac:chgData name="Timo Mühlhaus" userId="1b6b3aba618dadac" providerId="LiveId" clId="{8E542FEE-7FE1-4A89-9542-0641E9168F2B}" dt="2021-11-26T09:48:27.511" v="267" actId="478"/>
          <ac:cxnSpMkLst>
            <pc:docMk/>
            <pc:sldMk cId="863856946" sldId="779"/>
            <ac:cxnSpMk id="219" creationId="{B22F719A-3E02-4D5F-B42F-997628E1D555}"/>
          </ac:cxnSpMkLst>
        </pc:cxnChg>
        <pc:cxnChg chg="mod">
          <ac:chgData name="Timo Mühlhaus" userId="1b6b3aba618dadac" providerId="LiveId" clId="{8E542FEE-7FE1-4A89-9542-0641E9168F2B}" dt="2021-11-26T09:53:05.904" v="438" actId="1076"/>
          <ac:cxnSpMkLst>
            <pc:docMk/>
            <pc:sldMk cId="863856946" sldId="779"/>
            <ac:cxnSpMk id="220" creationId="{D638F551-FDA9-4C50-88F1-1A373A3C272E}"/>
          </ac:cxnSpMkLst>
        </pc:cxnChg>
        <pc:cxnChg chg="del">
          <ac:chgData name="Timo Mühlhaus" userId="1b6b3aba618dadac" providerId="LiveId" clId="{8E542FEE-7FE1-4A89-9542-0641E9168F2B}" dt="2021-11-26T09:49:08.770" v="347" actId="478"/>
          <ac:cxnSpMkLst>
            <pc:docMk/>
            <pc:sldMk cId="863856946" sldId="779"/>
            <ac:cxnSpMk id="223" creationId="{A4CED7FE-64EB-495A-AE84-0657E5A9ED85}"/>
          </ac:cxnSpMkLst>
        </pc:cxnChg>
        <pc:cxnChg chg="del">
          <ac:chgData name="Timo Mühlhaus" userId="1b6b3aba618dadac" providerId="LiveId" clId="{8E542FEE-7FE1-4A89-9542-0641E9168F2B}" dt="2021-11-26T09:47:36.449" v="252" actId="478"/>
          <ac:cxnSpMkLst>
            <pc:docMk/>
            <pc:sldMk cId="863856946" sldId="779"/>
            <ac:cxnSpMk id="227" creationId="{B5AAE189-2CC0-4A93-A7DD-DFBAE5473F1E}"/>
          </ac:cxnSpMkLst>
        </pc:cxnChg>
        <pc:cxnChg chg="mod">
          <ac:chgData name="Timo Mühlhaus" userId="1b6b3aba618dadac" providerId="LiveId" clId="{8E542FEE-7FE1-4A89-9542-0641E9168F2B}" dt="2021-11-26T09:50:50.478" v="432" actId="165"/>
          <ac:cxnSpMkLst>
            <pc:docMk/>
            <pc:sldMk cId="863856946" sldId="779"/>
            <ac:cxnSpMk id="252" creationId="{F23E3D76-BE75-4084-BF41-438E96937B21}"/>
          </ac:cxnSpMkLst>
        </pc:cxnChg>
        <pc:cxnChg chg="mod">
          <ac:chgData name="Timo Mühlhaus" userId="1b6b3aba618dadac" providerId="LiveId" clId="{8E542FEE-7FE1-4A89-9542-0641E9168F2B}" dt="2021-11-26T09:50:50.478" v="432" actId="165"/>
          <ac:cxnSpMkLst>
            <pc:docMk/>
            <pc:sldMk cId="863856946" sldId="779"/>
            <ac:cxnSpMk id="253" creationId="{DD62F076-7CCC-46CF-9916-520A25816A70}"/>
          </ac:cxnSpMkLst>
        </pc:cxnChg>
        <pc:cxnChg chg="mod">
          <ac:chgData name="Timo Mühlhaus" userId="1b6b3aba618dadac" providerId="LiveId" clId="{8E542FEE-7FE1-4A89-9542-0641E9168F2B}" dt="2021-11-26T09:50:50.478" v="432" actId="165"/>
          <ac:cxnSpMkLst>
            <pc:docMk/>
            <pc:sldMk cId="863856946" sldId="779"/>
            <ac:cxnSpMk id="254" creationId="{E58E9AAA-C3AD-4C4F-83EE-4C559185ED78}"/>
          </ac:cxnSpMkLst>
        </pc:cxnChg>
        <pc:cxnChg chg="mod">
          <ac:chgData name="Timo Mühlhaus" userId="1b6b3aba618dadac" providerId="LiveId" clId="{8E542FEE-7FE1-4A89-9542-0641E9168F2B}" dt="2021-11-26T09:50:50.478" v="432" actId="165"/>
          <ac:cxnSpMkLst>
            <pc:docMk/>
            <pc:sldMk cId="863856946" sldId="779"/>
            <ac:cxnSpMk id="255" creationId="{61725245-3F57-448E-B7C5-B57249A93925}"/>
          </ac:cxnSpMkLst>
        </pc:cxnChg>
        <pc:cxnChg chg="mod topLvl">
          <ac:chgData name="Timo Mühlhaus" userId="1b6b3aba618dadac" providerId="LiveId" clId="{8E542FEE-7FE1-4A89-9542-0641E9168F2B}" dt="2021-11-26T09:53:15.533" v="461" actId="165"/>
          <ac:cxnSpMkLst>
            <pc:docMk/>
            <pc:sldMk cId="863856946" sldId="779"/>
            <ac:cxnSpMk id="256" creationId="{70844D43-DB0C-425D-8B03-3AD5A4E2B337}"/>
          </ac:cxnSpMkLst>
        </pc:cxnChg>
        <pc:cxnChg chg="mod topLvl">
          <ac:chgData name="Timo Mühlhaus" userId="1b6b3aba618dadac" providerId="LiveId" clId="{8E542FEE-7FE1-4A89-9542-0641E9168F2B}" dt="2021-11-26T09:53:15.533" v="461" actId="165"/>
          <ac:cxnSpMkLst>
            <pc:docMk/>
            <pc:sldMk cId="863856946" sldId="779"/>
            <ac:cxnSpMk id="257" creationId="{2E47F9DB-7A61-48C7-A79E-26E4BF62ACBF}"/>
          </ac:cxnSpMkLst>
        </pc:cxnChg>
        <pc:cxnChg chg="mod topLvl">
          <ac:chgData name="Timo Mühlhaus" userId="1b6b3aba618dadac" providerId="LiveId" clId="{8E542FEE-7FE1-4A89-9542-0641E9168F2B}" dt="2021-11-26T09:53:15.533" v="461" actId="165"/>
          <ac:cxnSpMkLst>
            <pc:docMk/>
            <pc:sldMk cId="863856946" sldId="779"/>
            <ac:cxnSpMk id="258" creationId="{89015D9C-8238-4E19-A34A-9FDDF4C57960}"/>
          </ac:cxnSpMkLst>
        </pc:cxnChg>
        <pc:cxnChg chg="mod topLvl">
          <ac:chgData name="Timo Mühlhaus" userId="1b6b3aba618dadac" providerId="LiveId" clId="{8E542FEE-7FE1-4A89-9542-0641E9168F2B}" dt="2021-11-26T09:53:15.533" v="461" actId="165"/>
          <ac:cxnSpMkLst>
            <pc:docMk/>
            <pc:sldMk cId="863856946" sldId="779"/>
            <ac:cxnSpMk id="259" creationId="{FB03EFBA-37C4-4617-9E43-D7924E34249C}"/>
          </ac:cxnSpMkLst>
        </pc:cxnChg>
        <pc:cxnChg chg="add del">
          <ac:chgData name="Timo Mühlhaus" userId="1b6b3aba618dadac" providerId="LiveId" clId="{8E542FEE-7FE1-4A89-9542-0641E9168F2B}" dt="2021-11-26T09:47:53.193" v="259" actId="478"/>
          <ac:cxnSpMkLst>
            <pc:docMk/>
            <pc:sldMk cId="863856946" sldId="779"/>
            <ac:cxnSpMk id="275" creationId="{931C309A-7168-493B-80D1-F46E658D93E6}"/>
          </ac:cxnSpMkLst>
        </pc:cxnChg>
        <pc:cxnChg chg="del">
          <ac:chgData name="Timo Mühlhaus" userId="1b6b3aba618dadac" providerId="LiveId" clId="{8E542FEE-7FE1-4A89-9542-0641E9168F2B}" dt="2021-11-26T09:47:39.716" v="253" actId="478"/>
          <ac:cxnSpMkLst>
            <pc:docMk/>
            <pc:sldMk cId="863856946" sldId="779"/>
            <ac:cxnSpMk id="276" creationId="{76847EAE-D90B-4333-B545-4D343C7989BA}"/>
          </ac:cxnSpMkLst>
        </pc:cxnChg>
        <pc:cxnChg chg="mod">
          <ac:chgData name="Timo Mühlhaus" userId="1b6b3aba618dadac" providerId="LiveId" clId="{8E542FEE-7FE1-4A89-9542-0641E9168F2B}" dt="2021-11-26T09:48:14.427" v="264" actId="165"/>
          <ac:cxnSpMkLst>
            <pc:docMk/>
            <pc:sldMk cId="863856946" sldId="779"/>
            <ac:cxnSpMk id="307" creationId="{EBCEE529-5951-4437-9D96-1E254A6620D4}"/>
          </ac:cxnSpMkLst>
        </pc:cxnChg>
        <pc:cxnChg chg="mod">
          <ac:chgData name="Timo Mühlhaus" userId="1b6b3aba618dadac" providerId="LiveId" clId="{8E542FEE-7FE1-4A89-9542-0641E9168F2B}" dt="2021-11-26T09:48:14.427" v="264" actId="165"/>
          <ac:cxnSpMkLst>
            <pc:docMk/>
            <pc:sldMk cId="863856946" sldId="779"/>
            <ac:cxnSpMk id="308" creationId="{096AEDEE-79EC-4D3D-9F9F-AF7AD2F0B919}"/>
          </ac:cxnSpMkLst>
        </pc:cxnChg>
        <pc:cxnChg chg="mod">
          <ac:chgData name="Timo Mühlhaus" userId="1b6b3aba618dadac" providerId="LiveId" clId="{8E542FEE-7FE1-4A89-9542-0641E9168F2B}" dt="2021-11-26T09:48:14.427" v="264" actId="165"/>
          <ac:cxnSpMkLst>
            <pc:docMk/>
            <pc:sldMk cId="863856946" sldId="779"/>
            <ac:cxnSpMk id="309" creationId="{D64F693C-9986-432C-8500-E462BAA168F8}"/>
          </ac:cxnSpMkLst>
        </pc:cxnChg>
        <pc:cxnChg chg="mod">
          <ac:chgData name="Timo Mühlhaus" userId="1b6b3aba618dadac" providerId="LiveId" clId="{8E542FEE-7FE1-4A89-9542-0641E9168F2B}" dt="2021-11-26T09:48:14.427" v="264" actId="165"/>
          <ac:cxnSpMkLst>
            <pc:docMk/>
            <pc:sldMk cId="863856946" sldId="779"/>
            <ac:cxnSpMk id="310" creationId="{5FB7CCDB-5381-4C6F-A2EB-8357A8108DEE}"/>
          </ac:cxnSpMkLst>
        </pc:cxnChg>
        <pc:cxnChg chg="mod">
          <ac:chgData name="Timo Mühlhaus" userId="1b6b3aba618dadac" providerId="LiveId" clId="{8E542FEE-7FE1-4A89-9542-0641E9168F2B}" dt="2021-11-26T09:48:14.427" v="264" actId="165"/>
          <ac:cxnSpMkLst>
            <pc:docMk/>
            <pc:sldMk cId="863856946" sldId="779"/>
            <ac:cxnSpMk id="311" creationId="{7EA50EF7-E26F-4FF0-ABB7-9B8F94C34484}"/>
          </ac:cxnSpMkLst>
        </pc:cxnChg>
        <pc:cxnChg chg="mod">
          <ac:chgData name="Timo Mühlhaus" userId="1b6b3aba618dadac" providerId="LiveId" clId="{8E542FEE-7FE1-4A89-9542-0641E9168F2B}" dt="2021-11-26T09:48:14.427" v="264" actId="165"/>
          <ac:cxnSpMkLst>
            <pc:docMk/>
            <pc:sldMk cId="863856946" sldId="779"/>
            <ac:cxnSpMk id="312" creationId="{6B6B8EC1-57EA-4E55-82DA-FA53BED52885}"/>
          </ac:cxnSpMkLst>
        </pc:cxnChg>
        <pc:cxnChg chg="del mod topLvl">
          <ac:chgData name="Timo Mühlhaus" userId="1b6b3aba618dadac" providerId="LiveId" clId="{8E542FEE-7FE1-4A89-9542-0641E9168F2B}" dt="2021-11-26T09:48:52.127" v="340" actId="478"/>
          <ac:cxnSpMkLst>
            <pc:docMk/>
            <pc:sldMk cId="863856946" sldId="779"/>
            <ac:cxnSpMk id="325" creationId="{CA759AB3-2103-4BD8-AFA4-1F7DF976A076}"/>
          </ac:cxnSpMkLst>
        </pc:cxnChg>
        <pc:cxnChg chg="del mod topLvl">
          <ac:chgData name="Timo Mühlhaus" userId="1b6b3aba618dadac" providerId="LiveId" clId="{8E542FEE-7FE1-4A89-9542-0641E9168F2B}" dt="2021-11-26T09:48:56.863" v="342" actId="478"/>
          <ac:cxnSpMkLst>
            <pc:docMk/>
            <pc:sldMk cId="863856946" sldId="779"/>
            <ac:cxnSpMk id="326" creationId="{36B283CB-6C7F-4469-9765-BF663169E0AB}"/>
          </ac:cxnSpMkLst>
        </pc:cxnChg>
        <pc:cxnChg chg="del mod">
          <ac:chgData name="Timo Mühlhaus" userId="1b6b3aba618dadac" providerId="LiveId" clId="{8E542FEE-7FE1-4A89-9542-0641E9168F2B}" dt="2021-11-26T09:48:50.409" v="339" actId="478"/>
          <ac:cxnSpMkLst>
            <pc:docMk/>
            <pc:sldMk cId="863856946" sldId="779"/>
            <ac:cxnSpMk id="327" creationId="{F8907E68-C25B-463C-BC0E-AD8528D82CF0}"/>
          </ac:cxnSpMkLst>
        </pc:cxnChg>
        <pc:cxnChg chg="del mod">
          <ac:chgData name="Timo Mühlhaus" userId="1b6b3aba618dadac" providerId="LiveId" clId="{8E542FEE-7FE1-4A89-9542-0641E9168F2B}" dt="2021-11-26T09:48:48.279" v="338" actId="478"/>
          <ac:cxnSpMkLst>
            <pc:docMk/>
            <pc:sldMk cId="863856946" sldId="779"/>
            <ac:cxnSpMk id="328" creationId="{603660FD-E0BC-4BE8-B2C7-464D7107187A}"/>
          </ac:cxnSpMkLst>
        </pc:cxnChg>
      </pc:sldChg>
      <pc:sldChg chg="addSp delSp modSp add del mod">
        <pc:chgData name="Timo Mühlhaus" userId="1b6b3aba618dadac" providerId="LiveId" clId="{8E542FEE-7FE1-4A89-9542-0641E9168F2B}" dt="2021-11-26T09:47:22.557" v="244" actId="2890"/>
        <pc:sldMkLst>
          <pc:docMk/>
          <pc:sldMk cId="1424621382" sldId="779"/>
        </pc:sldMkLst>
        <pc:spChg chg="add del">
          <ac:chgData name="Timo Mühlhaus" userId="1b6b3aba618dadac" providerId="LiveId" clId="{8E542FEE-7FE1-4A89-9542-0641E9168F2B}" dt="2021-11-26T09:47:21.261" v="242" actId="478"/>
          <ac:spMkLst>
            <pc:docMk/>
            <pc:sldMk cId="1424621382" sldId="779"/>
            <ac:spMk id="7" creationId="{0CCFC5E9-E379-4024-8044-349FA766573D}"/>
          </ac:spMkLst>
        </pc:spChg>
        <pc:spChg chg="add del">
          <ac:chgData name="Timo Mühlhaus" userId="1b6b3aba618dadac" providerId="LiveId" clId="{8E542FEE-7FE1-4A89-9542-0641E9168F2B}" dt="2021-11-26T09:47:20.788" v="241" actId="478"/>
          <ac:spMkLst>
            <pc:docMk/>
            <pc:sldMk cId="1424621382" sldId="779"/>
            <ac:spMk id="144" creationId="{D4D3BF59-E66B-4B44-80D9-73D5D9340206}"/>
          </ac:spMkLst>
        </pc:spChg>
        <pc:spChg chg="add del">
          <ac:chgData name="Timo Mühlhaus" userId="1b6b3aba618dadac" providerId="LiveId" clId="{8E542FEE-7FE1-4A89-9542-0641E9168F2B}" dt="2021-11-26T09:47:19.102" v="238" actId="478"/>
          <ac:spMkLst>
            <pc:docMk/>
            <pc:sldMk cId="1424621382" sldId="779"/>
            <ac:spMk id="212" creationId="{C44AA6FA-120A-4539-A6EE-E94B21E4BF1F}"/>
          </ac:spMkLst>
        </pc:spChg>
        <pc:spChg chg="mod topLvl">
          <ac:chgData name="Timo Mühlhaus" userId="1b6b3aba618dadac" providerId="LiveId" clId="{8E542FEE-7FE1-4A89-9542-0641E9168F2B}" dt="2021-11-26T09:47:22.038" v="243" actId="165"/>
          <ac:spMkLst>
            <pc:docMk/>
            <pc:sldMk cId="1424621382" sldId="779"/>
            <ac:spMk id="296" creationId="{D2FCEFDC-B9AE-44C1-96D3-AEB3DD1B5F75}"/>
          </ac:spMkLst>
        </pc:spChg>
        <pc:spChg chg="mod topLvl">
          <ac:chgData name="Timo Mühlhaus" userId="1b6b3aba618dadac" providerId="LiveId" clId="{8E542FEE-7FE1-4A89-9542-0641E9168F2B}" dt="2021-11-26T09:47:22.038" v="243" actId="165"/>
          <ac:spMkLst>
            <pc:docMk/>
            <pc:sldMk cId="1424621382" sldId="779"/>
            <ac:spMk id="299" creationId="{F9F44DE8-F8FA-4BB6-9883-C633FD66D8C1}"/>
          </ac:spMkLst>
        </pc:spChg>
        <pc:spChg chg="mod topLvl">
          <ac:chgData name="Timo Mühlhaus" userId="1b6b3aba618dadac" providerId="LiveId" clId="{8E542FEE-7FE1-4A89-9542-0641E9168F2B}" dt="2021-11-26T09:47:22.038" v="243" actId="165"/>
          <ac:spMkLst>
            <pc:docMk/>
            <pc:sldMk cId="1424621382" sldId="779"/>
            <ac:spMk id="300" creationId="{6D0C6BC8-FBAE-4A6D-B7B2-09BD00355435}"/>
          </ac:spMkLst>
        </pc:spChg>
        <pc:spChg chg="mod topLvl">
          <ac:chgData name="Timo Mühlhaus" userId="1b6b3aba618dadac" providerId="LiveId" clId="{8E542FEE-7FE1-4A89-9542-0641E9168F2B}" dt="2021-11-26T09:47:22.038" v="243" actId="165"/>
          <ac:spMkLst>
            <pc:docMk/>
            <pc:sldMk cId="1424621382" sldId="779"/>
            <ac:spMk id="304" creationId="{AF7470B4-67FB-40C2-BEFC-696BF8BC7194}"/>
          </ac:spMkLst>
        </pc:spChg>
        <pc:spChg chg="mod">
          <ac:chgData name="Timo Mühlhaus" userId="1b6b3aba618dadac" providerId="LiveId" clId="{8E542FEE-7FE1-4A89-9542-0641E9168F2B}" dt="2021-11-26T09:47:22.038" v="243" actId="165"/>
          <ac:spMkLst>
            <pc:docMk/>
            <pc:sldMk cId="1424621382" sldId="779"/>
            <ac:spMk id="315" creationId="{12529B4B-5FC8-445D-A600-4C227CC765CA}"/>
          </ac:spMkLst>
        </pc:spChg>
        <pc:spChg chg="mod">
          <ac:chgData name="Timo Mühlhaus" userId="1b6b3aba618dadac" providerId="LiveId" clId="{8E542FEE-7FE1-4A89-9542-0641E9168F2B}" dt="2021-11-26T09:47:22.038" v="243" actId="165"/>
          <ac:spMkLst>
            <pc:docMk/>
            <pc:sldMk cId="1424621382" sldId="779"/>
            <ac:spMk id="316" creationId="{29DDED75-DD80-4672-8270-66940EBFEEBF}"/>
          </ac:spMkLst>
        </pc:spChg>
        <pc:spChg chg="mod">
          <ac:chgData name="Timo Mühlhaus" userId="1b6b3aba618dadac" providerId="LiveId" clId="{8E542FEE-7FE1-4A89-9542-0641E9168F2B}" dt="2021-11-26T09:47:22.038" v="243" actId="165"/>
          <ac:spMkLst>
            <pc:docMk/>
            <pc:sldMk cId="1424621382" sldId="779"/>
            <ac:spMk id="319" creationId="{4756DAB9-912A-4119-8339-0D88026017CF}"/>
          </ac:spMkLst>
        </pc:spChg>
        <pc:spChg chg="mod">
          <ac:chgData name="Timo Mühlhaus" userId="1b6b3aba618dadac" providerId="LiveId" clId="{8E542FEE-7FE1-4A89-9542-0641E9168F2B}" dt="2021-11-26T09:47:22.038" v="243" actId="165"/>
          <ac:spMkLst>
            <pc:docMk/>
            <pc:sldMk cId="1424621382" sldId="779"/>
            <ac:spMk id="320" creationId="{CFCD0A48-7486-463A-9CA9-3CC53CEB2BDB}"/>
          </ac:spMkLst>
        </pc:spChg>
        <pc:spChg chg="mod">
          <ac:chgData name="Timo Mühlhaus" userId="1b6b3aba618dadac" providerId="LiveId" clId="{8E542FEE-7FE1-4A89-9542-0641E9168F2B}" dt="2021-11-26T09:47:22.038" v="243" actId="165"/>
          <ac:spMkLst>
            <pc:docMk/>
            <pc:sldMk cId="1424621382" sldId="779"/>
            <ac:spMk id="323" creationId="{9C7D7E0D-2E3E-49F8-8BB5-A163835843C4}"/>
          </ac:spMkLst>
        </pc:spChg>
        <pc:spChg chg="mod">
          <ac:chgData name="Timo Mühlhaus" userId="1b6b3aba618dadac" providerId="LiveId" clId="{8E542FEE-7FE1-4A89-9542-0641E9168F2B}" dt="2021-11-26T09:47:22.038" v="243" actId="165"/>
          <ac:spMkLst>
            <pc:docMk/>
            <pc:sldMk cId="1424621382" sldId="779"/>
            <ac:spMk id="324" creationId="{9F5473DA-778A-40B1-BDE6-76A86DEE1E47}"/>
          </ac:spMkLst>
        </pc:spChg>
        <pc:grpChg chg="add del">
          <ac:chgData name="Timo Mühlhaus" userId="1b6b3aba618dadac" providerId="LiveId" clId="{8E542FEE-7FE1-4A89-9542-0641E9168F2B}" dt="2021-11-26T09:47:21.261" v="242" actId="478"/>
          <ac:grpSpMkLst>
            <pc:docMk/>
            <pc:sldMk cId="1424621382" sldId="779"/>
            <ac:grpSpMk id="9" creationId="{04354F0D-8058-4DF5-A12E-32500D2068F9}"/>
          </ac:grpSpMkLst>
        </pc:grpChg>
        <pc:grpChg chg="add del mod">
          <ac:chgData name="Timo Mühlhaus" userId="1b6b3aba618dadac" providerId="LiveId" clId="{8E542FEE-7FE1-4A89-9542-0641E9168F2B}" dt="2021-11-26T09:47:22.038" v="243" actId="165"/>
          <ac:grpSpMkLst>
            <pc:docMk/>
            <pc:sldMk cId="1424621382" sldId="779"/>
            <ac:grpSpMk id="145" creationId="{FD7464B5-9737-45C6-B6B7-7933AA2357B8}"/>
          </ac:grpSpMkLst>
        </pc:grpChg>
        <pc:grpChg chg="add del">
          <ac:chgData name="Timo Mühlhaus" userId="1b6b3aba618dadac" providerId="LiveId" clId="{8E542FEE-7FE1-4A89-9542-0641E9168F2B}" dt="2021-11-26T09:47:20.788" v="241" actId="478"/>
          <ac:grpSpMkLst>
            <pc:docMk/>
            <pc:sldMk cId="1424621382" sldId="779"/>
            <ac:grpSpMk id="148" creationId="{EB902BF0-4812-404C-A073-693181DB88DE}"/>
          </ac:grpSpMkLst>
        </pc:grpChg>
        <pc:grpChg chg="add del">
          <ac:chgData name="Timo Mühlhaus" userId="1b6b3aba618dadac" providerId="LiveId" clId="{8E542FEE-7FE1-4A89-9542-0641E9168F2B}" dt="2021-11-26T09:47:18.677" v="237" actId="478"/>
          <ac:grpSpMkLst>
            <pc:docMk/>
            <pc:sldMk cId="1424621382" sldId="779"/>
            <ac:grpSpMk id="209" creationId="{17B1128E-81D5-4ACE-BFBF-1DE82C9BC820}"/>
          </ac:grpSpMkLst>
        </pc:grpChg>
        <pc:grpChg chg="mod topLvl">
          <ac:chgData name="Timo Mühlhaus" userId="1b6b3aba618dadac" providerId="LiveId" clId="{8E542FEE-7FE1-4A89-9542-0641E9168F2B}" dt="2021-11-26T09:47:22.038" v="243" actId="165"/>
          <ac:grpSpMkLst>
            <pc:docMk/>
            <pc:sldMk cId="1424621382" sldId="779"/>
            <ac:grpSpMk id="295" creationId="{676A5991-E5CB-4E6F-9C8C-0DB6EFBC313C}"/>
          </ac:grpSpMkLst>
        </pc:grpChg>
        <pc:grpChg chg="mod topLvl">
          <ac:chgData name="Timo Mühlhaus" userId="1b6b3aba618dadac" providerId="LiveId" clId="{8E542FEE-7FE1-4A89-9542-0641E9168F2B}" dt="2021-11-26T09:47:22.038" v="243" actId="165"/>
          <ac:grpSpMkLst>
            <pc:docMk/>
            <pc:sldMk cId="1424621382" sldId="779"/>
            <ac:grpSpMk id="297" creationId="{38F9557A-1C44-41E8-B388-BB736DF22BC8}"/>
          </ac:grpSpMkLst>
        </pc:grpChg>
        <pc:grpChg chg="mod topLvl">
          <ac:chgData name="Timo Mühlhaus" userId="1b6b3aba618dadac" providerId="LiveId" clId="{8E542FEE-7FE1-4A89-9542-0641E9168F2B}" dt="2021-11-26T09:47:22.038" v="243" actId="165"/>
          <ac:grpSpMkLst>
            <pc:docMk/>
            <pc:sldMk cId="1424621382" sldId="779"/>
            <ac:grpSpMk id="298" creationId="{E941C9AD-4DA8-4E40-8089-3E7945412FC2}"/>
          </ac:grpSpMkLst>
        </pc:grpChg>
        <pc:grpChg chg="mod topLvl">
          <ac:chgData name="Timo Mühlhaus" userId="1b6b3aba618dadac" providerId="LiveId" clId="{8E542FEE-7FE1-4A89-9542-0641E9168F2B}" dt="2021-11-26T09:47:22.038" v="243" actId="165"/>
          <ac:grpSpMkLst>
            <pc:docMk/>
            <pc:sldMk cId="1424621382" sldId="779"/>
            <ac:grpSpMk id="302" creationId="{70D86CA1-31EF-4379-BF48-3247670BD5ED}"/>
          </ac:grpSpMkLst>
        </pc:grpChg>
        <pc:grpChg chg="mod topLvl">
          <ac:chgData name="Timo Mühlhaus" userId="1b6b3aba618dadac" providerId="LiveId" clId="{8E542FEE-7FE1-4A89-9542-0641E9168F2B}" dt="2021-11-26T09:47:22.038" v="243" actId="165"/>
          <ac:grpSpMkLst>
            <pc:docMk/>
            <pc:sldMk cId="1424621382" sldId="779"/>
            <ac:grpSpMk id="303" creationId="{140441B3-603C-4465-8EE0-DBC176947FCB}"/>
          </ac:grpSpMkLst>
        </pc:grpChg>
        <pc:grpChg chg="mod">
          <ac:chgData name="Timo Mühlhaus" userId="1b6b3aba618dadac" providerId="LiveId" clId="{8E542FEE-7FE1-4A89-9542-0641E9168F2B}" dt="2021-11-26T09:47:22.038" v="243" actId="165"/>
          <ac:grpSpMkLst>
            <pc:docMk/>
            <pc:sldMk cId="1424621382" sldId="779"/>
            <ac:grpSpMk id="314" creationId="{E8ED2E60-4A1A-4A82-9C99-61C9445B98DF}"/>
          </ac:grpSpMkLst>
        </pc:grpChg>
        <pc:grpChg chg="mod">
          <ac:chgData name="Timo Mühlhaus" userId="1b6b3aba618dadac" providerId="LiveId" clId="{8E542FEE-7FE1-4A89-9542-0641E9168F2B}" dt="2021-11-26T09:47:22.038" v="243" actId="165"/>
          <ac:grpSpMkLst>
            <pc:docMk/>
            <pc:sldMk cId="1424621382" sldId="779"/>
            <ac:grpSpMk id="318" creationId="{A804F945-3AA6-4AE8-8C33-1AB6DAD86703}"/>
          </ac:grpSpMkLst>
        </pc:grpChg>
        <pc:grpChg chg="mod">
          <ac:chgData name="Timo Mühlhaus" userId="1b6b3aba618dadac" providerId="LiveId" clId="{8E542FEE-7FE1-4A89-9542-0641E9168F2B}" dt="2021-11-26T09:47:22.038" v="243" actId="165"/>
          <ac:grpSpMkLst>
            <pc:docMk/>
            <pc:sldMk cId="1424621382" sldId="779"/>
            <ac:grpSpMk id="322" creationId="{951569D9-34D9-4D97-9182-B5D49541C13F}"/>
          </ac:grpSpMkLst>
        </pc:grpChg>
        <pc:picChg chg="add del">
          <ac:chgData name="Timo Mühlhaus" userId="1b6b3aba618dadac" providerId="LiveId" clId="{8E542FEE-7FE1-4A89-9542-0641E9168F2B}" dt="2021-11-26T09:47:20.788" v="241" actId="478"/>
          <ac:picMkLst>
            <pc:docMk/>
            <pc:sldMk cId="1424621382" sldId="779"/>
            <ac:picMk id="137" creationId="{6B7FFE03-6B52-4B9C-B59F-4765A2A365D7}"/>
          </ac:picMkLst>
        </pc:picChg>
        <pc:picChg chg="mod topLvl">
          <ac:chgData name="Timo Mühlhaus" userId="1b6b3aba618dadac" providerId="LiveId" clId="{8E542FEE-7FE1-4A89-9542-0641E9168F2B}" dt="2021-11-26T09:47:22.038" v="243" actId="165"/>
          <ac:picMkLst>
            <pc:docMk/>
            <pc:sldMk cId="1424621382" sldId="779"/>
            <ac:picMk id="301" creationId="{F69E44CC-8612-4CD7-9F7D-C77D08A5A6B6}"/>
          </ac:picMkLst>
        </pc:picChg>
        <pc:picChg chg="mod topLvl">
          <ac:chgData name="Timo Mühlhaus" userId="1b6b3aba618dadac" providerId="LiveId" clId="{8E542FEE-7FE1-4A89-9542-0641E9168F2B}" dt="2021-11-26T09:47:22.038" v="243" actId="165"/>
          <ac:picMkLst>
            <pc:docMk/>
            <pc:sldMk cId="1424621382" sldId="779"/>
            <ac:picMk id="305" creationId="{EC945C43-D9B1-4279-98F9-86453E534159}"/>
          </ac:picMkLst>
        </pc:picChg>
        <pc:picChg chg="mod topLvl">
          <ac:chgData name="Timo Mühlhaus" userId="1b6b3aba618dadac" providerId="LiveId" clId="{8E542FEE-7FE1-4A89-9542-0641E9168F2B}" dt="2021-11-26T09:47:22.038" v="243" actId="165"/>
          <ac:picMkLst>
            <pc:docMk/>
            <pc:sldMk cId="1424621382" sldId="779"/>
            <ac:picMk id="306" creationId="{5E5161C3-0A95-49C2-A8FE-EDB1A9970278}"/>
          </ac:picMkLst>
        </pc:picChg>
        <pc:picChg chg="mod">
          <ac:chgData name="Timo Mühlhaus" userId="1b6b3aba618dadac" providerId="LiveId" clId="{8E542FEE-7FE1-4A89-9542-0641E9168F2B}" dt="2021-11-26T09:47:22.038" v="243" actId="165"/>
          <ac:picMkLst>
            <pc:docMk/>
            <pc:sldMk cId="1424621382" sldId="779"/>
            <ac:picMk id="313" creationId="{A5D6E750-77FC-4C40-A84B-75A0DE2F4DF1}"/>
          </ac:picMkLst>
        </pc:picChg>
        <pc:picChg chg="mod">
          <ac:chgData name="Timo Mühlhaus" userId="1b6b3aba618dadac" providerId="LiveId" clId="{8E542FEE-7FE1-4A89-9542-0641E9168F2B}" dt="2021-11-26T09:47:22.038" v="243" actId="165"/>
          <ac:picMkLst>
            <pc:docMk/>
            <pc:sldMk cId="1424621382" sldId="779"/>
            <ac:picMk id="317" creationId="{331F1DE2-44BA-4914-855A-57F5EF8990C6}"/>
          </ac:picMkLst>
        </pc:picChg>
        <pc:picChg chg="mod">
          <ac:chgData name="Timo Mühlhaus" userId="1b6b3aba618dadac" providerId="LiveId" clId="{8E542FEE-7FE1-4A89-9542-0641E9168F2B}" dt="2021-11-26T09:47:22.038" v="243" actId="165"/>
          <ac:picMkLst>
            <pc:docMk/>
            <pc:sldMk cId="1424621382" sldId="779"/>
            <ac:picMk id="321" creationId="{91832A4D-0C78-457B-9C74-15D17D6E4DB7}"/>
          </ac:picMkLst>
        </pc:picChg>
        <pc:cxnChg chg="add del">
          <ac:chgData name="Timo Mühlhaus" userId="1b6b3aba618dadac" providerId="LiveId" clId="{8E542FEE-7FE1-4A89-9542-0641E9168F2B}" dt="2021-11-26T09:47:20.788" v="241" actId="478"/>
          <ac:cxnSpMkLst>
            <pc:docMk/>
            <pc:sldMk cId="1424621382" sldId="779"/>
            <ac:cxnSpMk id="161" creationId="{82022EDB-01C6-4BF1-A3C7-CFE977FCD3E0}"/>
          </ac:cxnSpMkLst>
        </pc:cxnChg>
        <pc:cxnChg chg="add del">
          <ac:chgData name="Timo Mühlhaus" userId="1b6b3aba618dadac" providerId="LiveId" clId="{8E542FEE-7FE1-4A89-9542-0641E9168F2B}" dt="2021-11-26T09:47:19.890" v="239" actId="478"/>
          <ac:cxnSpMkLst>
            <pc:docMk/>
            <pc:sldMk cId="1424621382" sldId="779"/>
            <ac:cxnSpMk id="275" creationId="{931C309A-7168-493B-80D1-F46E658D93E6}"/>
          </ac:cxnSpMkLst>
        </pc:cxnChg>
        <pc:cxnChg chg="add del">
          <ac:chgData name="Timo Mühlhaus" userId="1b6b3aba618dadac" providerId="LiveId" clId="{8E542FEE-7FE1-4A89-9542-0641E9168F2B}" dt="2021-11-26T09:47:20.379" v="240" actId="478"/>
          <ac:cxnSpMkLst>
            <pc:docMk/>
            <pc:sldMk cId="1424621382" sldId="779"/>
            <ac:cxnSpMk id="276" creationId="{76847EAE-D90B-4333-B545-4D343C7989BA}"/>
          </ac:cxnSpMkLst>
        </pc:cxnChg>
        <pc:cxnChg chg="mod">
          <ac:chgData name="Timo Mühlhaus" userId="1b6b3aba618dadac" providerId="LiveId" clId="{8E542FEE-7FE1-4A89-9542-0641E9168F2B}" dt="2021-11-26T09:47:22.038" v="243" actId="165"/>
          <ac:cxnSpMkLst>
            <pc:docMk/>
            <pc:sldMk cId="1424621382" sldId="779"/>
            <ac:cxnSpMk id="307" creationId="{EBCEE529-5951-4437-9D96-1E254A6620D4}"/>
          </ac:cxnSpMkLst>
        </pc:cxnChg>
        <pc:cxnChg chg="mod">
          <ac:chgData name="Timo Mühlhaus" userId="1b6b3aba618dadac" providerId="LiveId" clId="{8E542FEE-7FE1-4A89-9542-0641E9168F2B}" dt="2021-11-26T09:47:22.038" v="243" actId="165"/>
          <ac:cxnSpMkLst>
            <pc:docMk/>
            <pc:sldMk cId="1424621382" sldId="779"/>
            <ac:cxnSpMk id="308" creationId="{096AEDEE-79EC-4D3D-9F9F-AF7AD2F0B919}"/>
          </ac:cxnSpMkLst>
        </pc:cxnChg>
        <pc:cxnChg chg="mod">
          <ac:chgData name="Timo Mühlhaus" userId="1b6b3aba618dadac" providerId="LiveId" clId="{8E542FEE-7FE1-4A89-9542-0641E9168F2B}" dt="2021-11-26T09:47:22.038" v="243" actId="165"/>
          <ac:cxnSpMkLst>
            <pc:docMk/>
            <pc:sldMk cId="1424621382" sldId="779"/>
            <ac:cxnSpMk id="309" creationId="{D64F693C-9986-432C-8500-E462BAA168F8}"/>
          </ac:cxnSpMkLst>
        </pc:cxnChg>
        <pc:cxnChg chg="mod">
          <ac:chgData name="Timo Mühlhaus" userId="1b6b3aba618dadac" providerId="LiveId" clId="{8E542FEE-7FE1-4A89-9542-0641E9168F2B}" dt="2021-11-26T09:47:22.038" v="243" actId="165"/>
          <ac:cxnSpMkLst>
            <pc:docMk/>
            <pc:sldMk cId="1424621382" sldId="779"/>
            <ac:cxnSpMk id="310" creationId="{5FB7CCDB-5381-4C6F-A2EB-8357A8108DEE}"/>
          </ac:cxnSpMkLst>
        </pc:cxnChg>
        <pc:cxnChg chg="mod">
          <ac:chgData name="Timo Mühlhaus" userId="1b6b3aba618dadac" providerId="LiveId" clId="{8E542FEE-7FE1-4A89-9542-0641E9168F2B}" dt="2021-11-26T09:47:22.038" v="243" actId="165"/>
          <ac:cxnSpMkLst>
            <pc:docMk/>
            <pc:sldMk cId="1424621382" sldId="779"/>
            <ac:cxnSpMk id="311" creationId="{7EA50EF7-E26F-4FF0-ABB7-9B8F94C34484}"/>
          </ac:cxnSpMkLst>
        </pc:cxnChg>
        <pc:cxnChg chg="mod">
          <ac:chgData name="Timo Mühlhaus" userId="1b6b3aba618dadac" providerId="LiveId" clId="{8E542FEE-7FE1-4A89-9542-0641E9168F2B}" dt="2021-11-26T09:47:22.038" v="243" actId="165"/>
          <ac:cxnSpMkLst>
            <pc:docMk/>
            <pc:sldMk cId="1424621382" sldId="779"/>
            <ac:cxnSpMk id="312" creationId="{6B6B8EC1-57EA-4E55-82DA-FA53BED52885}"/>
          </ac:cxnSpMkLst>
        </pc:cxnChg>
        <pc:cxnChg chg="mod">
          <ac:chgData name="Timo Mühlhaus" userId="1b6b3aba618dadac" providerId="LiveId" clId="{8E542FEE-7FE1-4A89-9542-0641E9168F2B}" dt="2021-11-26T09:47:22.038" v="243" actId="165"/>
          <ac:cxnSpMkLst>
            <pc:docMk/>
            <pc:sldMk cId="1424621382" sldId="779"/>
            <ac:cxnSpMk id="325" creationId="{CA759AB3-2103-4BD8-AFA4-1F7DF976A076}"/>
          </ac:cxnSpMkLst>
        </pc:cxnChg>
        <pc:cxnChg chg="mod">
          <ac:chgData name="Timo Mühlhaus" userId="1b6b3aba618dadac" providerId="LiveId" clId="{8E542FEE-7FE1-4A89-9542-0641E9168F2B}" dt="2021-11-26T09:47:22.038" v="243" actId="165"/>
          <ac:cxnSpMkLst>
            <pc:docMk/>
            <pc:sldMk cId="1424621382" sldId="779"/>
            <ac:cxnSpMk id="326" creationId="{36B283CB-6C7F-4469-9765-BF663169E0AB}"/>
          </ac:cxnSpMkLst>
        </pc:cxnChg>
        <pc:cxnChg chg="mod">
          <ac:chgData name="Timo Mühlhaus" userId="1b6b3aba618dadac" providerId="LiveId" clId="{8E542FEE-7FE1-4A89-9542-0641E9168F2B}" dt="2021-11-26T09:47:22.038" v="243" actId="165"/>
          <ac:cxnSpMkLst>
            <pc:docMk/>
            <pc:sldMk cId="1424621382" sldId="779"/>
            <ac:cxnSpMk id="327" creationId="{F8907E68-C25B-463C-BC0E-AD8528D82CF0}"/>
          </ac:cxnSpMkLst>
        </pc:cxnChg>
        <pc:cxnChg chg="mod">
          <ac:chgData name="Timo Mühlhaus" userId="1b6b3aba618dadac" providerId="LiveId" clId="{8E542FEE-7FE1-4A89-9542-0641E9168F2B}" dt="2021-11-26T09:47:22.038" v="243" actId="165"/>
          <ac:cxnSpMkLst>
            <pc:docMk/>
            <pc:sldMk cId="1424621382" sldId="779"/>
            <ac:cxnSpMk id="328" creationId="{603660FD-E0BC-4BE8-B2C7-464D7107187A}"/>
          </ac:cxnSpMkLst>
        </pc:cxnChg>
      </pc:sldChg>
      <pc:sldChg chg="delSp add del mod">
        <pc:chgData name="Timo Mühlhaus" userId="1b6b3aba618dadac" providerId="LiveId" clId="{8E542FEE-7FE1-4A89-9542-0641E9168F2B}" dt="2021-11-26T09:46:43.502" v="228" actId="47"/>
        <pc:sldMkLst>
          <pc:docMk/>
          <pc:sldMk cId="2283308911" sldId="779"/>
        </pc:sldMkLst>
        <pc:spChg chg="del">
          <ac:chgData name="Timo Mühlhaus" userId="1b6b3aba618dadac" providerId="LiveId" clId="{8E542FEE-7FE1-4A89-9542-0641E9168F2B}" dt="2021-11-26T09:46:30.695" v="227" actId="478"/>
          <ac:spMkLst>
            <pc:docMk/>
            <pc:sldMk cId="2283308911" sldId="779"/>
            <ac:spMk id="14" creationId="{50940FF7-6F25-4A64-8AA4-A6ABF1056586}"/>
          </ac:spMkLst>
        </pc:spChg>
        <pc:spChg chg="del">
          <ac:chgData name="Timo Mühlhaus" userId="1b6b3aba618dadac" providerId="LiveId" clId="{8E542FEE-7FE1-4A89-9542-0641E9168F2B}" dt="2021-11-26T09:46:30.695" v="227" actId="478"/>
          <ac:spMkLst>
            <pc:docMk/>
            <pc:sldMk cId="2283308911" sldId="779"/>
            <ac:spMk id="15" creationId="{06A56E18-799C-40BB-BE45-08C4A13CD570}"/>
          </ac:spMkLst>
        </pc:spChg>
        <pc:spChg chg="del">
          <ac:chgData name="Timo Mühlhaus" userId="1b6b3aba618dadac" providerId="LiveId" clId="{8E542FEE-7FE1-4A89-9542-0641E9168F2B}" dt="2021-11-26T09:46:30.695" v="227" actId="478"/>
          <ac:spMkLst>
            <pc:docMk/>
            <pc:sldMk cId="2283308911" sldId="779"/>
            <ac:spMk id="17" creationId="{46B3A60B-581A-4CC5-95C6-114F60C70C80}"/>
          </ac:spMkLst>
        </pc:spChg>
        <pc:spChg chg="del">
          <ac:chgData name="Timo Mühlhaus" userId="1b6b3aba618dadac" providerId="LiveId" clId="{8E542FEE-7FE1-4A89-9542-0641E9168F2B}" dt="2021-11-26T09:46:30.695" v="227" actId="478"/>
          <ac:spMkLst>
            <pc:docMk/>
            <pc:sldMk cId="2283308911" sldId="779"/>
            <ac:spMk id="18" creationId="{527286B0-87FD-43C8-8B09-019876AA83B4}"/>
          </ac:spMkLst>
        </pc:spChg>
        <pc:spChg chg="del">
          <ac:chgData name="Timo Mühlhaus" userId="1b6b3aba618dadac" providerId="LiveId" clId="{8E542FEE-7FE1-4A89-9542-0641E9168F2B}" dt="2021-11-26T09:46:30.695" v="227" actId="478"/>
          <ac:spMkLst>
            <pc:docMk/>
            <pc:sldMk cId="2283308911" sldId="779"/>
            <ac:spMk id="19" creationId="{42F2975D-F46F-46DB-A6D9-3F82522808AD}"/>
          </ac:spMkLst>
        </pc:spChg>
        <pc:spChg chg="del">
          <ac:chgData name="Timo Mühlhaus" userId="1b6b3aba618dadac" providerId="LiveId" clId="{8E542FEE-7FE1-4A89-9542-0641E9168F2B}" dt="2021-11-26T09:46:30.695" v="227" actId="478"/>
          <ac:spMkLst>
            <pc:docMk/>
            <pc:sldMk cId="2283308911" sldId="779"/>
            <ac:spMk id="20" creationId="{ADD5A61C-6D2B-49E5-AA73-193CD44A3F93}"/>
          </ac:spMkLst>
        </pc:spChg>
      </pc:sldChg>
      <pc:sldChg chg="addSp delSp modSp add del mod">
        <pc:chgData name="Timo Mühlhaus" userId="1b6b3aba618dadac" providerId="LiveId" clId="{8E542FEE-7FE1-4A89-9542-0641E9168F2B}" dt="2021-11-26T10:15:33.439" v="606" actId="47"/>
        <pc:sldMkLst>
          <pc:docMk/>
          <pc:sldMk cId="724677758" sldId="780"/>
        </pc:sldMkLst>
        <pc:spChg chg="add del mod">
          <ac:chgData name="Timo Mühlhaus" userId="1b6b3aba618dadac" providerId="LiveId" clId="{8E542FEE-7FE1-4A89-9542-0641E9168F2B}" dt="2021-11-26T09:58:15.393" v="573" actId="478"/>
          <ac:spMkLst>
            <pc:docMk/>
            <pc:sldMk cId="724677758" sldId="780"/>
            <ac:spMk id="2" creationId="{7F0F2AC0-EB5C-4D15-A878-6D86216BD04B}"/>
          </ac:spMkLst>
        </pc:spChg>
        <pc:spChg chg="add mod">
          <ac:chgData name="Timo Mühlhaus" userId="1b6b3aba618dadac" providerId="LiveId" clId="{8E542FEE-7FE1-4A89-9542-0641E9168F2B}" dt="2021-11-26T09:58:20.242" v="574" actId="164"/>
          <ac:spMkLst>
            <pc:docMk/>
            <pc:sldMk cId="724677758" sldId="780"/>
            <ac:spMk id="49" creationId="{1BC4DD2F-6FD7-4526-B285-CFBECFC027DD}"/>
          </ac:spMkLst>
        </pc:spChg>
        <pc:spChg chg="add mod">
          <ac:chgData name="Timo Mühlhaus" userId="1b6b3aba618dadac" providerId="LiveId" clId="{8E542FEE-7FE1-4A89-9542-0641E9168F2B}" dt="2021-11-26T09:58:20.242" v="574" actId="164"/>
          <ac:spMkLst>
            <pc:docMk/>
            <pc:sldMk cId="724677758" sldId="780"/>
            <ac:spMk id="57" creationId="{F6F92720-899E-47F6-B1EE-049FF6662715}"/>
          </ac:spMkLst>
        </pc:spChg>
        <pc:spChg chg="mod">
          <ac:chgData name="Timo Mühlhaus" userId="1b6b3aba618dadac" providerId="LiveId" clId="{8E542FEE-7FE1-4A89-9542-0641E9168F2B}" dt="2021-11-26T09:57:20.859" v="563"/>
          <ac:spMkLst>
            <pc:docMk/>
            <pc:sldMk cId="724677758" sldId="780"/>
            <ac:spMk id="60" creationId="{7E79D9CE-62E2-431C-969A-EE957E47EC2B}"/>
          </ac:spMkLst>
        </pc:spChg>
        <pc:spChg chg="mod">
          <ac:chgData name="Timo Mühlhaus" userId="1b6b3aba618dadac" providerId="LiveId" clId="{8E542FEE-7FE1-4A89-9542-0641E9168F2B}" dt="2021-11-26T09:57:20.859" v="563"/>
          <ac:spMkLst>
            <pc:docMk/>
            <pc:sldMk cId="724677758" sldId="780"/>
            <ac:spMk id="61" creationId="{E9B1C9FB-C477-4EED-8140-059824C9585A}"/>
          </ac:spMkLst>
        </pc:spChg>
        <pc:spChg chg="mod">
          <ac:chgData name="Timo Mühlhaus" userId="1b6b3aba618dadac" providerId="LiveId" clId="{8E542FEE-7FE1-4A89-9542-0641E9168F2B}" dt="2021-11-26T09:57:20.859" v="563"/>
          <ac:spMkLst>
            <pc:docMk/>
            <pc:sldMk cId="724677758" sldId="780"/>
            <ac:spMk id="62" creationId="{2B4F5929-9AA7-4F0C-88F4-D95DC30B3722}"/>
          </ac:spMkLst>
        </pc:spChg>
        <pc:spChg chg="add mod">
          <ac:chgData name="Timo Mühlhaus" userId="1b6b3aba618dadac" providerId="LiveId" clId="{8E542FEE-7FE1-4A89-9542-0641E9168F2B}" dt="2021-11-26T09:58:20.242" v="574" actId="164"/>
          <ac:spMkLst>
            <pc:docMk/>
            <pc:sldMk cId="724677758" sldId="780"/>
            <ac:spMk id="64" creationId="{4319FDA4-620D-478C-8FFE-8947367540EF}"/>
          </ac:spMkLst>
        </pc:spChg>
        <pc:spChg chg="mod">
          <ac:chgData name="Timo Mühlhaus" userId="1b6b3aba618dadac" providerId="LiveId" clId="{8E542FEE-7FE1-4A89-9542-0641E9168F2B}" dt="2021-11-26T09:58:09.780" v="571" actId="20577"/>
          <ac:spMkLst>
            <pc:docMk/>
            <pc:sldMk cId="724677758" sldId="780"/>
            <ac:spMk id="67" creationId="{C632785D-37A9-4FB0-94FD-4B76DF8D855B}"/>
          </ac:spMkLst>
        </pc:spChg>
        <pc:spChg chg="mod">
          <ac:chgData name="Timo Mühlhaus" userId="1b6b3aba618dadac" providerId="LiveId" clId="{8E542FEE-7FE1-4A89-9542-0641E9168F2B}" dt="2021-11-26T09:58:03.274" v="569"/>
          <ac:spMkLst>
            <pc:docMk/>
            <pc:sldMk cId="724677758" sldId="780"/>
            <ac:spMk id="69" creationId="{7C5737D4-D69A-4A71-9FBB-BDA6F6BC8610}"/>
          </ac:spMkLst>
        </pc:spChg>
        <pc:spChg chg="mod">
          <ac:chgData name="Timo Mühlhaus" userId="1b6b3aba618dadac" providerId="LiveId" clId="{8E542FEE-7FE1-4A89-9542-0641E9168F2B}" dt="2021-11-26T09:58:03.274" v="569"/>
          <ac:spMkLst>
            <pc:docMk/>
            <pc:sldMk cId="724677758" sldId="780"/>
            <ac:spMk id="70" creationId="{22539AC3-AFA2-4044-A8AA-DC1022F3622C}"/>
          </ac:spMkLst>
        </pc:spChg>
        <pc:spChg chg="add mod">
          <ac:chgData name="Timo Mühlhaus" userId="1b6b3aba618dadac" providerId="LiveId" clId="{8E542FEE-7FE1-4A89-9542-0641E9168F2B}" dt="2021-11-26T09:58:20.242" v="574" actId="164"/>
          <ac:spMkLst>
            <pc:docMk/>
            <pc:sldMk cId="724677758" sldId="780"/>
            <ac:spMk id="71" creationId="{A79A6B32-B5A1-4FAC-B33D-29A678275814}"/>
          </ac:spMkLst>
        </pc:spChg>
        <pc:spChg chg="del">
          <ac:chgData name="Timo Mühlhaus" userId="1b6b3aba618dadac" providerId="LiveId" clId="{8E542FEE-7FE1-4A89-9542-0641E9168F2B}" dt="2021-11-26T09:54:01.834" v="488" actId="478"/>
          <ac:spMkLst>
            <pc:docMk/>
            <pc:sldMk cId="724677758" sldId="780"/>
            <ac:spMk id="143" creationId="{6F7A3E9B-12B4-436D-8A65-D4AA80382C1F}"/>
          </ac:spMkLst>
        </pc:spChg>
        <pc:spChg chg="del">
          <ac:chgData name="Timo Mühlhaus" userId="1b6b3aba618dadac" providerId="LiveId" clId="{8E542FEE-7FE1-4A89-9542-0641E9168F2B}" dt="2021-11-26T09:54:01.834" v="488" actId="478"/>
          <ac:spMkLst>
            <pc:docMk/>
            <pc:sldMk cId="724677758" sldId="780"/>
            <ac:spMk id="206" creationId="{89771F39-7A75-42EC-9BDC-CB60AD901D36}"/>
          </ac:spMkLst>
        </pc:spChg>
        <pc:spChg chg="mod">
          <ac:chgData name="Timo Mühlhaus" userId="1b6b3aba618dadac" providerId="LiveId" clId="{8E542FEE-7FE1-4A89-9542-0641E9168F2B}" dt="2021-11-26T09:58:20.242" v="574" actId="164"/>
          <ac:spMkLst>
            <pc:docMk/>
            <pc:sldMk cId="724677758" sldId="780"/>
            <ac:spMk id="210" creationId="{84918A0C-7768-49D3-9656-0EB802808D5D}"/>
          </ac:spMkLst>
        </pc:spChg>
        <pc:spChg chg="del">
          <ac:chgData name="Timo Mühlhaus" userId="1b6b3aba618dadac" providerId="LiveId" clId="{8E542FEE-7FE1-4A89-9542-0641E9168F2B}" dt="2021-11-26T09:54:01.834" v="488" actId="478"/>
          <ac:spMkLst>
            <pc:docMk/>
            <pc:sldMk cId="724677758" sldId="780"/>
            <ac:spMk id="222" creationId="{A08B9FE7-5959-4CEC-8E19-F711469FD04D}"/>
          </ac:spMkLst>
        </pc:spChg>
        <pc:spChg chg="mod">
          <ac:chgData name="Timo Mühlhaus" userId="1b6b3aba618dadac" providerId="LiveId" clId="{8E542FEE-7FE1-4A89-9542-0641E9168F2B}" dt="2021-11-26T09:55:25.365" v="515" actId="164"/>
          <ac:spMkLst>
            <pc:docMk/>
            <pc:sldMk cId="724677758" sldId="780"/>
            <ac:spMk id="231" creationId="{40C9B592-008A-42C5-9795-35FB9628BC65}"/>
          </ac:spMkLst>
        </pc:spChg>
        <pc:spChg chg="del">
          <ac:chgData name="Timo Mühlhaus" userId="1b6b3aba618dadac" providerId="LiveId" clId="{8E542FEE-7FE1-4A89-9542-0641E9168F2B}" dt="2021-11-26T09:54:11.602" v="494" actId="478"/>
          <ac:spMkLst>
            <pc:docMk/>
            <pc:sldMk cId="724677758" sldId="780"/>
            <ac:spMk id="232" creationId="{9D5EF32F-2A31-42A9-A2F7-38286B6E8BCC}"/>
          </ac:spMkLst>
        </pc:spChg>
        <pc:spChg chg="mod">
          <ac:chgData name="Timo Mühlhaus" userId="1b6b3aba618dadac" providerId="LiveId" clId="{8E542FEE-7FE1-4A89-9542-0641E9168F2B}" dt="2021-11-26T09:58:20.242" v="574" actId="164"/>
          <ac:spMkLst>
            <pc:docMk/>
            <pc:sldMk cId="724677758" sldId="780"/>
            <ac:spMk id="237" creationId="{3C277060-DF73-4CA1-AA17-89BB8056241C}"/>
          </ac:spMkLst>
        </pc:spChg>
        <pc:spChg chg="mod">
          <ac:chgData name="Timo Mühlhaus" userId="1b6b3aba618dadac" providerId="LiveId" clId="{8E542FEE-7FE1-4A89-9542-0641E9168F2B}" dt="2021-11-26T09:58:20.242" v="574" actId="164"/>
          <ac:spMkLst>
            <pc:docMk/>
            <pc:sldMk cId="724677758" sldId="780"/>
            <ac:spMk id="296" creationId="{D2FCEFDC-B9AE-44C1-96D3-AEB3DD1B5F75}"/>
          </ac:spMkLst>
        </pc:spChg>
        <pc:grpChg chg="add mod">
          <ac:chgData name="Timo Mühlhaus" userId="1b6b3aba618dadac" providerId="LiveId" clId="{8E542FEE-7FE1-4A89-9542-0641E9168F2B}" dt="2021-11-26T09:58:20.242" v="574" actId="164"/>
          <ac:grpSpMkLst>
            <pc:docMk/>
            <pc:sldMk cId="724677758" sldId="780"/>
            <ac:grpSpMk id="3" creationId="{EC4D0772-01E8-48D3-A43D-20CBC348C5C5}"/>
          </ac:grpSpMkLst>
        </pc:grpChg>
        <pc:grpChg chg="add mod">
          <ac:chgData name="Timo Mühlhaus" userId="1b6b3aba618dadac" providerId="LiveId" clId="{8E542FEE-7FE1-4A89-9542-0641E9168F2B}" dt="2021-11-26T09:58:24.654" v="575" actId="1076"/>
          <ac:grpSpMkLst>
            <pc:docMk/>
            <pc:sldMk cId="724677758" sldId="780"/>
            <ac:grpSpMk id="10" creationId="{48A632BB-183F-499C-93BC-CB6C3C84E3EC}"/>
          </ac:grpSpMkLst>
        </pc:grpChg>
        <pc:grpChg chg="add mod">
          <ac:chgData name="Timo Mühlhaus" userId="1b6b3aba618dadac" providerId="LiveId" clId="{8E542FEE-7FE1-4A89-9542-0641E9168F2B}" dt="2021-11-26T09:58:20.242" v="574" actId="164"/>
          <ac:grpSpMkLst>
            <pc:docMk/>
            <pc:sldMk cId="724677758" sldId="780"/>
            <ac:grpSpMk id="59" creationId="{1E3759AD-492A-4B3E-9469-07F66EA537FC}"/>
          </ac:grpSpMkLst>
        </pc:grpChg>
        <pc:grpChg chg="add mod">
          <ac:chgData name="Timo Mühlhaus" userId="1b6b3aba618dadac" providerId="LiveId" clId="{8E542FEE-7FE1-4A89-9542-0641E9168F2B}" dt="2021-11-26T09:58:20.242" v="574" actId="164"/>
          <ac:grpSpMkLst>
            <pc:docMk/>
            <pc:sldMk cId="724677758" sldId="780"/>
            <ac:grpSpMk id="65" creationId="{D02A003A-7376-4D48-812C-FAEC5786F4D9}"/>
          </ac:grpSpMkLst>
        </pc:grpChg>
        <pc:grpChg chg="mod">
          <ac:chgData name="Timo Mühlhaus" userId="1b6b3aba618dadac" providerId="LiveId" clId="{8E542FEE-7FE1-4A89-9542-0641E9168F2B}" dt="2021-11-26T09:58:03.274" v="569"/>
          <ac:grpSpMkLst>
            <pc:docMk/>
            <pc:sldMk cId="724677758" sldId="780"/>
            <ac:grpSpMk id="68" creationId="{8008736A-2C49-4927-8273-4C1B06C88985}"/>
          </ac:grpSpMkLst>
        </pc:grpChg>
        <pc:grpChg chg="del">
          <ac:chgData name="Timo Mühlhaus" userId="1b6b3aba618dadac" providerId="LiveId" clId="{8E542FEE-7FE1-4A89-9542-0641E9168F2B}" dt="2021-11-26T09:54:01.834" v="488" actId="478"/>
          <ac:grpSpMkLst>
            <pc:docMk/>
            <pc:sldMk cId="724677758" sldId="780"/>
            <ac:grpSpMk id="207" creationId="{E844CDC5-5A7F-4735-8F8B-3D50F4151845}"/>
          </ac:grpSpMkLst>
        </pc:grpChg>
        <pc:grpChg chg="mod">
          <ac:chgData name="Timo Mühlhaus" userId="1b6b3aba618dadac" providerId="LiveId" clId="{8E542FEE-7FE1-4A89-9542-0641E9168F2B}" dt="2021-11-26T09:58:20.242" v="574" actId="164"/>
          <ac:grpSpMkLst>
            <pc:docMk/>
            <pc:sldMk cId="724677758" sldId="780"/>
            <ac:grpSpMk id="215" creationId="{ED5A2DBC-F1D6-41D3-85DC-C4927DE470F4}"/>
          </ac:grpSpMkLst>
        </pc:grpChg>
        <pc:grpChg chg="del">
          <ac:chgData name="Timo Mühlhaus" userId="1b6b3aba618dadac" providerId="LiveId" clId="{8E542FEE-7FE1-4A89-9542-0641E9168F2B}" dt="2021-11-26T09:54:01.834" v="488" actId="478"/>
          <ac:grpSpMkLst>
            <pc:docMk/>
            <pc:sldMk cId="724677758" sldId="780"/>
            <ac:grpSpMk id="224" creationId="{1FC3F644-8C67-4CCB-8C53-643F1FD1B7F7}"/>
          </ac:grpSpMkLst>
        </pc:grpChg>
        <pc:grpChg chg="mod">
          <ac:chgData name="Timo Mühlhaus" userId="1b6b3aba618dadac" providerId="LiveId" clId="{8E542FEE-7FE1-4A89-9542-0641E9168F2B}" dt="2021-11-26T09:55:25.365" v="515" actId="164"/>
          <ac:grpSpMkLst>
            <pc:docMk/>
            <pc:sldMk cId="724677758" sldId="780"/>
            <ac:grpSpMk id="236" creationId="{996B5E75-CC90-4B76-B0D4-91CA9EA86844}"/>
          </ac:grpSpMkLst>
        </pc:grpChg>
        <pc:grpChg chg="del">
          <ac:chgData name="Timo Mühlhaus" userId="1b6b3aba618dadac" providerId="LiveId" clId="{8E542FEE-7FE1-4A89-9542-0641E9168F2B}" dt="2021-11-26T09:54:01.834" v="488" actId="478"/>
          <ac:grpSpMkLst>
            <pc:docMk/>
            <pc:sldMk cId="724677758" sldId="780"/>
            <ac:grpSpMk id="297" creationId="{38F9557A-1C44-41E8-B388-BB736DF22BC8}"/>
          </ac:grpSpMkLst>
        </pc:grpChg>
        <pc:grpChg chg="mod">
          <ac:chgData name="Timo Mühlhaus" userId="1b6b3aba618dadac" providerId="LiveId" clId="{8E542FEE-7FE1-4A89-9542-0641E9168F2B}" dt="2021-11-26T09:58:20.242" v="574" actId="164"/>
          <ac:grpSpMkLst>
            <pc:docMk/>
            <pc:sldMk cId="724677758" sldId="780"/>
            <ac:grpSpMk id="298" creationId="{E941C9AD-4DA8-4E40-8089-3E7945412FC2}"/>
          </ac:grpSpMkLst>
        </pc:grpChg>
        <pc:picChg chg="add mod">
          <ac:chgData name="Timo Mühlhaus" userId="1b6b3aba618dadac" providerId="LiveId" clId="{8E542FEE-7FE1-4A89-9542-0641E9168F2B}" dt="2021-11-26T09:58:20.242" v="574" actId="164"/>
          <ac:picMkLst>
            <pc:docMk/>
            <pc:sldMk cId="724677758" sldId="780"/>
            <ac:picMk id="58" creationId="{A52E665B-A039-4E8C-8356-FC346906BB49}"/>
          </ac:picMkLst>
        </pc:picChg>
        <pc:picChg chg="mod">
          <ac:chgData name="Timo Mühlhaus" userId="1b6b3aba618dadac" providerId="LiveId" clId="{8E542FEE-7FE1-4A89-9542-0641E9168F2B}" dt="2021-11-26T09:58:03.274" v="569"/>
          <ac:picMkLst>
            <pc:docMk/>
            <pc:sldMk cId="724677758" sldId="780"/>
            <ac:picMk id="66" creationId="{30C64E27-18D9-4673-9FCC-1209E9FEBF1E}"/>
          </ac:picMkLst>
        </pc:picChg>
        <pc:picChg chg="del">
          <ac:chgData name="Timo Mühlhaus" userId="1b6b3aba618dadac" providerId="LiveId" clId="{8E542FEE-7FE1-4A89-9542-0641E9168F2B}" dt="2021-11-26T09:54:01.834" v="488" actId="478"/>
          <ac:picMkLst>
            <pc:docMk/>
            <pc:sldMk cId="724677758" sldId="780"/>
            <ac:picMk id="203" creationId="{FE70C653-FB48-4831-91EE-DA1210840550}"/>
          </ac:picMkLst>
        </pc:picChg>
        <pc:picChg chg="mod">
          <ac:chgData name="Timo Mühlhaus" userId="1b6b3aba618dadac" providerId="LiveId" clId="{8E542FEE-7FE1-4A89-9542-0641E9168F2B}" dt="2021-11-26T09:58:20.242" v="574" actId="164"/>
          <ac:picMkLst>
            <pc:docMk/>
            <pc:sldMk cId="724677758" sldId="780"/>
            <ac:picMk id="211" creationId="{1E58DF32-CAC7-4327-BAA3-5FA210478065}"/>
          </ac:picMkLst>
        </pc:picChg>
        <pc:picChg chg="del">
          <ac:chgData name="Timo Mühlhaus" userId="1b6b3aba618dadac" providerId="LiveId" clId="{8E542FEE-7FE1-4A89-9542-0641E9168F2B}" dt="2021-11-26T09:54:01.834" v="488" actId="478"/>
          <ac:picMkLst>
            <pc:docMk/>
            <pc:sldMk cId="724677758" sldId="780"/>
            <ac:picMk id="221" creationId="{36797373-1CFD-431E-AE0B-85D939D8B2C8}"/>
          </ac:picMkLst>
        </pc:picChg>
        <pc:picChg chg="mod">
          <ac:chgData name="Timo Mühlhaus" userId="1b6b3aba618dadac" providerId="LiveId" clId="{8E542FEE-7FE1-4A89-9542-0641E9168F2B}" dt="2021-11-26T09:55:25.365" v="515" actId="164"/>
          <ac:picMkLst>
            <pc:docMk/>
            <pc:sldMk cId="724677758" sldId="780"/>
            <ac:picMk id="228" creationId="{AC22EB0B-5329-4589-9267-7381006B1724}"/>
          </ac:picMkLst>
        </pc:picChg>
        <pc:picChg chg="del mod">
          <ac:chgData name="Timo Mühlhaus" userId="1b6b3aba618dadac" providerId="LiveId" clId="{8E542FEE-7FE1-4A89-9542-0641E9168F2B}" dt="2021-11-26T09:57:12.539" v="562" actId="478"/>
          <ac:picMkLst>
            <pc:docMk/>
            <pc:sldMk cId="724677758" sldId="780"/>
            <ac:picMk id="234" creationId="{436DB631-4631-464A-BB81-D071F0E9E860}"/>
          </ac:picMkLst>
        </pc:picChg>
        <pc:picChg chg="del mod">
          <ac:chgData name="Timo Mühlhaus" userId="1b6b3aba618dadac" providerId="LiveId" clId="{8E542FEE-7FE1-4A89-9542-0641E9168F2B}" dt="2021-11-26T09:57:12.539" v="562" actId="478"/>
          <ac:picMkLst>
            <pc:docMk/>
            <pc:sldMk cId="724677758" sldId="780"/>
            <ac:picMk id="238" creationId="{A8E81080-F6F3-4662-957F-46E50F13304B}"/>
          </ac:picMkLst>
        </pc:picChg>
        <pc:cxnChg chg="add mod">
          <ac:chgData name="Timo Mühlhaus" userId="1b6b3aba618dadac" providerId="LiveId" clId="{8E542FEE-7FE1-4A89-9542-0641E9168F2B}" dt="2021-11-26T09:58:20.242" v="574" actId="164"/>
          <ac:cxnSpMkLst>
            <pc:docMk/>
            <pc:sldMk cId="724677758" sldId="780"/>
            <ac:cxnSpMk id="5" creationId="{53F8C27F-7A9D-4F38-9F91-3F9602EEADEA}"/>
          </ac:cxnSpMkLst>
        </pc:cxnChg>
        <pc:cxnChg chg="add mod">
          <ac:chgData name="Timo Mühlhaus" userId="1b6b3aba618dadac" providerId="LiveId" clId="{8E542FEE-7FE1-4A89-9542-0641E9168F2B}" dt="2021-11-26T09:58:20.242" v="574" actId="164"/>
          <ac:cxnSpMkLst>
            <pc:docMk/>
            <pc:sldMk cId="724677758" sldId="780"/>
            <ac:cxnSpMk id="63" creationId="{5644CCE4-671F-4474-919C-942B2E625D94}"/>
          </ac:cxnSpMkLst>
        </pc:cxnChg>
        <pc:cxnChg chg="del">
          <ac:chgData name="Timo Mühlhaus" userId="1b6b3aba618dadac" providerId="LiveId" clId="{8E542FEE-7FE1-4A89-9542-0641E9168F2B}" dt="2021-11-26T09:54:06.506" v="491" actId="478"/>
          <ac:cxnSpMkLst>
            <pc:docMk/>
            <pc:sldMk cId="724677758" sldId="780"/>
            <ac:cxnSpMk id="162" creationId="{0565E9E8-6203-4EC2-AD17-860F4D4EAD3B}"/>
          </ac:cxnSpMkLst>
        </pc:cxnChg>
        <pc:cxnChg chg="del">
          <ac:chgData name="Timo Mühlhaus" userId="1b6b3aba618dadac" providerId="LiveId" clId="{8E542FEE-7FE1-4A89-9542-0641E9168F2B}" dt="2021-11-26T09:54:05.870" v="490" actId="478"/>
          <ac:cxnSpMkLst>
            <pc:docMk/>
            <pc:sldMk cId="724677758" sldId="780"/>
            <ac:cxnSpMk id="163" creationId="{39935220-6AB2-44D2-819B-7CE978B85574}"/>
          </ac:cxnSpMkLst>
        </pc:cxnChg>
        <pc:cxnChg chg="del">
          <ac:chgData name="Timo Mühlhaus" userId="1b6b3aba618dadac" providerId="LiveId" clId="{8E542FEE-7FE1-4A89-9542-0641E9168F2B}" dt="2021-11-26T09:54:03.638" v="489" actId="478"/>
          <ac:cxnSpMkLst>
            <pc:docMk/>
            <pc:sldMk cId="724677758" sldId="780"/>
            <ac:cxnSpMk id="220" creationId="{D638F551-FDA9-4C50-88F1-1A373A3C272E}"/>
          </ac:cxnSpMkLst>
        </pc:cxnChg>
        <pc:cxnChg chg="del">
          <ac:chgData name="Timo Mühlhaus" userId="1b6b3aba618dadac" providerId="LiveId" clId="{8E542FEE-7FE1-4A89-9542-0641E9168F2B}" dt="2021-11-26T09:54:01.834" v="488" actId="478"/>
          <ac:cxnSpMkLst>
            <pc:docMk/>
            <pc:sldMk cId="724677758" sldId="780"/>
            <ac:cxnSpMk id="256" creationId="{70844D43-DB0C-425D-8B03-3AD5A4E2B337}"/>
          </ac:cxnSpMkLst>
        </pc:cxnChg>
        <pc:cxnChg chg="del">
          <ac:chgData name="Timo Mühlhaus" userId="1b6b3aba618dadac" providerId="LiveId" clId="{8E542FEE-7FE1-4A89-9542-0641E9168F2B}" dt="2021-11-26T09:54:01.834" v="488" actId="478"/>
          <ac:cxnSpMkLst>
            <pc:docMk/>
            <pc:sldMk cId="724677758" sldId="780"/>
            <ac:cxnSpMk id="257" creationId="{2E47F9DB-7A61-48C7-A79E-26E4BF62ACBF}"/>
          </ac:cxnSpMkLst>
        </pc:cxnChg>
        <pc:cxnChg chg="del">
          <ac:chgData name="Timo Mühlhaus" userId="1b6b3aba618dadac" providerId="LiveId" clId="{8E542FEE-7FE1-4A89-9542-0641E9168F2B}" dt="2021-11-26T09:54:09.773" v="493" actId="478"/>
          <ac:cxnSpMkLst>
            <pc:docMk/>
            <pc:sldMk cId="724677758" sldId="780"/>
            <ac:cxnSpMk id="258" creationId="{89015D9C-8238-4E19-A34A-9FDDF4C57960}"/>
          </ac:cxnSpMkLst>
        </pc:cxnChg>
        <pc:cxnChg chg="del">
          <ac:chgData name="Timo Mühlhaus" userId="1b6b3aba618dadac" providerId="LiveId" clId="{8E542FEE-7FE1-4A89-9542-0641E9168F2B}" dt="2021-11-26T09:54:08.829" v="492" actId="478"/>
          <ac:cxnSpMkLst>
            <pc:docMk/>
            <pc:sldMk cId="724677758" sldId="780"/>
            <ac:cxnSpMk id="259" creationId="{FB03EFBA-37C4-4617-9E43-D7924E34249C}"/>
          </ac:cxnSpMkLst>
        </pc:cxnChg>
      </pc:sldChg>
    </pc:docChg>
  </pc:docChgLst>
  <pc:docChgLst>
    <pc:chgData name="Timo Mühlhaus" userId="1b6b3aba618dadac" providerId="LiveId" clId="{592DFB61-D7D1-444C-BE83-2BF1FEB7E7B3}"/>
    <pc:docChg chg="undo custSel addSld delSld modSld sldOrd">
      <pc:chgData name="Timo Mühlhaus" userId="1b6b3aba618dadac" providerId="LiveId" clId="{592DFB61-D7D1-444C-BE83-2BF1FEB7E7B3}" dt="2023-06-11T14:49:39.776" v="447" actId="47"/>
      <pc:docMkLst>
        <pc:docMk/>
      </pc:docMkLst>
      <pc:sldChg chg="add del ord">
        <pc:chgData name="Timo Mühlhaus" userId="1b6b3aba618dadac" providerId="LiveId" clId="{592DFB61-D7D1-444C-BE83-2BF1FEB7E7B3}" dt="2023-06-11T14:49:39.776" v="447" actId="47"/>
        <pc:sldMkLst>
          <pc:docMk/>
          <pc:sldMk cId="15812655" sldId="859"/>
        </pc:sldMkLst>
      </pc:sldChg>
      <pc:sldChg chg="addSp delSp modSp add mod">
        <pc:chgData name="Timo Mühlhaus" userId="1b6b3aba618dadac" providerId="LiveId" clId="{592DFB61-D7D1-444C-BE83-2BF1FEB7E7B3}" dt="2023-06-11T14:49:30.500" v="446" actId="12789"/>
        <pc:sldMkLst>
          <pc:docMk/>
          <pc:sldMk cId="1214156016" sldId="860"/>
        </pc:sldMkLst>
        <pc:spChg chg="mod">
          <ac:chgData name="Timo Mühlhaus" userId="1b6b3aba618dadac" providerId="LiveId" clId="{592DFB61-D7D1-444C-BE83-2BF1FEB7E7B3}" dt="2023-06-11T14:46:33.519" v="348" actId="20577"/>
          <ac:spMkLst>
            <pc:docMk/>
            <pc:sldMk cId="1214156016" sldId="860"/>
            <ac:spMk id="2" creationId="{87832167-E5F5-4172-BFBF-0E48A0EC76FF}"/>
          </ac:spMkLst>
        </pc:spChg>
        <pc:spChg chg="mod">
          <ac:chgData name="Timo Mühlhaus" userId="1b6b3aba618dadac" providerId="LiveId" clId="{592DFB61-D7D1-444C-BE83-2BF1FEB7E7B3}" dt="2023-06-11T14:36:34.194" v="8"/>
          <ac:spMkLst>
            <pc:docMk/>
            <pc:sldMk cId="1214156016" sldId="860"/>
            <ac:spMk id="5" creationId="{5D792696-F9F6-78BB-3C31-0CADF2B1E368}"/>
          </ac:spMkLst>
        </pc:spChg>
        <pc:spChg chg="mod">
          <ac:chgData name="Timo Mühlhaus" userId="1b6b3aba618dadac" providerId="LiveId" clId="{592DFB61-D7D1-444C-BE83-2BF1FEB7E7B3}" dt="2023-06-11T14:36:34.194" v="8"/>
          <ac:spMkLst>
            <pc:docMk/>
            <pc:sldMk cId="1214156016" sldId="860"/>
            <ac:spMk id="6" creationId="{6944362D-69AE-0C50-1B9F-BAFF78A345A9}"/>
          </ac:spMkLst>
        </pc:spChg>
        <pc:spChg chg="mod">
          <ac:chgData name="Timo Mühlhaus" userId="1b6b3aba618dadac" providerId="LiveId" clId="{592DFB61-D7D1-444C-BE83-2BF1FEB7E7B3}" dt="2023-06-11T14:36:34.194" v="8"/>
          <ac:spMkLst>
            <pc:docMk/>
            <pc:sldMk cId="1214156016" sldId="860"/>
            <ac:spMk id="7" creationId="{8F44B212-E14B-8287-1967-2BE458F13719}"/>
          </ac:spMkLst>
        </pc:spChg>
        <pc:spChg chg="mod">
          <ac:chgData name="Timo Mühlhaus" userId="1b6b3aba618dadac" providerId="LiveId" clId="{592DFB61-D7D1-444C-BE83-2BF1FEB7E7B3}" dt="2023-06-11T14:36:34.194" v="8"/>
          <ac:spMkLst>
            <pc:docMk/>
            <pc:sldMk cId="1214156016" sldId="860"/>
            <ac:spMk id="8" creationId="{3E028722-09E2-1B38-595F-70E48D7B828E}"/>
          </ac:spMkLst>
        </pc:spChg>
        <pc:spChg chg="mod">
          <ac:chgData name="Timo Mühlhaus" userId="1b6b3aba618dadac" providerId="LiveId" clId="{592DFB61-D7D1-444C-BE83-2BF1FEB7E7B3}" dt="2023-06-11T14:36:34.194" v="8"/>
          <ac:spMkLst>
            <pc:docMk/>
            <pc:sldMk cId="1214156016" sldId="860"/>
            <ac:spMk id="9" creationId="{3A116DC2-BBC6-5CD8-0399-23E922F1C055}"/>
          </ac:spMkLst>
        </pc:spChg>
        <pc:spChg chg="mod">
          <ac:chgData name="Timo Mühlhaus" userId="1b6b3aba618dadac" providerId="LiveId" clId="{592DFB61-D7D1-444C-BE83-2BF1FEB7E7B3}" dt="2023-06-11T14:36:34.194" v="8"/>
          <ac:spMkLst>
            <pc:docMk/>
            <pc:sldMk cId="1214156016" sldId="860"/>
            <ac:spMk id="10" creationId="{3F7BF568-0275-31B0-017E-4ED8DD089CBF}"/>
          </ac:spMkLst>
        </pc:spChg>
        <pc:spChg chg="mod">
          <ac:chgData name="Timo Mühlhaus" userId="1b6b3aba618dadac" providerId="LiveId" clId="{592DFB61-D7D1-444C-BE83-2BF1FEB7E7B3}" dt="2023-06-11T14:36:34.194" v="8"/>
          <ac:spMkLst>
            <pc:docMk/>
            <pc:sldMk cId="1214156016" sldId="860"/>
            <ac:spMk id="11" creationId="{35C5EAEA-9F39-7ABE-9704-49FC6A0B9717}"/>
          </ac:spMkLst>
        </pc:spChg>
        <pc:spChg chg="mod">
          <ac:chgData name="Timo Mühlhaus" userId="1b6b3aba618dadac" providerId="LiveId" clId="{592DFB61-D7D1-444C-BE83-2BF1FEB7E7B3}" dt="2023-06-11T14:36:34.194" v="8"/>
          <ac:spMkLst>
            <pc:docMk/>
            <pc:sldMk cId="1214156016" sldId="860"/>
            <ac:spMk id="12" creationId="{B45692BD-E47B-83C1-B268-DFEC211FAF2A}"/>
          </ac:spMkLst>
        </pc:spChg>
        <pc:spChg chg="mod">
          <ac:chgData name="Timo Mühlhaus" userId="1b6b3aba618dadac" providerId="LiveId" clId="{592DFB61-D7D1-444C-BE83-2BF1FEB7E7B3}" dt="2023-06-11T14:36:34.194" v="8"/>
          <ac:spMkLst>
            <pc:docMk/>
            <pc:sldMk cId="1214156016" sldId="860"/>
            <ac:spMk id="13" creationId="{997EBBF1-337E-8159-E5AC-723F768BF0D0}"/>
          </ac:spMkLst>
        </pc:spChg>
        <pc:spChg chg="mod">
          <ac:chgData name="Timo Mühlhaus" userId="1b6b3aba618dadac" providerId="LiveId" clId="{592DFB61-D7D1-444C-BE83-2BF1FEB7E7B3}" dt="2023-06-11T14:36:34.194" v="8"/>
          <ac:spMkLst>
            <pc:docMk/>
            <pc:sldMk cId="1214156016" sldId="860"/>
            <ac:spMk id="14" creationId="{59C9D21C-C1D7-FAF3-437E-54C05B608EC9}"/>
          </ac:spMkLst>
        </pc:spChg>
        <pc:spChg chg="mod">
          <ac:chgData name="Timo Mühlhaus" userId="1b6b3aba618dadac" providerId="LiveId" clId="{592DFB61-D7D1-444C-BE83-2BF1FEB7E7B3}" dt="2023-06-11T14:37:08.633" v="22"/>
          <ac:spMkLst>
            <pc:docMk/>
            <pc:sldMk cId="1214156016" sldId="860"/>
            <ac:spMk id="16" creationId="{BBED9C89-CC97-C618-6596-F695CD5C2C7D}"/>
          </ac:spMkLst>
        </pc:spChg>
        <pc:spChg chg="mod">
          <ac:chgData name="Timo Mühlhaus" userId="1b6b3aba618dadac" providerId="LiveId" clId="{592DFB61-D7D1-444C-BE83-2BF1FEB7E7B3}" dt="2023-06-11T14:37:08.633" v="22"/>
          <ac:spMkLst>
            <pc:docMk/>
            <pc:sldMk cId="1214156016" sldId="860"/>
            <ac:spMk id="17" creationId="{AB0D3FC4-A185-5149-0AC0-6EDF74A59516}"/>
          </ac:spMkLst>
        </pc:spChg>
        <pc:spChg chg="mod">
          <ac:chgData name="Timo Mühlhaus" userId="1b6b3aba618dadac" providerId="LiveId" clId="{592DFB61-D7D1-444C-BE83-2BF1FEB7E7B3}" dt="2023-06-11T14:37:08.633" v="22"/>
          <ac:spMkLst>
            <pc:docMk/>
            <pc:sldMk cId="1214156016" sldId="860"/>
            <ac:spMk id="18" creationId="{A87FAC4A-3581-13DB-963F-43EC78F3EBF5}"/>
          </ac:spMkLst>
        </pc:spChg>
        <pc:spChg chg="mod">
          <ac:chgData name="Timo Mühlhaus" userId="1b6b3aba618dadac" providerId="LiveId" clId="{592DFB61-D7D1-444C-BE83-2BF1FEB7E7B3}" dt="2023-06-11T14:37:08.633" v="22"/>
          <ac:spMkLst>
            <pc:docMk/>
            <pc:sldMk cId="1214156016" sldId="860"/>
            <ac:spMk id="19" creationId="{3C6844FD-931A-D078-679C-315D71533B39}"/>
          </ac:spMkLst>
        </pc:spChg>
        <pc:spChg chg="mod">
          <ac:chgData name="Timo Mühlhaus" userId="1b6b3aba618dadac" providerId="LiveId" clId="{592DFB61-D7D1-444C-BE83-2BF1FEB7E7B3}" dt="2023-06-11T14:37:08.633" v="22"/>
          <ac:spMkLst>
            <pc:docMk/>
            <pc:sldMk cId="1214156016" sldId="860"/>
            <ac:spMk id="20" creationId="{89B9E895-91DC-4371-FB08-0AB90BC997C5}"/>
          </ac:spMkLst>
        </pc:spChg>
        <pc:spChg chg="mod">
          <ac:chgData name="Timo Mühlhaus" userId="1b6b3aba618dadac" providerId="LiveId" clId="{592DFB61-D7D1-444C-BE83-2BF1FEB7E7B3}" dt="2023-06-11T14:37:08.633" v="22"/>
          <ac:spMkLst>
            <pc:docMk/>
            <pc:sldMk cId="1214156016" sldId="860"/>
            <ac:spMk id="21" creationId="{4CB110B3-DDE4-5BA8-EBAE-7C26CBDB79B7}"/>
          </ac:spMkLst>
        </pc:spChg>
        <pc:spChg chg="mod">
          <ac:chgData name="Timo Mühlhaus" userId="1b6b3aba618dadac" providerId="LiveId" clId="{592DFB61-D7D1-444C-BE83-2BF1FEB7E7B3}" dt="2023-06-11T14:37:08.633" v="22"/>
          <ac:spMkLst>
            <pc:docMk/>
            <pc:sldMk cId="1214156016" sldId="860"/>
            <ac:spMk id="22" creationId="{1EE02622-B28C-322A-1658-44776C9711F3}"/>
          </ac:spMkLst>
        </pc:spChg>
        <pc:spChg chg="mod">
          <ac:chgData name="Timo Mühlhaus" userId="1b6b3aba618dadac" providerId="LiveId" clId="{592DFB61-D7D1-444C-BE83-2BF1FEB7E7B3}" dt="2023-06-11T14:37:08.633" v="22"/>
          <ac:spMkLst>
            <pc:docMk/>
            <pc:sldMk cId="1214156016" sldId="860"/>
            <ac:spMk id="23" creationId="{43CA2807-7B1F-8829-D03B-116DA0C3121E}"/>
          </ac:spMkLst>
        </pc:spChg>
        <pc:spChg chg="mod">
          <ac:chgData name="Timo Mühlhaus" userId="1b6b3aba618dadac" providerId="LiveId" clId="{592DFB61-D7D1-444C-BE83-2BF1FEB7E7B3}" dt="2023-06-11T14:37:08.633" v="22"/>
          <ac:spMkLst>
            <pc:docMk/>
            <pc:sldMk cId="1214156016" sldId="860"/>
            <ac:spMk id="24" creationId="{99CD4A04-837B-F48D-AD42-2D32DC9A8B3E}"/>
          </ac:spMkLst>
        </pc:spChg>
        <pc:spChg chg="mod">
          <ac:chgData name="Timo Mühlhaus" userId="1b6b3aba618dadac" providerId="LiveId" clId="{592DFB61-D7D1-444C-BE83-2BF1FEB7E7B3}" dt="2023-06-11T14:37:08.633" v="22"/>
          <ac:spMkLst>
            <pc:docMk/>
            <pc:sldMk cId="1214156016" sldId="860"/>
            <ac:spMk id="27" creationId="{4AE43556-E467-E0EA-1291-459AD6B13CDF}"/>
          </ac:spMkLst>
        </pc:spChg>
        <pc:spChg chg="mod">
          <ac:chgData name="Timo Mühlhaus" userId="1b6b3aba618dadac" providerId="LiveId" clId="{592DFB61-D7D1-444C-BE83-2BF1FEB7E7B3}" dt="2023-06-11T14:37:08.633" v="22"/>
          <ac:spMkLst>
            <pc:docMk/>
            <pc:sldMk cId="1214156016" sldId="860"/>
            <ac:spMk id="28" creationId="{17F57384-E83C-EE0C-BF65-4697CA4644A2}"/>
          </ac:spMkLst>
        </pc:spChg>
        <pc:spChg chg="mod">
          <ac:chgData name="Timo Mühlhaus" userId="1b6b3aba618dadac" providerId="LiveId" clId="{592DFB61-D7D1-444C-BE83-2BF1FEB7E7B3}" dt="2023-06-11T14:37:08.633" v="22"/>
          <ac:spMkLst>
            <pc:docMk/>
            <pc:sldMk cId="1214156016" sldId="860"/>
            <ac:spMk id="29" creationId="{079A4965-CAFD-5677-0D7E-9DC3019956EB}"/>
          </ac:spMkLst>
        </pc:spChg>
        <pc:spChg chg="del mod">
          <ac:chgData name="Timo Mühlhaus" userId="1b6b3aba618dadac" providerId="LiveId" clId="{592DFB61-D7D1-444C-BE83-2BF1FEB7E7B3}" dt="2023-06-11T14:37:18.865" v="27" actId="478"/>
          <ac:spMkLst>
            <pc:docMk/>
            <pc:sldMk cId="1214156016" sldId="860"/>
            <ac:spMk id="30" creationId="{292BDBE9-8F25-B5DE-15E3-40BA3203B7E4}"/>
          </ac:spMkLst>
        </pc:spChg>
        <pc:spChg chg="del mod">
          <ac:chgData name="Timo Mühlhaus" userId="1b6b3aba618dadac" providerId="LiveId" clId="{592DFB61-D7D1-444C-BE83-2BF1FEB7E7B3}" dt="2023-06-11T14:37:21.880" v="28" actId="478"/>
          <ac:spMkLst>
            <pc:docMk/>
            <pc:sldMk cId="1214156016" sldId="860"/>
            <ac:spMk id="32" creationId="{263E3C0D-9662-7514-4213-ADEC44877643}"/>
          </ac:spMkLst>
        </pc:spChg>
        <pc:spChg chg="del mod">
          <ac:chgData name="Timo Mühlhaus" userId="1b6b3aba618dadac" providerId="LiveId" clId="{592DFB61-D7D1-444C-BE83-2BF1FEB7E7B3}" dt="2023-06-11T14:37:14.260" v="24" actId="478"/>
          <ac:spMkLst>
            <pc:docMk/>
            <pc:sldMk cId="1214156016" sldId="860"/>
            <ac:spMk id="33" creationId="{25C4AE70-1859-C08B-525F-60050AA55015}"/>
          </ac:spMkLst>
        </pc:spChg>
        <pc:spChg chg="mod">
          <ac:chgData name="Timo Mühlhaus" userId="1b6b3aba618dadac" providerId="LiveId" clId="{592DFB61-D7D1-444C-BE83-2BF1FEB7E7B3}" dt="2023-06-11T14:49:16.756" v="444" actId="1076"/>
          <ac:spMkLst>
            <pc:docMk/>
            <pc:sldMk cId="1214156016" sldId="860"/>
            <ac:spMk id="72" creationId="{9E88469B-3100-0916-36D6-E2E6ABD22B6F}"/>
          </ac:spMkLst>
        </pc:spChg>
        <pc:spChg chg="mod">
          <ac:chgData name="Timo Mühlhaus" userId="1b6b3aba618dadac" providerId="LiveId" clId="{592DFB61-D7D1-444C-BE83-2BF1FEB7E7B3}" dt="2023-06-11T14:40:18.721" v="74"/>
          <ac:spMkLst>
            <pc:docMk/>
            <pc:sldMk cId="1214156016" sldId="860"/>
            <ac:spMk id="75" creationId="{BF32BC2F-7A73-2B7E-B4B5-2DCA03A61E0E}"/>
          </ac:spMkLst>
        </pc:spChg>
        <pc:spChg chg="del">
          <ac:chgData name="Timo Mühlhaus" userId="1b6b3aba618dadac" providerId="LiveId" clId="{592DFB61-D7D1-444C-BE83-2BF1FEB7E7B3}" dt="2023-06-11T14:36:23.658" v="4" actId="478"/>
          <ac:spMkLst>
            <pc:docMk/>
            <pc:sldMk cId="1214156016" sldId="860"/>
            <ac:spMk id="79" creationId="{84D79741-7025-42F7-AAEC-46B186E303DC}"/>
          </ac:spMkLst>
        </pc:spChg>
        <pc:spChg chg="mod">
          <ac:chgData name="Timo Mühlhaus" userId="1b6b3aba618dadac" providerId="LiveId" clId="{592DFB61-D7D1-444C-BE83-2BF1FEB7E7B3}" dt="2023-06-11T14:49:30.500" v="446" actId="12789"/>
          <ac:spMkLst>
            <pc:docMk/>
            <pc:sldMk cId="1214156016" sldId="860"/>
            <ac:spMk id="80" creationId="{CED9637D-D47F-4EEC-8E8A-DE1B73350123}"/>
          </ac:spMkLst>
        </pc:spChg>
        <pc:spChg chg="add mod">
          <ac:chgData name="Timo Mühlhaus" userId="1b6b3aba618dadac" providerId="LiveId" clId="{592DFB61-D7D1-444C-BE83-2BF1FEB7E7B3}" dt="2023-06-11T14:49:21.534" v="445" actId="1076"/>
          <ac:spMkLst>
            <pc:docMk/>
            <pc:sldMk cId="1214156016" sldId="860"/>
            <ac:spMk id="81" creationId="{59289812-54F2-3693-5DB2-ECB80BA174D6}"/>
          </ac:spMkLst>
        </pc:spChg>
        <pc:spChg chg="add mod">
          <ac:chgData name="Timo Mühlhaus" userId="1b6b3aba618dadac" providerId="LiveId" clId="{592DFB61-D7D1-444C-BE83-2BF1FEB7E7B3}" dt="2023-06-11T14:48:16.710" v="435" actId="1076"/>
          <ac:spMkLst>
            <pc:docMk/>
            <pc:sldMk cId="1214156016" sldId="860"/>
            <ac:spMk id="82" creationId="{563940B8-9FE3-C70E-8D30-CC073B412120}"/>
          </ac:spMkLst>
        </pc:spChg>
        <pc:spChg chg="add mod ord">
          <ac:chgData name="Timo Mühlhaus" userId="1b6b3aba618dadac" providerId="LiveId" clId="{592DFB61-D7D1-444C-BE83-2BF1FEB7E7B3}" dt="2023-06-11T14:49:00.706" v="443" actId="20577"/>
          <ac:spMkLst>
            <pc:docMk/>
            <pc:sldMk cId="1214156016" sldId="860"/>
            <ac:spMk id="83" creationId="{EC223AFC-EA44-B62A-07F7-F935B998C850}"/>
          </ac:spMkLst>
        </pc:spChg>
        <pc:spChg chg="add mod ord">
          <ac:chgData name="Timo Mühlhaus" userId="1b6b3aba618dadac" providerId="LiveId" clId="{592DFB61-D7D1-444C-BE83-2BF1FEB7E7B3}" dt="2023-06-11T14:48:54.625" v="439" actId="167"/>
          <ac:spMkLst>
            <pc:docMk/>
            <pc:sldMk cId="1214156016" sldId="860"/>
            <ac:spMk id="84" creationId="{1B25A304-A601-2CA6-8EA0-59C225AACDAD}"/>
          </ac:spMkLst>
        </pc:spChg>
        <pc:spChg chg="mod">
          <ac:chgData name="Timo Mühlhaus" userId="1b6b3aba618dadac" providerId="LiveId" clId="{592DFB61-D7D1-444C-BE83-2BF1FEB7E7B3}" dt="2023-06-11T14:47:42.845" v="418" actId="122"/>
          <ac:spMkLst>
            <pc:docMk/>
            <pc:sldMk cId="1214156016" sldId="860"/>
            <ac:spMk id="92" creationId="{21A6AE00-B6BF-4CAD-BA01-ABA146FAE2B3}"/>
          </ac:spMkLst>
        </pc:spChg>
        <pc:spChg chg="mod">
          <ac:chgData name="Timo Mühlhaus" userId="1b6b3aba618dadac" providerId="LiveId" clId="{592DFB61-D7D1-444C-BE83-2BF1FEB7E7B3}" dt="2023-06-11T14:47:49.510" v="419" actId="122"/>
          <ac:spMkLst>
            <pc:docMk/>
            <pc:sldMk cId="1214156016" sldId="860"/>
            <ac:spMk id="93" creationId="{D4D70DA6-83E1-4C16-9116-6A21701B95D7}"/>
          </ac:spMkLst>
        </pc:spChg>
        <pc:spChg chg="del">
          <ac:chgData name="Timo Mühlhaus" userId="1b6b3aba618dadac" providerId="LiveId" clId="{592DFB61-D7D1-444C-BE83-2BF1FEB7E7B3}" dt="2023-06-11T14:40:21.400" v="75" actId="478"/>
          <ac:spMkLst>
            <pc:docMk/>
            <pc:sldMk cId="1214156016" sldId="860"/>
            <ac:spMk id="94" creationId="{CFFB5E4A-DFC5-49E1-AE97-01D77060C191}"/>
          </ac:spMkLst>
        </pc:spChg>
        <pc:spChg chg="mod">
          <ac:chgData name="Timo Mühlhaus" userId="1b6b3aba618dadac" providerId="LiveId" clId="{592DFB61-D7D1-444C-BE83-2BF1FEB7E7B3}" dt="2023-06-11T14:49:30.500" v="446" actId="12789"/>
          <ac:spMkLst>
            <pc:docMk/>
            <pc:sldMk cId="1214156016" sldId="860"/>
            <ac:spMk id="95" creationId="{A3D7B7C9-44B7-42E1-826E-CDBB2BCA34B2}"/>
          </ac:spMkLst>
        </pc:spChg>
        <pc:spChg chg="del">
          <ac:chgData name="Timo Mühlhaus" userId="1b6b3aba618dadac" providerId="LiveId" clId="{592DFB61-D7D1-444C-BE83-2BF1FEB7E7B3}" dt="2023-06-11T14:40:23.341" v="76" actId="478"/>
          <ac:spMkLst>
            <pc:docMk/>
            <pc:sldMk cId="1214156016" sldId="860"/>
            <ac:spMk id="96" creationId="{BAB79248-0A48-440F-A187-0BDF3DC4F986}"/>
          </ac:spMkLst>
        </pc:spChg>
        <pc:spChg chg="del">
          <ac:chgData name="Timo Mühlhaus" userId="1b6b3aba618dadac" providerId="LiveId" clId="{592DFB61-D7D1-444C-BE83-2BF1FEB7E7B3}" dt="2023-06-11T14:37:48.076" v="35" actId="478"/>
          <ac:spMkLst>
            <pc:docMk/>
            <pc:sldMk cId="1214156016" sldId="860"/>
            <ac:spMk id="97" creationId="{F8B7791D-038C-4F8E-9A9C-E587C94B2ED3}"/>
          </ac:spMkLst>
        </pc:spChg>
        <pc:spChg chg="mod">
          <ac:chgData name="Timo Mühlhaus" userId="1b6b3aba618dadac" providerId="LiveId" clId="{592DFB61-D7D1-444C-BE83-2BF1FEB7E7B3}" dt="2023-06-11T14:49:30.500" v="446" actId="12789"/>
          <ac:spMkLst>
            <pc:docMk/>
            <pc:sldMk cId="1214156016" sldId="860"/>
            <ac:spMk id="98" creationId="{6FC98451-61A9-46AB-A99F-FA058D7EFC52}"/>
          </ac:spMkLst>
        </pc:spChg>
        <pc:spChg chg="mod">
          <ac:chgData name="Timo Mühlhaus" userId="1b6b3aba618dadac" providerId="LiveId" clId="{592DFB61-D7D1-444C-BE83-2BF1FEB7E7B3}" dt="2023-06-11T14:40:54.518" v="80" actId="165"/>
          <ac:spMkLst>
            <pc:docMk/>
            <pc:sldMk cId="1214156016" sldId="860"/>
            <ac:spMk id="115" creationId="{412A55DE-2274-4DF8-AD87-F6D3778C1962}"/>
          </ac:spMkLst>
        </pc:spChg>
        <pc:spChg chg="mod">
          <ac:chgData name="Timo Mühlhaus" userId="1b6b3aba618dadac" providerId="LiveId" clId="{592DFB61-D7D1-444C-BE83-2BF1FEB7E7B3}" dt="2023-06-11T14:40:54.518" v="80" actId="165"/>
          <ac:spMkLst>
            <pc:docMk/>
            <pc:sldMk cId="1214156016" sldId="860"/>
            <ac:spMk id="119" creationId="{D9B9480C-FFF7-45D2-8512-DB0BE89BE575}"/>
          </ac:spMkLst>
        </pc:spChg>
        <pc:spChg chg="mod">
          <ac:chgData name="Timo Mühlhaus" userId="1b6b3aba618dadac" providerId="LiveId" clId="{592DFB61-D7D1-444C-BE83-2BF1FEB7E7B3}" dt="2023-06-11T14:47:31.291" v="403" actId="1037"/>
          <ac:spMkLst>
            <pc:docMk/>
            <pc:sldMk cId="1214156016" sldId="860"/>
            <ac:spMk id="124" creationId="{5DDC7523-3FB6-423F-B516-86A219F6B70C}"/>
          </ac:spMkLst>
        </pc:spChg>
        <pc:grpChg chg="add mod">
          <ac:chgData name="Timo Mühlhaus" userId="1b6b3aba618dadac" providerId="LiveId" clId="{592DFB61-D7D1-444C-BE83-2BF1FEB7E7B3}" dt="2023-06-11T14:36:47.532" v="11" actId="1076"/>
          <ac:grpSpMkLst>
            <pc:docMk/>
            <pc:sldMk cId="1214156016" sldId="860"/>
            <ac:grpSpMk id="4" creationId="{0D56C983-4064-FA5D-8791-E1916E28B9ED}"/>
          </ac:grpSpMkLst>
        </pc:grpChg>
        <pc:grpChg chg="add del mod">
          <ac:chgData name="Timo Mühlhaus" userId="1b6b3aba618dadac" providerId="LiveId" clId="{592DFB61-D7D1-444C-BE83-2BF1FEB7E7B3}" dt="2023-06-11T14:37:17.083" v="26" actId="478"/>
          <ac:grpSpMkLst>
            <pc:docMk/>
            <pc:sldMk cId="1214156016" sldId="860"/>
            <ac:grpSpMk id="15" creationId="{26B81542-019D-2DD4-CF0D-86D3AE7EAA9F}"/>
          </ac:grpSpMkLst>
        </pc:grpChg>
        <pc:grpChg chg="del mod">
          <ac:chgData name="Timo Mühlhaus" userId="1b6b3aba618dadac" providerId="LiveId" clId="{592DFB61-D7D1-444C-BE83-2BF1FEB7E7B3}" dt="2023-06-11T14:37:18.865" v="27" actId="478"/>
          <ac:grpSpMkLst>
            <pc:docMk/>
            <pc:sldMk cId="1214156016" sldId="860"/>
            <ac:grpSpMk id="25" creationId="{24A85D16-56C9-B213-4697-A00A97B60CBB}"/>
          </ac:grpSpMkLst>
        </pc:grpChg>
        <pc:grpChg chg="mod">
          <ac:chgData name="Timo Mühlhaus" userId="1b6b3aba618dadac" providerId="LiveId" clId="{592DFB61-D7D1-444C-BE83-2BF1FEB7E7B3}" dt="2023-06-11T14:37:08.633" v="22"/>
          <ac:grpSpMkLst>
            <pc:docMk/>
            <pc:sldMk cId="1214156016" sldId="860"/>
            <ac:grpSpMk id="26" creationId="{18E03D9C-F9EF-09B6-A0A7-3433DE405970}"/>
          </ac:grpSpMkLst>
        </pc:grpChg>
        <pc:grpChg chg="del mod">
          <ac:chgData name="Timo Mühlhaus" userId="1b6b3aba618dadac" providerId="LiveId" clId="{592DFB61-D7D1-444C-BE83-2BF1FEB7E7B3}" dt="2023-06-11T14:37:14.260" v="24" actId="478"/>
          <ac:grpSpMkLst>
            <pc:docMk/>
            <pc:sldMk cId="1214156016" sldId="860"/>
            <ac:grpSpMk id="31" creationId="{0DF480E6-F7F9-4975-4BDC-4ED593955323}"/>
          </ac:grpSpMkLst>
        </pc:grpChg>
        <pc:grpChg chg="add del mod">
          <ac:chgData name="Timo Mühlhaus" userId="1b6b3aba618dadac" providerId="LiveId" clId="{592DFB61-D7D1-444C-BE83-2BF1FEB7E7B3}" dt="2023-06-11T14:40:54.518" v="80" actId="165"/>
          <ac:grpSpMkLst>
            <pc:docMk/>
            <pc:sldMk cId="1214156016" sldId="860"/>
            <ac:grpSpMk id="36" creationId="{127B7072-F6E2-7ED5-7119-6346A49F89E1}"/>
          </ac:grpSpMkLst>
        </pc:grpChg>
        <pc:grpChg chg="del">
          <ac:chgData name="Timo Mühlhaus" userId="1b6b3aba618dadac" providerId="LiveId" clId="{592DFB61-D7D1-444C-BE83-2BF1FEB7E7B3}" dt="2023-06-11T14:40:23.341" v="76" actId="478"/>
          <ac:grpSpMkLst>
            <pc:docMk/>
            <pc:sldMk cId="1214156016" sldId="860"/>
            <ac:grpSpMk id="37" creationId="{CB7D4D35-489B-4EF9-9604-82CDDE5EBA59}"/>
          </ac:grpSpMkLst>
        </pc:grpChg>
        <pc:grpChg chg="del">
          <ac:chgData name="Timo Mühlhaus" userId="1b6b3aba618dadac" providerId="LiveId" clId="{592DFB61-D7D1-444C-BE83-2BF1FEB7E7B3}" dt="2023-06-11T14:40:23.341" v="76" actId="478"/>
          <ac:grpSpMkLst>
            <pc:docMk/>
            <pc:sldMk cId="1214156016" sldId="860"/>
            <ac:grpSpMk id="38" creationId="{0ABF4124-7E01-4471-BEBC-522F3C782819}"/>
          </ac:grpSpMkLst>
        </pc:grpChg>
        <pc:grpChg chg="del">
          <ac:chgData name="Timo Mühlhaus" userId="1b6b3aba618dadac" providerId="LiveId" clId="{592DFB61-D7D1-444C-BE83-2BF1FEB7E7B3}" dt="2023-06-11T14:37:08.180" v="21" actId="478"/>
          <ac:grpSpMkLst>
            <pc:docMk/>
            <pc:sldMk cId="1214156016" sldId="860"/>
            <ac:grpSpMk id="57" creationId="{0EC9D1B0-F5A3-4148-B18B-198A0C8D8C1A}"/>
          </ac:grpSpMkLst>
        </pc:grpChg>
        <pc:grpChg chg="add mod">
          <ac:chgData name="Timo Mühlhaus" userId="1b6b3aba618dadac" providerId="LiveId" clId="{592DFB61-D7D1-444C-BE83-2BF1FEB7E7B3}" dt="2023-06-11T14:40:33.036" v="79" actId="1076"/>
          <ac:grpSpMkLst>
            <pc:docMk/>
            <pc:sldMk cId="1214156016" sldId="860"/>
            <ac:grpSpMk id="68" creationId="{D554F04F-E379-183D-5EF7-D241C80DE8C6}"/>
          </ac:grpSpMkLst>
        </pc:grpChg>
        <pc:grpChg chg="mod">
          <ac:chgData name="Timo Mühlhaus" userId="1b6b3aba618dadac" providerId="LiveId" clId="{592DFB61-D7D1-444C-BE83-2BF1FEB7E7B3}" dt="2023-06-11T14:40:18.721" v="74"/>
          <ac:grpSpMkLst>
            <pc:docMk/>
            <pc:sldMk cId="1214156016" sldId="860"/>
            <ac:grpSpMk id="70" creationId="{D9ADC862-A351-63CD-E861-4FCF2ECF064B}"/>
          </ac:grpSpMkLst>
        </pc:grpChg>
        <pc:grpChg chg="mod">
          <ac:chgData name="Timo Mühlhaus" userId="1b6b3aba618dadac" providerId="LiveId" clId="{592DFB61-D7D1-444C-BE83-2BF1FEB7E7B3}" dt="2023-06-11T14:40:18.721" v="74"/>
          <ac:grpSpMkLst>
            <pc:docMk/>
            <pc:sldMk cId="1214156016" sldId="860"/>
            <ac:grpSpMk id="71" creationId="{36B32406-1E93-5832-222E-87C22B6C1E77}"/>
          </ac:grpSpMkLst>
        </pc:grpChg>
        <pc:grpChg chg="del">
          <ac:chgData name="Timo Mühlhaus" userId="1b6b3aba618dadac" providerId="LiveId" clId="{592DFB61-D7D1-444C-BE83-2BF1FEB7E7B3}" dt="2023-06-11T14:38:23.552" v="55" actId="478"/>
          <ac:grpSpMkLst>
            <pc:docMk/>
            <pc:sldMk cId="1214156016" sldId="860"/>
            <ac:grpSpMk id="99" creationId="{A3763559-9186-48CF-91BE-9AC97FE9141B}"/>
          </ac:grpSpMkLst>
        </pc:grpChg>
        <pc:grpChg chg="del mod topLvl">
          <ac:chgData name="Timo Mühlhaus" userId="1b6b3aba618dadac" providerId="LiveId" clId="{592DFB61-D7D1-444C-BE83-2BF1FEB7E7B3}" dt="2023-06-11T14:41:01.379" v="82" actId="478"/>
          <ac:grpSpMkLst>
            <pc:docMk/>
            <pc:sldMk cId="1214156016" sldId="860"/>
            <ac:grpSpMk id="114" creationId="{41DF2463-0916-4325-8448-F14300CEB7FB}"/>
          </ac:grpSpMkLst>
        </pc:grpChg>
        <pc:grpChg chg="del mod topLvl">
          <ac:chgData name="Timo Mühlhaus" userId="1b6b3aba618dadac" providerId="LiveId" clId="{592DFB61-D7D1-444C-BE83-2BF1FEB7E7B3}" dt="2023-06-11T14:40:58.705" v="81" actId="478"/>
          <ac:grpSpMkLst>
            <pc:docMk/>
            <pc:sldMk cId="1214156016" sldId="860"/>
            <ac:grpSpMk id="118" creationId="{E014B3E8-75FE-4B46-BCF6-EA59599F1DD6}"/>
          </ac:grpSpMkLst>
        </pc:grpChg>
        <pc:picChg chg="add mod ord topLvl modCrop">
          <ac:chgData name="Timo Mühlhaus" userId="1b6b3aba618dadac" providerId="LiveId" clId="{592DFB61-D7D1-444C-BE83-2BF1FEB7E7B3}" dt="2023-06-11T14:40:54.518" v="80" actId="165"/>
          <ac:picMkLst>
            <pc:docMk/>
            <pc:sldMk cId="1214156016" sldId="860"/>
            <ac:picMk id="35" creationId="{369E14C5-3149-8FFE-FC56-D02BE4938ABD}"/>
          </ac:picMkLst>
        </pc:picChg>
        <pc:picChg chg="mod">
          <ac:chgData name="Timo Mühlhaus" userId="1b6b3aba618dadac" providerId="LiveId" clId="{592DFB61-D7D1-444C-BE83-2BF1FEB7E7B3}" dt="2023-06-11T14:40:18.721" v="74"/>
          <ac:picMkLst>
            <pc:docMk/>
            <pc:sldMk cId="1214156016" sldId="860"/>
            <ac:picMk id="69" creationId="{159105CE-833D-6365-67A2-AC35F54A8164}"/>
          </ac:picMkLst>
        </pc:picChg>
        <pc:picChg chg="del">
          <ac:chgData name="Timo Mühlhaus" userId="1b6b3aba618dadac" providerId="LiveId" clId="{592DFB61-D7D1-444C-BE83-2BF1FEB7E7B3}" dt="2023-06-11T14:36:37.971" v="10" actId="478"/>
          <ac:picMkLst>
            <pc:docMk/>
            <pc:sldMk cId="1214156016" sldId="860"/>
            <ac:picMk id="90" creationId="{F37501B5-4E16-49F6-A8FB-2A7AF97A332C}"/>
          </ac:picMkLst>
        </pc:picChg>
        <pc:picChg chg="del">
          <ac:chgData name="Timo Mühlhaus" userId="1b6b3aba618dadac" providerId="LiveId" clId="{592DFB61-D7D1-444C-BE83-2BF1FEB7E7B3}" dt="2023-06-11T14:36:33.098" v="7" actId="478"/>
          <ac:picMkLst>
            <pc:docMk/>
            <pc:sldMk cId="1214156016" sldId="860"/>
            <ac:picMk id="91" creationId="{581664D8-565E-44CF-B142-3EB4E4193E30}"/>
          </ac:picMkLst>
        </pc:picChg>
        <pc:cxnChg chg="add mod">
          <ac:chgData name="Timo Mühlhaus" userId="1b6b3aba618dadac" providerId="LiveId" clId="{592DFB61-D7D1-444C-BE83-2BF1FEB7E7B3}" dt="2023-06-11T14:47:12.245" v="372" actId="1037"/>
          <ac:cxnSpMkLst>
            <pc:docMk/>
            <pc:sldMk cId="1214156016" sldId="860"/>
            <ac:cxnSpMk id="3" creationId="{FBEA19DD-C709-9898-A515-1FFC88A9CF5D}"/>
          </ac:cxnSpMkLst>
        </pc:cxnChg>
        <pc:cxnChg chg="add mod">
          <ac:chgData name="Timo Mühlhaus" userId="1b6b3aba618dadac" providerId="LiveId" clId="{592DFB61-D7D1-444C-BE83-2BF1FEB7E7B3}" dt="2023-06-11T14:46:58.468" v="361" actId="1076"/>
          <ac:cxnSpMkLst>
            <pc:docMk/>
            <pc:sldMk cId="1214156016" sldId="860"/>
            <ac:cxnSpMk id="34" creationId="{2EE30CFB-2EF0-DBBA-6B4B-0882A154FD4E}"/>
          </ac:cxnSpMkLst>
        </pc:cxnChg>
        <pc:cxnChg chg="mod">
          <ac:chgData name="Timo Mühlhaus" userId="1b6b3aba618dadac" providerId="LiveId" clId="{592DFB61-D7D1-444C-BE83-2BF1FEB7E7B3}" dt="2023-06-11T14:49:16.756" v="444" actId="1076"/>
          <ac:cxnSpMkLst>
            <pc:docMk/>
            <pc:sldMk cId="1214156016" sldId="860"/>
            <ac:cxnSpMk id="73" creationId="{D6480FDE-2DE5-C7C7-1D79-BEDCAACBD81A}"/>
          </ac:cxnSpMkLst>
        </pc:cxnChg>
        <pc:cxnChg chg="mod">
          <ac:chgData name="Timo Mühlhaus" userId="1b6b3aba618dadac" providerId="LiveId" clId="{592DFB61-D7D1-444C-BE83-2BF1FEB7E7B3}" dt="2023-06-11T14:49:16.756" v="444" actId="1076"/>
          <ac:cxnSpMkLst>
            <pc:docMk/>
            <pc:sldMk cId="1214156016" sldId="860"/>
            <ac:cxnSpMk id="74" creationId="{8B96BE9C-1285-3299-70CF-493D11542A0A}"/>
          </ac:cxnSpMkLst>
        </pc:cxnChg>
        <pc:cxnChg chg="mod">
          <ac:chgData name="Timo Mühlhaus" userId="1b6b3aba618dadac" providerId="LiveId" clId="{592DFB61-D7D1-444C-BE83-2BF1FEB7E7B3}" dt="2023-06-11T14:40:18.721" v="74"/>
          <ac:cxnSpMkLst>
            <pc:docMk/>
            <pc:sldMk cId="1214156016" sldId="860"/>
            <ac:cxnSpMk id="76" creationId="{34E5531B-DEB2-4474-34EC-E0CF5B5657FA}"/>
          </ac:cxnSpMkLst>
        </pc:cxnChg>
        <pc:cxnChg chg="mod">
          <ac:chgData name="Timo Mühlhaus" userId="1b6b3aba618dadac" providerId="LiveId" clId="{592DFB61-D7D1-444C-BE83-2BF1FEB7E7B3}" dt="2023-06-11T14:40:18.721" v="74"/>
          <ac:cxnSpMkLst>
            <pc:docMk/>
            <pc:sldMk cId="1214156016" sldId="860"/>
            <ac:cxnSpMk id="77" creationId="{4A5412C8-A942-4529-01C6-0CCEBA8B3623}"/>
          </ac:cxnSpMkLst>
        </pc:cxnChg>
        <pc:cxnChg chg="add mod">
          <ac:chgData name="Timo Mühlhaus" userId="1b6b3aba618dadac" providerId="LiveId" clId="{592DFB61-D7D1-444C-BE83-2BF1FEB7E7B3}" dt="2023-06-11T14:40:29.668" v="78" actId="1076"/>
          <ac:cxnSpMkLst>
            <pc:docMk/>
            <pc:sldMk cId="1214156016" sldId="860"/>
            <ac:cxnSpMk id="78" creationId="{CD154D3C-A405-759E-18E7-2DFED142F11D}"/>
          </ac:cxnSpMkLst>
        </pc:cxnChg>
        <pc:cxnChg chg="mod">
          <ac:chgData name="Timo Mühlhaus" userId="1b6b3aba618dadac" providerId="LiveId" clId="{592DFB61-D7D1-444C-BE83-2BF1FEB7E7B3}" dt="2023-06-11T14:41:01.379" v="82" actId="478"/>
          <ac:cxnSpMkLst>
            <pc:docMk/>
            <pc:sldMk cId="1214156016" sldId="860"/>
            <ac:cxnSpMk id="116" creationId="{71FE36A3-3723-43A3-8412-DA309216D14A}"/>
          </ac:cxnSpMkLst>
        </pc:cxnChg>
        <pc:cxnChg chg="mod">
          <ac:chgData name="Timo Mühlhaus" userId="1b6b3aba618dadac" providerId="LiveId" clId="{592DFB61-D7D1-444C-BE83-2BF1FEB7E7B3}" dt="2023-06-11T14:40:54.518" v="80" actId="165"/>
          <ac:cxnSpMkLst>
            <pc:docMk/>
            <pc:sldMk cId="1214156016" sldId="860"/>
            <ac:cxnSpMk id="117" creationId="{5783B90C-56A2-4DC2-BC50-4A76B148EEE1}"/>
          </ac:cxnSpMkLst>
        </pc:cxnChg>
        <pc:cxnChg chg="mod">
          <ac:chgData name="Timo Mühlhaus" userId="1b6b3aba618dadac" providerId="LiveId" clId="{592DFB61-D7D1-444C-BE83-2BF1FEB7E7B3}" dt="2023-06-11T14:40:58.705" v="81" actId="478"/>
          <ac:cxnSpMkLst>
            <pc:docMk/>
            <pc:sldMk cId="1214156016" sldId="860"/>
            <ac:cxnSpMk id="120" creationId="{F6E006B7-96A5-4D09-B889-0196387C58AA}"/>
          </ac:cxnSpMkLst>
        </pc:cxnChg>
        <pc:cxnChg chg="mod">
          <ac:chgData name="Timo Mühlhaus" userId="1b6b3aba618dadac" providerId="LiveId" clId="{592DFB61-D7D1-444C-BE83-2BF1FEB7E7B3}" dt="2023-06-11T14:40:54.518" v="80" actId="165"/>
          <ac:cxnSpMkLst>
            <pc:docMk/>
            <pc:sldMk cId="1214156016" sldId="860"/>
            <ac:cxnSpMk id="121" creationId="{4ADB1E29-9850-46D1-BF35-05D0F05D692B}"/>
          </ac:cxnSpMkLst>
        </pc:cxnChg>
      </pc:sldChg>
      <pc:sldChg chg="addSp delSp modSp add mod">
        <pc:chgData name="Timo Mühlhaus" userId="1b6b3aba618dadac" providerId="LiveId" clId="{592DFB61-D7D1-444C-BE83-2BF1FEB7E7B3}" dt="2023-06-11T14:48:36.823" v="436" actId="166"/>
        <pc:sldMkLst>
          <pc:docMk/>
          <pc:sldMk cId="2981336693" sldId="861"/>
        </pc:sldMkLst>
        <pc:spChg chg="mod">
          <ac:chgData name="Timo Mühlhaus" userId="1b6b3aba618dadac" providerId="LiveId" clId="{592DFB61-D7D1-444C-BE83-2BF1FEB7E7B3}" dt="2023-06-11T14:45:41.708" v="300" actId="20577"/>
          <ac:spMkLst>
            <pc:docMk/>
            <pc:sldMk cId="2981336693" sldId="861"/>
            <ac:spMk id="2" creationId="{87832167-E5F5-4172-BFBF-0E48A0EC76FF}"/>
          </ac:spMkLst>
        </pc:spChg>
        <pc:spChg chg="mod">
          <ac:chgData name="Timo Mühlhaus" userId="1b6b3aba618dadac" providerId="LiveId" clId="{592DFB61-D7D1-444C-BE83-2BF1FEB7E7B3}" dt="2023-06-11T14:43:30.696" v="138" actId="13822"/>
          <ac:spMkLst>
            <pc:docMk/>
            <pc:sldMk cId="2981336693" sldId="861"/>
            <ac:spMk id="5" creationId="{4963EDDE-F82A-73BD-F25B-E7B593641034}"/>
          </ac:spMkLst>
        </pc:spChg>
        <pc:spChg chg="del">
          <ac:chgData name="Timo Mühlhaus" userId="1b6b3aba618dadac" providerId="LiveId" clId="{592DFB61-D7D1-444C-BE83-2BF1FEB7E7B3}" dt="2023-06-11T14:45:08.892" v="260" actId="478"/>
          <ac:spMkLst>
            <pc:docMk/>
            <pc:sldMk cId="2981336693" sldId="861"/>
            <ac:spMk id="79" creationId="{84D79741-7025-42F7-AAEC-46B186E303DC}"/>
          </ac:spMkLst>
        </pc:spChg>
        <pc:spChg chg="mod">
          <ac:chgData name="Timo Mühlhaus" userId="1b6b3aba618dadac" providerId="LiveId" clId="{592DFB61-D7D1-444C-BE83-2BF1FEB7E7B3}" dt="2023-06-11T14:42:27.039" v="118" actId="20577"/>
          <ac:spMkLst>
            <pc:docMk/>
            <pc:sldMk cId="2981336693" sldId="861"/>
            <ac:spMk id="80" creationId="{CED9637D-D47F-4EEC-8E8A-DE1B73350123}"/>
          </ac:spMkLst>
        </pc:spChg>
        <pc:spChg chg="mod">
          <ac:chgData name="Timo Mühlhaus" userId="1b6b3aba618dadac" providerId="LiveId" clId="{592DFB61-D7D1-444C-BE83-2BF1FEB7E7B3}" dt="2023-06-11T14:45:18.261" v="275" actId="1035"/>
          <ac:spMkLst>
            <pc:docMk/>
            <pc:sldMk cId="2981336693" sldId="861"/>
            <ac:spMk id="92" creationId="{21A6AE00-B6BF-4CAD-BA01-ABA146FAE2B3}"/>
          </ac:spMkLst>
        </pc:spChg>
        <pc:spChg chg="mod">
          <ac:chgData name="Timo Mühlhaus" userId="1b6b3aba618dadac" providerId="LiveId" clId="{592DFB61-D7D1-444C-BE83-2BF1FEB7E7B3}" dt="2023-06-11T14:42:18.786" v="111" actId="20577"/>
          <ac:spMkLst>
            <pc:docMk/>
            <pc:sldMk cId="2981336693" sldId="861"/>
            <ac:spMk id="95" creationId="{A3D7B7C9-44B7-42E1-826E-CDBB2BCA34B2}"/>
          </ac:spMkLst>
        </pc:spChg>
        <pc:spChg chg="mod">
          <ac:chgData name="Timo Mühlhaus" userId="1b6b3aba618dadac" providerId="LiveId" clId="{592DFB61-D7D1-444C-BE83-2BF1FEB7E7B3}" dt="2023-06-11T14:44:38.461" v="156" actId="1076"/>
          <ac:spMkLst>
            <pc:docMk/>
            <pc:sldMk cId="2981336693" sldId="861"/>
            <ac:spMk id="96" creationId="{BAB79248-0A48-440F-A187-0BDF3DC4F986}"/>
          </ac:spMkLst>
        </pc:spChg>
        <pc:spChg chg="del">
          <ac:chgData name="Timo Mühlhaus" userId="1b6b3aba618dadac" providerId="LiveId" clId="{592DFB61-D7D1-444C-BE83-2BF1FEB7E7B3}" dt="2023-06-11T14:44:54.866" v="157" actId="478"/>
          <ac:spMkLst>
            <pc:docMk/>
            <pc:sldMk cId="2981336693" sldId="861"/>
            <ac:spMk id="97" creationId="{F8B7791D-038C-4F8E-9A9C-E587C94B2ED3}"/>
          </ac:spMkLst>
        </pc:spChg>
        <pc:spChg chg="mod">
          <ac:chgData name="Timo Mühlhaus" userId="1b6b3aba618dadac" providerId="LiveId" clId="{592DFB61-D7D1-444C-BE83-2BF1FEB7E7B3}" dt="2023-06-11T14:44:34.319" v="155" actId="1076"/>
          <ac:spMkLst>
            <pc:docMk/>
            <pc:sldMk cId="2981336693" sldId="861"/>
            <ac:spMk id="124" creationId="{5DDC7523-3FB6-423F-B516-86A219F6B70C}"/>
          </ac:spMkLst>
        </pc:spChg>
        <pc:grpChg chg="del">
          <ac:chgData name="Timo Mühlhaus" userId="1b6b3aba618dadac" providerId="LiveId" clId="{592DFB61-D7D1-444C-BE83-2BF1FEB7E7B3}" dt="2023-06-11T14:42:34.087" v="119" actId="478"/>
          <ac:grpSpMkLst>
            <pc:docMk/>
            <pc:sldMk cId="2981336693" sldId="861"/>
            <ac:grpSpMk id="37" creationId="{CB7D4D35-489B-4EF9-9604-82CDDE5EBA59}"/>
          </ac:grpSpMkLst>
        </pc:grpChg>
        <pc:grpChg chg="del">
          <ac:chgData name="Timo Mühlhaus" userId="1b6b3aba618dadac" providerId="LiveId" clId="{592DFB61-D7D1-444C-BE83-2BF1FEB7E7B3}" dt="2023-06-11T14:42:36.591" v="120" actId="478"/>
          <ac:grpSpMkLst>
            <pc:docMk/>
            <pc:sldMk cId="2981336693" sldId="861"/>
            <ac:grpSpMk id="38" creationId="{0ABF4124-7E01-4471-BEBC-522F3C782819}"/>
          </ac:grpSpMkLst>
        </pc:grpChg>
        <pc:grpChg chg="mod">
          <ac:chgData name="Timo Mühlhaus" userId="1b6b3aba618dadac" providerId="LiveId" clId="{592DFB61-D7D1-444C-BE83-2BF1FEB7E7B3}" dt="2023-06-11T14:43:48.871" v="145" actId="1076"/>
          <ac:grpSpMkLst>
            <pc:docMk/>
            <pc:sldMk cId="2981336693" sldId="861"/>
            <ac:grpSpMk id="82" creationId="{1E0ED9E2-C658-43DA-A768-1637D8A94925}"/>
          </ac:grpSpMkLst>
        </pc:grpChg>
        <pc:grpChg chg="mod ord">
          <ac:chgData name="Timo Mühlhaus" userId="1b6b3aba618dadac" providerId="LiveId" clId="{592DFB61-D7D1-444C-BE83-2BF1FEB7E7B3}" dt="2023-06-11T14:48:36.823" v="436" actId="166"/>
          <ac:grpSpMkLst>
            <pc:docMk/>
            <pc:sldMk cId="2981336693" sldId="861"/>
            <ac:grpSpMk id="99" creationId="{A3763559-9186-48CF-91BE-9AC97FE9141B}"/>
          </ac:grpSpMkLst>
        </pc:grpChg>
        <pc:picChg chg="add del mod">
          <ac:chgData name="Timo Mühlhaus" userId="1b6b3aba618dadac" providerId="LiveId" clId="{592DFB61-D7D1-444C-BE83-2BF1FEB7E7B3}" dt="2023-06-11T14:43:24.598" v="137" actId="27803"/>
          <ac:picMkLst>
            <pc:docMk/>
            <pc:sldMk cId="2981336693" sldId="861"/>
            <ac:picMk id="4" creationId="{4963EDDE-F82A-73BD-F25B-E7B593641034}"/>
          </ac:picMkLst>
        </pc:picChg>
        <pc:picChg chg="add mod">
          <ac:chgData name="Timo Mühlhaus" userId="1b6b3aba618dadac" providerId="LiveId" clId="{592DFB61-D7D1-444C-BE83-2BF1FEB7E7B3}" dt="2023-06-11T14:44:28.825" v="154" actId="1076"/>
          <ac:picMkLst>
            <pc:docMk/>
            <pc:sldMk cId="2981336693" sldId="861"/>
            <ac:picMk id="6" creationId="{6AE5F93B-C98E-B5BE-B855-6FC4C1FBDBBF}"/>
          </ac:picMkLst>
        </pc:picChg>
        <pc:picChg chg="del">
          <ac:chgData name="Timo Mühlhaus" userId="1b6b3aba618dadac" providerId="LiveId" clId="{592DFB61-D7D1-444C-BE83-2BF1FEB7E7B3}" dt="2023-06-11T14:43:39.418" v="141" actId="478"/>
          <ac:picMkLst>
            <pc:docMk/>
            <pc:sldMk cId="2981336693" sldId="861"/>
            <ac:picMk id="90" creationId="{F37501B5-4E16-49F6-A8FB-2A7AF97A332C}"/>
          </ac:picMkLst>
        </pc:picChg>
        <pc:picChg chg="del">
          <ac:chgData name="Timo Mühlhaus" userId="1b6b3aba618dadac" providerId="LiveId" clId="{592DFB61-D7D1-444C-BE83-2BF1FEB7E7B3}" dt="2023-06-11T14:43:37.580" v="140" actId="478"/>
          <ac:picMkLst>
            <pc:docMk/>
            <pc:sldMk cId="2981336693" sldId="861"/>
            <ac:picMk id="91" creationId="{581664D8-565E-44CF-B142-3EB4E4193E30}"/>
          </ac:picMkLst>
        </pc:picChg>
        <pc:cxnChg chg="add mod">
          <ac:chgData name="Timo Mühlhaus" userId="1b6b3aba618dadac" providerId="LiveId" clId="{592DFB61-D7D1-444C-BE83-2BF1FEB7E7B3}" dt="2023-06-11T14:44:59.122" v="159" actId="1076"/>
          <ac:cxnSpMkLst>
            <pc:docMk/>
            <pc:sldMk cId="2981336693" sldId="861"/>
            <ac:cxnSpMk id="7" creationId="{2C480FE4-BBD3-37E7-DE63-BA84308997AC}"/>
          </ac:cxnSpMkLst>
        </pc:cxnChg>
        <pc:cxnChg chg="add mod">
          <ac:chgData name="Timo Mühlhaus" userId="1b6b3aba618dadac" providerId="LiveId" clId="{592DFB61-D7D1-444C-BE83-2BF1FEB7E7B3}" dt="2023-06-11T14:45:05.274" v="259" actId="1038"/>
          <ac:cxnSpMkLst>
            <pc:docMk/>
            <pc:sldMk cId="2981336693" sldId="861"/>
            <ac:cxnSpMk id="8" creationId="{97776B58-2401-4F83-C385-23B7F0BE03C9}"/>
          </ac:cxnSpMkLst>
        </pc:cxnChg>
      </pc:sldChg>
    </pc:docChg>
  </pc:docChgLst>
  <pc:docChgLst>
    <pc:chgData name="Kevin F" userId="b000b0ea35d13fa4" providerId="Windows Live" clId="Web-{AC4F938B-8832-44B5-A674-6D2D1B0BCD8E}"/>
    <pc:docChg chg="addSld delSld modSld">
      <pc:chgData name="Kevin F" userId="b000b0ea35d13fa4" providerId="Windows Live" clId="Web-{AC4F938B-8832-44B5-A674-6D2D1B0BCD8E}" dt="2023-11-27T20:19:12.753" v="132"/>
      <pc:docMkLst>
        <pc:docMk/>
      </pc:docMkLst>
      <pc:sldChg chg="modSp">
        <pc:chgData name="Kevin F" userId="b000b0ea35d13fa4" providerId="Windows Live" clId="Web-{AC4F938B-8832-44B5-A674-6D2D1B0BCD8E}" dt="2023-11-27T20:15:49.918" v="20" actId="1076"/>
        <pc:sldMkLst>
          <pc:docMk/>
          <pc:sldMk cId="4207993823" sldId="881"/>
        </pc:sldMkLst>
        <pc:spChg chg="mod">
          <ac:chgData name="Kevin F" userId="b000b0ea35d13fa4" providerId="Windows Live" clId="Web-{AC4F938B-8832-44B5-A674-6D2D1B0BCD8E}" dt="2023-11-27T20:15:25.339" v="17" actId="20577"/>
          <ac:spMkLst>
            <pc:docMk/>
            <pc:sldMk cId="4207993823" sldId="881"/>
            <ac:spMk id="3" creationId="{FDE1AE14-FA8A-DEC2-A784-DDA09EDF75A2}"/>
          </ac:spMkLst>
        </pc:spChg>
        <pc:picChg chg="mod">
          <ac:chgData name="Kevin F" userId="b000b0ea35d13fa4" providerId="Windows Live" clId="Web-{AC4F938B-8832-44B5-A674-6D2D1B0BCD8E}" dt="2023-11-27T20:15:47.730" v="19" actId="1076"/>
          <ac:picMkLst>
            <pc:docMk/>
            <pc:sldMk cId="4207993823" sldId="881"/>
            <ac:picMk id="4" creationId="{5A74A9E6-CDC3-8E84-8DCE-E73041D6C5B4}"/>
          </ac:picMkLst>
        </pc:picChg>
        <pc:picChg chg="mod">
          <ac:chgData name="Kevin F" userId="b000b0ea35d13fa4" providerId="Windows Live" clId="Web-{AC4F938B-8832-44B5-A674-6D2D1B0BCD8E}" dt="2023-11-27T20:15:49.918" v="20" actId="1076"/>
          <ac:picMkLst>
            <pc:docMk/>
            <pc:sldMk cId="4207993823" sldId="881"/>
            <ac:picMk id="13" creationId="{AD607475-8D6B-C13B-BFD9-6095834E0761}"/>
          </ac:picMkLst>
        </pc:picChg>
      </pc:sldChg>
      <pc:sldChg chg="addSp modSp add del replId">
        <pc:chgData name="Kevin F" userId="b000b0ea35d13fa4" providerId="Windows Live" clId="Web-{AC4F938B-8832-44B5-A674-6D2D1B0BCD8E}" dt="2023-11-27T20:19:12.753" v="132"/>
        <pc:sldMkLst>
          <pc:docMk/>
          <pc:sldMk cId="713285258" sldId="895"/>
        </pc:sldMkLst>
        <pc:spChg chg="add mod">
          <ac:chgData name="Kevin F" userId="b000b0ea35d13fa4" providerId="Windows Live" clId="Web-{AC4F938B-8832-44B5-A674-6D2D1B0BCD8E}" dt="2023-11-27T20:17:37.984" v="93" actId="14100"/>
          <ac:spMkLst>
            <pc:docMk/>
            <pc:sldMk cId="713285258" sldId="895"/>
            <ac:spMk id="3" creationId="{94EB5007-44B2-305F-E9BB-0070C8D6D768}"/>
          </ac:spMkLst>
        </pc:spChg>
        <pc:spChg chg="mod">
          <ac:chgData name="Kevin F" userId="b000b0ea35d13fa4" providerId="Windows Live" clId="Web-{AC4F938B-8832-44B5-A674-6D2D1B0BCD8E}" dt="2023-11-27T20:18:25.845" v="131" actId="20577"/>
          <ac:spMkLst>
            <pc:docMk/>
            <pc:sldMk cId="713285258" sldId="895"/>
            <ac:spMk id="15" creationId="{952C80AD-0A7F-8EBC-DE26-3C78411586F9}"/>
          </ac:spMkLst>
        </pc:spChg>
        <pc:spChg chg="mod">
          <ac:chgData name="Kevin F" userId="b000b0ea35d13fa4" providerId="Windows Live" clId="Web-{AC4F938B-8832-44B5-A674-6D2D1B0BCD8E}" dt="2023-11-27T20:18:22.783" v="129" actId="20577"/>
          <ac:spMkLst>
            <pc:docMk/>
            <pc:sldMk cId="713285258" sldId="895"/>
            <ac:spMk id="17" creationId="{EC053A30-7035-EE36-69BB-A0BA846DCE4D}"/>
          </ac:spMkLst>
        </pc:spChg>
        <pc:spChg chg="mod">
          <ac:chgData name="Kevin F" userId="b000b0ea35d13fa4" providerId="Windows Live" clId="Web-{AC4F938B-8832-44B5-A674-6D2D1B0BCD8E}" dt="2023-11-27T20:16:14.341" v="36" actId="20577"/>
          <ac:spMkLst>
            <pc:docMk/>
            <pc:sldMk cId="713285258" sldId="895"/>
            <ac:spMk id="19" creationId="{EC7C8C61-E67F-BA45-E5AD-6C7BC3BED285}"/>
          </ac:spMkLst>
        </pc:spChg>
        <pc:spChg chg="mod">
          <ac:chgData name="Kevin F" userId="b000b0ea35d13fa4" providerId="Windows Live" clId="Web-{AC4F938B-8832-44B5-A674-6D2D1B0BCD8E}" dt="2023-11-27T20:16:03.137" v="28" actId="20577"/>
          <ac:spMkLst>
            <pc:docMk/>
            <pc:sldMk cId="713285258" sldId="895"/>
            <ac:spMk id="24" creationId="{5841164B-B176-2C5E-5C51-ECBFD4D6BF5C}"/>
          </ac:spMkLst>
        </pc:spChg>
      </pc:sldChg>
    </pc:docChg>
  </pc:docChgLst>
  <pc:docChgLst>
    <pc:chgData name="Timo Mühlhaus" userId="1b6b3aba618dadac" providerId="LiveId" clId="{E5270163-C0FF-4388-AAF7-C7A03AF668BD}"/>
    <pc:docChg chg="undo custSel addSld modSld sldOrd">
      <pc:chgData name="Timo Mühlhaus" userId="1b6b3aba618dadac" providerId="LiveId" clId="{E5270163-C0FF-4388-AAF7-C7A03AF668BD}" dt="2022-10-24T08:44:00.543" v="82" actId="1076"/>
      <pc:docMkLst>
        <pc:docMk/>
      </pc:docMkLst>
      <pc:sldChg chg="addSp delSp modSp mod">
        <pc:chgData name="Timo Mühlhaus" userId="1b6b3aba618dadac" providerId="LiveId" clId="{E5270163-C0FF-4388-AAF7-C7A03AF668BD}" dt="2022-10-24T08:43:30.735" v="77" actId="1038"/>
        <pc:sldMkLst>
          <pc:docMk/>
          <pc:sldMk cId="4134573613" sldId="509"/>
        </pc:sldMkLst>
        <pc:spChg chg="add del">
          <ac:chgData name="Timo Mühlhaus" userId="1b6b3aba618dadac" providerId="LiveId" clId="{E5270163-C0FF-4388-AAF7-C7A03AF668BD}" dt="2022-10-24T07:33:22.691" v="17"/>
          <ac:spMkLst>
            <pc:docMk/>
            <pc:sldMk cId="4134573613" sldId="509"/>
            <ac:spMk id="30" creationId="{7C26AEC8-4D9D-D0CC-E2A3-B34606AE2895}"/>
          </ac:spMkLst>
        </pc:spChg>
        <pc:spChg chg="add del">
          <ac:chgData name="Timo Mühlhaus" userId="1b6b3aba618dadac" providerId="LiveId" clId="{E5270163-C0FF-4388-AAF7-C7A03AF668BD}" dt="2022-10-24T07:33:37.065" v="19"/>
          <ac:spMkLst>
            <pc:docMk/>
            <pc:sldMk cId="4134573613" sldId="509"/>
            <ac:spMk id="31" creationId="{4A9BDCE2-0AFE-EB78-52D5-A48F5807904F}"/>
          </ac:spMkLst>
        </pc:spChg>
        <pc:picChg chg="mod">
          <ac:chgData name="Timo Mühlhaus" userId="1b6b3aba618dadac" providerId="LiveId" clId="{E5270163-C0FF-4388-AAF7-C7A03AF668BD}" dt="2022-10-24T08:43:30.108" v="76" actId="1038"/>
          <ac:picMkLst>
            <pc:docMk/>
            <pc:sldMk cId="4134573613" sldId="509"/>
            <ac:picMk id="4" creationId="{C3288958-1B10-7083-C518-F3B97D1E69D1}"/>
          </ac:picMkLst>
        </pc:picChg>
        <pc:picChg chg="mod">
          <ac:chgData name="Timo Mühlhaus" userId="1b6b3aba618dadac" providerId="LiveId" clId="{E5270163-C0FF-4388-AAF7-C7A03AF668BD}" dt="2022-10-24T08:43:30.735" v="77" actId="1038"/>
          <ac:picMkLst>
            <pc:docMk/>
            <pc:sldMk cId="4134573613" sldId="509"/>
            <ac:picMk id="32" creationId="{2B402EBB-62DD-B015-88CE-6887B3862BC7}"/>
          </ac:picMkLst>
        </pc:picChg>
        <pc:picChg chg="add mod">
          <ac:chgData name="Timo Mühlhaus" userId="1b6b3aba618dadac" providerId="LiveId" clId="{E5270163-C0FF-4388-AAF7-C7A03AF668BD}" dt="2022-10-24T07:33:47.621" v="21" actId="1076"/>
          <ac:picMkLst>
            <pc:docMk/>
            <pc:sldMk cId="4134573613" sldId="509"/>
            <ac:picMk id="34" creationId="{93D02F34-AA6F-B82A-BAD8-9DB775A34749}"/>
          </ac:picMkLst>
        </pc:picChg>
      </pc:sldChg>
      <pc:sldChg chg="modSp mod">
        <pc:chgData name="Timo Mühlhaus" userId="1b6b3aba618dadac" providerId="LiveId" clId="{E5270163-C0FF-4388-AAF7-C7A03AF668BD}" dt="2022-10-24T08:44:00.543" v="82" actId="1076"/>
        <pc:sldMkLst>
          <pc:docMk/>
          <pc:sldMk cId="937581977" sldId="523"/>
        </pc:sldMkLst>
        <pc:spChg chg="mod">
          <ac:chgData name="Timo Mühlhaus" userId="1b6b3aba618dadac" providerId="LiveId" clId="{E5270163-C0FF-4388-AAF7-C7A03AF668BD}" dt="2022-10-24T08:44:00.543" v="82" actId="1076"/>
          <ac:spMkLst>
            <pc:docMk/>
            <pc:sldMk cId="937581977" sldId="523"/>
            <ac:spMk id="233" creationId="{814C66DE-B870-48F7-92D7-C6AB19E3B733}"/>
          </ac:spMkLst>
        </pc:spChg>
      </pc:sldChg>
      <pc:sldChg chg="ord">
        <pc:chgData name="Timo Mühlhaus" userId="1b6b3aba618dadac" providerId="LiveId" clId="{E5270163-C0FF-4388-AAF7-C7A03AF668BD}" dt="2022-10-24T08:35:10.136" v="27"/>
        <pc:sldMkLst>
          <pc:docMk/>
          <pc:sldMk cId="3170677561" sldId="526"/>
        </pc:sldMkLst>
      </pc:sldChg>
      <pc:sldChg chg="modSp mod ord">
        <pc:chgData name="Timo Mühlhaus" userId="1b6b3aba618dadac" providerId="LiveId" clId="{E5270163-C0FF-4388-AAF7-C7A03AF668BD}" dt="2022-10-24T07:26:58.315" v="4"/>
        <pc:sldMkLst>
          <pc:docMk/>
          <pc:sldMk cId="2620667548" sldId="724"/>
        </pc:sldMkLst>
        <pc:spChg chg="mod">
          <ac:chgData name="Timo Mühlhaus" userId="1b6b3aba618dadac" providerId="LiveId" clId="{E5270163-C0FF-4388-AAF7-C7A03AF668BD}" dt="2022-10-24T07:26:58.315" v="4"/>
          <ac:spMkLst>
            <pc:docMk/>
            <pc:sldMk cId="2620667548" sldId="724"/>
            <ac:spMk id="85" creationId="{7D28C2EB-7251-4617-9EBA-D22F4D19CD5D}"/>
          </ac:spMkLst>
        </pc:spChg>
      </pc:sldChg>
      <pc:sldChg chg="ord">
        <pc:chgData name="Timo Mühlhaus" userId="1b6b3aba618dadac" providerId="LiveId" clId="{E5270163-C0FF-4388-AAF7-C7A03AF668BD}" dt="2022-10-24T07:30:16.865" v="6"/>
        <pc:sldMkLst>
          <pc:docMk/>
          <pc:sldMk cId="1821549174" sldId="741"/>
        </pc:sldMkLst>
      </pc:sldChg>
      <pc:sldChg chg="ord">
        <pc:chgData name="Timo Mühlhaus" userId="1b6b3aba618dadac" providerId="LiveId" clId="{E5270163-C0FF-4388-AAF7-C7A03AF668BD}" dt="2022-10-24T07:30:50.312" v="8"/>
        <pc:sldMkLst>
          <pc:docMk/>
          <pc:sldMk cId="1079459316" sldId="793"/>
        </pc:sldMkLst>
      </pc:sldChg>
      <pc:sldChg chg="modSp mod">
        <pc:chgData name="Timo Mühlhaus" userId="1b6b3aba618dadac" providerId="LiveId" clId="{E5270163-C0FF-4388-AAF7-C7A03AF668BD}" dt="2022-10-24T08:38:19.721" v="51" actId="1037"/>
        <pc:sldMkLst>
          <pc:docMk/>
          <pc:sldMk cId="2037235101" sldId="802"/>
        </pc:sldMkLst>
        <pc:grpChg chg="mod ord">
          <ac:chgData name="Timo Mühlhaus" userId="1b6b3aba618dadac" providerId="LiveId" clId="{E5270163-C0FF-4388-AAF7-C7A03AF668BD}" dt="2022-10-24T08:38:19.721" v="51" actId="1037"/>
          <ac:grpSpMkLst>
            <pc:docMk/>
            <pc:sldMk cId="2037235101" sldId="802"/>
            <ac:grpSpMk id="4" creationId="{998BDB2F-BCE6-4203-9747-C8D9841BE68E}"/>
          </ac:grpSpMkLst>
        </pc:grpChg>
      </pc:sldChg>
      <pc:sldChg chg="addSp delSp modSp">
        <pc:chgData name="Timo Mühlhaus" userId="1b6b3aba618dadac" providerId="LiveId" clId="{E5270163-C0FF-4388-AAF7-C7A03AF668BD}" dt="2022-10-24T07:32:38.583" v="15" actId="478"/>
        <pc:sldMkLst>
          <pc:docMk/>
          <pc:sldMk cId="3012116927" sldId="803"/>
        </pc:sldMkLst>
        <pc:picChg chg="del">
          <ac:chgData name="Timo Mühlhaus" userId="1b6b3aba618dadac" providerId="LiveId" clId="{E5270163-C0FF-4388-AAF7-C7A03AF668BD}" dt="2022-10-24T07:32:38.583" v="15" actId="478"/>
          <ac:picMkLst>
            <pc:docMk/>
            <pc:sldMk cId="3012116927" sldId="803"/>
            <ac:picMk id="451" creationId="{9457E4C0-44FE-4AF6-BB45-49612DF2D47A}"/>
          </ac:picMkLst>
        </pc:picChg>
        <pc:picChg chg="add mod">
          <ac:chgData name="Timo Mühlhaus" userId="1b6b3aba618dadac" providerId="LiveId" clId="{E5270163-C0FF-4388-AAF7-C7A03AF668BD}" dt="2022-10-24T07:32:36.953" v="14" actId="167"/>
          <ac:picMkLst>
            <pc:docMk/>
            <pc:sldMk cId="3012116927" sldId="803"/>
            <ac:picMk id="1026" creationId="{C38A8324-44C7-8A71-8352-78FC82EB6ED0}"/>
          </ac:picMkLst>
        </pc:picChg>
      </pc:sldChg>
      <pc:sldChg chg="modSp mod">
        <pc:chgData name="Timo Mühlhaus" userId="1b6b3aba618dadac" providerId="LiveId" clId="{E5270163-C0FF-4388-AAF7-C7A03AF668BD}" dt="2022-10-24T08:35:29.282" v="39" actId="1038"/>
        <pc:sldMkLst>
          <pc:docMk/>
          <pc:sldMk cId="1503223628" sldId="812"/>
        </pc:sldMkLst>
        <pc:spChg chg="mod">
          <ac:chgData name="Timo Mühlhaus" userId="1b6b3aba618dadac" providerId="LiveId" clId="{E5270163-C0FF-4388-AAF7-C7A03AF668BD}" dt="2022-10-24T08:35:29.282" v="39" actId="1038"/>
          <ac:spMkLst>
            <pc:docMk/>
            <pc:sldMk cId="1503223628" sldId="812"/>
            <ac:spMk id="9" creationId="{862C0C84-5B36-4C09-94AD-76972CBE9C2E}"/>
          </ac:spMkLst>
        </pc:spChg>
      </pc:sldChg>
      <pc:sldChg chg="ord">
        <pc:chgData name="Timo Mühlhaus" userId="1b6b3aba618dadac" providerId="LiveId" clId="{E5270163-C0FF-4388-AAF7-C7A03AF668BD}" dt="2022-10-24T08:41:39.763" v="53"/>
        <pc:sldMkLst>
          <pc:docMk/>
          <pc:sldMk cId="592448100" sldId="818"/>
        </pc:sldMkLst>
      </pc:sldChg>
      <pc:sldChg chg="add ord">
        <pc:chgData name="Timo Mühlhaus" userId="1b6b3aba618dadac" providerId="LiveId" clId="{E5270163-C0FF-4388-AAF7-C7A03AF668BD}" dt="2022-10-24T08:42:55.185" v="56"/>
        <pc:sldMkLst>
          <pc:docMk/>
          <pc:sldMk cId="3598647988" sldId="823"/>
        </pc:sldMkLst>
      </pc:sldChg>
    </pc:docChg>
  </pc:docChgLst>
  <pc:docChgLst>
    <pc:chgData name="Timo Mühlhaus" userId="1b6b3aba618dadac" providerId="LiveId" clId="{A0973041-2D27-4A71-BD43-8EF1E53571C7}"/>
    <pc:docChg chg="undo custSel modSld">
      <pc:chgData name="Timo Mühlhaus" userId="1b6b3aba618dadac" providerId="LiveId" clId="{A0973041-2D27-4A71-BD43-8EF1E53571C7}" dt="2021-06-07T12:17:32.714" v="6" actId="164"/>
      <pc:docMkLst>
        <pc:docMk/>
      </pc:docMkLst>
      <pc:sldChg chg="modSp mod">
        <pc:chgData name="Timo Mühlhaus" userId="1b6b3aba618dadac" providerId="LiveId" clId="{A0973041-2D27-4A71-BD43-8EF1E53571C7}" dt="2021-06-07T12:17:15.125" v="1" actId="1076"/>
        <pc:sldMkLst>
          <pc:docMk/>
          <pc:sldMk cId="709301252" sldId="639"/>
        </pc:sldMkLst>
        <pc:spChg chg="mod">
          <ac:chgData name="Timo Mühlhaus" userId="1b6b3aba618dadac" providerId="LiveId" clId="{A0973041-2D27-4A71-BD43-8EF1E53571C7}" dt="2021-06-07T12:17:15.125" v="1" actId="1076"/>
          <ac:spMkLst>
            <pc:docMk/>
            <pc:sldMk cId="709301252" sldId="639"/>
            <ac:spMk id="59" creationId="{8ED28852-D780-4FC7-9AE5-D5603ACEDF8B}"/>
          </ac:spMkLst>
        </pc:spChg>
      </pc:sldChg>
      <pc:sldChg chg="addSp modSp mod">
        <pc:chgData name="Timo Mühlhaus" userId="1b6b3aba618dadac" providerId="LiveId" clId="{A0973041-2D27-4A71-BD43-8EF1E53571C7}" dt="2021-06-07T12:17:32.714" v="6" actId="164"/>
        <pc:sldMkLst>
          <pc:docMk/>
          <pc:sldMk cId="2414543458" sldId="641"/>
        </pc:sldMkLst>
        <pc:spChg chg="mod">
          <ac:chgData name="Timo Mühlhaus" userId="1b6b3aba618dadac" providerId="LiveId" clId="{A0973041-2D27-4A71-BD43-8EF1E53571C7}" dt="2021-06-07T12:17:32.714" v="6" actId="164"/>
          <ac:spMkLst>
            <pc:docMk/>
            <pc:sldMk cId="2414543458" sldId="641"/>
            <ac:spMk id="10" creationId="{7676C632-E329-48D8-AF68-78412798987C}"/>
          </ac:spMkLst>
        </pc:spChg>
        <pc:spChg chg="mod">
          <ac:chgData name="Timo Mühlhaus" userId="1b6b3aba618dadac" providerId="LiveId" clId="{A0973041-2D27-4A71-BD43-8EF1E53571C7}" dt="2021-06-07T12:17:32.714" v="6" actId="164"/>
          <ac:spMkLst>
            <pc:docMk/>
            <pc:sldMk cId="2414543458" sldId="641"/>
            <ac:spMk id="38" creationId="{AC325BEF-8BFF-403B-884A-5A71C7D686E0}"/>
          </ac:spMkLst>
        </pc:spChg>
        <pc:spChg chg="mod">
          <ac:chgData name="Timo Mühlhaus" userId="1b6b3aba618dadac" providerId="LiveId" clId="{A0973041-2D27-4A71-BD43-8EF1E53571C7}" dt="2021-06-07T12:17:32.714" v="6" actId="164"/>
          <ac:spMkLst>
            <pc:docMk/>
            <pc:sldMk cId="2414543458" sldId="641"/>
            <ac:spMk id="39" creationId="{66E368A7-8C59-4C04-ADD8-FB5F86E51B2D}"/>
          </ac:spMkLst>
        </pc:spChg>
        <pc:spChg chg="mod">
          <ac:chgData name="Timo Mühlhaus" userId="1b6b3aba618dadac" providerId="LiveId" clId="{A0973041-2D27-4A71-BD43-8EF1E53571C7}" dt="2021-06-07T12:17:32.714" v="6" actId="164"/>
          <ac:spMkLst>
            <pc:docMk/>
            <pc:sldMk cId="2414543458" sldId="641"/>
            <ac:spMk id="40" creationId="{494B570E-E41D-4436-BFE0-4FCDA649EB87}"/>
          </ac:spMkLst>
        </pc:spChg>
        <pc:spChg chg="mod">
          <ac:chgData name="Timo Mühlhaus" userId="1b6b3aba618dadac" providerId="LiveId" clId="{A0973041-2D27-4A71-BD43-8EF1E53571C7}" dt="2021-06-07T12:17:32.714" v="6" actId="164"/>
          <ac:spMkLst>
            <pc:docMk/>
            <pc:sldMk cId="2414543458" sldId="641"/>
            <ac:spMk id="41" creationId="{3B28DC0D-C36B-452E-BBA7-274809EDB309}"/>
          </ac:spMkLst>
        </pc:spChg>
        <pc:spChg chg="mod">
          <ac:chgData name="Timo Mühlhaus" userId="1b6b3aba618dadac" providerId="LiveId" clId="{A0973041-2D27-4A71-BD43-8EF1E53571C7}" dt="2021-06-07T12:17:32.714" v="6" actId="164"/>
          <ac:spMkLst>
            <pc:docMk/>
            <pc:sldMk cId="2414543458" sldId="641"/>
            <ac:spMk id="45" creationId="{6BFDAD95-9267-4776-B3A2-6E470FC66022}"/>
          </ac:spMkLst>
        </pc:spChg>
        <pc:spChg chg="mod">
          <ac:chgData name="Timo Mühlhaus" userId="1b6b3aba618dadac" providerId="LiveId" clId="{A0973041-2D27-4A71-BD43-8EF1E53571C7}" dt="2021-06-07T12:17:32.714" v="6" actId="164"/>
          <ac:spMkLst>
            <pc:docMk/>
            <pc:sldMk cId="2414543458" sldId="641"/>
            <ac:spMk id="46" creationId="{CC8EEFEA-E5A0-430B-BB03-A3B188418642}"/>
          </ac:spMkLst>
        </pc:spChg>
        <pc:spChg chg="mod">
          <ac:chgData name="Timo Mühlhaus" userId="1b6b3aba618dadac" providerId="LiveId" clId="{A0973041-2D27-4A71-BD43-8EF1E53571C7}" dt="2021-06-07T12:17:32.714" v="6" actId="164"/>
          <ac:spMkLst>
            <pc:docMk/>
            <pc:sldMk cId="2414543458" sldId="641"/>
            <ac:spMk id="47" creationId="{F1A8AAEB-CCC7-4C7F-B8C6-8356E432E9DB}"/>
          </ac:spMkLst>
        </pc:spChg>
        <pc:spChg chg="mod">
          <ac:chgData name="Timo Mühlhaus" userId="1b6b3aba618dadac" providerId="LiveId" clId="{A0973041-2D27-4A71-BD43-8EF1E53571C7}" dt="2021-06-07T12:17:32.714" v="6" actId="164"/>
          <ac:spMkLst>
            <pc:docMk/>
            <pc:sldMk cId="2414543458" sldId="641"/>
            <ac:spMk id="48" creationId="{97DF63DC-6C25-4300-A43E-C0BE420DF578}"/>
          </ac:spMkLst>
        </pc:spChg>
        <pc:spChg chg="mod">
          <ac:chgData name="Timo Mühlhaus" userId="1b6b3aba618dadac" providerId="LiveId" clId="{A0973041-2D27-4A71-BD43-8EF1E53571C7}" dt="2021-06-07T12:17:32.714" v="6" actId="164"/>
          <ac:spMkLst>
            <pc:docMk/>
            <pc:sldMk cId="2414543458" sldId="641"/>
            <ac:spMk id="52" creationId="{728191B7-CC6B-4EB5-A6A2-55338E70E67D}"/>
          </ac:spMkLst>
        </pc:spChg>
        <pc:spChg chg="mod">
          <ac:chgData name="Timo Mühlhaus" userId="1b6b3aba618dadac" providerId="LiveId" clId="{A0973041-2D27-4A71-BD43-8EF1E53571C7}" dt="2021-06-07T12:17:32.714" v="6" actId="164"/>
          <ac:spMkLst>
            <pc:docMk/>
            <pc:sldMk cId="2414543458" sldId="641"/>
            <ac:spMk id="58" creationId="{96150914-949D-4E77-8357-01F0F508576B}"/>
          </ac:spMkLst>
        </pc:spChg>
        <pc:spChg chg="mod">
          <ac:chgData name="Timo Mühlhaus" userId="1b6b3aba618dadac" providerId="LiveId" clId="{A0973041-2D27-4A71-BD43-8EF1E53571C7}" dt="2021-06-07T12:17:22.089" v="3" actId="1076"/>
          <ac:spMkLst>
            <pc:docMk/>
            <pc:sldMk cId="2414543458" sldId="641"/>
            <ac:spMk id="59" creationId="{8ED28852-D780-4FC7-9AE5-D5603ACEDF8B}"/>
          </ac:spMkLst>
        </pc:spChg>
        <pc:spChg chg="mod">
          <ac:chgData name="Timo Mühlhaus" userId="1b6b3aba618dadac" providerId="LiveId" clId="{A0973041-2D27-4A71-BD43-8EF1E53571C7}" dt="2021-06-07T12:17:32.714" v="6" actId="164"/>
          <ac:spMkLst>
            <pc:docMk/>
            <pc:sldMk cId="2414543458" sldId="641"/>
            <ac:spMk id="78" creationId="{7655DA19-4BBC-4B4A-91AC-35083B56AAE4}"/>
          </ac:spMkLst>
        </pc:spChg>
        <pc:spChg chg="mod">
          <ac:chgData name="Timo Mühlhaus" userId="1b6b3aba618dadac" providerId="LiveId" clId="{A0973041-2D27-4A71-BD43-8EF1E53571C7}" dt="2021-06-07T12:17:32.714" v="6" actId="164"/>
          <ac:spMkLst>
            <pc:docMk/>
            <pc:sldMk cId="2414543458" sldId="641"/>
            <ac:spMk id="80" creationId="{AEF65AB2-793D-4ACD-A65D-2EB653855EDB}"/>
          </ac:spMkLst>
        </pc:spChg>
        <pc:spChg chg="mod">
          <ac:chgData name="Timo Mühlhaus" userId="1b6b3aba618dadac" providerId="LiveId" clId="{A0973041-2D27-4A71-BD43-8EF1E53571C7}" dt="2021-06-07T12:17:32.714" v="6" actId="164"/>
          <ac:spMkLst>
            <pc:docMk/>
            <pc:sldMk cId="2414543458" sldId="641"/>
            <ac:spMk id="81" creationId="{5E0C8DF4-B708-4CC8-BC15-A0F98BB255CA}"/>
          </ac:spMkLst>
        </pc:spChg>
        <pc:spChg chg="mod">
          <ac:chgData name="Timo Mühlhaus" userId="1b6b3aba618dadac" providerId="LiveId" clId="{A0973041-2D27-4A71-BD43-8EF1E53571C7}" dt="2021-06-07T12:17:32.714" v="6" actId="164"/>
          <ac:spMkLst>
            <pc:docMk/>
            <pc:sldMk cId="2414543458" sldId="641"/>
            <ac:spMk id="82" creationId="{5BDBE3E2-0307-41C8-B509-CEEE0BF34374}"/>
          </ac:spMkLst>
        </pc:spChg>
        <pc:spChg chg="mod">
          <ac:chgData name="Timo Mühlhaus" userId="1b6b3aba618dadac" providerId="LiveId" clId="{A0973041-2D27-4A71-BD43-8EF1E53571C7}" dt="2021-06-07T12:17:32.714" v="6" actId="164"/>
          <ac:spMkLst>
            <pc:docMk/>
            <pc:sldMk cId="2414543458" sldId="641"/>
            <ac:spMk id="84" creationId="{D639DE6E-7A31-4D61-B085-2803FA545C95}"/>
          </ac:spMkLst>
        </pc:spChg>
        <pc:spChg chg="mod">
          <ac:chgData name="Timo Mühlhaus" userId="1b6b3aba618dadac" providerId="LiveId" clId="{A0973041-2D27-4A71-BD43-8EF1E53571C7}" dt="2021-06-07T12:17:32.714" v="6" actId="164"/>
          <ac:spMkLst>
            <pc:docMk/>
            <pc:sldMk cId="2414543458" sldId="641"/>
            <ac:spMk id="85" creationId="{7F0FAFB6-37A0-4FE7-8352-3F529FCE2936}"/>
          </ac:spMkLst>
        </pc:spChg>
        <pc:spChg chg="mod">
          <ac:chgData name="Timo Mühlhaus" userId="1b6b3aba618dadac" providerId="LiveId" clId="{A0973041-2D27-4A71-BD43-8EF1E53571C7}" dt="2021-06-07T12:17:32.714" v="6" actId="164"/>
          <ac:spMkLst>
            <pc:docMk/>
            <pc:sldMk cId="2414543458" sldId="641"/>
            <ac:spMk id="86" creationId="{DDEB3D0C-101C-4D0B-9BC4-60F2E1937D69}"/>
          </ac:spMkLst>
        </pc:spChg>
        <pc:spChg chg="mod">
          <ac:chgData name="Timo Mühlhaus" userId="1b6b3aba618dadac" providerId="LiveId" clId="{A0973041-2D27-4A71-BD43-8EF1E53571C7}" dt="2021-06-07T12:17:32.714" v="6" actId="164"/>
          <ac:spMkLst>
            <pc:docMk/>
            <pc:sldMk cId="2414543458" sldId="641"/>
            <ac:spMk id="88" creationId="{FD31FCBC-9A62-47E9-BF1B-F3A33778E0AB}"/>
          </ac:spMkLst>
        </pc:spChg>
        <pc:spChg chg="mod">
          <ac:chgData name="Timo Mühlhaus" userId="1b6b3aba618dadac" providerId="LiveId" clId="{A0973041-2D27-4A71-BD43-8EF1E53571C7}" dt="2021-06-07T12:17:32.714" v="6" actId="164"/>
          <ac:spMkLst>
            <pc:docMk/>
            <pc:sldMk cId="2414543458" sldId="641"/>
            <ac:spMk id="89" creationId="{91332395-96CB-4B6A-A6C5-636C86AB0A3F}"/>
          </ac:spMkLst>
        </pc:spChg>
        <pc:spChg chg="mod">
          <ac:chgData name="Timo Mühlhaus" userId="1b6b3aba618dadac" providerId="LiveId" clId="{A0973041-2D27-4A71-BD43-8EF1E53571C7}" dt="2021-06-07T12:17:32.714" v="6" actId="164"/>
          <ac:spMkLst>
            <pc:docMk/>
            <pc:sldMk cId="2414543458" sldId="641"/>
            <ac:spMk id="92" creationId="{4FF1560B-E193-414C-828D-16A22E7FF7BC}"/>
          </ac:spMkLst>
        </pc:spChg>
        <pc:spChg chg="mod">
          <ac:chgData name="Timo Mühlhaus" userId="1b6b3aba618dadac" providerId="LiveId" clId="{A0973041-2D27-4A71-BD43-8EF1E53571C7}" dt="2021-06-07T12:17:32.714" v="6" actId="164"/>
          <ac:spMkLst>
            <pc:docMk/>
            <pc:sldMk cId="2414543458" sldId="641"/>
            <ac:spMk id="94" creationId="{B02E8E3C-537E-4929-AB9F-CB03468C561C}"/>
          </ac:spMkLst>
        </pc:spChg>
        <pc:spChg chg="mod">
          <ac:chgData name="Timo Mühlhaus" userId="1b6b3aba618dadac" providerId="LiveId" clId="{A0973041-2D27-4A71-BD43-8EF1E53571C7}" dt="2021-06-07T12:17:32.714" v="6" actId="164"/>
          <ac:spMkLst>
            <pc:docMk/>
            <pc:sldMk cId="2414543458" sldId="641"/>
            <ac:spMk id="96" creationId="{DE3E90F8-9023-4220-BD1D-0F588A92903B}"/>
          </ac:spMkLst>
        </pc:spChg>
        <pc:spChg chg="mod">
          <ac:chgData name="Timo Mühlhaus" userId="1b6b3aba618dadac" providerId="LiveId" clId="{A0973041-2D27-4A71-BD43-8EF1E53571C7}" dt="2021-06-07T12:17:32.714" v="6" actId="164"/>
          <ac:spMkLst>
            <pc:docMk/>
            <pc:sldMk cId="2414543458" sldId="641"/>
            <ac:spMk id="97" creationId="{8FCCDDFC-B4CB-4506-A12E-A874005CB683}"/>
          </ac:spMkLst>
        </pc:spChg>
        <pc:spChg chg="mod">
          <ac:chgData name="Timo Mühlhaus" userId="1b6b3aba618dadac" providerId="LiveId" clId="{A0973041-2D27-4A71-BD43-8EF1E53571C7}" dt="2021-06-07T12:17:32.714" v="6" actId="164"/>
          <ac:spMkLst>
            <pc:docMk/>
            <pc:sldMk cId="2414543458" sldId="641"/>
            <ac:spMk id="99" creationId="{5E25C6B5-1008-4739-9546-419FCBAB2972}"/>
          </ac:spMkLst>
        </pc:spChg>
        <pc:spChg chg="mod">
          <ac:chgData name="Timo Mühlhaus" userId="1b6b3aba618dadac" providerId="LiveId" clId="{A0973041-2D27-4A71-BD43-8EF1E53571C7}" dt="2021-06-07T12:17:32.714" v="6" actId="164"/>
          <ac:spMkLst>
            <pc:docMk/>
            <pc:sldMk cId="2414543458" sldId="641"/>
            <ac:spMk id="101" creationId="{B03EB315-A377-47E2-8332-82F8BB3B1CFB}"/>
          </ac:spMkLst>
        </pc:spChg>
        <pc:spChg chg="mod">
          <ac:chgData name="Timo Mühlhaus" userId="1b6b3aba618dadac" providerId="LiveId" clId="{A0973041-2D27-4A71-BD43-8EF1E53571C7}" dt="2021-06-07T12:17:32.714" v="6" actId="164"/>
          <ac:spMkLst>
            <pc:docMk/>
            <pc:sldMk cId="2414543458" sldId="641"/>
            <ac:spMk id="102" creationId="{8FF0C939-0C45-44ED-AFF0-B14BF54EB3C7}"/>
          </ac:spMkLst>
        </pc:spChg>
        <pc:spChg chg="mod">
          <ac:chgData name="Timo Mühlhaus" userId="1b6b3aba618dadac" providerId="LiveId" clId="{A0973041-2D27-4A71-BD43-8EF1E53571C7}" dt="2021-06-07T12:17:32.714" v="6" actId="164"/>
          <ac:spMkLst>
            <pc:docMk/>
            <pc:sldMk cId="2414543458" sldId="641"/>
            <ac:spMk id="104" creationId="{9DF81021-7951-4E2C-852E-DA903F4A51CE}"/>
          </ac:spMkLst>
        </pc:spChg>
        <pc:spChg chg="mod">
          <ac:chgData name="Timo Mühlhaus" userId="1b6b3aba618dadac" providerId="LiveId" clId="{A0973041-2D27-4A71-BD43-8EF1E53571C7}" dt="2021-06-07T12:17:32.714" v="6" actId="164"/>
          <ac:spMkLst>
            <pc:docMk/>
            <pc:sldMk cId="2414543458" sldId="641"/>
            <ac:spMk id="106" creationId="{6D70EF0D-A835-4120-A5D2-5F29253B4812}"/>
          </ac:spMkLst>
        </pc:spChg>
        <pc:spChg chg="mod">
          <ac:chgData name="Timo Mühlhaus" userId="1b6b3aba618dadac" providerId="LiveId" clId="{A0973041-2D27-4A71-BD43-8EF1E53571C7}" dt="2021-06-07T12:17:32.714" v="6" actId="164"/>
          <ac:spMkLst>
            <pc:docMk/>
            <pc:sldMk cId="2414543458" sldId="641"/>
            <ac:spMk id="107" creationId="{1335C018-79D6-4A49-8CD0-C4172895E544}"/>
          </ac:spMkLst>
        </pc:spChg>
        <pc:spChg chg="mod">
          <ac:chgData name="Timo Mühlhaus" userId="1b6b3aba618dadac" providerId="LiveId" clId="{A0973041-2D27-4A71-BD43-8EF1E53571C7}" dt="2021-06-07T12:17:32.714" v="6" actId="164"/>
          <ac:spMkLst>
            <pc:docMk/>
            <pc:sldMk cId="2414543458" sldId="641"/>
            <ac:spMk id="108" creationId="{1A888F6E-08A4-4EB9-AD65-4DC5F64E1CC6}"/>
          </ac:spMkLst>
        </pc:spChg>
        <pc:spChg chg="mod">
          <ac:chgData name="Timo Mühlhaus" userId="1b6b3aba618dadac" providerId="LiveId" clId="{A0973041-2D27-4A71-BD43-8EF1E53571C7}" dt="2021-06-07T12:17:32.714" v="6" actId="164"/>
          <ac:spMkLst>
            <pc:docMk/>
            <pc:sldMk cId="2414543458" sldId="641"/>
            <ac:spMk id="109" creationId="{F763992D-33AC-4B40-8BEB-48EC908228EA}"/>
          </ac:spMkLst>
        </pc:spChg>
        <pc:grpChg chg="add mod">
          <ac:chgData name="Timo Mühlhaus" userId="1b6b3aba618dadac" providerId="LiveId" clId="{A0973041-2D27-4A71-BD43-8EF1E53571C7}" dt="2021-06-07T12:17:32.714" v="6" actId="164"/>
          <ac:grpSpMkLst>
            <pc:docMk/>
            <pc:sldMk cId="2414543458" sldId="641"/>
            <ac:grpSpMk id="2" creationId="{F4913EB6-DB7F-43BA-A3E2-8947548B3796}"/>
          </ac:grpSpMkLst>
        </pc:grpChg>
      </pc:sldChg>
    </pc:docChg>
  </pc:docChgLst>
  <pc:docChgLst>
    <pc:chgData name="dsuchod" userId="S::dsuchod_rz.uni-freiburg.de#ext#@csb488.onmicrosoft.com::9983768e-f601-45b9-88f1-11aabc05fd5d" providerId="AD" clId="Web-{39AA6B96-2496-47CB-9109-21DEA1F08381}"/>
    <pc:docChg chg="modSld">
      <pc:chgData name="dsuchod" userId="S::dsuchod_rz.uni-freiburg.de#ext#@csb488.onmicrosoft.com::9983768e-f601-45b9-88f1-11aabc05fd5d" providerId="AD" clId="Web-{39AA6B96-2496-47CB-9109-21DEA1F08381}" dt="2020-09-19T15:44:07.507" v="12"/>
      <pc:docMkLst>
        <pc:docMk/>
      </pc:docMkLst>
      <pc:sldChg chg="addCm">
        <pc:chgData name="dsuchod" userId="S::dsuchod_rz.uni-freiburg.de#ext#@csb488.onmicrosoft.com::9983768e-f601-45b9-88f1-11aabc05fd5d" providerId="AD" clId="Web-{39AA6B96-2496-47CB-9109-21DEA1F08381}" dt="2020-09-19T15:44:07.507" v="12"/>
        <pc:sldMkLst>
          <pc:docMk/>
          <pc:sldMk cId="1974375533" sldId="540"/>
        </pc:sldMkLst>
      </pc:sldChg>
      <pc:sldChg chg="modSp">
        <pc:chgData name="dsuchod" userId="S::dsuchod_rz.uni-freiburg.de#ext#@csb488.onmicrosoft.com::9983768e-f601-45b9-88f1-11aabc05fd5d" providerId="AD" clId="Web-{39AA6B96-2496-47CB-9109-21DEA1F08381}" dt="2020-09-19T15:05:26.494" v="10" actId="20577"/>
        <pc:sldMkLst>
          <pc:docMk/>
          <pc:sldMk cId="2835841131" sldId="576"/>
        </pc:sldMkLst>
        <pc:spChg chg="mod">
          <ac:chgData name="dsuchod" userId="S::dsuchod_rz.uni-freiburg.de#ext#@csb488.onmicrosoft.com::9983768e-f601-45b9-88f1-11aabc05fd5d" providerId="AD" clId="Web-{39AA6B96-2496-47CB-9109-21DEA1F08381}" dt="2020-09-19T15:05:26.494" v="10" actId="20577"/>
          <ac:spMkLst>
            <pc:docMk/>
            <pc:sldMk cId="2835841131" sldId="576"/>
            <ac:spMk id="2" creationId="{E1B81191-F5E4-47CD-96FA-2105A885944F}"/>
          </ac:spMkLst>
        </pc:spChg>
      </pc:sldChg>
    </pc:docChg>
  </pc:docChgLst>
  <pc:docChgLst>
    <pc:chgData name="Kevin F" userId="b000b0ea35d13fa4" providerId="Windows Live" clId="Web-{EE737CBD-B9C2-4B03-92C1-7D56D896711F}"/>
    <pc:docChg chg="modSld">
      <pc:chgData name="Kevin F" userId="b000b0ea35d13fa4" providerId="Windows Live" clId="Web-{EE737CBD-B9C2-4B03-92C1-7D56D896711F}" dt="2023-11-27T20:11:50.921" v="35" actId="14100"/>
      <pc:docMkLst>
        <pc:docMk/>
      </pc:docMkLst>
      <pc:sldChg chg="modSp">
        <pc:chgData name="Kevin F" userId="b000b0ea35d13fa4" providerId="Windows Live" clId="Web-{EE737CBD-B9C2-4B03-92C1-7D56D896711F}" dt="2023-11-27T20:09:52.105" v="4"/>
        <pc:sldMkLst>
          <pc:docMk/>
          <pc:sldMk cId="4089831005" sldId="878"/>
        </pc:sldMkLst>
        <pc:spChg chg="mod">
          <ac:chgData name="Kevin F" userId="b000b0ea35d13fa4" providerId="Windows Live" clId="Web-{EE737CBD-B9C2-4B03-92C1-7D56D896711F}" dt="2023-11-27T20:09:44.605" v="3"/>
          <ac:spMkLst>
            <pc:docMk/>
            <pc:sldMk cId="4089831005" sldId="878"/>
            <ac:spMk id="5" creationId="{64CA0235-9758-76FA-5D84-54CA26B2157B}"/>
          </ac:spMkLst>
        </pc:spChg>
        <pc:spChg chg="mod">
          <ac:chgData name="Kevin F" userId="b000b0ea35d13fa4" providerId="Windows Live" clId="Web-{EE737CBD-B9C2-4B03-92C1-7D56D896711F}" dt="2023-11-27T20:09:52.105" v="4"/>
          <ac:spMkLst>
            <pc:docMk/>
            <pc:sldMk cId="4089831005" sldId="878"/>
            <ac:spMk id="9" creationId="{607A01BC-8354-0CBA-CD0D-D1C24BDB0C6A}"/>
          </ac:spMkLst>
        </pc:spChg>
      </pc:sldChg>
      <pc:sldChg chg="delSp modSp">
        <pc:chgData name="Kevin F" userId="b000b0ea35d13fa4" providerId="Windows Live" clId="Web-{EE737CBD-B9C2-4B03-92C1-7D56D896711F}" dt="2023-11-27T20:11:50.921" v="35" actId="14100"/>
        <pc:sldMkLst>
          <pc:docMk/>
          <pc:sldMk cId="4207993823" sldId="881"/>
        </pc:sldMkLst>
        <pc:spChg chg="mod">
          <ac:chgData name="Kevin F" userId="b000b0ea35d13fa4" providerId="Windows Live" clId="Web-{EE737CBD-B9C2-4B03-92C1-7D56D896711F}" dt="2023-11-27T20:11:50.921" v="35" actId="14100"/>
          <ac:spMkLst>
            <pc:docMk/>
            <pc:sldMk cId="4207993823" sldId="881"/>
            <ac:spMk id="3" creationId="{FDE1AE14-FA8A-DEC2-A784-DDA09EDF75A2}"/>
          </ac:spMkLst>
        </pc:spChg>
        <pc:spChg chg="mod">
          <ac:chgData name="Kevin F" userId="b000b0ea35d13fa4" providerId="Windows Live" clId="Web-{EE737CBD-B9C2-4B03-92C1-7D56D896711F}" dt="2023-11-27T20:11:12.858" v="26" actId="14100"/>
          <ac:spMkLst>
            <pc:docMk/>
            <pc:sldMk cId="4207993823" sldId="881"/>
            <ac:spMk id="5" creationId="{64CA0235-9758-76FA-5D84-54CA26B2157B}"/>
          </ac:spMkLst>
        </pc:spChg>
        <pc:spChg chg="mod">
          <ac:chgData name="Kevin F" userId="b000b0ea35d13fa4" providerId="Windows Live" clId="Web-{EE737CBD-B9C2-4B03-92C1-7D56D896711F}" dt="2023-11-27T20:11:26.967" v="32" actId="20577"/>
          <ac:spMkLst>
            <pc:docMk/>
            <pc:sldMk cId="4207993823" sldId="881"/>
            <ac:spMk id="6" creationId="{AC60B570-F2B2-EB8C-6FB8-CB0E6D1715DE}"/>
          </ac:spMkLst>
        </pc:spChg>
        <pc:picChg chg="mod">
          <ac:chgData name="Kevin F" userId="b000b0ea35d13fa4" providerId="Windows Live" clId="Web-{EE737CBD-B9C2-4B03-92C1-7D56D896711F}" dt="2023-11-27T20:11:00.123" v="24" actId="1076"/>
          <ac:picMkLst>
            <pc:docMk/>
            <pc:sldMk cId="4207993823" sldId="881"/>
            <ac:picMk id="4" creationId="{5A74A9E6-CDC3-8E84-8DCE-E73041D6C5B4}"/>
          </ac:picMkLst>
        </pc:picChg>
        <pc:picChg chg="mod">
          <ac:chgData name="Kevin F" userId="b000b0ea35d13fa4" providerId="Windows Live" clId="Web-{EE737CBD-B9C2-4B03-92C1-7D56D896711F}" dt="2023-11-27T20:10:42.044" v="18"/>
          <ac:picMkLst>
            <pc:docMk/>
            <pc:sldMk cId="4207993823" sldId="881"/>
            <ac:picMk id="13" creationId="{AD607475-8D6B-C13B-BFD9-6095834E0761}"/>
          </ac:picMkLst>
        </pc:picChg>
        <pc:picChg chg="del mod">
          <ac:chgData name="Kevin F" userId="b000b0ea35d13fa4" providerId="Windows Live" clId="Web-{EE737CBD-B9C2-4B03-92C1-7D56D896711F}" dt="2023-11-27T20:10:23.418" v="10"/>
          <ac:picMkLst>
            <pc:docMk/>
            <pc:sldMk cId="4207993823" sldId="881"/>
            <ac:picMk id="15" creationId="{7DD52AD2-5729-AE26-F111-01D5D0DD9A37}"/>
          </ac:picMkLst>
        </pc:picChg>
      </pc:sldChg>
      <pc:sldChg chg="modSp">
        <pc:chgData name="Kevin F" userId="b000b0ea35d13fa4" providerId="Windows Live" clId="Web-{EE737CBD-B9C2-4B03-92C1-7D56D896711F}" dt="2023-11-27T20:08:25.180" v="2" actId="20577"/>
        <pc:sldMkLst>
          <pc:docMk/>
          <pc:sldMk cId="4213076484" sldId="883"/>
        </pc:sldMkLst>
        <pc:spChg chg="mod">
          <ac:chgData name="Kevin F" userId="b000b0ea35d13fa4" providerId="Windows Live" clId="Web-{EE737CBD-B9C2-4B03-92C1-7D56D896711F}" dt="2023-11-27T20:08:25.180" v="2" actId="20577"/>
          <ac:spMkLst>
            <pc:docMk/>
            <pc:sldMk cId="4213076484" sldId="883"/>
            <ac:spMk id="290" creationId="{58502EED-07BF-4C4B-A5D2-B7E8C17631D7}"/>
          </ac:spMkLst>
        </pc:spChg>
      </pc:sldChg>
    </pc:docChg>
  </pc:docChgLst>
  <pc:docChgLst>
    <pc:chgData name="Jens Krüger" userId="S::jens.krueger.hpcc_outlook.de#ext#@csb488.onmicrosoft.com::c4610508-795e-4661-a4d8-bc86e46dcf19" providerId="AD" clId="Web-{07851056-2185-4C22-9ECA-0F5E9AB07615}"/>
    <pc:docChg chg="modSld">
      <pc:chgData name="Jens Krüger" userId="S::jens.krueger.hpcc_outlook.de#ext#@csb488.onmicrosoft.com::c4610508-795e-4661-a4d8-bc86e46dcf19" providerId="AD" clId="Web-{07851056-2185-4C22-9ECA-0F5E9AB07615}" dt="2020-09-18T15:59:17.708" v="105" actId="1076"/>
      <pc:docMkLst>
        <pc:docMk/>
      </pc:docMkLst>
      <pc:sldChg chg="addSp modSp">
        <pc:chgData name="Jens Krüger" userId="S::jens.krueger.hpcc_outlook.de#ext#@csb488.onmicrosoft.com::c4610508-795e-4661-a4d8-bc86e46dcf19" providerId="AD" clId="Web-{07851056-2185-4C22-9ECA-0F5E9AB07615}" dt="2020-09-18T15:59:17.708" v="105" actId="1076"/>
        <pc:sldMkLst>
          <pc:docMk/>
          <pc:sldMk cId="2897223236" sldId="578"/>
        </pc:sldMkLst>
        <pc:spChg chg="mod">
          <ac:chgData name="Jens Krüger" userId="S::jens.krueger.hpcc_outlook.de#ext#@csb488.onmicrosoft.com::c4610508-795e-4661-a4d8-bc86e46dcf19" providerId="AD" clId="Web-{07851056-2185-4C22-9ECA-0F5E9AB07615}" dt="2020-09-18T15:57:49.144" v="96" actId="20577"/>
          <ac:spMkLst>
            <pc:docMk/>
            <pc:sldMk cId="2897223236" sldId="578"/>
            <ac:spMk id="3" creationId="{916D58B5-8415-483A-832F-FD6D9A6E9161}"/>
          </ac:spMkLst>
        </pc:spChg>
        <pc:picChg chg="add mod">
          <ac:chgData name="Jens Krüger" userId="S::jens.krueger.hpcc_outlook.de#ext#@csb488.onmicrosoft.com::c4610508-795e-4661-a4d8-bc86e46dcf19" providerId="AD" clId="Web-{07851056-2185-4C22-9ECA-0F5E9AB07615}" dt="2020-09-18T15:59:17.661" v="104" actId="1076"/>
          <ac:picMkLst>
            <pc:docMk/>
            <pc:sldMk cId="2897223236" sldId="578"/>
            <ac:picMk id="4" creationId="{2FF94DA8-3A18-41F9-978A-1F3BA53A56BD}"/>
          </ac:picMkLst>
        </pc:picChg>
        <pc:picChg chg="add mod">
          <ac:chgData name="Jens Krüger" userId="S::jens.krueger.hpcc_outlook.de#ext#@csb488.onmicrosoft.com::c4610508-795e-4661-a4d8-bc86e46dcf19" providerId="AD" clId="Web-{07851056-2185-4C22-9ECA-0F5E9AB07615}" dt="2020-09-18T15:57:53.629" v="99" actId="1076"/>
          <ac:picMkLst>
            <pc:docMk/>
            <pc:sldMk cId="2897223236" sldId="578"/>
            <ac:picMk id="5" creationId="{421A4A64-30AD-4815-BBA8-C448B9BB4040}"/>
          </ac:picMkLst>
        </pc:picChg>
        <pc:picChg chg="add mod">
          <ac:chgData name="Jens Krüger" userId="S::jens.krueger.hpcc_outlook.de#ext#@csb488.onmicrosoft.com::c4610508-795e-4661-a4d8-bc86e46dcf19" providerId="AD" clId="Web-{07851056-2185-4C22-9ECA-0F5E9AB07615}" dt="2020-09-18T15:59:17.708" v="105" actId="1076"/>
          <ac:picMkLst>
            <pc:docMk/>
            <pc:sldMk cId="2897223236" sldId="578"/>
            <ac:picMk id="6" creationId="{534C38A6-F667-4BC9-AEA4-D6DCA1EF67EB}"/>
          </ac:picMkLst>
        </pc:picChg>
        <pc:picChg chg="add mod">
          <ac:chgData name="Jens Krüger" userId="S::jens.krueger.hpcc_outlook.de#ext#@csb488.onmicrosoft.com::c4610508-795e-4661-a4d8-bc86e46dcf19" providerId="AD" clId="Web-{07851056-2185-4C22-9ECA-0F5E9AB07615}" dt="2020-09-18T15:58:48.661" v="103" actId="1076"/>
          <ac:picMkLst>
            <pc:docMk/>
            <pc:sldMk cId="2897223236" sldId="578"/>
            <ac:picMk id="7" creationId="{58D88925-6E84-443A-BE02-E3489BBD3B5E}"/>
          </ac:picMkLst>
        </pc:picChg>
      </pc:sldChg>
    </pc:docChg>
  </pc:docChgLst>
  <pc:docChgLst>
    <pc:chgData name="Timo Mühlhaus" userId="1b6b3aba618dadac" providerId="LiveId" clId="{12A9421B-FD22-B84E-9FB4-07418D73D0A3}"/>
    <pc:docChg chg="addSld modSld sldOrd">
      <pc:chgData name="Timo Mühlhaus" userId="1b6b3aba618dadac" providerId="LiveId" clId="{12A9421B-FD22-B84E-9FB4-07418D73D0A3}" dt="2021-09-07T20:46:50.334" v="4" actId="1076"/>
      <pc:docMkLst>
        <pc:docMk/>
      </pc:docMkLst>
      <pc:sldChg chg="ord">
        <pc:chgData name="Timo Mühlhaus" userId="1b6b3aba618dadac" providerId="LiveId" clId="{12A9421B-FD22-B84E-9FB4-07418D73D0A3}" dt="2021-09-07T20:35:42.169" v="1" actId="1076"/>
        <pc:sldMkLst>
          <pc:docMk/>
          <pc:sldMk cId="2036752745" sldId="530"/>
        </pc:sldMkLst>
      </pc:sldChg>
      <pc:sldChg chg="modSp">
        <pc:chgData name="Timo Mühlhaus" userId="1b6b3aba618dadac" providerId="LiveId" clId="{12A9421B-FD22-B84E-9FB4-07418D73D0A3}" dt="2021-09-07T20:34:33.979" v="0" actId="20577"/>
        <pc:sldMkLst>
          <pc:docMk/>
          <pc:sldMk cId="3285514407" sldId="662"/>
        </pc:sldMkLst>
        <pc:spChg chg="mod">
          <ac:chgData name="Timo Mühlhaus" userId="1b6b3aba618dadac" providerId="LiveId" clId="{12A9421B-FD22-B84E-9FB4-07418D73D0A3}" dt="2021-09-07T20:34:33.979" v="0" actId="20577"/>
          <ac:spMkLst>
            <pc:docMk/>
            <pc:sldMk cId="3285514407" sldId="662"/>
            <ac:spMk id="91" creationId="{71465E57-0A14-4259-8B6F-34600033FCB2}"/>
          </ac:spMkLst>
        </pc:spChg>
      </pc:sldChg>
      <pc:sldChg chg="add ord">
        <pc:chgData name="Timo Mühlhaus" userId="1b6b3aba618dadac" providerId="LiveId" clId="{12A9421B-FD22-B84E-9FB4-07418D73D0A3}" dt="2021-09-07T20:46:50.334" v="4" actId="1076"/>
        <pc:sldMkLst>
          <pc:docMk/>
          <pc:sldMk cId="3069491793" sldId="721"/>
        </pc:sldMkLst>
      </pc:sldChg>
    </pc:docChg>
  </pc:docChgLst>
  <pc:docChgLst>
    <pc:chgData name="dsuchod" userId="S::dsuchod_rz.uni-freiburg.de#ext#@csb488.onmicrosoft.com::9983768e-f601-45b9-88f1-11aabc05fd5d" providerId="AD" clId="Web-{224BCB57-1925-4C03-AA91-68D7526A504E}"/>
    <pc:docChg chg="modSld">
      <pc:chgData name="dsuchod" userId="S::dsuchod_rz.uni-freiburg.de#ext#@csb488.onmicrosoft.com::9983768e-f601-45b9-88f1-11aabc05fd5d" providerId="AD" clId="Web-{224BCB57-1925-4C03-AA91-68D7526A504E}" dt="2020-09-20T16:20:09.366" v="14"/>
      <pc:docMkLst>
        <pc:docMk/>
      </pc:docMkLst>
      <pc:sldChg chg="modNotes">
        <pc:chgData name="dsuchod" userId="S::dsuchod_rz.uni-freiburg.de#ext#@csb488.onmicrosoft.com::9983768e-f601-45b9-88f1-11aabc05fd5d" providerId="AD" clId="Web-{224BCB57-1925-4C03-AA91-68D7526A504E}" dt="2020-09-20T16:16:11.144" v="11"/>
        <pc:sldMkLst>
          <pc:docMk/>
          <pc:sldMk cId="2944914829" sldId="260"/>
        </pc:sldMkLst>
      </pc:sldChg>
      <pc:sldChg chg="delCm modNotes">
        <pc:chgData name="dsuchod" userId="S::dsuchod_rz.uni-freiburg.de#ext#@csb488.onmicrosoft.com::9983768e-f601-45b9-88f1-11aabc05fd5d" providerId="AD" clId="Web-{224BCB57-1925-4C03-AA91-68D7526A504E}" dt="2020-09-20T16:20:09.366" v="14"/>
        <pc:sldMkLst>
          <pc:docMk/>
          <pc:sldMk cId="182875212" sldId="508"/>
        </pc:sldMkLst>
      </pc:sldChg>
      <pc:sldChg chg="delCm modNotes">
        <pc:chgData name="dsuchod" userId="S::dsuchod_rz.uni-freiburg.de#ext#@csb488.onmicrosoft.com::9983768e-f601-45b9-88f1-11aabc05fd5d" providerId="AD" clId="Web-{224BCB57-1925-4C03-AA91-68D7526A504E}" dt="2020-09-20T16:14:56.190" v="2"/>
        <pc:sldMkLst>
          <pc:docMk/>
          <pc:sldMk cId="1213068324" sldId="585"/>
        </pc:sldMkLst>
      </pc:sldChg>
    </pc:docChg>
  </pc:docChgLst>
  <pc:docChgLst>
    <pc:chgData name="Heinrich Lukas Weil" userId="8de1357be3ba42a7" providerId="LiveId" clId="{9474362A-F329-4D6E-BDE7-F61DBA5ED742}"/>
    <pc:docChg chg="undo redo custSel addSld delSld modSld sldOrd">
      <pc:chgData name="Heinrich Lukas Weil" userId="8de1357be3ba42a7" providerId="LiveId" clId="{9474362A-F329-4D6E-BDE7-F61DBA5ED742}" dt="2024-04-08T09:57:31.130" v="9783" actId="1076"/>
      <pc:docMkLst>
        <pc:docMk/>
      </pc:docMkLst>
      <pc:sldChg chg="addSp delSp modSp mod ord">
        <pc:chgData name="Heinrich Lukas Weil" userId="8de1357be3ba42a7" providerId="LiveId" clId="{9474362A-F329-4D6E-BDE7-F61DBA5ED742}" dt="2024-04-07T21:28:50.142" v="8821" actId="1076"/>
        <pc:sldMkLst>
          <pc:docMk/>
          <pc:sldMk cId="2377123924" sldId="262"/>
        </pc:sldMkLst>
        <pc:spChg chg="del">
          <ac:chgData name="Heinrich Lukas Weil" userId="8de1357be3ba42a7" providerId="LiveId" clId="{9474362A-F329-4D6E-BDE7-F61DBA5ED742}" dt="2024-04-05T21:07:51.139" v="5082" actId="478"/>
          <ac:spMkLst>
            <pc:docMk/>
            <pc:sldMk cId="2377123924" sldId="262"/>
            <ac:spMk id="3" creationId="{291FD035-2D26-A0CD-5856-9FA67AB9A93F}"/>
          </ac:spMkLst>
        </pc:spChg>
        <pc:spChg chg="mod">
          <ac:chgData name="Heinrich Lukas Weil" userId="8de1357be3ba42a7" providerId="LiveId" clId="{9474362A-F329-4D6E-BDE7-F61DBA5ED742}" dt="2024-04-07T21:28:47.601" v="8820" actId="404"/>
          <ac:spMkLst>
            <pc:docMk/>
            <pc:sldMk cId="2377123924" sldId="262"/>
            <ac:spMk id="4" creationId="{DAC873A1-E86E-3E16-283B-F3EE3F3AE7BE}"/>
          </ac:spMkLst>
        </pc:spChg>
        <pc:spChg chg="mod">
          <ac:chgData name="Heinrich Lukas Weil" userId="8de1357be3ba42a7" providerId="LiveId" clId="{9474362A-F329-4D6E-BDE7-F61DBA5ED742}" dt="2024-04-05T21:07:49.327" v="5081" actId="164"/>
          <ac:spMkLst>
            <pc:docMk/>
            <pc:sldMk cId="2377123924" sldId="262"/>
            <ac:spMk id="6" creationId="{B7CD42F5-10FF-9CED-F722-FC02BC93D780}"/>
          </ac:spMkLst>
        </pc:spChg>
        <pc:spChg chg="mod">
          <ac:chgData name="Heinrich Lukas Weil" userId="8de1357be3ba42a7" providerId="LiveId" clId="{9474362A-F329-4D6E-BDE7-F61DBA5ED742}" dt="2024-04-05T21:07:49.327" v="5081" actId="164"/>
          <ac:spMkLst>
            <pc:docMk/>
            <pc:sldMk cId="2377123924" sldId="262"/>
            <ac:spMk id="7" creationId="{0FCEA1CD-5F29-F616-6074-4E38F937DBF9}"/>
          </ac:spMkLst>
        </pc:spChg>
        <pc:spChg chg="mod">
          <ac:chgData name="Heinrich Lukas Weil" userId="8de1357be3ba42a7" providerId="LiveId" clId="{9474362A-F329-4D6E-BDE7-F61DBA5ED742}" dt="2024-04-05T21:07:49.327" v="5081" actId="164"/>
          <ac:spMkLst>
            <pc:docMk/>
            <pc:sldMk cId="2377123924" sldId="262"/>
            <ac:spMk id="8" creationId="{2AD214E2-EDEC-342C-A78D-C7C0DDDB4322}"/>
          </ac:spMkLst>
        </pc:spChg>
        <pc:spChg chg="mod">
          <ac:chgData name="Heinrich Lukas Weil" userId="8de1357be3ba42a7" providerId="LiveId" clId="{9474362A-F329-4D6E-BDE7-F61DBA5ED742}" dt="2024-04-05T21:07:49.327" v="5081" actId="164"/>
          <ac:spMkLst>
            <pc:docMk/>
            <pc:sldMk cId="2377123924" sldId="262"/>
            <ac:spMk id="9" creationId="{0C50D916-FD6D-CCCE-74C5-068ECE5B117B}"/>
          </ac:spMkLst>
        </pc:spChg>
        <pc:spChg chg="mod">
          <ac:chgData name="Heinrich Lukas Weil" userId="8de1357be3ba42a7" providerId="LiveId" clId="{9474362A-F329-4D6E-BDE7-F61DBA5ED742}" dt="2024-04-05T21:07:49.327" v="5081" actId="164"/>
          <ac:spMkLst>
            <pc:docMk/>
            <pc:sldMk cId="2377123924" sldId="262"/>
            <ac:spMk id="10" creationId="{2BF7D56F-17A2-BD39-2762-E7C5C81F3204}"/>
          </ac:spMkLst>
        </pc:spChg>
        <pc:spChg chg="mod">
          <ac:chgData name="Heinrich Lukas Weil" userId="8de1357be3ba42a7" providerId="LiveId" clId="{9474362A-F329-4D6E-BDE7-F61DBA5ED742}" dt="2024-04-07T21:28:47.601" v="8820" actId="404"/>
          <ac:spMkLst>
            <pc:docMk/>
            <pc:sldMk cId="2377123924" sldId="262"/>
            <ac:spMk id="11" creationId="{9943641B-62D6-6297-8EFA-87BC21A200BF}"/>
          </ac:spMkLst>
        </pc:spChg>
        <pc:spChg chg="del">
          <ac:chgData name="Heinrich Lukas Weil" userId="8de1357be3ba42a7" providerId="LiveId" clId="{9474362A-F329-4D6E-BDE7-F61DBA5ED742}" dt="2024-04-05T21:07:51.139" v="5082" actId="478"/>
          <ac:spMkLst>
            <pc:docMk/>
            <pc:sldMk cId="2377123924" sldId="262"/>
            <ac:spMk id="11" creationId="{D49DFC1E-36D6-881B-89D8-796C5D47C879}"/>
          </ac:spMkLst>
        </pc:spChg>
        <pc:spChg chg="del">
          <ac:chgData name="Heinrich Lukas Weil" userId="8de1357be3ba42a7" providerId="LiveId" clId="{9474362A-F329-4D6E-BDE7-F61DBA5ED742}" dt="2024-04-05T21:07:51.139" v="5082" actId="478"/>
          <ac:spMkLst>
            <pc:docMk/>
            <pc:sldMk cId="2377123924" sldId="262"/>
            <ac:spMk id="12" creationId="{0B80CA72-9462-FABB-46F2-1910C8FBC7DF}"/>
          </ac:spMkLst>
        </pc:spChg>
        <pc:spChg chg="mod">
          <ac:chgData name="Heinrich Lukas Weil" userId="8de1357be3ba42a7" providerId="LiveId" clId="{9474362A-F329-4D6E-BDE7-F61DBA5ED742}" dt="2024-04-07T21:28:47.601" v="8820" actId="404"/>
          <ac:spMkLst>
            <pc:docMk/>
            <pc:sldMk cId="2377123924" sldId="262"/>
            <ac:spMk id="12" creationId="{974FD5D0-22DF-09C0-0958-B61AB585FFA0}"/>
          </ac:spMkLst>
        </pc:spChg>
        <pc:spChg chg="mod">
          <ac:chgData name="Heinrich Lukas Weil" userId="8de1357be3ba42a7" providerId="LiveId" clId="{9474362A-F329-4D6E-BDE7-F61DBA5ED742}" dt="2024-04-07T21:28:47.601" v="8820" actId="404"/>
          <ac:spMkLst>
            <pc:docMk/>
            <pc:sldMk cId="2377123924" sldId="262"/>
            <ac:spMk id="13" creationId="{6A84443D-6CE0-71A7-E88E-E2128A948065}"/>
          </ac:spMkLst>
        </pc:spChg>
        <pc:spChg chg="del">
          <ac:chgData name="Heinrich Lukas Weil" userId="8de1357be3ba42a7" providerId="LiveId" clId="{9474362A-F329-4D6E-BDE7-F61DBA5ED742}" dt="2024-04-05T21:07:51.139" v="5082" actId="478"/>
          <ac:spMkLst>
            <pc:docMk/>
            <pc:sldMk cId="2377123924" sldId="262"/>
            <ac:spMk id="13" creationId="{A4711381-D09B-2915-2390-50E9B34C2907}"/>
          </ac:spMkLst>
        </pc:spChg>
        <pc:spChg chg="mod">
          <ac:chgData name="Heinrich Lukas Weil" userId="8de1357be3ba42a7" providerId="LiveId" clId="{9474362A-F329-4D6E-BDE7-F61DBA5ED742}" dt="2024-04-05T21:07:49.327" v="5081" actId="164"/>
          <ac:spMkLst>
            <pc:docMk/>
            <pc:sldMk cId="2377123924" sldId="262"/>
            <ac:spMk id="29" creationId="{C87FB459-E645-4169-A1F0-140AFDB3F644}"/>
          </ac:spMkLst>
        </pc:spChg>
        <pc:spChg chg="del">
          <ac:chgData name="Heinrich Lukas Weil" userId="8de1357be3ba42a7" providerId="LiveId" clId="{9474362A-F329-4D6E-BDE7-F61DBA5ED742}" dt="2024-04-05T21:07:51.139" v="5082" actId="478"/>
          <ac:spMkLst>
            <pc:docMk/>
            <pc:sldMk cId="2377123924" sldId="262"/>
            <ac:spMk id="30" creationId="{B40A37E7-6911-F01A-F34F-4E9A5E79EAD7}"/>
          </ac:spMkLst>
        </pc:spChg>
        <pc:spChg chg="mod">
          <ac:chgData name="Heinrich Lukas Weil" userId="8de1357be3ba42a7" providerId="LiveId" clId="{9474362A-F329-4D6E-BDE7-F61DBA5ED742}" dt="2024-04-05T21:07:49.327" v="5081" actId="164"/>
          <ac:spMkLst>
            <pc:docMk/>
            <pc:sldMk cId="2377123924" sldId="262"/>
            <ac:spMk id="31" creationId="{447B2343-1136-BE38-7FB6-3AF7D3B7EF4F}"/>
          </ac:spMkLst>
        </pc:spChg>
        <pc:spChg chg="mod">
          <ac:chgData name="Heinrich Lukas Weil" userId="8de1357be3ba42a7" providerId="LiveId" clId="{9474362A-F329-4D6E-BDE7-F61DBA5ED742}" dt="2024-04-05T21:07:49.327" v="5081" actId="164"/>
          <ac:spMkLst>
            <pc:docMk/>
            <pc:sldMk cId="2377123924" sldId="262"/>
            <ac:spMk id="32" creationId="{81B52A3C-C357-89D5-57E5-8215886CBC08}"/>
          </ac:spMkLst>
        </pc:spChg>
        <pc:spChg chg="mod">
          <ac:chgData name="Heinrich Lukas Weil" userId="8de1357be3ba42a7" providerId="LiveId" clId="{9474362A-F329-4D6E-BDE7-F61DBA5ED742}" dt="2024-04-05T21:07:49.327" v="5081" actId="164"/>
          <ac:spMkLst>
            <pc:docMk/>
            <pc:sldMk cId="2377123924" sldId="262"/>
            <ac:spMk id="33" creationId="{0F2A9B42-F783-FF6E-BCE3-6B1C872EE1DC}"/>
          </ac:spMkLst>
        </pc:spChg>
        <pc:spChg chg="mod">
          <ac:chgData name="Heinrich Lukas Weil" userId="8de1357be3ba42a7" providerId="LiveId" clId="{9474362A-F329-4D6E-BDE7-F61DBA5ED742}" dt="2024-04-05T21:07:49.327" v="5081" actId="164"/>
          <ac:spMkLst>
            <pc:docMk/>
            <pc:sldMk cId="2377123924" sldId="262"/>
            <ac:spMk id="34" creationId="{FE72C5A8-F45D-833C-9A63-F06FEB90759C}"/>
          </ac:spMkLst>
        </pc:spChg>
        <pc:spChg chg="mod">
          <ac:chgData name="Heinrich Lukas Weil" userId="8de1357be3ba42a7" providerId="LiveId" clId="{9474362A-F329-4D6E-BDE7-F61DBA5ED742}" dt="2024-04-05T21:07:49.327" v="5081" actId="164"/>
          <ac:spMkLst>
            <pc:docMk/>
            <pc:sldMk cId="2377123924" sldId="262"/>
            <ac:spMk id="35" creationId="{D8CD2431-F3A2-9800-957B-82911CDA00A0}"/>
          </ac:spMkLst>
        </pc:spChg>
        <pc:spChg chg="mod">
          <ac:chgData name="Heinrich Lukas Weil" userId="8de1357be3ba42a7" providerId="LiveId" clId="{9474362A-F329-4D6E-BDE7-F61DBA5ED742}" dt="2024-04-05T21:07:49.327" v="5081" actId="164"/>
          <ac:spMkLst>
            <pc:docMk/>
            <pc:sldMk cId="2377123924" sldId="262"/>
            <ac:spMk id="36" creationId="{38137B24-ADA0-93DD-99BC-51B6C7D48FDD}"/>
          </ac:spMkLst>
        </pc:spChg>
        <pc:spChg chg="mod">
          <ac:chgData name="Heinrich Lukas Weil" userId="8de1357be3ba42a7" providerId="LiveId" clId="{9474362A-F329-4D6E-BDE7-F61DBA5ED742}" dt="2024-04-05T21:07:49.327" v="5081" actId="164"/>
          <ac:spMkLst>
            <pc:docMk/>
            <pc:sldMk cId="2377123924" sldId="262"/>
            <ac:spMk id="37" creationId="{A3D9A630-E7B1-F908-417E-22EC9C4D2DF2}"/>
          </ac:spMkLst>
        </pc:spChg>
        <pc:spChg chg="del">
          <ac:chgData name="Heinrich Lukas Weil" userId="8de1357be3ba42a7" providerId="LiveId" clId="{9474362A-F329-4D6E-BDE7-F61DBA5ED742}" dt="2024-04-05T21:07:51.139" v="5082" actId="478"/>
          <ac:spMkLst>
            <pc:docMk/>
            <pc:sldMk cId="2377123924" sldId="262"/>
            <ac:spMk id="38" creationId="{06F4BAF4-82F0-77A3-4AB5-D3B9B2BF699B}"/>
          </ac:spMkLst>
        </pc:spChg>
        <pc:spChg chg="del">
          <ac:chgData name="Heinrich Lukas Weil" userId="8de1357be3ba42a7" providerId="LiveId" clId="{9474362A-F329-4D6E-BDE7-F61DBA5ED742}" dt="2024-04-05T21:07:51.139" v="5082" actId="478"/>
          <ac:spMkLst>
            <pc:docMk/>
            <pc:sldMk cId="2377123924" sldId="262"/>
            <ac:spMk id="39" creationId="{1B294D56-D7D8-33B3-74F0-36DBD0F09079}"/>
          </ac:spMkLst>
        </pc:spChg>
        <pc:spChg chg="add mod">
          <ac:chgData name="Heinrich Lukas Weil" userId="8de1357be3ba42a7" providerId="LiveId" clId="{9474362A-F329-4D6E-BDE7-F61DBA5ED742}" dt="2024-04-05T21:06:49.452" v="5058" actId="20577"/>
          <ac:spMkLst>
            <pc:docMk/>
            <pc:sldMk cId="2377123924" sldId="262"/>
            <ac:spMk id="40" creationId="{FA58533F-2D9B-60B3-1E80-38A3CDC0DD6E}"/>
          </ac:spMkLst>
        </pc:spChg>
        <pc:spChg chg="mod">
          <ac:chgData name="Heinrich Lukas Weil" userId="8de1357be3ba42a7" providerId="LiveId" clId="{9474362A-F329-4D6E-BDE7-F61DBA5ED742}" dt="2024-04-05T21:07:49.327" v="5081" actId="164"/>
          <ac:spMkLst>
            <pc:docMk/>
            <pc:sldMk cId="2377123924" sldId="262"/>
            <ac:spMk id="41" creationId="{6C6B9DDA-C1E5-FB3E-DDA7-24706F231329}"/>
          </ac:spMkLst>
        </pc:spChg>
        <pc:spChg chg="mod">
          <ac:chgData name="Heinrich Lukas Weil" userId="8de1357be3ba42a7" providerId="LiveId" clId="{9474362A-F329-4D6E-BDE7-F61DBA5ED742}" dt="2024-04-05T21:07:49.327" v="5081" actId="164"/>
          <ac:spMkLst>
            <pc:docMk/>
            <pc:sldMk cId="2377123924" sldId="262"/>
            <ac:spMk id="42" creationId="{C1B93D40-8DE7-D4D2-C4C6-DB6289E480D6}"/>
          </ac:spMkLst>
        </pc:spChg>
        <pc:spChg chg="del">
          <ac:chgData name="Heinrich Lukas Weil" userId="8de1357be3ba42a7" providerId="LiveId" clId="{9474362A-F329-4D6E-BDE7-F61DBA5ED742}" dt="2024-04-05T21:07:51.139" v="5082" actId="478"/>
          <ac:spMkLst>
            <pc:docMk/>
            <pc:sldMk cId="2377123924" sldId="262"/>
            <ac:spMk id="43" creationId="{BDA429ED-32F7-827C-0515-FD31C6B9BFAE}"/>
          </ac:spMkLst>
        </pc:spChg>
        <pc:spChg chg="mod">
          <ac:chgData name="Heinrich Lukas Weil" userId="8de1357be3ba42a7" providerId="LiveId" clId="{9474362A-F329-4D6E-BDE7-F61DBA5ED742}" dt="2024-04-05T21:07:49.327" v="5081" actId="164"/>
          <ac:spMkLst>
            <pc:docMk/>
            <pc:sldMk cId="2377123924" sldId="262"/>
            <ac:spMk id="44" creationId="{5C9EA134-C837-B76F-2926-11FEED455067}"/>
          </ac:spMkLst>
        </pc:spChg>
        <pc:spChg chg="del">
          <ac:chgData name="Heinrich Lukas Weil" userId="8de1357be3ba42a7" providerId="LiveId" clId="{9474362A-F329-4D6E-BDE7-F61DBA5ED742}" dt="2024-04-05T21:07:51.139" v="5082" actId="478"/>
          <ac:spMkLst>
            <pc:docMk/>
            <pc:sldMk cId="2377123924" sldId="262"/>
            <ac:spMk id="45" creationId="{9BBC9E61-BD1C-BB93-7132-4D9BA6066B44}"/>
          </ac:spMkLst>
        </pc:spChg>
        <pc:spChg chg="mod">
          <ac:chgData name="Heinrich Lukas Weil" userId="8de1357be3ba42a7" providerId="LiveId" clId="{9474362A-F329-4D6E-BDE7-F61DBA5ED742}" dt="2024-04-05T21:07:49.327" v="5081" actId="164"/>
          <ac:spMkLst>
            <pc:docMk/>
            <pc:sldMk cId="2377123924" sldId="262"/>
            <ac:spMk id="46" creationId="{AE6A373A-4D0D-A327-7C26-D9FBA3FD7CC2}"/>
          </ac:spMkLst>
        </pc:spChg>
        <pc:spChg chg="del">
          <ac:chgData name="Heinrich Lukas Weil" userId="8de1357be3ba42a7" providerId="LiveId" clId="{9474362A-F329-4D6E-BDE7-F61DBA5ED742}" dt="2024-04-05T21:07:51.139" v="5082" actId="478"/>
          <ac:spMkLst>
            <pc:docMk/>
            <pc:sldMk cId="2377123924" sldId="262"/>
            <ac:spMk id="47" creationId="{14AD9652-5394-4E6E-3B9E-F4973ACD9D31}"/>
          </ac:spMkLst>
        </pc:spChg>
        <pc:spChg chg="del">
          <ac:chgData name="Heinrich Lukas Weil" userId="8de1357be3ba42a7" providerId="LiveId" clId="{9474362A-F329-4D6E-BDE7-F61DBA5ED742}" dt="2024-04-05T21:07:51.139" v="5082" actId="478"/>
          <ac:spMkLst>
            <pc:docMk/>
            <pc:sldMk cId="2377123924" sldId="262"/>
            <ac:spMk id="48" creationId="{23A14805-9A3F-C928-9E60-06A83227E98E}"/>
          </ac:spMkLst>
        </pc:spChg>
        <pc:spChg chg="del">
          <ac:chgData name="Heinrich Lukas Weil" userId="8de1357be3ba42a7" providerId="LiveId" clId="{9474362A-F329-4D6E-BDE7-F61DBA5ED742}" dt="2024-04-05T21:07:51.139" v="5082" actId="478"/>
          <ac:spMkLst>
            <pc:docMk/>
            <pc:sldMk cId="2377123924" sldId="262"/>
            <ac:spMk id="49" creationId="{0EFF5408-1CBD-6D0F-F102-A33D647B76A7}"/>
          </ac:spMkLst>
        </pc:spChg>
        <pc:spChg chg="del">
          <ac:chgData name="Heinrich Lukas Weil" userId="8de1357be3ba42a7" providerId="LiveId" clId="{9474362A-F329-4D6E-BDE7-F61DBA5ED742}" dt="2024-04-05T21:07:51.139" v="5082" actId="478"/>
          <ac:spMkLst>
            <pc:docMk/>
            <pc:sldMk cId="2377123924" sldId="262"/>
            <ac:spMk id="50" creationId="{69226E96-D129-1D6E-055D-8DA04241AE63}"/>
          </ac:spMkLst>
        </pc:spChg>
        <pc:spChg chg="del">
          <ac:chgData name="Heinrich Lukas Weil" userId="8de1357be3ba42a7" providerId="LiveId" clId="{9474362A-F329-4D6E-BDE7-F61DBA5ED742}" dt="2024-04-05T21:07:51.139" v="5082" actId="478"/>
          <ac:spMkLst>
            <pc:docMk/>
            <pc:sldMk cId="2377123924" sldId="262"/>
            <ac:spMk id="51" creationId="{DFBFD08F-BB89-DA37-C74C-F42C1A4D275E}"/>
          </ac:spMkLst>
        </pc:spChg>
        <pc:spChg chg="del">
          <ac:chgData name="Heinrich Lukas Weil" userId="8de1357be3ba42a7" providerId="LiveId" clId="{9474362A-F329-4D6E-BDE7-F61DBA5ED742}" dt="2024-04-05T21:07:51.139" v="5082" actId="478"/>
          <ac:spMkLst>
            <pc:docMk/>
            <pc:sldMk cId="2377123924" sldId="262"/>
            <ac:spMk id="52" creationId="{85888B49-C321-A1D5-E60D-252412F70818}"/>
          </ac:spMkLst>
        </pc:spChg>
        <pc:spChg chg="del">
          <ac:chgData name="Heinrich Lukas Weil" userId="8de1357be3ba42a7" providerId="LiveId" clId="{9474362A-F329-4D6E-BDE7-F61DBA5ED742}" dt="2024-04-05T21:07:51.139" v="5082" actId="478"/>
          <ac:spMkLst>
            <pc:docMk/>
            <pc:sldMk cId="2377123924" sldId="262"/>
            <ac:spMk id="53" creationId="{CEA0BC58-BEAE-834E-14AE-1BB095662579}"/>
          </ac:spMkLst>
        </pc:spChg>
        <pc:spChg chg="add mod">
          <ac:chgData name="Heinrich Lukas Weil" userId="8de1357be3ba42a7" providerId="LiveId" clId="{9474362A-F329-4D6E-BDE7-F61DBA5ED742}" dt="2024-04-05T21:10:26.446" v="5349" actId="27636"/>
          <ac:spMkLst>
            <pc:docMk/>
            <pc:sldMk cId="2377123924" sldId="262"/>
            <ac:spMk id="55" creationId="{75C4B719-8E4D-B72E-CA2F-1D67376ECF28}"/>
          </ac:spMkLst>
        </pc:spChg>
        <pc:spChg chg="del">
          <ac:chgData name="Heinrich Lukas Weil" userId="8de1357be3ba42a7" providerId="LiveId" clId="{9474362A-F329-4D6E-BDE7-F61DBA5ED742}" dt="2024-04-05T21:07:51.139" v="5082" actId="478"/>
          <ac:spMkLst>
            <pc:docMk/>
            <pc:sldMk cId="2377123924" sldId="262"/>
            <ac:spMk id="57" creationId="{86282502-EF17-B86D-E01C-4D93E60D2182}"/>
          </ac:spMkLst>
        </pc:spChg>
        <pc:spChg chg="del">
          <ac:chgData name="Heinrich Lukas Weil" userId="8de1357be3ba42a7" providerId="LiveId" clId="{9474362A-F329-4D6E-BDE7-F61DBA5ED742}" dt="2024-04-05T21:07:51.139" v="5082" actId="478"/>
          <ac:spMkLst>
            <pc:docMk/>
            <pc:sldMk cId="2377123924" sldId="262"/>
            <ac:spMk id="58" creationId="{8896D1A2-AB0E-16F4-F3C8-11132460E2F1}"/>
          </ac:spMkLst>
        </pc:spChg>
        <pc:spChg chg="del">
          <ac:chgData name="Heinrich Lukas Weil" userId="8de1357be3ba42a7" providerId="LiveId" clId="{9474362A-F329-4D6E-BDE7-F61DBA5ED742}" dt="2024-04-05T21:07:51.139" v="5082" actId="478"/>
          <ac:spMkLst>
            <pc:docMk/>
            <pc:sldMk cId="2377123924" sldId="262"/>
            <ac:spMk id="59" creationId="{D10B2F51-C2D2-D143-BF03-536E397EB790}"/>
          </ac:spMkLst>
        </pc:spChg>
        <pc:spChg chg="del">
          <ac:chgData name="Heinrich Lukas Weil" userId="8de1357be3ba42a7" providerId="LiveId" clId="{9474362A-F329-4D6E-BDE7-F61DBA5ED742}" dt="2024-04-05T21:07:51.139" v="5082" actId="478"/>
          <ac:spMkLst>
            <pc:docMk/>
            <pc:sldMk cId="2377123924" sldId="262"/>
            <ac:spMk id="63" creationId="{A6960A6E-0753-9171-2AE0-96CF7D73AF22}"/>
          </ac:spMkLst>
        </pc:spChg>
        <pc:spChg chg="del">
          <ac:chgData name="Heinrich Lukas Weil" userId="8de1357be3ba42a7" providerId="LiveId" clId="{9474362A-F329-4D6E-BDE7-F61DBA5ED742}" dt="2024-04-05T21:07:51.139" v="5082" actId="478"/>
          <ac:spMkLst>
            <pc:docMk/>
            <pc:sldMk cId="2377123924" sldId="262"/>
            <ac:spMk id="81" creationId="{8C8724AB-77B1-0D1B-FD68-A2386D3BD22A}"/>
          </ac:spMkLst>
        </pc:spChg>
        <pc:spChg chg="del">
          <ac:chgData name="Heinrich Lukas Weil" userId="8de1357be3ba42a7" providerId="LiveId" clId="{9474362A-F329-4D6E-BDE7-F61DBA5ED742}" dt="2024-04-05T21:07:51.139" v="5082" actId="478"/>
          <ac:spMkLst>
            <pc:docMk/>
            <pc:sldMk cId="2377123924" sldId="262"/>
            <ac:spMk id="97" creationId="{3A4C9B4D-B853-FA35-DE5F-56E2ADFDCB00}"/>
          </ac:spMkLst>
        </pc:spChg>
        <pc:spChg chg="del">
          <ac:chgData name="Heinrich Lukas Weil" userId="8de1357be3ba42a7" providerId="LiveId" clId="{9474362A-F329-4D6E-BDE7-F61DBA5ED742}" dt="2024-04-05T21:07:51.139" v="5082" actId="478"/>
          <ac:spMkLst>
            <pc:docMk/>
            <pc:sldMk cId="2377123924" sldId="262"/>
            <ac:spMk id="98" creationId="{350EE448-23D5-9E47-F33C-6838CE370470}"/>
          </ac:spMkLst>
        </pc:spChg>
        <pc:spChg chg="del">
          <ac:chgData name="Heinrich Lukas Weil" userId="8de1357be3ba42a7" providerId="LiveId" clId="{9474362A-F329-4D6E-BDE7-F61DBA5ED742}" dt="2024-04-05T21:07:51.139" v="5082" actId="478"/>
          <ac:spMkLst>
            <pc:docMk/>
            <pc:sldMk cId="2377123924" sldId="262"/>
            <ac:spMk id="99" creationId="{C0E8C9C4-4A5F-86B7-13E5-288B98EBD449}"/>
          </ac:spMkLst>
        </pc:spChg>
        <pc:spChg chg="del">
          <ac:chgData name="Heinrich Lukas Weil" userId="8de1357be3ba42a7" providerId="LiveId" clId="{9474362A-F329-4D6E-BDE7-F61DBA5ED742}" dt="2024-04-05T21:07:51.139" v="5082" actId="478"/>
          <ac:spMkLst>
            <pc:docMk/>
            <pc:sldMk cId="2377123924" sldId="262"/>
            <ac:spMk id="101" creationId="{8477213E-1308-A03D-CEFA-1DFFB8E08943}"/>
          </ac:spMkLst>
        </pc:spChg>
        <pc:spChg chg="del">
          <ac:chgData name="Heinrich Lukas Weil" userId="8de1357be3ba42a7" providerId="LiveId" clId="{9474362A-F329-4D6E-BDE7-F61DBA5ED742}" dt="2024-04-05T21:07:51.139" v="5082" actId="478"/>
          <ac:spMkLst>
            <pc:docMk/>
            <pc:sldMk cId="2377123924" sldId="262"/>
            <ac:spMk id="102" creationId="{9E4B88A0-B6F6-CDC4-D1BF-7FDFF6887F39}"/>
          </ac:spMkLst>
        </pc:spChg>
        <pc:spChg chg="del">
          <ac:chgData name="Heinrich Lukas Weil" userId="8de1357be3ba42a7" providerId="LiveId" clId="{9474362A-F329-4D6E-BDE7-F61DBA5ED742}" dt="2024-04-05T21:07:51.139" v="5082" actId="478"/>
          <ac:spMkLst>
            <pc:docMk/>
            <pc:sldMk cId="2377123924" sldId="262"/>
            <ac:spMk id="103" creationId="{2BA46C7F-4592-CC83-2B59-58F5AB08D877}"/>
          </ac:spMkLst>
        </pc:spChg>
        <pc:spChg chg="del">
          <ac:chgData name="Heinrich Lukas Weil" userId="8de1357be3ba42a7" providerId="LiveId" clId="{9474362A-F329-4D6E-BDE7-F61DBA5ED742}" dt="2024-04-05T21:07:51.139" v="5082" actId="478"/>
          <ac:spMkLst>
            <pc:docMk/>
            <pc:sldMk cId="2377123924" sldId="262"/>
            <ac:spMk id="105" creationId="{42BE45DC-CF64-9771-84C0-D85EE6865768}"/>
          </ac:spMkLst>
        </pc:spChg>
        <pc:spChg chg="del">
          <ac:chgData name="Heinrich Lukas Weil" userId="8de1357be3ba42a7" providerId="LiveId" clId="{9474362A-F329-4D6E-BDE7-F61DBA5ED742}" dt="2024-04-05T21:07:51.139" v="5082" actId="478"/>
          <ac:spMkLst>
            <pc:docMk/>
            <pc:sldMk cId="2377123924" sldId="262"/>
            <ac:spMk id="106" creationId="{B8526CD3-BE00-4D18-2A03-EA0977DD6302}"/>
          </ac:spMkLst>
        </pc:spChg>
        <pc:spChg chg="del">
          <ac:chgData name="Heinrich Lukas Weil" userId="8de1357be3ba42a7" providerId="LiveId" clId="{9474362A-F329-4D6E-BDE7-F61DBA5ED742}" dt="2024-04-05T21:07:51.139" v="5082" actId="478"/>
          <ac:spMkLst>
            <pc:docMk/>
            <pc:sldMk cId="2377123924" sldId="262"/>
            <ac:spMk id="107" creationId="{4EDEC7EE-D515-3D3F-3E6C-22F816015B49}"/>
          </ac:spMkLst>
        </pc:spChg>
        <pc:spChg chg="del">
          <ac:chgData name="Heinrich Lukas Weil" userId="8de1357be3ba42a7" providerId="LiveId" clId="{9474362A-F329-4D6E-BDE7-F61DBA5ED742}" dt="2024-04-05T21:07:51.139" v="5082" actId="478"/>
          <ac:spMkLst>
            <pc:docMk/>
            <pc:sldMk cId="2377123924" sldId="262"/>
            <ac:spMk id="108" creationId="{48632014-D3BB-2673-3567-84E3E21F3D8C}"/>
          </ac:spMkLst>
        </pc:spChg>
        <pc:spChg chg="del">
          <ac:chgData name="Heinrich Lukas Weil" userId="8de1357be3ba42a7" providerId="LiveId" clId="{9474362A-F329-4D6E-BDE7-F61DBA5ED742}" dt="2024-04-05T21:07:51.139" v="5082" actId="478"/>
          <ac:spMkLst>
            <pc:docMk/>
            <pc:sldMk cId="2377123924" sldId="262"/>
            <ac:spMk id="109" creationId="{6698BE43-5822-0FEC-913E-7ABC05EDD32D}"/>
          </ac:spMkLst>
        </pc:spChg>
        <pc:spChg chg="del">
          <ac:chgData name="Heinrich Lukas Weil" userId="8de1357be3ba42a7" providerId="LiveId" clId="{9474362A-F329-4D6E-BDE7-F61DBA5ED742}" dt="2024-04-05T21:07:51.139" v="5082" actId="478"/>
          <ac:spMkLst>
            <pc:docMk/>
            <pc:sldMk cId="2377123924" sldId="262"/>
            <ac:spMk id="110" creationId="{3ECA3FE3-85E8-E2D3-BBE1-06E7AFB56A3D}"/>
          </ac:spMkLst>
        </pc:spChg>
        <pc:spChg chg="del">
          <ac:chgData name="Heinrich Lukas Weil" userId="8de1357be3ba42a7" providerId="LiveId" clId="{9474362A-F329-4D6E-BDE7-F61DBA5ED742}" dt="2024-04-05T21:07:51.139" v="5082" actId="478"/>
          <ac:spMkLst>
            <pc:docMk/>
            <pc:sldMk cId="2377123924" sldId="262"/>
            <ac:spMk id="111" creationId="{DD3449FE-22A8-CD12-CE13-F392872B50E4}"/>
          </ac:spMkLst>
        </pc:spChg>
        <pc:spChg chg="del">
          <ac:chgData name="Heinrich Lukas Weil" userId="8de1357be3ba42a7" providerId="LiveId" clId="{9474362A-F329-4D6E-BDE7-F61DBA5ED742}" dt="2024-04-05T21:07:51.139" v="5082" actId="478"/>
          <ac:spMkLst>
            <pc:docMk/>
            <pc:sldMk cId="2377123924" sldId="262"/>
            <ac:spMk id="112" creationId="{F4572B76-D4D1-553D-70A0-C9560D0F0B74}"/>
          </ac:spMkLst>
        </pc:spChg>
        <pc:spChg chg="del">
          <ac:chgData name="Heinrich Lukas Weil" userId="8de1357be3ba42a7" providerId="LiveId" clId="{9474362A-F329-4D6E-BDE7-F61DBA5ED742}" dt="2024-04-05T21:07:51.139" v="5082" actId="478"/>
          <ac:spMkLst>
            <pc:docMk/>
            <pc:sldMk cId="2377123924" sldId="262"/>
            <ac:spMk id="113" creationId="{79478497-313E-E63E-EE84-3BB4BC2F866D}"/>
          </ac:spMkLst>
        </pc:spChg>
        <pc:spChg chg="del">
          <ac:chgData name="Heinrich Lukas Weil" userId="8de1357be3ba42a7" providerId="LiveId" clId="{9474362A-F329-4D6E-BDE7-F61DBA5ED742}" dt="2024-04-05T21:07:51.139" v="5082" actId="478"/>
          <ac:spMkLst>
            <pc:docMk/>
            <pc:sldMk cId="2377123924" sldId="262"/>
            <ac:spMk id="114" creationId="{B6FB30C1-5086-0B43-DA3E-526AD25EAD9D}"/>
          </ac:spMkLst>
        </pc:spChg>
        <pc:spChg chg="mod">
          <ac:chgData name="Heinrich Lukas Weil" userId="8de1357be3ba42a7" providerId="LiveId" clId="{9474362A-F329-4D6E-BDE7-F61DBA5ED742}" dt="2024-04-05T21:07:49.327" v="5081" actId="164"/>
          <ac:spMkLst>
            <pc:docMk/>
            <pc:sldMk cId="2377123924" sldId="262"/>
            <ac:spMk id="115" creationId="{FAC941DD-9953-EFE7-9580-155061BD6B9B}"/>
          </ac:spMkLst>
        </pc:spChg>
        <pc:grpChg chg="add mod">
          <ac:chgData name="Heinrich Lukas Weil" userId="8de1357be3ba42a7" providerId="LiveId" clId="{9474362A-F329-4D6E-BDE7-F61DBA5ED742}" dt="2024-04-07T21:28:50.142" v="8821" actId="1076"/>
          <ac:grpSpMkLst>
            <pc:docMk/>
            <pc:sldMk cId="2377123924" sldId="262"/>
            <ac:grpSpMk id="2" creationId="{83A9D80A-0578-6C37-D540-26121069EAF7}"/>
          </ac:grpSpMkLst>
        </pc:grpChg>
        <pc:grpChg chg="mod">
          <ac:chgData name="Heinrich Lukas Weil" userId="8de1357be3ba42a7" providerId="LiveId" clId="{9474362A-F329-4D6E-BDE7-F61DBA5ED742}" dt="2024-04-07T21:28:38.960" v="8814"/>
          <ac:grpSpMkLst>
            <pc:docMk/>
            <pc:sldMk cId="2377123924" sldId="262"/>
            <ac:grpSpMk id="3" creationId="{65D81484-5D79-3650-634E-834BDC1358EB}"/>
          </ac:grpSpMkLst>
        </pc:grpChg>
        <pc:grpChg chg="mod">
          <ac:chgData name="Heinrich Lukas Weil" userId="8de1357be3ba42a7" providerId="LiveId" clId="{9474362A-F329-4D6E-BDE7-F61DBA5ED742}" dt="2024-04-05T21:07:49.327" v="5081" actId="164"/>
          <ac:grpSpMkLst>
            <pc:docMk/>
            <pc:sldMk cId="2377123924" sldId="262"/>
            <ac:grpSpMk id="27" creationId="{E5C34B79-077A-14E5-5F16-0FC50693DA09}"/>
          </ac:grpSpMkLst>
        </pc:grpChg>
        <pc:grpChg chg="add mod">
          <ac:chgData name="Heinrich Lukas Weil" userId="8de1357be3ba42a7" providerId="LiveId" clId="{9474362A-F329-4D6E-BDE7-F61DBA5ED742}" dt="2024-04-05T21:07:53.044" v="5083" actId="1076"/>
          <ac:grpSpMkLst>
            <pc:docMk/>
            <pc:sldMk cId="2377123924" sldId="262"/>
            <ac:grpSpMk id="54" creationId="{C4F0BA3E-00F8-0B7A-38FD-5CA243EB7167}"/>
          </ac:grpSpMkLst>
        </pc:grpChg>
        <pc:grpChg chg="del">
          <ac:chgData name="Heinrich Lukas Weil" userId="8de1357be3ba42a7" providerId="LiveId" clId="{9474362A-F329-4D6E-BDE7-F61DBA5ED742}" dt="2024-04-05T21:07:51.139" v="5082" actId="478"/>
          <ac:grpSpMkLst>
            <pc:docMk/>
            <pc:sldMk cId="2377123924" sldId="262"/>
            <ac:grpSpMk id="60" creationId="{6FD6969A-509B-3D7B-7181-ACE887510416}"/>
          </ac:grpSpMkLst>
        </pc:grpChg>
        <pc:grpChg chg="del">
          <ac:chgData name="Heinrich Lukas Weil" userId="8de1357be3ba42a7" providerId="LiveId" clId="{9474362A-F329-4D6E-BDE7-F61DBA5ED742}" dt="2024-04-05T21:07:51.139" v="5082" actId="478"/>
          <ac:grpSpMkLst>
            <pc:docMk/>
            <pc:sldMk cId="2377123924" sldId="262"/>
            <ac:grpSpMk id="118" creationId="{4DBD2BA1-4413-B84F-B7D7-9E844EABD448}"/>
          </ac:grpSpMkLst>
        </pc:grpChg>
        <pc:cxnChg chg="del">
          <ac:chgData name="Heinrich Lukas Weil" userId="8de1357be3ba42a7" providerId="LiveId" clId="{9474362A-F329-4D6E-BDE7-F61DBA5ED742}" dt="2024-04-05T21:07:51.139" v="5082" actId="478"/>
          <ac:cxnSpMkLst>
            <pc:docMk/>
            <pc:sldMk cId="2377123924" sldId="262"/>
            <ac:cxnSpMk id="2" creationId="{EE702197-3F29-C134-DD42-2424ECF384D9}"/>
          </ac:cxnSpMkLst>
        </pc:cxnChg>
        <pc:cxnChg chg="del">
          <ac:chgData name="Heinrich Lukas Weil" userId="8de1357be3ba42a7" providerId="LiveId" clId="{9474362A-F329-4D6E-BDE7-F61DBA5ED742}" dt="2024-04-05T21:07:51.139" v="5082" actId="478"/>
          <ac:cxnSpMkLst>
            <pc:docMk/>
            <pc:sldMk cId="2377123924" sldId="262"/>
            <ac:cxnSpMk id="4" creationId="{2C662883-8728-130C-2F0B-E4641AE830C8}"/>
          </ac:cxnSpMkLst>
        </pc:cxnChg>
        <pc:cxnChg chg="mod">
          <ac:chgData name="Heinrich Lukas Weil" userId="8de1357be3ba42a7" providerId="LiveId" clId="{9474362A-F329-4D6E-BDE7-F61DBA5ED742}" dt="2024-04-05T21:07:49.327" v="5081" actId="164"/>
          <ac:cxnSpMkLst>
            <pc:docMk/>
            <pc:sldMk cId="2377123924" sldId="262"/>
            <ac:cxnSpMk id="5" creationId="{5A0AD1CD-B40C-A640-1CA3-80D3EC14CBD0}"/>
          </ac:cxnSpMkLst>
        </pc:cxnChg>
        <pc:cxnChg chg="mod">
          <ac:chgData name="Heinrich Lukas Weil" userId="8de1357be3ba42a7" providerId="LiveId" clId="{9474362A-F329-4D6E-BDE7-F61DBA5ED742}" dt="2024-04-05T21:07:49.327" v="5081" actId="164"/>
          <ac:cxnSpMkLst>
            <pc:docMk/>
            <pc:sldMk cId="2377123924" sldId="262"/>
            <ac:cxnSpMk id="28" creationId="{4C081E17-0F3B-98D7-D490-D7BDEC513C72}"/>
          </ac:cxnSpMkLst>
        </pc:cxnChg>
        <pc:cxnChg chg="del">
          <ac:chgData name="Heinrich Lukas Weil" userId="8de1357be3ba42a7" providerId="LiveId" clId="{9474362A-F329-4D6E-BDE7-F61DBA5ED742}" dt="2024-04-05T21:07:51.139" v="5082" actId="478"/>
          <ac:cxnSpMkLst>
            <pc:docMk/>
            <pc:sldMk cId="2377123924" sldId="262"/>
            <ac:cxnSpMk id="80" creationId="{94C1D3FE-187B-C108-0E0B-3F085E56789C}"/>
          </ac:cxnSpMkLst>
        </pc:cxnChg>
        <pc:cxnChg chg="del">
          <ac:chgData name="Heinrich Lukas Weil" userId="8de1357be3ba42a7" providerId="LiveId" clId="{9474362A-F329-4D6E-BDE7-F61DBA5ED742}" dt="2024-04-05T21:07:51.139" v="5082" actId="478"/>
          <ac:cxnSpMkLst>
            <pc:docMk/>
            <pc:sldMk cId="2377123924" sldId="262"/>
            <ac:cxnSpMk id="96" creationId="{707E52EF-1459-DC7F-83BD-490B40D096A6}"/>
          </ac:cxnSpMkLst>
        </pc:cxnChg>
      </pc:sldChg>
      <pc:sldChg chg="addSp delSp modSp mod ord">
        <pc:chgData name="Heinrich Lukas Weil" userId="8de1357be3ba42a7" providerId="LiveId" clId="{9474362A-F329-4D6E-BDE7-F61DBA5ED742}" dt="2024-04-07T21:30:18.842" v="8831" actId="478"/>
        <pc:sldMkLst>
          <pc:docMk/>
          <pc:sldMk cId="3993618713" sldId="263"/>
        </pc:sldMkLst>
        <pc:spChg chg="add mod">
          <ac:chgData name="Heinrich Lukas Weil" userId="8de1357be3ba42a7" providerId="LiveId" clId="{9474362A-F329-4D6E-BDE7-F61DBA5ED742}" dt="2024-04-07T13:11:12.273" v="5598" actId="1076"/>
          <ac:spMkLst>
            <pc:docMk/>
            <pc:sldMk cId="3993618713" sldId="263"/>
            <ac:spMk id="2" creationId="{3F31A90E-C030-E449-81D8-B860F785B9DE}"/>
          </ac:spMkLst>
        </pc:spChg>
        <pc:spChg chg="add mod">
          <ac:chgData name="Heinrich Lukas Weil" userId="8de1357be3ba42a7" providerId="LiveId" clId="{9474362A-F329-4D6E-BDE7-F61DBA5ED742}" dt="2024-04-07T13:10:15.876" v="5596" actId="1076"/>
          <ac:spMkLst>
            <pc:docMk/>
            <pc:sldMk cId="3993618713" sldId="263"/>
            <ac:spMk id="3" creationId="{182907C8-C738-BBFD-58BE-79560D5583C0}"/>
          </ac:spMkLst>
        </pc:spChg>
        <pc:spChg chg="mod">
          <ac:chgData name="Heinrich Lukas Weil" userId="8de1357be3ba42a7" providerId="LiveId" clId="{9474362A-F329-4D6E-BDE7-F61DBA5ED742}" dt="2024-04-05T21:06:40.027" v="5050" actId="1076"/>
          <ac:spMkLst>
            <pc:docMk/>
            <pc:sldMk cId="3993618713" sldId="263"/>
            <ac:spMk id="8" creationId="{DFB97A56-2BCD-5260-CA22-C98D23E9E654}"/>
          </ac:spMkLst>
        </pc:spChg>
        <pc:spChg chg="mod">
          <ac:chgData name="Heinrich Lukas Weil" userId="8de1357be3ba42a7" providerId="LiveId" clId="{9474362A-F329-4D6E-BDE7-F61DBA5ED742}" dt="2024-04-05T21:06:40.027" v="5050" actId="1076"/>
          <ac:spMkLst>
            <pc:docMk/>
            <pc:sldMk cId="3993618713" sldId="263"/>
            <ac:spMk id="9" creationId="{7F32A486-226C-59D3-916B-A81CE57DF013}"/>
          </ac:spMkLst>
        </pc:spChg>
        <pc:spChg chg="mod">
          <ac:chgData name="Heinrich Lukas Weil" userId="8de1357be3ba42a7" providerId="LiveId" clId="{9474362A-F329-4D6E-BDE7-F61DBA5ED742}" dt="2024-04-05T21:06:40.027" v="5050" actId="1076"/>
          <ac:spMkLst>
            <pc:docMk/>
            <pc:sldMk cId="3993618713" sldId="263"/>
            <ac:spMk id="10" creationId="{167B65A0-4E6E-02D1-D3C2-8864922047DB}"/>
          </ac:spMkLst>
        </pc:spChg>
        <pc:spChg chg="mod">
          <ac:chgData name="Heinrich Lukas Weil" userId="8de1357be3ba42a7" providerId="LiveId" clId="{9474362A-F329-4D6E-BDE7-F61DBA5ED742}" dt="2024-04-05T21:06:40.027" v="5050" actId="1076"/>
          <ac:spMkLst>
            <pc:docMk/>
            <pc:sldMk cId="3993618713" sldId="263"/>
            <ac:spMk id="11" creationId="{56DA077D-9F1B-9231-FE42-CF1FE782A36E}"/>
          </ac:spMkLst>
        </pc:spChg>
        <pc:spChg chg="mod">
          <ac:chgData name="Heinrich Lukas Weil" userId="8de1357be3ba42a7" providerId="LiveId" clId="{9474362A-F329-4D6E-BDE7-F61DBA5ED742}" dt="2024-04-05T21:06:40.027" v="5050" actId="1076"/>
          <ac:spMkLst>
            <pc:docMk/>
            <pc:sldMk cId="3993618713" sldId="263"/>
            <ac:spMk id="12" creationId="{70251156-AD26-C839-B42C-8CAC65EF1967}"/>
          </ac:spMkLst>
        </pc:spChg>
        <pc:spChg chg="mod">
          <ac:chgData name="Heinrich Lukas Weil" userId="8de1357be3ba42a7" providerId="LiveId" clId="{9474362A-F329-4D6E-BDE7-F61DBA5ED742}" dt="2024-04-05T21:06:40.027" v="5050" actId="1076"/>
          <ac:spMkLst>
            <pc:docMk/>
            <pc:sldMk cId="3993618713" sldId="263"/>
            <ac:spMk id="14" creationId="{F1F049F9-1CF6-8080-B73D-3A04473DAE03}"/>
          </ac:spMkLst>
        </pc:spChg>
        <pc:spChg chg="mod">
          <ac:chgData name="Heinrich Lukas Weil" userId="8de1357be3ba42a7" providerId="LiveId" clId="{9474362A-F329-4D6E-BDE7-F61DBA5ED742}" dt="2024-04-07T21:29:26.305" v="8825"/>
          <ac:spMkLst>
            <pc:docMk/>
            <pc:sldMk cId="3993618713" sldId="263"/>
            <ac:spMk id="15" creationId="{0333C47C-3712-64D4-2F21-BBDB8A0A9CE1}"/>
          </ac:spMkLst>
        </pc:spChg>
        <pc:spChg chg="mod">
          <ac:chgData name="Heinrich Lukas Weil" userId="8de1357be3ba42a7" providerId="LiveId" clId="{9474362A-F329-4D6E-BDE7-F61DBA5ED742}" dt="2024-04-07T21:29:26.305" v="8825"/>
          <ac:spMkLst>
            <pc:docMk/>
            <pc:sldMk cId="3993618713" sldId="263"/>
            <ac:spMk id="16" creationId="{896D39E3-16E7-0B97-4382-964BC18C0136}"/>
          </ac:spMkLst>
        </pc:spChg>
        <pc:spChg chg="mod">
          <ac:chgData name="Heinrich Lukas Weil" userId="8de1357be3ba42a7" providerId="LiveId" clId="{9474362A-F329-4D6E-BDE7-F61DBA5ED742}" dt="2024-04-07T21:29:26.305" v="8825"/>
          <ac:spMkLst>
            <pc:docMk/>
            <pc:sldMk cId="3993618713" sldId="263"/>
            <ac:spMk id="17" creationId="{12D7A8F0-A44F-2BE5-240A-C6BC1338CDC5}"/>
          </ac:spMkLst>
        </pc:spChg>
        <pc:spChg chg="mod">
          <ac:chgData name="Heinrich Lukas Weil" userId="8de1357be3ba42a7" providerId="LiveId" clId="{9474362A-F329-4D6E-BDE7-F61DBA5ED742}" dt="2024-04-05T21:06:40.027" v="5050" actId="1076"/>
          <ac:spMkLst>
            <pc:docMk/>
            <pc:sldMk cId="3993618713" sldId="263"/>
            <ac:spMk id="18" creationId="{C2583C59-C47E-7A8C-0FE7-CB8FD6D2492E}"/>
          </ac:spMkLst>
        </pc:spChg>
        <pc:spChg chg="mod">
          <ac:chgData name="Heinrich Lukas Weil" userId="8de1357be3ba42a7" providerId="LiveId" clId="{9474362A-F329-4D6E-BDE7-F61DBA5ED742}" dt="2024-04-05T21:06:40.027" v="5050" actId="1076"/>
          <ac:spMkLst>
            <pc:docMk/>
            <pc:sldMk cId="3993618713" sldId="263"/>
            <ac:spMk id="21" creationId="{DBB46D37-0F0E-732A-63AF-AA24295EE56A}"/>
          </ac:spMkLst>
        </pc:spChg>
        <pc:spChg chg="mod">
          <ac:chgData name="Heinrich Lukas Weil" userId="8de1357be3ba42a7" providerId="LiveId" clId="{9474362A-F329-4D6E-BDE7-F61DBA5ED742}" dt="2024-04-07T21:29:26.305" v="8825"/>
          <ac:spMkLst>
            <pc:docMk/>
            <pc:sldMk cId="3993618713" sldId="263"/>
            <ac:spMk id="22" creationId="{C82B96DB-95F0-6DAD-EF7D-45E32161E823}"/>
          </ac:spMkLst>
        </pc:spChg>
        <pc:spChg chg="mod">
          <ac:chgData name="Heinrich Lukas Weil" userId="8de1357be3ba42a7" providerId="LiveId" clId="{9474362A-F329-4D6E-BDE7-F61DBA5ED742}" dt="2024-04-05T21:06:40.027" v="5050" actId="1076"/>
          <ac:spMkLst>
            <pc:docMk/>
            <pc:sldMk cId="3993618713" sldId="263"/>
            <ac:spMk id="24" creationId="{0F5A0D5D-0C01-5FE2-4196-B2046BD932B9}"/>
          </ac:spMkLst>
        </pc:spChg>
        <pc:spChg chg="mod">
          <ac:chgData name="Heinrich Lukas Weil" userId="8de1357be3ba42a7" providerId="LiveId" clId="{9474362A-F329-4D6E-BDE7-F61DBA5ED742}" dt="2024-04-05T21:06:40.027" v="5050" actId="1076"/>
          <ac:spMkLst>
            <pc:docMk/>
            <pc:sldMk cId="3993618713" sldId="263"/>
            <ac:spMk id="25" creationId="{41EAC8CA-AF85-5D33-2F7D-6E61A0EE187E}"/>
          </ac:spMkLst>
        </pc:spChg>
        <pc:spChg chg="mod">
          <ac:chgData name="Heinrich Lukas Weil" userId="8de1357be3ba42a7" providerId="LiveId" clId="{9474362A-F329-4D6E-BDE7-F61DBA5ED742}" dt="2024-04-05T21:06:40.027" v="5050" actId="1076"/>
          <ac:spMkLst>
            <pc:docMk/>
            <pc:sldMk cId="3993618713" sldId="263"/>
            <ac:spMk id="26" creationId="{2EBD95E2-CD98-7E2F-F106-A6EA97D5CE5F}"/>
          </ac:spMkLst>
        </pc:spChg>
        <pc:spChg chg="mod">
          <ac:chgData name="Heinrich Lukas Weil" userId="8de1357be3ba42a7" providerId="LiveId" clId="{9474362A-F329-4D6E-BDE7-F61DBA5ED742}" dt="2024-04-05T21:06:40.027" v="5050" actId="1076"/>
          <ac:spMkLst>
            <pc:docMk/>
            <pc:sldMk cId="3993618713" sldId="263"/>
            <ac:spMk id="27" creationId="{8E585B52-4617-B6FD-A71D-9B4EFA5A859E}"/>
          </ac:spMkLst>
        </pc:spChg>
        <pc:spChg chg="mod">
          <ac:chgData name="Heinrich Lukas Weil" userId="8de1357be3ba42a7" providerId="LiveId" clId="{9474362A-F329-4D6E-BDE7-F61DBA5ED742}" dt="2024-04-05T21:06:40.027" v="5050" actId="1076"/>
          <ac:spMkLst>
            <pc:docMk/>
            <pc:sldMk cId="3993618713" sldId="263"/>
            <ac:spMk id="28" creationId="{9B0A00E8-B7C2-7A93-B0B4-890C2538C3B2}"/>
          </ac:spMkLst>
        </pc:spChg>
        <pc:spChg chg="mod">
          <ac:chgData name="Heinrich Lukas Weil" userId="8de1357be3ba42a7" providerId="LiveId" clId="{9474362A-F329-4D6E-BDE7-F61DBA5ED742}" dt="2024-04-05T21:06:40.027" v="5050" actId="1076"/>
          <ac:spMkLst>
            <pc:docMk/>
            <pc:sldMk cId="3993618713" sldId="263"/>
            <ac:spMk id="30" creationId="{80888366-55AF-5C34-D4B4-FD388E5B3AD5}"/>
          </ac:spMkLst>
        </pc:spChg>
        <pc:spChg chg="mod">
          <ac:chgData name="Heinrich Lukas Weil" userId="8de1357be3ba42a7" providerId="LiveId" clId="{9474362A-F329-4D6E-BDE7-F61DBA5ED742}" dt="2024-04-05T21:06:40.027" v="5050" actId="1076"/>
          <ac:spMkLst>
            <pc:docMk/>
            <pc:sldMk cId="3993618713" sldId="263"/>
            <ac:spMk id="31" creationId="{B1E9EF63-D3C3-D95C-823A-70393BC166AC}"/>
          </ac:spMkLst>
        </pc:spChg>
        <pc:spChg chg="mod">
          <ac:chgData name="Heinrich Lukas Weil" userId="8de1357be3ba42a7" providerId="LiveId" clId="{9474362A-F329-4D6E-BDE7-F61DBA5ED742}" dt="2024-04-05T21:06:40.027" v="5050" actId="1076"/>
          <ac:spMkLst>
            <pc:docMk/>
            <pc:sldMk cId="3993618713" sldId="263"/>
            <ac:spMk id="33" creationId="{F0B414A1-FEAE-9826-6CB3-47A09DDC6F4A}"/>
          </ac:spMkLst>
        </pc:spChg>
        <pc:spChg chg="mod">
          <ac:chgData name="Heinrich Lukas Weil" userId="8de1357be3ba42a7" providerId="LiveId" clId="{9474362A-F329-4D6E-BDE7-F61DBA5ED742}" dt="2024-04-05T21:06:40.027" v="5050" actId="1076"/>
          <ac:spMkLst>
            <pc:docMk/>
            <pc:sldMk cId="3993618713" sldId="263"/>
            <ac:spMk id="35" creationId="{CE0EC27F-AA18-EEDA-2BCD-D25453EB7FAA}"/>
          </ac:spMkLst>
        </pc:spChg>
        <pc:spChg chg="mod">
          <ac:chgData name="Heinrich Lukas Weil" userId="8de1357be3ba42a7" providerId="LiveId" clId="{9474362A-F329-4D6E-BDE7-F61DBA5ED742}" dt="2024-04-05T21:06:40.027" v="5050" actId="1076"/>
          <ac:spMkLst>
            <pc:docMk/>
            <pc:sldMk cId="3993618713" sldId="263"/>
            <ac:spMk id="36" creationId="{BC17BE33-A595-7A79-7A87-F90259840057}"/>
          </ac:spMkLst>
        </pc:spChg>
        <pc:spChg chg="mod">
          <ac:chgData name="Heinrich Lukas Weil" userId="8de1357be3ba42a7" providerId="LiveId" clId="{9474362A-F329-4D6E-BDE7-F61DBA5ED742}" dt="2024-04-05T21:06:40.027" v="5050" actId="1076"/>
          <ac:spMkLst>
            <pc:docMk/>
            <pc:sldMk cId="3993618713" sldId="263"/>
            <ac:spMk id="37" creationId="{9390ABE3-19AE-B240-EE32-C5447C5F7294}"/>
          </ac:spMkLst>
        </pc:spChg>
        <pc:spChg chg="mod">
          <ac:chgData name="Heinrich Lukas Weil" userId="8de1357be3ba42a7" providerId="LiveId" clId="{9474362A-F329-4D6E-BDE7-F61DBA5ED742}" dt="2024-04-05T21:06:40.027" v="5050" actId="1076"/>
          <ac:spMkLst>
            <pc:docMk/>
            <pc:sldMk cId="3993618713" sldId="263"/>
            <ac:spMk id="38" creationId="{0425397D-CEBA-E1B1-317E-E965848599B4}"/>
          </ac:spMkLst>
        </pc:spChg>
        <pc:spChg chg="mod">
          <ac:chgData name="Heinrich Lukas Weil" userId="8de1357be3ba42a7" providerId="LiveId" clId="{9474362A-F329-4D6E-BDE7-F61DBA5ED742}" dt="2024-04-05T21:06:40.027" v="5050" actId="1076"/>
          <ac:spMkLst>
            <pc:docMk/>
            <pc:sldMk cId="3993618713" sldId="263"/>
            <ac:spMk id="40" creationId="{815F12CD-6AC5-4C65-5EDA-D8B00798546E}"/>
          </ac:spMkLst>
        </pc:spChg>
        <pc:spChg chg="mod">
          <ac:chgData name="Heinrich Lukas Weil" userId="8de1357be3ba42a7" providerId="LiveId" clId="{9474362A-F329-4D6E-BDE7-F61DBA5ED742}" dt="2024-04-05T21:06:40.027" v="5050" actId="1076"/>
          <ac:spMkLst>
            <pc:docMk/>
            <pc:sldMk cId="3993618713" sldId="263"/>
            <ac:spMk id="42" creationId="{97811D49-0878-98A2-8A3B-E4880D8264A3}"/>
          </ac:spMkLst>
        </pc:spChg>
        <pc:spChg chg="mod">
          <ac:chgData name="Heinrich Lukas Weil" userId="8de1357be3ba42a7" providerId="LiveId" clId="{9474362A-F329-4D6E-BDE7-F61DBA5ED742}" dt="2024-04-05T21:06:40.027" v="5050" actId="1076"/>
          <ac:spMkLst>
            <pc:docMk/>
            <pc:sldMk cId="3993618713" sldId="263"/>
            <ac:spMk id="43" creationId="{410581C2-B77F-1259-1675-99B9E81043D9}"/>
          </ac:spMkLst>
        </pc:spChg>
        <pc:spChg chg="mod">
          <ac:chgData name="Heinrich Lukas Weil" userId="8de1357be3ba42a7" providerId="LiveId" clId="{9474362A-F329-4D6E-BDE7-F61DBA5ED742}" dt="2024-04-05T21:06:40.027" v="5050" actId="1076"/>
          <ac:spMkLst>
            <pc:docMk/>
            <pc:sldMk cId="3993618713" sldId="263"/>
            <ac:spMk id="44" creationId="{4BE1ACCC-2108-4CD9-CFC6-27450262B36A}"/>
          </ac:spMkLst>
        </pc:spChg>
        <pc:spChg chg="mod">
          <ac:chgData name="Heinrich Lukas Weil" userId="8de1357be3ba42a7" providerId="LiveId" clId="{9474362A-F329-4D6E-BDE7-F61DBA5ED742}" dt="2024-04-05T21:06:40.027" v="5050" actId="1076"/>
          <ac:spMkLst>
            <pc:docMk/>
            <pc:sldMk cId="3993618713" sldId="263"/>
            <ac:spMk id="45" creationId="{B8032029-F920-132C-FBA6-821590A40ACC}"/>
          </ac:spMkLst>
        </pc:spChg>
        <pc:spChg chg="mod">
          <ac:chgData name="Heinrich Lukas Weil" userId="8de1357be3ba42a7" providerId="LiveId" clId="{9474362A-F329-4D6E-BDE7-F61DBA5ED742}" dt="2024-04-05T21:06:40.027" v="5050" actId="1076"/>
          <ac:spMkLst>
            <pc:docMk/>
            <pc:sldMk cId="3993618713" sldId="263"/>
            <ac:spMk id="60" creationId="{86EFD82A-93CA-8422-3E34-F24683E6BC87}"/>
          </ac:spMkLst>
        </pc:spChg>
        <pc:spChg chg="mod">
          <ac:chgData name="Heinrich Lukas Weil" userId="8de1357be3ba42a7" providerId="LiveId" clId="{9474362A-F329-4D6E-BDE7-F61DBA5ED742}" dt="2024-04-05T21:06:40.027" v="5050" actId="1076"/>
          <ac:spMkLst>
            <pc:docMk/>
            <pc:sldMk cId="3993618713" sldId="263"/>
            <ac:spMk id="61" creationId="{30C43E7B-434F-B599-9EC9-2F5DE0287C7D}"/>
          </ac:spMkLst>
        </pc:spChg>
        <pc:spChg chg="mod">
          <ac:chgData name="Heinrich Lukas Weil" userId="8de1357be3ba42a7" providerId="LiveId" clId="{9474362A-F329-4D6E-BDE7-F61DBA5ED742}" dt="2024-04-05T21:06:40.027" v="5050" actId="1076"/>
          <ac:spMkLst>
            <pc:docMk/>
            <pc:sldMk cId="3993618713" sldId="263"/>
            <ac:spMk id="62" creationId="{D65F2AC9-0A5A-B764-9C52-99E60D209230}"/>
          </ac:spMkLst>
        </pc:spChg>
        <pc:spChg chg="mod">
          <ac:chgData name="Heinrich Lukas Weil" userId="8de1357be3ba42a7" providerId="LiveId" clId="{9474362A-F329-4D6E-BDE7-F61DBA5ED742}" dt="2024-04-05T21:06:40.027" v="5050" actId="1076"/>
          <ac:spMkLst>
            <pc:docMk/>
            <pc:sldMk cId="3993618713" sldId="263"/>
            <ac:spMk id="63" creationId="{9C1BDD74-2DD5-BC6B-4201-09C3F9359250}"/>
          </ac:spMkLst>
        </pc:spChg>
        <pc:spChg chg="mod">
          <ac:chgData name="Heinrich Lukas Weil" userId="8de1357be3ba42a7" providerId="LiveId" clId="{9474362A-F329-4D6E-BDE7-F61DBA5ED742}" dt="2024-04-05T21:06:40.027" v="5050" actId="1076"/>
          <ac:spMkLst>
            <pc:docMk/>
            <pc:sldMk cId="3993618713" sldId="263"/>
            <ac:spMk id="74" creationId="{763CB0CC-8A90-97B1-BC6B-9C610EDD665A}"/>
          </ac:spMkLst>
        </pc:spChg>
        <pc:spChg chg="mod">
          <ac:chgData name="Heinrich Lukas Weil" userId="8de1357be3ba42a7" providerId="LiveId" clId="{9474362A-F329-4D6E-BDE7-F61DBA5ED742}" dt="2024-04-05T21:06:40.027" v="5050" actId="1076"/>
          <ac:spMkLst>
            <pc:docMk/>
            <pc:sldMk cId="3993618713" sldId="263"/>
            <ac:spMk id="75" creationId="{1FA41462-A197-0E47-0D0C-CAEEFAD2B75B}"/>
          </ac:spMkLst>
        </pc:spChg>
        <pc:spChg chg="mod">
          <ac:chgData name="Heinrich Lukas Weil" userId="8de1357be3ba42a7" providerId="LiveId" clId="{9474362A-F329-4D6E-BDE7-F61DBA5ED742}" dt="2024-04-05T21:06:40.027" v="5050" actId="1076"/>
          <ac:spMkLst>
            <pc:docMk/>
            <pc:sldMk cId="3993618713" sldId="263"/>
            <ac:spMk id="76" creationId="{ED59ADDE-07E5-0870-00DE-39DC371584A1}"/>
          </ac:spMkLst>
        </pc:spChg>
        <pc:spChg chg="mod">
          <ac:chgData name="Heinrich Lukas Weil" userId="8de1357be3ba42a7" providerId="LiveId" clId="{9474362A-F329-4D6E-BDE7-F61DBA5ED742}" dt="2024-04-05T21:06:40.027" v="5050" actId="1076"/>
          <ac:spMkLst>
            <pc:docMk/>
            <pc:sldMk cId="3993618713" sldId="263"/>
            <ac:spMk id="77" creationId="{527D0CC5-B99E-AE2C-A1F7-1E25F74A285D}"/>
          </ac:spMkLst>
        </pc:spChg>
        <pc:spChg chg="mod">
          <ac:chgData name="Heinrich Lukas Weil" userId="8de1357be3ba42a7" providerId="LiveId" clId="{9474362A-F329-4D6E-BDE7-F61DBA5ED742}" dt="2024-04-05T21:06:40.027" v="5050" actId="1076"/>
          <ac:spMkLst>
            <pc:docMk/>
            <pc:sldMk cId="3993618713" sldId="263"/>
            <ac:spMk id="78" creationId="{B589641C-65FE-08EC-65FB-2F3E7216269D}"/>
          </ac:spMkLst>
        </pc:spChg>
        <pc:grpChg chg="mod">
          <ac:chgData name="Heinrich Lukas Weil" userId="8de1357be3ba42a7" providerId="LiveId" clId="{9474362A-F329-4D6E-BDE7-F61DBA5ED742}" dt="2024-04-05T21:06:40.027" v="5050" actId="1076"/>
          <ac:grpSpMkLst>
            <pc:docMk/>
            <pc:sldMk cId="3993618713" sldId="263"/>
            <ac:grpSpMk id="4" creationId="{78E238DA-705F-829E-A79D-A505B5321C42}"/>
          </ac:grpSpMkLst>
        </pc:grpChg>
        <pc:grpChg chg="add del mod">
          <ac:chgData name="Heinrich Lukas Weil" userId="8de1357be3ba42a7" providerId="LiveId" clId="{9474362A-F329-4D6E-BDE7-F61DBA5ED742}" dt="2024-04-07T21:29:34.456" v="8827" actId="478"/>
          <ac:grpSpMkLst>
            <pc:docMk/>
            <pc:sldMk cId="3993618713" sldId="263"/>
            <ac:grpSpMk id="6" creationId="{446B7D05-A1CF-2853-7701-033829768A41}"/>
          </ac:grpSpMkLst>
        </pc:grpChg>
        <pc:grpChg chg="mod">
          <ac:chgData name="Heinrich Lukas Weil" userId="8de1357be3ba42a7" providerId="LiveId" clId="{9474362A-F329-4D6E-BDE7-F61DBA5ED742}" dt="2024-04-07T21:29:26.305" v="8825"/>
          <ac:grpSpMkLst>
            <pc:docMk/>
            <pc:sldMk cId="3993618713" sldId="263"/>
            <ac:grpSpMk id="7" creationId="{8A45700F-66FC-5319-3BB4-4AB81A20DC09}"/>
          </ac:grpSpMkLst>
        </pc:grpChg>
        <pc:grpChg chg="mod">
          <ac:chgData name="Heinrich Lukas Weil" userId="8de1357be3ba42a7" providerId="LiveId" clId="{9474362A-F329-4D6E-BDE7-F61DBA5ED742}" dt="2024-04-05T21:06:40.027" v="5050" actId="1076"/>
          <ac:grpSpMkLst>
            <pc:docMk/>
            <pc:sldMk cId="3993618713" sldId="263"/>
            <ac:grpSpMk id="47" creationId="{F2E9D7E7-3576-8C69-EE7F-62DA7E68828E}"/>
          </ac:grpSpMkLst>
        </pc:grpChg>
        <pc:grpChg chg="mod">
          <ac:chgData name="Heinrich Lukas Weil" userId="8de1357be3ba42a7" providerId="LiveId" clId="{9474362A-F329-4D6E-BDE7-F61DBA5ED742}" dt="2024-04-05T21:06:40.027" v="5050" actId="1076"/>
          <ac:grpSpMkLst>
            <pc:docMk/>
            <pc:sldMk cId="3993618713" sldId="263"/>
            <ac:grpSpMk id="54" creationId="{77F90B2D-B246-2BBE-8C79-815E13B21A3A}"/>
          </ac:grpSpMkLst>
        </pc:grpChg>
        <pc:grpChg chg="mod">
          <ac:chgData name="Heinrich Lukas Weil" userId="8de1357be3ba42a7" providerId="LiveId" clId="{9474362A-F329-4D6E-BDE7-F61DBA5ED742}" dt="2024-04-05T21:06:40.027" v="5050" actId="1076"/>
          <ac:grpSpMkLst>
            <pc:docMk/>
            <pc:sldMk cId="3993618713" sldId="263"/>
            <ac:grpSpMk id="55" creationId="{71B1C7D9-8919-3AA9-9C7D-4FDB8A653BB6}"/>
          </ac:grpSpMkLst>
        </pc:grpChg>
        <pc:picChg chg="add del mod">
          <ac:chgData name="Heinrich Lukas Weil" userId="8de1357be3ba42a7" providerId="LiveId" clId="{9474362A-F329-4D6E-BDE7-F61DBA5ED742}" dt="2024-04-07T21:30:18.842" v="8831" actId="478"/>
          <ac:picMkLst>
            <pc:docMk/>
            <pc:sldMk cId="3993618713" sldId="263"/>
            <ac:picMk id="5" creationId="{30723DC3-DBB5-379A-0C31-51FF7563B9CD}"/>
          </ac:picMkLst>
        </pc:picChg>
        <pc:cxnChg chg="mod">
          <ac:chgData name="Heinrich Lukas Weil" userId="8de1357be3ba42a7" providerId="LiveId" clId="{9474362A-F329-4D6E-BDE7-F61DBA5ED742}" dt="2024-04-05T21:06:40.027" v="5050" actId="1076"/>
          <ac:cxnSpMkLst>
            <pc:docMk/>
            <pc:sldMk cId="3993618713" sldId="263"/>
            <ac:cxnSpMk id="13" creationId="{30E86D08-D388-C01E-43BB-80D4D06F7357}"/>
          </ac:cxnSpMkLst>
        </pc:cxnChg>
        <pc:cxnChg chg="mod">
          <ac:chgData name="Heinrich Lukas Weil" userId="8de1357be3ba42a7" providerId="LiveId" clId="{9474362A-F329-4D6E-BDE7-F61DBA5ED742}" dt="2024-04-05T21:06:40.027" v="5050" actId="1076"/>
          <ac:cxnSpMkLst>
            <pc:docMk/>
            <pc:sldMk cId="3993618713" sldId="263"/>
            <ac:cxnSpMk id="19" creationId="{B0FC419F-03AF-F12F-4295-0037B14A9DC8}"/>
          </ac:cxnSpMkLst>
        </pc:cxnChg>
        <pc:cxnChg chg="mod">
          <ac:chgData name="Heinrich Lukas Weil" userId="8de1357be3ba42a7" providerId="LiveId" clId="{9474362A-F329-4D6E-BDE7-F61DBA5ED742}" dt="2024-04-05T21:06:40.027" v="5050" actId="1076"/>
          <ac:cxnSpMkLst>
            <pc:docMk/>
            <pc:sldMk cId="3993618713" sldId="263"/>
            <ac:cxnSpMk id="20" creationId="{D12403FD-017A-F8BB-6ACA-EB1974AB6611}"/>
          </ac:cxnSpMkLst>
        </pc:cxnChg>
        <pc:cxnChg chg="mod">
          <ac:chgData name="Heinrich Lukas Weil" userId="8de1357be3ba42a7" providerId="LiveId" clId="{9474362A-F329-4D6E-BDE7-F61DBA5ED742}" dt="2024-04-05T21:06:40.027" v="5050" actId="1076"/>
          <ac:cxnSpMkLst>
            <pc:docMk/>
            <pc:sldMk cId="3993618713" sldId="263"/>
            <ac:cxnSpMk id="29" creationId="{C48387A9-052B-2EB9-2118-37FB39AA0564}"/>
          </ac:cxnSpMkLst>
        </pc:cxnChg>
        <pc:cxnChg chg="mod">
          <ac:chgData name="Heinrich Lukas Weil" userId="8de1357be3ba42a7" providerId="LiveId" clId="{9474362A-F329-4D6E-BDE7-F61DBA5ED742}" dt="2024-04-05T21:06:40.027" v="5050" actId="1076"/>
          <ac:cxnSpMkLst>
            <pc:docMk/>
            <pc:sldMk cId="3993618713" sldId="263"/>
            <ac:cxnSpMk id="34" creationId="{159AD815-DB39-8FA1-AAC7-0851F2810555}"/>
          </ac:cxnSpMkLst>
        </pc:cxnChg>
      </pc:sldChg>
      <pc:sldChg chg="delSp modSp add del mod modShow">
        <pc:chgData name="Heinrich Lukas Weil" userId="8de1357be3ba42a7" providerId="LiveId" clId="{9474362A-F329-4D6E-BDE7-F61DBA5ED742}" dt="2024-04-07T21:44:27.130" v="9019" actId="47"/>
        <pc:sldMkLst>
          <pc:docMk/>
          <pc:sldMk cId="1617839959" sldId="693"/>
        </pc:sldMkLst>
        <pc:spChg chg="mod topLvl">
          <ac:chgData name="Heinrich Lukas Weil" userId="8de1357be3ba42a7" providerId="LiveId" clId="{9474362A-F329-4D6E-BDE7-F61DBA5ED742}" dt="2024-04-05T12:59:08.091" v="3008" actId="165"/>
          <ac:spMkLst>
            <pc:docMk/>
            <pc:sldMk cId="1617839959" sldId="693"/>
            <ac:spMk id="4" creationId="{BE2E11DE-C58C-48FD-85C0-07A8736F339F}"/>
          </ac:spMkLst>
        </pc:spChg>
        <pc:spChg chg="mod">
          <ac:chgData name="Heinrich Lukas Weil" userId="8de1357be3ba42a7" providerId="LiveId" clId="{9474362A-F329-4D6E-BDE7-F61DBA5ED742}" dt="2024-04-05T12:59:08.091" v="3008" actId="165"/>
          <ac:spMkLst>
            <pc:docMk/>
            <pc:sldMk cId="1617839959" sldId="693"/>
            <ac:spMk id="5" creationId="{317B72D0-5AC0-4F52-B1C2-28D3973E682C}"/>
          </ac:spMkLst>
        </pc:spChg>
        <pc:spChg chg="mod">
          <ac:chgData name="Heinrich Lukas Weil" userId="8de1357be3ba42a7" providerId="LiveId" clId="{9474362A-F329-4D6E-BDE7-F61DBA5ED742}" dt="2024-04-05T12:59:08.091" v="3008" actId="165"/>
          <ac:spMkLst>
            <pc:docMk/>
            <pc:sldMk cId="1617839959" sldId="693"/>
            <ac:spMk id="6" creationId="{9A4FBD11-86CF-4CA9-9493-E236E23E63A4}"/>
          </ac:spMkLst>
        </pc:spChg>
        <pc:spChg chg="mod">
          <ac:chgData name="Heinrich Lukas Weil" userId="8de1357be3ba42a7" providerId="LiveId" clId="{9474362A-F329-4D6E-BDE7-F61DBA5ED742}" dt="2024-04-05T12:59:08.091" v="3008" actId="165"/>
          <ac:spMkLst>
            <pc:docMk/>
            <pc:sldMk cId="1617839959" sldId="693"/>
            <ac:spMk id="7" creationId="{9C6E3502-0970-497E-A989-A4CF2B92AE00}"/>
          </ac:spMkLst>
        </pc:spChg>
        <pc:spChg chg="mod">
          <ac:chgData name="Heinrich Lukas Weil" userId="8de1357be3ba42a7" providerId="LiveId" clId="{9474362A-F329-4D6E-BDE7-F61DBA5ED742}" dt="2024-04-05T12:59:08.091" v="3008" actId="165"/>
          <ac:spMkLst>
            <pc:docMk/>
            <pc:sldMk cId="1617839959" sldId="693"/>
            <ac:spMk id="9" creationId="{6B9524CD-F9D1-4EE0-9966-857E018A0001}"/>
          </ac:spMkLst>
        </pc:spChg>
        <pc:spChg chg="mod">
          <ac:chgData name="Heinrich Lukas Weil" userId="8de1357be3ba42a7" providerId="LiveId" clId="{9474362A-F329-4D6E-BDE7-F61DBA5ED742}" dt="2024-04-05T12:59:08.091" v="3008" actId="165"/>
          <ac:spMkLst>
            <pc:docMk/>
            <pc:sldMk cId="1617839959" sldId="693"/>
            <ac:spMk id="10" creationId="{BAD8CA1F-52E3-4BCF-8555-1DBC486DF9EA}"/>
          </ac:spMkLst>
        </pc:spChg>
        <pc:spChg chg="mod">
          <ac:chgData name="Heinrich Lukas Weil" userId="8de1357be3ba42a7" providerId="LiveId" clId="{9474362A-F329-4D6E-BDE7-F61DBA5ED742}" dt="2024-04-05T12:59:08.091" v="3008" actId="165"/>
          <ac:spMkLst>
            <pc:docMk/>
            <pc:sldMk cId="1617839959" sldId="693"/>
            <ac:spMk id="11" creationId="{20CC8751-B194-4958-92E9-126DD02B7A2C}"/>
          </ac:spMkLst>
        </pc:spChg>
        <pc:spChg chg="mod">
          <ac:chgData name="Heinrich Lukas Weil" userId="8de1357be3ba42a7" providerId="LiveId" clId="{9474362A-F329-4D6E-BDE7-F61DBA5ED742}" dt="2024-04-05T12:59:08.091" v="3008" actId="165"/>
          <ac:spMkLst>
            <pc:docMk/>
            <pc:sldMk cId="1617839959" sldId="693"/>
            <ac:spMk id="12" creationId="{0142AABC-CBD1-4FF7-95DE-85C67C6F1DF4}"/>
          </ac:spMkLst>
        </pc:spChg>
        <pc:spChg chg="mod topLvl">
          <ac:chgData name="Heinrich Lukas Weil" userId="8de1357be3ba42a7" providerId="LiveId" clId="{9474362A-F329-4D6E-BDE7-F61DBA5ED742}" dt="2024-04-05T12:59:08.091" v="3008" actId="165"/>
          <ac:spMkLst>
            <pc:docMk/>
            <pc:sldMk cId="1617839959" sldId="693"/>
            <ac:spMk id="13" creationId="{673F27B8-6111-4F9B-B551-4D98F3B92DC2}"/>
          </ac:spMkLst>
        </pc:spChg>
        <pc:spChg chg="mod topLvl">
          <ac:chgData name="Heinrich Lukas Weil" userId="8de1357be3ba42a7" providerId="LiveId" clId="{9474362A-F329-4D6E-BDE7-F61DBA5ED742}" dt="2024-04-05T12:59:08.091" v="3008" actId="165"/>
          <ac:spMkLst>
            <pc:docMk/>
            <pc:sldMk cId="1617839959" sldId="693"/>
            <ac:spMk id="14" creationId="{578FC85D-D692-43FE-A21E-CF727A0D352C}"/>
          </ac:spMkLst>
        </pc:spChg>
        <pc:spChg chg="mod">
          <ac:chgData name="Heinrich Lukas Weil" userId="8de1357be3ba42a7" providerId="LiveId" clId="{9474362A-F329-4D6E-BDE7-F61DBA5ED742}" dt="2024-04-05T12:59:08.091" v="3008" actId="165"/>
          <ac:spMkLst>
            <pc:docMk/>
            <pc:sldMk cId="1617839959" sldId="693"/>
            <ac:spMk id="21" creationId="{DB2C84CD-88BF-425E-A131-297EA726FE67}"/>
          </ac:spMkLst>
        </pc:spChg>
        <pc:spChg chg="mod">
          <ac:chgData name="Heinrich Lukas Weil" userId="8de1357be3ba42a7" providerId="LiveId" clId="{9474362A-F329-4D6E-BDE7-F61DBA5ED742}" dt="2024-04-05T12:59:08.091" v="3008" actId="165"/>
          <ac:spMkLst>
            <pc:docMk/>
            <pc:sldMk cId="1617839959" sldId="693"/>
            <ac:spMk id="22" creationId="{0D6A37F1-26CF-4C0A-86BB-A298142FEBA8}"/>
          </ac:spMkLst>
        </pc:spChg>
        <pc:spChg chg="mod">
          <ac:chgData name="Heinrich Lukas Weil" userId="8de1357be3ba42a7" providerId="LiveId" clId="{9474362A-F329-4D6E-BDE7-F61DBA5ED742}" dt="2024-04-05T12:59:08.091" v="3008" actId="165"/>
          <ac:spMkLst>
            <pc:docMk/>
            <pc:sldMk cId="1617839959" sldId="693"/>
            <ac:spMk id="28" creationId="{25EEE65B-EDA3-4790-BE3D-0D5391A160E4}"/>
          </ac:spMkLst>
        </pc:spChg>
        <pc:spChg chg="mod">
          <ac:chgData name="Heinrich Lukas Weil" userId="8de1357be3ba42a7" providerId="LiveId" clId="{9474362A-F329-4D6E-BDE7-F61DBA5ED742}" dt="2024-04-05T12:59:08.091" v="3008" actId="165"/>
          <ac:spMkLst>
            <pc:docMk/>
            <pc:sldMk cId="1617839959" sldId="693"/>
            <ac:spMk id="29" creationId="{EA77A475-F534-4506-9FC2-00C43B7A660E}"/>
          </ac:spMkLst>
        </pc:spChg>
        <pc:spChg chg="mod">
          <ac:chgData name="Heinrich Lukas Weil" userId="8de1357be3ba42a7" providerId="LiveId" clId="{9474362A-F329-4D6E-BDE7-F61DBA5ED742}" dt="2024-04-05T12:59:08.091" v="3008" actId="165"/>
          <ac:spMkLst>
            <pc:docMk/>
            <pc:sldMk cId="1617839959" sldId="693"/>
            <ac:spMk id="30" creationId="{045F8401-3D18-4297-ACD5-F35CF2495E25}"/>
          </ac:spMkLst>
        </pc:spChg>
        <pc:spChg chg="mod">
          <ac:chgData name="Heinrich Lukas Weil" userId="8de1357be3ba42a7" providerId="LiveId" clId="{9474362A-F329-4D6E-BDE7-F61DBA5ED742}" dt="2024-04-05T12:59:08.091" v="3008" actId="165"/>
          <ac:spMkLst>
            <pc:docMk/>
            <pc:sldMk cId="1617839959" sldId="693"/>
            <ac:spMk id="31" creationId="{CD7E565E-623A-4B75-99E3-EC6873D8FC86}"/>
          </ac:spMkLst>
        </pc:spChg>
        <pc:spChg chg="mod topLvl">
          <ac:chgData name="Heinrich Lukas Weil" userId="8de1357be3ba42a7" providerId="LiveId" clId="{9474362A-F329-4D6E-BDE7-F61DBA5ED742}" dt="2024-04-05T12:59:08.091" v="3008" actId="165"/>
          <ac:spMkLst>
            <pc:docMk/>
            <pc:sldMk cId="1617839959" sldId="693"/>
            <ac:spMk id="35" creationId="{2CC76406-A1E2-4B65-A5DF-0A46DF1B8C5F}"/>
          </ac:spMkLst>
        </pc:spChg>
        <pc:spChg chg="mod">
          <ac:chgData name="Heinrich Lukas Weil" userId="8de1357be3ba42a7" providerId="LiveId" clId="{9474362A-F329-4D6E-BDE7-F61DBA5ED742}" dt="2024-04-05T12:59:08.091" v="3008" actId="165"/>
          <ac:spMkLst>
            <pc:docMk/>
            <pc:sldMk cId="1617839959" sldId="693"/>
            <ac:spMk id="36" creationId="{9B439A5B-194E-408F-923D-2791F54CED55}"/>
          </ac:spMkLst>
        </pc:spChg>
        <pc:spChg chg="mod">
          <ac:chgData name="Heinrich Lukas Weil" userId="8de1357be3ba42a7" providerId="LiveId" clId="{9474362A-F329-4D6E-BDE7-F61DBA5ED742}" dt="2024-04-05T12:59:08.091" v="3008" actId="165"/>
          <ac:spMkLst>
            <pc:docMk/>
            <pc:sldMk cId="1617839959" sldId="693"/>
            <ac:spMk id="37" creationId="{C5502DEA-2245-4300-9C76-8C4212160CA6}"/>
          </ac:spMkLst>
        </pc:spChg>
        <pc:spChg chg="mod">
          <ac:chgData name="Heinrich Lukas Weil" userId="8de1357be3ba42a7" providerId="LiveId" clId="{9474362A-F329-4D6E-BDE7-F61DBA5ED742}" dt="2024-04-05T12:59:08.091" v="3008" actId="165"/>
          <ac:spMkLst>
            <pc:docMk/>
            <pc:sldMk cId="1617839959" sldId="693"/>
            <ac:spMk id="38" creationId="{EF3A3588-62E0-4972-9479-AC56FE801381}"/>
          </ac:spMkLst>
        </pc:spChg>
        <pc:spChg chg="mod">
          <ac:chgData name="Heinrich Lukas Weil" userId="8de1357be3ba42a7" providerId="LiveId" clId="{9474362A-F329-4D6E-BDE7-F61DBA5ED742}" dt="2024-04-05T12:59:08.091" v="3008" actId="165"/>
          <ac:spMkLst>
            <pc:docMk/>
            <pc:sldMk cId="1617839959" sldId="693"/>
            <ac:spMk id="39" creationId="{F6153FEE-7914-4269-A2FF-6BA6D0472E3E}"/>
          </ac:spMkLst>
        </pc:spChg>
        <pc:spChg chg="mod topLvl">
          <ac:chgData name="Heinrich Lukas Weil" userId="8de1357be3ba42a7" providerId="LiveId" clId="{9474362A-F329-4D6E-BDE7-F61DBA5ED742}" dt="2024-04-05T12:59:08.091" v="3008" actId="165"/>
          <ac:spMkLst>
            <pc:docMk/>
            <pc:sldMk cId="1617839959" sldId="693"/>
            <ac:spMk id="40" creationId="{E4D4B176-7A11-4BDE-9CE5-557DC48C4A82}"/>
          </ac:spMkLst>
        </pc:spChg>
        <pc:spChg chg="mod">
          <ac:chgData name="Heinrich Lukas Weil" userId="8de1357be3ba42a7" providerId="LiveId" clId="{9474362A-F329-4D6E-BDE7-F61DBA5ED742}" dt="2024-04-05T12:59:08.091" v="3008" actId="165"/>
          <ac:spMkLst>
            <pc:docMk/>
            <pc:sldMk cId="1617839959" sldId="693"/>
            <ac:spMk id="42" creationId="{E7D8BE79-8884-4E00-BDFA-AC66D7F507DE}"/>
          </ac:spMkLst>
        </pc:spChg>
        <pc:spChg chg="mod">
          <ac:chgData name="Heinrich Lukas Weil" userId="8de1357be3ba42a7" providerId="LiveId" clId="{9474362A-F329-4D6E-BDE7-F61DBA5ED742}" dt="2024-04-05T12:59:08.091" v="3008" actId="165"/>
          <ac:spMkLst>
            <pc:docMk/>
            <pc:sldMk cId="1617839959" sldId="693"/>
            <ac:spMk id="45" creationId="{E0D170D2-4909-42CE-9627-951CD11F14FE}"/>
          </ac:spMkLst>
        </pc:spChg>
        <pc:spChg chg="mod">
          <ac:chgData name="Heinrich Lukas Weil" userId="8de1357be3ba42a7" providerId="LiveId" clId="{9474362A-F329-4D6E-BDE7-F61DBA5ED742}" dt="2024-04-05T12:59:08.091" v="3008" actId="165"/>
          <ac:spMkLst>
            <pc:docMk/>
            <pc:sldMk cId="1617839959" sldId="693"/>
            <ac:spMk id="46" creationId="{4A6C68A9-6EE6-4833-AF46-985C3F2E4E29}"/>
          </ac:spMkLst>
        </pc:spChg>
        <pc:spChg chg="mod">
          <ac:chgData name="Heinrich Lukas Weil" userId="8de1357be3ba42a7" providerId="LiveId" clId="{9474362A-F329-4D6E-BDE7-F61DBA5ED742}" dt="2024-04-05T12:59:08.091" v="3008" actId="165"/>
          <ac:spMkLst>
            <pc:docMk/>
            <pc:sldMk cId="1617839959" sldId="693"/>
            <ac:spMk id="47" creationId="{7B33A739-621B-4CE4-9071-5CC141BEEA09}"/>
          </ac:spMkLst>
        </pc:spChg>
        <pc:spChg chg="mod">
          <ac:chgData name="Heinrich Lukas Weil" userId="8de1357be3ba42a7" providerId="LiveId" clId="{9474362A-F329-4D6E-BDE7-F61DBA5ED742}" dt="2024-04-05T12:59:08.091" v="3008" actId="165"/>
          <ac:spMkLst>
            <pc:docMk/>
            <pc:sldMk cId="1617839959" sldId="693"/>
            <ac:spMk id="48" creationId="{D7B70A6C-6CA3-468D-9F0A-1EB398A0FF36}"/>
          </ac:spMkLst>
        </pc:spChg>
        <pc:spChg chg="mod">
          <ac:chgData name="Heinrich Lukas Weil" userId="8de1357be3ba42a7" providerId="LiveId" clId="{9474362A-F329-4D6E-BDE7-F61DBA5ED742}" dt="2024-04-05T12:59:08.091" v="3008" actId="165"/>
          <ac:spMkLst>
            <pc:docMk/>
            <pc:sldMk cId="1617839959" sldId="693"/>
            <ac:spMk id="49" creationId="{B56BC622-EF2F-45F3-AA29-BC65F0922E35}"/>
          </ac:spMkLst>
        </pc:spChg>
        <pc:spChg chg="mod topLvl">
          <ac:chgData name="Heinrich Lukas Weil" userId="8de1357be3ba42a7" providerId="LiveId" clId="{9474362A-F329-4D6E-BDE7-F61DBA5ED742}" dt="2024-04-05T12:59:08.091" v="3008" actId="165"/>
          <ac:spMkLst>
            <pc:docMk/>
            <pc:sldMk cId="1617839959" sldId="693"/>
            <ac:spMk id="54" creationId="{A74AF79D-607D-436F-BC28-3A6042DEC327}"/>
          </ac:spMkLst>
        </pc:spChg>
        <pc:spChg chg="mod">
          <ac:chgData name="Heinrich Lukas Weil" userId="8de1357be3ba42a7" providerId="LiveId" clId="{9474362A-F329-4D6E-BDE7-F61DBA5ED742}" dt="2024-04-05T12:59:08.091" v="3008" actId="165"/>
          <ac:spMkLst>
            <pc:docMk/>
            <pc:sldMk cId="1617839959" sldId="693"/>
            <ac:spMk id="55" creationId="{27AB06D1-A0F8-4A38-899F-6DFB76D4188A}"/>
          </ac:spMkLst>
        </pc:spChg>
        <pc:spChg chg="mod">
          <ac:chgData name="Heinrich Lukas Weil" userId="8de1357be3ba42a7" providerId="LiveId" clId="{9474362A-F329-4D6E-BDE7-F61DBA5ED742}" dt="2024-04-05T12:59:08.091" v="3008" actId="165"/>
          <ac:spMkLst>
            <pc:docMk/>
            <pc:sldMk cId="1617839959" sldId="693"/>
            <ac:spMk id="56" creationId="{4170D1E4-A2DC-4C3F-831B-177C28392562}"/>
          </ac:spMkLst>
        </pc:spChg>
        <pc:spChg chg="mod">
          <ac:chgData name="Heinrich Lukas Weil" userId="8de1357be3ba42a7" providerId="LiveId" clId="{9474362A-F329-4D6E-BDE7-F61DBA5ED742}" dt="2024-04-05T12:59:08.091" v="3008" actId="165"/>
          <ac:spMkLst>
            <pc:docMk/>
            <pc:sldMk cId="1617839959" sldId="693"/>
            <ac:spMk id="57" creationId="{BB8FD8B5-BCC5-4B7C-9D8D-95615595D10A}"/>
          </ac:spMkLst>
        </pc:spChg>
        <pc:spChg chg="mod">
          <ac:chgData name="Heinrich Lukas Weil" userId="8de1357be3ba42a7" providerId="LiveId" clId="{9474362A-F329-4D6E-BDE7-F61DBA5ED742}" dt="2024-04-05T12:59:08.091" v="3008" actId="165"/>
          <ac:spMkLst>
            <pc:docMk/>
            <pc:sldMk cId="1617839959" sldId="693"/>
            <ac:spMk id="58" creationId="{313A6944-9A38-43AB-96EC-3021BBA99495}"/>
          </ac:spMkLst>
        </pc:spChg>
        <pc:spChg chg="mod">
          <ac:chgData name="Heinrich Lukas Weil" userId="8de1357be3ba42a7" providerId="LiveId" clId="{9474362A-F329-4D6E-BDE7-F61DBA5ED742}" dt="2024-04-05T12:59:08.091" v="3008" actId="165"/>
          <ac:spMkLst>
            <pc:docMk/>
            <pc:sldMk cId="1617839959" sldId="693"/>
            <ac:spMk id="59" creationId="{939DB33E-8835-4E3D-8D1A-EFEBEF74ECE3}"/>
          </ac:spMkLst>
        </pc:spChg>
        <pc:spChg chg="mod">
          <ac:chgData name="Heinrich Lukas Weil" userId="8de1357be3ba42a7" providerId="LiveId" clId="{9474362A-F329-4D6E-BDE7-F61DBA5ED742}" dt="2024-04-05T12:59:08.091" v="3008" actId="165"/>
          <ac:spMkLst>
            <pc:docMk/>
            <pc:sldMk cId="1617839959" sldId="693"/>
            <ac:spMk id="65" creationId="{516C7F9A-CB37-49B0-966D-526F663AE9B6}"/>
          </ac:spMkLst>
        </pc:spChg>
        <pc:spChg chg="mod">
          <ac:chgData name="Heinrich Lukas Weil" userId="8de1357be3ba42a7" providerId="LiveId" clId="{9474362A-F329-4D6E-BDE7-F61DBA5ED742}" dt="2024-04-05T12:59:08.091" v="3008" actId="165"/>
          <ac:spMkLst>
            <pc:docMk/>
            <pc:sldMk cId="1617839959" sldId="693"/>
            <ac:spMk id="66" creationId="{36AB5686-2D54-4E3C-B3E2-F8789CF0B81E}"/>
          </ac:spMkLst>
        </pc:spChg>
        <pc:spChg chg="mod topLvl">
          <ac:chgData name="Heinrich Lukas Weil" userId="8de1357be3ba42a7" providerId="LiveId" clId="{9474362A-F329-4D6E-BDE7-F61DBA5ED742}" dt="2024-04-05T12:59:08.091" v="3008" actId="165"/>
          <ac:spMkLst>
            <pc:docMk/>
            <pc:sldMk cId="1617839959" sldId="693"/>
            <ac:spMk id="67" creationId="{226CBF03-E08C-4A62-A6C0-4673E5C1D1D5}"/>
          </ac:spMkLst>
        </pc:spChg>
        <pc:spChg chg="mod topLvl">
          <ac:chgData name="Heinrich Lukas Weil" userId="8de1357be3ba42a7" providerId="LiveId" clId="{9474362A-F329-4D6E-BDE7-F61DBA5ED742}" dt="2024-04-05T12:59:08.091" v="3008" actId="165"/>
          <ac:spMkLst>
            <pc:docMk/>
            <pc:sldMk cId="1617839959" sldId="693"/>
            <ac:spMk id="68" creationId="{563FDFAF-DA3B-415B-A3CB-6DE75CAF28B4}"/>
          </ac:spMkLst>
        </pc:spChg>
        <pc:spChg chg="mod topLvl">
          <ac:chgData name="Heinrich Lukas Weil" userId="8de1357be3ba42a7" providerId="LiveId" clId="{9474362A-F329-4D6E-BDE7-F61DBA5ED742}" dt="2024-04-05T12:59:08.091" v="3008" actId="165"/>
          <ac:spMkLst>
            <pc:docMk/>
            <pc:sldMk cId="1617839959" sldId="693"/>
            <ac:spMk id="69" creationId="{C7C46A21-85B8-4EC8-A57C-945E72A1D7BC}"/>
          </ac:spMkLst>
        </pc:spChg>
        <pc:spChg chg="mod topLvl">
          <ac:chgData name="Heinrich Lukas Weil" userId="8de1357be3ba42a7" providerId="LiveId" clId="{9474362A-F329-4D6E-BDE7-F61DBA5ED742}" dt="2024-04-05T12:59:08.091" v="3008" actId="165"/>
          <ac:spMkLst>
            <pc:docMk/>
            <pc:sldMk cId="1617839959" sldId="693"/>
            <ac:spMk id="70" creationId="{A70842FF-4E28-49D0-8E3A-57C3E80B58D8}"/>
          </ac:spMkLst>
        </pc:spChg>
        <pc:grpChg chg="del">
          <ac:chgData name="Heinrich Lukas Weil" userId="8de1357be3ba42a7" providerId="LiveId" clId="{9474362A-F329-4D6E-BDE7-F61DBA5ED742}" dt="2024-04-05T12:59:08.091" v="3008" actId="165"/>
          <ac:grpSpMkLst>
            <pc:docMk/>
            <pc:sldMk cId="1617839959" sldId="693"/>
            <ac:grpSpMk id="2" creationId="{02BE520A-B93B-4BFF-AF15-788671C8D3B0}"/>
          </ac:grpSpMkLst>
        </pc:grpChg>
        <pc:grpChg chg="mod topLvl">
          <ac:chgData name="Heinrich Lukas Weil" userId="8de1357be3ba42a7" providerId="LiveId" clId="{9474362A-F329-4D6E-BDE7-F61DBA5ED742}" dt="2024-04-05T12:59:08.091" v="3008" actId="165"/>
          <ac:grpSpMkLst>
            <pc:docMk/>
            <pc:sldMk cId="1617839959" sldId="693"/>
            <ac:grpSpMk id="41" creationId="{92F83791-D7E1-4EB4-BF5C-5E0A99D42C97}"/>
          </ac:grpSpMkLst>
        </pc:grpChg>
        <pc:grpChg chg="mod topLvl">
          <ac:chgData name="Heinrich Lukas Weil" userId="8de1357be3ba42a7" providerId="LiveId" clId="{9474362A-F329-4D6E-BDE7-F61DBA5ED742}" dt="2024-04-05T12:59:08.091" v="3008" actId="165"/>
          <ac:grpSpMkLst>
            <pc:docMk/>
            <pc:sldMk cId="1617839959" sldId="693"/>
            <ac:grpSpMk id="43" creationId="{DBA7C2D0-268A-4B47-98FB-611F35500E6E}"/>
          </ac:grpSpMkLst>
        </pc:grpChg>
        <pc:grpChg chg="mod topLvl">
          <ac:chgData name="Heinrich Lukas Weil" userId="8de1357be3ba42a7" providerId="LiveId" clId="{9474362A-F329-4D6E-BDE7-F61DBA5ED742}" dt="2024-04-05T12:59:08.091" v="3008" actId="165"/>
          <ac:grpSpMkLst>
            <pc:docMk/>
            <pc:sldMk cId="1617839959" sldId="693"/>
            <ac:grpSpMk id="44" creationId="{4115EBDE-D131-43EC-AF7D-0212031072FF}"/>
          </ac:grpSpMkLst>
        </pc:grpChg>
        <pc:grpChg chg="mod topLvl">
          <ac:chgData name="Heinrich Lukas Weil" userId="8de1357be3ba42a7" providerId="LiveId" clId="{9474362A-F329-4D6E-BDE7-F61DBA5ED742}" dt="2024-04-05T12:59:08.091" v="3008" actId="165"/>
          <ac:grpSpMkLst>
            <pc:docMk/>
            <pc:sldMk cId="1617839959" sldId="693"/>
            <ac:grpSpMk id="64" creationId="{4E7E37FE-D4D8-4AFD-8685-0D578FB5F539}"/>
          </ac:grpSpMkLst>
        </pc:grpChg>
        <pc:cxnChg chg="mod">
          <ac:chgData name="Heinrich Lukas Weil" userId="8de1357be3ba42a7" providerId="LiveId" clId="{9474362A-F329-4D6E-BDE7-F61DBA5ED742}" dt="2024-04-05T12:59:08.091" v="3008" actId="165"/>
          <ac:cxnSpMkLst>
            <pc:docMk/>
            <pc:sldMk cId="1617839959" sldId="693"/>
            <ac:cxnSpMk id="50" creationId="{D1B01298-2811-4921-B878-FC939F359159}"/>
          </ac:cxnSpMkLst>
        </pc:cxnChg>
        <pc:cxnChg chg="mod">
          <ac:chgData name="Heinrich Lukas Weil" userId="8de1357be3ba42a7" providerId="LiveId" clId="{9474362A-F329-4D6E-BDE7-F61DBA5ED742}" dt="2024-04-05T12:59:08.091" v="3008" actId="165"/>
          <ac:cxnSpMkLst>
            <pc:docMk/>
            <pc:sldMk cId="1617839959" sldId="693"/>
            <ac:cxnSpMk id="51" creationId="{59C94A26-65BD-49F7-8878-E02C36F555BA}"/>
          </ac:cxnSpMkLst>
        </pc:cxnChg>
        <pc:cxnChg chg="mod">
          <ac:chgData name="Heinrich Lukas Weil" userId="8de1357be3ba42a7" providerId="LiveId" clId="{9474362A-F329-4D6E-BDE7-F61DBA5ED742}" dt="2024-04-05T12:59:08.091" v="3008" actId="165"/>
          <ac:cxnSpMkLst>
            <pc:docMk/>
            <pc:sldMk cId="1617839959" sldId="693"/>
            <ac:cxnSpMk id="52" creationId="{FB7CF5A1-AFD4-4032-B492-5914BF3749D7}"/>
          </ac:cxnSpMkLst>
        </pc:cxnChg>
        <pc:cxnChg chg="mod">
          <ac:chgData name="Heinrich Lukas Weil" userId="8de1357be3ba42a7" providerId="LiveId" clId="{9474362A-F329-4D6E-BDE7-F61DBA5ED742}" dt="2024-04-05T12:59:08.091" v="3008" actId="165"/>
          <ac:cxnSpMkLst>
            <pc:docMk/>
            <pc:sldMk cId="1617839959" sldId="693"/>
            <ac:cxnSpMk id="53" creationId="{8DAA6D7E-EEF4-4BF0-A92C-D2C870D0322F}"/>
          </ac:cxnSpMkLst>
        </pc:cxnChg>
        <pc:cxnChg chg="mod">
          <ac:chgData name="Heinrich Lukas Weil" userId="8de1357be3ba42a7" providerId="LiveId" clId="{9474362A-F329-4D6E-BDE7-F61DBA5ED742}" dt="2024-04-05T12:59:08.091" v="3008" actId="165"/>
          <ac:cxnSpMkLst>
            <pc:docMk/>
            <pc:sldMk cId="1617839959" sldId="693"/>
            <ac:cxnSpMk id="60" creationId="{D2A2526F-84B9-4A40-9C0C-A889235AC211}"/>
          </ac:cxnSpMkLst>
        </pc:cxnChg>
        <pc:cxnChg chg="mod">
          <ac:chgData name="Heinrich Lukas Weil" userId="8de1357be3ba42a7" providerId="LiveId" clId="{9474362A-F329-4D6E-BDE7-F61DBA5ED742}" dt="2024-04-05T12:59:08.091" v="3008" actId="165"/>
          <ac:cxnSpMkLst>
            <pc:docMk/>
            <pc:sldMk cId="1617839959" sldId="693"/>
            <ac:cxnSpMk id="61" creationId="{631541C0-061E-49B3-AF8D-8C268E4BC1E1}"/>
          </ac:cxnSpMkLst>
        </pc:cxnChg>
        <pc:cxnChg chg="mod">
          <ac:chgData name="Heinrich Lukas Weil" userId="8de1357be3ba42a7" providerId="LiveId" clId="{9474362A-F329-4D6E-BDE7-F61DBA5ED742}" dt="2024-04-05T12:59:08.091" v="3008" actId="165"/>
          <ac:cxnSpMkLst>
            <pc:docMk/>
            <pc:sldMk cId="1617839959" sldId="693"/>
            <ac:cxnSpMk id="62" creationId="{5ECA6500-FE6C-4D00-9D81-012E1F216BB9}"/>
          </ac:cxnSpMkLst>
        </pc:cxnChg>
        <pc:cxnChg chg="mod">
          <ac:chgData name="Heinrich Lukas Weil" userId="8de1357be3ba42a7" providerId="LiveId" clId="{9474362A-F329-4D6E-BDE7-F61DBA5ED742}" dt="2024-04-05T12:59:08.091" v="3008" actId="165"/>
          <ac:cxnSpMkLst>
            <pc:docMk/>
            <pc:sldMk cId="1617839959" sldId="693"/>
            <ac:cxnSpMk id="63" creationId="{4F742EBF-90A5-4A93-91F0-E69393C717BD}"/>
          </ac:cxnSpMkLst>
        </pc:cxnChg>
      </pc:sldChg>
      <pc:sldChg chg="addSp delSp modSp mod ord modNotesTx">
        <pc:chgData name="Heinrich Lukas Weil" userId="8de1357be3ba42a7" providerId="LiveId" clId="{9474362A-F329-4D6E-BDE7-F61DBA5ED742}" dt="2024-04-07T18:15:59.711" v="8063" actId="20577"/>
        <pc:sldMkLst>
          <pc:docMk/>
          <pc:sldMk cId="3480294780" sldId="755"/>
        </pc:sldMkLst>
        <pc:spChg chg="add del mod">
          <ac:chgData name="Heinrich Lukas Weil" userId="8de1357be3ba42a7" providerId="LiveId" clId="{9474362A-F329-4D6E-BDE7-F61DBA5ED742}" dt="2024-04-05T21:12:34.736" v="5480" actId="478"/>
          <ac:spMkLst>
            <pc:docMk/>
            <pc:sldMk cId="3480294780" sldId="755"/>
            <ac:spMk id="30" creationId="{14D00CB7-E054-4C2F-9D5F-4D377D532404}"/>
          </ac:spMkLst>
        </pc:spChg>
        <pc:picChg chg="add mod">
          <ac:chgData name="Heinrich Lukas Weil" userId="8de1357be3ba42a7" providerId="LiveId" clId="{9474362A-F329-4D6E-BDE7-F61DBA5ED742}" dt="2024-04-05T21:12:18.197" v="5472" actId="1076"/>
          <ac:picMkLst>
            <pc:docMk/>
            <pc:sldMk cId="3480294780" sldId="755"/>
            <ac:picMk id="29" creationId="{5738D987-7FBE-A3ED-B7A1-D992DDF20C75}"/>
          </ac:picMkLst>
        </pc:picChg>
      </pc:sldChg>
      <pc:sldChg chg="addSp delSp modSp mod">
        <pc:chgData name="Heinrich Lukas Weil" userId="8de1357be3ba42a7" providerId="LiveId" clId="{9474362A-F329-4D6E-BDE7-F61DBA5ED742}" dt="2024-04-07T21:40:30.295" v="9007" actId="14100"/>
        <pc:sldMkLst>
          <pc:docMk/>
          <pc:sldMk cId="3826286984" sldId="780"/>
        </pc:sldMkLst>
        <pc:spChg chg="add mod ord">
          <ac:chgData name="Heinrich Lukas Weil" userId="8de1357be3ba42a7" providerId="LiveId" clId="{9474362A-F329-4D6E-BDE7-F61DBA5ED742}" dt="2024-04-05T20:58:52.205" v="4789" actId="2085"/>
          <ac:spMkLst>
            <pc:docMk/>
            <pc:sldMk cId="3826286984" sldId="780"/>
            <ac:spMk id="2" creationId="{E296EB32-B7A2-6F75-B59D-3548C878F177}"/>
          </ac:spMkLst>
        </pc:spChg>
        <pc:spChg chg="mod">
          <ac:chgData name="Heinrich Lukas Weil" userId="8de1357be3ba42a7" providerId="LiveId" clId="{9474362A-F329-4D6E-BDE7-F61DBA5ED742}" dt="2024-04-05T20:58:23.426" v="4784" actId="165"/>
          <ac:spMkLst>
            <pc:docMk/>
            <pc:sldMk cId="3826286984" sldId="780"/>
            <ac:spMk id="5" creationId="{FA862832-54C8-B490-E5CC-920678BCA2A7}"/>
          </ac:spMkLst>
        </pc:spChg>
        <pc:spChg chg="mod">
          <ac:chgData name="Heinrich Lukas Weil" userId="8de1357be3ba42a7" providerId="LiveId" clId="{9474362A-F329-4D6E-BDE7-F61DBA5ED742}" dt="2024-04-05T20:58:23.426" v="4784" actId="165"/>
          <ac:spMkLst>
            <pc:docMk/>
            <pc:sldMk cId="3826286984" sldId="780"/>
            <ac:spMk id="6" creationId="{2C8004D8-4E08-1910-A2E5-2361B359BFF1}"/>
          </ac:spMkLst>
        </pc:spChg>
        <pc:spChg chg="mod">
          <ac:chgData name="Heinrich Lukas Weil" userId="8de1357be3ba42a7" providerId="LiveId" clId="{9474362A-F329-4D6E-BDE7-F61DBA5ED742}" dt="2024-04-05T20:58:23.426" v="4784" actId="165"/>
          <ac:spMkLst>
            <pc:docMk/>
            <pc:sldMk cId="3826286984" sldId="780"/>
            <ac:spMk id="7" creationId="{BC2C01D3-7835-48BC-E79B-1A2DF6AECF64}"/>
          </ac:spMkLst>
        </pc:spChg>
        <pc:spChg chg="mod">
          <ac:chgData name="Heinrich Lukas Weil" userId="8de1357be3ba42a7" providerId="LiveId" clId="{9474362A-F329-4D6E-BDE7-F61DBA5ED742}" dt="2024-04-05T20:58:23.426" v="4784" actId="165"/>
          <ac:spMkLst>
            <pc:docMk/>
            <pc:sldMk cId="3826286984" sldId="780"/>
            <ac:spMk id="8" creationId="{6489E67E-2FF7-D0EF-65B4-1325B5EC0BD4}"/>
          </ac:spMkLst>
        </pc:spChg>
        <pc:spChg chg="mod">
          <ac:chgData name="Heinrich Lukas Weil" userId="8de1357be3ba42a7" providerId="LiveId" clId="{9474362A-F329-4D6E-BDE7-F61DBA5ED742}" dt="2024-04-05T20:58:23.426" v="4784" actId="165"/>
          <ac:spMkLst>
            <pc:docMk/>
            <pc:sldMk cId="3826286984" sldId="780"/>
            <ac:spMk id="9" creationId="{AB80141F-C19B-41B1-AE7F-50B06E6F8FE1}"/>
          </ac:spMkLst>
        </pc:spChg>
        <pc:spChg chg="mod">
          <ac:chgData name="Heinrich Lukas Weil" userId="8de1357be3ba42a7" providerId="LiveId" clId="{9474362A-F329-4D6E-BDE7-F61DBA5ED742}" dt="2024-04-05T20:58:27.677" v="4785" actId="165"/>
          <ac:spMkLst>
            <pc:docMk/>
            <pc:sldMk cId="3826286984" sldId="780"/>
            <ac:spMk id="14" creationId="{BD0632FD-EFE1-7BAD-2AC0-21D6DEB76D41}"/>
          </ac:spMkLst>
        </pc:spChg>
        <pc:spChg chg="mod">
          <ac:chgData name="Heinrich Lukas Weil" userId="8de1357be3ba42a7" providerId="LiveId" clId="{9474362A-F329-4D6E-BDE7-F61DBA5ED742}" dt="2024-04-05T20:58:27.677" v="4785" actId="165"/>
          <ac:spMkLst>
            <pc:docMk/>
            <pc:sldMk cId="3826286984" sldId="780"/>
            <ac:spMk id="15" creationId="{575E2088-2774-5A72-82BD-6106208325D4}"/>
          </ac:spMkLst>
        </pc:spChg>
        <pc:spChg chg="mod topLvl">
          <ac:chgData name="Heinrich Lukas Weil" userId="8de1357be3ba42a7" providerId="LiveId" clId="{9474362A-F329-4D6E-BDE7-F61DBA5ED742}" dt="2024-04-05T20:58:27.677" v="4785" actId="165"/>
          <ac:spMkLst>
            <pc:docMk/>
            <pc:sldMk cId="3826286984" sldId="780"/>
            <ac:spMk id="18" creationId="{321D8442-1ABF-18BF-F3B1-5147B9AAF864}"/>
          </ac:spMkLst>
        </pc:spChg>
        <pc:spChg chg="mod topLvl">
          <ac:chgData name="Heinrich Lukas Weil" userId="8de1357be3ba42a7" providerId="LiveId" clId="{9474362A-F329-4D6E-BDE7-F61DBA5ED742}" dt="2024-04-05T20:58:27.677" v="4785" actId="165"/>
          <ac:spMkLst>
            <pc:docMk/>
            <pc:sldMk cId="3826286984" sldId="780"/>
            <ac:spMk id="19" creationId="{5478901C-F206-83B7-E656-C429BA3C9443}"/>
          </ac:spMkLst>
        </pc:spChg>
        <pc:spChg chg="mod">
          <ac:chgData name="Heinrich Lukas Weil" userId="8de1357be3ba42a7" providerId="LiveId" clId="{9474362A-F329-4D6E-BDE7-F61DBA5ED742}" dt="2024-04-05T20:58:27.677" v="4785" actId="165"/>
          <ac:spMkLst>
            <pc:docMk/>
            <pc:sldMk cId="3826286984" sldId="780"/>
            <ac:spMk id="22" creationId="{7E61113B-308B-B956-529A-2C553D6EFC43}"/>
          </ac:spMkLst>
        </pc:spChg>
        <pc:spChg chg="mod">
          <ac:chgData name="Heinrich Lukas Weil" userId="8de1357be3ba42a7" providerId="LiveId" clId="{9474362A-F329-4D6E-BDE7-F61DBA5ED742}" dt="2024-04-05T20:58:27.677" v="4785" actId="165"/>
          <ac:spMkLst>
            <pc:docMk/>
            <pc:sldMk cId="3826286984" sldId="780"/>
            <ac:spMk id="23" creationId="{BD3E2B8C-0352-2BD5-0294-F57F01D939B4}"/>
          </ac:spMkLst>
        </pc:spChg>
        <pc:spChg chg="mod">
          <ac:chgData name="Heinrich Lukas Weil" userId="8de1357be3ba42a7" providerId="LiveId" clId="{9474362A-F329-4D6E-BDE7-F61DBA5ED742}" dt="2024-04-05T20:58:27.677" v="4785" actId="165"/>
          <ac:spMkLst>
            <pc:docMk/>
            <pc:sldMk cId="3826286984" sldId="780"/>
            <ac:spMk id="26" creationId="{7BC8687E-94A2-37AB-38F7-5CF782975B7D}"/>
          </ac:spMkLst>
        </pc:spChg>
        <pc:spChg chg="mod">
          <ac:chgData name="Heinrich Lukas Weil" userId="8de1357be3ba42a7" providerId="LiveId" clId="{9474362A-F329-4D6E-BDE7-F61DBA5ED742}" dt="2024-04-05T20:58:27.677" v="4785" actId="165"/>
          <ac:spMkLst>
            <pc:docMk/>
            <pc:sldMk cId="3826286984" sldId="780"/>
            <ac:spMk id="27" creationId="{DE31605B-DAD2-6ACB-20FE-51047265768F}"/>
          </ac:spMkLst>
        </pc:spChg>
        <pc:spChg chg="mod">
          <ac:chgData name="Heinrich Lukas Weil" userId="8de1357be3ba42a7" providerId="LiveId" clId="{9474362A-F329-4D6E-BDE7-F61DBA5ED742}" dt="2024-04-05T20:58:27.677" v="4785" actId="165"/>
          <ac:spMkLst>
            <pc:docMk/>
            <pc:sldMk cId="3826286984" sldId="780"/>
            <ac:spMk id="30" creationId="{D5C02F3D-2935-A3A6-19FD-E07161692109}"/>
          </ac:spMkLst>
        </pc:spChg>
        <pc:spChg chg="mod">
          <ac:chgData name="Heinrich Lukas Weil" userId="8de1357be3ba42a7" providerId="LiveId" clId="{9474362A-F329-4D6E-BDE7-F61DBA5ED742}" dt="2024-04-05T20:58:27.677" v="4785" actId="165"/>
          <ac:spMkLst>
            <pc:docMk/>
            <pc:sldMk cId="3826286984" sldId="780"/>
            <ac:spMk id="31" creationId="{438563CF-9705-C46C-6E81-E86191BFE019}"/>
          </ac:spMkLst>
        </pc:spChg>
        <pc:spChg chg="mod topLvl">
          <ac:chgData name="Heinrich Lukas Weil" userId="8de1357be3ba42a7" providerId="LiveId" clId="{9474362A-F329-4D6E-BDE7-F61DBA5ED742}" dt="2024-04-05T20:58:27.677" v="4785" actId="165"/>
          <ac:spMkLst>
            <pc:docMk/>
            <pc:sldMk cId="3826286984" sldId="780"/>
            <ac:spMk id="33" creationId="{936F9587-779F-AD95-B0DE-7CC1957201CE}"/>
          </ac:spMkLst>
        </pc:spChg>
        <pc:spChg chg="mod">
          <ac:chgData name="Heinrich Lukas Weil" userId="8de1357be3ba42a7" providerId="LiveId" clId="{9474362A-F329-4D6E-BDE7-F61DBA5ED742}" dt="2024-04-05T20:59:02.855" v="4791"/>
          <ac:spMkLst>
            <pc:docMk/>
            <pc:sldMk cId="3826286984" sldId="780"/>
            <ac:spMk id="34" creationId="{3D5C8283-3E3E-77B4-B7EB-7B9C9BD60232}"/>
          </ac:spMkLst>
        </pc:spChg>
        <pc:spChg chg="mod">
          <ac:chgData name="Heinrich Lukas Weil" userId="8de1357be3ba42a7" providerId="LiveId" clId="{9474362A-F329-4D6E-BDE7-F61DBA5ED742}" dt="2024-04-05T20:59:02.855" v="4791"/>
          <ac:spMkLst>
            <pc:docMk/>
            <pc:sldMk cId="3826286984" sldId="780"/>
            <ac:spMk id="35" creationId="{BDFF626A-A74B-2DFA-C90A-BA31038D5FDE}"/>
          </ac:spMkLst>
        </pc:spChg>
        <pc:spChg chg="mod topLvl">
          <ac:chgData name="Heinrich Lukas Weil" userId="8de1357be3ba42a7" providerId="LiveId" clId="{9474362A-F329-4D6E-BDE7-F61DBA5ED742}" dt="2024-04-05T20:58:40.796" v="4786" actId="164"/>
          <ac:spMkLst>
            <pc:docMk/>
            <pc:sldMk cId="3826286984" sldId="780"/>
            <ac:spMk id="36" creationId="{EB53ED30-7DDE-A71A-D39D-7F6E5F0C4337}"/>
          </ac:spMkLst>
        </pc:spChg>
        <pc:spChg chg="add mod">
          <ac:chgData name="Heinrich Lukas Weil" userId="8de1357be3ba42a7" providerId="LiveId" clId="{9474362A-F329-4D6E-BDE7-F61DBA5ED742}" dt="2024-04-07T15:56:23.594" v="7061" actId="27636"/>
          <ac:spMkLst>
            <pc:docMk/>
            <pc:sldMk cId="3826286984" sldId="780"/>
            <ac:spMk id="37" creationId="{7FE0E60A-EB77-3078-6C0F-D8C5C98827AC}"/>
          </ac:spMkLst>
        </pc:spChg>
        <pc:spChg chg="mod topLvl">
          <ac:chgData name="Heinrich Lukas Weil" userId="8de1357be3ba42a7" providerId="LiveId" clId="{9474362A-F329-4D6E-BDE7-F61DBA5ED742}" dt="2024-04-05T20:58:23.426" v="4784" actId="165"/>
          <ac:spMkLst>
            <pc:docMk/>
            <pc:sldMk cId="3826286984" sldId="780"/>
            <ac:spMk id="38" creationId="{87AAE0EB-CB0B-AB8F-7B26-388D4A7CB154}"/>
          </ac:spMkLst>
        </pc:spChg>
        <pc:spChg chg="mod">
          <ac:chgData name="Heinrich Lukas Weil" userId="8de1357be3ba42a7" providerId="LiveId" clId="{9474362A-F329-4D6E-BDE7-F61DBA5ED742}" dt="2024-04-05T20:59:14.739" v="4793"/>
          <ac:spMkLst>
            <pc:docMk/>
            <pc:sldMk cId="3826286984" sldId="780"/>
            <ac:spMk id="40" creationId="{C3DACBF4-CE7D-A662-C66A-341A6803F8E4}"/>
          </ac:spMkLst>
        </pc:spChg>
        <pc:spChg chg="mod">
          <ac:chgData name="Heinrich Lukas Weil" userId="8de1357be3ba42a7" providerId="LiveId" clId="{9474362A-F329-4D6E-BDE7-F61DBA5ED742}" dt="2024-04-05T20:59:14.739" v="4793"/>
          <ac:spMkLst>
            <pc:docMk/>
            <pc:sldMk cId="3826286984" sldId="780"/>
            <ac:spMk id="41" creationId="{4C95F936-B614-35D1-14FC-A9FFE59CDFBA}"/>
          </ac:spMkLst>
        </pc:spChg>
        <pc:spChg chg="add mod">
          <ac:chgData name="Heinrich Lukas Weil" userId="8de1357be3ba42a7" providerId="LiveId" clId="{9474362A-F329-4D6E-BDE7-F61DBA5ED742}" dt="2024-04-07T15:53:01.021" v="6930" actId="20577"/>
          <ac:spMkLst>
            <pc:docMk/>
            <pc:sldMk cId="3826286984" sldId="780"/>
            <ac:spMk id="42" creationId="{1DE5D38C-0174-3DA4-4174-AB7F2E5CB933}"/>
          </ac:spMkLst>
        </pc:spChg>
        <pc:spChg chg="add del mod">
          <ac:chgData name="Heinrich Lukas Weil" userId="8de1357be3ba42a7" providerId="LiveId" clId="{9474362A-F329-4D6E-BDE7-F61DBA5ED742}" dt="2024-04-05T21:03:13.744" v="4922" actId="478"/>
          <ac:spMkLst>
            <pc:docMk/>
            <pc:sldMk cId="3826286984" sldId="780"/>
            <ac:spMk id="43" creationId="{61C0E954-0364-DEB0-B09A-97F5D11FD018}"/>
          </ac:spMkLst>
        </pc:spChg>
        <pc:spChg chg="add mod">
          <ac:chgData name="Heinrich Lukas Weil" userId="8de1357be3ba42a7" providerId="LiveId" clId="{9474362A-F329-4D6E-BDE7-F61DBA5ED742}" dt="2024-04-07T21:04:55.785" v="8397" actId="208"/>
          <ac:spMkLst>
            <pc:docMk/>
            <pc:sldMk cId="3826286984" sldId="780"/>
            <ac:spMk id="43" creationId="{6D6B75DF-6551-1B24-D828-EE424F21CCB3}"/>
          </ac:spMkLst>
        </pc:spChg>
        <pc:spChg chg="add del mod">
          <ac:chgData name="Heinrich Lukas Weil" userId="8de1357be3ba42a7" providerId="LiveId" clId="{9474362A-F329-4D6E-BDE7-F61DBA5ED742}" dt="2024-04-05T21:22:44.887" v="5492" actId="478"/>
          <ac:spMkLst>
            <pc:docMk/>
            <pc:sldMk cId="3826286984" sldId="780"/>
            <ac:spMk id="45" creationId="{A496F377-DFDA-48AA-2E0B-87567CDE8FA0}"/>
          </ac:spMkLst>
        </pc:spChg>
        <pc:spChg chg="mod topLvl">
          <ac:chgData name="Heinrich Lukas Weil" userId="8de1357be3ba42a7" providerId="LiveId" clId="{9474362A-F329-4D6E-BDE7-F61DBA5ED742}" dt="2024-04-05T20:58:23.426" v="4784" actId="165"/>
          <ac:spMkLst>
            <pc:docMk/>
            <pc:sldMk cId="3826286984" sldId="780"/>
            <ac:spMk id="60" creationId="{E4F3BBE9-D9D0-2408-0D79-1422E9F6EA8A}"/>
          </ac:spMkLst>
        </pc:spChg>
        <pc:spChg chg="del mod topLvl">
          <ac:chgData name="Heinrich Lukas Weil" userId="8de1357be3ba42a7" providerId="LiveId" clId="{9474362A-F329-4D6E-BDE7-F61DBA5ED742}" dt="2024-04-05T20:59:01.581" v="4790" actId="478"/>
          <ac:spMkLst>
            <pc:docMk/>
            <pc:sldMk cId="3826286984" sldId="780"/>
            <ac:spMk id="62" creationId="{193B4E4E-3315-5530-6D39-ECC9DF64B311}"/>
          </ac:spMkLst>
        </pc:spChg>
        <pc:spChg chg="mod topLvl">
          <ac:chgData name="Heinrich Lukas Weil" userId="8de1357be3ba42a7" providerId="LiveId" clId="{9474362A-F329-4D6E-BDE7-F61DBA5ED742}" dt="2024-04-05T20:59:44.318" v="4803" actId="1076"/>
          <ac:spMkLst>
            <pc:docMk/>
            <pc:sldMk cId="3826286984" sldId="780"/>
            <ac:spMk id="63" creationId="{5851B1FF-C7ED-C4BC-6198-9FB181EBBE66}"/>
          </ac:spMkLst>
        </pc:spChg>
        <pc:spChg chg="mod">
          <ac:chgData name="Heinrich Lukas Weil" userId="8de1357be3ba42a7" providerId="LiveId" clId="{9474362A-F329-4D6E-BDE7-F61DBA5ED742}" dt="2024-04-05T20:58:14.888" v="4783" actId="165"/>
          <ac:spMkLst>
            <pc:docMk/>
            <pc:sldMk cId="3826286984" sldId="780"/>
            <ac:spMk id="90" creationId="{01158AEA-FCAE-49E4-CB22-B698986BB278}"/>
          </ac:spMkLst>
        </pc:spChg>
        <pc:spChg chg="mod">
          <ac:chgData name="Heinrich Lukas Weil" userId="8de1357be3ba42a7" providerId="LiveId" clId="{9474362A-F329-4D6E-BDE7-F61DBA5ED742}" dt="2024-04-05T20:58:14.888" v="4783" actId="165"/>
          <ac:spMkLst>
            <pc:docMk/>
            <pc:sldMk cId="3826286984" sldId="780"/>
            <ac:spMk id="91" creationId="{C5A7B58D-664C-BE7E-E316-0C12DA18EBAD}"/>
          </ac:spMkLst>
        </pc:spChg>
        <pc:spChg chg="mod">
          <ac:chgData name="Heinrich Lukas Weil" userId="8de1357be3ba42a7" providerId="LiveId" clId="{9474362A-F329-4D6E-BDE7-F61DBA5ED742}" dt="2024-04-05T20:58:14.888" v="4783" actId="165"/>
          <ac:spMkLst>
            <pc:docMk/>
            <pc:sldMk cId="3826286984" sldId="780"/>
            <ac:spMk id="92" creationId="{6FA437F4-2979-537A-63E5-B6FD4B08ED60}"/>
          </ac:spMkLst>
        </pc:spChg>
        <pc:spChg chg="mod">
          <ac:chgData name="Heinrich Lukas Weil" userId="8de1357be3ba42a7" providerId="LiveId" clId="{9474362A-F329-4D6E-BDE7-F61DBA5ED742}" dt="2024-04-05T21:02:20.823" v="4920" actId="1036"/>
          <ac:spMkLst>
            <pc:docMk/>
            <pc:sldMk cId="3826286984" sldId="780"/>
            <ac:spMk id="93" creationId="{066C89CC-7026-2F19-A8E1-4D88A5CDB920}"/>
          </ac:spMkLst>
        </pc:spChg>
        <pc:spChg chg="mod">
          <ac:chgData name="Heinrich Lukas Weil" userId="8de1357be3ba42a7" providerId="LiveId" clId="{9474362A-F329-4D6E-BDE7-F61DBA5ED742}" dt="2024-04-05T21:02:20.823" v="4920" actId="1036"/>
          <ac:spMkLst>
            <pc:docMk/>
            <pc:sldMk cId="3826286984" sldId="780"/>
            <ac:spMk id="94" creationId="{98B6EB80-70FC-72E8-2972-BC5C2782329E}"/>
          </ac:spMkLst>
        </pc:spChg>
        <pc:spChg chg="mod">
          <ac:chgData name="Heinrich Lukas Weil" userId="8de1357be3ba42a7" providerId="LiveId" clId="{9474362A-F329-4D6E-BDE7-F61DBA5ED742}" dt="2024-04-05T20:58:14.888" v="4783" actId="165"/>
          <ac:spMkLst>
            <pc:docMk/>
            <pc:sldMk cId="3826286984" sldId="780"/>
            <ac:spMk id="96" creationId="{3C264AA8-9597-BC9C-29D3-DA3950FCD4D9}"/>
          </ac:spMkLst>
        </pc:spChg>
        <pc:spChg chg="mod">
          <ac:chgData name="Heinrich Lukas Weil" userId="8de1357be3ba42a7" providerId="LiveId" clId="{9474362A-F329-4D6E-BDE7-F61DBA5ED742}" dt="2024-04-05T20:58:14.888" v="4783" actId="165"/>
          <ac:spMkLst>
            <pc:docMk/>
            <pc:sldMk cId="3826286984" sldId="780"/>
            <ac:spMk id="97" creationId="{56FCD09F-FE01-084D-E5F4-DC6885E687FD}"/>
          </ac:spMkLst>
        </pc:spChg>
        <pc:spChg chg="mod">
          <ac:chgData name="Heinrich Lukas Weil" userId="8de1357be3ba42a7" providerId="LiveId" clId="{9474362A-F329-4D6E-BDE7-F61DBA5ED742}" dt="2024-04-05T20:58:14.888" v="4783" actId="165"/>
          <ac:spMkLst>
            <pc:docMk/>
            <pc:sldMk cId="3826286984" sldId="780"/>
            <ac:spMk id="98" creationId="{F94592B3-EF2C-6CEF-17E9-E5AB43A9CA45}"/>
          </ac:spMkLst>
        </pc:spChg>
        <pc:spChg chg="mod">
          <ac:chgData name="Heinrich Lukas Weil" userId="8de1357be3ba42a7" providerId="LiveId" clId="{9474362A-F329-4D6E-BDE7-F61DBA5ED742}" dt="2024-04-05T20:58:14.888" v="4783" actId="165"/>
          <ac:spMkLst>
            <pc:docMk/>
            <pc:sldMk cId="3826286984" sldId="780"/>
            <ac:spMk id="101" creationId="{AD18AEB1-296B-4EC3-B6D0-7D03B2327AA9}"/>
          </ac:spMkLst>
        </pc:spChg>
        <pc:spChg chg="mod">
          <ac:chgData name="Heinrich Lukas Weil" userId="8de1357be3ba42a7" providerId="LiveId" clId="{9474362A-F329-4D6E-BDE7-F61DBA5ED742}" dt="2024-04-05T20:58:14.888" v="4783" actId="165"/>
          <ac:spMkLst>
            <pc:docMk/>
            <pc:sldMk cId="3826286984" sldId="780"/>
            <ac:spMk id="102" creationId="{08782914-1F92-FE9F-6738-60BFB0CD0700}"/>
          </ac:spMkLst>
        </pc:spChg>
        <pc:spChg chg="mod">
          <ac:chgData name="Heinrich Lukas Weil" userId="8de1357be3ba42a7" providerId="LiveId" clId="{9474362A-F329-4D6E-BDE7-F61DBA5ED742}" dt="2024-04-05T20:58:14.888" v="4783" actId="165"/>
          <ac:spMkLst>
            <pc:docMk/>
            <pc:sldMk cId="3826286984" sldId="780"/>
            <ac:spMk id="103" creationId="{D94876EE-6896-B425-E7E8-E055B2CACB64}"/>
          </ac:spMkLst>
        </pc:spChg>
        <pc:spChg chg="mod">
          <ac:chgData name="Heinrich Lukas Weil" userId="8de1357be3ba42a7" providerId="LiveId" clId="{9474362A-F329-4D6E-BDE7-F61DBA5ED742}" dt="2024-04-05T20:58:14.888" v="4783" actId="165"/>
          <ac:spMkLst>
            <pc:docMk/>
            <pc:sldMk cId="3826286984" sldId="780"/>
            <ac:spMk id="104" creationId="{1DE69EFB-FCFB-2B5E-491A-7B0DCDCC25CA}"/>
          </ac:spMkLst>
        </pc:spChg>
        <pc:spChg chg="mod">
          <ac:chgData name="Heinrich Lukas Weil" userId="8de1357be3ba42a7" providerId="LiveId" clId="{9474362A-F329-4D6E-BDE7-F61DBA5ED742}" dt="2024-04-05T20:58:14.888" v="4783" actId="165"/>
          <ac:spMkLst>
            <pc:docMk/>
            <pc:sldMk cId="3826286984" sldId="780"/>
            <ac:spMk id="105" creationId="{2F31C6EE-60B8-AC8D-1F6D-FB0316244D3E}"/>
          </ac:spMkLst>
        </pc:spChg>
        <pc:spChg chg="mod">
          <ac:chgData name="Heinrich Lukas Weil" userId="8de1357be3ba42a7" providerId="LiveId" clId="{9474362A-F329-4D6E-BDE7-F61DBA5ED742}" dt="2024-04-05T20:58:14.888" v="4783" actId="165"/>
          <ac:spMkLst>
            <pc:docMk/>
            <pc:sldMk cId="3826286984" sldId="780"/>
            <ac:spMk id="106" creationId="{A69E6A39-A7EC-8EE4-FCA1-C67B9E5F9E26}"/>
          </ac:spMkLst>
        </pc:spChg>
        <pc:spChg chg="mod">
          <ac:chgData name="Heinrich Lukas Weil" userId="8de1357be3ba42a7" providerId="LiveId" clId="{9474362A-F329-4D6E-BDE7-F61DBA5ED742}" dt="2024-04-05T20:58:14.888" v="4783" actId="165"/>
          <ac:spMkLst>
            <pc:docMk/>
            <pc:sldMk cId="3826286984" sldId="780"/>
            <ac:spMk id="107" creationId="{502A2300-2185-2C92-A0A4-D215111E7D94}"/>
          </ac:spMkLst>
        </pc:spChg>
        <pc:spChg chg="mod">
          <ac:chgData name="Heinrich Lukas Weil" userId="8de1357be3ba42a7" providerId="LiveId" clId="{9474362A-F329-4D6E-BDE7-F61DBA5ED742}" dt="2024-04-05T20:58:14.888" v="4783" actId="165"/>
          <ac:spMkLst>
            <pc:docMk/>
            <pc:sldMk cId="3826286984" sldId="780"/>
            <ac:spMk id="108" creationId="{605ACF64-235D-92C2-3F99-DAD1BF39BB8F}"/>
          </ac:spMkLst>
        </pc:spChg>
        <pc:spChg chg="del mod">
          <ac:chgData name="Heinrich Lukas Weil" userId="8de1357be3ba42a7" providerId="LiveId" clId="{9474362A-F329-4D6E-BDE7-F61DBA5ED742}" dt="2024-04-05T20:59:23.421" v="4798" actId="478"/>
          <ac:spMkLst>
            <pc:docMk/>
            <pc:sldMk cId="3826286984" sldId="780"/>
            <ac:spMk id="109" creationId="{7B9B7AFA-9CAA-B272-570D-17D5CF054620}"/>
          </ac:spMkLst>
        </pc:spChg>
        <pc:spChg chg="mod">
          <ac:chgData name="Heinrich Lukas Weil" userId="8de1357be3ba42a7" providerId="LiveId" clId="{9474362A-F329-4D6E-BDE7-F61DBA5ED742}" dt="2024-04-05T20:58:14.888" v="4783" actId="165"/>
          <ac:spMkLst>
            <pc:docMk/>
            <pc:sldMk cId="3826286984" sldId="780"/>
            <ac:spMk id="110" creationId="{07E2EEAF-A6C7-B90B-3104-1A1FB4D28CA2}"/>
          </ac:spMkLst>
        </pc:spChg>
        <pc:spChg chg="mod topLvl">
          <ac:chgData name="Heinrich Lukas Weil" userId="8de1357be3ba42a7" providerId="LiveId" clId="{9474362A-F329-4D6E-BDE7-F61DBA5ED742}" dt="2024-04-05T20:58:23.426" v="4784" actId="165"/>
          <ac:spMkLst>
            <pc:docMk/>
            <pc:sldMk cId="3826286984" sldId="780"/>
            <ac:spMk id="112" creationId="{63C9217D-9010-62DF-1C41-17D402DF8BDD}"/>
          </ac:spMkLst>
        </pc:spChg>
        <pc:spChg chg="mod topLvl">
          <ac:chgData name="Heinrich Lukas Weil" userId="8de1357be3ba42a7" providerId="LiveId" clId="{9474362A-F329-4D6E-BDE7-F61DBA5ED742}" dt="2024-04-05T20:58:23.426" v="4784" actId="165"/>
          <ac:spMkLst>
            <pc:docMk/>
            <pc:sldMk cId="3826286984" sldId="780"/>
            <ac:spMk id="113" creationId="{4C22005D-EC9C-0AED-3997-30E3585BB8AC}"/>
          </ac:spMkLst>
        </pc:spChg>
        <pc:spChg chg="mod">
          <ac:chgData name="Heinrich Lukas Weil" userId="8de1357be3ba42a7" providerId="LiveId" clId="{9474362A-F329-4D6E-BDE7-F61DBA5ED742}" dt="2024-04-05T20:58:14.888" v="4783" actId="165"/>
          <ac:spMkLst>
            <pc:docMk/>
            <pc:sldMk cId="3826286984" sldId="780"/>
            <ac:spMk id="114" creationId="{830137B3-211C-3943-B8AA-B51362E65A19}"/>
          </ac:spMkLst>
        </pc:spChg>
        <pc:spChg chg="mod">
          <ac:chgData name="Heinrich Lukas Weil" userId="8de1357be3ba42a7" providerId="LiveId" clId="{9474362A-F329-4D6E-BDE7-F61DBA5ED742}" dt="2024-04-05T20:58:14.888" v="4783" actId="165"/>
          <ac:spMkLst>
            <pc:docMk/>
            <pc:sldMk cId="3826286984" sldId="780"/>
            <ac:spMk id="115" creationId="{86079D76-E74D-1816-49F5-4856D3A6FE2E}"/>
          </ac:spMkLst>
        </pc:spChg>
        <pc:spChg chg="mod">
          <ac:chgData name="Heinrich Lukas Weil" userId="8de1357be3ba42a7" providerId="LiveId" clId="{9474362A-F329-4D6E-BDE7-F61DBA5ED742}" dt="2024-04-05T20:58:14.888" v="4783" actId="165"/>
          <ac:spMkLst>
            <pc:docMk/>
            <pc:sldMk cId="3826286984" sldId="780"/>
            <ac:spMk id="118" creationId="{635A62CA-5242-67C4-6737-EB0F5E5D1C18}"/>
          </ac:spMkLst>
        </pc:spChg>
        <pc:spChg chg="mod">
          <ac:chgData name="Heinrich Lukas Weil" userId="8de1357be3ba42a7" providerId="LiveId" clId="{9474362A-F329-4D6E-BDE7-F61DBA5ED742}" dt="2024-04-05T20:58:14.888" v="4783" actId="165"/>
          <ac:spMkLst>
            <pc:docMk/>
            <pc:sldMk cId="3826286984" sldId="780"/>
            <ac:spMk id="119" creationId="{932EBE92-7F48-BFBF-A7CB-747F74912932}"/>
          </ac:spMkLst>
        </pc:spChg>
        <pc:spChg chg="mod topLvl">
          <ac:chgData name="Heinrich Lukas Weil" userId="8de1357be3ba42a7" providerId="LiveId" clId="{9474362A-F329-4D6E-BDE7-F61DBA5ED742}" dt="2024-04-05T21:23:20.214" v="5499" actId="1076"/>
          <ac:spMkLst>
            <pc:docMk/>
            <pc:sldMk cId="3826286984" sldId="780"/>
            <ac:spMk id="121" creationId="{F3D73D83-37BF-9C80-7FB0-53756BED7D4C}"/>
          </ac:spMkLst>
        </pc:spChg>
        <pc:spChg chg="mod topLvl">
          <ac:chgData name="Heinrich Lukas Weil" userId="8de1357be3ba42a7" providerId="LiveId" clId="{9474362A-F329-4D6E-BDE7-F61DBA5ED742}" dt="2024-04-05T21:00:38.091" v="4830" actId="1076"/>
          <ac:spMkLst>
            <pc:docMk/>
            <pc:sldMk cId="3826286984" sldId="780"/>
            <ac:spMk id="122" creationId="{4F712AC3-6208-9446-B47B-D294A065CF40}"/>
          </ac:spMkLst>
        </pc:spChg>
        <pc:spChg chg="mod topLvl">
          <ac:chgData name="Heinrich Lukas Weil" userId="8de1357be3ba42a7" providerId="LiveId" clId="{9474362A-F329-4D6E-BDE7-F61DBA5ED742}" dt="2024-04-05T21:00:48.433" v="4835" actId="1037"/>
          <ac:spMkLst>
            <pc:docMk/>
            <pc:sldMk cId="3826286984" sldId="780"/>
            <ac:spMk id="124" creationId="{2EED7E7E-C855-CF07-B5DE-83C358F6941F}"/>
          </ac:spMkLst>
        </pc:spChg>
        <pc:grpChg chg="add mod">
          <ac:chgData name="Heinrich Lukas Weil" userId="8de1357be3ba42a7" providerId="LiveId" clId="{9474362A-F329-4D6E-BDE7-F61DBA5ED742}" dt="2024-04-05T20:58:40.796" v="4786" actId="164"/>
          <ac:grpSpMkLst>
            <pc:docMk/>
            <pc:sldMk cId="3826286984" sldId="780"/>
            <ac:grpSpMk id="3" creationId="{9F44E948-CD65-45EE-F4E8-90E3685BDFD4}"/>
          </ac:grpSpMkLst>
        </pc:grpChg>
        <pc:grpChg chg="mod topLvl">
          <ac:chgData name="Heinrich Lukas Weil" userId="8de1357be3ba42a7" providerId="LiveId" clId="{9474362A-F329-4D6E-BDE7-F61DBA5ED742}" dt="2024-04-05T20:58:23.426" v="4784" actId="165"/>
          <ac:grpSpMkLst>
            <pc:docMk/>
            <pc:sldMk cId="3826286984" sldId="780"/>
            <ac:grpSpMk id="4" creationId="{945B083B-3B1A-DC57-26B3-ECB8FF2C9EA7}"/>
          </ac:grpSpMkLst>
        </pc:grpChg>
        <pc:grpChg chg="add mod">
          <ac:chgData name="Heinrich Lukas Weil" userId="8de1357be3ba42a7" providerId="LiveId" clId="{9474362A-F329-4D6E-BDE7-F61DBA5ED742}" dt="2024-04-05T20:59:06.342" v="4792" actId="1076"/>
          <ac:grpSpMkLst>
            <pc:docMk/>
            <pc:sldMk cId="3826286984" sldId="780"/>
            <ac:grpSpMk id="16" creationId="{3B0F0B58-239D-EDBE-62ED-03ED18383EF8}"/>
          </ac:grpSpMkLst>
        </pc:grpChg>
        <pc:grpChg chg="mod topLvl">
          <ac:chgData name="Heinrich Lukas Weil" userId="8de1357be3ba42a7" providerId="LiveId" clId="{9474362A-F329-4D6E-BDE7-F61DBA5ED742}" dt="2024-04-05T20:58:27.677" v="4785" actId="165"/>
          <ac:grpSpMkLst>
            <pc:docMk/>
            <pc:sldMk cId="3826286984" sldId="780"/>
            <ac:grpSpMk id="20" creationId="{5A1B4474-4602-E94C-0061-E5FFACC2EB10}"/>
          </ac:grpSpMkLst>
        </pc:grpChg>
        <pc:grpChg chg="mod topLvl">
          <ac:chgData name="Heinrich Lukas Weil" userId="8de1357be3ba42a7" providerId="LiveId" clId="{9474362A-F329-4D6E-BDE7-F61DBA5ED742}" dt="2024-04-05T20:58:27.677" v="4785" actId="165"/>
          <ac:grpSpMkLst>
            <pc:docMk/>
            <pc:sldMk cId="3826286984" sldId="780"/>
            <ac:grpSpMk id="21" creationId="{632EE942-4429-7823-8B15-EC6910C692D0}"/>
          </ac:grpSpMkLst>
        </pc:grpChg>
        <pc:grpChg chg="mod topLvl">
          <ac:chgData name="Heinrich Lukas Weil" userId="8de1357be3ba42a7" providerId="LiveId" clId="{9474362A-F329-4D6E-BDE7-F61DBA5ED742}" dt="2024-04-05T20:58:27.677" v="4785" actId="165"/>
          <ac:grpSpMkLst>
            <pc:docMk/>
            <pc:sldMk cId="3826286984" sldId="780"/>
            <ac:grpSpMk id="25" creationId="{A2869BCE-3A88-A159-7003-3C3D78FCF07E}"/>
          </ac:grpSpMkLst>
        </pc:grpChg>
        <pc:grpChg chg="mod topLvl">
          <ac:chgData name="Heinrich Lukas Weil" userId="8de1357be3ba42a7" providerId="LiveId" clId="{9474362A-F329-4D6E-BDE7-F61DBA5ED742}" dt="2024-04-05T20:58:27.677" v="4785" actId="165"/>
          <ac:grpSpMkLst>
            <pc:docMk/>
            <pc:sldMk cId="3826286984" sldId="780"/>
            <ac:grpSpMk id="29" creationId="{331BA70C-9964-7E01-E370-DEFBEA416E90}"/>
          </ac:grpSpMkLst>
        </pc:grpChg>
        <pc:grpChg chg="del mod topLvl">
          <ac:chgData name="Heinrich Lukas Weil" userId="8de1357be3ba42a7" providerId="LiveId" clId="{9474362A-F329-4D6E-BDE7-F61DBA5ED742}" dt="2024-04-05T20:58:27.677" v="4785" actId="165"/>
          <ac:grpSpMkLst>
            <pc:docMk/>
            <pc:sldMk cId="3826286984" sldId="780"/>
            <ac:grpSpMk id="37" creationId="{1473139C-2817-843B-8608-0C9B844D1B2A}"/>
          </ac:grpSpMkLst>
        </pc:grpChg>
        <pc:grpChg chg="add mod">
          <ac:chgData name="Heinrich Lukas Weil" userId="8de1357be3ba42a7" providerId="LiveId" clId="{9474362A-F329-4D6E-BDE7-F61DBA5ED742}" dt="2024-04-05T20:59:24.552" v="4800" actId="1035"/>
          <ac:grpSpMkLst>
            <pc:docMk/>
            <pc:sldMk cId="3826286984" sldId="780"/>
            <ac:grpSpMk id="39" creationId="{B405E832-E82F-F604-AFB1-9F5A076020AC}"/>
          </ac:grpSpMkLst>
        </pc:grpChg>
        <pc:grpChg chg="add mod">
          <ac:chgData name="Heinrich Lukas Weil" userId="8de1357be3ba42a7" providerId="LiveId" clId="{9474362A-F329-4D6E-BDE7-F61DBA5ED742}" dt="2024-04-07T21:40:30.295" v="9007" actId="14100"/>
          <ac:grpSpMkLst>
            <pc:docMk/>
            <pc:sldMk cId="3826286984" sldId="780"/>
            <ac:grpSpMk id="46" creationId="{7836ED02-0BC3-53AF-07D4-0B0A0F681D48}"/>
          </ac:grpSpMkLst>
        </pc:grpChg>
        <pc:grpChg chg="del">
          <ac:chgData name="Heinrich Lukas Weil" userId="8de1357be3ba42a7" providerId="LiveId" clId="{9474362A-F329-4D6E-BDE7-F61DBA5ED742}" dt="2024-04-05T20:58:14.888" v="4783" actId="165"/>
          <ac:grpSpMkLst>
            <pc:docMk/>
            <pc:sldMk cId="3826286984" sldId="780"/>
            <ac:grpSpMk id="89" creationId="{03332783-042E-F026-7BBA-C09DF7D427E0}"/>
          </ac:grpSpMkLst>
        </pc:grpChg>
        <pc:grpChg chg="mod">
          <ac:chgData name="Heinrich Lukas Weil" userId="8de1357be3ba42a7" providerId="LiveId" clId="{9474362A-F329-4D6E-BDE7-F61DBA5ED742}" dt="2024-04-05T20:58:14.888" v="4783" actId="165"/>
          <ac:grpSpMkLst>
            <pc:docMk/>
            <pc:sldMk cId="3826286984" sldId="780"/>
            <ac:grpSpMk id="99" creationId="{029B54DE-F286-13F0-EA62-C19F904BFE4A}"/>
          </ac:grpSpMkLst>
        </pc:grpChg>
        <pc:grpChg chg="mod">
          <ac:chgData name="Heinrich Lukas Weil" userId="8de1357be3ba42a7" providerId="LiveId" clId="{9474362A-F329-4D6E-BDE7-F61DBA5ED742}" dt="2024-04-05T20:58:14.888" v="4783" actId="165"/>
          <ac:grpSpMkLst>
            <pc:docMk/>
            <pc:sldMk cId="3826286984" sldId="780"/>
            <ac:grpSpMk id="100" creationId="{B4000730-CCA7-E95F-6373-3DEB27142B69}"/>
          </ac:grpSpMkLst>
        </pc:grpChg>
        <pc:grpChg chg="mod">
          <ac:chgData name="Heinrich Lukas Weil" userId="8de1357be3ba42a7" providerId="LiveId" clId="{9474362A-F329-4D6E-BDE7-F61DBA5ED742}" dt="2024-04-05T20:58:14.888" v="4783" actId="165"/>
          <ac:grpSpMkLst>
            <pc:docMk/>
            <pc:sldMk cId="3826286984" sldId="780"/>
            <ac:grpSpMk id="111" creationId="{7FA2CEEF-C10D-78A0-D3D7-8996821A9C7D}"/>
          </ac:grpSpMkLst>
        </pc:grpChg>
        <pc:grpChg chg="del mod topLvl">
          <ac:chgData name="Heinrich Lukas Weil" userId="8de1357be3ba42a7" providerId="LiveId" clId="{9474362A-F329-4D6E-BDE7-F61DBA5ED742}" dt="2024-04-05T20:58:23.426" v="4784" actId="165"/>
          <ac:grpSpMkLst>
            <pc:docMk/>
            <pc:sldMk cId="3826286984" sldId="780"/>
            <ac:grpSpMk id="116" creationId="{C47A6195-4A16-A9E3-5ADD-0464129A5AC4}"/>
          </ac:grpSpMkLst>
        </pc:grpChg>
        <pc:grpChg chg="mod topLvl">
          <ac:chgData name="Heinrich Lukas Weil" userId="8de1357be3ba42a7" providerId="LiveId" clId="{9474362A-F329-4D6E-BDE7-F61DBA5ED742}" dt="2024-04-05T20:58:14.888" v="4783" actId="165"/>
          <ac:grpSpMkLst>
            <pc:docMk/>
            <pc:sldMk cId="3826286984" sldId="780"/>
            <ac:grpSpMk id="117" creationId="{3CFB2585-AA58-BD45-273B-5DEE5C864770}"/>
          </ac:grpSpMkLst>
        </pc:grpChg>
        <pc:grpChg chg="mod topLvl">
          <ac:chgData name="Heinrich Lukas Weil" userId="8de1357be3ba42a7" providerId="LiveId" clId="{9474362A-F329-4D6E-BDE7-F61DBA5ED742}" dt="2024-04-05T20:58:14.888" v="4783" actId="165"/>
          <ac:grpSpMkLst>
            <pc:docMk/>
            <pc:sldMk cId="3826286984" sldId="780"/>
            <ac:grpSpMk id="120" creationId="{B1A0B6B6-39D7-1CC5-58AD-1EDAFF85AA65}"/>
          </ac:grpSpMkLst>
        </pc:grpChg>
        <pc:picChg chg="add mod">
          <ac:chgData name="Heinrich Lukas Weil" userId="8de1357be3ba42a7" providerId="LiveId" clId="{9474362A-F329-4D6E-BDE7-F61DBA5ED742}" dt="2024-04-07T21:04:17.598" v="8388" actId="164"/>
          <ac:picMkLst>
            <pc:docMk/>
            <pc:sldMk cId="3826286984" sldId="780"/>
            <ac:picMk id="44" creationId="{1C8052DE-F063-CB59-E81B-CB72D93A5763}"/>
          </ac:picMkLst>
        </pc:picChg>
        <pc:picChg chg="add mod">
          <ac:chgData name="Heinrich Lukas Weil" userId="8de1357be3ba42a7" providerId="LiveId" clId="{9474362A-F329-4D6E-BDE7-F61DBA5ED742}" dt="2024-04-07T21:04:17.598" v="8388" actId="164"/>
          <ac:picMkLst>
            <pc:docMk/>
            <pc:sldMk cId="3826286984" sldId="780"/>
            <ac:picMk id="45" creationId="{FD111307-C3B5-6EF6-C6D9-FD6BEBBB7402}"/>
          </ac:picMkLst>
        </pc:picChg>
        <pc:cxnChg chg="mod">
          <ac:chgData name="Heinrich Lukas Weil" userId="8de1357be3ba42a7" providerId="LiveId" clId="{9474362A-F329-4D6E-BDE7-F61DBA5ED742}" dt="2024-04-05T20:58:23.426" v="4784" actId="165"/>
          <ac:cxnSpMkLst>
            <pc:docMk/>
            <pc:sldMk cId="3826286984" sldId="780"/>
            <ac:cxnSpMk id="10" creationId="{0A12B07B-1334-ED39-68F0-D77D186437FB}"/>
          </ac:cxnSpMkLst>
        </pc:cxnChg>
        <pc:cxnChg chg="mod">
          <ac:chgData name="Heinrich Lukas Weil" userId="8de1357be3ba42a7" providerId="LiveId" clId="{9474362A-F329-4D6E-BDE7-F61DBA5ED742}" dt="2024-04-05T20:58:23.426" v="4784" actId="165"/>
          <ac:cxnSpMkLst>
            <pc:docMk/>
            <pc:sldMk cId="3826286984" sldId="780"/>
            <ac:cxnSpMk id="11" creationId="{511BCCAA-C085-158F-71E6-FD47C0F97ABC}"/>
          </ac:cxnSpMkLst>
        </pc:cxnChg>
        <pc:cxnChg chg="mod">
          <ac:chgData name="Heinrich Lukas Weil" userId="8de1357be3ba42a7" providerId="LiveId" clId="{9474362A-F329-4D6E-BDE7-F61DBA5ED742}" dt="2024-04-05T20:58:23.426" v="4784" actId="165"/>
          <ac:cxnSpMkLst>
            <pc:docMk/>
            <pc:sldMk cId="3826286984" sldId="780"/>
            <ac:cxnSpMk id="12" creationId="{E852C525-621D-5481-C0FB-9A3748F2D523}"/>
          </ac:cxnSpMkLst>
        </pc:cxnChg>
        <pc:cxnChg chg="mod">
          <ac:chgData name="Heinrich Lukas Weil" userId="8de1357be3ba42a7" providerId="LiveId" clId="{9474362A-F329-4D6E-BDE7-F61DBA5ED742}" dt="2024-04-05T20:58:23.426" v="4784" actId="165"/>
          <ac:cxnSpMkLst>
            <pc:docMk/>
            <pc:sldMk cId="3826286984" sldId="780"/>
            <ac:cxnSpMk id="13" creationId="{346BAF71-4C0B-E623-AA9C-1AC4101AA7E0}"/>
          </ac:cxnSpMkLst>
        </pc:cxnChg>
        <pc:cxnChg chg="mod">
          <ac:chgData name="Heinrich Lukas Weil" userId="8de1357be3ba42a7" providerId="LiveId" clId="{9474362A-F329-4D6E-BDE7-F61DBA5ED742}" dt="2024-04-05T20:58:27.677" v="4785" actId="165"/>
          <ac:cxnSpMkLst>
            <pc:docMk/>
            <pc:sldMk cId="3826286984" sldId="780"/>
            <ac:cxnSpMk id="17" creationId="{10F01FDB-D0D8-29E0-4E8C-333852F0DF94}"/>
          </ac:cxnSpMkLst>
        </pc:cxnChg>
        <pc:cxnChg chg="mod">
          <ac:chgData name="Heinrich Lukas Weil" userId="8de1357be3ba42a7" providerId="LiveId" clId="{9474362A-F329-4D6E-BDE7-F61DBA5ED742}" dt="2024-04-05T20:58:27.677" v="4785" actId="165"/>
          <ac:cxnSpMkLst>
            <pc:docMk/>
            <pc:sldMk cId="3826286984" sldId="780"/>
            <ac:cxnSpMk id="24" creationId="{C91D5E6E-11A2-FBEC-1551-41DC886EC07C}"/>
          </ac:cxnSpMkLst>
        </pc:cxnChg>
        <pc:cxnChg chg="mod">
          <ac:chgData name="Heinrich Lukas Weil" userId="8de1357be3ba42a7" providerId="LiveId" clId="{9474362A-F329-4D6E-BDE7-F61DBA5ED742}" dt="2024-04-05T20:58:27.677" v="4785" actId="165"/>
          <ac:cxnSpMkLst>
            <pc:docMk/>
            <pc:sldMk cId="3826286984" sldId="780"/>
            <ac:cxnSpMk id="28" creationId="{F60DE93A-E268-5AB7-8489-F40317B59101}"/>
          </ac:cxnSpMkLst>
        </pc:cxnChg>
        <pc:cxnChg chg="mod">
          <ac:chgData name="Heinrich Lukas Weil" userId="8de1357be3ba42a7" providerId="LiveId" clId="{9474362A-F329-4D6E-BDE7-F61DBA5ED742}" dt="2024-04-05T20:58:27.677" v="4785" actId="165"/>
          <ac:cxnSpMkLst>
            <pc:docMk/>
            <pc:sldMk cId="3826286984" sldId="780"/>
            <ac:cxnSpMk id="32" creationId="{477D17CD-F0B2-A784-4B40-0B2AB38AEF4E}"/>
          </ac:cxnSpMkLst>
        </pc:cxnChg>
      </pc:sldChg>
      <pc:sldChg chg="addSp delSp modSp mod ord">
        <pc:chgData name="Heinrich Lukas Weil" userId="8de1357be3ba42a7" providerId="LiveId" clId="{9474362A-F329-4D6E-BDE7-F61DBA5ED742}" dt="2024-04-07T21:45:24.551" v="9036" actId="478"/>
        <pc:sldMkLst>
          <pc:docMk/>
          <pc:sldMk cId="89826088" sldId="784"/>
        </pc:sldMkLst>
        <pc:spChg chg="add mod">
          <ac:chgData name="Heinrich Lukas Weil" userId="8de1357be3ba42a7" providerId="LiveId" clId="{9474362A-F329-4D6E-BDE7-F61DBA5ED742}" dt="2024-04-07T21:30:16.849" v="8829"/>
          <ac:spMkLst>
            <pc:docMk/>
            <pc:sldMk cId="89826088" sldId="784"/>
            <ac:spMk id="2" creationId="{4EAAADFB-C564-EFCD-1CCD-21C41778E3F2}"/>
          </ac:spMkLst>
        </pc:spChg>
        <pc:spChg chg="mod">
          <ac:chgData name="Heinrich Lukas Weil" userId="8de1357be3ba42a7" providerId="LiveId" clId="{9474362A-F329-4D6E-BDE7-F61DBA5ED742}" dt="2024-04-07T21:31:03.190" v="8835" actId="208"/>
          <ac:spMkLst>
            <pc:docMk/>
            <pc:sldMk cId="89826088" sldId="784"/>
            <ac:spMk id="6" creationId="{1689FDDD-FD12-8F47-2785-D2C9916BA909}"/>
          </ac:spMkLst>
        </pc:spChg>
        <pc:spChg chg="mod">
          <ac:chgData name="Heinrich Lukas Weil" userId="8de1357be3ba42a7" providerId="LiveId" clId="{9474362A-F329-4D6E-BDE7-F61DBA5ED742}" dt="2024-04-05T20:51:39.766" v="4684" actId="165"/>
          <ac:spMkLst>
            <pc:docMk/>
            <pc:sldMk cId="89826088" sldId="784"/>
            <ac:spMk id="7" creationId="{450460E3-CCEE-1E36-4ABA-4559571A0FE3}"/>
          </ac:spMkLst>
        </pc:spChg>
        <pc:spChg chg="mod">
          <ac:chgData name="Heinrich Lukas Weil" userId="8de1357be3ba42a7" providerId="LiveId" clId="{9474362A-F329-4D6E-BDE7-F61DBA5ED742}" dt="2024-04-05T20:51:39.766" v="4684" actId="165"/>
          <ac:spMkLst>
            <pc:docMk/>
            <pc:sldMk cId="89826088" sldId="784"/>
            <ac:spMk id="8" creationId="{C8B368C7-F0F9-43BC-0E49-1369A7B1DFC0}"/>
          </ac:spMkLst>
        </pc:spChg>
        <pc:spChg chg="mod">
          <ac:chgData name="Heinrich Lukas Weil" userId="8de1357be3ba42a7" providerId="LiveId" clId="{9474362A-F329-4D6E-BDE7-F61DBA5ED742}" dt="2024-04-05T20:51:39.766" v="4684" actId="165"/>
          <ac:spMkLst>
            <pc:docMk/>
            <pc:sldMk cId="89826088" sldId="784"/>
            <ac:spMk id="9" creationId="{CAC06850-5A9B-41F3-D620-17C5C542BC22}"/>
          </ac:spMkLst>
        </pc:spChg>
        <pc:spChg chg="mod">
          <ac:chgData name="Heinrich Lukas Weil" userId="8de1357be3ba42a7" providerId="LiveId" clId="{9474362A-F329-4D6E-BDE7-F61DBA5ED742}" dt="2024-04-07T21:40:57.138" v="9014" actId="208"/>
          <ac:spMkLst>
            <pc:docMk/>
            <pc:sldMk cId="89826088" sldId="784"/>
            <ac:spMk id="10" creationId="{1DFCC3E1-078D-A764-AF2E-6E8B0C806E8A}"/>
          </ac:spMkLst>
        </pc:spChg>
        <pc:spChg chg="mod">
          <ac:chgData name="Heinrich Lukas Weil" userId="8de1357be3ba42a7" providerId="LiveId" clId="{9474362A-F329-4D6E-BDE7-F61DBA5ED742}" dt="2024-04-05T20:51:39.766" v="4684" actId="165"/>
          <ac:spMkLst>
            <pc:docMk/>
            <pc:sldMk cId="89826088" sldId="784"/>
            <ac:spMk id="10" creationId="{FD962F36-C109-09EB-00F4-E062A40B91E0}"/>
          </ac:spMkLst>
        </pc:spChg>
        <pc:spChg chg="mod">
          <ac:chgData name="Heinrich Lukas Weil" userId="8de1357be3ba42a7" providerId="LiveId" clId="{9474362A-F329-4D6E-BDE7-F61DBA5ED742}" dt="2024-04-05T20:51:39.766" v="4684" actId="165"/>
          <ac:spMkLst>
            <pc:docMk/>
            <pc:sldMk cId="89826088" sldId="784"/>
            <ac:spMk id="11" creationId="{54A84DF0-C719-FA40-CB95-90FD1C4CB0EE}"/>
          </ac:spMkLst>
        </pc:spChg>
        <pc:spChg chg="mod">
          <ac:chgData name="Heinrich Lukas Weil" userId="8de1357be3ba42a7" providerId="LiveId" clId="{9474362A-F329-4D6E-BDE7-F61DBA5ED742}" dt="2024-04-05T20:51:39.766" v="4684" actId="165"/>
          <ac:spMkLst>
            <pc:docMk/>
            <pc:sldMk cId="89826088" sldId="784"/>
            <ac:spMk id="12" creationId="{8A83693A-05F6-AE97-AC1C-39025E21BE94}"/>
          </ac:spMkLst>
        </pc:spChg>
        <pc:spChg chg="mod">
          <ac:chgData name="Heinrich Lukas Weil" userId="8de1357be3ba42a7" providerId="LiveId" clId="{9474362A-F329-4D6E-BDE7-F61DBA5ED742}" dt="2024-04-05T20:51:39.766" v="4684" actId="165"/>
          <ac:spMkLst>
            <pc:docMk/>
            <pc:sldMk cId="89826088" sldId="784"/>
            <ac:spMk id="13" creationId="{564862F4-56FD-4A29-15A1-73DBB8C730D7}"/>
          </ac:spMkLst>
        </pc:spChg>
        <pc:spChg chg="mod">
          <ac:chgData name="Heinrich Lukas Weil" userId="8de1357be3ba42a7" providerId="LiveId" clId="{9474362A-F329-4D6E-BDE7-F61DBA5ED742}" dt="2024-04-05T20:51:39.766" v="4684" actId="165"/>
          <ac:spMkLst>
            <pc:docMk/>
            <pc:sldMk cId="89826088" sldId="784"/>
            <ac:spMk id="14" creationId="{74F8E8D0-3806-D60D-EB2C-997227CB77B7}"/>
          </ac:spMkLst>
        </pc:spChg>
        <pc:spChg chg="del mod">
          <ac:chgData name="Heinrich Lukas Weil" userId="8de1357be3ba42a7" providerId="LiveId" clId="{9474362A-F329-4D6E-BDE7-F61DBA5ED742}" dt="2024-04-05T20:51:29.932" v="4681" actId="478"/>
          <ac:spMkLst>
            <pc:docMk/>
            <pc:sldMk cId="89826088" sldId="784"/>
            <ac:spMk id="15" creationId="{B9B5FC7E-468C-A64C-7826-2D12BECEEFCF}"/>
          </ac:spMkLst>
        </pc:spChg>
        <pc:spChg chg="mod">
          <ac:chgData name="Heinrich Lukas Weil" userId="8de1357be3ba42a7" providerId="LiveId" clId="{9474362A-F329-4D6E-BDE7-F61DBA5ED742}" dt="2024-04-05T20:51:39.766" v="4684" actId="165"/>
          <ac:spMkLst>
            <pc:docMk/>
            <pc:sldMk cId="89826088" sldId="784"/>
            <ac:spMk id="18" creationId="{A2161616-AFD8-F25A-E35E-6AFC54F5B3E8}"/>
          </ac:spMkLst>
        </pc:spChg>
        <pc:spChg chg="mod">
          <ac:chgData name="Heinrich Lukas Weil" userId="8de1357be3ba42a7" providerId="LiveId" clId="{9474362A-F329-4D6E-BDE7-F61DBA5ED742}" dt="2024-04-05T20:51:39.766" v="4684" actId="165"/>
          <ac:spMkLst>
            <pc:docMk/>
            <pc:sldMk cId="89826088" sldId="784"/>
            <ac:spMk id="19" creationId="{DFAD96C5-195E-F777-5DBE-2C0663B29D85}"/>
          </ac:spMkLst>
        </pc:spChg>
        <pc:spChg chg="del mod topLvl">
          <ac:chgData name="Heinrich Lukas Weil" userId="8de1357be3ba42a7" providerId="LiveId" clId="{9474362A-F329-4D6E-BDE7-F61DBA5ED742}" dt="2024-04-05T20:51:46.179" v="4687" actId="478"/>
          <ac:spMkLst>
            <pc:docMk/>
            <pc:sldMk cId="89826088" sldId="784"/>
            <ac:spMk id="20" creationId="{8D7E9FCA-5B99-B413-B485-B4ABA2F6DBA8}"/>
          </ac:spMkLst>
        </pc:spChg>
        <pc:spChg chg="del mod">
          <ac:chgData name="Heinrich Lukas Weil" userId="8de1357be3ba42a7" providerId="LiveId" clId="{9474362A-F329-4D6E-BDE7-F61DBA5ED742}" dt="2024-04-05T20:51:44.627" v="4686" actId="478"/>
          <ac:spMkLst>
            <pc:docMk/>
            <pc:sldMk cId="89826088" sldId="784"/>
            <ac:spMk id="21" creationId="{161EE9D7-9C5F-5A24-8E74-3AF120477D05}"/>
          </ac:spMkLst>
        </pc:spChg>
        <pc:spChg chg="mod">
          <ac:chgData name="Heinrich Lukas Weil" userId="8de1357be3ba42a7" providerId="LiveId" clId="{9474362A-F329-4D6E-BDE7-F61DBA5ED742}" dt="2024-04-05T20:51:57.832" v="4692"/>
          <ac:spMkLst>
            <pc:docMk/>
            <pc:sldMk cId="89826088" sldId="784"/>
            <ac:spMk id="23" creationId="{841B17AD-C049-1200-A161-541B367D8252}"/>
          </ac:spMkLst>
        </pc:spChg>
        <pc:spChg chg="mod">
          <ac:chgData name="Heinrich Lukas Weil" userId="8de1357be3ba42a7" providerId="LiveId" clId="{9474362A-F329-4D6E-BDE7-F61DBA5ED742}" dt="2024-04-05T20:51:57.832" v="4692"/>
          <ac:spMkLst>
            <pc:docMk/>
            <pc:sldMk cId="89826088" sldId="784"/>
            <ac:spMk id="24" creationId="{E6703D35-AB82-2910-CA71-675F4668225B}"/>
          </ac:spMkLst>
        </pc:spChg>
        <pc:spChg chg="add del mod topLvl">
          <ac:chgData name="Heinrich Lukas Weil" userId="8de1357be3ba42a7" providerId="LiveId" clId="{9474362A-F329-4D6E-BDE7-F61DBA5ED742}" dt="2024-04-07T21:45:23.401" v="9033" actId="478"/>
          <ac:spMkLst>
            <pc:docMk/>
            <pc:sldMk cId="89826088" sldId="784"/>
            <ac:spMk id="61" creationId="{7D372823-0613-0D84-E3B8-EC9D4210E8D2}"/>
          </ac:spMkLst>
        </pc:spChg>
        <pc:spChg chg="add del mod topLvl">
          <ac:chgData name="Heinrich Lukas Weil" userId="8de1357be3ba42a7" providerId="LiveId" clId="{9474362A-F329-4D6E-BDE7-F61DBA5ED742}" dt="2024-04-07T21:45:24.551" v="9036" actId="478"/>
          <ac:spMkLst>
            <pc:docMk/>
            <pc:sldMk cId="89826088" sldId="784"/>
            <ac:spMk id="62" creationId="{51577240-34FF-81CB-F56C-9DE8862AC003}"/>
          </ac:spMkLst>
        </pc:spChg>
        <pc:spChg chg="mod topLvl">
          <ac:chgData name="Heinrich Lukas Weil" userId="8de1357be3ba42a7" providerId="LiveId" clId="{9474362A-F329-4D6E-BDE7-F61DBA5ED742}" dt="2024-04-05T20:50:41.447" v="4668" actId="165"/>
          <ac:spMkLst>
            <pc:docMk/>
            <pc:sldMk cId="89826088" sldId="784"/>
            <ac:spMk id="63" creationId="{1822B695-8987-4592-CA6B-7B0EF16C3DEE}"/>
          </ac:spMkLst>
        </pc:spChg>
        <pc:spChg chg="mod topLvl">
          <ac:chgData name="Heinrich Lukas Weil" userId="8de1357be3ba42a7" providerId="LiveId" clId="{9474362A-F329-4D6E-BDE7-F61DBA5ED742}" dt="2024-04-05T20:50:41.447" v="4668" actId="165"/>
          <ac:spMkLst>
            <pc:docMk/>
            <pc:sldMk cId="89826088" sldId="784"/>
            <ac:spMk id="64" creationId="{A240887F-EA57-649B-3302-381322AA6DE6}"/>
          </ac:spMkLst>
        </pc:spChg>
        <pc:spChg chg="del mod topLvl">
          <ac:chgData name="Heinrich Lukas Weil" userId="8de1357be3ba42a7" providerId="LiveId" clId="{9474362A-F329-4D6E-BDE7-F61DBA5ED742}" dt="2024-04-05T20:53:40.148" v="4733" actId="478"/>
          <ac:spMkLst>
            <pc:docMk/>
            <pc:sldMk cId="89826088" sldId="784"/>
            <ac:spMk id="67" creationId="{97BF29FA-7A3C-C8C9-1EF3-1EA60CD88081}"/>
          </ac:spMkLst>
        </pc:spChg>
        <pc:spChg chg="del mod topLvl">
          <ac:chgData name="Heinrich Lukas Weil" userId="8de1357be3ba42a7" providerId="LiveId" clId="{9474362A-F329-4D6E-BDE7-F61DBA5ED742}" dt="2024-04-05T20:53:42.697" v="4734" actId="478"/>
          <ac:spMkLst>
            <pc:docMk/>
            <pc:sldMk cId="89826088" sldId="784"/>
            <ac:spMk id="74" creationId="{B88A5EE9-B35E-35B4-E5C5-5B3EDF22DCAC}"/>
          </ac:spMkLst>
        </pc:spChg>
        <pc:spChg chg="mod topLvl">
          <ac:chgData name="Heinrich Lukas Weil" userId="8de1357be3ba42a7" providerId="LiveId" clId="{9474362A-F329-4D6E-BDE7-F61DBA5ED742}" dt="2024-04-05T20:50:41.447" v="4668" actId="165"/>
          <ac:spMkLst>
            <pc:docMk/>
            <pc:sldMk cId="89826088" sldId="784"/>
            <ac:spMk id="77" creationId="{5729BC04-6764-5D85-83E9-68771286FE68}"/>
          </ac:spMkLst>
        </pc:spChg>
        <pc:spChg chg="mod">
          <ac:chgData name="Heinrich Lukas Weil" userId="8de1357be3ba42a7" providerId="LiveId" clId="{9474362A-F329-4D6E-BDE7-F61DBA5ED742}" dt="2024-04-07T11:23:17.586" v="5509" actId="1037"/>
          <ac:spMkLst>
            <pc:docMk/>
            <pc:sldMk cId="89826088" sldId="784"/>
            <ac:spMk id="78" creationId="{537E4C72-E02A-8117-C298-5EC73B2A9784}"/>
          </ac:spMkLst>
        </pc:spChg>
        <pc:spChg chg="mod">
          <ac:chgData name="Heinrich Lukas Weil" userId="8de1357be3ba42a7" providerId="LiveId" clId="{9474362A-F329-4D6E-BDE7-F61DBA5ED742}" dt="2024-04-07T11:23:21.825" v="5513" actId="1037"/>
          <ac:spMkLst>
            <pc:docMk/>
            <pc:sldMk cId="89826088" sldId="784"/>
            <ac:spMk id="80" creationId="{D8F140E6-FDE6-931C-FCE8-3FB4AF743CFD}"/>
          </ac:spMkLst>
        </pc:spChg>
        <pc:spChg chg="mod">
          <ac:chgData name="Heinrich Lukas Weil" userId="8de1357be3ba42a7" providerId="LiveId" clId="{9474362A-F329-4D6E-BDE7-F61DBA5ED742}" dt="2024-04-05T20:50:41.447" v="4668" actId="165"/>
          <ac:spMkLst>
            <pc:docMk/>
            <pc:sldMk cId="89826088" sldId="784"/>
            <ac:spMk id="81" creationId="{A371441C-974A-D6AC-48D3-CBE64FA6699F}"/>
          </ac:spMkLst>
        </pc:spChg>
        <pc:spChg chg="mod">
          <ac:chgData name="Heinrich Lukas Weil" userId="8de1357be3ba42a7" providerId="LiveId" clId="{9474362A-F329-4D6E-BDE7-F61DBA5ED742}" dt="2024-04-05T20:50:41.447" v="4668" actId="165"/>
          <ac:spMkLst>
            <pc:docMk/>
            <pc:sldMk cId="89826088" sldId="784"/>
            <ac:spMk id="82" creationId="{FEA69DA6-D1EA-1EF8-9851-0569C438CB63}"/>
          </ac:spMkLst>
        </pc:spChg>
        <pc:spChg chg="mod">
          <ac:chgData name="Heinrich Lukas Weil" userId="8de1357be3ba42a7" providerId="LiveId" clId="{9474362A-F329-4D6E-BDE7-F61DBA5ED742}" dt="2024-04-05T20:50:41.447" v="4668" actId="165"/>
          <ac:spMkLst>
            <pc:docMk/>
            <pc:sldMk cId="89826088" sldId="784"/>
            <ac:spMk id="83" creationId="{28168156-9D73-15C5-E22B-33D18D37781A}"/>
          </ac:spMkLst>
        </pc:spChg>
        <pc:spChg chg="mod">
          <ac:chgData name="Heinrich Lukas Weil" userId="8de1357be3ba42a7" providerId="LiveId" clId="{9474362A-F329-4D6E-BDE7-F61DBA5ED742}" dt="2024-04-05T20:50:41.447" v="4668" actId="165"/>
          <ac:spMkLst>
            <pc:docMk/>
            <pc:sldMk cId="89826088" sldId="784"/>
            <ac:spMk id="84" creationId="{DB21A76D-8376-1831-8005-1D858E9C6F70}"/>
          </ac:spMkLst>
        </pc:spChg>
        <pc:spChg chg="mod">
          <ac:chgData name="Heinrich Lukas Weil" userId="8de1357be3ba42a7" providerId="LiveId" clId="{9474362A-F329-4D6E-BDE7-F61DBA5ED742}" dt="2024-04-05T20:50:41.447" v="4668" actId="165"/>
          <ac:spMkLst>
            <pc:docMk/>
            <pc:sldMk cId="89826088" sldId="784"/>
            <ac:spMk id="85" creationId="{467A55E4-FC40-39EF-B941-B076DD3678D5}"/>
          </ac:spMkLst>
        </pc:spChg>
        <pc:spChg chg="mod">
          <ac:chgData name="Heinrich Lukas Weil" userId="8de1357be3ba42a7" providerId="LiveId" clId="{9474362A-F329-4D6E-BDE7-F61DBA5ED742}" dt="2024-04-05T20:50:41.447" v="4668" actId="165"/>
          <ac:spMkLst>
            <pc:docMk/>
            <pc:sldMk cId="89826088" sldId="784"/>
            <ac:spMk id="86" creationId="{442361CE-B15C-FF40-A162-4CE2350F35EA}"/>
          </ac:spMkLst>
        </pc:spChg>
        <pc:spChg chg="mod">
          <ac:chgData name="Heinrich Lukas Weil" userId="8de1357be3ba42a7" providerId="LiveId" clId="{9474362A-F329-4D6E-BDE7-F61DBA5ED742}" dt="2024-04-05T20:50:41.447" v="4668" actId="165"/>
          <ac:spMkLst>
            <pc:docMk/>
            <pc:sldMk cId="89826088" sldId="784"/>
            <ac:spMk id="87" creationId="{AC473AC7-E943-FF71-9F45-2E4DF491B9B2}"/>
          </ac:spMkLst>
        </pc:spChg>
        <pc:spChg chg="mod">
          <ac:chgData name="Heinrich Lukas Weil" userId="8de1357be3ba42a7" providerId="LiveId" clId="{9474362A-F329-4D6E-BDE7-F61DBA5ED742}" dt="2024-04-05T20:50:41.447" v="4668" actId="165"/>
          <ac:spMkLst>
            <pc:docMk/>
            <pc:sldMk cId="89826088" sldId="784"/>
            <ac:spMk id="88" creationId="{EDB5F78B-7983-5E35-1347-74DC631212BD}"/>
          </ac:spMkLst>
        </pc:spChg>
        <pc:spChg chg="mod">
          <ac:chgData name="Heinrich Lukas Weil" userId="8de1357be3ba42a7" providerId="LiveId" clId="{9474362A-F329-4D6E-BDE7-F61DBA5ED742}" dt="2024-04-05T20:50:41.447" v="4668" actId="165"/>
          <ac:spMkLst>
            <pc:docMk/>
            <pc:sldMk cId="89826088" sldId="784"/>
            <ac:spMk id="89" creationId="{9EBC33EB-2727-8B0E-CC51-30FA9970D9F4}"/>
          </ac:spMkLst>
        </pc:spChg>
        <pc:spChg chg="mod">
          <ac:chgData name="Heinrich Lukas Weil" userId="8de1357be3ba42a7" providerId="LiveId" clId="{9474362A-F329-4D6E-BDE7-F61DBA5ED742}" dt="2024-04-05T20:50:41.447" v="4668" actId="165"/>
          <ac:spMkLst>
            <pc:docMk/>
            <pc:sldMk cId="89826088" sldId="784"/>
            <ac:spMk id="90" creationId="{7B09D9DC-2A4F-F5CB-2E34-1F34814BA810}"/>
          </ac:spMkLst>
        </pc:spChg>
        <pc:spChg chg="mod">
          <ac:chgData name="Heinrich Lukas Weil" userId="8de1357be3ba42a7" providerId="LiveId" clId="{9474362A-F329-4D6E-BDE7-F61DBA5ED742}" dt="2024-04-05T20:50:41.447" v="4668" actId="165"/>
          <ac:spMkLst>
            <pc:docMk/>
            <pc:sldMk cId="89826088" sldId="784"/>
            <ac:spMk id="91" creationId="{D69910BD-C495-869E-B136-F2CB29EB8668}"/>
          </ac:spMkLst>
        </pc:spChg>
        <pc:spChg chg="mod">
          <ac:chgData name="Heinrich Lukas Weil" userId="8de1357be3ba42a7" providerId="LiveId" clId="{9474362A-F329-4D6E-BDE7-F61DBA5ED742}" dt="2024-04-05T20:50:41.447" v="4668" actId="165"/>
          <ac:spMkLst>
            <pc:docMk/>
            <pc:sldMk cId="89826088" sldId="784"/>
            <ac:spMk id="92" creationId="{B0E40EFB-38CE-784E-799E-D2D411D7E724}"/>
          </ac:spMkLst>
        </pc:spChg>
        <pc:spChg chg="mod">
          <ac:chgData name="Heinrich Lukas Weil" userId="8de1357be3ba42a7" providerId="LiveId" clId="{9474362A-F329-4D6E-BDE7-F61DBA5ED742}" dt="2024-04-05T20:50:41.447" v="4668" actId="165"/>
          <ac:spMkLst>
            <pc:docMk/>
            <pc:sldMk cId="89826088" sldId="784"/>
            <ac:spMk id="94" creationId="{61FE272C-52D6-51DD-D29A-7D153022D402}"/>
          </ac:spMkLst>
        </pc:spChg>
        <pc:spChg chg="mod">
          <ac:chgData name="Heinrich Lukas Weil" userId="8de1357be3ba42a7" providerId="LiveId" clId="{9474362A-F329-4D6E-BDE7-F61DBA5ED742}" dt="2024-04-05T20:50:41.447" v="4668" actId="165"/>
          <ac:spMkLst>
            <pc:docMk/>
            <pc:sldMk cId="89826088" sldId="784"/>
            <ac:spMk id="95" creationId="{6CAFD27A-8296-EBD6-78F4-F3DBC4C01368}"/>
          </ac:spMkLst>
        </pc:spChg>
        <pc:spChg chg="mod">
          <ac:chgData name="Heinrich Lukas Weil" userId="8de1357be3ba42a7" providerId="LiveId" clId="{9474362A-F329-4D6E-BDE7-F61DBA5ED742}" dt="2024-04-05T20:50:41.447" v="4668" actId="165"/>
          <ac:spMkLst>
            <pc:docMk/>
            <pc:sldMk cId="89826088" sldId="784"/>
            <ac:spMk id="96" creationId="{B7BF6A4F-ECB3-B812-42A8-33921DF591FD}"/>
          </ac:spMkLst>
        </pc:spChg>
        <pc:spChg chg="mod">
          <ac:chgData name="Heinrich Lukas Weil" userId="8de1357be3ba42a7" providerId="LiveId" clId="{9474362A-F329-4D6E-BDE7-F61DBA5ED742}" dt="2024-04-05T20:50:41.447" v="4668" actId="165"/>
          <ac:spMkLst>
            <pc:docMk/>
            <pc:sldMk cId="89826088" sldId="784"/>
            <ac:spMk id="97" creationId="{18C429AC-8C97-6E92-83CC-D1A1856D2282}"/>
          </ac:spMkLst>
        </pc:spChg>
        <pc:spChg chg="mod">
          <ac:chgData name="Heinrich Lukas Weil" userId="8de1357be3ba42a7" providerId="LiveId" clId="{9474362A-F329-4D6E-BDE7-F61DBA5ED742}" dt="2024-04-05T20:50:41.447" v="4668" actId="165"/>
          <ac:spMkLst>
            <pc:docMk/>
            <pc:sldMk cId="89826088" sldId="784"/>
            <ac:spMk id="98" creationId="{7A319CF1-6996-7C77-C9F0-54DB7F6FC8D9}"/>
          </ac:spMkLst>
        </pc:spChg>
        <pc:spChg chg="mod">
          <ac:chgData name="Heinrich Lukas Weil" userId="8de1357be3ba42a7" providerId="LiveId" clId="{9474362A-F329-4D6E-BDE7-F61DBA5ED742}" dt="2024-04-07T11:23:11.717" v="5504" actId="1037"/>
          <ac:spMkLst>
            <pc:docMk/>
            <pc:sldMk cId="89826088" sldId="784"/>
            <ac:spMk id="100" creationId="{3D59BD89-CE90-39AC-EA40-59BBFEF44690}"/>
          </ac:spMkLst>
        </pc:spChg>
        <pc:spChg chg="mod">
          <ac:chgData name="Heinrich Lukas Weil" userId="8de1357be3ba42a7" providerId="LiveId" clId="{9474362A-F329-4D6E-BDE7-F61DBA5ED742}" dt="2024-04-05T20:50:41.447" v="4668" actId="165"/>
          <ac:spMkLst>
            <pc:docMk/>
            <pc:sldMk cId="89826088" sldId="784"/>
            <ac:spMk id="101" creationId="{FEAB74A9-53D8-71F1-D1AD-04B9BD135CE3}"/>
          </ac:spMkLst>
        </pc:spChg>
        <pc:spChg chg="mod">
          <ac:chgData name="Heinrich Lukas Weil" userId="8de1357be3ba42a7" providerId="LiveId" clId="{9474362A-F329-4D6E-BDE7-F61DBA5ED742}" dt="2024-04-05T20:50:41.447" v="4668" actId="165"/>
          <ac:spMkLst>
            <pc:docMk/>
            <pc:sldMk cId="89826088" sldId="784"/>
            <ac:spMk id="102" creationId="{4A524F27-F3F9-2113-36E5-0829BBD21683}"/>
          </ac:spMkLst>
        </pc:spChg>
        <pc:spChg chg="mod">
          <ac:chgData name="Heinrich Lukas Weil" userId="8de1357be3ba42a7" providerId="LiveId" clId="{9474362A-F329-4D6E-BDE7-F61DBA5ED742}" dt="2024-04-05T20:50:41.447" v="4668" actId="165"/>
          <ac:spMkLst>
            <pc:docMk/>
            <pc:sldMk cId="89826088" sldId="784"/>
            <ac:spMk id="103" creationId="{1284288B-A4C1-9B60-FA54-FD3D7BA6BDA1}"/>
          </ac:spMkLst>
        </pc:spChg>
        <pc:spChg chg="mod">
          <ac:chgData name="Heinrich Lukas Weil" userId="8de1357be3ba42a7" providerId="LiveId" clId="{9474362A-F329-4D6E-BDE7-F61DBA5ED742}" dt="2024-04-05T20:50:41.447" v="4668" actId="165"/>
          <ac:spMkLst>
            <pc:docMk/>
            <pc:sldMk cId="89826088" sldId="784"/>
            <ac:spMk id="104" creationId="{CA99EC4A-1BB6-E414-D140-0433E952097B}"/>
          </ac:spMkLst>
        </pc:spChg>
        <pc:spChg chg="mod">
          <ac:chgData name="Heinrich Lukas Weil" userId="8de1357be3ba42a7" providerId="LiveId" clId="{9474362A-F329-4D6E-BDE7-F61DBA5ED742}" dt="2024-04-05T20:50:41.447" v="4668" actId="165"/>
          <ac:spMkLst>
            <pc:docMk/>
            <pc:sldMk cId="89826088" sldId="784"/>
            <ac:spMk id="105" creationId="{03482481-D81C-9E07-61BF-0BC453D063C0}"/>
          </ac:spMkLst>
        </pc:spChg>
        <pc:spChg chg="mod">
          <ac:chgData name="Heinrich Lukas Weil" userId="8de1357be3ba42a7" providerId="LiveId" clId="{9474362A-F329-4D6E-BDE7-F61DBA5ED742}" dt="2024-04-05T20:50:41.447" v="4668" actId="165"/>
          <ac:spMkLst>
            <pc:docMk/>
            <pc:sldMk cId="89826088" sldId="784"/>
            <ac:spMk id="106" creationId="{BD9E4A26-C710-33AC-3E23-EFACB5F45115}"/>
          </ac:spMkLst>
        </pc:spChg>
        <pc:spChg chg="mod">
          <ac:chgData name="Heinrich Lukas Weil" userId="8de1357be3ba42a7" providerId="LiveId" clId="{9474362A-F329-4D6E-BDE7-F61DBA5ED742}" dt="2024-04-05T20:50:41.447" v="4668" actId="165"/>
          <ac:spMkLst>
            <pc:docMk/>
            <pc:sldMk cId="89826088" sldId="784"/>
            <ac:spMk id="107" creationId="{65339809-193C-FF89-D99D-8D1F6FE722C6}"/>
          </ac:spMkLst>
        </pc:spChg>
        <pc:spChg chg="mod">
          <ac:chgData name="Heinrich Lukas Weil" userId="8de1357be3ba42a7" providerId="LiveId" clId="{9474362A-F329-4D6E-BDE7-F61DBA5ED742}" dt="2024-04-05T20:50:41.447" v="4668" actId="165"/>
          <ac:spMkLst>
            <pc:docMk/>
            <pc:sldMk cId="89826088" sldId="784"/>
            <ac:spMk id="108" creationId="{21BD0340-8F60-D4E1-F69C-06BBD4B5B056}"/>
          </ac:spMkLst>
        </pc:spChg>
        <pc:spChg chg="mod">
          <ac:chgData name="Heinrich Lukas Weil" userId="8de1357be3ba42a7" providerId="LiveId" clId="{9474362A-F329-4D6E-BDE7-F61DBA5ED742}" dt="2024-04-05T20:50:41.447" v="4668" actId="165"/>
          <ac:spMkLst>
            <pc:docMk/>
            <pc:sldMk cId="89826088" sldId="784"/>
            <ac:spMk id="109" creationId="{A7E5EBB0-3A10-5B93-28BC-D081AF8CCABD}"/>
          </ac:spMkLst>
        </pc:spChg>
        <pc:spChg chg="mod">
          <ac:chgData name="Heinrich Lukas Weil" userId="8de1357be3ba42a7" providerId="LiveId" clId="{9474362A-F329-4D6E-BDE7-F61DBA5ED742}" dt="2024-04-05T20:50:41.447" v="4668" actId="165"/>
          <ac:spMkLst>
            <pc:docMk/>
            <pc:sldMk cId="89826088" sldId="784"/>
            <ac:spMk id="110" creationId="{CBC2D055-934D-5FB6-753F-98112604AE3D}"/>
          </ac:spMkLst>
        </pc:spChg>
        <pc:spChg chg="mod">
          <ac:chgData name="Heinrich Lukas Weil" userId="8de1357be3ba42a7" providerId="LiveId" clId="{9474362A-F329-4D6E-BDE7-F61DBA5ED742}" dt="2024-04-05T20:50:41.447" v="4668" actId="165"/>
          <ac:spMkLst>
            <pc:docMk/>
            <pc:sldMk cId="89826088" sldId="784"/>
            <ac:spMk id="111" creationId="{29B00C4C-2332-DBED-F665-453A34770C23}"/>
          </ac:spMkLst>
        </pc:spChg>
        <pc:spChg chg="mod">
          <ac:chgData name="Heinrich Lukas Weil" userId="8de1357be3ba42a7" providerId="LiveId" clId="{9474362A-F329-4D6E-BDE7-F61DBA5ED742}" dt="2024-04-05T20:50:41.447" v="4668" actId="165"/>
          <ac:spMkLst>
            <pc:docMk/>
            <pc:sldMk cId="89826088" sldId="784"/>
            <ac:spMk id="112" creationId="{DCE2335E-5961-F824-3F42-86C51717BAC6}"/>
          </ac:spMkLst>
        </pc:spChg>
        <pc:spChg chg="mod">
          <ac:chgData name="Heinrich Lukas Weil" userId="8de1357be3ba42a7" providerId="LiveId" clId="{9474362A-F329-4D6E-BDE7-F61DBA5ED742}" dt="2024-04-05T21:05:32.778" v="5026" actId="5793"/>
          <ac:spMkLst>
            <pc:docMk/>
            <pc:sldMk cId="89826088" sldId="784"/>
            <ac:spMk id="115" creationId="{4D5BA840-0510-A2D4-179C-F24078F93257}"/>
          </ac:spMkLst>
        </pc:spChg>
        <pc:grpChg chg="del mod">
          <ac:chgData name="Heinrich Lukas Weil" userId="8de1357be3ba42a7" providerId="LiveId" clId="{9474362A-F329-4D6E-BDE7-F61DBA5ED742}" dt="2024-04-05T20:51:39.766" v="4684" actId="165"/>
          <ac:grpSpMkLst>
            <pc:docMk/>
            <pc:sldMk cId="89826088" sldId="784"/>
            <ac:grpSpMk id="4" creationId="{1F6CF8A5-A78B-9D65-31A4-61EB458C5313}"/>
          </ac:grpSpMkLst>
        </pc:grpChg>
        <pc:grpChg chg="add del mod">
          <ac:chgData name="Heinrich Lukas Weil" userId="8de1357be3ba42a7" providerId="LiveId" clId="{9474362A-F329-4D6E-BDE7-F61DBA5ED742}" dt="2024-04-07T21:40:45.588" v="9010" actId="478"/>
          <ac:grpSpMkLst>
            <pc:docMk/>
            <pc:sldMk cId="89826088" sldId="784"/>
            <ac:grpSpMk id="5" creationId="{65589641-E86B-89E9-92A4-64C21FE56B5E}"/>
          </ac:grpSpMkLst>
        </pc:grpChg>
        <pc:grpChg chg="del mod">
          <ac:chgData name="Heinrich Lukas Weil" userId="8de1357be3ba42a7" providerId="LiveId" clId="{9474362A-F329-4D6E-BDE7-F61DBA5ED742}" dt="2024-04-05T20:51:29.932" v="4681" actId="478"/>
          <ac:grpSpMkLst>
            <pc:docMk/>
            <pc:sldMk cId="89826088" sldId="784"/>
            <ac:grpSpMk id="5" creationId="{6C30959D-04C0-9873-D110-600BF028ED9B}"/>
          </ac:grpSpMkLst>
        </pc:grpChg>
        <pc:grpChg chg="del mod topLvl">
          <ac:chgData name="Heinrich Lukas Weil" userId="8de1357be3ba42a7" providerId="LiveId" clId="{9474362A-F329-4D6E-BDE7-F61DBA5ED742}" dt="2024-04-05T20:51:42.510" v="4685" actId="478"/>
          <ac:grpSpMkLst>
            <pc:docMk/>
            <pc:sldMk cId="89826088" sldId="784"/>
            <ac:grpSpMk id="6" creationId="{CC88758A-6290-177C-D973-96AD347ADBC9}"/>
          </ac:grpSpMkLst>
        </pc:grpChg>
        <pc:grpChg chg="add mod">
          <ac:chgData name="Heinrich Lukas Weil" userId="8de1357be3ba42a7" providerId="LiveId" clId="{9474362A-F329-4D6E-BDE7-F61DBA5ED742}" dt="2024-04-07T21:40:46.373" v="9011"/>
          <ac:grpSpMkLst>
            <pc:docMk/>
            <pc:sldMk cId="89826088" sldId="784"/>
            <ac:grpSpMk id="9" creationId="{32181C74-7212-C3B9-D660-B5266B801119}"/>
          </ac:grpSpMkLst>
        </pc:grpChg>
        <pc:grpChg chg="del mod topLvl">
          <ac:chgData name="Heinrich Lukas Weil" userId="8de1357be3ba42a7" providerId="LiveId" clId="{9474362A-F329-4D6E-BDE7-F61DBA5ED742}" dt="2024-04-05T20:51:46.179" v="4687" actId="478"/>
          <ac:grpSpMkLst>
            <pc:docMk/>
            <pc:sldMk cId="89826088" sldId="784"/>
            <ac:grpSpMk id="16" creationId="{47FCE565-C9D5-7C55-6152-411E94F07C8D}"/>
          </ac:grpSpMkLst>
        </pc:grpChg>
        <pc:grpChg chg="mod ord topLvl">
          <ac:chgData name="Heinrich Lukas Weil" userId="8de1357be3ba42a7" providerId="LiveId" clId="{9474362A-F329-4D6E-BDE7-F61DBA5ED742}" dt="2024-04-05T20:52:48.354" v="4729" actId="171"/>
          <ac:grpSpMkLst>
            <pc:docMk/>
            <pc:sldMk cId="89826088" sldId="784"/>
            <ac:grpSpMk id="17" creationId="{67BF28A7-C38A-CAAE-FE28-EC872AAFB39A}"/>
          </ac:grpSpMkLst>
        </pc:grpChg>
        <pc:grpChg chg="add mod ord">
          <ac:chgData name="Heinrich Lukas Weil" userId="8de1357be3ba42a7" providerId="LiveId" clId="{9474362A-F329-4D6E-BDE7-F61DBA5ED742}" dt="2024-04-05T20:52:37.008" v="4713" actId="171"/>
          <ac:grpSpMkLst>
            <pc:docMk/>
            <pc:sldMk cId="89826088" sldId="784"/>
            <ac:grpSpMk id="22" creationId="{8A391F4D-F0B4-1056-1E06-34F9B52D5369}"/>
          </ac:grpSpMkLst>
        </pc:grpChg>
        <pc:grpChg chg="mod topLvl">
          <ac:chgData name="Heinrich Lukas Weil" userId="8de1357be3ba42a7" providerId="LiveId" clId="{9474362A-F329-4D6E-BDE7-F61DBA5ED742}" dt="2024-04-05T20:50:41.447" v="4668" actId="165"/>
          <ac:grpSpMkLst>
            <pc:docMk/>
            <pc:sldMk cId="89826088" sldId="784"/>
            <ac:grpSpMk id="66" creationId="{1E605C26-1E50-8A90-E257-58F9B0513E96}"/>
          </ac:grpSpMkLst>
        </pc:grpChg>
        <pc:grpChg chg="mod topLvl">
          <ac:chgData name="Heinrich Lukas Weil" userId="8de1357be3ba42a7" providerId="LiveId" clId="{9474362A-F329-4D6E-BDE7-F61DBA5ED742}" dt="2024-04-05T20:50:41.447" v="4668" actId="165"/>
          <ac:grpSpMkLst>
            <pc:docMk/>
            <pc:sldMk cId="89826088" sldId="784"/>
            <ac:grpSpMk id="70" creationId="{A725E799-2276-9F9C-8F98-5B1F1FB5B770}"/>
          </ac:grpSpMkLst>
        </pc:grpChg>
        <pc:grpChg chg="mod topLvl">
          <ac:chgData name="Heinrich Lukas Weil" userId="8de1357be3ba42a7" providerId="LiveId" clId="{9474362A-F329-4D6E-BDE7-F61DBA5ED742}" dt="2024-04-05T20:50:41.447" v="4668" actId="165"/>
          <ac:grpSpMkLst>
            <pc:docMk/>
            <pc:sldMk cId="89826088" sldId="784"/>
            <ac:grpSpMk id="72" creationId="{17033BE0-19EC-68D0-E7FA-28307E581156}"/>
          </ac:grpSpMkLst>
        </pc:grpChg>
        <pc:grpChg chg="mod">
          <ac:chgData name="Heinrich Lukas Weil" userId="8de1357be3ba42a7" providerId="LiveId" clId="{9474362A-F329-4D6E-BDE7-F61DBA5ED742}" dt="2024-04-05T20:50:41.447" v="4668" actId="165"/>
          <ac:grpSpMkLst>
            <pc:docMk/>
            <pc:sldMk cId="89826088" sldId="784"/>
            <ac:grpSpMk id="79" creationId="{89D78BD3-3CB5-48DE-A189-DBCE5593E6C6}"/>
          </ac:grpSpMkLst>
        </pc:grpChg>
        <pc:grpChg chg="mod">
          <ac:chgData name="Heinrich Lukas Weil" userId="8de1357be3ba42a7" providerId="LiveId" clId="{9474362A-F329-4D6E-BDE7-F61DBA5ED742}" dt="2024-04-05T20:50:41.447" v="4668" actId="165"/>
          <ac:grpSpMkLst>
            <pc:docMk/>
            <pc:sldMk cId="89826088" sldId="784"/>
            <ac:grpSpMk id="93" creationId="{AD73641A-6663-0840-800D-E39DC08BC43B}"/>
          </ac:grpSpMkLst>
        </pc:grpChg>
        <pc:grpChg chg="mod">
          <ac:chgData name="Heinrich Lukas Weil" userId="8de1357be3ba42a7" providerId="LiveId" clId="{9474362A-F329-4D6E-BDE7-F61DBA5ED742}" dt="2024-04-05T20:50:41.447" v="4668" actId="165"/>
          <ac:grpSpMkLst>
            <pc:docMk/>
            <pc:sldMk cId="89826088" sldId="784"/>
            <ac:grpSpMk id="99" creationId="{5E8289C4-62E7-C131-5998-AAC4EA496B8F}"/>
          </ac:grpSpMkLst>
        </pc:grpChg>
        <pc:grpChg chg="del">
          <ac:chgData name="Heinrich Lukas Weil" userId="8de1357be3ba42a7" providerId="LiveId" clId="{9474362A-F329-4D6E-BDE7-F61DBA5ED742}" dt="2024-04-05T20:50:41.447" v="4668" actId="165"/>
          <ac:grpSpMkLst>
            <pc:docMk/>
            <pc:sldMk cId="89826088" sldId="784"/>
            <ac:grpSpMk id="116" creationId="{4B2B5C2F-492E-E18C-703D-FF31E2602E1B}"/>
          </ac:grpSpMkLst>
        </pc:grpChg>
        <pc:picChg chg="add del mod">
          <ac:chgData name="Heinrich Lukas Weil" userId="8de1357be3ba42a7" providerId="LiveId" clId="{9474362A-F329-4D6E-BDE7-F61DBA5ED742}" dt="2024-04-05T20:51:25.001" v="4679" actId="27803"/>
          <ac:picMkLst>
            <pc:docMk/>
            <pc:sldMk cId="89826088" sldId="784"/>
            <ac:picMk id="3" creationId="{247B3658-D138-CF50-C700-C5B5421559C3}"/>
          </ac:picMkLst>
        </pc:picChg>
        <pc:picChg chg="add mod">
          <ac:chgData name="Heinrich Lukas Weil" userId="8de1357be3ba42a7" providerId="LiveId" clId="{9474362A-F329-4D6E-BDE7-F61DBA5ED742}" dt="2024-04-07T21:30:16.849" v="8829"/>
          <ac:picMkLst>
            <pc:docMk/>
            <pc:sldMk cId="89826088" sldId="784"/>
            <ac:picMk id="3" creationId="{B4D2352F-1939-CCCC-9E76-F5161DCD6A4C}"/>
          </ac:picMkLst>
        </pc:picChg>
        <pc:picChg chg="add mod">
          <ac:chgData name="Heinrich Lukas Weil" userId="8de1357be3ba42a7" providerId="LiveId" clId="{9474362A-F329-4D6E-BDE7-F61DBA5ED742}" dt="2024-04-07T21:30:16.849" v="8829"/>
          <ac:picMkLst>
            <pc:docMk/>
            <pc:sldMk cId="89826088" sldId="784"/>
            <ac:picMk id="4" creationId="{83B9F751-25F6-44F2-89E8-72C52E3E6142}"/>
          </ac:picMkLst>
        </pc:picChg>
        <pc:picChg chg="mod">
          <ac:chgData name="Heinrich Lukas Weil" userId="8de1357be3ba42a7" providerId="LiveId" clId="{9474362A-F329-4D6E-BDE7-F61DBA5ED742}" dt="2024-04-07T21:30:27.290" v="8832"/>
          <ac:picMkLst>
            <pc:docMk/>
            <pc:sldMk cId="89826088" sldId="784"/>
            <ac:picMk id="7" creationId="{5DFD67CE-8E8D-C918-5E73-01522959F5F5}"/>
          </ac:picMkLst>
        </pc:picChg>
        <pc:picChg chg="mod">
          <ac:chgData name="Heinrich Lukas Weil" userId="8de1357be3ba42a7" providerId="LiveId" clId="{9474362A-F329-4D6E-BDE7-F61DBA5ED742}" dt="2024-04-07T21:30:27.290" v="8832"/>
          <ac:picMkLst>
            <pc:docMk/>
            <pc:sldMk cId="89826088" sldId="784"/>
            <ac:picMk id="8" creationId="{D71E9993-77E4-A7E5-715D-3B7FA684F51F}"/>
          </ac:picMkLst>
        </pc:picChg>
        <pc:picChg chg="mod">
          <ac:chgData name="Heinrich Lukas Weil" userId="8de1357be3ba42a7" providerId="LiveId" clId="{9474362A-F329-4D6E-BDE7-F61DBA5ED742}" dt="2024-04-07T21:40:46.373" v="9011"/>
          <ac:picMkLst>
            <pc:docMk/>
            <pc:sldMk cId="89826088" sldId="784"/>
            <ac:picMk id="11" creationId="{B2E99347-A6FC-0D3F-F26C-49AF8907EA83}"/>
          </ac:picMkLst>
        </pc:picChg>
        <pc:picChg chg="mod">
          <ac:chgData name="Heinrich Lukas Weil" userId="8de1357be3ba42a7" providerId="LiveId" clId="{9474362A-F329-4D6E-BDE7-F61DBA5ED742}" dt="2024-04-07T21:40:46.373" v="9011"/>
          <ac:picMkLst>
            <pc:docMk/>
            <pc:sldMk cId="89826088" sldId="784"/>
            <ac:picMk id="12" creationId="{A1DE8F9E-A8AE-348A-48E0-B57B52BAD6AC}"/>
          </ac:picMkLst>
        </pc:picChg>
        <pc:picChg chg="add mod">
          <ac:chgData name="Heinrich Lukas Weil" userId="8de1357be3ba42a7" providerId="LiveId" clId="{9474362A-F329-4D6E-BDE7-F61DBA5ED742}" dt="2024-04-05T20:53:48.990" v="4736" actId="1076"/>
          <ac:picMkLst>
            <pc:docMk/>
            <pc:sldMk cId="89826088" sldId="784"/>
            <ac:picMk id="25" creationId="{0EA8F396-CB72-1BB1-BA9A-924E1DDB0789}"/>
          </ac:picMkLst>
        </pc:picChg>
        <pc:picChg chg="add mod">
          <ac:chgData name="Heinrich Lukas Weil" userId="8de1357be3ba42a7" providerId="LiveId" clId="{9474362A-F329-4D6E-BDE7-F61DBA5ED742}" dt="2024-04-05T20:54:42.529" v="4744" actId="1076"/>
          <ac:picMkLst>
            <pc:docMk/>
            <pc:sldMk cId="89826088" sldId="784"/>
            <ac:picMk id="26" creationId="{25250771-42C4-8887-0EE3-5108FC8A3688}"/>
          </ac:picMkLst>
        </pc:picChg>
        <pc:picChg chg="del mod topLvl">
          <ac:chgData name="Heinrich Lukas Weil" userId="8de1357be3ba42a7" providerId="LiveId" clId="{9474362A-F329-4D6E-BDE7-F61DBA5ED742}" dt="2024-04-05T20:51:56.161" v="4691" actId="478"/>
          <ac:picMkLst>
            <pc:docMk/>
            <pc:sldMk cId="89826088" sldId="784"/>
            <ac:picMk id="65" creationId="{84ABFEA9-2585-2FFC-AEDE-562A2C4B5C55}"/>
          </ac:picMkLst>
        </pc:picChg>
        <pc:picChg chg="add del mod topLvl">
          <ac:chgData name="Heinrich Lukas Weil" userId="8de1357be3ba42a7" providerId="LiveId" clId="{9474362A-F329-4D6E-BDE7-F61DBA5ED742}" dt="2024-04-05T20:52:21.633" v="4698" actId="478"/>
          <ac:picMkLst>
            <pc:docMk/>
            <pc:sldMk cId="89826088" sldId="784"/>
            <ac:picMk id="68" creationId="{3E98467F-886A-49C6-F37D-8E917344B3C4}"/>
          </ac:picMkLst>
        </pc:picChg>
        <pc:picChg chg="del mod topLvl">
          <ac:chgData name="Heinrich Lukas Weil" userId="8de1357be3ba42a7" providerId="LiveId" clId="{9474362A-F329-4D6E-BDE7-F61DBA5ED742}" dt="2024-04-05T20:54:12.722" v="4741" actId="478"/>
          <ac:picMkLst>
            <pc:docMk/>
            <pc:sldMk cId="89826088" sldId="784"/>
            <ac:picMk id="69" creationId="{3DB095B4-9A47-1FCF-FD32-B452491A89EA}"/>
          </ac:picMkLst>
        </pc:picChg>
        <pc:picChg chg="mod topLvl">
          <ac:chgData name="Heinrich Lukas Weil" userId="8de1357be3ba42a7" providerId="LiveId" clId="{9474362A-F329-4D6E-BDE7-F61DBA5ED742}" dt="2024-04-05T20:50:41.447" v="4668" actId="165"/>
          <ac:picMkLst>
            <pc:docMk/>
            <pc:sldMk cId="89826088" sldId="784"/>
            <ac:picMk id="71" creationId="{CAD65F9D-50F6-0736-52F1-7C6A69A30242}"/>
          </ac:picMkLst>
        </pc:picChg>
        <pc:picChg chg="add mod">
          <ac:chgData name="Heinrich Lukas Weil" userId="8de1357be3ba42a7" providerId="LiveId" clId="{9474362A-F329-4D6E-BDE7-F61DBA5ED742}" dt="2024-04-05T20:53:38.448" v="4732" actId="1076"/>
          <ac:picMkLst>
            <pc:docMk/>
            <pc:sldMk cId="89826088" sldId="784"/>
            <ac:picMk id="1026" creationId="{E54A0887-1B16-06AB-47EB-41BAA90B5AC3}"/>
          </ac:picMkLst>
        </pc:picChg>
        <pc:cxnChg chg="add del mod topLvl">
          <ac:chgData name="Heinrich Lukas Weil" userId="8de1357be3ba42a7" providerId="LiveId" clId="{9474362A-F329-4D6E-BDE7-F61DBA5ED742}" dt="2024-04-07T21:45:22.618" v="9031" actId="478"/>
          <ac:cxnSpMkLst>
            <pc:docMk/>
            <pc:sldMk cId="89826088" sldId="784"/>
            <ac:cxnSpMk id="57" creationId="{ECC7B909-DF34-F627-FB3E-2DA5B795E845}"/>
          </ac:cxnSpMkLst>
        </pc:cxnChg>
        <pc:cxnChg chg="add del mod topLvl">
          <ac:chgData name="Heinrich Lukas Weil" userId="8de1357be3ba42a7" providerId="LiveId" clId="{9474362A-F329-4D6E-BDE7-F61DBA5ED742}" dt="2024-04-07T21:45:23.047" v="9032" actId="478"/>
          <ac:cxnSpMkLst>
            <pc:docMk/>
            <pc:sldMk cId="89826088" sldId="784"/>
            <ac:cxnSpMk id="58" creationId="{5CB2A2E8-6499-5D96-4289-A480AD573456}"/>
          </ac:cxnSpMkLst>
        </pc:cxnChg>
        <pc:cxnChg chg="add del mod topLvl">
          <ac:chgData name="Heinrich Lukas Weil" userId="8de1357be3ba42a7" providerId="LiveId" clId="{9474362A-F329-4D6E-BDE7-F61DBA5ED742}" dt="2024-04-07T21:45:23.928" v="9034" actId="478"/>
          <ac:cxnSpMkLst>
            <pc:docMk/>
            <pc:sldMk cId="89826088" sldId="784"/>
            <ac:cxnSpMk id="59" creationId="{FE8B1B78-A4B9-EB11-B529-1B9597562710}"/>
          </ac:cxnSpMkLst>
        </pc:cxnChg>
        <pc:cxnChg chg="mod topLvl">
          <ac:chgData name="Heinrich Lukas Weil" userId="8de1357be3ba42a7" providerId="LiveId" clId="{9474362A-F329-4D6E-BDE7-F61DBA5ED742}" dt="2024-04-05T20:50:41.447" v="4668" actId="165"/>
          <ac:cxnSpMkLst>
            <pc:docMk/>
            <pc:sldMk cId="89826088" sldId="784"/>
            <ac:cxnSpMk id="73" creationId="{806B6E99-E7CE-7CF6-E66B-ABF28A3E4800}"/>
          </ac:cxnSpMkLst>
        </pc:cxnChg>
        <pc:cxnChg chg="mod topLvl">
          <ac:chgData name="Heinrich Lukas Weil" userId="8de1357be3ba42a7" providerId="LiveId" clId="{9474362A-F329-4D6E-BDE7-F61DBA5ED742}" dt="2024-04-05T20:50:41.447" v="4668" actId="165"/>
          <ac:cxnSpMkLst>
            <pc:docMk/>
            <pc:sldMk cId="89826088" sldId="784"/>
            <ac:cxnSpMk id="75" creationId="{08506487-BE65-3A00-8DAB-E3BFABAEC170}"/>
          </ac:cxnSpMkLst>
        </pc:cxnChg>
        <pc:cxnChg chg="mod topLvl">
          <ac:chgData name="Heinrich Lukas Weil" userId="8de1357be3ba42a7" providerId="LiveId" clId="{9474362A-F329-4D6E-BDE7-F61DBA5ED742}" dt="2024-04-05T20:50:41.447" v="4668" actId="165"/>
          <ac:cxnSpMkLst>
            <pc:docMk/>
            <pc:sldMk cId="89826088" sldId="784"/>
            <ac:cxnSpMk id="76" creationId="{FA6E82EC-C556-7778-132B-DBD146116DC8}"/>
          </ac:cxnSpMkLst>
        </pc:cxnChg>
        <pc:cxnChg chg="add del mod topLvl">
          <ac:chgData name="Heinrich Lukas Weil" userId="8de1357be3ba42a7" providerId="LiveId" clId="{9474362A-F329-4D6E-BDE7-F61DBA5ED742}" dt="2024-04-07T21:45:24.551" v="9036" actId="478"/>
          <ac:cxnSpMkLst>
            <pc:docMk/>
            <pc:sldMk cId="89826088" sldId="784"/>
            <ac:cxnSpMk id="113" creationId="{E21BC563-18CB-FF7A-FEC7-7B8A3B49B8E5}"/>
          </ac:cxnSpMkLst>
        </pc:cxnChg>
      </pc:sldChg>
      <pc:sldChg chg="addSp delSp modSp mod ord">
        <pc:chgData name="Heinrich Lukas Weil" userId="8de1357be3ba42a7" providerId="LiveId" clId="{9474362A-F329-4D6E-BDE7-F61DBA5ED742}" dt="2024-04-07T21:38:12.719" v="8995" actId="20577"/>
        <pc:sldMkLst>
          <pc:docMk/>
          <pc:sldMk cId="3084077998" sldId="787"/>
        </pc:sldMkLst>
        <pc:spChg chg="mod">
          <ac:chgData name="Heinrich Lukas Weil" userId="8de1357be3ba42a7" providerId="LiveId" clId="{9474362A-F329-4D6E-BDE7-F61DBA5ED742}" dt="2024-04-07T21:38:12.719" v="8995" actId="20577"/>
          <ac:spMkLst>
            <pc:docMk/>
            <pc:sldMk cId="3084077998" sldId="787"/>
            <ac:spMk id="6" creationId="{F4FE684B-2A05-0150-9EB8-3F43C573629A}"/>
          </ac:spMkLst>
        </pc:spChg>
        <pc:spChg chg="mod">
          <ac:chgData name="Heinrich Lukas Weil" userId="8de1357be3ba42a7" providerId="LiveId" clId="{9474362A-F329-4D6E-BDE7-F61DBA5ED742}" dt="2024-04-07T21:35:53.044" v="8854"/>
          <ac:spMkLst>
            <pc:docMk/>
            <pc:sldMk cId="3084077998" sldId="787"/>
            <ac:spMk id="8" creationId="{9EB96A80-380D-591F-2E48-32D3FE098390}"/>
          </ac:spMkLst>
        </pc:spChg>
        <pc:spChg chg="mod">
          <ac:chgData name="Heinrich Lukas Weil" userId="8de1357be3ba42a7" providerId="LiveId" clId="{9474362A-F329-4D6E-BDE7-F61DBA5ED742}" dt="2024-04-07T21:35:53.044" v="8854"/>
          <ac:spMkLst>
            <pc:docMk/>
            <pc:sldMk cId="3084077998" sldId="787"/>
            <ac:spMk id="9" creationId="{C41E2FC9-0EA1-B6AD-C623-756BF868F540}"/>
          </ac:spMkLst>
        </pc:spChg>
        <pc:grpChg chg="add mod ord">
          <ac:chgData name="Heinrich Lukas Weil" userId="8de1357be3ba42a7" providerId="LiveId" clId="{9474362A-F329-4D6E-BDE7-F61DBA5ED742}" dt="2024-04-07T21:36:06.231" v="8860" actId="167"/>
          <ac:grpSpMkLst>
            <pc:docMk/>
            <pc:sldMk cId="3084077998" sldId="787"/>
            <ac:grpSpMk id="7" creationId="{C1A06EA8-2BA9-9F62-D852-8F98B3694A53}"/>
          </ac:grpSpMkLst>
        </pc:grpChg>
        <pc:picChg chg="del mod">
          <ac:chgData name="Heinrich Lukas Weil" userId="8de1357be3ba42a7" providerId="LiveId" clId="{9474362A-F329-4D6E-BDE7-F61DBA5ED742}" dt="2024-04-07T21:36:07.945" v="8861" actId="478"/>
          <ac:picMkLst>
            <pc:docMk/>
            <pc:sldMk cId="3084077998" sldId="787"/>
            <ac:picMk id="2" creationId="{D4987DA7-D839-6DC3-BD03-11EF262E7DEC}"/>
          </ac:picMkLst>
        </pc:picChg>
      </pc:sldChg>
      <pc:sldChg chg="addSp delSp modSp mod modShow">
        <pc:chgData name="Heinrich Lukas Weil" userId="8de1357be3ba42a7" providerId="LiveId" clId="{9474362A-F329-4D6E-BDE7-F61DBA5ED742}" dt="2024-04-07T21:23:14.286" v="8811" actId="1038"/>
        <pc:sldMkLst>
          <pc:docMk/>
          <pc:sldMk cId="3396701370" sldId="788"/>
        </pc:sldMkLst>
        <pc:spChg chg="del">
          <ac:chgData name="Heinrich Lukas Weil" userId="8de1357be3ba42a7" providerId="LiveId" clId="{9474362A-F329-4D6E-BDE7-F61DBA5ED742}" dt="2024-04-07T21:16:46.718" v="8543" actId="478"/>
          <ac:spMkLst>
            <pc:docMk/>
            <pc:sldMk cId="3396701370" sldId="788"/>
            <ac:spMk id="3" creationId="{55598003-0EB9-9B03-ED28-7AE87AE62BE6}"/>
          </ac:spMkLst>
        </pc:spChg>
        <pc:spChg chg="add mod">
          <ac:chgData name="Heinrich Lukas Weil" userId="8de1357be3ba42a7" providerId="LiveId" clId="{9474362A-F329-4D6E-BDE7-F61DBA5ED742}" dt="2024-04-07T21:22:11.752" v="8772" actId="1036"/>
          <ac:spMkLst>
            <pc:docMk/>
            <pc:sldMk cId="3396701370" sldId="788"/>
            <ac:spMk id="4" creationId="{3D0F7F08-4C8E-FF09-37B2-F7CDE0277D4D}"/>
          </ac:spMkLst>
        </pc:spChg>
        <pc:spChg chg="mod">
          <ac:chgData name="Heinrich Lukas Weil" userId="8de1357be3ba42a7" providerId="LiveId" clId="{9474362A-F329-4D6E-BDE7-F61DBA5ED742}" dt="2024-04-07T21:22:11.752" v="8772" actId="1036"/>
          <ac:spMkLst>
            <pc:docMk/>
            <pc:sldMk cId="3396701370" sldId="788"/>
            <ac:spMk id="13" creationId="{5C3AC603-0CAF-EADF-377D-21C5CDBB8933}"/>
          </ac:spMkLst>
        </pc:spChg>
        <pc:spChg chg="add mod">
          <ac:chgData name="Heinrich Lukas Weil" userId="8de1357be3ba42a7" providerId="LiveId" clId="{9474362A-F329-4D6E-BDE7-F61DBA5ED742}" dt="2024-04-07T21:22:40.379" v="8785" actId="1076"/>
          <ac:spMkLst>
            <pc:docMk/>
            <pc:sldMk cId="3396701370" sldId="788"/>
            <ac:spMk id="15" creationId="{AE7798E7-4FBA-26CD-A1A3-E0960A906172}"/>
          </ac:spMkLst>
        </pc:spChg>
        <pc:spChg chg="add mod">
          <ac:chgData name="Heinrich Lukas Weil" userId="8de1357be3ba42a7" providerId="LiveId" clId="{9474362A-F329-4D6E-BDE7-F61DBA5ED742}" dt="2024-04-07T21:22:11.752" v="8772" actId="1036"/>
          <ac:spMkLst>
            <pc:docMk/>
            <pc:sldMk cId="3396701370" sldId="788"/>
            <ac:spMk id="16" creationId="{3024E141-CF23-3E11-3517-67C964CE66E5}"/>
          </ac:spMkLst>
        </pc:spChg>
        <pc:spChg chg="add mod">
          <ac:chgData name="Heinrich Lukas Weil" userId="8de1357be3ba42a7" providerId="LiveId" clId="{9474362A-F329-4D6E-BDE7-F61DBA5ED742}" dt="2024-04-07T21:09:01.468" v="8511" actId="571"/>
          <ac:spMkLst>
            <pc:docMk/>
            <pc:sldMk cId="3396701370" sldId="788"/>
            <ac:spMk id="20" creationId="{F7B07CF3-1842-5D7B-779E-3272C7BCC1BC}"/>
          </ac:spMkLst>
        </pc:spChg>
        <pc:spChg chg="add mod">
          <ac:chgData name="Heinrich Lukas Weil" userId="8de1357be3ba42a7" providerId="LiveId" clId="{9474362A-F329-4D6E-BDE7-F61DBA5ED742}" dt="2024-04-07T21:22:52.971" v="8798" actId="1076"/>
          <ac:spMkLst>
            <pc:docMk/>
            <pc:sldMk cId="3396701370" sldId="788"/>
            <ac:spMk id="21" creationId="{8D2A0CFF-27EE-B548-9202-38F0FF7EA9FE}"/>
          </ac:spMkLst>
        </pc:spChg>
        <pc:spChg chg="add mod">
          <ac:chgData name="Heinrich Lukas Weil" userId="8de1357be3ba42a7" providerId="LiveId" clId="{9474362A-F329-4D6E-BDE7-F61DBA5ED742}" dt="2024-04-07T21:22:11.752" v="8772" actId="1036"/>
          <ac:spMkLst>
            <pc:docMk/>
            <pc:sldMk cId="3396701370" sldId="788"/>
            <ac:spMk id="24" creationId="{F083FD4E-122C-BE77-1855-AE49E5D5DECD}"/>
          </ac:spMkLst>
        </pc:spChg>
        <pc:spChg chg="add del mod">
          <ac:chgData name="Heinrich Lukas Weil" userId="8de1357be3ba42a7" providerId="LiveId" clId="{9474362A-F329-4D6E-BDE7-F61DBA5ED742}" dt="2024-04-07T21:16:54.135" v="8544" actId="478"/>
          <ac:spMkLst>
            <pc:docMk/>
            <pc:sldMk cId="3396701370" sldId="788"/>
            <ac:spMk id="26" creationId="{55771CAD-86D3-0384-63C8-C0A3CC34A23E}"/>
          </ac:spMkLst>
        </pc:spChg>
        <pc:spChg chg="mod">
          <ac:chgData name="Heinrich Lukas Weil" userId="8de1357be3ba42a7" providerId="LiveId" clId="{9474362A-F329-4D6E-BDE7-F61DBA5ED742}" dt="2024-04-07T21:18:01.590" v="8557" actId="208"/>
          <ac:spMkLst>
            <pc:docMk/>
            <pc:sldMk cId="3396701370" sldId="788"/>
            <ac:spMk id="35" creationId="{7B5D43DC-61A6-3B7E-1A01-DCCCDB79F17D}"/>
          </ac:spMkLst>
        </pc:spChg>
        <pc:spChg chg="mod">
          <ac:chgData name="Heinrich Lukas Weil" userId="8de1357be3ba42a7" providerId="LiveId" clId="{9474362A-F329-4D6E-BDE7-F61DBA5ED742}" dt="2024-04-07T21:17:31.666" v="8552"/>
          <ac:spMkLst>
            <pc:docMk/>
            <pc:sldMk cId="3396701370" sldId="788"/>
            <ac:spMk id="39" creationId="{DC1EC665-E191-FE03-2930-6E189E9983D1}"/>
          </ac:spMkLst>
        </pc:spChg>
        <pc:spChg chg="mod">
          <ac:chgData name="Heinrich Lukas Weil" userId="8de1357be3ba42a7" providerId="LiveId" clId="{9474362A-F329-4D6E-BDE7-F61DBA5ED742}" dt="2024-04-07T21:18:17.048" v="8559" actId="208"/>
          <ac:spMkLst>
            <pc:docMk/>
            <pc:sldMk cId="3396701370" sldId="788"/>
            <ac:spMk id="40" creationId="{13883DAA-3451-65DE-DFA1-88DFB1A8B058}"/>
          </ac:spMkLst>
        </pc:spChg>
        <pc:spChg chg="mod">
          <ac:chgData name="Heinrich Lukas Weil" userId="8de1357be3ba42a7" providerId="LiveId" clId="{9474362A-F329-4D6E-BDE7-F61DBA5ED742}" dt="2024-04-07T21:18:01.590" v="8557" actId="208"/>
          <ac:spMkLst>
            <pc:docMk/>
            <pc:sldMk cId="3396701370" sldId="788"/>
            <ac:spMk id="41" creationId="{2C56DF12-B7A4-C3FF-7FAA-AA736917CC06}"/>
          </ac:spMkLst>
        </pc:spChg>
        <pc:spChg chg="mod">
          <ac:chgData name="Heinrich Lukas Weil" userId="8de1357be3ba42a7" providerId="LiveId" clId="{9474362A-F329-4D6E-BDE7-F61DBA5ED742}" dt="2024-04-07T21:18:07.133" v="8558" actId="208"/>
          <ac:spMkLst>
            <pc:docMk/>
            <pc:sldMk cId="3396701370" sldId="788"/>
            <ac:spMk id="43" creationId="{6AEA5BBF-82E1-8400-3FD1-2174095616CD}"/>
          </ac:spMkLst>
        </pc:spChg>
        <pc:spChg chg="mod">
          <ac:chgData name="Heinrich Lukas Weil" userId="8de1357be3ba42a7" providerId="LiveId" clId="{9474362A-F329-4D6E-BDE7-F61DBA5ED742}" dt="2024-04-07T21:18:01.590" v="8557" actId="208"/>
          <ac:spMkLst>
            <pc:docMk/>
            <pc:sldMk cId="3396701370" sldId="788"/>
            <ac:spMk id="44" creationId="{EE7A85FD-7539-F9FF-F170-2A8903AF58A7}"/>
          </ac:spMkLst>
        </pc:spChg>
        <pc:spChg chg="mod">
          <ac:chgData name="Heinrich Lukas Weil" userId="8de1357be3ba42a7" providerId="LiveId" clId="{9474362A-F329-4D6E-BDE7-F61DBA5ED742}" dt="2024-04-07T21:18:01.590" v="8557" actId="208"/>
          <ac:spMkLst>
            <pc:docMk/>
            <pc:sldMk cId="3396701370" sldId="788"/>
            <ac:spMk id="45" creationId="{9DA25691-1845-31AC-C7F4-C5661A26B0D7}"/>
          </ac:spMkLst>
        </pc:spChg>
        <pc:spChg chg="add del mod">
          <ac:chgData name="Heinrich Lukas Weil" userId="8de1357be3ba42a7" providerId="LiveId" clId="{9474362A-F329-4D6E-BDE7-F61DBA5ED742}" dt="2024-04-07T21:21:25.805" v="8696" actId="478"/>
          <ac:spMkLst>
            <pc:docMk/>
            <pc:sldMk cId="3396701370" sldId="788"/>
            <ac:spMk id="52" creationId="{04696680-0719-B3E5-F752-E9C65EED2A74}"/>
          </ac:spMkLst>
        </pc:spChg>
        <pc:spChg chg="mod">
          <ac:chgData name="Heinrich Lukas Weil" userId="8de1357be3ba42a7" providerId="LiveId" clId="{9474362A-F329-4D6E-BDE7-F61DBA5ED742}" dt="2024-04-07T21:21:18.985" v="8694"/>
          <ac:spMkLst>
            <pc:docMk/>
            <pc:sldMk cId="3396701370" sldId="788"/>
            <ac:spMk id="55" creationId="{90CC9815-DF24-BEBC-8A76-64DAF822AA32}"/>
          </ac:spMkLst>
        </pc:spChg>
        <pc:spChg chg="mod">
          <ac:chgData name="Heinrich Lukas Weil" userId="8de1357be3ba42a7" providerId="LiveId" clId="{9474362A-F329-4D6E-BDE7-F61DBA5ED742}" dt="2024-04-07T21:21:18.985" v="8694"/>
          <ac:spMkLst>
            <pc:docMk/>
            <pc:sldMk cId="3396701370" sldId="788"/>
            <ac:spMk id="59" creationId="{6B77EBAC-498C-E6DC-F53A-AEA5F2662739}"/>
          </ac:spMkLst>
        </pc:spChg>
        <pc:spChg chg="mod">
          <ac:chgData name="Heinrich Lukas Weil" userId="8de1357be3ba42a7" providerId="LiveId" clId="{9474362A-F329-4D6E-BDE7-F61DBA5ED742}" dt="2024-04-07T21:21:18.985" v="8694"/>
          <ac:spMkLst>
            <pc:docMk/>
            <pc:sldMk cId="3396701370" sldId="788"/>
            <ac:spMk id="60" creationId="{7C3E77C1-F98E-AC11-1BDE-3DB95C9506C5}"/>
          </ac:spMkLst>
        </pc:spChg>
        <pc:spChg chg="mod">
          <ac:chgData name="Heinrich Lukas Weil" userId="8de1357be3ba42a7" providerId="LiveId" clId="{9474362A-F329-4D6E-BDE7-F61DBA5ED742}" dt="2024-04-07T21:21:18.985" v="8694"/>
          <ac:spMkLst>
            <pc:docMk/>
            <pc:sldMk cId="3396701370" sldId="788"/>
            <ac:spMk id="61" creationId="{4FDF7F2D-D926-6311-FB17-9DC0397916E0}"/>
          </ac:spMkLst>
        </pc:spChg>
        <pc:spChg chg="mod">
          <ac:chgData name="Heinrich Lukas Weil" userId="8de1357be3ba42a7" providerId="LiveId" clId="{9474362A-F329-4D6E-BDE7-F61DBA5ED742}" dt="2024-04-07T21:21:18.985" v="8694"/>
          <ac:spMkLst>
            <pc:docMk/>
            <pc:sldMk cId="3396701370" sldId="788"/>
            <ac:spMk id="63" creationId="{F1443897-DCC0-9BEB-283A-8569760AAFCA}"/>
          </ac:spMkLst>
        </pc:spChg>
        <pc:spChg chg="mod">
          <ac:chgData name="Heinrich Lukas Weil" userId="8de1357be3ba42a7" providerId="LiveId" clId="{9474362A-F329-4D6E-BDE7-F61DBA5ED742}" dt="2024-04-07T21:21:18.985" v="8694"/>
          <ac:spMkLst>
            <pc:docMk/>
            <pc:sldMk cId="3396701370" sldId="788"/>
            <ac:spMk id="64" creationId="{E5AE1C62-9E62-990E-26B3-90DBA12F3AB7}"/>
          </ac:spMkLst>
        </pc:spChg>
        <pc:spChg chg="mod">
          <ac:chgData name="Heinrich Lukas Weil" userId="8de1357be3ba42a7" providerId="LiveId" clId="{9474362A-F329-4D6E-BDE7-F61DBA5ED742}" dt="2024-04-07T21:21:18.985" v="8694"/>
          <ac:spMkLst>
            <pc:docMk/>
            <pc:sldMk cId="3396701370" sldId="788"/>
            <ac:spMk id="65" creationId="{02386E4D-7C27-99C8-24E4-F7D25D9F653E}"/>
          </ac:spMkLst>
        </pc:spChg>
        <pc:spChg chg="mod">
          <ac:chgData name="Heinrich Lukas Weil" userId="8de1357be3ba42a7" providerId="LiveId" clId="{9474362A-F329-4D6E-BDE7-F61DBA5ED742}" dt="2024-04-07T21:21:36.097" v="8752"/>
          <ac:spMkLst>
            <pc:docMk/>
            <pc:sldMk cId="3396701370" sldId="788"/>
            <ac:spMk id="67" creationId="{323C1E64-AD0A-5ECC-64A5-EB1AC049147E}"/>
          </ac:spMkLst>
        </pc:spChg>
        <pc:spChg chg="mod">
          <ac:chgData name="Heinrich Lukas Weil" userId="8de1357be3ba42a7" providerId="LiveId" clId="{9474362A-F329-4D6E-BDE7-F61DBA5ED742}" dt="2024-04-07T21:21:36.097" v="8752"/>
          <ac:spMkLst>
            <pc:docMk/>
            <pc:sldMk cId="3396701370" sldId="788"/>
            <ac:spMk id="68" creationId="{A51066AD-2318-D867-5BD2-C427B2CE0EC4}"/>
          </ac:spMkLst>
        </pc:spChg>
        <pc:spChg chg="mod">
          <ac:chgData name="Heinrich Lukas Weil" userId="8de1357be3ba42a7" providerId="LiveId" clId="{9474362A-F329-4D6E-BDE7-F61DBA5ED742}" dt="2024-04-07T21:21:36.097" v="8752"/>
          <ac:spMkLst>
            <pc:docMk/>
            <pc:sldMk cId="3396701370" sldId="788"/>
            <ac:spMk id="69" creationId="{C6B43458-467B-EA7C-2152-E278496E4308}"/>
          </ac:spMkLst>
        </pc:spChg>
        <pc:spChg chg="mod">
          <ac:chgData name="Heinrich Lukas Weil" userId="8de1357be3ba42a7" providerId="LiveId" clId="{9474362A-F329-4D6E-BDE7-F61DBA5ED742}" dt="2024-04-07T21:21:36.097" v="8752"/>
          <ac:spMkLst>
            <pc:docMk/>
            <pc:sldMk cId="3396701370" sldId="788"/>
            <ac:spMk id="70" creationId="{6C7E0A1E-B6F8-D7BB-B920-01D9600F50E5}"/>
          </ac:spMkLst>
        </pc:spChg>
        <pc:spChg chg="mod">
          <ac:chgData name="Heinrich Lukas Weil" userId="8de1357be3ba42a7" providerId="LiveId" clId="{9474362A-F329-4D6E-BDE7-F61DBA5ED742}" dt="2024-04-07T21:21:36.097" v="8752"/>
          <ac:spMkLst>
            <pc:docMk/>
            <pc:sldMk cId="3396701370" sldId="788"/>
            <ac:spMk id="72" creationId="{48619EFF-C65C-15E4-7121-16393066177D}"/>
          </ac:spMkLst>
        </pc:spChg>
        <pc:spChg chg="mod">
          <ac:chgData name="Heinrich Lukas Weil" userId="8de1357be3ba42a7" providerId="LiveId" clId="{9474362A-F329-4D6E-BDE7-F61DBA5ED742}" dt="2024-04-07T21:21:36.097" v="8752"/>
          <ac:spMkLst>
            <pc:docMk/>
            <pc:sldMk cId="3396701370" sldId="788"/>
            <ac:spMk id="73" creationId="{D8384040-5A37-C747-2652-DDA5E7782BE0}"/>
          </ac:spMkLst>
        </pc:spChg>
        <pc:spChg chg="mod">
          <ac:chgData name="Heinrich Lukas Weil" userId="8de1357be3ba42a7" providerId="LiveId" clId="{9474362A-F329-4D6E-BDE7-F61DBA5ED742}" dt="2024-04-07T21:21:36.097" v="8752"/>
          <ac:spMkLst>
            <pc:docMk/>
            <pc:sldMk cId="3396701370" sldId="788"/>
            <ac:spMk id="74" creationId="{1AC27ECC-9ECB-2DA6-76FF-683808F4F22C}"/>
          </ac:spMkLst>
        </pc:spChg>
        <pc:spChg chg="mod">
          <ac:chgData name="Heinrich Lukas Weil" userId="8de1357be3ba42a7" providerId="LiveId" clId="{9474362A-F329-4D6E-BDE7-F61DBA5ED742}" dt="2024-04-07T21:21:36.097" v="8752"/>
          <ac:spMkLst>
            <pc:docMk/>
            <pc:sldMk cId="3396701370" sldId="788"/>
            <ac:spMk id="75" creationId="{702C93AE-2DA0-7ABC-04B6-E0D2DDCFA354}"/>
          </ac:spMkLst>
        </pc:spChg>
        <pc:spChg chg="mod">
          <ac:chgData name="Heinrich Lukas Weil" userId="8de1357be3ba42a7" providerId="LiveId" clId="{9474362A-F329-4D6E-BDE7-F61DBA5ED742}" dt="2024-04-07T21:21:36.097" v="8752"/>
          <ac:spMkLst>
            <pc:docMk/>
            <pc:sldMk cId="3396701370" sldId="788"/>
            <ac:spMk id="76" creationId="{A595E987-DEB5-6430-B463-98E9B5502004}"/>
          </ac:spMkLst>
        </pc:spChg>
        <pc:spChg chg="mod">
          <ac:chgData name="Heinrich Lukas Weil" userId="8de1357be3ba42a7" providerId="LiveId" clId="{9474362A-F329-4D6E-BDE7-F61DBA5ED742}" dt="2024-04-07T21:21:36.097" v="8752"/>
          <ac:spMkLst>
            <pc:docMk/>
            <pc:sldMk cId="3396701370" sldId="788"/>
            <ac:spMk id="77" creationId="{C2A27CBE-12E6-9A95-6695-1B9EFD64D2F1}"/>
          </ac:spMkLst>
        </pc:spChg>
        <pc:grpChg chg="mod">
          <ac:chgData name="Heinrich Lukas Weil" userId="8de1357be3ba42a7" providerId="LiveId" clId="{9474362A-F329-4D6E-BDE7-F61DBA5ED742}" dt="2024-04-07T21:22:16.155" v="8773" actId="1076"/>
          <ac:grpSpMkLst>
            <pc:docMk/>
            <pc:sldMk cId="3396701370" sldId="788"/>
            <ac:grpSpMk id="5" creationId="{DAD55EC9-E913-E305-83E9-6012C8D2FF82}"/>
          </ac:grpSpMkLst>
        </pc:grpChg>
        <pc:grpChg chg="add mod">
          <ac:chgData name="Heinrich Lukas Weil" userId="8de1357be3ba42a7" providerId="LiveId" clId="{9474362A-F329-4D6E-BDE7-F61DBA5ED742}" dt="2024-04-07T21:22:11.752" v="8772" actId="1036"/>
          <ac:grpSpMkLst>
            <pc:docMk/>
            <pc:sldMk cId="3396701370" sldId="788"/>
            <ac:grpSpMk id="34" creationId="{0B2F698A-C149-40D4-F8B9-FDA5015E3284}"/>
          </ac:grpSpMkLst>
        </pc:grpChg>
        <pc:grpChg chg="mod">
          <ac:chgData name="Heinrich Lukas Weil" userId="8de1357be3ba42a7" providerId="LiveId" clId="{9474362A-F329-4D6E-BDE7-F61DBA5ED742}" dt="2024-04-07T21:17:31.666" v="8552"/>
          <ac:grpSpMkLst>
            <pc:docMk/>
            <pc:sldMk cId="3396701370" sldId="788"/>
            <ac:grpSpMk id="36" creationId="{4D074A2E-6B92-92D2-8384-4416512E4057}"/>
          </ac:grpSpMkLst>
        </pc:grpChg>
        <pc:grpChg chg="mod">
          <ac:chgData name="Heinrich Lukas Weil" userId="8de1357be3ba42a7" providerId="LiveId" clId="{9474362A-F329-4D6E-BDE7-F61DBA5ED742}" dt="2024-04-07T21:17:31.666" v="8552"/>
          <ac:grpSpMkLst>
            <pc:docMk/>
            <pc:sldMk cId="3396701370" sldId="788"/>
            <ac:grpSpMk id="42" creationId="{12773A16-B90D-46E0-E699-5BFBB9AAC6AD}"/>
          </ac:grpSpMkLst>
        </pc:grpChg>
        <pc:grpChg chg="add mod">
          <ac:chgData name="Heinrich Lukas Weil" userId="8de1357be3ba42a7" providerId="LiveId" clId="{9474362A-F329-4D6E-BDE7-F61DBA5ED742}" dt="2024-04-07T21:23:14.286" v="8811" actId="1038"/>
          <ac:grpSpMkLst>
            <pc:docMk/>
            <pc:sldMk cId="3396701370" sldId="788"/>
            <ac:grpSpMk id="54" creationId="{D24B725B-DD1F-FD76-2FAE-F32AB3067621}"/>
          </ac:grpSpMkLst>
        </pc:grpChg>
        <pc:grpChg chg="mod">
          <ac:chgData name="Heinrich Lukas Weil" userId="8de1357be3ba42a7" providerId="LiveId" clId="{9474362A-F329-4D6E-BDE7-F61DBA5ED742}" dt="2024-04-07T21:21:18.985" v="8694"/>
          <ac:grpSpMkLst>
            <pc:docMk/>
            <pc:sldMk cId="3396701370" sldId="788"/>
            <ac:grpSpMk id="56" creationId="{DA913837-17BB-63DC-CA37-1F8B9954083D}"/>
          </ac:grpSpMkLst>
        </pc:grpChg>
        <pc:grpChg chg="mod">
          <ac:chgData name="Heinrich Lukas Weil" userId="8de1357be3ba42a7" providerId="LiveId" clId="{9474362A-F329-4D6E-BDE7-F61DBA5ED742}" dt="2024-04-07T21:21:18.985" v="8694"/>
          <ac:grpSpMkLst>
            <pc:docMk/>
            <pc:sldMk cId="3396701370" sldId="788"/>
            <ac:grpSpMk id="62" creationId="{AC0146CD-06CF-E32C-C7FD-51FBDF228ECC}"/>
          </ac:grpSpMkLst>
        </pc:grpChg>
        <pc:grpChg chg="add mod">
          <ac:chgData name="Heinrich Lukas Weil" userId="8de1357be3ba42a7" providerId="LiveId" clId="{9474362A-F329-4D6E-BDE7-F61DBA5ED742}" dt="2024-04-07T21:23:14.286" v="8811" actId="1038"/>
          <ac:grpSpMkLst>
            <pc:docMk/>
            <pc:sldMk cId="3396701370" sldId="788"/>
            <ac:grpSpMk id="66" creationId="{35F98B22-A4F9-47D5-4044-D5D59C321CD5}"/>
          </ac:grpSpMkLst>
        </pc:grpChg>
        <pc:grpChg chg="add mod">
          <ac:chgData name="Heinrich Lukas Weil" userId="8de1357be3ba42a7" providerId="LiveId" clId="{9474362A-F329-4D6E-BDE7-F61DBA5ED742}" dt="2024-04-07T21:23:14.286" v="8811" actId="1038"/>
          <ac:grpSpMkLst>
            <pc:docMk/>
            <pc:sldMk cId="3396701370" sldId="788"/>
            <ac:grpSpMk id="71" creationId="{2C8474C3-ABCD-59A2-8525-7A61E663D618}"/>
          </ac:grpSpMkLst>
        </pc:grpChg>
        <pc:cxnChg chg="del mod">
          <ac:chgData name="Heinrich Lukas Weil" userId="8de1357be3ba42a7" providerId="LiveId" clId="{9474362A-F329-4D6E-BDE7-F61DBA5ED742}" dt="2024-04-07T20:47:28.134" v="8268" actId="478"/>
          <ac:cxnSpMkLst>
            <pc:docMk/>
            <pc:sldMk cId="3396701370" sldId="788"/>
            <ac:cxnSpMk id="12" creationId="{79A705FD-0146-0FF4-4D46-D7C94C915319}"/>
          </ac:cxnSpMkLst>
        </pc:cxnChg>
        <pc:cxnChg chg="add mod">
          <ac:chgData name="Heinrich Lukas Weil" userId="8de1357be3ba42a7" providerId="LiveId" clId="{9474362A-F329-4D6E-BDE7-F61DBA5ED742}" dt="2024-04-07T21:23:03.680" v="8799" actId="208"/>
          <ac:cxnSpMkLst>
            <pc:docMk/>
            <pc:sldMk cId="3396701370" sldId="788"/>
            <ac:cxnSpMk id="14" creationId="{D852294B-3B88-ED9E-9F75-316359F57DB8}"/>
          </ac:cxnSpMkLst>
        </pc:cxnChg>
        <pc:cxnChg chg="add del mod">
          <ac:chgData name="Heinrich Lukas Weil" userId="8de1357be3ba42a7" providerId="LiveId" clId="{9474362A-F329-4D6E-BDE7-F61DBA5ED742}" dt="2024-04-07T21:20:04.646" v="8613" actId="478"/>
          <ac:cxnSpMkLst>
            <pc:docMk/>
            <pc:sldMk cId="3396701370" sldId="788"/>
            <ac:cxnSpMk id="17" creationId="{02083347-1A57-F934-4FE0-C4C4309EC712}"/>
          </ac:cxnSpMkLst>
        </pc:cxnChg>
        <pc:cxnChg chg="add mod">
          <ac:chgData name="Heinrich Lukas Weil" userId="8de1357be3ba42a7" providerId="LiveId" clId="{9474362A-F329-4D6E-BDE7-F61DBA5ED742}" dt="2024-04-07T21:22:11.752" v="8772" actId="1036"/>
          <ac:cxnSpMkLst>
            <pc:docMk/>
            <pc:sldMk cId="3396701370" sldId="788"/>
            <ac:cxnSpMk id="29" creationId="{50E5D18A-69F9-1AFB-8EF3-52FF806A3459}"/>
          </ac:cxnSpMkLst>
        </pc:cxnChg>
        <pc:cxnChg chg="mod">
          <ac:chgData name="Heinrich Lukas Weil" userId="8de1357be3ba42a7" providerId="LiveId" clId="{9474362A-F329-4D6E-BDE7-F61DBA5ED742}" dt="2024-04-07T21:17:31.666" v="8552"/>
          <ac:cxnSpMkLst>
            <pc:docMk/>
            <pc:sldMk cId="3396701370" sldId="788"/>
            <ac:cxnSpMk id="37" creationId="{187BFED8-53C9-ABD2-E070-320A2235DED9}"/>
          </ac:cxnSpMkLst>
        </pc:cxnChg>
        <pc:cxnChg chg="mod">
          <ac:chgData name="Heinrich Lukas Weil" userId="8de1357be3ba42a7" providerId="LiveId" clId="{9474362A-F329-4D6E-BDE7-F61DBA5ED742}" dt="2024-04-07T21:17:31.666" v="8552"/>
          <ac:cxnSpMkLst>
            <pc:docMk/>
            <pc:sldMk cId="3396701370" sldId="788"/>
            <ac:cxnSpMk id="38" creationId="{2236A730-D4AC-6FB0-5D1F-B5DA9263DD49}"/>
          </ac:cxnSpMkLst>
        </pc:cxnChg>
        <pc:cxnChg chg="add mod">
          <ac:chgData name="Heinrich Lukas Weil" userId="8de1357be3ba42a7" providerId="LiveId" clId="{9474362A-F329-4D6E-BDE7-F61DBA5ED742}" dt="2024-04-07T21:23:06.119" v="8800" actId="208"/>
          <ac:cxnSpMkLst>
            <pc:docMk/>
            <pc:sldMk cId="3396701370" sldId="788"/>
            <ac:cxnSpMk id="51" creationId="{ACF69B3D-0E35-E237-8F6B-ABA403D39770}"/>
          </ac:cxnSpMkLst>
        </pc:cxnChg>
        <pc:cxnChg chg="add mod">
          <ac:chgData name="Heinrich Lukas Weil" userId="8de1357be3ba42a7" providerId="LiveId" clId="{9474362A-F329-4D6E-BDE7-F61DBA5ED742}" dt="2024-04-07T21:23:14.286" v="8811" actId="1038"/>
          <ac:cxnSpMkLst>
            <pc:docMk/>
            <pc:sldMk cId="3396701370" sldId="788"/>
            <ac:cxnSpMk id="53" creationId="{3D477ADB-B8BD-A6E9-7B6D-FA5094203E04}"/>
          </ac:cxnSpMkLst>
        </pc:cxnChg>
        <pc:cxnChg chg="mod">
          <ac:chgData name="Heinrich Lukas Weil" userId="8de1357be3ba42a7" providerId="LiveId" clId="{9474362A-F329-4D6E-BDE7-F61DBA5ED742}" dt="2024-04-07T21:21:18.985" v="8694"/>
          <ac:cxnSpMkLst>
            <pc:docMk/>
            <pc:sldMk cId="3396701370" sldId="788"/>
            <ac:cxnSpMk id="57" creationId="{6A812597-1597-B2C5-642E-260609705B7D}"/>
          </ac:cxnSpMkLst>
        </pc:cxnChg>
        <pc:cxnChg chg="mod">
          <ac:chgData name="Heinrich Lukas Weil" userId="8de1357be3ba42a7" providerId="LiveId" clId="{9474362A-F329-4D6E-BDE7-F61DBA5ED742}" dt="2024-04-07T21:21:18.985" v="8694"/>
          <ac:cxnSpMkLst>
            <pc:docMk/>
            <pc:sldMk cId="3396701370" sldId="788"/>
            <ac:cxnSpMk id="58" creationId="{BBB94199-6A49-97A0-2B1E-FAEC58C73D53}"/>
          </ac:cxnSpMkLst>
        </pc:cxnChg>
      </pc:sldChg>
      <pc:sldChg chg="modSp del mod">
        <pc:chgData name="Heinrich Lukas Weil" userId="8de1357be3ba42a7" providerId="LiveId" clId="{9474362A-F329-4D6E-BDE7-F61DBA5ED742}" dt="2024-04-07T15:46:02.937" v="6736" actId="2696"/>
        <pc:sldMkLst>
          <pc:docMk/>
          <pc:sldMk cId="2566548139" sldId="789"/>
        </pc:sldMkLst>
        <pc:spChg chg="mod">
          <ac:chgData name="Heinrich Lukas Weil" userId="8de1357be3ba42a7" providerId="LiveId" clId="{9474362A-F329-4D6E-BDE7-F61DBA5ED742}" dt="2024-04-07T14:22:04.700" v="6572" actId="6549"/>
          <ac:spMkLst>
            <pc:docMk/>
            <pc:sldMk cId="2566548139" sldId="789"/>
            <ac:spMk id="3" creationId="{B15D2D69-5B28-1F54-A41F-068093579F9E}"/>
          </ac:spMkLst>
        </pc:spChg>
      </pc:sldChg>
      <pc:sldChg chg="add del">
        <pc:chgData name="Heinrich Lukas Weil" userId="8de1357be3ba42a7" providerId="LiveId" clId="{9474362A-F329-4D6E-BDE7-F61DBA5ED742}" dt="2024-04-07T15:54:37.920" v="6962" actId="47"/>
        <pc:sldMkLst>
          <pc:docMk/>
          <pc:sldMk cId="4183415446" sldId="789"/>
        </pc:sldMkLst>
      </pc:sldChg>
      <pc:sldChg chg="add del mod modShow">
        <pc:chgData name="Heinrich Lukas Weil" userId="8de1357be3ba42a7" providerId="LiveId" clId="{9474362A-F329-4D6E-BDE7-F61DBA5ED742}" dt="2024-04-07T21:44:54.061" v="9024" actId="47"/>
        <pc:sldMkLst>
          <pc:docMk/>
          <pc:sldMk cId="592448100" sldId="821"/>
        </pc:sldMkLst>
      </pc:sldChg>
      <pc:sldChg chg="modSp mod">
        <pc:chgData name="Heinrich Lukas Weil" userId="8de1357be3ba42a7" providerId="LiveId" clId="{9474362A-F329-4D6E-BDE7-F61DBA5ED742}" dt="2024-04-04T08:44:58.549" v="1" actId="20577"/>
        <pc:sldMkLst>
          <pc:docMk/>
          <pc:sldMk cId="616028957" sldId="822"/>
        </pc:sldMkLst>
        <pc:spChg chg="mod">
          <ac:chgData name="Heinrich Lukas Weil" userId="8de1357be3ba42a7" providerId="LiveId" clId="{9474362A-F329-4D6E-BDE7-F61DBA5ED742}" dt="2024-04-04T08:44:58.549" v="1" actId="20577"/>
          <ac:spMkLst>
            <pc:docMk/>
            <pc:sldMk cId="616028957" sldId="822"/>
            <ac:spMk id="5" creationId="{EA0B53EE-3646-8C76-7445-3F2D7C3E036B}"/>
          </ac:spMkLst>
        </pc:spChg>
      </pc:sldChg>
      <pc:sldChg chg="addSp modSp add del mod modShow">
        <pc:chgData name="Heinrich Lukas Weil" userId="8de1357be3ba42a7" providerId="LiveId" clId="{9474362A-F329-4D6E-BDE7-F61DBA5ED742}" dt="2024-04-07T21:44:27.130" v="9019" actId="47"/>
        <pc:sldMkLst>
          <pc:docMk/>
          <pc:sldMk cId="3273315088" sldId="828"/>
        </pc:sldMkLst>
        <pc:spChg chg="mod">
          <ac:chgData name="Heinrich Lukas Weil" userId="8de1357be3ba42a7" providerId="LiveId" clId="{9474362A-F329-4D6E-BDE7-F61DBA5ED742}" dt="2024-04-04T22:22:13.680" v="2549" actId="20577"/>
          <ac:spMkLst>
            <pc:docMk/>
            <pc:sldMk cId="3273315088" sldId="828"/>
            <ac:spMk id="3" creationId="{796D4F03-F226-4822-B37B-2D1775A4CB11}"/>
          </ac:spMkLst>
        </pc:spChg>
        <pc:spChg chg="add mod">
          <ac:chgData name="Heinrich Lukas Weil" userId="8de1357be3ba42a7" providerId="LiveId" clId="{9474362A-F329-4D6E-BDE7-F61DBA5ED742}" dt="2024-04-04T22:25:54.338" v="2582"/>
          <ac:spMkLst>
            <pc:docMk/>
            <pc:sldMk cId="3273315088" sldId="828"/>
            <ac:spMk id="4" creationId="{FA998837-F1F5-FC09-2EDD-DA1A0084474C}"/>
          </ac:spMkLst>
        </pc:spChg>
      </pc:sldChg>
      <pc:sldChg chg="delSp modSp add del mod">
        <pc:chgData name="Heinrich Lukas Weil" userId="8de1357be3ba42a7" providerId="LiveId" clId="{9474362A-F329-4D6E-BDE7-F61DBA5ED742}" dt="2024-04-05T14:52:38.141" v="3687" actId="47"/>
        <pc:sldMkLst>
          <pc:docMk/>
          <pc:sldMk cId="3670866709" sldId="877"/>
        </pc:sldMkLst>
        <pc:spChg chg="mod">
          <ac:chgData name="Heinrich Lukas Weil" userId="8de1357be3ba42a7" providerId="LiveId" clId="{9474362A-F329-4D6E-BDE7-F61DBA5ED742}" dt="2024-04-05T13:22:13.352" v="3036" actId="14100"/>
          <ac:spMkLst>
            <pc:docMk/>
            <pc:sldMk cId="3670866709" sldId="877"/>
            <ac:spMk id="4" creationId="{C034E267-2D44-B5CB-9B8C-23B51A1BFCD8}"/>
          </ac:spMkLst>
        </pc:spChg>
        <pc:spChg chg="del">
          <ac:chgData name="Heinrich Lukas Weil" userId="8de1357be3ba42a7" providerId="LiveId" clId="{9474362A-F329-4D6E-BDE7-F61DBA5ED742}" dt="2024-04-05T13:22:15.395" v="3037" actId="478"/>
          <ac:spMkLst>
            <pc:docMk/>
            <pc:sldMk cId="3670866709" sldId="877"/>
            <ac:spMk id="8" creationId="{0D1CCB28-4529-81EE-8E9D-2D947EA4FBAA}"/>
          </ac:spMkLst>
        </pc:spChg>
        <pc:spChg chg="del">
          <ac:chgData name="Heinrich Lukas Weil" userId="8de1357be3ba42a7" providerId="LiveId" clId="{9474362A-F329-4D6E-BDE7-F61DBA5ED742}" dt="2024-04-05T13:22:35.100" v="3053" actId="478"/>
          <ac:spMkLst>
            <pc:docMk/>
            <pc:sldMk cId="3670866709" sldId="877"/>
            <ac:spMk id="24" creationId="{C44D1989-5148-5FDF-FAF9-E4470F57879F}"/>
          </ac:spMkLst>
        </pc:spChg>
        <pc:spChg chg="del">
          <ac:chgData name="Heinrich Lukas Weil" userId="8de1357be3ba42a7" providerId="LiveId" clId="{9474362A-F329-4D6E-BDE7-F61DBA5ED742}" dt="2024-04-05T13:22:35.100" v="3053" actId="478"/>
          <ac:spMkLst>
            <pc:docMk/>
            <pc:sldMk cId="3670866709" sldId="877"/>
            <ac:spMk id="25" creationId="{EB77562A-92B5-4933-20D5-7778C3B68998}"/>
          </ac:spMkLst>
        </pc:spChg>
        <pc:spChg chg="del">
          <ac:chgData name="Heinrich Lukas Weil" userId="8de1357be3ba42a7" providerId="LiveId" clId="{9474362A-F329-4D6E-BDE7-F61DBA5ED742}" dt="2024-04-05T13:22:23.024" v="3043" actId="478"/>
          <ac:spMkLst>
            <pc:docMk/>
            <pc:sldMk cId="3670866709" sldId="877"/>
            <ac:spMk id="26" creationId="{E2D082EF-074F-5662-2B50-BAAFB4C13208}"/>
          </ac:spMkLst>
        </pc:spChg>
        <pc:spChg chg="del">
          <ac:chgData name="Heinrich Lukas Weil" userId="8de1357be3ba42a7" providerId="LiveId" clId="{9474362A-F329-4D6E-BDE7-F61DBA5ED742}" dt="2024-04-05T13:21:58.672" v="3030" actId="478"/>
          <ac:spMkLst>
            <pc:docMk/>
            <pc:sldMk cId="3670866709" sldId="877"/>
            <ac:spMk id="30" creationId="{00ABF487-A4BD-79EE-44BF-7B995B7BEAE0}"/>
          </ac:spMkLst>
        </pc:spChg>
        <pc:spChg chg="del">
          <ac:chgData name="Heinrich Lukas Weil" userId="8de1357be3ba42a7" providerId="LiveId" clId="{9474362A-F329-4D6E-BDE7-F61DBA5ED742}" dt="2024-04-05T13:22:21.624" v="3042" actId="478"/>
          <ac:spMkLst>
            <pc:docMk/>
            <pc:sldMk cId="3670866709" sldId="877"/>
            <ac:spMk id="31" creationId="{86B62FBD-2409-A38C-1E5C-4AC6C3CB2E0A}"/>
          </ac:spMkLst>
        </pc:spChg>
        <pc:spChg chg="del">
          <ac:chgData name="Heinrich Lukas Weil" userId="8de1357be3ba42a7" providerId="LiveId" clId="{9474362A-F329-4D6E-BDE7-F61DBA5ED742}" dt="2024-04-05T13:22:23.024" v="3043" actId="478"/>
          <ac:spMkLst>
            <pc:docMk/>
            <pc:sldMk cId="3670866709" sldId="877"/>
            <ac:spMk id="33" creationId="{243EB04E-5B0B-371B-8A4A-71CDB657FDC7}"/>
          </ac:spMkLst>
        </pc:spChg>
        <pc:spChg chg="del">
          <ac:chgData name="Heinrich Lukas Weil" userId="8de1357be3ba42a7" providerId="LiveId" clId="{9474362A-F329-4D6E-BDE7-F61DBA5ED742}" dt="2024-04-05T13:22:00.749" v="3031" actId="478"/>
          <ac:spMkLst>
            <pc:docMk/>
            <pc:sldMk cId="3670866709" sldId="877"/>
            <ac:spMk id="35" creationId="{A2BFD9DC-7DCC-3A23-7141-AB324B8CEC42}"/>
          </ac:spMkLst>
        </pc:spChg>
        <pc:spChg chg="del">
          <ac:chgData name="Heinrich Lukas Weil" userId="8de1357be3ba42a7" providerId="LiveId" clId="{9474362A-F329-4D6E-BDE7-F61DBA5ED742}" dt="2024-04-05T13:22:35.100" v="3053" actId="478"/>
          <ac:spMkLst>
            <pc:docMk/>
            <pc:sldMk cId="3670866709" sldId="877"/>
            <ac:spMk id="44" creationId="{319D796A-BF4C-3A2B-A280-26EB6E038CE5}"/>
          </ac:spMkLst>
        </pc:spChg>
        <pc:spChg chg="del">
          <ac:chgData name="Heinrich Lukas Weil" userId="8de1357be3ba42a7" providerId="LiveId" clId="{9474362A-F329-4D6E-BDE7-F61DBA5ED742}" dt="2024-04-05T13:22:18.741" v="3039" actId="478"/>
          <ac:spMkLst>
            <pc:docMk/>
            <pc:sldMk cId="3670866709" sldId="877"/>
            <ac:spMk id="119" creationId="{B275E2DD-2C60-6CFE-EB21-A5773BE8147F}"/>
          </ac:spMkLst>
        </pc:spChg>
        <pc:spChg chg="del mod">
          <ac:chgData name="Heinrich Lukas Weil" userId="8de1357be3ba42a7" providerId="LiveId" clId="{9474362A-F329-4D6E-BDE7-F61DBA5ED742}" dt="2024-04-05T13:22:04.341" v="3033" actId="478"/>
          <ac:spMkLst>
            <pc:docMk/>
            <pc:sldMk cId="3670866709" sldId="877"/>
            <ac:spMk id="121" creationId="{59D0E038-FAF3-9515-0198-E15E8EEFCF40}"/>
          </ac:spMkLst>
        </pc:spChg>
        <pc:spChg chg="del">
          <ac:chgData name="Heinrich Lukas Weil" userId="8de1357be3ba42a7" providerId="LiveId" clId="{9474362A-F329-4D6E-BDE7-F61DBA5ED742}" dt="2024-04-05T13:22:20.299" v="3041" actId="478"/>
          <ac:spMkLst>
            <pc:docMk/>
            <pc:sldMk cId="3670866709" sldId="877"/>
            <ac:spMk id="122" creationId="{B1FAC1EC-3F03-338C-39F9-315BA5DF00C7}"/>
          </ac:spMkLst>
        </pc:spChg>
        <pc:spChg chg="del">
          <ac:chgData name="Heinrich Lukas Weil" userId="8de1357be3ba42a7" providerId="LiveId" clId="{9474362A-F329-4D6E-BDE7-F61DBA5ED742}" dt="2024-04-05T13:22:24.361" v="3044" actId="478"/>
          <ac:spMkLst>
            <pc:docMk/>
            <pc:sldMk cId="3670866709" sldId="877"/>
            <ac:spMk id="123" creationId="{D9BB1776-774E-C354-7E5E-B1C0805845F1}"/>
          </ac:spMkLst>
        </pc:spChg>
        <pc:spChg chg="del">
          <ac:chgData name="Heinrich Lukas Weil" userId="8de1357be3ba42a7" providerId="LiveId" clId="{9474362A-F329-4D6E-BDE7-F61DBA5ED742}" dt="2024-04-05T13:22:27.748" v="3048" actId="478"/>
          <ac:spMkLst>
            <pc:docMk/>
            <pc:sldMk cId="3670866709" sldId="877"/>
            <ac:spMk id="124" creationId="{3E0888BA-310F-DE3A-EBC7-97ED55869456}"/>
          </ac:spMkLst>
        </pc:spChg>
        <pc:spChg chg="del mod">
          <ac:chgData name="Heinrich Lukas Weil" userId="8de1357be3ba42a7" providerId="LiveId" clId="{9474362A-F329-4D6E-BDE7-F61DBA5ED742}" dt="2024-04-05T13:22:29.458" v="3050" actId="478"/>
          <ac:spMkLst>
            <pc:docMk/>
            <pc:sldMk cId="3670866709" sldId="877"/>
            <ac:spMk id="125" creationId="{4D4BC1E6-9189-02B9-D966-0A5663A021BE}"/>
          </ac:spMkLst>
        </pc:spChg>
        <pc:spChg chg="del">
          <ac:chgData name="Heinrich Lukas Weil" userId="8de1357be3ba42a7" providerId="LiveId" clId="{9474362A-F329-4D6E-BDE7-F61DBA5ED742}" dt="2024-04-05T13:22:25.316" v="3045" actId="478"/>
          <ac:spMkLst>
            <pc:docMk/>
            <pc:sldMk cId="3670866709" sldId="877"/>
            <ac:spMk id="126" creationId="{89FBC80E-89CC-691C-A725-75A712F3F40F}"/>
          </ac:spMkLst>
        </pc:spChg>
        <pc:spChg chg="del">
          <ac:chgData name="Heinrich Lukas Weil" userId="8de1357be3ba42a7" providerId="LiveId" clId="{9474362A-F329-4D6E-BDE7-F61DBA5ED742}" dt="2024-04-05T13:22:32.407" v="3052" actId="478"/>
          <ac:spMkLst>
            <pc:docMk/>
            <pc:sldMk cId="3670866709" sldId="877"/>
            <ac:spMk id="130" creationId="{38B82848-C2D9-CF9E-4DC8-61BC37C8E742}"/>
          </ac:spMkLst>
        </pc:spChg>
        <pc:spChg chg="del">
          <ac:chgData name="Heinrich Lukas Weil" userId="8de1357be3ba42a7" providerId="LiveId" clId="{9474362A-F329-4D6E-BDE7-F61DBA5ED742}" dt="2024-04-05T13:22:23.024" v="3043" actId="478"/>
          <ac:spMkLst>
            <pc:docMk/>
            <pc:sldMk cId="3670866709" sldId="877"/>
            <ac:spMk id="131" creationId="{2ECB7AE2-ECD6-53E1-7480-AD013AC15BB4}"/>
          </ac:spMkLst>
        </pc:spChg>
        <pc:spChg chg="del">
          <ac:chgData name="Heinrich Lukas Weil" userId="8de1357be3ba42a7" providerId="LiveId" clId="{9474362A-F329-4D6E-BDE7-F61DBA5ED742}" dt="2024-04-05T13:22:23.024" v="3043" actId="478"/>
          <ac:spMkLst>
            <pc:docMk/>
            <pc:sldMk cId="3670866709" sldId="877"/>
            <ac:spMk id="135" creationId="{30D62E0E-6ACB-CFD3-DCB5-F500C65F86B6}"/>
          </ac:spMkLst>
        </pc:spChg>
        <pc:spChg chg="del mod">
          <ac:chgData name="Heinrich Lukas Weil" userId="8de1357be3ba42a7" providerId="LiveId" clId="{9474362A-F329-4D6E-BDE7-F61DBA5ED742}" dt="2024-04-05T13:22:27.126" v="3047" actId="478"/>
          <ac:spMkLst>
            <pc:docMk/>
            <pc:sldMk cId="3670866709" sldId="877"/>
            <ac:spMk id="137" creationId="{05F108DE-28CD-BDCD-E011-8217DEFA15BC}"/>
          </ac:spMkLst>
        </pc:spChg>
        <pc:spChg chg="del">
          <ac:chgData name="Heinrich Lukas Weil" userId="8de1357be3ba42a7" providerId="LiveId" clId="{9474362A-F329-4D6E-BDE7-F61DBA5ED742}" dt="2024-04-05T13:22:30.484" v="3051" actId="478"/>
          <ac:spMkLst>
            <pc:docMk/>
            <pc:sldMk cId="3670866709" sldId="877"/>
            <ac:spMk id="138" creationId="{75B845C4-D721-B54C-4EF7-1D41C08CE4A5}"/>
          </ac:spMkLst>
        </pc:spChg>
        <pc:grpChg chg="del">
          <ac:chgData name="Heinrich Lukas Weil" userId="8de1357be3ba42a7" providerId="LiveId" clId="{9474362A-F329-4D6E-BDE7-F61DBA5ED742}" dt="2024-04-05T13:22:35.100" v="3053" actId="478"/>
          <ac:grpSpMkLst>
            <pc:docMk/>
            <pc:sldMk cId="3670866709" sldId="877"/>
            <ac:grpSpMk id="3" creationId="{70846C39-AAAE-0BF2-9A6E-DB4BD0750D4B}"/>
          </ac:grpSpMkLst>
        </pc:grpChg>
        <pc:grpChg chg="del">
          <ac:chgData name="Heinrich Lukas Weil" userId="8de1357be3ba42a7" providerId="LiveId" clId="{9474362A-F329-4D6E-BDE7-F61DBA5ED742}" dt="2024-04-05T13:22:16.573" v="3038" actId="478"/>
          <ac:grpSpMkLst>
            <pc:docMk/>
            <pc:sldMk cId="3670866709" sldId="877"/>
            <ac:grpSpMk id="5" creationId="{2CBC5521-1C9A-2E22-9EC7-EFE6E6FBBC0E}"/>
          </ac:grpSpMkLst>
        </pc:grpChg>
        <pc:grpChg chg="del">
          <ac:chgData name="Heinrich Lukas Weil" userId="8de1357be3ba42a7" providerId="LiveId" clId="{9474362A-F329-4D6E-BDE7-F61DBA5ED742}" dt="2024-04-05T13:22:19.724" v="3040" actId="478"/>
          <ac:grpSpMkLst>
            <pc:docMk/>
            <pc:sldMk cId="3670866709" sldId="877"/>
            <ac:grpSpMk id="6" creationId="{D0D5D94F-7503-0932-05DD-8B9A07C7537F}"/>
          </ac:grpSpMkLst>
        </pc:grpChg>
        <pc:grpChg chg="del">
          <ac:chgData name="Heinrich Lukas Weil" userId="8de1357be3ba42a7" providerId="LiveId" clId="{9474362A-F329-4D6E-BDE7-F61DBA5ED742}" dt="2024-04-05T13:22:23.024" v="3043" actId="478"/>
          <ac:grpSpMkLst>
            <pc:docMk/>
            <pc:sldMk cId="3670866709" sldId="877"/>
            <ac:grpSpMk id="7" creationId="{17B3ADA0-4796-2B20-4DA7-1AA3C0577A57}"/>
          </ac:grpSpMkLst>
        </pc:grpChg>
        <pc:grpChg chg="del">
          <ac:chgData name="Heinrich Lukas Weil" userId="8de1357be3ba42a7" providerId="LiveId" clId="{9474362A-F329-4D6E-BDE7-F61DBA5ED742}" dt="2024-04-05T13:22:23.024" v="3043" actId="478"/>
          <ac:grpSpMkLst>
            <pc:docMk/>
            <pc:sldMk cId="3670866709" sldId="877"/>
            <ac:grpSpMk id="27" creationId="{A0EEE3A9-C8D5-8526-673C-D9749D33D148}"/>
          </ac:grpSpMkLst>
        </pc:grpChg>
        <pc:grpChg chg="del">
          <ac:chgData name="Heinrich Lukas Weil" userId="8de1357be3ba42a7" providerId="LiveId" clId="{9474362A-F329-4D6E-BDE7-F61DBA5ED742}" dt="2024-04-05T13:22:23.024" v="3043" actId="478"/>
          <ac:grpSpMkLst>
            <pc:docMk/>
            <pc:sldMk cId="3670866709" sldId="877"/>
            <ac:grpSpMk id="39" creationId="{896EA30B-3744-D9EC-AB18-A40FE60AB3FE}"/>
          </ac:grpSpMkLst>
        </pc:grpChg>
        <pc:grpChg chg="del">
          <ac:chgData name="Heinrich Lukas Weil" userId="8de1357be3ba42a7" providerId="LiveId" clId="{9474362A-F329-4D6E-BDE7-F61DBA5ED742}" dt="2024-04-05T13:22:23.024" v="3043" actId="478"/>
          <ac:grpSpMkLst>
            <pc:docMk/>
            <pc:sldMk cId="3670866709" sldId="877"/>
            <ac:grpSpMk id="132" creationId="{AB55959B-3B6D-CE90-DB4A-1C6A9712B5A6}"/>
          </ac:grpSpMkLst>
        </pc:grpChg>
        <pc:picChg chg="del">
          <ac:chgData name="Heinrich Lukas Weil" userId="8de1357be3ba42a7" providerId="LiveId" clId="{9474362A-F329-4D6E-BDE7-F61DBA5ED742}" dt="2024-04-05T13:22:23.024" v="3043" actId="478"/>
          <ac:picMkLst>
            <pc:docMk/>
            <pc:sldMk cId="3670866709" sldId="877"/>
            <ac:picMk id="2" creationId="{0EB5BF36-89F0-22DA-C19A-1E17B2BF8FD5}"/>
          </ac:picMkLst>
        </pc:picChg>
        <pc:picChg chg="del">
          <ac:chgData name="Heinrich Lukas Weil" userId="8de1357be3ba42a7" providerId="LiveId" clId="{9474362A-F329-4D6E-BDE7-F61DBA5ED742}" dt="2024-04-05T13:22:35.100" v="3053" actId="478"/>
          <ac:picMkLst>
            <pc:docMk/>
            <pc:sldMk cId="3670866709" sldId="877"/>
            <ac:picMk id="21" creationId="{E9CAD7E5-0C57-F8DC-DF8E-B7C1842EB7C5}"/>
          </ac:picMkLst>
        </pc:picChg>
        <pc:picChg chg="del">
          <ac:chgData name="Heinrich Lukas Weil" userId="8de1357be3ba42a7" providerId="LiveId" clId="{9474362A-F329-4D6E-BDE7-F61DBA5ED742}" dt="2024-04-05T13:22:23.024" v="3043" actId="478"/>
          <ac:picMkLst>
            <pc:docMk/>
            <pc:sldMk cId="3670866709" sldId="877"/>
            <ac:picMk id="34" creationId="{69C64536-4F0C-6A97-A4E6-369144F7980B}"/>
          </ac:picMkLst>
        </pc:picChg>
        <pc:picChg chg="del">
          <ac:chgData name="Heinrich Lukas Weil" userId="8de1357be3ba42a7" providerId="LiveId" clId="{9474362A-F329-4D6E-BDE7-F61DBA5ED742}" dt="2024-04-05T13:22:23.024" v="3043" actId="478"/>
          <ac:picMkLst>
            <pc:docMk/>
            <pc:sldMk cId="3670866709" sldId="877"/>
            <ac:picMk id="42" creationId="{0DDE65AA-0BAA-15E6-A7FB-E08EB965572D}"/>
          </ac:picMkLst>
        </pc:picChg>
        <pc:picChg chg="del">
          <ac:chgData name="Heinrich Lukas Weil" userId="8de1357be3ba42a7" providerId="LiveId" clId="{9474362A-F329-4D6E-BDE7-F61DBA5ED742}" dt="2024-04-05T13:22:23.024" v="3043" actId="478"/>
          <ac:picMkLst>
            <pc:docMk/>
            <pc:sldMk cId="3670866709" sldId="877"/>
            <ac:picMk id="136" creationId="{06E9C929-FCEC-981B-E17B-ECC4F053331F}"/>
          </ac:picMkLst>
        </pc:picChg>
      </pc:sldChg>
      <pc:sldChg chg="modSp new mod">
        <pc:chgData name="Heinrich Lukas Weil" userId="8de1357be3ba42a7" providerId="LiveId" clId="{9474362A-F329-4D6E-BDE7-F61DBA5ED742}" dt="2024-04-04T12:37:01.014" v="576" actId="27636"/>
        <pc:sldMkLst>
          <pc:docMk/>
          <pc:sldMk cId="3177785585" sldId="895"/>
        </pc:sldMkLst>
        <pc:spChg chg="mod">
          <ac:chgData name="Heinrich Lukas Weil" userId="8de1357be3ba42a7" providerId="LiveId" clId="{9474362A-F329-4D6E-BDE7-F61DBA5ED742}" dt="2024-04-04T12:37:01.014" v="576" actId="27636"/>
          <ac:spMkLst>
            <pc:docMk/>
            <pc:sldMk cId="3177785585" sldId="895"/>
            <ac:spMk id="3" creationId="{03614E0C-E419-AE81-238D-56DBFE3F7FB2}"/>
          </ac:spMkLst>
        </pc:spChg>
      </pc:sldChg>
      <pc:sldChg chg="new del">
        <pc:chgData name="Heinrich Lukas Weil" userId="8de1357be3ba42a7" providerId="LiveId" clId="{9474362A-F329-4D6E-BDE7-F61DBA5ED742}" dt="2024-04-04T12:45:33.081" v="579" actId="47"/>
        <pc:sldMkLst>
          <pc:docMk/>
          <pc:sldMk cId="2573680560" sldId="896"/>
        </pc:sldMkLst>
      </pc:sldChg>
      <pc:sldChg chg="addSp modSp add mod">
        <pc:chgData name="Heinrich Lukas Weil" userId="8de1357be3ba42a7" providerId="LiveId" clId="{9474362A-F329-4D6E-BDE7-F61DBA5ED742}" dt="2024-04-04T12:52:22.836" v="628" actId="404"/>
        <pc:sldMkLst>
          <pc:docMk/>
          <pc:sldMk cId="848981746" sldId="897"/>
        </pc:sldMkLst>
        <pc:spChg chg="add mod">
          <ac:chgData name="Heinrich Lukas Weil" userId="8de1357be3ba42a7" providerId="LiveId" clId="{9474362A-F329-4D6E-BDE7-F61DBA5ED742}" dt="2024-04-04T12:52:22.836" v="628" actId="404"/>
          <ac:spMkLst>
            <pc:docMk/>
            <pc:sldMk cId="848981746" sldId="897"/>
            <ac:spMk id="3" creationId="{05F9434A-ACC5-1428-E437-36E273820C3D}"/>
          </ac:spMkLst>
        </pc:spChg>
        <pc:spChg chg="mod">
          <ac:chgData name="Heinrich Lukas Weil" userId="8de1357be3ba42a7" providerId="LiveId" clId="{9474362A-F329-4D6E-BDE7-F61DBA5ED742}" dt="2024-04-04T12:52:03.931" v="599" actId="1076"/>
          <ac:spMkLst>
            <pc:docMk/>
            <pc:sldMk cId="848981746" sldId="897"/>
            <ac:spMk id="5" creationId="{EA0B53EE-3646-8C76-7445-3F2D7C3E036B}"/>
          </ac:spMkLst>
        </pc:spChg>
        <pc:spChg chg="mod">
          <ac:chgData name="Heinrich Lukas Weil" userId="8de1357be3ba42a7" providerId="LiveId" clId="{9474362A-F329-4D6E-BDE7-F61DBA5ED742}" dt="2024-04-04T12:51:51.452" v="595" actId="27636"/>
          <ac:spMkLst>
            <pc:docMk/>
            <pc:sldMk cId="848981746" sldId="897"/>
            <ac:spMk id="76" creationId="{E4FD99A9-43F4-4BA4-B2FD-DFDC2C45B583}"/>
          </ac:spMkLst>
        </pc:spChg>
      </pc:sldChg>
      <pc:sldChg chg="modSp add mod">
        <pc:chgData name="Heinrich Lukas Weil" userId="8de1357be3ba42a7" providerId="LiveId" clId="{9474362A-F329-4D6E-BDE7-F61DBA5ED742}" dt="2024-04-04T12:53:02.781" v="663" actId="20577"/>
        <pc:sldMkLst>
          <pc:docMk/>
          <pc:sldMk cId="996222181" sldId="898"/>
        </pc:sldMkLst>
        <pc:spChg chg="mod">
          <ac:chgData name="Heinrich Lukas Weil" userId="8de1357be3ba42a7" providerId="LiveId" clId="{9474362A-F329-4D6E-BDE7-F61DBA5ED742}" dt="2024-04-04T12:52:37.414" v="641" actId="20577"/>
          <ac:spMkLst>
            <pc:docMk/>
            <pc:sldMk cId="996222181" sldId="898"/>
            <ac:spMk id="5" creationId="{EA0B53EE-3646-8C76-7445-3F2D7C3E036B}"/>
          </ac:spMkLst>
        </pc:spChg>
        <pc:spChg chg="mod">
          <ac:chgData name="Heinrich Lukas Weil" userId="8de1357be3ba42a7" providerId="LiveId" clId="{9474362A-F329-4D6E-BDE7-F61DBA5ED742}" dt="2024-04-04T12:53:02.781" v="663" actId="20577"/>
          <ac:spMkLst>
            <pc:docMk/>
            <pc:sldMk cId="996222181" sldId="898"/>
            <ac:spMk id="76" creationId="{E4FD99A9-43F4-4BA4-B2FD-DFDC2C45B583}"/>
          </ac:spMkLst>
        </pc:spChg>
      </pc:sldChg>
      <pc:sldChg chg="modSp new del mod">
        <pc:chgData name="Heinrich Lukas Weil" userId="8de1357be3ba42a7" providerId="LiveId" clId="{9474362A-F329-4D6E-BDE7-F61DBA5ED742}" dt="2024-04-08T09:27:13.604" v="9391" actId="47"/>
        <pc:sldMkLst>
          <pc:docMk/>
          <pc:sldMk cId="3023603893" sldId="899"/>
        </pc:sldMkLst>
        <pc:spChg chg="mod">
          <ac:chgData name="Heinrich Lukas Weil" userId="8de1357be3ba42a7" providerId="LiveId" clId="{9474362A-F329-4D6E-BDE7-F61DBA5ED742}" dt="2024-04-04T13:07:24.315" v="675" actId="20577"/>
          <ac:spMkLst>
            <pc:docMk/>
            <pc:sldMk cId="3023603893" sldId="899"/>
            <ac:spMk id="2" creationId="{362A23CD-9753-5A4A-8F74-DE43EFC278E4}"/>
          </ac:spMkLst>
        </pc:spChg>
        <pc:spChg chg="mod">
          <ac:chgData name="Heinrich Lukas Weil" userId="8de1357be3ba42a7" providerId="LiveId" clId="{9474362A-F329-4D6E-BDE7-F61DBA5ED742}" dt="2024-04-07T13:29:34.983" v="5769" actId="20577"/>
          <ac:spMkLst>
            <pc:docMk/>
            <pc:sldMk cId="3023603893" sldId="899"/>
            <ac:spMk id="3" creationId="{8D0BE05E-A948-C547-3F31-8791A246BA6B}"/>
          </ac:spMkLst>
        </pc:spChg>
      </pc:sldChg>
      <pc:sldChg chg="addSp modSp new mod ord">
        <pc:chgData name="Heinrich Lukas Weil" userId="8de1357be3ba42a7" providerId="LiveId" clId="{9474362A-F329-4D6E-BDE7-F61DBA5ED742}" dt="2024-04-08T09:57:16.143" v="9778"/>
        <pc:sldMkLst>
          <pc:docMk/>
          <pc:sldMk cId="2065203050" sldId="900"/>
        </pc:sldMkLst>
        <pc:spChg chg="mod">
          <ac:chgData name="Heinrich Lukas Weil" userId="8de1357be3ba42a7" providerId="LiveId" clId="{9474362A-F329-4D6E-BDE7-F61DBA5ED742}" dt="2024-04-08T09:11:09.163" v="9128"/>
          <ac:spMkLst>
            <pc:docMk/>
            <pc:sldMk cId="2065203050" sldId="900"/>
            <ac:spMk id="2" creationId="{6BDF9F02-82B9-B314-EBE9-4116AEF02560}"/>
          </ac:spMkLst>
        </pc:spChg>
        <pc:spChg chg="mod">
          <ac:chgData name="Heinrich Lukas Weil" userId="8de1357be3ba42a7" providerId="LiveId" clId="{9474362A-F329-4D6E-BDE7-F61DBA5ED742}" dt="2024-04-08T09:29:39.545" v="9562" actId="20577"/>
          <ac:spMkLst>
            <pc:docMk/>
            <pc:sldMk cId="2065203050" sldId="900"/>
            <ac:spMk id="3" creationId="{EFABDA23-A43B-E9DD-7399-8AAA7E3F9BC0}"/>
          </ac:spMkLst>
        </pc:spChg>
        <pc:picChg chg="add mod">
          <ac:chgData name="Heinrich Lukas Weil" userId="8de1357be3ba42a7" providerId="LiveId" clId="{9474362A-F329-4D6E-BDE7-F61DBA5ED742}" dt="2024-04-08T09:57:16.143" v="9778"/>
          <ac:picMkLst>
            <pc:docMk/>
            <pc:sldMk cId="2065203050" sldId="900"/>
            <ac:picMk id="4" creationId="{DAC6370A-FC53-99D6-EF3A-44A038258B9A}"/>
          </ac:picMkLst>
        </pc:picChg>
      </pc:sldChg>
      <pc:sldChg chg="modSp new del mod modShow">
        <pc:chgData name="Heinrich Lukas Weil" userId="8de1357be3ba42a7" providerId="LiveId" clId="{9474362A-F329-4D6E-BDE7-F61DBA5ED742}" dt="2024-04-07T21:44:27.130" v="9019" actId="47"/>
        <pc:sldMkLst>
          <pc:docMk/>
          <pc:sldMk cId="3413005960" sldId="901"/>
        </pc:sldMkLst>
        <pc:spChg chg="mod">
          <ac:chgData name="Heinrich Lukas Weil" userId="8de1357be3ba42a7" providerId="LiveId" clId="{9474362A-F329-4D6E-BDE7-F61DBA5ED742}" dt="2024-04-04T13:59:59.125" v="714" actId="20577"/>
          <ac:spMkLst>
            <pc:docMk/>
            <pc:sldMk cId="3413005960" sldId="901"/>
            <ac:spMk id="2" creationId="{56A92E34-16E3-3E08-F8F9-67D6A00B73A2}"/>
          </ac:spMkLst>
        </pc:spChg>
        <pc:spChg chg="mod">
          <ac:chgData name="Heinrich Lukas Weil" userId="8de1357be3ba42a7" providerId="LiveId" clId="{9474362A-F329-4D6E-BDE7-F61DBA5ED742}" dt="2024-04-04T23:22:20.775" v="2997" actId="20577"/>
          <ac:spMkLst>
            <pc:docMk/>
            <pc:sldMk cId="3413005960" sldId="901"/>
            <ac:spMk id="3" creationId="{AF3DB8E4-FA71-49E7-D0E6-928594D33909}"/>
          </ac:spMkLst>
        </pc:spChg>
      </pc:sldChg>
      <pc:sldChg chg="modSp new del mod">
        <pc:chgData name="Heinrich Lukas Weil" userId="8de1357be3ba42a7" providerId="LiveId" clId="{9474362A-F329-4D6E-BDE7-F61DBA5ED742}" dt="2024-04-04T23:13:58.441" v="2932" actId="47"/>
        <pc:sldMkLst>
          <pc:docMk/>
          <pc:sldMk cId="3042335049" sldId="902"/>
        </pc:sldMkLst>
        <pc:spChg chg="mod">
          <ac:chgData name="Heinrich Lukas Weil" userId="8de1357be3ba42a7" providerId="LiveId" clId="{9474362A-F329-4D6E-BDE7-F61DBA5ED742}" dt="2024-04-04T14:00:35.846" v="807" actId="20577"/>
          <ac:spMkLst>
            <pc:docMk/>
            <pc:sldMk cId="3042335049" sldId="902"/>
            <ac:spMk id="2" creationId="{8F08EA3F-6DAC-5B9C-95D3-70F3395947A6}"/>
          </ac:spMkLst>
        </pc:spChg>
        <pc:spChg chg="mod">
          <ac:chgData name="Heinrich Lukas Weil" userId="8de1357be3ba42a7" providerId="LiveId" clId="{9474362A-F329-4D6E-BDE7-F61DBA5ED742}" dt="2024-04-04T14:09:59.560" v="1159" actId="5793"/>
          <ac:spMkLst>
            <pc:docMk/>
            <pc:sldMk cId="3042335049" sldId="902"/>
            <ac:spMk id="3" creationId="{66A30056-BCBC-4428-69DB-FA01B98B2242}"/>
          </ac:spMkLst>
        </pc:spChg>
      </pc:sldChg>
      <pc:sldChg chg="addSp delSp modSp new mod modAnim">
        <pc:chgData name="Heinrich Lukas Weil" userId="8de1357be3ba42a7" providerId="LiveId" clId="{9474362A-F329-4D6E-BDE7-F61DBA5ED742}" dt="2024-04-08T08:53:22.089" v="9081"/>
        <pc:sldMkLst>
          <pc:docMk/>
          <pc:sldMk cId="1391696089" sldId="903"/>
        </pc:sldMkLst>
        <pc:spChg chg="mod">
          <ac:chgData name="Heinrich Lukas Weil" userId="8de1357be3ba42a7" providerId="LiveId" clId="{9474362A-F329-4D6E-BDE7-F61DBA5ED742}" dt="2024-04-08T08:50:31.502" v="9048" actId="20577"/>
          <ac:spMkLst>
            <pc:docMk/>
            <pc:sldMk cId="1391696089" sldId="903"/>
            <ac:spMk id="2" creationId="{4B96DE11-27A2-B976-89AE-FFF3DB421403}"/>
          </ac:spMkLst>
        </pc:spChg>
        <pc:spChg chg="del">
          <ac:chgData name="Heinrich Lukas Weil" userId="8de1357be3ba42a7" providerId="LiveId" clId="{9474362A-F329-4D6E-BDE7-F61DBA5ED742}" dt="2024-04-08T08:50:56.662" v="9049" actId="478"/>
          <ac:spMkLst>
            <pc:docMk/>
            <pc:sldMk cId="1391696089" sldId="903"/>
            <ac:spMk id="3" creationId="{1B841B7C-D58C-8503-5124-3113497AC408}"/>
          </ac:spMkLst>
        </pc:spChg>
        <pc:spChg chg="add mod">
          <ac:chgData name="Heinrich Lukas Weil" userId="8de1357be3ba42a7" providerId="LiveId" clId="{9474362A-F329-4D6E-BDE7-F61DBA5ED742}" dt="2024-04-08T08:53:02.935" v="9079" actId="14100"/>
          <ac:spMkLst>
            <pc:docMk/>
            <pc:sldMk cId="1391696089" sldId="903"/>
            <ac:spMk id="4" creationId="{E3C81187-7B6B-2884-0555-37312E19AA97}"/>
          </ac:spMkLst>
        </pc:spChg>
        <pc:picChg chg="add mod">
          <ac:chgData name="Heinrich Lukas Weil" userId="8de1357be3ba42a7" providerId="LiveId" clId="{9474362A-F329-4D6E-BDE7-F61DBA5ED742}" dt="2024-04-08T08:52:22.141" v="9058" actId="688"/>
          <ac:picMkLst>
            <pc:docMk/>
            <pc:sldMk cId="1391696089" sldId="903"/>
            <ac:picMk id="1026" creationId="{0BB965D3-0A3B-0957-A50C-C269ADF8A23B}"/>
          </ac:picMkLst>
        </pc:picChg>
        <pc:picChg chg="add mod">
          <ac:chgData name="Heinrich Lukas Weil" userId="8de1357be3ba42a7" providerId="LiveId" clId="{9474362A-F329-4D6E-BDE7-F61DBA5ED742}" dt="2024-04-08T08:52:23.985" v="9059" actId="1076"/>
          <ac:picMkLst>
            <pc:docMk/>
            <pc:sldMk cId="1391696089" sldId="903"/>
            <ac:picMk id="1028" creationId="{9438CEF0-AD6F-C140-7087-CE4BAA785105}"/>
          </ac:picMkLst>
        </pc:picChg>
      </pc:sldChg>
      <pc:sldChg chg="modSp new mod modShow">
        <pc:chgData name="Heinrich Lukas Weil" userId="8de1357be3ba42a7" providerId="LiveId" clId="{9474362A-F329-4D6E-BDE7-F61DBA5ED742}" dt="2024-04-07T20:29:08.267" v="8263" actId="729"/>
        <pc:sldMkLst>
          <pc:docMk/>
          <pc:sldMk cId="3482242171" sldId="904"/>
        </pc:sldMkLst>
        <pc:spChg chg="mod">
          <ac:chgData name="Heinrich Lukas Weil" userId="8de1357be3ba42a7" providerId="LiveId" clId="{9474362A-F329-4D6E-BDE7-F61DBA5ED742}" dt="2024-04-04T14:17:12.950" v="1201" actId="20577"/>
          <ac:spMkLst>
            <pc:docMk/>
            <pc:sldMk cId="3482242171" sldId="904"/>
            <ac:spMk id="2" creationId="{9B806BB5-4FB9-59AF-18D4-1DB4ADEC3E94}"/>
          </ac:spMkLst>
        </pc:spChg>
        <pc:spChg chg="mod">
          <ac:chgData name="Heinrich Lukas Weil" userId="8de1357be3ba42a7" providerId="LiveId" clId="{9474362A-F329-4D6E-BDE7-F61DBA5ED742}" dt="2024-04-04T14:30:13.175" v="1643" actId="20577"/>
          <ac:spMkLst>
            <pc:docMk/>
            <pc:sldMk cId="3482242171" sldId="904"/>
            <ac:spMk id="3" creationId="{6BF07E75-FDCF-D87B-71D7-924A02C3588E}"/>
          </ac:spMkLst>
        </pc:spChg>
      </pc:sldChg>
      <pc:sldChg chg="modSp new del mod modShow">
        <pc:chgData name="Heinrich Lukas Weil" userId="8de1357be3ba42a7" providerId="LiveId" clId="{9474362A-F329-4D6E-BDE7-F61DBA5ED742}" dt="2024-04-07T21:44:39.982" v="9020" actId="47"/>
        <pc:sldMkLst>
          <pc:docMk/>
          <pc:sldMk cId="3270097218" sldId="905"/>
        </pc:sldMkLst>
        <pc:spChg chg="mod">
          <ac:chgData name="Heinrich Lukas Weil" userId="8de1357be3ba42a7" providerId="LiveId" clId="{9474362A-F329-4D6E-BDE7-F61DBA5ED742}" dt="2024-04-04T14:30:30.464" v="1650" actId="20577"/>
          <ac:spMkLst>
            <pc:docMk/>
            <pc:sldMk cId="3270097218" sldId="905"/>
            <ac:spMk id="2" creationId="{C8433733-97BA-7E81-5A24-528CFBB6A2A3}"/>
          </ac:spMkLst>
        </pc:spChg>
        <pc:spChg chg="mod">
          <ac:chgData name="Heinrich Lukas Weil" userId="8de1357be3ba42a7" providerId="LiveId" clId="{9474362A-F329-4D6E-BDE7-F61DBA5ED742}" dt="2024-04-04T14:59:47.093" v="1831" actId="20577"/>
          <ac:spMkLst>
            <pc:docMk/>
            <pc:sldMk cId="3270097218" sldId="905"/>
            <ac:spMk id="3" creationId="{E8812456-DAB5-0063-CA83-85D2F8FAE374}"/>
          </ac:spMkLst>
        </pc:spChg>
      </pc:sldChg>
      <pc:sldChg chg="modSp new add del mod modShow">
        <pc:chgData name="Heinrich Lukas Weil" userId="8de1357be3ba42a7" providerId="LiveId" clId="{9474362A-F329-4D6E-BDE7-F61DBA5ED742}" dt="2024-04-07T21:44:41.669" v="9022" actId="47"/>
        <pc:sldMkLst>
          <pc:docMk/>
          <pc:sldMk cId="514763253" sldId="906"/>
        </pc:sldMkLst>
        <pc:spChg chg="mod">
          <ac:chgData name="Heinrich Lukas Weil" userId="8de1357be3ba42a7" providerId="LiveId" clId="{9474362A-F329-4D6E-BDE7-F61DBA5ED742}" dt="2024-04-04T14:59:58.414" v="1860" actId="20577"/>
          <ac:spMkLst>
            <pc:docMk/>
            <pc:sldMk cId="514763253" sldId="906"/>
            <ac:spMk id="2" creationId="{E0FED163-99FB-5083-1EFA-827A0E328954}"/>
          </ac:spMkLst>
        </pc:spChg>
        <pc:spChg chg="mod">
          <ac:chgData name="Heinrich Lukas Weil" userId="8de1357be3ba42a7" providerId="LiveId" clId="{9474362A-F329-4D6E-BDE7-F61DBA5ED742}" dt="2024-04-04T15:17:46.981" v="2242" actId="20577"/>
          <ac:spMkLst>
            <pc:docMk/>
            <pc:sldMk cId="514763253" sldId="906"/>
            <ac:spMk id="3" creationId="{8096E154-1268-F73C-AF0D-070CF348E1F5}"/>
          </ac:spMkLst>
        </pc:spChg>
      </pc:sldChg>
      <pc:sldChg chg="modSp new del mod modShow">
        <pc:chgData name="Heinrich Lukas Weil" userId="8de1357be3ba42a7" providerId="LiveId" clId="{9474362A-F329-4D6E-BDE7-F61DBA5ED742}" dt="2024-04-07T21:44:39.982" v="9020" actId="47"/>
        <pc:sldMkLst>
          <pc:docMk/>
          <pc:sldMk cId="1535734062" sldId="907"/>
        </pc:sldMkLst>
        <pc:spChg chg="mod">
          <ac:chgData name="Heinrich Lukas Weil" userId="8de1357be3ba42a7" providerId="LiveId" clId="{9474362A-F329-4D6E-BDE7-F61DBA5ED742}" dt="2024-04-04T15:02:11.040" v="2092" actId="20577"/>
          <ac:spMkLst>
            <pc:docMk/>
            <pc:sldMk cId="1535734062" sldId="907"/>
            <ac:spMk id="2" creationId="{39272885-38A4-F20C-FA88-1332CAC91360}"/>
          </ac:spMkLst>
        </pc:spChg>
      </pc:sldChg>
      <pc:sldChg chg="addSp delSp modSp new del mod modShow">
        <pc:chgData name="Heinrich Lukas Weil" userId="8de1357be3ba42a7" providerId="LiveId" clId="{9474362A-F329-4D6E-BDE7-F61DBA5ED742}" dt="2024-04-07T21:44:52.167" v="9023" actId="47"/>
        <pc:sldMkLst>
          <pc:docMk/>
          <pc:sldMk cId="1298019107" sldId="908"/>
        </pc:sldMkLst>
        <pc:spChg chg="mod">
          <ac:chgData name="Heinrich Lukas Weil" userId="8de1357be3ba42a7" providerId="LiveId" clId="{9474362A-F329-4D6E-BDE7-F61DBA5ED742}" dt="2024-04-04T15:18:37.814" v="2282" actId="6549"/>
          <ac:spMkLst>
            <pc:docMk/>
            <pc:sldMk cId="1298019107" sldId="908"/>
            <ac:spMk id="2" creationId="{AD2D9991-BB63-56F0-9652-F499FD3FACDE}"/>
          </ac:spMkLst>
        </pc:spChg>
        <pc:spChg chg="del">
          <ac:chgData name="Heinrich Lukas Weil" userId="8de1357be3ba42a7" providerId="LiveId" clId="{9474362A-F329-4D6E-BDE7-F61DBA5ED742}" dt="2024-04-04T15:18:40.448" v="2283" actId="478"/>
          <ac:spMkLst>
            <pc:docMk/>
            <pc:sldMk cId="1298019107" sldId="908"/>
            <ac:spMk id="3" creationId="{EE0DC01D-07AA-C537-4899-38655C1022A2}"/>
          </ac:spMkLst>
        </pc:spChg>
        <pc:picChg chg="add del mod">
          <ac:chgData name="Heinrich Lukas Weil" userId="8de1357be3ba42a7" providerId="LiveId" clId="{9474362A-F329-4D6E-BDE7-F61DBA5ED742}" dt="2024-04-04T15:19:02.459" v="2287" actId="478"/>
          <ac:picMkLst>
            <pc:docMk/>
            <pc:sldMk cId="1298019107" sldId="908"/>
            <ac:picMk id="5" creationId="{B1E5EA50-2C50-67E8-550B-BDEE6E04A87A}"/>
          </ac:picMkLst>
        </pc:picChg>
        <pc:picChg chg="add mod">
          <ac:chgData name="Heinrich Lukas Weil" userId="8de1357be3ba42a7" providerId="LiveId" clId="{9474362A-F329-4D6E-BDE7-F61DBA5ED742}" dt="2024-04-04T15:19:08.664" v="2291" actId="1076"/>
          <ac:picMkLst>
            <pc:docMk/>
            <pc:sldMk cId="1298019107" sldId="908"/>
            <ac:picMk id="7" creationId="{674A71DA-2A7E-09A9-E109-99A0B326B86A}"/>
          </ac:picMkLst>
        </pc:picChg>
      </pc:sldChg>
      <pc:sldChg chg="modSp new del mod modShow">
        <pc:chgData name="Heinrich Lukas Weil" userId="8de1357be3ba42a7" providerId="LiveId" clId="{9474362A-F329-4D6E-BDE7-F61DBA5ED742}" dt="2024-04-07T21:44:52.167" v="9023" actId="47"/>
        <pc:sldMkLst>
          <pc:docMk/>
          <pc:sldMk cId="2434799221" sldId="909"/>
        </pc:sldMkLst>
        <pc:spChg chg="mod">
          <ac:chgData name="Heinrich Lukas Weil" userId="8de1357be3ba42a7" providerId="LiveId" clId="{9474362A-F329-4D6E-BDE7-F61DBA5ED742}" dt="2024-04-04T15:19:32.581" v="2311" actId="20577"/>
          <ac:spMkLst>
            <pc:docMk/>
            <pc:sldMk cId="2434799221" sldId="909"/>
            <ac:spMk id="2" creationId="{6A9376E4-F7D3-62A2-D9A0-118EFA8DCEDD}"/>
          </ac:spMkLst>
        </pc:spChg>
        <pc:spChg chg="mod">
          <ac:chgData name="Heinrich Lukas Weil" userId="8de1357be3ba42a7" providerId="LiveId" clId="{9474362A-F329-4D6E-BDE7-F61DBA5ED742}" dt="2024-04-04T15:27:56.739" v="2543" actId="20577"/>
          <ac:spMkLst>
            <pc:docMk/>
            <pc:sldMk cId="2434799221" sldId="909"/>
            <ac:spMk id="3" creationId="{60F3538D-26F1-4758-D430-072BECC82A97}"/>
          </ac:spMkLst>
        </pc:spChg>
      </pc:sldChg>
      <pc:sldChg chg="addSp delSp modSp add del mod modShow">
        <pc:chgData name="Heinrich Lukas Weil" userId="8de1357be3ba42a7" providerId="LiveId" clId="{9474362A-F329-4D6E-BDE7-F61DBA5ED742}" dt="2024-04-07T21:44:27.130" v="9019" actId="47"/>
        <pc:sldMkLst>
          <pc:docMk/>
          <pc:sldMk cId="466120932" sldId="910"/>
        </pc:sldMkLst>
        <pc:spChg chg="mod">
          <ac:chgData name="Heinrich Lukas Weil" userId="8de1357be3ba42a7" providerId="LiveId" clId="{9474362A-F329-4D6E-BDE7-F61DBA5ED742}" dt="2024-04-04T23:12:36.579" v="2901" actId="20577"/>
          <ac:spMkLst>
            <pc:docMk/>
            <pc:sldMk cId="466120932" sldId="910"/>
            <ac:spMk id="2" creationId="{9CC3F480-41A3-43D5-A45C-308C61411923}"/>
          </ac:spMkLst>
        </pc:spChg>
        <pc:spChg chg="del mod">
          <ac:chgData name="Heinrich Lukas Weil" userId="8de1357be3ba42a7" providerId="LiveId" clId="{9474362A-F329-4D6E-BDE7-F61DBA5ED742}" dt="2024-04-04T22:22:20.649" v="2550" actId="478"/>
          <ac:spMkLst>
            <pc:docMk/>
            <pc:sldMk cId="466120932" sldId="910"/>
            <ac:spMk id="3" creationId="{796D4F03-F226-4822-B37B-2D1775A4CB11}"/>
          </ac:spMkLst>
        </pc:spChg>
        <pc:spChg chg="add del mod">
          <ac:chgData name="Heinrich Lukas Weil" userId="8de1357be3ba42a7" providerId="LiveId" clId="{9474362A-F329-4D6E-BDE7-F61DBA5ED742}" dt="2024-04-04T22:22:22.859" v="2551" actId="478"/>
          <ac:spMkLst>
            <pc:docMk/>
            <pc:sldMk cId="466120932" sldId="910"/>
            <ac:spMk id="5" creationId="{942DE262-C97B-8247-58AE-2AB200D8AD4A}"/>
          </ac:spMkLst>
        </pc:spChg>
        <pc:spChg chg="mod">
          <ac:chgData name="Heinrich Lukas Weil" userId="8de1357be3ba42a7" providerId="LiveId" clId="{9474362A-F329-4D6E-BDE7-F61DBA5ED742}" dt="2024-04-04T22:23:38.041" v="2565" actId="571"/>
          <ac:spMkLst>
            <pc:docMk/>
            <pc:sldMk cId="466120932" sldId="910"/>
            <ac:spMk id="7" creationId="{A02C6B15-1600-BD81-3F96-0449E419F56F}"/>
          </ac:spMkLst>
        </pc:spChg>
        <pc:spChg chg="mod">
          <ac:chgData name="Heinrich Lukas Weil" userId="8de1357be3ba42a7" providerId="LiveId" clId="{9474362A-F329-4D6E-BDE7-F61DBA5ED742}" dt="2024-04-04T22:23:38.041" v="2565" actId="571"/>
          <ac:spMkLst>
            <pc:docMk/>
            <pc:sldMk cId="466120932" sldId="910"/>
            <ac:spMk id="8" creationId="{B940AB4F-9B65-38D8-BF9A-5EE3B89E2135}"/>
          </ac:spMkLst>
        </pc:spChg>
        <pc:spChg chg="mod">
          <ac:chgData name="Heinrich Lukas Weil" userId="8de1357be3ba42a7" providerId="LiveId" clId="{9474362A-F329-4D6E-BDE7-F61DBA5ED742}" dt="2024-04-04T22:23:38.041" v="2565" actId="571"/>
          <ac:spMkLst>
            <pc:docMk/>
            <pc:sldMk cId="466120932" sldId="910"/>
            <ac:spMk id="9" creationId="{F3DB6699-2107-7551-D076-0EE03067BB53}"/>
          </ac:spMkLst>
        </pc:spChg>
        <pc:spChg chg="mod">
          <ac:chgData name="Heinrich Lukas Weil" userId="8de1357be3ba42a7" providerId="LiveId" clId="{9474362A-F329-4D6E-BDE7-F61DBA5ED742}" dt="2024-04-04T22:23:38.041" v="2565" actId="571"/>
          <ac:spMkLst>
            <pc:docMk/>
            <pc:sldMk cId="466120932" sldId="910"/>
            <ac:spMk id="10" creationId="{6D7EC43D-F1E2-092C-FE01-3F9C6E746E3D}"/>
          </ac:spMkLst>
        </pc:spChg>
        <pc:spChg chg="mod">
          <ac:chgData name="Heinrich Lukas Weil" userId="8de1357be3ba42a7" providerId="LiveId" clId="{9474362A-F329-4D6E-BDE7-F61DBA5ED742}" dt="2024-04-04T22:23:38.041" v="2565" actId="571"/>
          <ac:spMkLst>
            <pc:docMk/>
            <pc:sldMk cId="466120932" sldId="910"/>
            <ac:spMk id="11" creationId="{89A0C5FB-120A-D069-4B35-8D3AEFADB0B8}"/>
          </ac:spMkLst>
        </pc:spChg>
        <pc:spChg chg="mod">
          <ac:chgData name="Heinrich Lukas Weil" userId="8de1357be3ba42a7" providerId="LiveId" clId="{9474362A-F329-4D6E-BDE7-F61DBA5ED742}" dt="2024-04-04T22:23:38.041" v="2565" actId="571"/>
          <ac:spMkLst>
            <pc:docMk/>
            <pc:sldMk cId="466120932" sldId="910"/>
            <ac:spMk id="12" creationId="{144893E3-0EC8-630D-0F90-AA12833E7562}"/>
          </ac:spMkLst>
        </pc:spChg>
        <pc:spChg chg="mod">
          <ac:chgData name="Heinrich Lukas Weil" userId="8de1357be3ba42a7" providerId="LiveId" clId="{9474362A-F329-4D6E-BDE7-F61DBA5ED742}" dt="2024-04-04T22:23:38.041" v="2565" actId="571"/>
          <ac:spMkLst>
            <pc:docMk/>
            <pc:sldMk cId="466120932" sldId="910"/>
            <ac:spMk id="13" creationId="{0844C23F-0F1C-DD87-1CC7-318D1ED58718}"/>
          </ac:spMkLst>
        </pc:spChg>
        <pc:spChg chg="mod">
          <ac:chgData name="Heinrich Lukas Weil" userId="8de1357be3ba42a7" providerId="LiveId" clId="{9474362A-F329-4D6E-BDE7-F61DBA5ED742}" dt="2024-04-04T22:23:38.041" v="2565" actId="571"/>
          <ac:spMkLst>
            <pc:docMk/>
            <pc:sldMk cId="466120932" sldId="910"/>
            <ac:spMk id="14" creationId="{B09A4A61-53FC-201D-2FB5-9FD01030BFA9}"/>
          </ac:spMkLst>
        </pc:spChg>
        <pc:spChg chg="mod">
          <ac:chgData name="Heinrich Lukas Weil" userId="8de1357be3ba42a7" providerId="LiveId" clId="{9474362A-F329-4D6E-BDE7-F61DBA5ED742}" dt="2024-04-04T22:23:38.041" v="2565" actId="571"/>
          <ac:spMkLst>
            <pc:docMk/>
            <pc:sldMk cId="466120932" sldId="910"/>
            <ac:spMk id="15" creationId="{D0BDBA5A-BF6C-68EE-DE2C-A0DABDB59CA7}"/>
          </ac:spMkLst>
        </pc:spChg>
        <pc:spChg chg="mod">
          <ac:chgData name="Heinrich Lukas Weil" userId="8de1357be3ba42a7" providerId="LiveId" clId="{9474362A-F329-4D6E-BDE7-F61DBA5ED742}" dt="2024-04-04T22:23:38.041" v="2565" actId="571"/>
          <ac:spMkLst>
            <pc:docMk/>
            <pc:sldMk cId="466120932" sldId="910"/>
            <ac:spMk id="16" creationId="{85F8039C-DA34-E9EA-9571-FB7BB1D2A5EC}"/>
          </ac:spMkLst>
        </pc:spChg>
        <pc:spChg chg="mod">
          <ac:chgData name="Heinrich Lukas Weil" userId="8de1357be3ba42a7" providerId="LiveId" clId="{9474362A-F329-4D6E-BDE7-F61DBA5ED742}" dt="2024-04-04T22:23:38.041" v="2565" actId="571"/>
          <ac:spMkLst>
            <pc:docMk/>
            <pc:sldMk cId="466120932" sldId="910"/>
            <ac:spMk id="17" creationId="{A5FFA7F9-E87C-78CB-EF4F-87F502A950E3}"/>
          </ac:spMkLst>
        </pc:spChg>
        <pc:spChg chg="mod">
          <ac:chgData name="Heinrich Lukas Weil" userId="8de1357be3ba42a7" providerId="LiveId" clId="{9474362A-F329-4D6E-BDE7-F61DBA5ED742}" dt="2024-04-04T22:23:38.041" v="2565" actId="571"/>
          <ac:spMkLst>
            <pc:docMk/>
            <pc:sldMk cId="466120932" sldId="910"/>
            <ac:spMk id="18" creationId="{57AECFC1-A8C5-D770-F423-C64EB7932ECB}"/>
          </ac:spMkLst>
        </pc:spChg>
        <pc:spChg chg="mod">
          <ac:chgData name="Heinrich Lukas Weil" userId="8de1357be3ba42a7" providerId="LiveId" clId="{9474362A-F329-4D6E-BDE7-F61DBA5ED742}" dt="2024-04-04T22:23:38.041" v="2565" actId="571"/>
          <ac:spMkLst>
            <pc:docMk/>
            <pc:sldMk cId="466120932" sldId="910"/>
            <ac:spMk id="19" creationId="{35E4653D-C94A-E4FB-0FA1-78D8E9D5A71A}"/>
          </ac:spMkLst>
        </pc:spChg>
        <pc:spChg chg="mod">
          <ac:chgData name="Heinrich Lukas Weil" userId="8de1357be3ba42a7" providerId="LiveId" clId="{9474362A-F329-4D6E-BDE7-F61DBA5ED742}" dt="2024-04-04T22:23:38.041" v="2565" actId="571"/>
          <ac:spMkLst>
            <pc:docMk/>
            <pc:sldMk cId="466120932" sldId="910"/>
            <ac:spMk id="20" creationId="{9236B817-ECE1-8F1A-3FB7-EC9DF71935AC}"/>
          </ac:spMkLst>
        </pc:spChg>
        <pc:spChg chg="mod">
          <ac:chgData name="Heinrich Lukas Weil" userId="8de1357be3ba42a7" providerId="LiveId" clId="{9474362A-F329-4D6E-BDE7-F61DBA5ED742}" dt="2024-04-04T22:23:38.041" v="2565" actId="571"/>
          <ac:spMkLst>
            <pc:docMk/>
            <pc:sldMk cId="466120932" sldId="910"/>
            <ac:spMk id="21" creationId="{FD89A634-75EA-BA4F-FA69-9F98D265A0FB}"/>
          </ac:spMkLst>
        </pc:spChg>
        <pc:spChg chg="mod">
          <ac:chgData name="Heinrich Lukas Weil" userId="8de1357be3ba42a7" providerId="LiveId" clId="{9474362A-F329-4D6E-BDE7-F61DBA5ED742}" dt="2024-04-04T22:23:38.041" v="2565" actId="571"/>
          <ac:spMkLst>
            <pc:docMk/>
            <pc:sldMk cId="466120932" sldId="910"/>
            <ac:spMk id="22" creationId="{163CDE94-4774-935D-5A75-E62911D98A6D}"/>
          </ac:spMkLst>
        </pc:spChg>
        <pc:spChg chg="mod">
          <ac:chgData name="Heinrich Lukas Weil" userId="8de1357be3ba42a7" providerId="LiveId" clId="{9474362A-F329-4D6E-BDE7-F61DBA5ED742}" dt="2024-04-04T22:23:38.041" v="2565" actId="571"/>
          <ac:spMkLst>
            <pc:docMk/>
            <pc:sldMk cId="466120932" sldId="910"/>
            <ac:spMk id="23" creationId="{F405DAE8-3642-9FC7-D926-E298A7CD851F}"/>
          </ac:spMkLst>
        </pc:spChg>
        <pc:spChg chg="mod">
          <ac:chgData name="Heinrich Lukas Weil" userId="8de1357be3ba42a7" providerId="LiveId" clId="{9474362A-F329-4D6E-BDE7-F61DBA5ED742}" dt="2024-04-04T22:23:38.041" v="2565" actId="571"/>
          <ac:spMkLst>
            <pc:docMk/>
            <pc:sldMk cId="466120932" sldId="910"/>
            <ac:spMk id="24" creationId="{7438CF62-EB71-116B-E1DF-35A07CC19C46}"/>
          </ac:spMkLst>
        </pc:spChg>
        <pc:spChg chg="mod">
          <ac:chgData name="Heinrich Lukas Weil" userId="8de1357be3ba42a7" providerId="LiveId" clId="{9474362A-F329-4D6E-BDE7-F61DBA5ED742}" dt="2024-04-04T22:23:38.041" v="2565" actId="571"/>
          <ac:spMkLst>
            <pc:docMk/>
            <pc:sldMk cId="466120932" sldId="910"/>
            <ac:spMk id="25" creationId="{7ACC27D6-55F4-DF9F-763D-F0FF4723C2AD}"/>
          </ac:spMkLst>
        </pc:spChg>
        <pc:spChg chg="mod">
          <ac:chgData name="Heinrich Lukas Weil" userId="8de1357be3ba42a7" providerId="LiveId" clId="{9474362A-F329-4D6E-BDE7-F61DBA5ED742}" dt="2024-04-04T22:23:38.041" v="2565" actId="571"/>
          <ac:spMkLst>
            <pc:docMk/>
            <pc:sldMk cId="466120932" sldId="910"/>
            <ac:spMk id="26" creationId="{D425E273-328C-C4F4-AECA-2212C1D6B213}"/>
          </ac:spMkLst>
        </pc:spChg>
        <pc:spChg chg="mod">
          <ac:chgData name="Heinrich Lukas Weil" userId="8de1357be3ba42a7" providerId="LiveId" clId="{9474362A-F329-4D6E-BDE7-F61DBA5ED742}" dt="2024-04-04T22:23:38.041" v="2565" actId="571"/>
          <ac:spMkLst>
            <pc:docMk/>
            <pc:sldMk cId="466120932" sldId="910"/>
            <ac:spMk id="27" creationId="{08E5CE99-CD22-F279-D727-387595C1D5EA}"/>
          </ac:spMkLst>
        </pc:spChg>
        <pc:spChg chg="mod">
          <ac:chgData name="Heinrich Lukas Weil" userId="8de1357be3ba42a7" providerId="LiveId" clId="{9474362A-F329-4D6E-BDE7-F61DBA5ED742}" dt="2024-04-04T22:23:38.041" v="2565" actId="571"/>
          <ac:spMkLst>
            <pc:docMk/>
            <pc:sldMk cId="466120932" sldId="910"/>
            <ac:spMk id="28" creationId="{C70E3757-BF36-1FD7-5845-DE362C89EFF6}"/>
          </ac:spMkLst>
        </pc:spChg>
        <pc:spChg chg="mod">
          <ac:chgData name="Heinrich Lukas Weil" userId="8de1357be3ba42a7" providerId="LiveId" clId="{9474362A-F329-4D6E-BDE7-F61DBA5ED742}" dt="2024-04-04T22:23:38.041" v="2565" actId="571"/>
          <ac:spMkLst>
            <pc:docMk/>
            <pc:sldMk cId="466120932" sldId="910"/>
            <ac:spMk id="29" creationId="{99B8589F-C462-B833-7FAD-977675208F27}"/>
          </ac:spMkLst>
        </pc:spChg>
        <pc:spChg chg="mod">
          <ac:chgData name="Heinrich Lukas Weil" userId="8de1357be3ba42a7" providerId="LiveId" clId="{9474362A-F329-4D6E-BDE7-F61DBA5ED742}" dt="2024-04-04T22:23:38.041" v="2565" actId="571"/>
          <ac:spMkLst>
            <pc:docMk/>
            <pc:sldMk cId="466120932" sldId="910"/>
            <ac:spMk id="30" creationId="{6CFE05A3-07EA-F8C2-01AB-793DCFE96339}"/>
          </ac:spMkLst>
        </pc:spChg>
        <pc:spChg chg="mod">
          <ac:chgData name="Heinrich Lukas Weil" userId="8de1357be3ba42a7" providerId="LiveId" clId="{9474362A-F329-4D6E-BDE7-F61DBA5ED742}" dt="2024-04-04T22:23:38.041" v="2565" actId="571"/>
          <ac:spMkLst>
            <pc:docMk/>
            <pc:sldMk cId="466120932" sldId="910"/>
            <ac:spMk id="31" creationId="{555F9284-E951-A07B-D210-8E3F00EC4439}"/>
          </ac:spMkLst>
        </pc:spChg>
        <pc:spChg chg="mod">
          <ac:chgData name="Heinrich Lukas Weil" userId="8de1357be3ba42a7" providerId="LiveId" clId="{9474362A-F329-4D6E-BDE7-F61DBA5ED742}" dt="2024-04-04T22:23:38.041" v="2565" actId="571"/>
          <ac:spMkLst>
            <pc:docMk/>
            <pc:sldMk cId="466120932" sldId="910"/>
            <ac:spMk id="32" creationId="{B60225CD-8C27-EFB8-90BE-FA68E8789CF5}"/>
          </ac:spMkLst>
        </pc:spChg>
        <pc:spChg chg="mod">
          <ac:chgData name="Heinrich Lukas Weil" userId="8de1357be3ba42a7" providerId="LiveId" clId="{9474362A-F329-4D6E-BDE7-F61DBA5ED742}" dt="2024-04-04T22:23:38.041" v="2565" actId="571"/>
          <ac:spMkLst>
            <pc:docMk/>
            <pc:sldMk cId="466120932" sldId="910"/>
            <ac:spMk id="33" creationId="{B7D58702-639A-3F0C-9A28-1127C369AD41}"/>
          </ac:spMkLst>
        </pc:spChg>
        <pc:spChg chg="mod">
          <ac:chgData name="Heinrich Lukas Weil" userId="8de1357be3ba42a7" providerId="LiveId" clId="{9474362A-F329-4D6E-BDE7-F61DBA5ED742}" dt="2024-04-04T22:23:38.041" v="2565" actId="571"/>
          <ac:spMkLst>
            <pc:docMk/>
            <pc:sldMk cId="466120932" sldId="910"/>
            <ac:spMk id="34" creationId="{C76A39FF-2373-A8E6-0768-FB6E226CE8F5}"/>
          </ac:spMkLst>
        </pc:spChg>
        <pc:spChg chg="mod">
          <ac:chgData name="Heinrich Lukas Weil" userId="8de1357be3ba42a7" providerId="LiveId" clId="{9474362A-F329-4D6E-BDE7-F61DBA5ED742}" dt="2024-04-04T22:23:38.041" v="2565" actId="571"/>
          <ac:spMkLst>
            <pc:docMk/>
            <pc:sldMk cId="466120932" sldId="910"/>
            <ac:spMk id="35" creationId="{3BE35A07-799B-6269-0A20-35DCA2A66468}"/>
          </ac:spMkLst>
        </pc:spChg>
        <pc:spChg chg="mod">
          <ac:chgData name="Heinrich Lukas Weil" userId="8de1357be3ba42a7" providerId="LiveId" clId="{9474362A-F329-4D6E-BDE7-F61DBA5ED742}" dt="2024-04-04T22:23:38.041" v="2565" actId="571"/>
          <ac:spMkLst>
            <pc:docMk/>
            <pc:sldMk cId="466120932" sldId="910"/>
            <ac:spMk id="36" creationId="{0381AA30-D129-8EF6-B944-A8A1947109CD}"/>
          </ac:spMkLst>
        </pc:spChg>
        <pc:spChg chg="mod">
          <ac:chgData name="Heinrich Lukas Weil" userId="8de1357be3ba42a7" providerId="LiveId" clId="{9474362A-F329-4D6E-BDE7-F61DBA5ED742}" dt="2024-04-04T22:23:38.041" v="2565" actId="571"/>
          <ac:spMkLst>
            <pc:docMk/>
            <pc:sldMk cId="466120932" sldId="910"/>
            <ac:spMk id="37" creationId="{1F3C44F5-3645-D2B2-35BB-9E4001DA9996}"/>
          </ac:spMkLst>
        </pc:spChg>
        <pc:spChg chg="mod">
          <ac:chgData name="Heinrich Lukas Weil" userId="8de1357be3ba42a7" providerId="LiveId" clId="{9474362A-F329-4D6E-BDE7-F61DBA5ED742}" dt="2024-04-04T22:23:38.041" v="2565" actId="571"/>
          <ac:spMkLst>
            <pc:docMk/>
            <pc:sldMk cId="466120932" sldId="910"/>
            <ac:spMk id="38" creationId="{C7F06957-9161-665B-3720-33B311CF52AE}"/>
          </ac:spMkLst>
        </pc:spChg>
        <pc:spChg chg="mod">
          <ac:chgData name="Heinrich Lukas Weil" userId="8de1357be3ba42a7" providerId="LiveId" clId="{9474362A-F329-4D6E-BDE7-F61DBA5ED742}" dt="2024-04-04T22:23:38.041" v="2565" actId="571"/>
          <ac:spMkLst>
            <pc:docMk/>
            <pc:sldMk cId="466120932" sldId="910"/>
            <ac:spMk id="39" creationId="{6105AF3C-E82D-AFE9-733E-240B7B50A9DB}"/>
          </ac:spMkLst>
        </pc:spChg>
        <pc:spChg chg="add mod">
          <ac:chgData name="Heinrich Lukas Weil" userId="8de1357be3ba42a7" providerId="LiveId" clId="{9474362A-F329-4D6E-BDE7-F61DBA5ED742}" dt="2024-04-04T23:11:57.766" v="2871" actId="20577"/>
          <ac:spMkLst>
            <pc:docMk/>
            <pc:sldMk cId="466120932" sldId="910"/>
            <ac:spMk id="40" creationId="{C883F98F-2388-267D-3902-AFED72C66DAF}"/>
          </ac:spMkLst>
        </pc:spChg>
        <pc:spChg chg="mod topLvl">
          <ac:chgData name="Heinrich Lukas Weil" userId="8de1357be3ba42a7" providerId="LiveId" clId="{9474362A-F329-4D6E-BDE7-F61DBA5ED742}" dt="2024-04-04T22:26:07.200" v="2674" actId="1076"/>
          <ac:spMkLst>
            <pc:docMk/>
            <pc:sldMk cId="466120932" sldId="910"/>
            <ac:spMk id="74" creationId="{72BA4C2F-6DDD-4DF1-B39F-7225D68B26E9}"/>
          </ac:spMkLst>
        </pc:spChg>
        <pc:spChg chg="mod topLvl">
          <ac:chgData name="Heinrich Lukas Weil" userId="8de1357be3ba42a7" providerId="LiveId" clId="{9474362A-F329-4D6E-BDE7-F61DBA5ED742}" dt="2024-04-04T22:26:09.905" v="2675" actId="1076"/>
          <ac:spMkLst>
            <pc:docMk/>
            <pc:sldMk cId="466120932" sldId="910"/>
            <ac:spMk id="75" creationId="{E752CA0A-09C2-48D2-97CE-460CE7CE67CC}"/>
          </ac:spMkLst>
        </pc:spChg>
        <pc:spChg chg="mod topLvl">
          <ac:chgData name="Heinrich Lukas Weil" userId="8de1357be3ba42a7" providerId="LiveId" clId="{9474362A-F329-4D6E-BDE7-F61DBA5ED742}" dt="2024-04-04T22:24:54.498" v="2574" actId="1076"/>
          <ac:spMkLst>
            <pc:docMk/>
            <pc:sldMk cId="466120932" sldId="910"/>
            <ac:spMk id="76" creationId="{91499D94-178B-4AE8-82F7-1BFF2D62CF1E}"/>
          </ac:spMkLst>
        </pc:spChg>
        <pc:spChg chg="mod topLvl">
          <ac:chgData name="Heinrich Lukas Weil" userId="8de1357be3ba42a7" providerId="LiveId" clId="{9474362A-F329-4D6E-BDE7-F61DBA5ED742}" dt="2024-04-04T22:26:09.905" v="2675" actId="1076"/>
          <ac:spMkLst>
            <pc:docMk/>
            <pc:sldMk cId="466120932" sldId="910"/>
            <ac:spMk id="77" creationId="{1E932FA4-C488-4E89-8C7B-D1ABC186189F}"/>
          </ac:spMkLst>
        </pc:spChg>
        <pc:spChg chg="mod topLvl">
          <ac:chgData name="Heinrich Lukas Weil" userId="8de1357be3ba42a7" providerId="LiveId" clId="{9474362A-F329-4D6E-BDE7-F61DBA5ED742}" dt="2024-04-04T22:26:09.905" v="2675" actId="1076"/>
          <ac:spMkLst>
            <pc:docMk/>
            <pc:sldMk cId="466120932" sldId="910"/>
            <ac:spMk id="78" creationId="{158C3A15-919B-43D1-B904-23EAE0D3B8CF}"/>
          </ac:spMkLst>
        </pc:spChg>
        <pc:spChg chg="mod topLvl">
          <ac:chgData name="Heinrich Lukas Weil" userId="8de1357be3ba42a7" providerId="LiveId" clId="{9474362A-F329-4D6E-BDE7-F61DBA5ED742}" dt="2024-04-04T22:24:54.498" v="2574" actId="1076"/>
          <ac:spMkLst>
            <pc:docMk/>
            <pc:sldMk cId="466120932" sldId="910"/>
            <ac:spMk id="79" creationId="{29DF5AA4-9FA7-4533-8F4B-35E8130AE49E}"/>
          </ac:spMkLst>
        </pc:spChg>
        <pc:spChg chg="mod topLvl">
          <ac:chgData name="Heinrich Lukas Weil" userId="8de1357be3ba42a7" providerId="LiveId" clId="{9474362A-F329-4D6E-BDE7-F61DBA5ED742}" dt="2024-04-04T22:24:54.498" v="2574" actId="1076"/>
          <ac:spMkLst>
            <pc:docMk/>
            <pc:sldMk cId="466120932" sldId="910"/>
            <ac:spMk id="80" creationId="{AB7D3894-8E82-4738-AD72-95613A1F638F}"/>
          </ac:spMkLst>
        </pc:spChg>
        <pc:spChg chg="mod topLvl">
          <ac:chgData name="Heinrich Lukas Weil" userId="8de1357be3ba42a7" providerId="LiveId" clId="{9474362A-F329-4D6E-BDE7-F61DBA5ED742}" dt="2024-04-04T22:24:54.498" v="2574" actId="1076"/>
          <ac:spMkLst>
            <pc:docMk/>
            <pc:sldMk cId="466120932" sldId="910"/>
            <ac:spMk id="81" creationId="{4B74199F-43BB-4CDC-8348-0112E6A0E964}"/>
          </ac:spMkLst>
        </pc:spChg>
        <pc:spChg chg="mod topLvl">
          <ac:chgData name="Heinrich Lukas Weil" userId="8de1357be3ba42a7" providerId="LiveId" clId="{9474362A-F329-4D6E-BDE7-F61DBA5ED742}" dt="2024-04-04T22:26:09.905" v="2675" actId="1076"/>
          <ac:spMkLst>
            <pc:docMk/>
            <pc:sldMk cId="466120932" sldId="910"/>
            <ac:spMk id="82" creationId="{2DE1FDEE-F411-4D7B-93AE-C7757AB5658B}"/>
          </ac:spMkLst>
        </pc:spChg>
        <pc:spChg chg="mod topLvl">
          <ac:chgData name="Heinrich Lukas Weil" userId="8de1357be3ba42a7" providerId="LiveId" clId="{9474362A-F329-4D6E-BDE7-F61DBA5ED742}" dt="2024-04-04T22:26:09.905" v="2675" actId="1076"/>
          <ac:spMkLst>
            <pc:docMk/>
            <pc:sldMk cId="466120932" sldId="910"/>
            <ac:spMk id="83" creationId="{283F3CB5-0BAD-4A45-B11C-6C4843006AD4}"/>
          </ac:spMkLst>
        </pc:spChg>
        <pc:spChg chg="mod topLvl">
          <ac:chgData name="Heinrich Lukas Weil" userId="8de1357be3ba42a7" providerId="LiveId" clId="{9474362A-F329-4D6E-BDE7-F61DBA5ED742}" dt="2024-04-04T22:26:09.905" v="2675" actId="1076"/>
          <ac:spMkLst>
            <pc:docMk/>
            <pc:sldMk cId="466120932" sldId="910"/>
            <ac:spMk id="84" creationId="{18EE442F-ECA4-479A-8B0E-13C113FE889E}"/>
          </ac:spMkLst>
        </pc:spChg>
        <pc:spChg chg="mod topLvl">
          <ac:chgData name="Heinrich Lukas Weil" userId="8de1357be3ba42a7" providerId="LiveId" clId="{9474362A-F329-4D6E-BDE7-F61DBA5ED742}" dt="2024-04-04T22:26:07.200" v="2674" actId="1076"/>
          <ac:spMkLst>
            <pc:docMk/>
            <pc:sldMk cId="466120932" sldId="910"/>
            <ac:spMk id="85" creationId="{4E9B4FE5-1387-463A-B27A-557758E8EDD6}"/>
          </ac:spMkLst>
        </pc:spChg>
        <pc:spChg chg="mod topLvl">
          <ac:chgData name="Heinrich Lukas Weil" userId="8de1357be3ba42a7" providerId="LiveId" clId="{9474362A-F329-4D6E-BDE7-F61DBA5ED742}" dt="2024-04-04T22:26:07.200" v="2674" actId="1076"/>
          <ac:spMkLst>
            <pc:docMk/>
            <pc:sldMk cId="466120932" sldId="910"/>
            <ac:spMk id="86" creationId="{910D2657-E634-463C-809B-A6ED2656449E}"/>
          </ac:spMkLst>
        </pc:spChg>
        <pc:spChg chg="mod topLvl">
          <ac:chgData name="Heinrich Lukas Weil" userId="8de1357be3ba42a7" providerId="LiveId" clId="{9474362A-F329-4D6E-BDE7-F61DBA5ED742}" dt="2024-04-04T22:26:07.200" v="2674" actId="1076"/>
          <ac:spMkLst>
            <pc:docMk/>
            <pc:sldMk cId="466120932" sldId="910"/>
            <ac:spMk id="87" creationId="{50803CAA-B4ED-47D3-84A8-6FCE6FE4A0DF}"/>
          </ac:spMkLst>
        </pc:spChg>
        <pc:spChg chg="mod topLvl">
          <ac:chgData name="Heinrich Lukas Weil" userId="8de1357be3ba42a7" providerId="LiveId" clId="{9474362A-F329-4D6E-BDE7-F61DBA5ED742}" dt="2024-04-04T22:26:07.200" v="2674" actId="1076"/>
          <ac:spMkLst>
            <pc:docMk/>
            <pc:sldMk cId="466120932" sldId="910"/>
            <ac:spMk id="88" creationId="{E30D0EFA-7933-41BB-91DE-EE61D8D883C0}"/>
          </ac:spMkLst>
        </pc:spChg>
        <pc:spChg chg="mod topLvl">
          <ac:chgData name="Heinrich Lukas Weil" userId="8de1357be3ba42a7" providerId="LiveId" clId="{9474362A-F329-4D6E-BDE7-F61DBA5ED742}" dt="2024-04-04T22:26:07.200" v="2674" actId="1076"/>
          <ac:spMkLst>
            <pc:docMk/>
            <pc:sldMk cId="466120932" sldId="910"/>
            <ac:spMk id="89" creationId="{573F1F6C-8DA4-490C-854F-50FAA0D13D3A}"/>
          </ac:spMkLst>
        </pc:spChg>
        <pc:spChg chg="del mod">
          <ac:chgData name="Heinrich Lukas Weil" userId="8de1357be3ba42a7" providerId="LiveId" clId="{9474362A-F329-4D6E-BDE7-F61DBA5ED742}" dt="2024-04-04T22:22:56.475" v="2557" actId="478"/>
          <ac:spMkLst>
            <pc:docMk/>
            <pc:sldMk cId="466120932" sldId="910"/>
            <ac:spMk id="90" creationId="{B20C7C3F-387B-4653-92D8-1D9BA129C7C6}"/>
          </ac:spMkLst>
        </pc:spChg>
        <pc:spChg chg="mod topLvl">
          <ac:chgData name="Heinrich Lukas Weil" userId="8de1357be3ba42a7" providerId="LiveId" clId="{9474362A-F329-4D6E-BDE7-F61DBA5ED742}" dt="2024-04-04T22:26:09.905" v="2675" actId="1076"/>
          <ac:spMkLst>
            <pc:docMk/>
            <pc:sldMk cId="466120932" sldId="910"/>
            <ac:spMk id="91" creationId="{A53EB86E-E179-4EFD-B62C-1365071771F3}"/>
          </ac:spMkLst>
        </pc:spChg>
        <pc:spChg chg="del">
          <ac:chgData name="Heinrich Lukas Weil" userId="8de1357be3ba42a7" providerId="LiveId" clId="{9474362A-F329-4D6E-BDE7-F61DBA5ED742}" dt="2024-04-04T22:23:04.337" v="2558" actId="478"/>
          <ac:spMkLst>
            <pc:docMk/>
            <pc:sldMk cId="466120932" sldId="910"/>
            <ac:spMk id="92" creationId="{F16B4021-2B07-4C46-A40E-BA406B9CD3CD}"/>
          </ac:spMkLst>
        </pc:spChg>
        <pc:spChg chg="mod topLvl">
          <ac:chgData name="Heinrich Lukas Weil" userId="8de1357be3ba42a7" providerId="LiveId" clId="{9474362A-F329-4D6E-BDE7-F61DBA5ED742}" dt="2024-04-04T22:26:09.905" v="2675" actId="1076"/>
          <ac:spMkLst>
            <pc:docMk/>
            <pc:sldMk cId="466120932" sldId="910"/>
            <ac:spMk id="93" creationId="{CB842477-37E6-4BB2-8F87-50C6B6F1590F}"/>
          </ac:spMkLst>
        </pc:spChg>
        <pc:spChg chg="mod topLvl">
          <ac:chgData name="Heinrich Lukas Weil" userId="8de1357be3ba42a7" providerId="LiveId" clId="{9474362A-F329-4D6E-BDE7-F61DBA5ED742}" dt="2024-04-04T22:24:54.498" v="2574" actId="1076"/>
          <ac:spMkLst>
            <pc:docMk/>
            <pc:sldMk cId="466120932" sldId="910"/>
            <ac:spMk id="94" creationId="{D3E5B041-8079-4342-929C-3340885538E4}"/>
          </ac:spMkLst>
        </pc:spChg>
        <pc:spChg chg="mod topLvl">
          <ac:chgData name="Heinrich Lukas Weil" userId="8de1357be3ba42a7" providerId="LiveId" clId="{9474362A-F329-4D6E-BDE7-F61DBA5ED742}" dt="2024-04-04T22:26:09.905" v="2675" actId="1076"/>
          <ac:spMkLst>
            <pc:docMk/>
            <pc:sldMk cId="466120932" sldId="910"/>
            <ac:spMk id="95" creationId="{A89223E0-2894-4155-BEB2-49B58215BE0E}"/>
          </ac:spMkLst>
        </pc:spChg>
        <pc:spChg chg="mod topLvl">
          <ac:chgData name="Heinrich Lukas Weil" userId="8de1357be3ba42a7" providerId="LiveId" clId="{9474362A-F329-4D6E-BDE7-F61DBA5ED742}" dt="2024-04-04T22:26:09.905" v="2675" actId="1076"/>
          <ac:spMkLst>
            <pc:docMk/>
            <pc:sldMk cId="466120932" sldId="910"/>
            <ac:spMk id="96" creationId="{457F193F-2A9D-45F0-B2EF-81A9BF67F657}"/>
          </ac:spMkLst>
        </pc:spChg>
        <pc:spChg chg="mod topLvl">
          <ac:chgData name="Heinrich Lukas Weil" userId="8de1357be3ba42a7" providerId="LiveId" clId="{9474362A-F329-4D6E-BDE7-F61DBA5ED742}" dt="2024-04-04T22:26:09.905" v="2675" actId="1076"/>
          <ac:spMkLst>
            <pc:docMk/>
            <pc:sldMk cId="466120932" sldId="910"/>
            <ac:spMk id="97" creationId="{A71DADAC-2529-44B2-840E-936371095F32}"/>
          </ac:spMkLst>
        </pc:spChg>
        <pc:spChg chg="mod topLvl">
          <ac:chgData name="Heinrich Lukas Weil" userId="8de1357be3ba42a7" providerId="LiveId" clId="{9474362A-F329-4D6E-BDE7-F61DBA5ED742}" dt="2024-04-04T22:24:54.498" v="2574" actId="1076"/>
          <ac:spMkLst>
            <pc:docMk/>
            <pc:sldMk cId="466120932" sldId="910"/>
            <ac:spMk id="98" creationId="{8B942A0A-B260-48CC-AAC2-4E884E912483}"/>
          </ac:spMkLst>
        </pc:spChg>
        <pc:spChg chg="mod topLvl">
          <ac:chgData name="Heinrich Lukas Weil" userId="8de1357be3ba42a7" providerId="LiveId" clId="{9474362A-F329-4D6E-BDE7-F61DBA5ED742}" dt="2024-04-04T22:26:09.905" v="2675" actId="1076"/>
          <ac:spMkLst>
            <pc:docMk/>
            <pc:sldMk cId="466120932" sldId="910"/>
            <ac:spMk id="99" creationId="{59114B9F-16C9-4B3D-BD3E-568EAC8B8056}"/>
          </ac:spMkLst>
        </pc:spChg>
        <pc:spChg chg="mod topLvl">
          <ac:chgData name="Heinrich Lukas Weil" userId="8de1357be3ba42a7" providerId="LiveId" clId="{9474362A-F329-4D6E-BDE7-F61DBA5ED742}" dt="2024-04-04T22:26:07.200" v="2674" actId="1076"/>
          <ac:spMkLst>
            <pc:docMk/>
            <pc:sldMk cId="466120932" sldId="910"/>
            <ac:spMk id="100" creationId="{80428E7E-DF3C-4630-A5FA-29EB5B89DCC2}"/>
          </ac:spMkLst>
        </pc:spChg>
        <pc:spChg chg="mod topLvl">
          <ac:chgData name="Heinrich Lukas Weil" userId="8de1357be3ba42a7" providerId="LiveId" clId="{9474362A-F329-4D6E-BDE7-F61DBA5ED742}" dt="2024-04-04T22:26:07.200" v="2674" actId="1076"/>
          <ac:spMkLst>
            <pc:docMk/>
            <pc:sldMk cId="466120932" sldId="910"/>
            <ac:spMk id="101" creationId="{20B3A237-0FA0-45DB-A309-5D785A9829C0}"/>
          </ac:spMkLst>
        </pc:spChg>
        <pc:spChg chg="mod topLvl">
          <ac:chgData name="Heinrich Lukas Weil" userId="8de1357be3ba42a7" providerId="LiveId" clId="{9474362A-F329-4D6E-BDE7-F61DBA5ED742}" dt="2024-04-04T22:24:54.498" v="2574" actId="1076"/>
          <ac:spMkLst>
            <pc:docMk/>
            <pc:sldMk cId="466120932" sldId="910"/>
            <ac:spMk id="102" creationId="{905C3796-2E21-47D0-8157-B35D68B4082F}"/>
          </ac:spMkLst>
        </pc:spChg>
        <pc:spChg chg="mod topLvl">
          <ac:chgData name="Heinrich Lukas Weil" userId="8de1357be3ba42a7" providerId="LiveId" clId="{9474362A-F329-4D6E-BDE7-F61DBA5ED742}" dt="2024-04-04T22:26:09.905" v="2675" actId="1076"/>
          <ac:spMkLst>
            <pc:docMk/>
            <pc:sldMk cId="466120932" sldId="910"/>
            <ac:spMk id="103" creationId="{F5519E40-2A54-4D6C-BF04-38B2B46C3924}"/>
          </ac:spMkLst>
        </pc:spChg>
        <pc:spChg chg="mod topLvl">
          <ac:chgData name="Heinrich Lukas Weil" userId="8de1357be3ba42a7" providerId="LiveId" clId="{9474362A-F329-4D6E-BDE7-F61DBA5ED742}" dt="2024-04-04T22:24:54.498" v="2574" actId="1076"/>
          <ac:spMkLst>
            <pc:docMk/>
            <pc:sldMk cId="466120932" sldId="910"/>
            <ac:spMk id="104" creationId="{FB439A75-5E6D-4CFA-ACB1-4905BF37A7E8}"/>
          </ac:spMkLst>
        </pc:spChg>
        <pc:spChg chg="mod topLvl">
          <ac:chgData name="Heinrich Lukas Weil" userId="8de1357be3ba42a7" providerId="LiveId" clId="{9474362A-F329-4D6E-BDE7-F61DBA5ED742}" dt="2024-04-04T23:08:20.223" v="2836" actId="208"/>
          <ac:spMkLst>
            <pc:docMk/>
            <pc:sldMk cId="466120932" sldId="910"/>
            <ac:spMk id="105" creationId="{24EBD497-E140-4983-A2CE-A1ACFCADAFFE}"/>
          </ac:spMkLst>
        </pc:spChg>
        <pc:spChg chg="mod topLvl">
          <ac:chgData name="Heinrich Lukas Weil" userId="8de1357be3ba42a7" providerId="LiveId" clId="{9474362A-F329-4D6E-BDE7-F61DBA5ED742}" dt="2024-04-04T23:08:46.606" v="2850" actId="207"/>
          <ac:spMkLst>
            <pc:docMk/>
            <pc:sldMk cId="466120932" sldId="910"/>
            <ac:spMk id="106" creationId="{46A29E4C-6AFB-49D6-9ABC-8A4EA97FD613}"/>
          </ac:spMkLst>
        </pc:spChg>
        <pc:spChg chg="mod topLvl">
          <ac:chgData name="Heinrich Lukas Weil" userId="8de1357be3ba42a7" providerId="LiveId" clId="{9474362A-F329-4D6E-BDE7-F61DBA5ED742}" dt="2024-04-04T23:08:42.181" v="2849" actId="208"/>
          <ac:spMkLst>
            <pc:docMk/>
            <pc:sldMk cId="466120932" sldId="910"/>
            <ac:spMk id="107" creationId="{0210EA96-44D5-4A4C-B91F-D30E8759AEA2}"/>
          </ac:spMkLst>
        </pc:spChg>
        <pc:spChg chg="mod topLvl">
          <ac:chgData name="Heinrich Lukas Weil" userId="8de1357be3ba42a7" providerId="LiveId" clId="{9474362A-F329-4D6E-BDE7-F61DBA5ED742}" dt="2024-04-04T23:08:33.069" v="2843" actId="208"/>
          <ac:spMkLst>
            <pc:docMk/>
            <pc:sldMk cId="466120932" sldId="910"/>
            <ac:spMk id="108" creationId="{E6FF2417-D754-4819-8DE5-2505CD059B3D}"/>
          </ac:spMkLst>
        </pc:spChg>
        <pc:spChg chg="mod topLvl">
          <ac:chgData name="Heinrich Lukas Weil" userId="8de1357be3ba42a7" providerId="LiveId" clId="{9474362A-F329-4D6E-BDE7-F61DBA5ED742}" dt="2024-04-04T23:08:40.165" v="2847" actId="208"/>
          <ac:spMkLst>
            <pc:docMk/>
            <pc:sldMk cId="466120932" sldId="910"/>
            <ac:spMk id="109" creationId="{81CCCC8F-46C2-4246-A4D8-46AE6CA57D26}"/>
          </ac:spMkLst>
        </pc:spChg>
        <pc:spChg chg="mod topLvl">
          <ac:chgData name="Heinrich Lukas Weil" userId="8de1357be3ba42a7" providerId="LiveId" clId="{9474362A-F329-4D6E-BDE7-F61DBA5ED742}" dt="2024-04-04T23:08:37.770" v="2845" actId="208"/>
          <ac:spMkLst>
            <pc:docMk/>
            <pc:sldMk cId="466120932" sldId="910"/>
            <ac:spMk id="110" creationId="{65FA8D05-2108-43B5-A190-480E146E8C50}"/>
          </ac:spMkLst>
        </pc:spChg>
        <pc:spChg chg="mod topLvl">
          <ac:chgData name="Heinrich Lukas Weil" userId="8de1357be3ba42a7" providerId="LiveId" clId="{9474362A-F329-4D6E-BDE7-F61DBA5ED742}" dt="2024-04-04T23:08:46.606" v="2850" actId="207"/>
          <ac:spMkLst>
            <pc:docMk/>
            <pc:sldMk cId="466120932" sldId="910"/>
            <ac:spMk id="111" creationId="{F49D7E94-A79F-42AC-84B5-94C468BBD43D}"/>
          </ac:spMkLst>
        </pc:spChg>
        <pc:spChg chg="del">
          <ac:chgData name="Heinrich Lukas Weil" userId="8de1357be3ba42a7" providerId="LiveId" clId="{9474362A-F329-4D6E-BDE7-F61DBA5ED742}" dt="2024-04-04T22:22:25.340" v="2552" actId="478"/>
          <ac:spMkLst>
            <pc:docMk/>
            <pc:sldMk cId="466120932" sldId="910"/>
            <ac:spMk id="112" creationId="{1726385A-D990-4E62-AEE8-D2218128654B}"/>
          </ac:spMkLst>
        </pc:spChg>
        <pc:spChg chg="del mod">
          <ac:chgData name="Heinrich Lukas Weil" userId="8de1357be3ba42a7" providerId="LiveId" clId="{9474362A-F329-4D6E-BDE7-F61DBA5ED742}" dt="2024-04-04T22:26:13.825" v="2676" actId="478"/>
          <ac:spMkLst>
            <pc:docMk/>
            <pc:sldMk cId="466120932" sldId="910"/>
            <ac:spMk id="113" creationId="{DDAF1CD9-726B-4D34-83F2-82167D6B75F1}"/>
          </ac:spMkLst>
        </pc:spChg>
        <pc:spChg chg="del">
          <ac:chgData name="Heinrich Lukas Weil" userId="8de1357be3ba42a7" providerId="LiveId" clId="{9474362A-F329-4D6E-BDE7-F61DBA5ED742}" dt="2024-04-04T22:22:26.850" v="2553" actId="478"/>
          <ac:spMkLst>
            <pc:docMk/>
            <pc:sldMk cId="466120932" sldId="910"/>
            <ac:spMk id="114" creationId="{AFA1A4D7-C054-402C-86BB-934E8655FC2F}"/>
          </ac:spMkLst>
        </pc:spChg>
        <pc:spChg chg="del">
          <ac:chgData name="Heinrich Lukas Weil" userId="8de1357be3ba42a7" providerId="LiveId" clId="{9474362A-F329-4D6E-BDE7-F61DBA5ED742}" dt="2024-04-04T22:22:25.340" v="2552" actId="478"/>
          <ac:spMkLst>
            <pc:docMk/>
            <pc:sldMk cId="466120932" sldId="910"/>
            <ac:spMk id="115" creationId="{B2468B2D-CF30-4AE8-A3AD-D7EFAA92CC96}"/>
          </ac:spMkLst>
        </pc:spChg>
        <pc:spChg chg="del">
          <ac:chgData name="Heinrich Lukas Weil" userId="8de1357be3ba42a7" providerId="LiveId" clId="{9474362A-F329-4D6E-BDE7-F61DBA5ED742}" dt="2024-04-04T22:22:25.340" v="2552" actId="478"/>
          <ac:spMkLst>
            <pc:docMk/>
            <pc:sldMk cId="466120932" sldId="910"/>
            <ac:spMk id="116" creationId="{DED76086-16F9-4ED2-BDD7-B9F3D50026D6}"/>
          </ac:spMkLst>
        </pc:spChg>
        <pc:grpChg chg="add mod">
          <ac:chgData name="Heinrich Lukas Weil" userId="8de1357be3ba42a7" providerId="LiveId" clId="{9474362A-F329-4D6E-BDE7-F61DBA5ED742}" dt="2024-04-04T22:23:38.041" v="2565" actId="571"/>
          <ac:grpSpMkLst>
            <pc:docMk/>
            <pc:sldMk cId="466120932" sldId="910"/>
            <ac:grpSpMk id="6" creationId="{FE903D5D-CAA0-D268-FA5D-CAEE981206D2}"/>
          </ac:grpSpMkLst>
        </pc:grpChg>
        <pc:grpChg chg="del mod">
          <ac:chgData name="Heinrich Lukas Weil" userId="8de1357be3ba42a7" providerId="LiveId" clId="{9474362A-F329-4D6E-BDE7-F61DBA5ED742}" dt="2024-04-04T22:23:14.297" v="2559" actId="165"/>
          <ac:grpSpMkLst>
            <pc:docMk/>
            <pc:sldMk cId="466120932" sldId="910"/>
            <ac:grpSpMk id="72" creationId="{27A74AEC-E591-4250-834A-9606E5836993}"/>
          </ac:grpSpMkLst>
        </pc:grpChg>
        <pc:grpChg chg="add del mod topLvl">
          <ac:chgData name="Heinrich Lukas Weil" userId="8de1357be3ba42a7" providerId="LiveId" clId="{9474362A-F329-4D6E-BDE7-F61DBA5ED742}" dt="2024-04-04T22:23:50.439" v="2570" actId="165"/>
          <ac:grpSpMkLst>
            <pc:docMk/>
            <pc:sldMk cId="466120932" sldId="910"/>
            <ac:grpSpMk id="73" creationId="{CEE34B88-57FE-43AB-9BD7-EDDBDB4A5AA5}"/>
          </ac:grpSpMkLst>
        </pc:grpChg>
        <pc:grpChg chg="del">
          <ac:chgData name="Heinrich Lukas Weil" userId="8de1357be3ba42a7" providerId="LiveId" clId="{9474362A-F329-4D6E-BDE7-F61DBA5ED742}" dt="2024-04-04T22:22:25.340" v="2552" actId="478"/>
          <ac:grpSpMkLst>
            <pc:docMk/>
            <pc:sldMk cId="466120932" sldId="910"/>
            <ac:grpSpMk id="117" creationId="{061CBB4A-7B6D-4E1B-87C0-52B172A44DFB}"/>
          </ac:grpSpMkLst>
        </pc:grpChg>
        <pc:grpChg chg="del">
          <ac:chgData name="Heinrich Lukas Weil" userId="8de1357be3ba42a7" providerId="LiveId" clId="{9474362A-F329-4D6E-BDE7-F61DBA5ED742}" dt="2024-04-04T22:22:25.340" v="2552" actId="478"/>
          <ac:grpSpMkLst>
            <pc:docMk/>
            <pc:sldMk cId="466120932" sldId="910"/>
            <ac:grpSpMk id="131" creationId="{9289FF81-03D8-48EB-B6D5-F0FAFE66E016}"/>
          </ac:grpSpMkLst>
        </pc:grpChg>
        <pc:grpChg chg="mod">
          <ac:chgData name="Heinrich Lukas Weil" userId="8de1357be3ba42a7" providerId="LiveId" clId="{9474362A-F329-4D6E-BDE7-F61DBA5ED742}" dt="2024-04-04T22:26:07.200" v="2674" actId="1076"/>
          <ac:grpSpMkLst>
            <pc:docMk/>
            <pc:sldMk cId="466120932" sldId="910"/>
            <ac:grpSpMk id="161" creationId="{CABDA894-D8F3-49EA-B1BB-DBA7F3A7B487}"/>
          </ac:grpSpMkLst>
        </pc:grpChg>
        <pc:grpChg chg="mod">
          <ac:chgData name="Heinrich Lukas Weil" userId="8de1357be3ba42a7" providerId="LiveId" clId="{9474362A-F329-4D6E-BDE7-F61DBA5ED742}" dt="2024-04-04T22:26:09.905" v="2675" actId="1076"/>
          <ac:grpSpMkLst>
            <pc:docMk/>
            <pc:sldMk cId="466120932" sldId="910"/>
            <ac:grpSpMk id="169" creationId="{27A99BBE-887E-47B6-9AF5-E472400F5F47}"/>
          </ac:grpSpMkLst>
        </pc:grpChg>
        <pc:picChg chg="del mod">
          <ac:chgData name="Heinrich Lukas Weil" userId="8de1357be3ba42a7" providerId="LiveId" clId="{9474362A-F329-4D6E-BDE7-F61DBA5ED742}" dt="2024-04-04T23:08:08.259" v="2833" actId="478"/>
          <ac:picMkLst>
            <pc:docMk/>
            <pc:sldMk cId="466120932" sldId="910"/>
            <ac:picMk id="177" creationId="{0263D8F3-ECE7-4F02-BB21-C7297AF7E1D4}"/>
          </ac:picMkLst>
        </pc:picChg>
        <pc:picChg chg="del mod">
          <ac:chgData name="Heinrich Lukas Weil" userId="8de1357be3ba42a7" providerId="LiveId" clId="{9474362A-F329-4D6E-BDE7-F61DBA5ED742}" dt="2024-04-04T23:08:11.857" v="2834" actId="478"/>
          <ac:picMkLst>
            <pc:docMk/>
            <pc:sldMk cId="466120932" sldId="910"/>
            <ac:picMk id="178" creationId="{9AB95C14-28CD-4096-8070-1FEF2DCEDAA3}"/>
          </ac:picMkLst>
        </pc:picChg>
        <pc:picChg chg="del mod">
          <ac:chgData name="Heinrich Lukas Weil" userId="8de1357be3ba42a7" providerId="LiveId" clId="{9474362A-F329-4D6E-BDE7-F61DBA5ED742}" dt="2024-04-04T23:08:24.359" v="2839" actId="478"/>
          <ac:picMkLst>
            <pc:docMk/>
            <pc:sldMk cId="466120932" sldId="910"/>
            <ac:picMk id="179" creationId="{FC7FAA1F-D47D-4C82-9BA6-0DB424C6C78B}"/>
          </ac:picMkLst>
        </pc:picChg>
        <pc:picChg chg="del mod">
          <ac:chgData name="Heinrich Lukas Weil" userId="8de1357be3ba42a7" providerId="LiveId" clId="{9474362A-F329-4D6E-BDE7-F61DBA5ED742}" dt="2024-04-04T23:08:25.440" v="2840" actId="478"/>
          <ac:picMkLst>
            <pc:docMk/>
            <pc:sldMk cId="466120932" sldId="910"/>
            <ac:picMk id="180" creationId="{8BDBB815-AC53-461E-9D86-34BC474AA2B2}"/>
          </ac:picMkLst>
        </pc:picChg>
        <pc:picChg chg="del mod">
          <ac:chgData name="Heinrich Lukas Weil" userId="8de1357be3ba42a7" providerId="LiveId" clId="{9474362A-F329-4D6E-BDE7-F61DBA5ED742}" dt="2024-04-04T23:08:23.186" v="2837" actId="478"/>
          <ac:picMkLst>
            <pc:docMk/>
            <pc:sldMk cId="466120932" sldId="910"/>
            <ac:picMk id="181" creationId="{C25721B3-5E34-4B2C-9733-BD1DCB7CCDED}"/>
          </ac:picMkLst>
        </pc:picChg>
        <pc:picChg chg="del mod">
          <ac:chgData name="Heinrich Lukas Weil" userId="8de1357be3ba42a7" providerId="LiveId" clId="{9474362A-F329-4D6E-BDE7-F61DBA5ED742}" dt="2024-04-04T23:08:26.049" v="2841" actId="478"/>
          <ac:picMkLst>
            <pc:docMk/>
            <pc:sldMk cId="466120932" sldId="910"/>
            <ac:picMk id="182" creationId="{6E65E592-7257-4255-B29F-016A6675DC28}"/>
          </ac:picMkLst>
        </pc:picChg>
        <pc:picChg chg="del mod">
          <ac:chgData name="Heinrich Lukas Weil" userId="8de1357be3ba42a7" providerId="LiveId" clId="{9474362A-F329-4D6E-BDE7-F61DBA5ED742}" dt="2024-04-04T23:08:23.840" v="2838" actId="478"/>
          <ac:picMkLst>
            <pc:docMk/>
            <pc:sldMk cId="466120932" sldId="910"/>
            <ac:picMk id="183" creationId="{39FC96B5-B655-4D0D-AB43-9F994A1E65B2}"/>
          </ac:picMkLst>
        </pc:picChg>
        <pc:picChg chg="mod">
          <ac:chgData name="Heinrich Lukas Weil" userId="8de1357be3ba42a7" providerId="LiveId" clId="{9474362A-F329-4D6E-BDE7-F61DBA5ED742}" dt="2024-04-04T22:24:54.498" v="2574" actId="1076"/>
          <ac:picMkLst>
            <pc:docMk/>
            <pc:sldMk cId="466120932" sldId="910"/>
            <ac:picMk id="184" creationId="{379CBBA3-4DC6-4530-B5BD-1421696B2044}"/>
          </ac:picMkLst>
        </pc:picChg>
        <pc:cxnChg chg="mod">
          <ac:chgData name="Heinrich Lukas Weil" userId="8de1357be3ba42a7" providerId="LiveId" clId="{9474362A-F329-4D6E-BDE7-F61DBA5ED742}" dt="2024-04-04T22:22:25.340" v="2552" actId="478"/>
          <ac:cxnSpMkLst>
            <pc:docMk/>
            <pc:sldMk cId="466120932" sldId="910"/>
            <ac:cxnSpMk id="151" creationId="{74D562B7-116A-401D-AF87-363F8AE9D125}"/>
          </ac:cxnSpMkLst>
        </pc:cxnChg>
        <pc:cxnChg chg="mod">
          <ac:chgData name="Heinrich Lukas Weil" userId="8de1357be3ba42a7" providerId="LiveId" clId="{9474362A-F329-4D6E-BDE7-F61DBA5ED742}" dt="2024-04-04T22:22:25.340" v="2552" actId="478"/>
          <ac:cxnSpMkLst>
            <pc:docMk/>
            <pc:sldMk cId="466120932" sldId="910"/>
            <ac:cxnSpMk id="152" creationId="{1462517A-C0CF-4A86-B826-53285806B3B5}"/>
          </ac:cxnSpMkLst>
        </pc:cxnChg>
        <pc:cxnChg chg="mod">
          <ac:chgData name="Heinrich Lukas Weil" userId="8de1357be3ba42a7" providerId="LiveId" clId="{9474362A-F329-4D6E-BDE7-F61DBA5ED742}" dt="2024-04-04T22:22:25.340" v="2552" actId="478"/>
          <ac:cxnSpMkLst>
            <pc:docMk/>
            <pc:sldMk cId="466120932" sldId="910"/>
            <ac:cxnSpMk id="154" creationId="{7E110D99-B2E1-4C57-9AA9-20DD3810FDA0}"/>
          </ac:cxnSpMkLst>
        </pc:cxnChg>
        <pc:cxnChg chg="mod">
          <ac:chgData name="Heinrich Lukas Weil" userId="8de1357be3ba42a7" providerId="LiveId" clId="{9474362A-F329-4D6E-BDE7-F61DBA5ED742}" dt="2024-04-04T22:22:25.340" v="2552" actId="478"/>
          <ac:cxnSpMkLst>
            <pc:docMk/>
            <pc:sldMk cId="466120932" sldId="910"/>
            <ac:cxnSpMk id="155" creationId="{95A940CF-5DBD-4F36-B5F7-BDC2A205DC27}"/>
          </ac:cxnSpMkLst>
        </pc:cxnChg>
        <pc:cxnChg chg="mod">
          <ac:chgData name="Heinrich Lukas Weil" userId="8de1357be3ba42a7" providerId="LiveId" clId="{9474362A-F329-4D6E-BDE7-F61DBA5ED742}" dt="2024-04-04T22:22:25.340" v="2552" actId="478"/>
          <ac:cxnSpMkLst>
            <pc:docMk/>
            <pc:sldMk cId="466120932" sldId="910"/>
            <ac:cxnSpMk id="157" creationId="{DB352677-CC18-4505-A19C-29DEDA471B08}"/>
          </ac:cxnSpMkLst>
        </pc:cxnChg>
        <pc:cxnChg chg="mod">
          <ac:chgData name="Heinrich Lukas Weil" userId="8de1357be3ba42a7" providerId="LiveId" clId="{9474362A-F329-4D6E-BDE7-F61DBA5ED742}" dt="2024-04-04T22:22:25.340" v="2552" actId="478"/>
          <ac:cxnSpMkLst>
            <pc:docMk/>
            <pc:sldMk cId="466120932" sldId="910"/>
            <ac:cxnSpMk id="158" creationId="{C5A76672-A858-4155-B781-5157C717B53B}"/>
          </ac:cxnSpMkLst>
        </pc:cxnChg>
        <pc:cxnChg chg="mod">
          <ac:chgData name="Heinrich Lukas Weil" userId="8de1357be3ba42a7" providerId="LiveId" clId="{9474362A-F329-4D6E-BDE7-F61DBA5ED742}" dt="2024-04-04T22:22:25.340" v="2552" actId="478"/>
          <ac:cxnSpMkLst>
            <pc:docMk/>
            <pc:sldMk cId="466120932" sldId="910"/>
            <ac:cxnSpMk id="160" creationId="{E564E89A-6C44-41A1-9935-CB6CDB31BC86}"/>
          </ac:cxnSpMkLst>
        </pc:cxnChg>
      </pc:sldChg>
      <pc:sldChg chg="addSp delSp modSp add del mod modShow">
        <pc:chgData name="Heinrich Lukas Weil" userId="8de1357be3ba42a7" providerId="LiveId" clId="{9474362A-F329-4D6E-BDE7-F61DBA5ED742}" dt="2024-04-07T21:44:27.130" v="9019" actId="47"/>
        <pc:sldMkLst>
          <pc:docMk/>
          <pc:sldMk cId="1600406375" sldId="911"/>
        </pc:sldMkLst>
        <pc:spChg chg="mod">
          <ac:chgData name="Heinrich Lukas Weil" userId="8de1357be3ba42a7" providerId="LiveId" clId="{9474362A-F329-4D6E-BDE7-F61DBA5ED742}" dt="2024-04-04T23:12:46.348" v="2911" actId="20577"/>
          <ac:spMkLst>
            <pc:docMk/>
            <pc:sldMk cId="1600406375" sldId="911"/>
            <ac:spMk id="2" creationId="{9CC3F480-41A3-43D5-A45C-308C61411923}"/>
          </ac:spMkLst>
        </pc:spChg>
        <pc:spChg chg="add del mod">
          <ac:chgData name="Heinrich Lukas Weil" userId="8de1357be3ba42a7" providerId="LiveId" clId="{9474362A-F329-4D6E-BDE7-F61DBA5ED742}" dt="2024-04-05T08:54:08.912" v="3000" actId="478"/>
          <ac:spMkLst>
            <pc:docMk/>
            <pc:sldMk cId="1600406375" sldId="911"/>
            <ac:spMk id="3" creationId="{E75B3E7B-5244-11E5-0DAB-FC1BB953EAFB}"/>
          </ac:spMkLst>
        </pc:spChg>
        <pc:spChg chg="mod">
          <ac:chgData name="Heinrich Lukas Weil" userId="8de1357be3ba42a7" providerId="LiveId" clId="{9474362A-F329-4D6E-BDE7-F61DBA5ED742}" dt="2024-04-04T23:13:41.700" v="2931" actId="20577"/>
          <ac:spMkLst>
            <pc:docMk/>
            <pc:sldMk cId="1600406375" sldId="911"/>
            <ac:spMk id="40" creationId="{C883F98F-2388-267D-3902-AFED72C66DAF}"/>
          </ac:spMkLst>
        </pc:spChg>
        <pc:picChg chg="add mod">
          <ac:chgData name="Heinrich Lukas Weil" userId="8de1357be3ba42a7" providerId="LiveId" clId="{9474362A-F329-4D6E-BDE7-F61DBA5ED742}" dt="2024-04-05T08:55:26.640" v="3004" actId="1076"/>
          <ac:picMkLst>
            <pc:docMk/>
            <pc:sldMk cId="1600406375" sldId="911"/>
            <ac:picMk id="5" creationId="{A235C688-39BD-4B68-F4D0-7CFB3AF12D89}"/>
          </ac:picMkLst>
        </pc:picChg>
      </pc:sldChg>
      <pc:sldChg chg="addSp delSp modSp new del mod modShow">
        <pc:chgData name="Heinrich Lukas Weil" userId="8de1357be3ba42a7" providerId="LiveId" clId="{9474362A-F329-4D6E-BDE7-F61DBA5ED742}" dt="2024-04-07T21:44:27.130" v="9019" actId="47"/>
        <pc:sldMkLst>
          <pc:docMk/>
          <pc:sldMk cId="2948559250" sldId="914"/>
        </pc:sldMkLst>
        <pc:spChg chg="del">
          <ac:chgData name="Heinrich Lukas Weil" userId="8de1357be3ba42a7" providerId="LiveId" clId="{9474362A-F329-4D6E-BDE7-F61DBA5ED742}" dt="2024-04-05T12:59:13.565" v="3009" actId="478"/>
          <ac:spMkLst>
            <pc:docMk/>
            <pc:sldMk cId="2948559250" sldId="914"/>
            <ac:spMk id="3" creationId="{754603ED-E22B-2535-0DB0-AFA64A98F915}"/>
          </ac:spMkLst>
        </pc:spChg>
        <pc:spChg chg="mod topLvl">
          <ac:chgData name="Heinrich Lukas Weil" userId="8de1357be3ba42a7" providerId="LiveId" clId="{9474362A-F329-4D6E-BDE7-F61DBA5ED742}" dt="2024-04-05T12:59:21.857" v="3012" actId="165"/>
          <ac:spMkLst>
            <pc:docMk/>
            <pc:sldMk cId="2948559250" sldId="914"/>
            <ac:spMk id="5" creationId="{73336155-E1E3-BD53-DD4F-1C16398715EB}"/>
          </ac:spMkLst>
        </pc:spChg>
        <pc:spChg chg="mod topLvl">
          <ac:chgData name="Heinrich Lukas Weil" userId="8de1357be3ba42a7" providerId="LiveId" clId="{9474362A-F329-4D6E-BDE7-F61DBA5ED742}" dt="2024-04-05T12:59:26.120" v="3014" actId="1076"/>
          <ac:spMkLst>
            <pc:docMk/>
            <pc:sldMk cId="2948559250" sldId="914"/>
            <ac:spMk id="6" creationId="{5CE29CD6-8AAF-8232-E62C-57195AB818DB}"/>
          </ac:spMkLst>
        </pc:spChg>
        <pc:spChg chg="mod topLvl">
          <ac:chgData name="Heinrich Lukas Weil" userId="8de1357be3ba42a7" providerId="LiveId" clId="{9474362A-F329-4D6E-BDE7-F61DBA5ED742}" dt="2024-04-05T12:59:21.857" v="3012" actId="165"/>
          <ac:spMkLst>
            <pc:docMk/>
            <pc:sldMk cId="2948559250" sldId="914"/>
            <ac:spMk id="7" creationId="{56C304CF-6F41-BD10-985B-66D74421915A}"/>
          </ac:spMkLst>
        </pc:spChg>
        <pc:spChg chg="mod topLvl">
          <ac:chgData name="Heinrich Lukas Weil" userId="8de1357be3ba42a7" providerId="LiveId" clId="{9474362A-F329-4D6E-BDE7-F61DBA5ED742}" dt="2024-04-05T13:02:59.424" v="3019" actId="1076"/>
          <ac:spMkLst>
            <pc:docMk/>
            <pc:sldMk cId="2948559250" sldId="914"/>
            <ac:spMk id="8" creationId="{662E2A52-DFE6-C2DB-2CC0-D58E62ABC82E}"/>
          </ac:spMkLst>
        </pc:spChg>
        <pc:spChg chg="mod topLvl">
          <ac:chgData name="Heinrich Lukas Weil" userId="8de1357be3ba42a7" providerId="LiveId" clId="{9474362A-F329-4D6E-BDE7-F61DBA5ED742}" dt="2024-04-05T12:59:21.857" v="3012" actId="165"/>
          <ac:spMkLst>
            <pc:docMk/>
            <pc:sldMk cId="2948559250" sldId="914"/>
            <ac:spMk id="9" creationId="{2FC19DBF-A318-4EBB-9443-9AC9FEBDD474}"/>
          </ac:spMkLst>
        </pc:spChg>
        <pc:grpChg chg="add del mod">
          <ac:chgData name="Heinrich Lukas Weil" userId="8de1357be3ba42a7" providerId="LiveId" clId="{9474362A-F329-4D6E-BDE7-F61DBA5ED742}" dt="2024-04-05T12:59:21.857" v="3012" actId="165"/>
          <ac:grpSpMkLst>
            <pc:docMk/>
            <pc:sldMk cId="2948559250" sldId="914"/>
            <ac:grpSpMk id="4" creationId="{BCF77CCB-3306-1A71-4B03-07D537FA1A0D}"/>
          </ac:grpSpMkLst>
        </pc:grpChg>
        <pc:cxnChg chg="mod topLvl">
          <ac:chgData name="Heinrich Lukas Weil" userId="8de1357be3ba42a7" providerId="LiveId" clId="{9474362A-F329-4D6E-BDE7-F61DBA5ED742}" dt="2024-04-05T12:59:31.693" v="3017" actId="1076"/>
          <ac:cxnSpMkLst>
            <pc:docMk/>
            <pc:sldMk cId="2948559250" sldId="914"/>
            <ac:cxnSpMk id="10" creationId="{5EF08C75-8452-BE20-97CD-F235C974A87C}"/>
          </ac:cxnSpMkLst>
        </pc:cxnChg>
        <pc:cxnChg chg="mod topLvl">
          <ac:chgData name="Heinrich Lukas Weil" userId="8de1357be3ba42a7" providerId="LiveId" clId="{9474362A-F329-4D6E-BDE7-F61DBA5ED742}" dt="2024-04-05T12:59:21.857" v="3012" actId="165"/>
          <ac:cxnSpMkLst>
            <pc:docMk/>
            <pc:sldMk cId="2948559250" sldId="914"/>
            <ac:cxnSpMk id="11" creationId="{EAAFF7B4-ADAA-0C3A-76FA-81BFAAF7CE7C}"/>
          </ac:cxnSpMkLst>
        </pc:cxnChg>
        <pc:cxnChg chg="mod topLvl">
          <ac:chgData name="Heinrich Lukas Weil" userId="8de1357be3ba42a7" providerId="LiveId" clId="{9474362A-F329-4D6E-BDE7-F61DBA5ED742}" dt="2024-04-05T12:59:58.124" v="3018" actId="1076"/>
          <ac:cxnSpMkLst>
            <pc:docMk/>
            <pc:sldMk cId="2948559250" sldId="914"/>
            <ac:cxnSpMk id="12" creationId="{F8B85EBC-A76A-7858-2274-D0F53F1C631B}"/>
          </ac:cxnSpMkLst>
        </pc:cxnChg>
        <pc:cxnChg chg="mod topLvl">
          <ac:chgData name="Heinrich Lukas Weil" userId="8de1357be3ba42a7" providerId="LiveId" clId="{9474362A-F329-4D6E-BDE7-F61DBA5ED742}" dt="2024-04-05T13:03:10.112" v="3021" actId="14100"/>
          <ac:cxnSpMkLst>
            <pc:docMk/>
            <pc:sldMk cId="2948559250" sldId="914"/>
            <ac:cxnSpMk id="13" creationId="{D9EFE0EE-91AC-5484-0B60-6EE97B5C7C2D}"/>
          </ac:cxnSpMkLst>
        </pc:cxnChg>
      </pc:sldChg>
      <pc:sldChg chg="addSp delSp modSp add mod modShow">
        <pc:chgData name="Heinrich Lukas Weil" userId="8de1357be3ba42a7" providerId="LiveId" clId="{9474362A-F329-4D6E-BDE7-F61DBA5ED742}" dt="2024-04-07T20:29:08.267" v="8263" actId="729"/>
        <pc:sldMkLst>
          <pc:docMk/>
          <pc:sldMk cId="3619863133" sldId="916"/>
        </pc:sldMkLst>
        <pc:spChg chg="mod">
          <ac:chgData name="Heinrich Lukas Weil" userId="8de1357be3ba42a7" providerId="LiveId" clId="{9474362A-F329-4D6E-BDE7-F61DBA5ED742}" dt="2024-04-05T14:36:51.378" v="3611" actId="1076"/>
          <ac:spMkLst>
            <pc:docMk/>
            <pc:sldMk cId="3619863133" sldId="916"/>
            <ac:spMk id="5" creationId="{3EA9E70B-632E-3523-85E1-4D9C321FF303}"/>
          </ac:spMkLst>
        </pc:spChg>
        <pc:spChg chg="del">
          <ac:chgData name="Heinrich Lukas Weil" userId="8de1357be3ba42a7" providerId="LiveId" clId="{9474362A-F329-4D6E-BDE7-F61DBA5ED742}" dt="2024-04-05T13:20:31.561" v="3023" actId="478"/>
          <ac:spMkLst>
            <pc:docMk/>
            <pc:sldMk cId="3619863133" sldId="916"/>
            <ac:spMk id="18" creationId="{FBF39DB9-725F-313F-4757-6352FF6CD4D5}"/>
          </ac:spMkLst>
        </pc:spChg>
        <pc:spChg chg="add del mod">
          <ac:chgData name="Heinrich Lukas Weil" userId="8de1357be3ba42a7" providerId="LiveId" clId="{9474362A-F329-4D6E-BDE7-F61DBA5ED742}" dt="2024-04-05T14:37:43.242" v="3664" actId="1037"/>
          <ac:spMkLst>
            <pc:docMk/>
            <pc:sldMk cId="3619863133" sldId="916"/>
            <ac:spMk id="19" creationId="{CE15EC60-A5E6-077A-4271-5A8F733C6CE8}"/>
          </ac:spMkLst>
        </pc:spChg>
        <pc:spChg chg="mod">
          <ac:chgData name="Heinrich Lukas Weil" userId="8de1357be3ba42a7" providerId="LiveId" clId="{9474362A-F329-4D6E-BDE7-F61DBA5ED742}" dt="2024-04-05T13:47:32.015" v="3436" actId="1037"/>
          <ac:spMkLst>
            <pc:docMk/>
            <pc:sldMk cId="3619863133" sldId="916"/>
            <ac:spMk id="28" creationId="{EF81F6E4-6DB2-57F7-C3F7-AC4E3213E1DC}"/>
          </ac:spMkLst>
        </pc:spChg>
        <pc:spChg chg="mod">
          <ac:chgData name="Heinrich Lukas Weil" userId="8de1357be3ba42a7" providerId="LiveId" clId="{9474362A-F329-4D6E-BDE7-F61DBA5ED742}" dt="2024-04-05T13:47:32.015" v="3436" actId="1037"/>
          <ac:spMkLst>
            <pc:docMk/>
            <pc:sldMk cId="3619863133" sldId="916"/>
            <ac:spMk id="32" creationId="{2A7EC405-1A13-CDB3-D7AA-74EBFB87A883}"/>
          </ac:spMkLst>
        </pc:spChg>
        <pc:spChg chg="mod">
          <ac:chgData name="Heinrich Lukas Weil" userId="8de1357be3ba42a7" providerId="LiveId" clId="{9474362A-F329-4D6E-BDE7-F61DBA5ED742}" dt="2024-04-05T13:47:32.015" v="3436" actId="1037"/>
          <ac:spMkLst>
            <pc:docMk/>
            <pc:sldMk cId="3619863133" sldId="916"/>
            <ac:spMk id="33" creationId="{5B1E8D57-4D8E-3D82-4BBA-31657C53461A}"/>
          </ac:spMkLst>
        </pc:spChg>
        <pc:spChg chg="del">
          <ac:chgData name="Heinrich Lukas Weil" userId="8de1357be3ba42a7" providerId="LiveId" clId="{9474362A-F329-4D6E-BDE7-F61DBA5ED742}" dt="2024-04-05T13:20:31.561" v="3023" actId="478"/>
          <ac:spMkLst>
            <pc:docMk/>
            <pc:sldMk cId="3619863133" sldId="916"/>
            <ac:spMk id="36" creationId="{E0DFB095-FDF9-9206-4230-8193D0B8D878}"/>
          </ac:spMkLst>
        </pc:spChg>
        <pc:spChg chg="del">
          <ac:chgData name="Heinrich Lukas Weil" userId="8de1357be3ba42a7" providerId="LiveId" clId="{9474362A-F329-4D6E-BDE7-F61DBA5ED742}" dt="2024-04-05T13:20:31.561" v="3023" actId="478"/>
          <ac:spMkLst>
            <pc:docMk/>
            <pc:sldMk cId="3619863133" sldId="916"/>
            <ac:spMk id="38" creationId="{7AC9F670-8EF0-7E73-B7DF-C00AF53972AA}"/>
          </ac:spMkLst>
        </pc:spChg>
        <pc:spChg chg="del">
          <ac:chgData name="Heinrich Lukas Weil" userId="8de1357be3ba42a7" providerId="LiveId" clId="{9474362A-F329-4D6E-BDE7-F61DBA5ED742}" dt="2024-04-05T13:20:31.561" v="3023" actId="478"/>
          <ac:spMkLst>
            <pc:docMk/>
            <pc:sldMk cId="3619863133" sldId="916"/>
            <ac:spMk id="51" creationId="{013B6FE0-A164-4C2F-3C35-B45491EB26A5}"/>
          </ac:spMkLst>
        </pc:spChg>
        <pc:spChg chg="del">
          <ac:chgData name="Heinrich Lukas Weil" userId="8de1357be3ba42a7" providerId="LiveId" clId="{9474362A-F329-4D6E-BDE7-F61DBA5ED742}" dt="2024-04-05T13:20:31.561" v="3023" actId="478"/>
          <ac:spMkLst>
            <pc:docMk/>
            <pc:sldMk cId="3619863133" sldId="916"/>
            <ac:spMk id="53" creationId="{2F6E59DB-0535-8A35-D3CF-224803A64CBE}"/>
          </ac:spMkLst>
        </pc:spChg>
        <pc:spChg chg="add del mod">
          <ac:chgData name="Heinrich Lukas Weil" userId="8de1357be3ba42a7" providerId="LiveId" clId="{9474362A-F329-4D6E-BDE7-F61DBA5ED742}" dt="2024-04-05T14:25:41.073" v="3483" actId="478"/>
          <ac:spMkLst>
            <pc:docMk/>
            <pc:sldMk cId="3619863133" sldId="916"/>
            <ac:spMk id="58" creationId="{5BC7BB90-A2A6-DE40-CF82-CA32E5CAEC44}"/>
          </ac:spMkLst>
        </pc:spChg>
        <pc:spChg chg="mod">
          <ac:chgData name="Heinrich Lukas Weil" userId="8de1357be3ba42a7" providerId="LiveId" clId="{9474362A-F329-4D6E-BDE7-F61DBA5ED742}" dt="2024-04-05T13:47:32.015" v="3436" actId="1037"/>
          <ac:spMkLst>
            <pc:docMk/>
            <pc:sldMk cId="3619863133" sldId="916"/>
            <ac:spMk id="60" creationId="{C80D382E-E80C-8D5A-CDEA-C9F852EC7844}"/>
          </ac:spMkLst>
        </pc:spChg>
        <pc:spChg chg="mod">
          <ac:chgData name="Heinrich Lukas Weil" userId="8de1357be3ba42a7" providerId="LiveId" clId="{9474362A-F329-4D6E-BDE7-F61DBA5ED742}" dt="2024-04-05T13:47:32.015" v="3436" actId="1037"/>
          <ac:spMkLst>
            <pc:docMk/>
            <pc:sldMk cId="3619863133" sldId="916"/>
            <ac:spMk id="61" creationId="{D5B548E0-95B0-5E36-CC8F-19D886F9BD4C}"/>
          </ac:spMkLst>
        </pc:spChg>
        <pc:spChg chg="mod">
          <ac:chgData name="Heinrich Lukas Weil" userId="8de1357be3ba42a7" providerId="LiveId" clId="{9474362A-F329-4D6E-BDE7-F61DBA5ED742}" dt="2024-04-05T13:47:32.015" v="3436" actId="1037"/>
          <ac:spMkLst>
            <pc:docMk/>
            <pc:sldMk cId="3619863133" sldId="916"/>
            <ac:spMk id="62" creationId="{50FCD9EC-542C-7443-257F-B7C3E2F8FDC2}"/>
          </ac:spMkLst>
        </pc:spChg>
        <pc:spChg chg="mod">
          <ac:chgData name="Heinrich Lukas Weil" userId="8de1357be3ba42a7" providerId="LiveId" clId="{9474362A-F329-4D6E-BDE7-F61DBA5ED742}" dt="2024-04-05T13:47:32.015" v="3436" actId="1037"/>
          <ac:spMkLst>
            <pc:docMk/>
            <pc:sldMk cId="3619863133" sldId="916"/>
            <ac:spMk id="64" creationId="{723B7C9A-747E-5569-5A9E-19B97EEE10B9}"/>
          </ac:spMkLst>
        </pc:spChg>
        <pc:spChg chg="mod">
          <ac:chgData name="Heinrich Lukas Weil" userId="8de1357be3ba42a7" providerId="LiveId" clId="{9474362A-F329-4D6E-BDE7-F61DBA5ED742}" dt="2024-04-05T13:47:32.015" v="3436" actId="1037"/>
          <ac:spMkLst>
            <pc:docMk/>
            <pc:sldMk cId="3619863133" sldId="916"/>
            <ac:spMk id="65" creationId="{CB9CE2BE-9F3E-48A8-ABE2-D3F7D9B35923}"/>
          </ac:spMkLst>
        </pc:spChg>
        <pc:spChg chg="mod">
          <ac:chgData name="Heinrich Lukas Weil" userId="8de1357be3ba42a7" providerId="LiveId" clId="{9474362A-F329-4D6E-BDE7-F61DBA5ED742}" dt="2024-04-05T13:47:32.015" v="3436" actId="1037"/>
          <ac:spMkLst>
            <pc:docMk/>
            <pc:sldMk cId="3619863133" sldId="916"/>
            <ac:spMk id="66" creationId="{308F93AA-7236-96A4-B395-3229F595C4FF}"/>
          </ac:spMkLst>
        </pc:spChg>
        <pc:spChg chg="mod">
          <ac:chgData name="Heinrich Lukas Weil" userId="8de1357be3ba42a7" providerId="LiveId" clId="{9474362A-F329-4D6E-BDE7-F61DBA5ED742}" dt="2024-04-05T13:47:32.015" v="3436" actId="1037"/>
          <ac:spMkLst>
            <pc:docMk/>
            <pc:sldMk cId="3619863133" sldId="916"/>
            <ac:spMk id="78" creationId="{1BD6DE2E-93A3-22D1-EF51-4BF12BB0A11F}"/>
          </ac:spMkLst>
        </pc:spChg>
        <pc:spChg chg="mod">
          <ac:chgData name="Heinrich Lukas Weil" userId="8de1357be3ba42a7" providerId="LiveId" clId="{9474362A-F329-4D6E-BDE7-F61DBA5ED742}" dt="2024-04-05T13:47:32.015" v="3436" actId="1037"/>
          <ac:spMkLst>
            <pc:docMk/>
            <pc:sldMk cId="3619863133" sldId="916"/>
            <ac:spMk id="79" creationId="{754F5C28-5DAA-76A9-B16B-A1D3BEB5C710}"/>
          </ac:spMkLst>
        </pc:spChg>
        <pc:spChg chg="mod">
          <ac:chgData name="Heinrich Lukas Weil" userId="8de1357be3ba42a7" providerId="LiveId" clId="{9474362A-F329-4D6E-BDE7-F61DBA5ED742}" dt="2024-04-05T13:47:32.015" v="3436" actId="1037"/>
          <ac:spMkLst>
            <pc:docMk/>
            <pc:sldMk cId="3619863133" sldId="916"/>
            <ac:spMk id="80" creationId="{C72EB3D3-4F7C-0668-36E1-DACAC95DD1DD}"/>
          </ac:spMkLst>
        </pc:spChg>
        <pc:spChg chg="mod">
          <ac:chgData name="Heinrich Lukas Weil" userId="8de1357be3ba42a7" providerId="LiveId" clId="{9474362A-F329-4D6E-BDE7-F61DBA5ED742}" dt="2024-04-05T13:47:32.015" v="3436" actId="1037"/>
          <ac:spMkLst>
            <pc:docMk/>
            <pc:sldMk cId="3619863133" sldId="916"/>
            <ac:spMk id="82" creationId="{56073411-F2A0-A145-AF4C-3B80E8CE328E}"/>
          </ac:spMkLst>
        </pc:spChg>
        <pc:spChg chg="mod">
          <ac:chgData name="Heinrich Lukas Weil" userId="8de1357be3ba42a7" providerId="LiveId" clId="{9474362A-F329-4D6E-BDE7-F61DBA5ED742}" dt="2024-04-05T13:47:32.015" v="3436" actId="1037"/>
          <ac:spMkLst>
            <pc:docMk/>
            <pc:sldMk cId="3619863133" sldId="916"/>
            <ac:spMk id="83" creationId="{2763E0F3-B39A-0D39-8CF5-12401B343290}"/>
          </ac:spMkLst>
        </pc:spChg>
        <pc:spChg chg="mod">
          <ac:chgData name="Heinrich Lukas Weil" userId="8de1357be3ba42a7" providerId="LiveId" clId="{9474362A-F329-4D6E-BDE7-F61DBA5ED742}" dt="2024-04-05T13:47:32.015" v="3436" actId="1037"/>
          <ac:spMkLst>
            <pc:docMk/>
            <pc:sldMk cId="3619863133" sldId="916"/>
            <ac:spMk id="84" creationId="{0E1A102C-6C27-8484-46F7-2592982912A5}"/>
          </ac:spMkLst>
        </pc:spChg>
        <pc:spChg chg="add del mod">
          <ac:chgData name="Heinrich Lukas Weil" userId="8de1357be3ba42a7" providerId="LiveId" clId="{9474362A-F329-4D6E-BDE7-F61DBA5ED742}" dt="2024-04-05T14:25:41.073" v="3483" actId="478"/>
          <ac:spMkLst>
            <pc:docMk/>
            <pc:sldMk cId="3619863133" sldId="916"/>
            <ac:spMk id="86" creationId="{179F81FA-9DAD-06D6-841C-62C9623BE303}"/>
          </ac:spMkLst>
        </pc:spChg>
        <pc:spChg chg="mod">
          <ac:chgData name="Heinrich Lukas Weil" userId="8de1357be3ba42a7" providerId="LiveId" clId="{9474362A-F329-4D6E-BDE7-F61DBA5ED742}" dt="2024-04-05T13:47:32.015" v="3436" actId="1037"/>
          <ac:spMkLst>
            <pc:docMk/>
            <pc:sldMk cId="3619863133" sldId="916"/>
            <ac:spMk id="92" creationId="{65A1C428-2556-CFD9-5405-76616A49268E}"/>
          </ac:spMkLst>
        </pc:spChg>
        <pc:spChg chg="mod">
          <ac:chgData name="Heinrich Lukas Weil" userId="8de1357be3ba42a7" providerId="LiveId" clId="{9474362A-F329-4D6E-BDE7-F61DBA5ED742}" dt="2024-04-05T13:47:32.015" v="3436" actId="1037"/>
          <ac:spMkLst>
            <pc:docMk/>
            <pc:sldMk cId="3619863133" sldId="916"/>
            <ac:spMk id="93" creationId="{68B6FAE7-190B-1295-62B5-38D5A31F897C}"/>
          </ac:spMkLst>
        </pc:spChg>
        <pc:spChg chg="mod">
          <ac:chgData name="Heinrich Lukas Weil" userId="8de1357be3ba42a7" providerId="LiveId" clId="{9474362A-F329-4D6E-BDE7-F61DBA5ED742}" dt="2024-04-05T13:47:32.015" v="3436" actId="1037"/>
          <ac:spMkLst>
            <pc:docMk/>
            <pc:sldMk cId="3619863133" sldId="916"/>
            <ac:spMk id="94" creationId="{6339434D-DA4C-3974-7700-4A6CCDDA9ED3}"/>
          </ac:spMkLst>
        </pc:spChg>
        <pc:spChg chg="mod">
          <ac:chgData name="Heinrich Lukas Weil" userId="8de1357be3ba42a7" providerId="LiveId" clId="{9474362A-F329-4D6E-BDE7-F61DBA5ED742}" dt="2024-04-05T13:47:32.015" v="3436" actId="1037"/>
          <ac:spMkLst>
            <pc:docMk/>
            <pc:sldMk cId="3619863133" sldId="916"/>
            <ac:spMk id="96" creationId="{39F49AD6-EB2C-B6E9-8FC4-AFA120561B1E}"/>
          </ac:spMkLst>
        </pc:spChg>
        <pc:spChg chg="mod">
          <ac:chgData name="Heinrich Lukas Weil" userId="8de1357be3ba42a7" providerId="LiveId" clId="{9474362A-F329-4D6E-BDE7-F61DBA5ED742}" dt="2024-04-05T13:47:32.015" v="3436" actId="1037"/>
          <ac:spMkLst>
            <pc:docMk/>
            <pc:sldMk cId="3619863133" sldId="916"/>
            <ac:spMk id="97" creationId="{6D42C50A-987C-5092-FB03-0FC3628D22BE}"/>
          </ac:spMkLst>
        </pc:spChg>
        <pc:spChg chg="mod">
          <ac:chgData name="Heinrich Lukas Weil" userId="8de1357be3ba42a7" providerId="LiveId" clId="{9474362A-F329-4D6E-BDE7-F61DBA5ED742}" dt="2024-04-05T13:47:32.015" v="3436" actId="1037"/>
          <ac:spMkLst>
            <pc:docMk/>
            <pc:sldMk cId="3619863133" sldId="916"/>
            <ac:spMk id="98" creationId="{F4EA7C23-C4C5-5F63-6550-25640B4458CB}"/>
          </ac:spMkLst>
        </pc:spChg>
        <pc:spChg chg="mod">
          <ac:chgData name="Heinrich Lukas Weil" userId="8de1357be3ba42a7" providerId="LiveId" clId="{9474362A-F329-4D6E-BDE7-F61DBA5ED742}" dt="2024-04-05T13:47:32.015" v="3436" actId="1037"/>
          <ac:spMkLst>
            <pc:docMk/>
            <pc:sldMk cId="3619863133" sldId="916"/>
            <ac:spMk id="100" creationId="{7332747F-B93F-5DEA-5841-BA2F7E7AA4B9}"/>
          </ac:spMkLst>
        </pc:spChg>
        <pc:spChg chg="mod">
          <ac:chgData name="Heinrich Lukas Weil" userId="8de1357be3ba42a7" providerId="LiveId" clId="{9474362A-F329-4D6E-BDE7-F61DBA5ED742}" dt="2024-04-05T13:47:32.015" v="3436" actId="1037"/>
          <ac:spMkLst>
            <pc:docMk/>
            <pc:sldMk cId="3619863133" sldId="916"/>
            <ac:spMk id="101" creationId="{60BEE8E7-94CE-A679-1D1E-A7E9649D03F0}"/>
          </ac:spMkLst>
        </pc:spChg>
        <pc:spChg chg="mod">
          <ac:chgData name="Heinrich Lukas Weil" userId="8de1357be3ba42a7" providerId="LiveId" clId="{9474362A-F329-4D6E-BDE7-F61DBA5ED742}" dt="2024-04-05T13:47:32.015" v="3436" actId="1037"/>
          <ac:spMkLst>
            <pc:docMk/>
            <pc:sldMk cId="3619863133" sldId="916"/>
            <ac:spMk id="102" creationId="{DA1D9387-5556-4E5F-FB0D-A935683685B3}"/>
          </ac:spMkLst>
        </pc:spChg>
        <pc:spChg chg="mod">
          <ac:chgData name="Heinrich Lukas Weil" userId="8de1357be3ba42a7" providerId="LiveId" clId="{9474362A-F329-4D6E-BDE7-F61DBA5ED742}" dt="2024-04-05T13:47:32.015" v="3436" actId="1037"/>
          <ac:spMkLst>
            <pc:docMk/>
            <pc:sldMk cId="3619863133" sldId="916"/>
            <ac:spMk id="103" creationId="{C671BA2E-1A42-FCF1-1AC2-C88750B83D71}"/>
          </ac:spMkLst>
        </pc:spChg>
        <pc:spChg chg="mod">
          <ac:chgData name="Heinrich Lukas Weil" userId="8de1357be3ba42a7" providerId="LiveId" clId="{9474362A-F329-4D6E-BDE7-F61DBA5ED742}" dt="2024-04-05T13:47:32.015" v="3436" actId="1037"/>
          <ac:spMkLst>
            <pc:docMk/>
            <pc:sldMk cId="3619863133" sldId="916"/>
            <ac:spMk id="104" creationId="{C7CF0D29-D649-CA65-566E-B635798D492E}"/>
          </ac:spMkLst>
        </pc:spChg>
        <pc:spChg chg="mod">
          <ac:chgData name="Heinrich Lukas Weil" userId="8de1357be3ba42a7" providerId="LiveId" clId="{9474362A-F329-4D6E-BDE7-F61DBA5ED742}" dt="2024-04-05T13:47:32.015" v="3436" actId="1037"/>
          <ac:spMkLst>
            <pc:docMk/>
            <pc:sldMk cId="3619863133" sldId="916"/>
            <ac:spMk id="105" creationId="{B5128170-3C46-52AE-1DFE-5A0A247FB282}"/>
          </ac:spMkLst>
        </pc:spChg>
        <pc:spChg chg="add del mod">
          <ac:chgData name="Heinrich Lukas Weil" userId="8de1357be3ba42a7" providerId="LiveId" clId="{9474362A-F329-4D6E-BDE7-F61DBA5ED742}" dt="2024-04-05T14:25:41.073" v="3483" actId="478"/>
          <ac:spMkLst>
            <pc:docMk/>
            <pc:sldMk cId="3619863133" sldId="916"/>
            <ac:spMk id="106" creationId="{FAFAA401-8CC2-DCF5-D3FA-7DA57A602688}"/>
          </ac:spMkLst>
        </pc:spChg>
        <pc:spChg chg="add del mod">
          <ac:chgData name="Heinrich Lukas Weil" userId="8de1357be3ba42a7" providerId="LiveId" clId="{9474362A-F329-4D6E-BDE7-F61DBA5ED742}" dt="2024-04-05T14:37:43.242" v="3664" actId="1037"/>
          <ac:spMkLst>
            <pc:docMk/>
            <pc:sldMk cId="3619863133" sldId="916"/>
            <ac:spMk id="111" creationId="{E0B7162B-6418-E073-50F3-79D70CF6D591}"/>
          </ac:spMkLst>
        </pc:spChg>
        <pc:spChg chg="add mod ord">
          <ac:chgData name="Heinrich Lukas Weil" userId="8de1357be3ba42a7" providerId="LiveId" clId="{9474362A-F329-4D6E-BDE7-F61DBA5ED742}" dt="2024-04-05T14:37:43.242" v="3664" actId="1037"/>
          <ac:spMkLst>
            <pc:docMk/>
            <pc:sldMk cId="3619863133" sldId="916"/>
            <ac:spMk id="115" creationId="{365120EF-E14F-18E6-F58F-D87B082AC03A}"/>
          </ac:spMkLst>
        </pc:spChg>
        <pc:spChg chg="add del mod ord">
          <ac:chgData name="Heinrich Lukas Weil" userId="8de1357be3ba42a7" providerId="LiveId" clId="{9474362A-F329-4D6E-BDE7-F61DBA5ED742}" dt="2024-04-05T13:29:11.613" v="3173" actId="478"/>
          <ac:spMkLst>
            <pc:docMk/>
            <pc:sldMk cId="3619863133" sldId="916"/>
            <ac:spMk id="116" creationId="{610D424C-C9F9-42B6-0706-B103C420749C}"/>
          </ac:spMkLst>
        </pc:spChg>
        <pc:spChg chg="add mod ord">
          <ac:chgData name="Heinrich Lukas Weil" userId="8de1357be3ba42a7" providerId="LiveId" clId="{9474362A-F329-4D6E-BDE7-F61DBA5ED742}" dt="2024-04-05T14:37:43.242" v="3664" actId="1037"/>
          <ac:spMkLst>
            <pc:docMk/>
            <pc:sldMk cId="3619863133" sldId="916"/>
            <ac:spMk id="118" creationId="{3A45D82E-9862-2782-6BD4-8EA014AB92BA}"/>
          </ac:spMkLst>
        </pc:spChg>
        <pc:spChg chg="mod">
          <ac:chgData name="Heinrich Lukas Weil" userId="8de1357be3ba42a7" providerId="LiveId" clId="{9474362A-F329-4D6E-BDE7-F61DBA5ED742}" dt="2024-04-05T13:29:53.924" v="3175"/>
          <ac:spMkLst>
            <pc:docMk/>
            <pc:sldMk cId="3619863133" sldId="916"/>
            <ac:spMk id="121" creationId="{C21BAEA1-2170-DCA7-4FAD-95C26A5621F3}"/>
          </ac:spMkLst>
        </pc:spChg>
        <pc:spChg chg="mod">
          <ac:chgData name="Heinrich Lukas Weil" userId="8de1357be3ba42a7" providerId="LiveId" clId="{9474362A-F329-4D6E-BDE7-F61DBA5ED742}" dt="2024-04-05T13:29:53.924" v="3175"/>
          <ac:spMkLst>
            <pc:docMk/>
            <pc:sldMk cId="3619863133" sldId="916"/>
            <ac:spMk id="122" creationId="{61BC75D6-CF8A-A948-925C-01F0F2A748DC}"/>
          </ac:spMkLst>
        </pc:spChg>
        <pc:spChg chg="mod">
          <ac:chgData name="Heinrich Lukas Weil" userId="8de1357be3ba42a7" providerId="LiveId" clId="{9474362A-F329-4D6E-BDE7-F61DBA5ED742}" dt="2024-04-05T13:29:53.924" v="3175"/>
          <ac:spMkLst>
            <pc:docMk/>
            <pc:sldMk cId="3619863133" sldId="916"/>
            <ac:spMk id="123" creationId="{86D652C3-B530-F9D0-4992-4B06062251C5}"/>
          </ac:spMkLst>
        </pc:spChg>
        <pc:spChg chg="mod">
          <ac:chgData name="Heinrich Lukas Weil" userId="8de1357be3ba42a7" providerId="LiveId" clId="{9474362A-F329-4D6E-BDE7-F61DBA5ED742}" dt="2024-04-05T13:29:53.924" v="3175"/>
          <ac:spMkLst>
            <pc:docMk/>
            <pc:sldMk cId="3619863133" sldId="916"/>
            <ac:spMk id="124" creationId="{28582AEC-048A-EBD8-85E3-5EC184F29E3E}"/>
          </ac:spMkLst>
        </pc:spChg>
        <pc:spChg chg="mod">
          <ac:chgData name="Heinrich Lukas Weil" userId="8de1357be3ba42a7" providerId="LiveId" clId="{9474362A-F329-4D6E-BDE7-F61DBA5ED742}" dt="2024-04-05T13:29:53.924" v="3175"/>
          <ac:spMkLst>
            <pc:docMk/>
            <pc:sldMk cId="3619863133" sldId="916"/>
            <ac:spMk id="125" creationId="{7C68D52B-93F8-2CCD-7F10-7C8C36DA07A6}"/>
          </ac:spMkLst>
        </pc:spChg>
        <pc:spChg chg="mod">
          <ac:chgData name="Heinrich Lukas Weil" userId="8de1357be3ba42a7" providerId="LiveId" clId="{9474362A-F329-4D6E-BDE7-F61DBA5ED742}" dt="2024-04-05T13:29:53.924" v="3175"/>
          <ac:spMkLst>
            <pc:docMk/>
            <pc:sldMk cId="3619863133" sldId="916"/>
            <ac:spMk id="126" creationId="{7021DE9F-5D3A-C06A-77E6-7A44D8C9490B}"/>
          </ac:spMkLst>
        </pc:spChg>
        <pc:spChg chg="mod">
          <ac:chgData name="Heinrich Lukas Weil" userId="8de1357be3ba42a7" providerId="LiveId" clId="{9474362A-F329-4D6E-BDE7-F61DBA5ED742}" dt="2024-04-05T13:29:53.924" v="3175"/>
          <ac:spMkLst>
            <pc:docMk/>
            <pc:sldMk cId="3619863133" sldId="916"/>
            <ac:spMk id="127" creationId="{795FB3D6-171C-847B-5B96-BEB61996B6EF}"/>
          </ac:spMkLst>
        </pc:spChg>
        <pc:spChg chg="mod">
          <ac:chgData name="Heinrich Lukas Weil" userId="8de1357be3ba42a7" providerId="LiveId" clId="{9474362A-F329-4D6E-BDE7-F61DBA5ED742}" dt="2024-04-05T13:29:53.924" v="3175"/>
          <ac:spMkLst>
            <pc:docMk/>
            <pc:sldMk cId="3619863133" sldId="916"/>
            <ac:spMk id="128" creationId="{05E0784C-1FCF-8780-EEE8-DB5A8AB30181}"/>
          </ac:spMkLst>
        </pc:spChg>
        <pc:spChg chg="mod">
          <ac:chgData name="Heinrich Lukas Weil" userId="8de1357be3ba42a7" providerId="LiveId" clId="{9474362A-F329-4D6E-BDE7-F61DBA5ED742}" dt="2024-04-05T13:29:53.924" v="3175"/>
          <ac:spMkLst>
            <pc:docMk/>
            <pc:sldMk cId="3619863133" sldId="916"/>
            <ac:spMk id="129" creationId="{9CB5FE38-3DDC-A47C-C2A8-1A618B67C117}"/>
          </ac:spMkLst>
        </pc:spChg>
        <pc:spChg chg="mod">
          <ac:chgData name="Heinrich Lukas Weil" userId="8de1357be3ba42a7" providerId="LiveId" clId="{9474362A-F329-4D6E-BDE7-F61DBA5ED742}" dt="2024-04-05T13:29:53.924" v="3175"/>
          <ac:spMkLst>
            <pc:docMk/>
            <pc:sldMk cId="3619863133" sldId="916"/>
            <ac:spMk id="130" creationId="{88EC50D2-D9B6-A197-88D8-94522B169D8D}"/>
          </ac:spMkLst>
        </pc:spChg>
        <pc:spChg chg="mod">
          <ac:chgData name="Heinrich Lukas Weil" userId="8de1357be3ba42a7" providerId="LiveId" clId="{9474362A-F329-4D6E-BDE7-F61DBA5ED742}" dt="2024-04-05T13:29:53.924" v="3175"/>
          <ac:spMkLst>
            <pc:docMk/>
            <pc:sldMk cId="3619863133" sldId="916"/>
            <ac:spMk id="131" creationId="{9BB12C01-5426-90FA-C960-B8AFC5FFC167}"/>
          </ac:spMkLst>
        </pc:spChg>
        <pc:spChg chg="mod">
          <ac:chgData name="Heinrich Lukas Weil" userId="8de1357be3ba42a7" providerId="LiveId" clId="{9474362A-F329-4D6E-BDE7-F61DBA5ED742}" dt="2024-04-05T13:29:53.924" v="3175"/>
          <ac:spMkLst>
            <pc:docMk/>
            <pc:sldMk cId="3619863133" sldId="916"/>
            <ac:spMk id="132" creationId="{FFC13E9F-F73E-846B-B2DE-D021ED55B6E2}"/>
          </ac:spMkLst>
        </pc:spChg>
        <pc:spChg chg="mod">
          <ac:chgData name="Heinrich Lukas Weil" userId="8de1357be3ba42a7" providerId="LiveId" clId="{9474362A-F329-4D6E-BDE7-F61DBA5ED742}" dt="2024-04-05T14:35:48.246" v="3532" actId="1038"/>
          <ac:spMkLst>
            <pc:docMk/>
            <pc:sldMk cId="3619863133" sldId="916"/>
            <ac:spMk id="135" creationId="{0B97AEC1-91F6-927A-AFEE-6DE32D9F31AE}"/>
          </ac:spMkLst>
        </pc:spChg>
        <pc:spChg chg="mod">
          <ac:chgData name="Heinrich Lukas Weil" userId="8de1357be3ba42a7" providerId="LiveId" clId="{9474362A-F329-4D6E-BDE7-F61DBA5ED742}" dt="2024-04-05T14:35:48.246" v="3532" actId="1038"/>
          <ac:spMkLst>
            <pc:docMk/>
            <pc:sldMk cId="3619863133" sldId="916"/>
            <ac:spMk id="136" creationId="{48788991-D5B5-8AD1-C7A7-8EAF2B3F83D3}"/>
          </ac:spMkLst>
        </pc:spChg>
        <pc:spChg chg="mod">
          <ac:chgData name="Heinrich Lukas Weil" userId="8de1357be3ba42a7" providerId="LiveId" clId="{9474362A-F329-4D6E-BDE7-F61DBA5ED742}" dt="2024-04-05T14:35:48.246" v="3532" actId="1038"/>
          <ac:spMkLst>
            <pc:docMk/>
            <pc:sldMk cId="3619863133" sldId="916"/>
            <ac:spMk id="137" creationId="{AEB9C310-6866-4150-4F4E-30074FE4C149}"/>
          </ac:spMkLst>
        </pc:spChg>
        <pc:spChg chg="mod">
          <ac:chgData name="Heinrich Lukas Weil" userId="8de1357be3ba42a7" providerId="LiveId" clId="{9474362A-F329-4D6E-BDE7-F61DBA5ED742}" dt="2024-04-05T14:35:48.246" v="3532" actId="1038"/>
          <ac:spMkLst>
            <pc:docMk/>
            <pc:sldMk cId="3619863133" sldId="916"/>
            <ac:spMk id="138" creationId="{B719C2DD-DEE9-D834-E5FF-7AE73D7FCFB7}"/>
          </ac:spMkLst>
        </pc:spChg>
        <pc:spChg chg="mod">
          <ac:chgData name="Heinrich Lukas Weil" userId="8de1357be3ba42a7" providerId="LiveId" clId="{9474362A-F329-4D6E-BDE7-F61DBA5ED742}" dt="2024-04-05T14:35:48.246" v="3532" actId="1038"/>
          <ac:spMkLst>
            <pc:docMk/>
            <pc:sldMk cId="3619863133" sldId="916"/>
            <ac:spMk id="139" creationId="{4D250069-E386-1F56-AED5-5A417ED3DF77}"/>
          </ac:spMkLst>
        </pc:spChg>
        <pc:spChg chg="mod">
          <ac:chgData name="Heinrich Lukas Weil" userId="8de1357be3ba42a7" providerId="LiveId" clId="{9474362A-F329-4D6E-BDE7-F61DBA5ED742}" dt="2024-04-05T14:35:48.246" v="3532" actId="1038"/>
          <ac:spMkLst>
            <pc:docMk/>
            <pc:sldMk cId="3619863133" sldId="916"/>
            <ac:spMk id="140" creationId="{7E31BF61-9D7C-1C53-C0C9-F7F6B205080B}"/>
          </ac:spMkLst>
        </pc:spChg>
        <pc:spChg chg="mod">
          <ac:chgData name="Heinrich Lukas Weil" userId="8de1357be3ba42a7" providerId="LiveId" clId="{9474362A-F329-4D6E-BDE7-F61DBA5ED742}" dt="2024-04-05T14:35:48.246" v="3532" actId="1038"/>
          <ac:spMkLst>
            <pc:docMk/>
            <pc:sldMk cId="3619863133" sldId="916"/>
            <ac:spMk id="141" creationId="{F3D69901-8C7E-7C33-E26C-D9A01A7BC10B}"/>
          </ac:spMkLst>
        </pc:spChg>
        <pc:spChg chg="mod">
          <ac:chgData name="Heinrich Lukas Weil" userId="8de1357be3ba42a7" providerId="LiveId" clId="{9474362A-F329-4D6E-BDE7-F61DBA5ED742}" dt="2024-04-05T14:35:48.246" v="3532" actId="1038"/>
          <ac:spMkLst>
            <pc:docMk/>
            <pc:sldMk cId="3619863133" sldId="916"/>
            <ac:spMk id="142" creationId="{15D2854C-5138-F63F-F292-6AAFD462CAD2}"/>
          </ac:spMkLst>
        </pc:spChg>
        <pc:spChg chg="mod">
          <ac:chgData name="Heinrich Lukas Weil" userId="8de1357be3ba42a7" providerId="LiveId" clId="{9474362A-F329-4D6E-BDE7-F61DBA5ED742}" dt="2024-04-05T14:35:48.246" v="3532" actId="1038"/>
          <ac:spMkLst>
            <pc:docMk/>
            <pc:sldMk cId="3619863133" sldId="916"/>
            <ac:spMk id="143" creationId="{F5EA7C1A-15F9-3482-444E-0C60CF47206E}"/>
          </ac:spMkLst>
        </pc:spChg>
        <pc:spChg chg="mod">
          <ac:chgData name="Heinrich Lukas Weil" userId="8de1357be3ba42a7" providerId="LiveId" clId="{9474362A-F329-4D6E-BDE7-F61DBA5ED742}" dt="2024-04-05T14:35:48.246" v="3532" actId="1038"/>
          <ac:spMkLst>
            <pc:docMk/>
            <pc:sldMk cId="3619863133" sldId="916"/>
            <ac:spMk id="144" creationId="{F0F69CCD-C52C-FB3A-049B-677E16A310B6}"/>
          </ac:spMkLst>
        </pc:spChg>
        <pc:spChg chg="mod">
          <ac:chgData name="Heinrich Lukas Weil" userId="8de1357be3ba42a7" providerId="LiveId" clId="{9474362A-F329-4D6E-BDE7-F61DBA5ED742}" dt="2024-04-05T14:35:48.246" v="3532" actId="1038"/>
          <ac:spMkLst>
            <pc:docMk/>
            <pc:sldMk cId="3619863133" sldId="916"/>
            <ac:spMk id="145" creationId="{284F3D82-DB92-737A-1D40-61CEF62D6538}"/>
          </ac:spMkLst>
        </pc:spChg>
        <pc:spChg chg="mod">
          <ac:chgData name="Heinrich Lukas Weil" userId="8de1357be3ba42a7" providerId="LiveId" clId="{9474362A-F329-4D6E-BDE7-F61DBA5ED742}" dt="2024-04-05T14:35:48.246" v="3532" actId="1038"/>
          <ac:spMkLst>
            <pc:docMk/>
            <pc:sldMk cId="3619863133" sldId="916"/>
            <ac:spMk id="146" creationId="{7D5CE4AB-6C6F-6D82-6F78-C828D0926845}"/>
          </ac:spMkLst>
        </pc:spChg>
        <pc:spChg chg="add mod ord">
          <ac:chgData name="Heinrich Lukas Weil" userId="8de1357be3ba42a7" providerId="LiveId" clId="{9474362A-F329-4D6E-BDE7-F61DBA5ED742}" dt="2024-04-05T14:35:48.246" v="3532" actId="1038"/>
          <ac:spMkLst>
            <pc:docMk/>
            <pc:sldMk cId="3619863133" sldId="916"/>
            <ac:spMk id="147" creationId="{D4F04576-F7C1-9389-A7F8-ABA07BDCDDEE}"/>
          </ac:spMkLst>
        </pc:spChg>
        <pc:spChg chg="mod">
          <ac:chgData name="Heinrich Lukas Weil" userId="8de1357be3ba42a7" providerId="LiveId" clId="{9474362A-F329-4D6E-BDE7-F61DBA5ED742}" dt="2024-04-05T14:35:48.246" v="3532" actId="1038"/>
          <ac:spMkLst>
            <pc:docMk/>
            <pc:sldMk cId="3619863133" sldId="916"/>
            <ac:spMk id="150" creationId="{5B5FD068-3759-A677-D3E7-14E483B4ECBE}"/>
          </ac:spMkLst>
        </pc:spChg>
        <pc:spChg chg="mod">
          <ac:chgData name="Heinrich Lukas Weil" userId="8de1357be3ba42a7" providerId="LiveId" clId="{9474362A-F329-4D6E-BDE7-F61DBA5ED742}" dt="2024-04-05T14:35:48.246" v="3532" actId="1038"/>
          <ac:spMkLst>
            <pc:docMk/>
            <pc:sldMk cId="3619863133" sldId="916"/>
            <ac:spMk id="153" creationId="{C936C42B-0030-EAED-0072-B65F2577C7DE}"/>
          </ac:spMkLst>
        </pc:spChg>
        <pc:spChg chg="mod">
          <ac:chgData name="Heinrich Lukas Weil" userId="8de1357be3ba42a7" providerId="LiveId" clId="{9474362A-F329-4D6E-BDE7-F61DBA5ED742}" dt="2024-04-05T14:35:48.246" v="3532" actId="1038"/>
          <ac:spMkLst>
            <pc:docMk/>
            <pc:sldMk cId="3619863133" sldId="916"/>
            <ac:spMk id="154" creationId="{9521C1EB-47B0-5DDA-11B3-A5AC68AF2628}"/>
          </ac:spMkLst>
        </pc:spChg>
        <pc:spChg chg="mod">
          <ac:chgData name="Heinrich Lukas Weil" userId="8de1357be3ba42a7" providerId="LiveId" clId="{9474362A-F329-4D6E-BDE7-F61DBA5ED742}" dt="2024-04-05T14:35:48.246" v="3532" actId="1038"/>
          <ac:spMkLst>
            <pc:docMk/>
            <pc:sldMk cId="3619863133" sldId="916"/>
            <ac:spMk id="155" creationId="{B0A38E13-BD58-F794-E410-0C88CC35FE79}"/>
          </ac:spMkLst>
        </pc:spChg>
        <pc:spChg chg="mod">
          <ac:chgData name="Heinrich Lukas Weil" userId="8de1357be3ba42a7" providerId="LiveId" clId="{9474362A-F329-4D6E-BDE7-F61DBA5ED742}" dt="2024-04-05T14:35:48.246" v="3532" actId="1038"/>
          <ac:spMkLst>
            <pc:docMk/>
            <pc:sldMk cId="3619863133" sldId="916"/>
            <ac:spMk id="156" creationId="{375490CB-E353-F9A8-11F2-8C440DD8A3A7}"/>
          </ac:spMkLst>
        </pc:spChg>
        <pc:spChg chg="mod">
          <ac:chgData name="Heinrich Lukas Weil" userId="8de1357be3ba42a7" providerId="LiveId" clId="{9474362A-F329-4D6E-BDE7-F61DBA5ED742}" dt="2024-04-05T14:35:48.246" v="3532" actId="1038"/>
          <ac:spMkLst>
            <pc:docMk/>
            <pc:sldMk cId="3619863133" sldId="916"/>
            <ac:spMk id="157" creationId="{10E7DD9F-3A54-2E17-FC20-958F8A79749E}"/>
          </ac:spMkLst>
        </pc:spChg>
        <pc:spChg chg="mod">
          <ac:chgData name="Heinrich Lukas Weil" userId="8de1357be3ba42a7" providerId="LiveId" clId="{9474362A-F329-4D6E-BDE7-F61DBA5ED742}" dt="2024-04-05T14:35:48.246" v="3532" actId="1038"/>
          <ac:spMkLst>
            <pc:docMk/>
            <pc:sldMk cId="3619863133" sldId="916"/>
            <ac:spMk id="158" creationId="{6CFFA3F3-DAAA-019E-56D2-1A43FAA70762}"/>
          </ac:spMkLst>
        </pc:spChg>
        <pc:spChg chg="mod">
          <ac:chgData name="Heinrich Lukas Weil" userId="8de1357be3ba42a7" providerId="LiveId" clId="{9474362A-F329-4D6E-BDE7-F61DBA5ED742}" dt="2024-04-05T14:35:48.246" v="3532" actId="1038"/>
          <ac:spMkLst>
            <pc:docMk/>
            <pc:sldMk cId="3619863133" sldId="916"/>
            <ac:spMk id="159" creationId="{DA8C38D4-5A79-9B9A-3B8C-C8D74A424AEF}"/>
          </ac:spMkLst>
        </pc:spChg>
        <pc:spChg chg="mod">
          <ac:chgData name="Heinrich Lukas Weil" userId="8de1357be3ba42a7" providerId="LiveId" clId="{9474362A-F329-4D6E-BDE7-F61DBA5ED742}" dt="2024-04-05T14:35:48.246" v="3532" actId="1038"/>
          <ac:spMkLst>
            <pc:docMk/>
            <pc:sldMk cId="3619863133" sldId="916"/>
            <ac:spMk id="160" creationId="{4257FA98-17CC-6BB3-A41D-BC1EE353747B}"/>
          </ac:spMkLst>
        </pc:spChg>
        <pc:spChg chg="mod">
          <ac:chgData name="Heinrich Lukas Weil" userId="8de1357be3ba42a7" providerId="LiveId" clId="{9474362A-F329-4D6E-BDE7-F61DBA5ED742}" dt="2024-04-05T14:35:48.246" v="3532" actId="1038"/>
          <ac:spMkLst>
            <pc:docMk/>
            <pc:sldMk cId="3619863133" sldId="916"/>
            <ac:spMk id="161" creationId="{46790899-0058-1A8D-B27C-A45206FD8F0B}"/>
          </ac:spMkLst>
        </pc:spChg>
        <pc:spChg chg="mod">
          <ac:chgData name="Heinrich Lukas Weil" userId="8de1357be3ba42a7" providerId="LiveId" clId="{9474362A-F329-4D6E-BDE7-F61DBA5ED742}" dt="2024-04-05T14:35:48.246" v="3532" actId="1038"/>
          <ac:spMkLst>
            <pc:docMk/>
            <pc:sldMk cId="3619863133" sldId="916"/>
            <ac:spMk id="162" creationId="{5CC41E1E-6D43-2CA8-B027-D3E5D02284A9}"/>
          </ac:spMkLst>
        </pc:spChg>
        <pc:spChg chg="mod">
          <ac:chgData name="Heinrich Lukas Weil" userId="8de1357be3ba42a7" providerId="LiveId" clId="{9474362A-F329-4D6E-BDE7-F61DBA5ED742}" dt="2024-04-05T14:35:48.246" v="3532" actId="1038"/>
          <ac:spMkLst>
            <pc:docMk/>
            <pc:sldMk cId="3619863133" sldId="916"/>
            <ac:spMk id="163" creationId="{5DD8F87F-95B4-44DD-C37B-495F9AB271A7}"/>
          </ac:spMkLst>
        </pc:spChg>
        <pc:spChg chg="mod">
          <ac:chgData name="Heinrich Lukas Weil" userId="8de1357be3ba42a7" providerId="LiveId" clId="{9474362A-F329-4D6E-BDE7-F61DBA5ED742}" dt="2024-04-05T14:35:48.246" v="3532" actId="1038"/>
          <ac:spMkLst>
            <pc:docMk/>
            <pc:sldMk cId="3619863133" sldId="916"/>
            <ac:spMk id="164" creationId="{EBC1ED7B-2544-EDCC-D201-AF45DA974AB1}"/>
          </ac:spMkLst>
        </pc:spChg>
        <pc:spChg chg="mod">
          <ac:chgData name="Heinrich Lukas Weil" userId="8de1357be3ba42a7" providerId="LiveId" clId="{9474362A-F329-4D6E-BDE7-F61DBA5ED742}" dt="2024-04-05T14:35:48.246" v="3532" actId="1038"/>
          <ac:spMkLst>
            <pc:docMk/>
            <pc:sldMk cId="3619863133" sldId="916"/>
            <ac:spMk id="166" creationId="{6916EC43-FAFA-9543-D3CF-0666BF07EB79}"/>
          </ac:spMkLst>
        </pc:spChg>
        <pc:spChg chg="mod">
          <ac:chgData name="Heinrich Lukas Weil" userId="8de1357be3ba42a7" providerId="LiveId" clId="{9474362A-F329-4D6E-BDE7-F61DBA5ED742}" dt="2024-04-05T14:35:48.246" v="3532" actId="1038"/>
          <ac:spMkLst>
            <pc:docMk/>
            <pc:sldMk cId="3619863133" sldId="916"/>
            <ac:spMk id="169" creationId="{DBAF7185-A0C7-A122-7EFE-3A8A9C242FBC}"/>
          </ac:spMkLst>
        </pc:spChg>
        <pc:spChg chg="mod">
          <ac:chgData name="Heinrich Lukas Weil" userId="8de1357be3ba42a7" providerId="LiveId" clId="{9474362A-F329-4D6E-BDE7-F61DBA5ED742}" dt="2024-04-05T14:35:48.246" v="3532" actId="1038"/>
          <ac:spMkLst>
            <pc:docMk/>
            <pc:sldMk cId="3619863133" sldId="916"/>
            <ac:spMk id="170" creationId="{34BC3F38-81CB-F045-994D-54B8E9F0E6AE}"/>
          </ac:spMkLst>
        </pc:spChg>
        <pc:spChg chg="mod">
          <ac:chgData name="Heinrich Lukas Weil" userId="8de1357be3ba42a7" providerId="LiveId" clId="{9474362A-F329-4D6E-BDE7-F61DBA5ED742}" dt="2024-04-05T14:35:48.246" v="3532" actId="1038"/>
          <ac:spMkLst>
            <pc:docMk/>
            <pc:sldMk cId="3619863133" sldId="916"/>
            <ac:spMk id="171" creationId="{882017A4-5154-59F5-8713-A9942767548D}"/>
          </ac:spMkLst>
        </pc:spChg>
        <pc:spChg chg="mod">
          <ac:chgData name="Heinrich Lukas Weil" userId="8de1357be3ba42a7" providerId="LiveId" clId="{9474362A-F329-4D6E-BDE7-F61DBA5ED742}" dt="2024-04-05T14:35:48.246" v="3532" actId="1038"/>
          <ac:spMkLst>
            <pc:docMk/>
            <pc:sldMk cId="3619863133" sldId="916"/>
            <ac:spMk id="172" creationId="{DE80AF82-CF66-B276-C6B6-A8F242A99450}"/>
          </ac:spMkLst>
        </pc:spChg>
        <pc:spChg chg="mod">
          <ac:chgData name="Heinrich Lukas Weil" userId="8de1357be3ba42a7" providerId="LiveId" clId="{9474362A-F329-4D6E-BDE7-F61DBA5ED742}" dt="2024-04-05T14:35:48.246" v="3532" actId="1038"/>
          <ac:spMkLst>
            <pc:docMk/>
            <pc:sldMk cId="3619863133" sldId="916"/>
            <ac:spMk id="173" creationId="{2EDA8F5B-25FF-1F21-9F85-45AE8992C131}"/>
          </ac:spMkLst>
        </pc:spChg>
        <pc:spChg chg="mod">
          <ac:chgData name="Heinrich Lukas Weil" userId="8de1357be3ba42a7" providerId="LiveId" clId="{9474362A-F329-4D6E-BDE7-F61DBA5ED742}" dt="2024-04-05T14:35:48.246" v="3532" actId="1038"/>
          <ac:spMkLst>
            <pc:docMk/>
            <pc:sldMk cId="3619863133" sldId="916"/>
            <ac:spMk id="174" creationId="{BD0F39C2-7637-A8D1-8A57-0D8AE172448B}"/>
          </ac:spMkLst>
        </pc:spChg>
        <pc:spChg chg="mod">
          <ac:chgData name="Heinrich Lukas Weil" userId="8de1357be3ba42a7" providerId="LiveId" clId="{9474362A-F329-4D6E-BDE7-F61DBA5ED742}" dt="2024-04-05T14:35:48.246" v="3532" actId="1038"/>
          <ac:spMkLst>
            <pc:docMk/>
            <pc:sldMk cId="3619863133" sldId="916"/>
            <ac:spMk id="175" creationId="{305FB79B-ADF7-3633-B367-DC8AAF507615}"/>
          </ac:spMkLst>
        </pc:spChg>
        <pc:spChg chg="mod">
          <ac:chgData name="Heinrich Lukas Weil" userId="8de1357be3ba42a7" providerId="LiveId" clId="{9474362A-F329-4D6E-BDE7-F61DBA5ED742}" dt="2024-04-05T14:35:48.246" v="3532" actId="1038"/>
          <ac:spMkLst>
            <pc:docMk/>
            <pc:sldMk cId="3619863133" sldId="916"/>
            <ac:spMk id="176" creationId="{8DD09DFB-1D80-D3AB-B35A-6C351F239AF7}"/>
          </ac:spMkLst>
        </pc:spChg>
        <pc:spChg chg="mod">
          <ac:chgData name="Heinrich Lukas Weil" userId="8de1357be3ba42a7" providerId="LiveId" clId="{9474362A-F329-4D6E-BDE7-F61DBA5ED742}" dt="2024-04-05T14:35:48.246" v="3532" actId="1038"/>
          <ac:spMkLst>
            <pc:docMk/>
            <pc:sldMk cId="3619863133" sldId="916"/>
            <ac:spMk id="177" creationId="{B38A53A8-17AB-1474-970A-60CD7E18C100}"/>
          </ac:spMkLst>
        </pc:spChg>
        <pc:spChg chg="mod">
          <ac:chgData name="Heinrich Lukas Weil" userId="8de1357be3ba42a7" providerId="LiveId" clId="{9474362A-F329-4D6E-BDE7-F61DBA5ED742}" dt="2024-04-05T14:35:48.246" v="3532" actId="1038"/>
          <ac:spMkLst>
            <pc:docMk/>
            <pc:sldMk cId="3619863133" sldId="916"/>
            <ac:spMk id="178" creationId="{61FB8CB4-D812-FB8B-161B-395A1C51E954}"/>
          </ac:spMkLst>
        </pc:spChg>
        <pc:spChg chg="mod">
          <ac:chgData name="Heinrich Lukas Weil" userId="8de1357be3ba42a7" providerId="LiveId" clId="{9474362A-F329-4D6E-BDE7-F61DBA5ED742}" dt="2024-04-05T14:35:48.246" v="3532" actId="1038"/>
          <ac:spMkLst>
            <pc:docMk/>
            <pc:sldMk cId="3619863133" sldId="916"/>
            <ac:spMk id="179" creationId="{9B67EAE0-764A-4CD4-4FAC-DED8FE03597A}"/>
          </ac:spMkLst>
        </pc:spChg>
        <pc:spChg chg="mod">
          <ac:chgData name="Heinrich Lukas Weil" userId="8de1357be3ba42a7" providerId="LiveId" clId="{9474362A-F329-4D6E-BDE7-F61DBA5ED742}" dt="2024-04-05T14:35:48.246" v="3532" actId="1038"/>
          <ac:spMkLst>
            <pc:docMk/>
            <pc:sldMk cId="3619863133" sldId="916"/>
            <ac:spMk id="180" creationId="{332242C6-AC3F-3CE8-2920-3E28B54B6713}"/>
          </ac:spMkLst>
        </pc:spChg>
        <pc:spChg chg="add mod">
          <ac:chgData name="Heinrich Lukas Weil" userId="8de1357be3ba42a7" providerId="LiveId" clId="{9474362A-F329-4D6E-BDE7-F61DBA5ED742}" dt="2024-04-05T14:35:48.246" v="3532" actId="1038"/>
          <ac:spMkLst>
            <pc:docMk/>
            <pc:sldMk cId="3619863133" sldId="916"/>
            <ac:spMk id="181" creationId="{164B3B63-A83A-5B06-56BD-CB5E49CC8D35}"/>
          </ac:spMkLst>
        </pc:spChg>
        <pc:spChg chg="add mod">
          <ac:chgData name="Heinrich Lukas Weil" userId="8de1357be3ba42a7" providerId="LiveId" clId="{9474362A-F329-4D6E-BDE7-F61DBA5ED742}" dt="2024-04-05T14:36:05.667" v="3536" actId="14100"/>
          <ac:spMkLst>
            <pc:docMk/>
            <pc:sldMk cId="3619863133" sldId="916"/>
            <ac:spMk id="190" creationId="{209271B4-6A77-A280-43C0-1B3238FEDF8F}"/>
          </ac:spMkLst>
        </pc:spChg>
        <pc:spChg chg="add del mod">
          <ac:chgData name="Heinrich Lukas Weil" userId="8de1357be3ba42a7" providerId="LiveId" clId="{9474362A-F329-4D6E-BDE7-F61DBA5ED742}" dt="2024-04-05T13:48:06.407" v="3462" actId="478"/>
          <ac:spMkLst>
            <pc:docMk/>
            <pc:sldMk cId="3619863133" sldId="916"/>
            <ac:spMk id="1025" creationId="{521C9490-224D-D797-9A54-FC47AC7669F7}"/>
          </ac:spMkLst>
        </pc:spChg>
        <pc:spChg chg="add del mod">
          <ac:chgData name="Heinrich Lukas Weil" userId="8de1357be3ba42a7" providerId="LiveId" clId="{9474362A-F329-4D6E-BDE7-F61DBA5ED742}" dt="2024-04-05T13:43:15.927" v="3308" actId="478"/>
          <ac:spMkLst>
            <pc:docMk/>
            <pc:sldMk cId="3619863133" sldId="916"/>
            <ac:spMk id="1030" creationId="{AE3A9EC7-3026-D776-1F8D-F61FCC8427F3}"/>
          </ac:spMkLst>
        </pc:spChg>
        <pc:spChg chg="add mod">
          <ac:chgData name="Heinrich Lukas Weil" userId="8de1357be3ba42a7" providerId="LiveId" clId="{9474362A-F329-4D6E-BDE7-F61DBA5ED742}" dt="2024-04-05T14:37:43.242" v="3664" actId="1037"/>
          <ac:spMkLst>
            <pc:docMk/>
            <pc:sldMk cId="3619863133" sldId="916"/>
            <ac:spMk id="1031" creationId="{7A00268D-0894-C235-67F0-4EAD3EBBD3CF}"/>
          </ac:spMkLst>
        </pc:spChg>
        <pc:spChg chg="add mod">
          <ac:chgData name="Heinrich Lukas Weil" userId="8de1357be3ba42a7" providerId="LiveId" clId="{9474362A-F329-4D6E-BDE7-F61DBA5ED742}" dt="2024-04-05T14:37:43.242" v="3664" actId="1037"/>
          <ac:spMkLst>
            <pc:docMk/>
            <pc:sldMk cId="3619863133" sldId="916"/>
            <ac:spMk id="1032" creationId="{549BBB72-1029-16CD-F92A-6D8F94697315}"/>
          </ac:spMkLst>
        </pc:spChg>
        <pc:spChg chg="add mod">
          <ac:chgData name="Heinrich Lukas Weil" userId="8de1357be3ba42a7" providerId="LiveId" clId="{9474362A-F329-4D6E-BDE7-F61DBA5ED742}" dt="2024-04-05T14:37:43.242" v="3664" actId="1037"/>
          <ac:spMkLst>
            <pc:docMk/>
            <pc:sldMk cId="3619863133" sldId="916"/>
            <ac:spMk id="1039" creationId="{A0885DD4-7ECD-D179-D5F2-228198C4BD5B}"/>
          </ac:spMkLst>
        </pc:spChg>
        <pc:spChg chg="add mod">
          <ac:chgData name="Heinrich Lukas Weil" userId="8de1357be3ba42a7" providerId="LiveId" clId="{9474362A-F329-4D6E-BDE7-F61DBA5ED742}" dt="2024-04-05T14:37:43.242" v="3664" actId="1037"/>
          <ac:spMkLst>
            <pc:docMk/>
            <pc:sldMk cId="3619863133" sldId="916"/>
            <ac:spMk id="1040" creationId="{58E28971-842D-8C2C-B711-CDCDE95CB3D7}"/>
          </ac:spMkLst>
        </pc:spChg>
        <pc:spChg chg="add mod">
          <ac:chgData name="Heinrich Lukas Weil" userId="8de1357be3ba42a7" providerId="LiveId" clId="{9474362A-F329-4D6E-BDE7-F61DBA5ED742}" dt="2024-04-05T14:37:43.242" v="3664" actId="1037"/>
          <ac:spMkLst>
            <pc:docMk/>
            <pc:sldMk cId="3619863133" sldId="916"/>
            <ac:spMk id="1041" creationId="{88D85D25-E802-72AB-0AC6-B6DAB74B9E15}"/>
          </ac:spMkLst>
        </pc:spChg>
        <pc:spChg chg="add mod">
          <ac:chgData name="Heinrich Lukas Weil" userId="8de1357be3ba42a7" providerId="LiveId" clId="{9474362A-F329-4D6E-BDE7-F61DBA5ED742}" dt="2024-04-05T14:36:15.844" v="3594" actId="1037"/>
          <ac:spMkLst>
            <pc:docMk/>
            <pc:sldMk cId="3619863133" sldId="916"/>
            <ac:spMk id="1042" creationId="{B75DF8C2-542A-38E5-9503-E339F479D4C1}"/>
          </ac:spMkLst>
        </pc:spChg>
        <pc:spChg chg="mod">
          <ac:chgData name="Heinrich Lukas Weil" userId="8de1357be3ba42a7" providerId="LiveId" clId="{9474362A-F329-4D6E-BDE7-F61DBA5ED742}" dt="2024-04-05T13:48:32.108" v="3463"/>
          <ac:spMkLst>
            <pc:docMk/>
            <pc:sldMk cId="3619863133" sldId="916"/>
            <ac:spMk id="1044" creationId="{BFD5B46E-7AB9-1EF4-047E-E36C660663FE}"/>
          </ac:spMkLst>
        </pc:spChg>
        <pc:spChg chg="mod">
          <ac:chgData name="Heinrich Lukas Weil" userId="8de1357be3ba42a7" providerId="LiveId" clId="{9474362A-F329-4D6E-BDE7-F61DBA5ED742}" dt="2024-04-05T13:48:32.108" v="3463"/>
          <ac:spMkLst>
            <pc:docMk/>
            <pc:sldMk cId="3619863133" sldId="916"/>
            <ac:spMk id="1045" creationId="{0A5EACFF-F636-ADAD-5218-BE4A9B346DCB}"/>
          </ac:spMkLst>
        </pc:spChg>
        <pc:spChg chg="mod">
          <ac:chgData name="Heinrich Lukas Weil" userId="8de1357be3ba42a7" providerId="LiveId" clId="{9474362A-F329-4D6E-BDE7-F61DBA5ED742}" dt="2024-04-05T14:24:20.594" v="3468" actId="165"/>
          <ac:spMkLst>
            <pc:docMk/>
            <pc:sldMk cId="3619863133" sldId="916"/>
            <ac:spMk id="1049" creationId="{9A532E30-A919-1597-A547-8E3D0FACCB0C}"/>
          </ac:spMkLst>
        </pc:spChg>
        <pc:spChg chg="mod">
          <ac:chgData name="Heinrich Lukas Weil" userId="8de1357be3ba42a7" providerId="LiveId" clId="{9474362A-F329-4D6E-BDE7-F61DBA5ED742}" dt="2024-04-05T14:24:20.594" v="3468" actId="165"/>
          <ac:spMkLst>
            <pc:docMk/>
            <pc:sldMk cId="3619863133" sldId="916"/>
            <ac:spMk id="1050" creationId="{2EC77DBF-9648-44ED-0A7B-A13C1882C4FD}"/>
          </ac:spMkLst>
        </pc:spChg>
        <pc:spChg chg="mod">
          <ac:chgData name="Heinrich Lukas Weil" userId="8de1357be3ba42a7" providerId="LiveId" clId="{9474362A-F329-4D6E-BDE7-F61DBA5ED742}" dt="2024-04-05T14:24:20.594" v="3468" actId="165"/>
          <ac:spMkLst>
            <pc:docMk/>
            <pc:sldMk cId="3619863133" sldId="916"/>
            <ac:spMk id="1051" creationId="{DCC522AB-2D69-68A4-8979-B667063F6C1D}"/>
          </ac:spMkLst>
        </pc:spChg>
        <pc:spChg chg="mod">
          <ac:chgData name="Heinrich Lukas Weil" userId="8de1357be3ba42a7" providerId="LiveId" clId="{9474362A-F329-4D6E-BDE7-F61DBA5ED742}" dt="2024-04-05T14:24:20.594" v="3468" actId="165"/>
          <ac:spMkLst>
            <pc:docMk/>
            <pc:sldMk cId="3619863133" sldId="916"/>
            <ac:spMk id="1052" creationId="{DC7A7EBF-1812-9C78-9751-E1AEDE55898D}"/>
          </ac:spMkLst>
        </pc:spChg>
        <pc:spChg chg="mod">
          <ac:chgData name="Heinrich Lukas Weil" userId="8de1357be3ba42a7" providerId="LiveId" clId="{9474362A-F329-4D6E-BDE7-F61DBA5ED742}" dt="2024-04-05T14:24:20.594" v="3468" actId="165"/>
          <ac:spMkLst>
            <pc:docMk/>
            <pc:sldMk cId="3619863133" sldId="916"/>
            <ac:spMk id="1053" creationId="{640AE40C-5E8D-94BF-D3A7-BC06A0E3B99D}"/>
          </ac:spMkLst>
        </pc:spChg>
        <pc:spChg chg="mod">
          <ac:chgData name="Heinrich Lukas Weil" userId="8de1357be3ba42a7" providerId="LiveId" clId="{9474362A-F329-4D6E-BDE7-F61DBA5ED742}" dt="2024-04-05T14:24:20.594" v="3468" actId="165"/>
          <ac:spMkLst>
            <pc:docMk/>
            <pc:sldMk cId="3619863133" sldId="916"/>
            <ac:spMk id="1054" creationId="{AB479273-FBC8-78ED-C344-822FDE7B74AC}"/>
          </ac:spMkLst>
        </pc:spChg>
        <pc:spChg chg="mod">
          <ac:chgData name="Heinrich Lukas Weil" userId="8de1357be3ba42a7" providerId="LiveId" clId="{9474362A-F329-4D6E-BDE7-F61DBA5ED742}" dt="2024-04-05T14:24:20.594" v="3468" actId="165"/>
          <ac:spMkLst>
            <pc:docMk/>
            <pc:sldMk cId="3619863133" sldId="916"/>
            <ac:spMk id="1055" creationId="{8BB39081-F446-2372-7E8D-5E0E88888D63}"/>
          </ac:spMkLst>
        </pc:spChg>
        <pc:spChg chg="mod">
          <ac:chgData name="Heinrich Lukas Weil" userId="8de1357be3ba42a7" providerId="LiveId" clId="{9474362A-F329-4D6E-BDE7-F61DBA5ED742}" dt="2024-04-05T14:24:20.594" v="3468" actId="165"/>
          <ac:spMkLst>
            <pc:docMk/>
            <pc:sldMk cId="3619863133" sldId="916"/>
            <ac:spMk id="1056" creationId="{E9AF07AB-911A-9941-BE48-D8DFD367FA6B}"/>
          </ac:spMkLst>
        </pc:spChg>
        <pc:spChg chg="mod">
          <ac:chgData name="Heinrich Lukas Weil" userId="8de1357be3ba42a7" providerId="LiveId" clId="{9474362A-F329-4D6E-BDE7-F61DBA5ED742}" dt="2024-04-05T14:24:20.594" v="3468" actId="165"/>
          <ac:spMkLst>
            <pc:docMk/>
            <pc:sldMk cId="3619863133" sldId="916"/>
            <ac:spMk id="1057" creationId="{8E506061-14EB-4254-402F-4323C15E4BC3}"/>
          </ac:spMkLst>
        </pc:spChg>
        <pc:spChg chg="mod">
          <ac:chgData name="Heinrich Lukas Weil" userId="8de1357be3ba42a7" providerId="LiveId" clId="{9474362A-F329-4D6E-BDE7-F61DBA5ED742}" dt="2024-04-05T14:35:48.246" v="3532" actId="1038"/>
          <ac:spMkLst>
            <pc:docMk/>
            <pc:sldMk cId="3619863133" sldId="916"/>
            <ac:spMk id="1060" creationId="{89687828-65C6-B9AD-812A-5062E727F997}"/>
          </ac:spMkLst>
        </pc:spChg>
        <pc:spChg chg="mod">
          <ac:chgData name="Heinrich Lukas Weil" userId="8de1357be3ba42a7" providerId="LiveId" clId="{9474362A-F329-4D6E-BDE7-F61DBA5ED742}" dt="2024-04-05T14:35:48.246" v="3532" actId="1038"/>
          <ac:spMkLst>
            <pc:docMk/>
            <pc:sldMk cId="3619863133" sldId="916"/>
            <ac:spMk id="1061" creationId="{B72828FC-F545-5B86-F91B-0A05F9342852}"/>
          </ac:spMkLst>
        </pc:spChg>
        <pc:spChg chg="mod">
          <ac:chgData name="Heinrich Lukas Weil" userId="8de1357be3ba42a7" providerId="LiveId" clId="{9474362A-F329-4D6E-BDE7-F61DBA5ED742}" dt="2024-04-05T14:35:48.246" v="3532" actId="1038"/>
          <ac:spMkLst>
            <pc:docMk/>
            <pc:sldMk cId="3619863133" sldId="916"/>
            <ac:spMk id="1062" creationId="{90B37267-4255-13E5-6607-F919DC25E386}"/>
          </ac:spMkLst>
        </pc:spChg>
        <pc:spChg chg="mod">
          <ac:chgData name="Heinrich Lukas Weil" userId="8de1357be3ba42a7" providerId="LiveId" clId="{9474362A-F329-4D6E-BDE7-F61DBA5ED742}" dt="2024-04-05T14:35:48.246" v="3532" actId="1038"/>
          <ac:spMkLst>
            <pc:docMk/>
            <pc:sldMk cId="3619863133" sldId="916"/>
            <ac:spMk id="1063" creationId="{94B5778C-F852-6B6C-091E-D7C45AF75F10}"/>
          </ac:spMkLst>
        </pc:spChg>
        <pc:spChg chg="mod">
          <ac:chgData name="Heinrich Lukas Weil" userId="8de1357be3ba42a7" providerId="LiveId" clId="{9474362A-F329-4D6E-BDE7-F61DBA5ED742}" dt="2024-04-05T14:25:09.005" v="3477" actId="1076"/>
          <ac:spMkLst>
            <pc:docMk/>
            <pc:sldMk cId="3619863133" sldId="916"/>
            <ac:spMk id="1065" creationId="{9D81C8DA-155F-908B-9944-586DEEAB1A5D}"/>
          </ac:spMkLst>
        </pc:spChg>
        <pc:spChg chg="mod">
          <ac:chgData name="Heinrich Lukas Weil" userId="8de1357be3ba42a7" providerId="LiveId" clId="{9474362A-F329-4D6E-BDE7-F61DBA5ED742}" dt="2024-04-05T14:25:09.005" v="3477" actId="1076"/>
          <ac:spMkLst>
            <pc:docMk/>
            <pc:sldMk cId="3619863133" sldId="916"/>
            <ac:spMk id="1068" creationId="{E8C89CB6-969C-01BF-3459-A45C172E6449}"/>
          </ac:spMkLst>
        </pc:spChg>
        <pc:spChg chg="mod">
          <ac:chgData name="Heinrich Lukas Weil" userId="8de1357be3ba42a7" providerId="LiveId" clId="{9474362A-F329-4D6E-BDE7-F61DBA5ED742}" dt="2024-04-05T14:25:09.005" v="3477" actId="1076"/>
          <ac:spMkLst>
            <pc:docMk/>
            <pc:sldMk cId="3619863133" sldId="916"/>
            <ac:spMk id="1069" creationId="{3D792538-4B00-948B-7727-32E18DC81E8D}"/>
          </ac:spMkLst>
        </pc:spChg>
        <pc:spChg chg="mod">
          <ac:chgData name="Heinrich Lukas Weil" userId="8de1357be3ba42a7" providerId="LiveId" clId="{9474362A-F329-4D6E-BDE7-F61DBA5ED742}" dt="2024-04-05T14:25:09.005" v="3477" actId="1076"/>
          <ac:spMkLst>
            <pc:docMk/>
            <pc:sldMk cId="3619863133" sldId="916"/>
            <ac:spMk id="1070" creationId="{CC3DA332-F829-74DD-C0F7-40AA294D72CC}"/>
          </ac:spMkLst>
        </pc:spChg>
        <pc:spChg chg="mod">
          <ac:chgData name="Heinrich Lukas Weil" userId="8de1357be3ba42a7" providerId="LiveId" clId="{9474362A-F329-4D6E-BDE7-F61DBA5ED742}" dt="2024-04-05T14:25:09.005" v="3477" actId="1076"/>
          <ac:spMkLst>
            <pc:docMk/>
            <pc:sldMk cId="3619863133" sldId="916"/>
            <ac:spMk id="1071" creationId="{63C7833D-2F6B-C7B9-577B-4813B9B262A3}"/>
          </ac:spMkLst>
        </pc:spChg>
        <pc:spChg chg="mod">
          <ac:chgData name="Heinrich Lukas Weil" userId="8de1357be3ba42a7" providerId="LiveId" clId="{9474362A-F329-4D6E-BDE7-F61DBA5ED742}" dt="2024-04-05T14:25:09.005" v="3477" actId="1076"/>
          <ac:spMkLst>
            <pc:docMk/>
            <pc:sldMk cId="3619863133" sldId="916"/>
            <ac:spMk id="1072" creationId="{0617C364-9227-CACA-814D-954AD5079D4B}"/>
          </ac:spMkLst>
        </pc:spChg>
        <pc:spChg chg="mod">
          <ac:chgData name="Heinrich Lukas Weil" userId="8de1357be3ba42a7" providerId="LiveId" clId="{9474362A-F329-4D6E-BDE7-F61DBA5ED742}" dt="2024-04-05T14:25:09.005" v="3477" actId="1076"/>
          <ac:spMkLst>
            <pc:docMk/>
            <pc:sldMk cId="3619863133" sldId="916"/>
            <ac:spMk id="1073" creationId="{CB19DBE0-31A8-5A22-5217-65624F29E43A}"/>
          </ac:spMkLst>
        </pc:spChg>
        <pc:spChg chg="mod">
          <ac:chgData name="Heinrich Lukas Weil" userId="8de1357be3ba42a7" providerId="LiveId" clId="{9474362A-F329-4D6E-BDE7-F61DBA5ED742}" dt="2024-04-05T14:25:09.005" v="3477" actId="1076"/>
          <ac:spMkLst>
            <pc:docMk/>
            <pc:sldMk cId="3619863133" sldId="916"/>
            <ac:spMk id="1074" creationId="{8E4A7529-7AF1-97BF-0842-D10C991557FA}"/>
          </ac:spMkLst>
        </pc:spChg>
        <pc:spChg chg="mod">
          <ac:chgData name="Heinrich Lukas Weil" userId="8de1357be3ba42a7" providerId="LiveId" clId="{9474362A-F329-4D6E-BDE7-F61DBA5ED742}" dt="2024-04-05T14:25:09.005" v="3477" actId="1076"/>
          <ac:spMkLst>
            <pc:docMk/>
            <pc:sldMk cId="3619863133" sldId="916"/>
            <ac:spMk id="1075" creationId="{167508B2-2C56-B6CE-61DE-0132A0A37986}"/>
          </ac:spMkLst>
        </pc:spChg>
        <pc:spChg chg="mod">
          <ac:chgData name="Heinrich Lukas Weil" userId="8de1357be3ba42a7" providerId="LiveId" clId="{9474362A-F329-4D6E-BDE7-F61DBA5ED742}" dt="2024-04-05T14:25:09.005" v="3477" actId="1076"/>
          <ac:spMkLst>
            <pc:docMk/>
            <pc:sldMk cId="3619863133" sldId="916"/>
            <ac:spMk id="1076" creationId="{D366A9B4-821D-7C90-98E6-B89A5DAAB062}"/>
          </ac:spMkLst>
        </pc:spChg>
        <pc:spChg chg="mod">
          <ac:chgData name="Heinrich Lukas Weil" userId="8de1357be3ba42a7" providerId="LiveId" clId="{9474362A-F329-4D6E-BDE7-F61DBA5ED742}" dt="2024-04-05T14:25:09.005" v="3477" actId="1076"/>
          <ac:spMkLst>
            <pc:docMk/>
            <pc:sldMk cId="3619863133" sldId="916"/>
            <ac:spMk id="1077" creationId="{2E849012-FC5D-327C-3413-D27CB0E9B418}"/>
          </ac:spMkLst>
        </pc:spChg>
        <pc:spChg chg="mod">
          <ac:chgData name="Heinrich Lukas Weil" userId="8de1357be3ba42a7" providerId="LiveId" clId="{9474362A-F329-4D6E-BDE7-F61DBA5ED742}" dt="2024-04-05T14:25:09.005" v="3477" actId="1076"/>
          <ac:spMkLst>
            <pc:docMk/>
            <pc:sldMk cId="3619863133" sldId="916"/>
            <ac:spMk id="1078" creationId="{862207F7-EE90-208A-DA4F-13E928D8BB2C}"/>
          </ac:spMkLst>
        </pc:spChg>
        <pc:spChg chg="mod">
          <ac:chgData name="Heinrich Lukas Weil" userId="8de1357be3ba42a7" providerId="LiveId" clId="{9474362A-F329-4D6E-BDE7-F61DBA5ED742}" dt="2024-04-05T14:25:09.005" v="3477" actId="1076"/>
          <ac:spMkLst>
            <pc:docMk/>
            <pc:sldMk cId="3619863133" sldId="916"/>
            <ac:spMk id="1079" creationId="{AC3DDB4C-753E-60A6-59C9-4D425AEFA79C}"/>
          </ac:spMkLst>
        </pc:spChg>
        <pc:spChg chg="mod">
          <ac:chgData name="Heinrich Lukas Weil" userId="8de1357be3ba42a7" providerId="LiveId" clId="{9474362A-F329-4D6E-BDE7-F61DBA5ED742}" dt="2024-04-05T14:25:09.005" v="3477" actId="1076"/>
          <ac:spMkLst>
            <pc:docMk/>
            <pc:sldMk cId="3619863133" sldId="916"/>
            <ac:spMk id="1082" creationId="{43852F98-4082-351D-4AA2-3553F184E1AE}"/>
          </ac:spMkLst>
        </pc:spChg>
        <pc:spChg chg="mod">
          <ac:chgData name="Heinrich Lukas Weil" userId="8de1357be3ba42a7" providerId="LiveId" clId="{9474362A-F329-4D6E-BDE7-F61DBA5ED742}" dt="2024-04-05T14:25:09.005" v="3477" actId="1076"/>
          <ac:spMkLst>
            <pc:docMk/>
            <pc:sldMk cId="3619863133" sldId="916"/>
            <ac:spMk id="1083" creationId="{648F40DF-3389-09E8-E769-264A5F2BE97C}"/>
          </ac:spMkLst>
        </pc:spChg>
        <pc:spChg chg="mod">
          <ac:chgData name="Heinrich Lukas Weil" userId="8de1357be3ba42a7" providerId="LiveId" clId="{9474362A-F329-4D6E-BDE7-F61DBA5ED742}" dt="2024-04-05T14:25:09.005" v="3477" actId="1076"/>
          <ac:spMkLst>
            <pc:docMk/>
            <pc:sldMk cId="3619863133" sldId="916"/>
            <ac:spMk id="1084" creationId="{F47EC635-0062-D8C0-A188-AE6EDCBE31CE}"/>
          </ac:spMkLst>
        </pc:spChg>
        <pc:spChg chg="mod">
          <ac:chgData name="Heinrich Lukas Weil" userId="8de1357be3ba42a7" providerId="LiveId" clId="{9474362A-F329-4D6E-BDE7-F61DBA5ED742}" dt="2024-04-05T14:25:09.005" v="3477" actId="1076"/>
          <ac:spMkLst>
            <pc:docMk/>
            <pc:sldMk cId="3619863133" sldId="916"/>
            <ac:spMk id="1085" creationId="{9AFB0793-4D97-31CD-4307-89A0ECE323C3}"/>
          </ac:spMkLst>
        </pc:spChg>
        <pc:spChg chg="mod">
          <ac:chgData name="Heinrich Lukas Weil" userId="8de1357be3ba42a7" providerId="LiveId" clId="{9474362A-F329-4D6E-BDE7-F61DBA5ED742}" dt="2024-04-05T14:25:09.005" v="3477" actId="1076"/>
          <ac:spMkLst>
            <pc:docMk/>
            <pc:sldMk cId="3619863133" sldId="916"/>
            <ac:spMk id="1087" creationId="{07C0CC7E-A651-8807-3951-11E96C7F0927}"/>
          </ac:spMkLst>
        </pc:spChg>
        <pc:spChg chg="mod">
          <ac:chgData name="Heinrich Lukas Weil" userId="8de1357be3ba42a7" providerId="LiveId" clId="{9474362A-F329-4D6E-BDE7-F61DBA5ED742}" dt="2024-04-05T14:25:09.005" v="3477" actId="1076"/>
          <ac:spMkLst>
            <pc:docMk/>
            <pc:sldMk cId="3619863133" sldId="916"/>
            <ac:spMk id="1090" creationId="{44602D2D-35EB-FC24-54BB-14069DB8135B}"/>
          </ac:spMkLst>
        </pc:spChg>
        <pc:spChg chg="mod">
          <ac:chgData name="Heinrich Lukas Weil" userId="8de1357be3ba42a7" providerId="LiveId" clId="{9474362A-F329-4D6E-BDE7-F61DBA5ED742}" dt="2024-04-05T14:25:09.005" v="3477" actId="1076"/>
          <ac:spMkLst>
            <pc:docMk/>
            <pc:sldMk cId="3619863133" sldId="916"/>
            <ac:spMk id="1091" creationId="{BED1BC2C-4622-A73F-A929-130CE1E6D428}"/>
          </ac:spMkLst>
        </pc:spChg>
        <pc:spChg chg="mod">
          <ac:chgData name="Heinrich Lukas Weil" userId="8de1357be3ba42a7" providerId="LiveId" clId="{9474362A-F329-4D6E-BDE7-F61DBA5ED742}" dt="2024-04-05T14:25:09.005" v="3477" actId="1076"/>
          <ac:spMkLst>
            <pc:docMk/>
            <pc:sldMk cId="3619863133" sldId="916"/>
            <ac:spMk id="1092" creationId="{94B8E011-5FA7-5DF5-22D5-080869C978CC}"/>
          </ac:spMkLst>
        </pc:spChg>
        <pc:spChg chg="mod">
          <ac:chgData name="Heinrich Lukas Weil" userId="8de1357be3ba42a7" providerId="LiveId" clId="{9474362A-F329-4D6E-BDE7-F61DBA5ED742}" dt="2024-04-05T14:25:09.005" v="3477" actId="1076"/>
          <ac:spMkLst>
            <pc:docMk/>
            <pc:sldMk cId="3619863133" sldId="916"/>
            <ac:spMk id="1093" creationId="{BA067073-A744-BC4D-CF2A-14EAC2BDF364}"/>
          </ac:spMkLst>
        </pc:spChg>
        <pc:spChg chg="mod">
          <ac:chgData name="Heinrich Lukas Weil" userId="8de1357be3ba42a7" providerId="LiveId" clId="{9474362A-F329-4D6E-BDE7-F61DBA5ED742}" dt="2024-04-05T14:25:09.005" v="3477" actId="1076"/>
          <ac:spMkLst>
            <pc:docMk/>
            <pc:sldMk cId="3619863133" sldId="916"/>
            <ac:spMk id="1094" creationId="{D3623DA2-65BD-A86A-3D23-D7F11DE125D2}"/>
          </ac:spMkLst>
        </pc:spChg>
        <pc:spChg chg="mod">
          <ac:chgData name="Heinrich Lukas Weil" userId="8de1357be3ba42a7" providerId="LiveId" clId="{9474362A-F329-4D6E-BDE7-F61DBA5ED742}" dt="2024-04-05T14:25:09.005" v="3477" actId="1076"/>
          <ac:spMkLst>
            <pc:docMk/>
            <pc:sldMk cId="3619863133" sldId="916"/>
            <ac:spMk id="1095" creationId="{5CB16CA0-33FE-3EAE-7080-E0C039658605}"/>
          </ac:spMkLst>
        </pc:spChg>
        <pc:spChg chg="mod">
          <ac:chgData name="Heinrich Lukas Weil" userId="8de1357be3ba42a7" providerId="LiveId" clId="{9474362A-F329-4D6E-BDE7-F61DBA5ED742}" dt="2024-04-05T14:25:09.005" v="3477" actId="1076"/>
          <ac:spMkLst>
            <pc:docMk/>
            <pc:sldMk cId="3619863133" sldId="916"/>
            <ac:spMk id="1096" creationId="{AC51282C-B8EF-30D4-2631-5036A286B0DA}"/>
          </ac:spMkLst>
        </pc:spChg>
        <pc:spChg chg="mod">
          <ac:chgData name="Heinrich Lukas Weil" userId="8de1357be3ba42a7" providerId="LiveId" clId="{9474362A-F329-4D6E-BDE7-F61DBA5ED742}" dt="2024-04-05T14:25:09.005" v="3477" actId="1076"/>
          <ac:spMkLst>
            <pc:docMk/>
            <pc:sldMk cId="3619863133" sldId="916"/>
            <ac:spMk id="1097" creationId="{EA38D849-4F8D-847A-4A7C-4794057BF35E}"/>
          </ac:spMkLst>
        </pc:spChg>
        <pc:spChg chg="mod">
          <ac:chgData name="Heinrich Lukas Weil" userId="8de1357be3ba42a7" providerId="LiveId" clId="{9474362A-F329-4D6E-BDE7-F61DBA5ED742}" dt="2024-04-05T14:25:09.005" v="3477" actId="1076"/>
          <ac:spMkLst>
            <pc:docMk/>
            <pc:sldMk cId="3619863133" sldId="916"/>
            <ac:spMk id="1098" creationId="{950ECE56-AF79-BA0B-0EEE-500BDE3B1C86}"/>
          </ac:spMkLst>
        </pc:spChg>
        <pc:spChg chg="mod">
          <ac:chgData name="Heinrich Lukas Weil" userId="8de1357be3ba42a7" providerId="LiveId" clId="{9474362A-F329-4D6E-BDE7-F61DBA5ED742}" dt="2024-04-05T14:25:09.005" v="3477" actId="1076"/>
          <ac:spMkLst>
            <pc:docMk/>
            <pc:sldMk cId="3619863133" sldId="916"/>
            <ac:spMk id="1099" creationId="{F51B978D-5AD2-827D-D923-693BCC959EEF}"/>
          </ac:spMkLst>
        </pc:spChg>
        <pc:spChg chg="mod">
          <ac:chgData name="Heinrich Lukas Weil" userId="8de1357be3ba42a7" providerId="LiveId" clId="{9474362A-F329-4D6E-BDE7-F61DBA5ED742}" dt="2024-04-05T14:25:09.005" v="3477" actId="1076"/>
          <ac:spMkLst>
            <pc:docMk/>
            <pc:sldMk cId="3619863133" sldId="916"/>
            <ac:spMk id="1100" creationId="{B85CD2F9-9AE1-5460-06E1-1C1CB3736FDD}"/>
          </ac:spMkLst>
        </pc:spChg>
        <pc:spChg chg="mod">
          <ac:chgData name="Heinrich Lukas Weil" userId="8de1357be3ba42a7" providerId="LiveId" clId="{9474362A-F329-4D6E-BDE7-F61DBA5ED742}" dt="2024-04-05T14:25:09.005" v="3477" actId="1076"/>
          <ac:spMkLst>
            <pc:docMk/>
            <pc:sldMk cId="3619863133" sldId="916"/>
            <ac:spMk id="1101" creationId="{A12FD55B-C39B-6244-DF29-0BB15B2B0EAA}"/>
          </ac:spMkLst>
        </pc:spChg>
        <pc:spChg chg="mod">
          <ac:chgData name="Heinrich Lukas Weil" userId="8de1357be3ba42a7" providerId="LiveId" clId="{9474362A-F329-4D6E-BDE7-F61DBA5ED742}" dt="2024-04-05T14:25:09.005" v="3477" actId="1076"/>
          <ac:spMkLst>
            <pc:docMk/>
            <pc:sldMk cId="3619863133" sldId="916"/>
            <ac:spMk id="1103" creationId="{841DE9F7-7B94-AC91-245F-C5D6AE493BD0}"/>
          </ac:spMkLst>
        </pc:spChg>
        <pc:spChg chg="mod">
          <ac:chgData name="Heinrich Lukas Weil" userId="8de1357be3ba42a7" providerId="LiveId" clId="{9474362A-F329-4D6E-BDE7-F61DBA5ED742}" dt="2024-04-05T14:25:09.005" v="3477" actId="1076"/>
          <ac:spMkLst>
            <pc:docMk/>
            <pc:sldMk cId="3619863133" sldId="916"/>
            <ac:spMk id="1106" creationId="{C3642AC1-77D8-3EB9-DCFB-B016AC9333B0}"/>
          </ac:spMkLst>
        </pc:spChg>
        <pc:spChg chg="mod">
          <ac:chgData name="Heinrich Lukas Weil" userId="8de1357be3ba42a7" providerId="LiveId" clId="{9474362A-F329-4D6E-BDE7-F61DBA5ED742}" dt="2024-04-05T14:25:09.005" v="3477" actId="1076"/>
          <ac:spMkLst>
            <pc:docMk/>
            <pc:sldMk cId="3619863133" sldId="916"/>
            <ac:spMk id="1107" creationId="{E078C13C-4AEE-1A09-BC12-F14B496C0D6E}"/>
          </ac:spMkLst>
        </pc:spChg>
        <pc:spChg chg="mod">
          <ac:chgData name="Heinrich Lukas Weil" userId="8de1357be3ba42a7" providerId="LiveId" clId="{9474362A-F329-4D6E-BDE7-F61DBA5ED742}" dt="2024-04-05T14:25:09.005" v="3477" actId="1076"/>
          <ac:spMkLst>
            <pc:docMk/>
            <pc:sldMk cId="3619863133" sldId="916"/>
            <ac:spMk id="1108" creationId="{EBD00BE8-4265-2392-7CF6-97E111D41802}"/>
          </ac:spMkLst>
        </pc:spChg>
        <pc:spChg chg="mod">
          <ac:chgData name="Heinrich Lukas Weil" userId="8de1357be3ba42a7" providerId="LiveId" clId="{9474362A-F329-4D6E-BDE7-F61DBA5ED742}" dt="2024-04-05T14:25:09.005" v="3477" actId="1076"/>
          <ac:spMkLst>
            <pc:docMk/>
            <pc:sldMk cId="3619863133" sldId="916"/>
            <ac:spMk id="1109" creationId="{596836DD-2A7F-A0F3-4101-D7BA53FC66A0}"/>
          </ac:spMkLst>
        </pc:spChg>
        <pc:spChg chg="mod">
          <ac:chgData name="Heinrich Lukas Weil" userId="8de1357be3ba42a7" providerId="LiveId" clId="{9474362A-F329-4D6E-BDE7-F61DBA5ED742}" dt="2024-04-05T14:25:09.005" v="3477" actId="1076"/>
          <ac:spMkLst>
            <pc:docMk/>
            <pc:sldMk cId="3619863133" sldId="916"/>
            <ac:spMk id="1110" creationId="{6F541DEF-6A1C-FFAC-521A-45EB89BABE3F}"/>
          </ac:spMkLst>
        </pc:spChg>
        <pc:spChg chg="mod">
          <ac:chgData name="Heinrich Lukas Weil" userId="8de1357be3ba42a7" providerId="LiveId" clId="{9474362A-F329-4D6E-BDE7-F61DBA5ED742}" dt="2024-04-05T14:25:09.005" v="3477" actId="1076"/>
          <ac:spMkLst>
            <pc:docMk/>
            <pc:sldMk cId="3619863133" sldId="916"/>
            <ac:spMk id="1111" creationId="{B90FBCA6-F25E-48C9-6837-7FAB654EF0AD}"/>
          </ac:spMkLst>
        </pc:spChg>
        <pc:spChg chg="mod">
          <ac:chgData name="Heinrich Lukas Weil" userId="8de1357be3ba42a7" providerId="LiveId" clId="{9474362A-F329-4D6E-BDE7-F61DBA5ED742}" dt="2024-04-05T14:25:09.005" v="3477" actId="1076"/>
          <ac:spMkLst>
            <pc:docMk/>
            <pc:sldMk cId="3619863133" sldId="916"/>
            <ac:spMk id="1112" creationId="{17922459-C7A0-2A05-5FFE-CC2F44096CC8}"/>
          </ac:spMkLst>
        </pc:spChg>
        <pc:spChg chg="mod">
          <ac:chgData name="Heinrich Lukas Weil" userId="8de1357be3ba42a7" providerId="LiveId" clId="{9474362A-F329-4D6E-BDE7-F61DBA5ED742}" dt="2024-04-05T14:25:09.005" v="3477" actId="1076"/>
          <ac:spMkLst>
            <pc:docMk/>
            <pc:sldMk cId="3619863133" sldId="916"/>
            <ac:spMk id="1113" creationId="{71F43137-75DF-0979-BD3B-F1F808B985E2}"/>
          </ac:spMkLst>
        </pc:spChg>
        <pc:spChg chg="mod">
          <ac:chgData name="Heinrich Lukas Weil" userId="8de1357be3ba42a7" providerId="LiveId" clId="{9474362A-F329-4D6E-BDE7-F61DBA5ED742}" dt="2024-04-05T14:25:09.005" v="3477" actId="1076"/>
          <ac:spMkLst>
            <pc:docMk/>
            <pc:sldMk cId="3619863133" sldId="916"/>
            <ac:spMk id="1114" creationId="{56793CFB-6445-6E77-F777-0A7D688AFFD4}"/>
          </ac:spMkLst>
        </pc:spChg>
        <pc:spChg chg="mod">
          <ac:chgData name="Heinrich Lukas Weil" userId="8de1357be3ba42a7" providerId="LiveId" clId="{9474362A-F329-4D6E-BDE7-F61DBA5ED742}" dt="2024-04-05T14:25:09.005" v="3477" actId="1076"/>
          <ac:spMkLst>
            <pc:docMk/>
            <pc:sldMk cId="3619863133" sldId="916"/>
            <ac:spMk id="1115" creationId="{6EF49D22-3EF3-4495-77CA-5A59808FD970}"/>
          </ac:spMkLst>
        </pc:spChg>
        <pc:spChg chg="mod">
          <ac:chgData name="Heinrich Lukas Weil" userId="8de1357be3ba42a7" providerId="LiveId" clId="{9474362A-F329-4D6E-BDE7-F61DBA5ED742}" dt="2024-04-05T14:25:09.005" v="3477" actId="1076"/>
          <ac:spMkLst>
            <pc:docMk/>
            <pc:sldMk cId="3619863133" sldId="916"/>
            <ac:spMk id="1116" creationId="{2D893F2D-6DA4-E247-348F-ADC018168E1A}"/>
          </ac:spMkLst>
        </pc:spChg>
        <pc:spChg chg="mod">
          <ac:chgData name="Heinrich Lukas Weil" userId="8de1357be3ba42a7" providerId="LiveId" clId="{9474362A-F329-4D6E-BDE7-F61DBA5ED742}" dt="2024-04-05T14:25:09.005" v="3477" actId="1076"/>
          <ac:spMkLst>
            <pc:docMk/>
            <pc:sldMk cId="3619863133" sldId="916"/>
            <ac:spMk id="1117" creationId="{DC3A5BDB-3FA7-1E68-460C-CD54BEE3DC6C}"/>
          </ac:spMkLst>
        </pc:spChg>
        <pc:spChg chg="add del mod">
          <ac:chgData name="Heinrich Lukas Weil" userId="8de1357be3ba42a7" providerId="LiveId" clId="{9474362A-F329-4D6E-BDE7-F61DBA5ED742}" dt="2024-04-05T14:25:09.797" v="3478" actId="478"/>
          <ac:spMkLst>
            <pc:docMk/>
            <pc:sldMk cId="3619863133" sldId="916"/>
            <ac:spMk id="1118" creationId="{58352258-B580-F9ED-ADEA-7E74B9012362}"/>
          </ac:spMkLst>
        </pc:spChg>
        <pc:spChg chg="mod">
          <ac:chgData name="Heinrich Lukas Weil" userId="8de1357be3ba42a7" providerId="LiveId" clId="{9474362A-F329-4D6E-BDE7-F61DBA5ED742}" dt="2024-04-05T14:37:43.242" v="3664" actId="1037"/>
          <ac:spMkLst>
            <pc:docMk/>
            <pc:sldMk cId="3619863133" sldId="916"/>
            <ac:spMk id="1125" creationId="{6B5ADA40-3EF4-6EB4-4F9E-C2F01297C151}"/>
          </ac:spMkLst>
        </pc:spChg>
        <pc:spChg chg="mod">
          <ac:chgData name="Heinrich Lukas Weil" userId="8de1357be3ba42a7" providerId="LiveId" clId="{9474362A-F329-4D6E-BDE7-F61DBA5ED742}" dt="2024-04-05T14:37:43.242" v="3664" actId="1037"/>
          <ac:spMkLst>
            <pc:docMk/>
            <pc:sldMk cId="3619863133" sldId="916"/>
            <ac:spMk id="1126" creationId="{A700F0C3-6A67-C585-232C-98A722E28E2B}"/>
          </ac:spMkLst>
        </pc:spChg>
        <pc:spChg chg="mod">
          <ac:chgData name="Heinrich Lukas Weil" userId="8de1357be3ba42a7" providerId="LiveId" clId="{9474362A-F329-4D6E-BDE7-F61DBA5ED742}" dt="2024-04-05T14:37:43.242" v="3664" actId="1037"/>
          <ac:spMkLst>
            <pc:docMk/>
            <pc:sldMk cId="3619863133" sldId="916"/>
            <ac:spMk id="1127" creationId="{278F8B6E-306B-D9B3-1A76-18A74BEFB06E}"/>
          </ac:spMkLst>
        </pc:spChg>
        <pc:spChg chg="mod">
          <ac:chgData name="Heinrich Lukas Weil" userId="8de1357be3ba42a7" providerId="LiveId" clId="{9474362A-F329-4D6E-BDE7-F61DBA5ED742}" dt="2024-04-05T14:37:43.242" v="3664" actId="1037"/>
          <ac:spMkLst>
            <pc:docMk/>
            <pc:sldMk cId="3619863133" sldId="916"/>
            <ac:spMk id="1128" creationId="{AAB795CA-12DD-B21A-7EAC-D9F2C5FB3E17}"/>
          </ac:spMkLst>
        </pc:spChg>
        <pc:spChg chg="mod">
          <ac:chgData name="Heinrich Lukas Weil" userId="8de1357be3ba42a7" providerId="LiveId" clId="{9474362A-F329-4D6E-BDE7-F61DBA5ED742}" dt="2024-04-05T14:37:43.242" v="3664" actId="1037"/>
          <ac:spMkLst>
            <pc:docMk/>
            <pc:sldMk cId="3619863133" sldId="916"/>
            <ac:spMk id="1130" creationId="{84CACF96-7307-55E0-4D28-CD1079819E77}"/>
          </ac:spMkLst>
        </pc:spChg>
        <pc:spChg chg="mod">
          <ac:chgData name="Heinrich Lukas Weil" userId="8de1357be3ba42a7" providerId="LiveId" clId="{9474362A-F329-4D6E-BDE7-F61DBA5ED742}" dt="2024-04-05T14:37:43.242" v="3664" actId="1037"/>
          <ac:spMkLst>
            <pc:docMk/>
            <pc:sldMk cId="3619863133" sldId="916"/>
            <ac:spMk id="1133" creationId="{C5EF11CF-0F0E-83EC-EE64-F6481D8FC9FF}"/>
          </ac:spMkLst>
        </pc:spChg>
        <pc:spChg chg="mod">
          <ac:chgData name="Heinrich Lukas Weil" userId="8de1357be3ba42a7" providerId="LiveId" clId="{9474362A-F329-4D6E-BDE7-F61DBA5ED742}" dt="2024-04-05T14:37:43.242" v="3664" actId="1037"/>
          <ac:spMkLst>
            <pc:docMk/>
            <pc:sldMk cId="3619863133" sldId="916"/>
            <ac:spMk id="1134" creationId="{A656B2F3-C291-0D7F-4C38-6CC055EFDAF9}"/>
          </ac:spMkLst>
        </pc:spChg>
        <pc:spChg chg="mod">
          <ac:chgData name="Heinrich Lukas Weil" userId="8de1357be3ba42a7" providerId="LiveId" clId="{9474362A-F329-4D6E-BDE7-F61DBA5ED742}" dt="2024-04-05T14:37:43.242" v="3664" actId="1037"/>
          <ac:spMkLst>
            <pc:docMk/>
            <pc:sldMk cId="3619863133" sldId="916"/>
            <ac:spMk id="1135" creationId="{3B9A0A63-78A4-1F26-9E23-FEC522BF951A}"/>
          </ac:spMkLst>
        </pc:spChg>
        <pc:spChg chg="mod">
          <ac:chgData name="Heinrich Lukas Weil" userId="8de1357be3ba42a7" providerId="LiveId" clId="{9474362A-F329-4D6E-BDE7-F61DBA5ED742}" dt="2024-04-05T14:37:43.242" v="3664" actId="1037"/>
          <ac:spMkLst>
            <pc:docMk/>
            <pc:sldMk cId="3619863133" sldId="916"/>
            <ac:spMk id="1136" creationId="{3E2C0FD2-E0A6-CFB9-029D-13E2913DFD7F}"/>
          </ac:spMkLst>
        </pc:spChg>
        <pc:spChg chg="mod">
          <ac:chgData name="Heinrich Lukas Weil" userId="8de1357be3ba42a7" providerId="LiveId" clId="{9474362A-F329-4D6E-BDE7-F61DBA5ED742}" dt="2024-04-05T14:37:43.242" v="3664" actId="1037"/>
          <ac:spMkLst>
            <pc:docMk/>
            <pc:sldMk cId="3619863133" sldId="916"/>
            <ac:spMk id="1137" creationId="{078DA546-572C-836E-56A6-7BDCCABC7EA9}"/>
          </ac:spMkLst>
        </pc:spChg>
        <pc:spChg chg="mod">
          <ac:chgData name="Heinrich Lukas Weil" userId="8de1357be3ba42a7" providerId="LiveId" clId="{9474362A-F329-4D6E-BDE7-F61DBA5ED742}" dt="2024-04-05T14:37:43.242" v="3664" actId="1037"/>
          <ac:spMkLst>
            <pc:docMk/>
            <pc:sldMk cId="3619863133" sldId="916"/>
            <ac:spMk id="1138" creationId="{FEF63ED9-EB6D-DF62-D2F7-4F74268E5AA8}"/>
          </ac:spMkLst>
        </pc:spChg>
        <pc:spChg chg="mod">
          <ac:chgData name="Heinrich Lukas Weil" userId="8de1357be3ba42a7" providerId="LiveId" clId="{9474362A-F329-4D6E-BDE7-F61DBA5ED742}" dt="2024-04-05T14:37:43.242" v="3664" actId="1037"/>
          <ac:spMkLst>
            <pc:docMk/>
            <pc:sldMk cId="3619863133" sldId="916"/>
            <ac:spMk id="1139" creationId="{95D6698C-3905-FB62-C404-043715D417B5}"/>
          </ac:spMkLst>
        </pc:spChg>
        <pc:spChg chg="mod">
          <ac:chgData name="Heinrich Lukas Weil" userId="8de1357be3ba42a7" providerId="LiveId" clId="{9474362A-F329-4D6E-BDE7-F61DBA5ED742}" dt="2024-04-05T14:37:43.242" v="3664" actId="1037"/>
          <ac:spMkLst>
            <pc:docMk/>
            <pc:sldMk cId="3619863133" sldId="916"/>
            <ac:spMk id="1140" creationId="{52C431A8-DB56-1556-FBEF-1A655BB8FBB8}"/>
          </ac:spMkLst>
        </pc:spChg>
        <pc:spChg chg="mod">
          <ac:chgData name="Heinrich Lukas Weil" userId="8de1357be3ba42a7" providerId="LiveId" clId="{9474362A-F329-4D6E-BDE7-F61DBA5ED742}" dt="2024-04-05T14:37:43.242" v="3664" actId="1037"/>
          <ac:spMkLst>
            <pc:docMk/>
            <pc:sldMk cId="3619863133" sldId="916"/>
            <ac:spMk id="1141" creationId="{03F22452-91C0-7D49-EC13-6A992E53C045}"/>
          </ac:spMkLst>
        </pc:spChg>
        <pc:spChg chg="mod">
          <ac:chgData name="Heinrich Lukas Weil" userId="8de1357be3ba42a7" providerId="LiveId" clId="{9474362A-F329-4D6E-BDE7-F61DBA5ED742}" dt="2024-04-05T14:37:43.242" v="3664" actId="1037"/>
          <ac:spMkLst>
            <pc:docMk/>
            <pc:sldMk cId="3619863133" sldId="916"/>
            <ac:spMk id="1142" creationId="{C736D7BA-3FAA-22C1-AD0E-20F72AD80C2A}"/>
          </ac:spMkLst>
        </pc:spChg>
        <pc:spChg chg="mod">
          <ac:chgData name="Heinrich Lukas Weil" userId="8de1357be3ba42a7" providerId="LiveId" clId="{9474362A-F329-4D6E-BDE7-F61DBA5ED742}" dt="2024-04-05T14:37:43.242" v="3664" actId="1037"/>
          <ac:spMkLst>
            <pc:docMk/>
            <pc:sldMk cId="3619863133" sldId="916"/>
            <ac:spMk id="1143" creationId="{394112A0-8268-6BA6-014E-0BEF16493377}"/>
          </ac:spMkLst>
        </pc:spChg>
        <pc:spChg chg="mod">
          <ac:chgData name="Heinrich Lukas Weil" userId="8de1357be3ba42a7" providerId="LiveId" clId="{9474362A-F329-4D6E-BDE7-F61DBA5ED742}" dt="2024-04-05T14:37:43.242" v="3664" actId="1037"/>
          <ac:spMkLst>
            <pc:docMk/>
            <pc:sldMk cId="3619863133" sldId="916"/>
            <ac:spMk id="1144" creationId="{76949131-166A-C66E-3297-1CD3ED939BB5}"/>
          </ac:spMkLst>
        </pc:spChg>
        <pc:spChg chg="mod">
          <ac:chgData name="Heinrich Lukas Weil" userId="8de1357be3ba42a7" providerId="LiveId" clId="{9474362A-F329-4D6E-BDE7-F61DBA5ED742}" dt="2024-04-05T14:37:43.242" v="3664" actId="1037"/>
          <ac:spMkLst>
            <pc:docMk/>
            <pc:sldMk cId="3619863133" sldId="916"/>
            <ac:spMk id="1146" creationId="{571ECA13-6978-17B6-0A9A-FC3355ED11A3}"/>
          </ac:spMkLst>
        </pc:spChg>
        <pc:spChg chg="mod">
          <ac:chgData name="Heinrich Lukas Weil" userId="8de1357be3ba42a7" providerId="LiveId" clId="{9474362A-F329-4D6E-BDE7-F61DBA5ED742}" dt="2024-04-05T14:37:43.242" v="3664" actId="1037"/>
          <ac:spMkLst>
            <pc:docMk/>
            <pc:sldMk cId="3619863133" sldId="916"/>
            <ac:spMk id="1149" creationId="{92CCA7D8-4D9B-B6CA-D4B7-0BD6DD7E6D66}"/>
          </ac:spMkLst>
        </pc:spChg>
        <pc:spChg chg="mod">
          <ac:chgData name="Heinrich Lukas Weil" userId="8de1357be3ba42a7" providerId="LiveId" clId="{9474362A-F329-4D6E-BDE7-F61DBA5ED742}" dt="2024-04-05T14:37:43.242" v="3664" actId="1037"/>
          <ac:spMkLst>
            <pc:docMk/>
            <pc:sldMk cId="3619863133" sldId="916"/>
            <ac:spMk id="1150" creationId="{FAD6D9C8-5334-8994-3730-03DA0ED9D879}"/>
          </ac:spMkLst>
        </pc:spChg>
        <pc:spChg chg="mod">
          <ac:chgData name="Heinrich Lukas Weil" userId="8de1357be3ba42a7" providerId="LiveId" clId="{9474362A-F329-4D6E-BDE7-F61DBA5ED742}" dt="2024-04-05T14:37:43.242" v="3664" actId="1037"/>
          <ac:spMkLst>
            <pc:docMk/>
            <pc:sldMk cId="3619863133" sldId="916"/>
            <ac:spMk id="1151" creationId="{BD7DA7EC-6DBF-655F-D4FE-22F8ED22F81E}"/>
          </ac:spMkLst>
        </pc:spChg>
        <pc:spChg chg="mod">
          <ac:chgData name="Heinrich Lukas Weil" userId="8de1357be3ba42a7" providerId="LiveId" clId="{9474362A-F329-4D6E-BDE7-F61DBA5ED742}" dt="2024-04-05T14:37:43.242" v="3664" actId="1037"/>
          <ac:spMkLst>
            <pc:docMk/>
            <pc:sldMk cId="3619863133" sldId="916"/>
            <ac:spMk id="1152" creationId="{24D43EE7-64B2-A31A-9E9C-223B2561AC62}"/>
          </ac:spMkLst>
        </pc:spChg>
        <pc:spChg chg="mod">
          <ac:chgData name="Heinrich Lukas Weil" userId="8de1357be3ba42a7" providerId="LiveId" clId="{9474362A-F329-4D6E-BDE7-F61DBA5ED742}" dt="2024-04-05T14:37:43.242" v="3664" actId="1037"/>
          <ac:spMkLst>
            <pc:docMk/>
            <pc:sldMk cId="3619863133" sldId="916"/>
            <ac:spMk id="1153" creationId="{BD62C7D9-E16B-C085-7CAB-4B8856C9DE36}"/>
          </ac:spMkLst>
        </pc:spChg>
        <pc:spChg chg="mod">
          <ac:chgData name="Heinrich Lukas Weil" userId="8de1357be3ba42a7" providerId="LiveId" clId="{9474362A-F329-4D6E-BDE7-F61DBA5ED742}" dt="2024-04-05T14:37:43.242" v="3664" actId="1037"/>
          <ac:spMkLst>
            <pc:docMk/>
            <pc:sldMk cId="3619863133" sldId="916"/>
            <ac:spMk id="1154" creationId="{83D0EB2C-A674-02FC-B84A-E55ADD59BE01}"/>
          </ac:spMkLst>
        </pc:spChg>
        <pc:spChg chg="mod">
          <ac:chgData name="Heinrich Lukas Weil" userId="8de1357be3ba42a7" providerId="LiveId" clId="{9474362A-F329-4D6E-BDE7-F61DBA5ED742}" dt="2024-04-05T14:37:43.242" v="3664" actId="1037"/>
          <ac:spMkLst>
            <pc:docMk/>
            <pc:sldMk cId="3619863133" sldId="916"/>
            <ac:spMk id="1155" creationId="{1896D041-17E6-ADE8-342C-C58D70BEB539}"/>
          </ac:spMkLst>
        </pc:spChg>
        <pc:spChg chg="mod">
          <ac:chgData name="Heinrich Lukas Weil" userId="8de1357be3ba42a7" providerId="LiveId" clId="{9474362A-F329-4D6E-BDE7-F61DBA5ED742}" dt="2024-04-05T14:37:43.242" v="3664" actId="1037"/>
          <ac:spMkLst>
            <pc:docMk/>
            <pc:sldMk cId="3619863133" sldId="916"/>
            <ac:spMk id="1156" creationId="{492F7428-6102-7AB5-E78C-DE84938E4E49}"/>
          </ac:spMkLst>
        </pc:spChg>
        <pc:spChg chg="mod">
          <ac:chgData name="Heinrich Lukas Weil" userId="8de1357be3ba42a7" providerId="LiveId" clId="{9474362A-F329-4D6E-BDE7-F61DBA5ED742}" dt="2024-04-05T14:37:43.242" v="3664" actId="1037"/>
          <ac:spMkLst>
            <pc:docMk/>
            <pc:sldMk cId="3619863133" sldId="916"/>
            <ac:spMk id="1157" creationId="{8003D325-058D-0641-8310-561A80AFF350}"/>
          </ac:spMkLst>
        </pc:spChg>
        <pc:spChg chg="mod">
          <ac:chgData name="Heinrich Lukas Weil" userId="8de1357be3ba42a7" providerId="LiveId" clId="{9474362A-F329-4D6E-BDE7-F61DBA5ED742}" dt="2024-04-05T14:37:43.242" v="3664" actId="1037"/>
          <ac:spMkLst>
            <pc:docMk/>
            <pc:sldMk cId="3619863133" sldId="916"/>
            <ac:spMk id="1158" creationId="{B517B6B4-3835-40CE-09B7-DD0BDDBE7D0B}"/>
          </ac:spMkLst>
        </pc:spChg>
        <pc:spChg chg="mod">
          <ac:chgData name="Heinrich Lukas Weil" userId="8de1357be3ba42a7" providerId="LiveId" clId="{9474362A-F329-4D6E-BDE7-F61DBA5ED742}" dt="2024-04-05T14:37:43.242" v="3664" actId="1037"/>
          <ac:spMkLst>
            <pc:docMk/>
            <pc:sldMk cId="3619863133" sldId="916"/>
            <ac:spMk id="1159" creationId="{C3FAFB16-B88D-47EE-E7FE-44A73BEBE95A}"/>
          </ac:spMkLst>
        </pc:spChg>
        <pc:spChg chg="mod">
          <ac:chgData name="Heinrich Lukas Weil" userId="8de1357be3ba42a7" providerId="LiveId" clId="{9474362A-F329-4D6E-BDE7-F61DBA5ED742}" dt="2024-04-05T14:37:43.242" v="3664" actId="1037"/>
          <ac:spMkLst>
            <pc:docMk/>
            <pc:sldMk cId="3619863133" sldId="916"/>
            <ac:spMk id="1160" creationId="{9A1AB25E-AB06-2CA8-1DBC-6DA132143718}"/>
          </ac:spMkLst>
        </pc:spChg>
        <pc:spChg chg="mod">
          <ac:chgData name="Heinrich Lukas Weil" userId="8de1357be3ba42a7" providerId="LiveId" clId="{9474362A-F329-4D6E-BDE7-F61DBA5ED742}" dt="2024-04-05T14:37:43.242" v="3664" actId="1037"/>
          <ac:spMkLst>
            <pc:docMk/>
            <pc:sldMk cId="3619863133" sldId="916"/>
            <ac:spMk id="1162" creationId="{C77C2B99-9614-0F91-85C1-3152EA0DDA51}"/>
          </ac:spMkLst>
        </pc:spChg>
        <pc:spChg chg="mod">
          <ac:chgData name="Heinrich Lukas Weil" userId="8de1357be3ba42a7" providerId="LiveId" clId="{9474362A-F329-4D6E-BDE7-F61DBA5ED742}" dt="2024-04-05T14:37:43.242" v="3664" actId="1037"/>
          <ac:spMkLst>
            <pc:docMk/>
            <pc:sldMk cId="3619863133" sldId="916"/>
            <ac:spMk id="1165" creationId="{683C8036-C2FE-EB6C-FE34-A61D43CC4167}"/>
          </ac:spMkLst>
        </pc:spChg>
        <pc:spChg chg="mod">
          <ac:chgData name="Heinrich Lukas Weil" userId="8de1357be3ba42a7" providerId="LiveId" clId="{9474362A-F329-4D6E-BDE7-F61DBA5ED742}" dt="2024-04-05T14:37:43.242" v="3664" actId="1037"/>
          <ac:spMkLst>
            <pc:docMk/>
            <pc:sldMk cId="3619863133" sldId="916"/>
            <ac:spMk id="1166" creationId="{8DF001EB-E5A0-D56C-34FA-A84694F2EFE7}"/>
          </ac:spMkLst>
        </pc:spChg>
        <pc:spChg chg="mod">
          <ac:chgData name="Heinrich Lukas Weil" userId="8de1357be3ba42a7" providerId="LiveId" clId="{9474362A-F329-4D6E-BDE7-F61DBA5ED742}" dt="2024-04-05T14:37:43.242" v="3664" actId="1037"/>
          <ac:spMkLst>
            <pc:docMk/>
            <pc:sldMk cId="3619863133" sldId="916"/>
            <ac:spMk id="1167" creationId="{82195F2D-3263-53E1-C8E3-F0B821294D13}"/>
          </ac:spMkLst>
        </pc:spChg>
        <pc:spChg chg="mod">
          <ac:chgData name="Heinrich Lukas Weil" userId="8de1357be3ba42a7" providerId="LiveId" clId="{9474362A-F329-4D6E-BDE7-F61DBA5ED742}" dt="2024-04-05T14:37:43.242" v="3664" actId="1037"/>
          <ac:spMkLst>
            <pc:docMk/>
            <pc:sldMk cId="3619863133" sldId="916"/>
            <ac:spMk id="1168" creationId="{C9D81448-8DBF-4967-B018-60EC77AEAF7C}"/>
          </ac:spMkLst>
        </pc:spChg>
        <pc:spChg chg="mod">
          <ac:chgData name="Heinrich Lukas Weil" userId="8de1357be3ba42a7" providerId="LiveId" clId="{9474362A-F329-4D6E-BDE7-F61DBA5ED742}" dt="2024-04-05T14:37:43.242" v="3664" actId="1037"/>
          <ac:spMkLst>
            <pc:docMk/>
            <pc:sldMk cId="3619863133" sldId="916"/>
            <ac:spMk id="1169" creationId="{843AB1DC-F979-36DA-846B-27CB766ECBF8}"/>
          </ac:spMkLst>
        </pc:spChg>
        <pc:spChg chg="mod">
          <ac:chgData name="Heinrich Lukas Weil" userId="8de1357be3ba42a7" providerId="LiveId" clId="{9474362A-F329-4D6E-BDE7-F61DBA5ED742}" dt="2024-04-05T14:37:43.242" v="3664" actId="1037"/>
          <ac:spMkLst>
            <pc:docMk/>
            <pc:sldMk cId="3619863133" sldId="916"/>
            <ac:spMk id="1170" creationId="{F9AFE487-6A48-1CC8-0179-232004DDE0BE}"/>
          </ac:spMkLst>
        </pc:spChg>
        <pc:spChg chg="mod">
          <ac:chgData name="Heinrich Lukas Weil" userId="8de1357be3ba42a7" providerId="LiveId" clId="{9474362A-F329-4D6E-BDE7-F61DBA5ED742}" dt="2024-04-05T14:37:43.242" v="3664" actId="1037"/>
          <ac:spMkLst>
            <pc:docMk/>
            <pc:sldMk cId="3619863133" sldId="916"/>
            <ac:spMk id="1171" creationId="{0CD66FBC-9205-0F5A-3509-5807315961E2}"/>
          </ac:spMkLst>
        </pc:spChg>
        <pc:spChg chg="mod">
          <ac:chgData name="Heinrich Lukas Weil" userId="8de1357be3ba42a7" providerId="LiveId" clId="{9474362A-F329-4D6E-BDE7-F61DBA5ED742}" dt="2024-04-05T14:37:43.242" v="3664" actId="1037"/>
          <ac:spMkLst>
            <pc:docMk/>
            <pc:sldMk cId="3619863133" sldId="916"/>
            <ac:spMk id="1172" creationId="{9C71B566-CE4B-E39B-821A-4BC004F875A3}"/>
          </ac:spMkLst>
        </pc:spChg>
        <pc:spChg chg="mod">
          <ac:chgData name="Heinrich Lukas Weil" userId="8de1357be3ba42a7" providerId="LiveId" clId="{9474362A-F329-4D6E-BDE7-F61DBA5ED742}" dt="2024-04-05T14:37:43.242" v="3664" actId="1037"/>
          <ac:spMkLst>
            <pc:docMk/>
            <pc:sldMk cId="3619863133" sldId="916"/>
            <ac:spMk id="1173" creationId="{44C73EE2-9002-665F-2570-610D660EDC1B}"/>
          </ac:spMkLst>
        </pc:spChg>
        <pc:spChg chg="mod">
          <ac:chgData name="Heinrich Lukas Weil" userId="8de1357be3ba42a7" providerId="LiveId" clId="{9474362A-F329-4D6E-BDE7-F61DBA5ED742}" dt="2024-04-05T15:00:36.267" v="3689" actId="1036"/>
          <ac:spMkLst>
            <pc:docMk/>
            <pc:sldMk cId="3619863133" sldId="916"/>
            <ac:spMk id="1174" creationId="{6063CF3B-7465-08B1-E797-64A954A9F5BC}"/>
          </ac:spMkLst>
        </pc:spChg>
        <pc:spChg chg="mod">
          <ac:chgData name="Heinrich Lukas Weil" userId="8de1357be3ba42a7" providerId="LiveId" clId="{9474362A-F329-4D6E-BDE7-F61DBA5ED742}" dt="2024-04-05T15:00:36.267" v="3689" actId="1036"/>
          <ac:spMkLst>
            <pc:docMk/>
            <pc:sldMk cId="3619863133" sldId="916"/>
            <ac:spMk id="1175" creationId="{90CFCCB1-53C4-3236-D824-88B38EDCDA80}"/>
          </ac:spMkLst>
        </pc:spChg>
        <pc:spChg chg="mod">
          <ac:chgData name="Heinrich Lukas Weil" userId="8de1357be3ba42a7" providerId="LiveId" clId="{9474362A-F329-4D6E-BDE7-F61DBA5ED742}" dt="2024-04-05T15:00:36.267" v="3689" actId="1036"/>
          <ac:spMkLst>
            <pc:docMk/>
            <pc:sldMk cId="3619863133" sldId="916"/>
            <ac:spMk id="1176" creationId="{4186EF5D-9CB2-98BC-2E05-65997CCE246D}"/>
          </ac:spMkLst>
        </pc:spChg>
        <pc:spChg chg="add mod">
          <ac:chgData name="Heinrich Lukas Weil" userId="8de1357be3ba42a7" providerId="LiveId" clId="{9474362A-F329-4D6E-BDE7-F61DBA5ED742}" dt="2024-04-05T14:27:15.276" v="3503"/>
          <ac:spMkLst>
            <pc:docMk/>
            <pc:sldMk cId="3619863133" sldId="916"/>
            <ac:spMk id="1180" creationId="{26154C86-77FC-60D7-D72A-05F3312749B3}"/>
          </ac:spMkLst>
        </pc:spChg>
        <pc:spChg chg="add mod">
          <ac:chgData name="Heinrich Lukas Weil" userId="8de1357be3ba42a7" providerId="LiveId" clId="{9474362A-F329-4D6E-BDE7-F61DBA5ED742}" dt="2024-04-05T14:27:15.276" v="3503"/>
          <ac:spMkLst>
            <pc:docMk/>
            <pc:sldMk cId="3619863133" sldId="916"/>
            <ac:spMk id="1181" creationId="{5D2374FF-4291-FAE3-CB2F-03AE10B411AC}"/>
          </ac:spMkLst>
        </pc:spChg>
        <pc:spChg chg="mod">
          <ac:chgData name="Heinrich Lukas Weil" userId="8de1357be3ba42a7" providerId="LiveId" clId="{9474362A-F329-4D6E-BDE7-F61DBA5ED742}" dt="2024-04-05T14:27:15.276" v="3503"/>
          <ac:spMkLst>
            <pc:docMk/>
            <pc:sldMk cId="3619863133" sldId="916"/>
            <ac:spMk id="1184" creationId="{8672BD82-39A9-B4DA-847E-5B5C67349F5D}"/>
          </ac:spMkLst>
        </pc:spChg>
        <pc:spChg chg="mod">
          <ac:chgData name="Heinrich Lukas Weil" userId="8de1357be3ba42a7" providerId="LiveId" clId="{9474362A-F329-4D6E-BDE7-F61DBA5ED742}" dt="2024-04-05T14:27:15.276" v="3503"/>
          <ac:spMkLst>
            <pc:docMk/>
            <pc:sldMk cId="3619863133" sldId="916"/>
            <ac:spMk id="1185" creationId="{304AD0A5-6E30-667D-FB3E-A993A451D849}"/>
          </ac:spMkLst>
        </pc:spChg>
        <pc:spChg chg="mod">
          <ac:chgData name="Heinrich Lukas Weil" userId="8de1357be3ba42a7" providerId="LiveId" clId="{9474362A-F329-4D6E-BDE7-F61DBA5ED742}" dt="2024-04-05T14:27:15.276" v="3503"/>
          <ac:spMkLst>
            <pc:docMk/>
            <pc:sldMk cId="3619863133" sldId="916"/>
            <ac:spMk id="1186" creationId="{72B27333-A920-DB3E-7FD3-34DEC02D4509}"/>
          </ac:spMkLst>
        </pc:spChg>
        <pc:spChg chg="mod">
          <ac:chgData name="Heinrich Lukas Weil" userId="8de1357be3ba42a7" providerId="LiveId" clId="{9474362A-F329-4D6E-BDE7-F61DBA5ED742}" dt="2024-04-05T14:27:15.276" v="3503"/>
          <ac:spMkLst>
            <pc:docMk/>
            <pc:sldMk cId="3619863133" sldId="916"/>
            <ac:spMk id="1187" creationId="{D2C77068-526C-8995-BEF4-A94ECD694775}"/>
          </ac:spMkLst>
        </pc:spChg>
        <pc:spChg chg="mod">
          <ac:chgData name="Heinrich Lukas Weil" userId="8de1357be3ba42a7" providerId="LiveId" clId="{9474362A-F329-4D6E-BDE7-F61DBA5ED742}" dt="2024-04-05T14:27:15.276" v="3503"/>
          <ac:spMkLst>
            <pc:docMk/>
            <pc:sldMk cId="3619863133" sldId="916"/>
            <ac:spMk id="1189" creationId="{61443B06-5467-CA66-ABF3-4AA50BD45A76}"/>
          </ac:spMkLst>
        </pc:spChg>
        <pc:spChg chg="mod">
          <ac:chgData name="Heinrich Lukas Weil" userId="8de1357be3ba42a7" providerId="LiveId" clId="{9474362A-F329-4D6E-BDE7-F61DBA5ED742}" dt="2024-04-05T14:27:15.276" v="3503"/>
          <ac:spMkLst>
            <pc:docMk/>
            <pc:sldMk cId="3619863133" sldId="916"/>
            <ac:spMk id="1192" creationId="{6E995649-1605-1350-C154-1D7BC2E4607C}"/>
          </ac:spMkLst>
        </pc:spChg>
        <pc:spChg chg="mod">
          <ac:chgData name="Heinrich Lukas Weil" userId="8de1357be3ba42a7" providerId="LiveId" clId="{9474362A-F329-4D6E-BDE7-F61DBA5ED742}" dt="2024-04-05T14:27:15.276" v="3503"/>
          <ac:spMkLst>
            <pc:docMk/>
            <pc:sldMk cId="3619863133" sldId="916"/>
            <ac:spMk id="1193" creationId="{A777C51A-315D-4C86-92F2-6377A646F150}"/>
          </ac:spMkLst>
        </pc:spChg>
        <pc:spChg chg="mod">
          <ac:chgData name="Heinrich Lukas Weil" userId="8de1357be3ba42a7" providerId="LiveId" clId="{9474362A-F329-4D6E-BDE7-F61DBA5ED742}" dt="2024-04-05T14:27:15.276" v="3503"/>
          <ac:spMkLst>
            <pc:docMk/>
            <pc:sldMk cId="3619863133" sldId="916"/>
            <ac:spMk id="1194" creationId="{C506D0CB-5DE4-B8D7-7648-68482F3FAA1D}"/>
          </ac:spMkLst>
        </pc:spChg>
        <pc:spChg chg="mod">
          <ac:chgData name="Heinrich Lukas Weil" userId="8de1357be3ba42a7" providerId="LiveId" clId="{9474362A-F329-4D6E-BDE7-F61DBA5ED742}" dt="2024-04-05T14:27:15.276" v="3503"/>
          <ac:spMkLst>
            <pc:docMk/>
            <pc:sldMk cId="3619863133" sldId="916"/>
            <ac:spMk id="1195" creationId="{59A4BBC6-8EE0-F208-3E14-1A0AA0123F26}"/>
          </ac:spMkLst>
        </pc:spChg>
        <pc:spChg chg="mod">
          <ac:chgData name="Heinrich Lukas Weil" userId="8de1357be3ba42a7" providerId="LiveId" clId="{9474362A-F329-4D6E-BDE7-F61DBA5ED742}" dt="2024-04-05T14:27:15.276" v="3503"/>
          <ac:spMkLst>
            <pc:docMk/>
            <pc:sldMk cId="3619863133" sldId="916"/>
            <ac:spMk id="1196" creationId="{B207A70B-F4CF-F257-B5EE-7B7FB48669C4}"/>
          </ac:spMkLst>
        </pc:spChg>
        <pc:spChg chg="mod">
          <ac:chgData name="Heinrich Lukas Weil" userId="8de1357be3ba42a7" providerId="LiveId" clId="{9474362A-F329-4D6E-BDE7-F61DBA5ED742}" dt="2024-04-05T14:27:15.276" v="3503"/>
          <ac:spMkLst>
            <pc:docMk/>
            <pc:sldMk cId="3619863133" sldId="916"/>
            <ac:spMk id="1197" creationId="{580D273A-CE3D-EF53-BC61-E8B45E5A526F}"/>
          </ac:spMkLst>
        </pc:spChg>
        <pc:spChg chg="mod">
          <ac:chgData name="Heinrich Lukas Weil" userId="8de1357be3ba42a7" providerId="LiveId" clId="{9474362A-F329-4D6E-BDE7-F61DBA5ED742}" dt="2024-04-05T14:27:15.276" v="3503"/>
          <ac:spMkLst>
            <pc:docMk/>
            <pc:sldMk cId="3619863133" sldId="916"/>
            <ac:spMk id="1198" creationId="{80D18934-D482-DFEC-B826-AB7388E23103}"/>
          </ac:spMkLst>
        </pc:spChg>
        <pc:spChg chg="mod">
          <ac:chgData name="Heinrich Lukas Weil" userId="8de1357be3ba42a7" providerId="LiveId" clId="{9474362A-F329-4D6E-BDE7-F61DBA5ED742}" dt="2024-04-05T14:27:15.276" v="3503"/>
          <ac:spMkLst>
            <pc:docMk/>
            <pc:sldMk cId="3619863133" sldId="916"/>
            <ac:spMk id="1199" creationId="{4759B03A-F200-699A-805C-57CA6137EDDB}"/>
          </ac:spMkLst>
        </pc:spChg>
        <pc:spChg chg="mod">
          <ac:chgData name="Heinrich Lukas Weil" userId="8de1357be3ba42a7" providerId="LiveId" clId="{9474362A-F329-4D6E-BDE7-F61DBA5ED742}" dt="2024-04-05T14:27:15.276" v="3503"/>
          <ac:spMkLst>
            <pc:docMk/>
            <pc:sldMk cId="3619863133" sldId="916"/>
            <ac:spMk id="1200" creationId="{D4D626D7-DF71-5127-5DA6-FFF7012DD8AC}"/>
          </ac:spMkLst>
        </pc:spChg>
        <pc:spChg chg="mod">
          <ac:chgData name="Heinrich Lukas Weil" userId="8de1357be3ba42a7" providerId="LiveId" clId="{9474362A-F329-4D6E-BDE7-F61DBA5ED742}" dt="2024-04-05T14:27:15.276" v="3503"/>
          <ac:spMkLst>
            <pc:docMk/>
            <pc:sldMk cId="3619863133" sldId="916"/>
            <ac:spMk id="1201" creationId="{2F1794A9-6201-E279-4E04-B01A13F69C81}"/>
          </ac:spMkLst>
        </pc:spChg>
        <pc:spChg chg="mod">
          <ac:chgData name="Heinrich Lukas Weil" userId="8de1357be3ba42a7" providerId="LiveId" clId="{9474362A-F329-4D6E-BDE7-F61DBA5ED742}" dt="2024-04-05T14:27:15.276" v="3503"/>
          <ac:spMkLst>
            <pc:docMk/>
            <pc:sldMk cId="3619863133" sldId="916"/>
            <ac:spMk id="1202" creationId="{A378ABC5-1C8B-00D1-6CF9-D277C990CF4C}"/>
          </ac:spMkLst>
        </pc:spChg>
        <pc:spChg chg="mod">
          <ac:chgData name="Heinrich Lukas Weil" userId="8de1357be3ba42a7" providerId="LiveId" clId="{9474362A-F329-4D6E-BDE7-F61DBA5ED742}" dt="2024-04-05T14:27:15.276" v="3503"/>
          <ac:spMkLst>
            <pc:docMk/>
            <pc:sldMk cId="3619863133" sldId="916"/>
            <ac:spMk id="1203" creationId="{FF7623A8-3800-DD88-669F-34CC9FCBE388}"/>
          </ac:spMkLst>
        </pc:spChg>
        <pc:spChg chg="mod">
          <ac:chgData name="Heinrich Lukas Weil" userId="8de1357be3ba42a7" providerId="LiveId" clId="{9474362A-F329-4D6E-BDE7-F61DBA5ED742}" dt="2024-04-05T14:27:15.276" v="3503"/>
          <ac:spMkLst>
            <pc:docMk/>
            <pc:sldMk cId="3619863133" sldId="916"/>
            <ac:spMk id="1205" creationId="{000B72E0-6892-2F3D-E228-68F63A0ABA77}"/>
          </ac:spMkLst>
        </pc:spChg>
        <pc:spChg chg="mod">
          <ac:chgData name="Heinrich Lukas Weil" userId="8de1357be3ba42a7" providerId="LiveId" clId="{9474362A-F329-4D6E-BDE7-F61DBA5ED742}" dt="2024-04-05T14:27:15.276" v="3503"/>
          <ac:spMkLst>
            <pc:docMk/>
            <pc:sldMk cId="3619863133" sldId="916"/>
            <ac:spMk id="1208" creationId="{4684833A-5FEA-F71B-FC5F-F258304C58AA}"/>
          </ac:spMkLst>
        </pc:spChg>
        <pc:spChg chg="mod">
          <ac:chgData name="Heinrich Lukas Weil" userId="8de1357be3ba42a7" providerId="LiveId" clId="{9474362A-F329-4D6E-BDE7-F61DBA5ED742}" dt="2024-04-05T14:27:15.276" v="3503"/>
          <ac:spMkLst>
            <pc:docMk/>
            <pc:sldMk cId="3619863133" sldId="916"/>
            <ac:spMk id="1209" creationId="{5BAB97BB-EADF-07F6-82DE-8C44A1A3D2D9}"/>
          </ac:spMkLst>
        </pc:spChg>
        <pc:spChg chg="mod">
          <ac:chgData name="Heinrich Lukas Weil" userId="8de1357be3ba42a7" providerId="LiveId" clId="{9474362A-F329-4D6E-BDE7-F61DBA5ED742}" dt="2024-04-05T14:27:15.276" v="3503"/>
          <ac:spMkLst>
            <pc:docMk/>
            <pc:sldMk cId="3619863133" sldId="916"/>
            <ac:spMk id="1210" creationId="{4F3A2993-39E4-4428-0A5C-52619333F5C1}"/>
          </ac:spMkLst>
        </pc:spChg>
        <pc:spChg chg="mod">
          <ac:chgData name="Heinrich Lukas Weil" userId="8de1357be3ba42a7" providerId="LiveId" clId="{9474362A-F329-4D6E-BDE7-F61DBA5ED742}" dt="2024-04-05T14:27:15.276" v="3503"/>
          <ac:spMkLst>
            <pc:docMk/>
            <pc:sldMk cId="3619863133" sldId="916"/>
            <ac:spMk id="1211" creationId="{9D86FA90-15DE-DE13-CDA9-007201515AFD}"/>
          </ac:spMkLst>
        </pc:spChg>
        <pc:spChg chg="mod">
          <ac:chgData name="Heinrich Lukas Weil" userId="8de1357be3ba42a7" providerId="LiveId" clId="{9474362A-F329-4D6E-BDE7-F61DBA5ED742}" dt="2024-04-05T14:27:15.276" v="3503"/>
          <ac:spMkLst>
            <pc:docMk/>
            <pc:sldMk cId="3619863133" sldId="916"/>
            <ac:spMk id="1212" creationId="{CF5123AE-6EF4-B9D2-4C5A-B8C395D3D0FD}"/>
          </ac:spMkLst>
        </pc:spChg>
        <pc:spChg chg="mod">
          <ac:chgData name="Heinrich Lukas Weil" userId="8de1357be3ba42a7" providerId="LiveId" clId="{9474362A-F329-4D6E-BDE7-F61DBA5ED742}" dt="2024-04-05T14:27:15.276" v="3503"/>
          <ac:spMkLst>
            <pc:docMk/>
            <pc:sldMk cId="3619863133" sldId="916"/>
            <ac:spMk id="1213" creationId="{6B171000-CBE8-0C2C-7547-A548A3475F43}"/>
          </ac:spMkLst>
        </pc:spChg>
        <pc:spChg chg="mod">
          <ac:chgData name="Heinrich Lukas Weil" userId="8de1357be3ba42a7" providerId="LiveId" clId="{9474362A-F329-4D6E-BDE7-F61DBA5ED742}" dt="2024-04-05T14:27:15.276" v="3503"/>
          <ac:spMkLst>
            <pc:docMk/>
            <pc:sldMk cId="3619863133" sldId="916"/>
            <ac:spMk id="1214" creationId="{DEC384BB-BBF6-BB4E-3039-4778A2ABF68F}"/>
          </ac:spMkLst>
        </pc:spChg>
        <pc:spChg chg="mod">
          <ac:chgData name="Heinrich Lukas Weil" userId="8de1357be3ba42a7" providerId="LiveId" clId="{9474362A-F329-4D6E-BDE7-F61DBA5ED742}" dt="2024-04-05T14:27:15.276" v="3503"/>
          <ac:spMkLst>
            <pc:docMk/>
            <pc:sldMk cId="3619863133" sldId="916"/>
            <ac:spMk id="1215" creationId="{587CF178-74C8-3A35-F3DC-A2D29DFA3478}"/>
          </ac:spMkLst>
        </pc:spChg>
        <pc:spChg chg="mod">
          <ac:chgData name="Heinrich Lukas Weil" userId="8de1357be3ba42a7" providerId="LiveId" clId="{9474362A-F329-4D6E-BDE7-F61DBA5ED742}" dt="2024-04-05T14:27:15.276" v="3503"/>
          <ac:spMkLst>
            <pc:docMk/>
            <pc:sldMk cId="3619863133" sldId="916"/>
            <ac:spMk id="1216" creationId="{F45E6B9F-DDE5-125D-391E-DCC5159FA000}"/>
          </ac:spMkLst>
        </pc:spChg>
        <pc:spChg chg="mod">
          <ac:chgData name="Heinrich Lukas Weil" userId="8de1357be3ba42a7" providerId="LiveId" clId="{9474362A-F329-4D6E-BDE7-F61DBA5ED742}" dt="2024-04-05T14:27:15.276" v="3503"/>
          <ac:spMkLst>
            <pc:docMk/>
            <pc:sldMk cId="3619863133" sldId="916"/>
            <ac:spMk id="1217" creationId="{EBA9228A-8277-43DC-0B33-B83E917E6452}"/>
          </ac:spMkLst>
        </pc:spChg>
        <pc:spChg chg="mod">
          <ac:chgData name="Heinrich Lukas Weil" userId="8de1357be3ba42a7" providerId="LiveId" clId="{9474362A-F329-4D6E-BDE7-F61DBA5ED742}" dt="2024-04-05T14:27:15.276" v="3503"/>
          <ac:spMkLst>
            <pc:docMk/>
            <pc:sldMk cId="3619863133" sldId="916"/>
            <ac:spMk id="1218" creationId="{32EE015C-1AB1-780C-6FBD-4962CDDC9A7F}"/>
          </ac:spMkLst>
        </pc:spChg>
        <pc:spChg chg="mod">
          <ac:chgData name="Heinrich Lukas Weil" userId="8de1357be3ba42a7" providerId="LiveId" clId="{9474362A-F329-4D6E-BDE7-F61DBA5ED742}" dt="2024-04-05T14:27:15.276" v="3503"/>
          <ac:spMkLst>
            <pc:docMk/>
            <pc:sldMk cId="3619863133" sldId="916"/>
            <ac:spMk id="1219" creationId="{CC4C6B7E-E779-E328-A7B0-09E934474D62}"/>
          </ac:spMkLst>
        </pc:spChg>
        <pc:spChg chg="mod">
          <ac:chgData name="Heinrich Lukas Weil" userId="8de1357be3ba42a7" providerId="LiveId" clId="{9474362A-F329-4D6E-BDE7-F61DBA5ED742}" dt="2024-04-05T14:27:15.276" v="3503"/>
          <ac:spMkLst>
            <pc:docMk/>
            <pc:sldMk cId="3619863133" sldId="916"/>
            <ac:spMk id="1221" creationId="{00EBA2AC-9809-D610-F037-E1C7A036B046}"/>
          </ac:spMkLst>
        </pc:spChg>
        <pc:spChg chg="mod">
          <ac:chgData name="Heinrich Lukas Weil" userId="8de1357be3ba42a7" providerId="LiveId" clId="{9474362A-F329-4D6E-BDE7-F61DBA5ED742}" dt="2024-04-05T14:27:15.276" v="3503"/>
          <ac:spMkLst>
            <pc:docMk/>
            <pc:sldMk cId="3619863133" sldId="916"/>
            <ac:spMk id="1224" creationId="{B075319A-AB00-6121-1788-0D82C32317E7}"/>
          </ac:spMkLst>
        </pc:spChg>
        <pc:spChg chg="mod">
          <ac:chgData name="Heinrich Lukas Weil" userId="8de1357be3ba42a7" providerId="LiveId" clId="{9474362A-F329-4D6E-BDE7-F61DBA5ED742}" dt="2024-04-05T14:27:15.276" v="3503"/>
          <ac:spMkLst>
            <pc:docMk/>
            <pc:sldMk cId="3619863133" sldId="916"/>
            <ac:spMk id="1225" creationId="{0C1D594F-B36A-2D4F-0568-3A5BAD3BCCF8}"/>
          </ac:spMkLst>
        </pc:spChg>
        <pc:spChg chg="mod">
          <ac:chgData name="Heinrich Lukas Weil" userId="8de1357be3ba42a7" providerId="LiveId" clId="{9474362A-F329-4D6E-BDE7-F61DBA5ED742}" dt="2024-04-05T14:27:15.276" v="3503"/>
          <ac:spMkLst>
            <pc:docMk/>
            <pc:sldMk cId="3619863133" sldId="916"/>
            <ac:spMk id="1226" creationId="{D03F64C2-7995-10B8-CD15-2C94E44CF218}"/>
          </ac:spMkLst>
        </pc:spChg>
        <pc:spChg chg="mod">
          <ac:chgData name="Heinrich Lukas Weil" userId="8de1357be3ba42a7" providerId="LiveId" clId="{9474362A-F329-4D6E-BDE7-F61DBA5ED742}" dt="2024-04-05T14:27:15.276" v="3503"/>
          <ac:spMkLst>
            <pc:docMk/>
            <pc:sldMk cId="3619863133" sldId="916"/>
            <ac:spMk id="1227" creationId="{FBCB12D1-EE69-3A62-3BC6-9FD13292A18E}"/>
          </ac:spMkLst>
        </pc:spChg>
        <pc:spChg chg="mod">
          <ac:chgData name="Heinrich Lukas Weil" userId="8de1357be3ba42a7" providerId="LiveId" clId="{9474362A-F329-4D6E-BDE7-F61DBA5ED742}" dt="2024-04-05T14:27:15.276" v="3503"/>
          <ac:spMkLst>
            <pc:docMk/>
            <pc:sldMk cId="3619863133" sldId="916"/>
            <ac:spMk id="1228" creationId="{37AABEE2-FE2D-5211-C505-84D671354C5A}"/>
          </ac:spMkLst>
        </pc:spChg>
        <pc:spChg chg="mod">
          <ac:chgData name="Heinrich Lukas Weil" userId="8de1357be3ba42a7" providerId="LiveId" clId="{9474362A-F329-4D6E-BDE7-F61DBA5ED742}" dt="2024-04-05T14:27:15.276" v="3503"/>
          <ac:spMkLst>
            <pc:docMk/>
            <pc:sldMk cId="3619863133" sldId="916"/>
            <ac:spMk id="1229" creationId="{5BB9B451-7F15-EAE9-A313-4DE588AB92F7}"/>
          </ac:spMkLst>
        </pc:spChg>
        <pc:spChg chg="mod">
          <ac:chgData name="Heinrich Lukas Weil" userId="8de1357be3ba42a7" providerId="LiveId" clId="{9474362A-F329-4D6E-BDE7-F61DBA5ED742}" dt="2024-04-05T14:27:15.276" v="3503"/>
          <ac:spMkLst>
            <pc:docMk/>
            <pc:sldMk cId="3619863133" sldId="916"/>
            <ac:spMk id="1230" creationId="{F0DAB75E-5208-31CC-1C9E-A85EE19C0453}"/>
          </ac:spMkLst>
        </pc:spChg>
        <pc:spChg chg="mod">
          <ac:chgData name="Heinrich Lukas Weil" userId="8de1357be3ba42a7" providerId="LiveId" clId="{9474362A-F329-4D6E-BDE7-F61DBA5ED742}" dt="2024-04-05T14:27:15.276" v="3503"/>
          <ac:spMkLst>
            <pc:docMk/>
            <pc:sldMk cId="3619863133" sldId="916"/>
            <ac:spMk id="1231" creationId="{51E69C6E-E636-D7A8-BBFA-5FBDB6774C48}"/>
          </ac:spMkLst>
        </pc:spChg>
        <pc:spChg chg="mod">
          <ac:chgData name="Heinrich Lukas Weil" userId="8de1357be3ba42a7" providerId="LiveId" clId="{9474362A-F329-4D6E-BDE7-F61DBA5ED742}" dt="2024-04-05T14:27:15.276" v="3503"/>
          <ac:spMkLst>
            <pc:docMk/>
            <pc:sldMk cId="3619863133" sldId="916"/>
            <ac:spMk id="1232" creationId="{7956AECD-6CC9-4513-03FE-6FA7B7959F9D}"/>
          </ac:spMkLst>
        </pc:spChg>
        <pc:spChg chg="mod">
          <ac:chgData name="Heinrich Lukas Weil" userId="8de1357be3ba42a7" providerId="LiveId" clId="{9474362A-F329-4D6E-BDE7-F61DBA5ED742}" dt="2024-04-05T14:27:15.276" v="3503"/>
          <ac:spMkLst>
            <pc:docMk/>
            <pc:sldMk cId="3619863133" sldId="916"/>
            <ac:spMk id="1233" creationId="{11D47BFF-FAAA-3CFB-823B-9C7C0283F470}"/>
          </ac:spMkLst>
        </pc:spChg>
        <pc:spChg chg="mod">
          <ac:chgData name="Heinrich Lukas Weil" userId="8de1357be3ba42a7" providerId="LiveId" clId="{9474362A-F329-4D6E-BDE7-F61DBA5ED742}" dt="2024-04-05T14:27:15.276" v="3503"/>
          <ac:spMkLst>
            <pc:docMk/>
            <pc:sldMk cId="3619863133" sldId="916"/>
            <ac:spMk id="1234" creationId="{972A7610-7F52-A74A-34CB-DEE5CFB88D6F}"/>
          </ac:spMkLst>
        </pc:spChg>
        <pc:spChg chg="mod">
          <ac:chgData name="Heinrich Lukas Weil" userId="8de1357be3ba42a7" providerId="LiveId" clId="{9474362A-F329-4D6E-BDE7-F61DBA5ED742}" dt="2024-04-05T14:27:15.276" v="3503"/>
          <ac:spMkLst>
            <pc:docMk/>
            <pc:sldMk cId="3619863133" sldId="916"/>
            <ac:spMk id="1235" creationId="{0F005352-2D96-9368-7D36-FDAFA09D4EA7}"/>
          </ac:spMkLst>
        </pc:spChg>
        <pc:spChg chg="add del mod">
          <ac:chgData name="Heinrich Lukas Weil" userId="8de1357be3ba42a7" providerId="LiveId" clId="{9474362A-F329-4D6E-BDE7-F61DBA5ED742}" dt="2024-04-05T14:37:18.976" v="3644" actId="478"/>
          <ac:spMkLst>
            <pc:docMk/>
            <pc:sldMk cId="3619863133" sldId="916"/>
            <ac:spMk id="1243" creationId="{AC647E08-6876-871C-966F-5458421A1F02}"/>
          </ac:spMkLst>
        </pc:spChg>
        <pc:grpChg chg="del">
          <ac:chgData name="Heinrich Lukas Weil" userId="8de1357be3ba42a7" providerId="LiveId" clId="{9474362A-F329-4D6E-BDE7-F61DBA5ED742}" dt="2024-04-05T13:20:31.561" v="3023" actId="478"/>
          <ac:grpSpMkLst>
            <pc:docMk/>
            <pc:sldMk cId="3619863133" sldId="916"/>
            <ac:grpSpMk id="2" creationId="{832738D2-EC51-4F3E-86BC-B4BD687FF482}"/>
          </ac:grpSpMkLst>
        </pc:grpChg>
        <pc:grpChg chg="add del mod">
          <ac:chgData name="Heinrich Lukas Weil" userId="8de1357be3ba42a7" providerId="LiveId" clId="{9474362A-F329-4D6E-BDE7-F61DBA5ED742}" dt="2024-04-05T14:25:41.073" v="3483" actId="478"/>
          <ac:grpSpMkLst>
            <pc:docMk/>
            <pc:sldMk cId="3619863133" sldId="916"/>
            <ac:grpSpMk id="27" creationId="{D59BF25C-8E2E-55D4-FEF2-B84A141B6D57}"/>
          </ac:grpSpMkLst>
        </pc:grpChg>
        <pc:grpChg chg="add del mod">
          <ac:chgData name="Heinrich Lukas Weil" userId="8de1357be3ba42a7" providerId="LiveId" clId="{9474362A-F329-4D6E-BDE7-F61DBA5ED742}" dt="2024-04-05T14:25:41.073" v="3483" actId="478"/>
          <ac:grpSpMkLst>
            <pc:docMk/>
            <pc:sldMk cId="3619863133" sldId="916"/>
            <ac:grpSpMk id="34" creationId="{0AE26CD0-BADC-EAC7-3728-76AB99991294}"/>
          </ac:grpSpMkLst>
        </pc:grpChg>
        <pc:grpChg chg="del">
          <ac:chgData name="Heinrich Lukas Weil" userId="8de1357be3ba42a7" providerId="LiveId" clId="{9474362A-F329-4D6E-BDE7-F61DBA5ED742}" dt="2024-04-05T13:20:31.561" v="3023" actId="478"/>
          <ac:grpSpMkLst>
            <pc:docMk/>
            <pc:sldMk cId="3619863133" sldId="916"/>
            <ac:grpSpMk id="47" creationId="{2FAC2FB0-E89D-2741-36D9-92470A06A98D}"/>
          </ac:grpSpMkLst>
        </pc:grpChg>
        <pc:grpChg chg="add del mod">
          <ac:chgData name="Heinrich Lukas Weil" userId="8de1357be3ba42a7" providerId="LiveId" clId="{9474362A-F329-4D6E-BDE7-F61DBA5ED742}" dt="2024-04-05T14:25:41.073" v="3483" actId="478"/>
          <ac:grpSpMkLst>
            <pc:docMk/>
            <pc:sldMk cId="3619863133" sldId="916"/>
            <ac:grpSpMk id="55" creationId="{A4194F42-6833-1FE2-AAB7-C818883E8484}"/>
          </ac:grpSpMkLst>
        </pc:grpChg>
        <pc:grpChg chg="add del mod">
          <ac:chgData name="Heinrich Lukas Weil" userId="8de1357be3ba42a7" providerId="LiveId" clId="{9474362A-F329-4D6E-BDE7-F61DBA5ED742}" dt="2024-04-05T14:25:41.073" v="3483" actId="478"/>
          <ac:grpSpMkLst>
            <pc:docMk/>
            <pc:sldMk cId="3619863133" sldId="916"/>
            <ac:grpSpMk id="59" creationId="{DD07802C-113F-C26C-D8B2-3B09CB20417D}"/>
          </ac:grpSpMkLst>
        </pc:grpChg>
        <pc:grpChg chg="add del mod">
          <ac:chgData name="Heinrich Lukas Weil" userId="8de1357be3ba42a7" providerId="LiveId" clId="{9474362A-F329-4D6E-BDE7-F61DBA5ED742}" dt="2024-04-05T14:25:41.073" v="3483" actId="478"/>
          <ac:grpSpMkLst>
            <pc:docMk/>
            <pc:sldMk cId="3619863133" sldId="916"/>
            <ac:grpSpMk id="63" creationId="{3C72117C-EE4D-9DA2-9856-3FF56DA92F89}"/>
          </ac:grpSpMkLst>
        </pc:grpChg>
        <pc:grpChg chg="add del mod">
          <ac:chgData name="Heinrich Lukas Weil" userId="8de1357be3ba42a7" providerId="LiveId" clId="{9474362A-F329-4D6E-BDE7-F61DBA5ED742}" dt="2024-04-05T14:25:41.073" v="3483" actId="478"/>
          <ac:grpSpMkLst>
            <pc:docMk/>
            <pc:sldMk cId="3619863133" sldId="916"/>
            <ac:grpSpMk id="77" creationId="{4561BA52-7446-652C-8891-09B11746B534}"/>
          </ac:grpSpMkLst>
        </pc:grpChg>
        <pc:grpChg chg="add del mod">
          <ac:chgData name="Heinrich Lukas Weil" userId="8de1357be3ba42a7" providerId="LiveId" clId="{9474362A-F329-4D6E-BDE7-F61DBA5ED742}" dt="2024-04-05T14:25:41.073" v="3483" actId="478"/>
          <ac:grpSpMkLst>
            <pc:docMk/>
            <pc:sldMk cId="3619863133" sldId="916"/>
            <ac:grpSpMk id="81" creationId="{986D3155-0038-00EA-DE85-F86A47152C37}"/>
          </ac:grpSpMkLst>
        </pc:grpChg>
        <pc:grpChg chg="add del mod">
          <ac:chgData name="Heinrich Lukas Weil" userId="8de1357be3ba42a7" providerId="LiveId" clId="{9474362A-F329-4D6E-BDE7-F61DBA5ED742}" dt="2024-04-05T14:25:41.073" v="3483" actId="478"/>
          <ac:grpSpMkLst>
            <pc:docMk/>
            <pc:sldMk cId="3619863133" sldId="916"/>
            <ac:grpSpMk id="91" creationId="{936E0028-26C4-8CC9-2F26-D5C5AB170D48}"/>
          </ac:grpSpMkLst>
        </pc:grpChg>
        <pc:grpChg chg="add del mod">
          <ac:chgData name="Heinrich Lukas Weil" userId="8de1357be3ba42a7" providerId="LiveId" clId="{9474362A-F329-4D6E-BDE7-F61DBA5ED742}" dt="2024-04-05T14:25:41.073" v="3483" actId="478"/>
          <ac:grpSpMkLst>
            <pc:docMk/>
            <pc:sldMk cId="3619863133" sldId="916"/>
            <ac:grpSpMk id="95" creationId="{0318685A-4C0E-DCB4-398F-146555B4F93B}"/>
          </ac:grpSpMkLst>
        </pc:grpChg>
        <pc:grpChg chg="add del mod">
          <ac:chgData name="Heinrich Lukas Weil" userId="8de1357be3ba42a7" providerId="LiveId" clId="{9474362A-F329-4D6E-BDE7-F61DBA5ED742}" dt="2024-04-05T14:25:41.073" v="3483" actId="478"/>
          <ac:grpSpMkLst>
            <pc:docMk/>
            <pc:sldMk cId="3619863133" sldId="916"/>
            <ac:grpSpMk id="99" creationId="{34B7B2FD-7A21-6267-3E17-0D0F44582232}"/>
          </ac:grpSpMkLst>
        </pc:grpChg>
        <pc:grpChg chg="add del mod">
          <ac:chgData name="Heinrich Lukas Weil" userId="8de1357be3ba42a7" providerId="LiveId" clId="{9474362A-F329-4D6E-BDE7-F61DBA5ED742}" dt="2024-04-05T14:25:41.073" v="3483" actId="478"/>
          <ac:grpSpMkLst>
            <pc:docMk/>
            <pc:sldMk cId="3619863133" sldId="916"/>
            <ac:grpSpMk id="108" creationId="{1B8AD06D-0731-FD80-8545-D85C9316D879}"/>
          </ac:grpSpMkLst>
        </pc:grpChg>
        <pc:grpChg chg="add del mod">
          <ac:chgData name="Heinrich Lukas Weil" userId="8de1357be3ba42a7" providerId="LiveId" clId="{9474362A-F329-4D6E-BDE7-F61DBA5ED742}" dt="2024-04-05T13:30:53.724" v="3196" actId="478"/>
          <ac:grpSpMkLst>
            <pc:docMk/>
            <pc:sldMk cId="3619863133" sldId="916"/>
            <ac:grpSpMk id="119" creationId="{397F08DE-F1D6-9435-8493-B628D906D980}"/>
          </ac:grpSpMkLst>
        </pc:grpChg>
        <pc:grpChg chg="mod">
          <ac:chgData name="Heinrich Lukas Weil" userId="8de1357be3ba42a7" providerId="LiveId" clId="{9474362A-F329-4D6E-BDE7-F61DBA5ED742}" dt="2024-04-05T13:29:53.924" v="3175"/>
          <ac:grpSpMkLst>
            <pc:docMk/>
            <pc:sldMk cId="3619863133" sldId="916"/>
            <ac:grpSpMk id="120" creationId="{98747B73-A162-0DF3-F203-A35DA23619C4}"/>
          </ac:grpSpMkLst>
        </pc:grpChg>
        <pc:grpChg chg="add mod">
          <ac:chgData name="Heinrich Lukas Weil" userId="8de1357be3ba42a7" providerId="LiveId" clId="{9474362A-F329-4D6E-BDE7-F61DBA5ED742}" dt="2024-04-05T14:35:48.246" v="3532" actId="1038"/>
          <ac:grpSpMkLst>
            <pc:docMk/>
            <pc:sldMk cId="3619863133" sldId="916"/>
            <ac:grpSpMk id="133" creationId="{F1BAE9FB-6D5A-9B8A-9CF6-DFF197D8FA93}"/>
          </ac:grpSpMkLst>
        </pc:grpChg>
        <pc:grpChg chg="mod">
          <ac:chgData name="Heinrich Lukas Weil" userId="8de1357be3ba42a7" providerId="LiveId" clId="{9474362A-F329-4D6E-BDE7-F61DBA5ED742}" dt="2024-04-05T14:35:48.246" v="3532" actId="1038"/>
          <ac:grpSpMkLst>
            <pc:docMk/>
            <pc:sldMk cId="3619863133" sldId="916"/>
            <ac:grpSpMk id="134" creationId="{F1849BE6-66A0-14D6-6504-62F5BA98DE26}"/>
          </ac:grpSpMkLst>
        </pc:grpChg>
        <pc:grpChg chg="add mod">
          <ac:chgData name="Heinrich Lukas Weil" userId="8de1357be3ba42a7" providerId="LiveId" clId="{9474362A-F329-4D6E-BDE7-F61DBA5ED742}" dt="2024-04-05T14:35:48.246" v="3532" actId="1038"/>
          <ac:grpSpMkLst>
            <pc:docMk/>
            <pc:sldMk cId="3619863133" sldId="916"/>
            <ac:grpSpMk id="148" creationId="{460058DC-13BD-8013-9202-AD632C716179}"/>
          </ac:grpSpMkLst>
        </pc:grpChg>
        <pc:grpChg chg="add mod">
          <ac:chgData name="Heinrich Lukas Weil" userId="8de1357be3ba42a7" providerId="LiveId" clId="{9474362A-F329-4D6E-BDE7-F61DBA5ED742}" dt="2024-04-05T14:35:48.246" v="3532" actId="1038"/>
          <ac:grpSpMkLst>
            <pc:docMk/>
            <pc:sldMk cId="3619863133" sldId="916"/>
            <ac:grpSpMk id="149" creationId="{3AF4BB46-C1DF-1B83-CFE8-DC6F34DF2157}"/>
          </ac:grpSpMkLst>
        </pc:grpChg>
        <pc:grpChg chg="mod">
          <ac:chgData name="Heinrich Lukas Weil" userId="8de1357be3ba42a7" providerId="LiveId" clId="{9474362A-F329-4D6E-BDE7-F61DBA5ED742}" dt="2024-04-05T14:35:48.246" v="3532" actId="1038"/>
          <ac:grpSpMkLst>
            <pc:docMk/>
            <pc:sldMk cId="3619863133" sldId="916"/>
            <ac:grpSpMk id="151" creationId="{6FE9E4ED-FAFD-712E-D3DD-D7D7731F0100}"/>
          </ac:grpSpMkLst>
        </pc:grpChg>
        <pc:grpChg chg="mod">
          <ac:chgData name="Heinrich Lukas Weil" userId="8de1357be3ba42a7" providerId="LiveId" clId="{9474362A-F329-4D6E-BDE7-F61DBA5ED742}" dt="2024-04-05T14:35:48.246" v="3532" actId="1038"/>
          <ac:grpSpMkLst>
            <pc:docMk/>
            <pc:sldMk cId="3619863133" sldId="916"/>
            <ac:grpSpMk id="152" creationId="{4D59B20B-5F3C-5E89-41AC-734644C9B3B2}"/>
          </ac:grpSpMkLst>
        </pc:grpChg>
        <pc:grpChg chg="add mod ord">
          <ac:chgData name="Heinrich Lukas Weil" userId="8de1357be3ba42a7" providerId="LiveId" clId="{9474362A-F329-4D6E-BDE7-F61DBA5ED742}" dt="2024-04-05T14:35:48.246" v="3532" actId="1038"/>
          <ac:grpSpMkLst>
            <pc:docMk/>
            <pc:sldMk cId="3619863133" sldId="916"/>
            <ac:grpSpMk id="165" creationId="{3D765E4F-2FF6-81F6-DC5C-9F16CB80F26C}"/>
          </ac:grpSpMkLst>
        </pc:grpChg>
        <pc:grpChg chg="mod">
          <ac:chgData name="Heinrich Lukas Weil" userId="8de1357be3ba42a7" providerId="LiveId" clId="{9474362A-F329-4D6E-BDE7-F61DBA5ED742}" dt="2024-04-05T14:35:48.246" v="3532" actId="1038"/>
          <ac:grpSpMkLst>
            <pc:docMk/>
            <pc:sldMk cId="3619863133" sldId="916"/>
            <ac:grpSpMk id="167" creationId="{743F278A-9FAC-20C0-A024-9C194D7D4C99}"/>
          </ac:grpSpMkLst>
        </pc:grpChg>
        <pc:grpChg chg="mod">
          <ac:chgData name="Heinrich Lukas Weil" userId="8de1357be3ba42a7" providerId="LiveId" clId="{9474362A-F329-4D6E-BDE7-F61DBA5ED742}" dt="2024-04-05T14:35:48.246" v="3532" actId="1038"/>
          <ac:grpSpMkLst>
            <pc:docMk/>
            <pc:sldMk cId="3619863133" sldId="916"/>
            <ac:grpSpMk id="168" creationId="{1CB6B2B8-E522-5DA8-90CC-84119BA11F60}"/>
          </ac:grpSpMkLst>
        </pc:grpChg>
        <pc:grpChg chg="add mod">
          <ac:chgData name="Heinrich Lukas Weil" userId="8de1357be3ba42a7" providerId="LiveId" clId="{9474362A-F329-4D6E-BDE7-F61DBA5ED742}" dt="2024-04-05T14:36:48.778" v="3609" actId="1037"/>
          <ac:grpSpMkLst>
            <pc:docMk/>
            <pc:sldMk cId="3619863133" sldId="916"/>
            <ac:grpSpMk id="1043" creationId="{BE88CD57-F905-913A-6EE4-429E5844B4D5}"/>
          </ac:grpSpMkLst>
        </pc:grpChg>
        <pc:grpChg chg="del mod">
          <ac:chgData name="Heinrich Lukas Weil" userId="8de1357be3ba42a7" providerId="LiveId" clId="{9474362A-F329-4D6E-BDE7-F61DBA5ED742}" dt="2024-04-05T14:24:20.594" v="3468" actId="165"/>
          <ac:grpSpMkLst>
            <pc:docMk/>
            <pc:sldMk cId="3619863133" sldId="916"/>
            <ac:grpSpMk id="1046" creationId="{BED50FF0-7B37-1B2C-6077-3754F79D33E2}"/>
          </ac:grpSpMkLst>
        </pc:grpChg>
        <pc:grpChg chg="del mod topLvl">
          <ac:chgData name="Heinrich Lukas Weil" userId="8de1357be3ba42a7" providerId="LiveId" clId="{9474362A-F329-4D6E-BDE7-F61DBA5ED742}" dt="2024-04-05T14:24:22.742" v="3469" actId="478"/>
          <ac:grpSpMkLst>
            <pc:docMk/>
            <pc:sldMk cId="3619863133" sldId="916"/>
            <ac:grpSpMk id="1047" creationId="{38FC6BA7-1081-951D-0E9C-6072C6BF4929}"/>
          </ac:grpSpMkLst>
        </pc:grpChg>
        <pc:grpChg chg="mod">
          <ac:chgData name="Heinrich Lukas Weil" userId="8de1357be3ba42a7" providerId="LiveId" clId="{9474362A-F329-4D6E-BDE7-F61DBA5ED742}" dt="2024-04-05T14:24:20.594" v="3468" actId="165"/>
          <ac:grpSpMkLst>
            <pc:docMk/>
            <pc:sldMk cId="3619863133" sldId="916"/>
            <ac:grpSpMk id="1048" creationId="{A7012E57-11D5-C442-F57B-532C6CCE084A}"/>
          </ac:grpSpMkLst>
        </pc:grpChg>
        <pc:grpChg chg="mod topLvl">
          <ac:chgData name="Heinrich Lukas Weil" userId="8de1357be3ba42a7" providerId="LiveId" clId="{9474362A-F329-4D6E-BDE7-F61DBA5ED742}" dt="2024-04-05T14:35:48.246" v="3532" actId="1038"/>
          <ac:grpSpMkLst>
            <pc:docMk/>
            <pc:sldMk cId="3619863133" sldId="916"/>
            <ac:grpSpMk id="1058" creationId="{48685117-A976-007C-2536-1ACF5407BF89}"/>
          </ac:grpSpMkLst>
        </pc:grpChg>
        <pc:grpChg chg="mod">
          <ac:chgData name="Heinrich Lukas Weil" userId="8de1357be3ba42a7" providerId="LiveId" clId="{9474362A-F329-4D6E-BDE7-F61DBA5ED742}" dt="2024-04-05T14:35:48.246" v="3532" actId="1038"/>
          <ac:grpSpMkLst>
            <pc:docMk/>
            <pc:sldMk cId="3619863133" sldId="916"/>
            <ac:grpSpMk id="1059" creationId="{BCE91924-644E-E0A4-817A-3578EC851C4F}"/>
          </ac:grpSpMkLst>
        </pc:grpChg>
        <pc:grpChg chg="add del mod">
          <ac:chgData name="Heinrich Lukas Weil" userId="8de1357be3ba42a7" providerId="LiveId" clId="{9474362A-F329-4D6E-BDE7-F61DBA5ED742}" dt="2024-04-05T14:25:09.797" v="3478" actId="478"/>
          <ac:grpSpMkLst>
            <pc:docMk/>
            <pc:sldMk cId="3619863133" sldId="916"/>
            <ac:grpSpMk id="1064" creationId="{48C2C769-70CA-A7AB-EFA3-FBA30C5463F9}"/>
          </ac:grpSpMkLst>
        </pc:grpChg>
        <pc:grpChg chg="mod">
          <ac:chgData name="Heinrich Lukas Weil" userId="8de1357be3ba42a7" providerId="LiveId" clId="{9474362A-F329-4D6E-BDE7-F61DBA5ED742}" dt="2024-04-05T14:25:09.005" v="3477" actId="1076"/>
          <ac:grpSpMkLst>
            <pc:docMk/>
            <pc:sldMk cId="3619863133" sldId="916"/>
            <ac:grpSpMk id="1066" creationId="{B7580E82-EDC4-5856-6B95-7C5BE1312BE6}"/>
          </ac:grpSpMkLst>
        </pc:grpChg>
        <pc:grpChg chg="mod">
          <ac:chgData name="Heinrich Lukas Weil" userId="8de1357be3ba42a7" providerId="LiveId" clId="{9474362A-F329-4D6E-BDE7-F61DBA5ED742}" dt="2024-04-05T14:25:09.005" v="3477" actId="1076"/>
          <ac:grpSpMkLst>
            <pc:docMk/>
            <pc:sldMk cId="3619863133" sldId="916"/>
            <ac:grpSpMk id="1067" creationId="{7D31A6A1-1243-A2CE-688D-60238CEBD78E}"/>
          </ac:grpSpMkLst>
        </pc:grpChg>
        <pc:grpChg chg="add del mod">
          <ac:chgData name="Heinrich Lukas Weil" userId="8de1357be3ba42a7" providerId="LiveId" clId="{9474362A-F329-4D6E-BDE7-F61DBA5ED742}" dt="2024-04-05T14:25:09.797" v="3478" actId="478"/>
          <ac:grpSpMkLst>
            <pc:docMk/>
            <pc:sldMk cId="3619863133" sldId="916"/>
            <ac:grpSpMk id="1080" creationId="{B8A7A410-E4FE-BCC8-04B7-A2496BC18336}"/>
          </ac:grpSpMkLst>
        </pc:grpChg>
        <pc:grpChg chg="mod">
          <ac:chgData name="Heinrich Lukas Weil" userId="8de1357be3ba42a7" providerId="LiveId" clId="{9474362A-F329-4D6E-BDE7-F61DBA5ED742}" dt="2024-04-05T14:25:09.005" v="3477" actId="1076"/>
          <ac:grpSpMkLst>
            <pc:docMk/>
            <pc:sldMk cId="3619863133" sldId="916"/>
            <ac:grpSpMk id="1081" creationId="{ADAF0F57-B12D-DD74-34A3-80BC6024FA4D}"/>
          </ac:grpSpMkLst>
        </pc:grpChg>
        <pc:grpChg chg="add del mod">
          <ac:chgData name="Heinrich Lukas Weil" userId="8de1357be3ba42a7" providerId="LiveId" clId="{9474362A-F329-4D6E-BDE7-F61DBA5ED742}" dt="2024-04-05T14:25:09.797" v="3478" actId="478"/>
          <ac:grpSpMkLst>
            <pc:docMk/>
            <pc:sldMk cId="3619863133" sldId="916"/>
            <ac:grpSpMk id="1086" creationId="{94263235-4125-B392-6F9F-28D49241978E}"/>
          </ac:grpSpMkLst>
        </pc:grpChg>
        <pc:grpChg chg="mod">
          <ac:chgData name="Heinrich Lukas Weil" userId="8de1357be3ba42a7" providerId="LiveId" clId="{9474362A-F329-4D6E-BDE7-F61DBA5ED742}" dt="2024-04-05T14:25:09.005" v="3477" actId="1076"/>
          <ac:grpSpMkLst>
            <pc:docMk/>
            <pc:sldMk cId="3619863133" sldId="916"/>
            <ac:grpSpMk id="1088" creationId="{4C081FD1-8917-B097-5C0A-4FF38908C636}"/>
          </ac:grpSpMkLst>
        </pc:grpChg>
        <pc:grpChg chg="mod">
          <ac:chgData name="Heinrich Lukas Weil" userId="8de1357be3ba42a7" providerId="LiveId" clId="{9474362A-F329-4D6E-BDE7-F61DBA5ED742}" dt="2024-04-05T14:25:09.005" v="3477" actId="1076"/>
          <ac:grpSpMkLst>
            <pc:docMk/>
            <pc:sldMk cId="3619863133" sldId="916"/>
            <ac:grpSpMk id="1089" creationId="{03893D18-1BB3-3FF0-A6FE-D0D1FBD40C79}"/>
          </ac:grpSpMkLst>
        </pc:grpChg>
        <pc:grpChg chg="add del mod">
          <ac:chgData name="Heinrich Lukas Weil" userId="8de1357be3ba42a7" providerId="LiveId" clId="{9474362A-F329-4D6E-BDE7-F61DBA5ED742}" dt="2024-04-05T14:25:09.797" v="3478" actId="478"/>
          <ac:grpSpMkLst>
            <pc:docMk/>
            <pc:sldMk cId="3619863133" sldId="916"/>
            <ac:grpSpMk id="1102" creationId="{E3C61EE2-0CD3-C044-339C-7A08BF1D6C47}"/>
          </ac:grpSpMkLst>
        </pc:grpChg>
        <pc:grpChg chg="mod">
          <ac:chgData name="Heinrich Lukas Weil" userId="8de1357be3ba42a7" providerId="LiveId" clId="{9474362A-F329-4D6E-BDE7-F61DBA5ED742}" dt="2024-04-05T14:25:09.005" v="3477" actId="1076"/>
          <ac:grpSpMkLst>
            <pc:docMk/>
            <pc:sldMk cId="3619863133" sldId="916"/>
            <ac:grpSpMk id="1104" creationId="{3347256B-D95D-D952-D4A6-2AA100BB1580}"/>
          </ac:grpSpMkLst>
        </pc:grpChg>
        <pc:grpChg chg="mod">
          <ac:chgData name="Heinrich Lukas Weil" userId="8de1357be3ba42a7" providerId="LiveId" clId="{9474362A-F329-4D6E-BDE7-F61DBA5ED742}" dt="2024-04-05T14:25:09.005" v="3477" actId="1076"/>
          <ac:grpSpMkLst>
            <pc:docMk/>
            <pc:sldMk cId="3619863133" sldId="916"/>
            <ac:grpSpMk id="1105" creationId="{24FC9FF2-7B30-E9ED-2905-99701EB99FB7}"/>
          </ac:grpSpMkLst>
        </pc:grpChg>
        <pc:grpChg chg="add mod">
          <ac:chgData name="Heinrich Lukas Weil" userId="8de1357be3ba42a7" providerId="LiveId" clId="{9474362A-F329-4D6E-BDE7-F61DBA5ED742}" dt="2024-04-05T14:37:43.242" v="3664" actId="1037"/>
          <ac:grpSpMkLst>
            <pc:docMk/>
            <pc:sldMk cId="3619863133" sldId="916"/>
            <ac:grpSpMk id="1123" creationId="{75CA8384-3E99-0CE0-8FDA-77C3E29890A5}"/>
          </ac:grpSpMkLst>
        </pc:grpChg>
        <pc:grpChg chg="mod">
          <ac:chgData name="Heinrich Lukas Weil" userId="8de1357be3ba42a7" providerId="LiveId" clId="{9474362A-F329-4D6E-BDE7-F61DBA5ED742}" dt="2024-04-05T14:37:43.242" v="3664" actId="1037"/>
          <ac:grpSpMkLst>
            <pc:docMk/>
            <pc:sldMk cId="3619863133" sldId="916"/>
            <ac:grpSpMk id="1124" creationId="{1CC88909-41F2-64C6-B2B9-6B3A38D54A83}"/>
          </ac:grpSpMkLst>
        </pc:grpChg>
        <pc:grpChg chg="add mod">
          <ac:chgData name="Heinrich Lukas Weil" userId="8de1357be3ba42a7" providerId="LiveId" clId="{9474362A-F329-4D6E-BDE7-F61DBA5ED742}" dt="2024-04-05T14:37:43.242" v="3664" actId="1037"/>
          <ac:grpSpMkLst>
            <pc:docMk/>
            <pc:sldMk cId="3619863133" sldId="916"/>
            <ac:grpSpMk id="1129" creationId="{20A21C07-0D5E-FF35-1333-F12BEF4EB7E5}"/>
          </ac:grpSpMkLst>
        </pc:grpChg>
        <pc:grpChg chg="mod">
          <ac:chgData name="Heinrich Lukas Weil" userId="8de1357be3ba42a7" providerId="LiveId" clId="{9474362A-F329-4D6E-BDE7-F61DBA5ED742}" dt="2024-04-05T14:37:43.242" v="3664" actId="1037"/>
          <ac:grpSpMkLst>
            <pc:docMk/>
            <pc:sldMk cId="3619863133" sldId="916"/>
            <ac:grpSpMk id="1131" creationId="{57C9F983-7AA0-AA7F-9FDF-101662B55016}"/>
          </ac:grpSpMkLst>
        </pc:grpChg>
        <pc:grpChg chg="mod">
          <ac:chgData name="Heinrich Lukas Weil" userId="8de1357be3ba42a7" providerId="LiveId" clId="{9474362A-F329-4D6E-BDE7-F61DBA5ED742}" dt="2024-04-05T14:37:43.242" v="3664" actId="1037"/>
          <ac:grpSpMkLst>
            <pc:docMk/>
            <pc:sldMk cId="3619863133" sldId="916"/>
            <ac:grpSpMk id="1132" creationId="{21F99894-6ED6-7129-AEE2-7C8ADE07C557}"/>
          </ac:grpSpMkLst>
        </pc:grpChg>
        <pc:grpChg chg="add mod">
          <ac:chgData name="Heinrich Lukas Weil" userId="8de1357be3ba42a7" providerId="LiveId" clId="{9474362A-F329-4D6E-BDE7-F61DBA5ED742}" dt="2024-04-05T14:37:43.242" v="3664" actId="1037"/>
          <ac:grpSpMkLst>
            <pc:docMk/>
            <pc:sldMk cId="3619863133" sldId="916"/>
            <ac:grpSpMk id="1145" creationId="{118DF8CB-A77A-6511-ECC3-8B4390C0AFEF}"/>
          </ac:grpSpMkLst>
        </pc:grpChg>
        <pc:grpChg chg="mod">
          <ac:chgData name="Heinrich Lukas Weil" userId="8de1357be3ba42a7" providerId="LiveId" clId="{9474362A-F329-4D6E-BDE7-F61DBA5ED742}" dt="2024-04-05T14:37:43.242" v="3664" actId="1037"/>
          <ac:grpSpMkLst>
            <pc:docMk/>
            <pc:sldMk cId="3619863133" sldId="916"/>
            <ac:grpSpMk id="1147" creationId="{F5711990-755A-75B4-5CFF-551689E699A1}"/>
          </ac:grpSpMkLst>
        </pc:grpChg>
        <pc:grpChg chg="mod">
          <ac:chgData name="Heinrich Lukas Weil" userId="8de1357be3ba42a7" providerId="LiveId" clId="{9474362A-F329-4D6E-BDE7-F61DBA5ED742}" dt="2024-04-05T14:37:43.242" v="3664" actId="1037"/>
          <ac:grpSpMkLst>
            <pc:docMk/>
            <pc:sldMk cId="3619863133" sldId="916"/>
            <ac:grpSpMk id="1148" creationId="{5D2553DD-A0D6-4CEE-CDF3-6506B97C6C94}"/>
          </ac:grpSpMkLst>
        </pc:grpChg>
        <pc:grpChg chg="add mod">
          <ac:chgData name="Heinrich Lukas Weil" userId="8de1357be3ba42a7" providerId="LiveId" clId="{9474362A-F329-4D6E-BDE7-F61DBA5ED742}" dt="2024-04-05T15:00:32.266" v="3688" actId="1076"/>
          <ac:grpSpMkLst>
            <pc:docMk/>
            <pc:sldMk cId="3619863133" sldId="916"/>
            <ac:grpSpMk id="1161" creationId="{477738B8-7633-5717-E92F-599A8C37D1B1}"/>
          </ac:grpSpMkLst>
        </pc:grpChg>
        <pc:grpChg chg="mod">
          <ac:chgData name="Heinrich Lukas Weil" userId="8de1357be3ba42a7" providerId="LiveId" clId="{9474362A-F329-4D6E-BDE7-F61DBA5ED742}" dt="2024-04-05T14:37:43.242" v="3664" actId="1037"/>
          <ac:grpSpMkLst>
            <pc:docMk/>
            <pc:sldMk cId="3619863133" sldId="916"/>
            <ac:grpSpMk id="1163" creationId="{5FEACBA1-8975-6D04-B978-951508ED8A93}"/>
          </ac:grpSpMkLst>
        </pc:grpChg>
        <pc:grpChg chg="mod">
          <ac:chgData name="Heinrich Lukas Weil" userId="8de1357be3ba42a7" providerId="LiveId" clId="{9474362A-F329-4D6E-BDE7-F61DBA5ED742}" dt="2024-04-05T14:37:43.242" v="3664" actId="1037"/>
          <ac:grpSpMkLst>
            <pc:docMk/>
            <pc:sldMk cId="3619863133" sldId="916"/>
            <ac:grpSpMk id="1164" creationId="{8B92F5AE-D9D1-49FF-3E70-48B03394F558}"/>
          </ac:grpSpMkLst>
        </pc:grpChg>
        <pc:grpChg chg="add mod">
          <ac:chgData name="Heinrich Lukas Weil" userId="8de1357be3ba42a7" providerId="LiveId" clId="{9474362A-F329-4D6E-BDE7-F61DBA5ED742}" dt="2024-04-05T14:27:15.276" v="3503"/>
          <ac:grpSpMkLst>
            <pc:docMk/>
            <pc:sldMk cId="3619863133" sldId="916"/>
            <ac:grpSpMk id="1182" creationId="{4F07ED15-5AD5-6020-1647-C7EC29358FE6}"/>
          </ac:grpSpMkLst>
        </pc:grpChg>
        <pc:grpChg chg="mod">
          <ac:chgData name="Heinrich Lukas Weil" userId="8de1357be3ba42a7" providerId="LiveId" clId="{9474362A-F329-4D6E-BDE7-F61DBA5ED742}" dt="2024-04-05T14:27:15.276" v="3503"/>
          <ac:grpSpMkLst>
            <pc:docMk/>
            <pc:sldMk cId="3619863133" sldId="916"/>
            <ac:grpSpMk id="1183" creationId="{38BAFD42-1C2D-6211-F6A4-7C3B08A6523C}"/>
          </ac:grpSpMkLst>
        </pc:grpChg>
        <pc:grpChg chg="add mod">
          <ac:chgData name="Heinrich Lukas Weil" userId="8de1357be3ba42a7" providerId="LiveId" clId="{9474362A-F329-4D6E-BDE7-F61DBA5ED742}" dt="2024-04-05T14:27:15.276" v="3503"/>
          <ac:grpSpMkLst>
            <pc:docMk/>
            <pc:sldMk cId="3619863133" sldId="916"/>
            <ac:grpSpMk id="1188" creationId="{BE17B8D4-A3F4-F95E-C772-FC25AC8DD2F0}"/>
          </ac:grpSpMkLst>
        </pc:grpChg>
        <pc:grpChg chg="mod">
          <ac:chgData name="Heinrich Lukas Weil" userId="8de1357be3ba42a7" providerId="LiveId" clId="{9474362A-F329-4D6E-BDE7-F61DBA5ED742}" dt="2024-04-05T14:27:15.276" v="3503"/>
          <ac:grpSpMkLst>
            <pc:docMk/>
            <pc:sldMk cId="3619863133" sldId="916"/>
            <ac:grpSpMk id="1190" creationId="{04237596-4779-700D-8421-BFA1C24426A8}"/>
          </ac:grpSpMkLst>
        </pc:grpChg>
        <pc:grpChg chg="mod">
          <ac:chgData name="Heinrich Lukas Weil" userId="8de1357be3ba42a7" providerId="LiveId" clId="{9474362A-F329-4D6E-BDE7-F61DBA5ED742}" dt="2024-04-05T14:27:15.276" v="3503"/>
          <ac:grpSpMkLst>
            <pc:docMk/>
            <pc:sldMk cId="3619863133" sldId="916"/>
            <ac:grpSpMk id="1191" creationId="{9A6B7A14-FFC6-3AC8-2C80-38093912546D}"/>
          </ac:grpSpMkLst>
        </pc:grpChg>
        <pc:grpChg chg="add mod">
          <ac:chgData name="Heinrich Lukas Weil" userId="8de1357be3ba42a7" providerId="LiveId" clId="{9474362A-F329-4D6E-BDE7-F61DBA5ED742}" dt="2024-04-05T14:27:15.276" v="3503"/>
          <ac:grpSpMkLst>
            <pc:docMk/>
            <pc:sldMk cId="3619863133" sldId="916"/>
            <ac:grpSpMk id="1204" creationId="{A5C98D7B-7A7D-A77B-5AD8-7F7FE24C1E50}"/>
          </ac:grpSpMkLst>
        </pc:grpChg>
        <pc:grpChg chg="mod">
          <ac:chgData name="Heinrich Lukas Weil" userId="8de1357be3ba42a7" providerId="LiveId" clId="{9474362A-F329-4D6E-BDE7-F61DBA5ED742}" dt="2024-04-05T14:27:15.276" v="3503"/>
          <ac:grpSpMkLst>
            <pc:docMk/>
            <pc:sldMk cId="3619863133" sldId="916"/>
            <ac:grpSpMk id="1206" creationId="{820E6BD7-656F-0C36-522F-2B8C5368C312}"/>
          </ac:grpSpMkLst>
        </pc:grpChg>
        <pc:grpChg chg="mod">
          <ac:chgData name="Heinrich Lukas Weil" userId="8de1357be3ba42a7" providerId="LiveId" clId="{9474362A-F329-4D6E-BDE7-F61DBA5ED742}" dt="2024-04-05T14:27:15.276" v="3503"/>
          <ac:grpSpMkLst>
            <pc:docMk/>
            <pc:sldMk cId="3619863133" sldId="916"/>
            <ac:grpSpMk id="1207" creationId="{16150F6D-EB8E-24B3-AE24-0A793353BDA2}"/>
          </ac:grpSpMkLst>
        </pc:grpChg>
        <pc:grpChg chg="add mod">
          <ac:chgData name="Heinrich Lukas Weil" userId="8de1357be3ba42a7" providerId="LiveId" clId="{9474362A-F329-4D6E-BDE7-F61DBA5ED742}" dt="2024-04-05T14:27:15.276" v="3503"/>
          <ac:grpSpMkLst>
            <pc:docMk/>
            <pc:sldMk cId="3619863133" sldId="916"/>
            <ac:grpSpMk id="1220" creationId="{F40F1D6C-7B06-A32E-A72A-045401B3D06D}"/>
          </ac:grpSpMkLst>
        </pc:grpChg>
        <pc:grpChg chg="mod">
          <ac:chgData name="Heinrich Lukas Weil" userId="8de1357be3ba42a7" providerId="LiveId" clId="{9474362A-F329-4D6E-BDE7-F61DBA5ED742}" dt="2024-04-05T14:27:15.276" v="3503"/>
          <ac:grpSpMkLst>
            <pc:docMk/>
            <pc:sldMk cId="3619863133" sldId="916"/>
            <ac:grpSpMk id="1222" creationId="{6B9DA672-3952-0D47-2834-50DD33B235FA}"/>
          </ac:grpSpMkLst>
        </pc:grpChg>
        <pc:grpChg chg="mod">
          <ac:chgData name="Heinrich Lukas Weil" userId="8de1357be3ba42a7" providerId="LiveId" clId="{9474362A-F329-4D6E-BDE7-F61DBA5ED742}" dt="2024-04-05T14:27:15.276" v="3503"/>
          <ac:grpSpMkLst>
            <pc:docMk/>
            <pc:sldMk cId="3619863133" sldId="916"/>
            <ac:grpSpMk id="1223" creationId="{EF8C9BD0-8BB2-7DDF-F720-C5A940C8B069}"/>
          </ac:grpSpMkLst>
        </pc:grpChg>
        <pc:picChg chg="add del mod">
          <ac:chgData name="Heinrich Lukas Weil" userId="8de1357be3ba42a7" providerId="LiveId" clId="{9474362A-F329-4D6E-BDE7-F61DBA5ED742}" dt="2024-04-05T14:24:09.733" v="3465" actId="27803"/>
          <ac:picMkLst>
            <pc:docMk/>
            <pc:sldMk cId="3619863133" sldId="916"/>
            <ac:picMk id="4" creationId="{BCA10606-073C-B2DC-777F-88965DC40866}"/>
          </ac:picMkLst>
        </pc:picChg>
        <pc:picChg chg="del">
          <ac:chgData name="Heinrich Lukas Weil" userId="8de1357be3ba42a7" providerId="LiveId" clId="{9474362A-F329-4D6E-BDE7-F61DBA5ED742}" dt="2024-04-05T13:20:31.561" v="3023" actId="478"/>
          <ac:picMkLst>
            <pc:docMk/>
            <pc:sldMk cId="3619863133" sldId="916"/>
            <ac:picMk id="17" creationId="{3F26CBA3-AF4A-7590-25DF-5D696948DAC9}"/>
          </ac:picMkLst>
        </pc:picChg>
        <pc:picChg chg="add del mod">
          <ac:chgData name="Heinrich Lukas Weil" userId="8de1357be3ba42a7" providerId="LiveId" clId="{9474362A-F329-4D6E-BDE7-F61DBA5ED742}" dt="2024-04-05T14:25:41.073" v="3483" actId="478"/>
          <ac:picMkLst>
            <pc:docMk/>
            <pc:sldMk cId="3619863133" sldId="916"/>
            <ac:picMk id="20" creationId="{F4E661C4-D0EF-549F-B1C8-F56280584B1A}"/>
          </ac:picMkLst>
        </pc:picChg>
        <pc:picChg chg="del">
          <ac:chgData name="Heinrich Lukas Weil" userId="8de1357be3ba42a7" providerId="LiveId" clId="{9474362A-F329-4D6E-BDE7-F61DBA5ED742}" dt="2024-04-05T13:20:31.561" v="3023" actId="478"/>
          <ac:picMkLst>
            <pc:docMk/>
            <pc:sldMk cId="3619863133" sldId="916"/>
            <ac:picMk id="24" creationId="{036189CC-5F2B-8051-A1FE-FD79EEFAF199}"/>
          </ac:picMkLst>
        </pc:picChg>
        <pc:picChg chg="del">
          <ac:chgData name="Heinrich Lukas Weil" userId="8de1357be3ba42a7" providerId="LiveId" clId="{9474362A-F329-4D6E-BDE7-F61DBA5ED742}" dt="2024-04-05T13:20:31.561" v="3023" actId="478"/>
          <ac:picMkLst>
            <pc:docMk/>
            <pc:sldMk cId="3619863133" sldId="916"/>
            <ac:picMk id="25" creationId="{5A0E8EBE-58E2-72DD-5FA5-644B843A5E56}"/>
          </ac:picMkLst>
        </pc:picChg>
        <pc:picChg chg="add del mod">
          <ac:chgData name="Heinrich Lukas Weil" userId="8de1357be3ba42a7" providerId="LiveId" clId="{9474362A-F329-4D6E-BDE7-F61DBA5ED742}" dt="2024-04-05T14:25:41.073" v="3483" actId="478"/>
          <ac:picMkLst>
            <pc:docMk/>
            <pc:sldMk cId="3619863133" sldId="916"/>
            <ac:picMk id="26" creationId="{970331C3-23D0-27C8-E989-339539E51D78}"/>
          </ac:picMkLst>
        </pc:picChg>
        <pc:picChg chg="del">
          <ac:chgData name="Heinrich Lukas Weil" userId="8de1357be3ba42a7" providerId="LiveId" clId="{9474362A-F329-4D6E-BDE7-F61DBA5ED742}" dt="2024-04-05T13:20:31.561" v="3023" actId="478"/>
          <ac:picMkLst>
            <pc:docMk/>
            <pc:sldMk cId="3619863133" sldId="916"/>
            <ac:picMk id="35" creationId="{EF449754-C14C-C9D5-126E-E7E20ED32BC3}"/>
          </ac:picMkLst>
        </pc:picChg>
        <pc:picChg chg="del">
          <ac:chgData name="Heinrich Lukas Weil" userId="8de1357be3ba42a7" providerId="LiveId" clId="{9474362A-F329-4D6E-BDE7-F61DBA5ED742}" dt="2024-04-05T13:20:31.561" v="3023" actId="478"/>
          <ac:picMkLst>
            <pc:docMk/>
            <pc:sldMk cId="3619863133" sldId="916"/>
            <ac:picMk id="37" creationId="{D54CEF96-C346-0515-31BD-0BF3983E4221}"/>
          </ac:picMkLst>
        </pc:picChg>
        <pc:picChg chg="del">
          <ac:chgData name="Heinrich Lukas Weil" userId="8de1357be3ba42a7" providerId="LiveId" clId="{9474362A-F329-4D6E-BDE7-F61DBA5ED742}" dt="2024-04-05T13:20:31.561" v="3023" actId="478"/>
          <ac:picMkLst>
            <pc:docMk/>
            <pc:sldMk cId="3619863133" sldId="916"/>
            <ac:picMk id="40" creationId="{46C8B5E4-F80F-4478-D8D5-9944FDDE3A78}"/>
          </ac:picMkLst>
        </pc:picChg>
        <pc:picChg chg="del">
          <ac:chgData name="Heinrich Lukas Weil" userId="8de1357be3ba42a7" providerId="LiveId" clId="{9474362A-F329-4D6E-BDE7-F61DBA5ED742}" dt="2024-04-05T13:20:31.561" v="3023" actId="478"/>
          <ac:picMkLst>
            <pc:docMk/>
            <pc:sldMk cId="3619863133" sldId="916"/>
            <ac:picMk id="46" creationId="{28F55A02-469C-949E-F98F-8CFD07E298A1}"/>
          </ac:picMkLst>
        </pc:picChg>
        <pc:picChg chg="add del mod">
          <ac:chgData name="Heinrich Lukas Weil" userId="8de1357be3ba42a7" providerId="LiveId" clId="{9474362A-F329-4D6E-BDE7-F61DBA5ED742}" dt="2024-04-05T14:25:41.073" v="3483" actId="478"/>
          <ac:picMkLst>
            <pc:docMk/>
            <pc:sldMk cId="3619863133" sldId="916"/>
            <ac:picMk id="54" creationId="{D6324056-AC1F-25E7-E473-E60F963F0B5D}"/>
          </ac:picMkLst>
        </pc:picChg>
        <pc:picChg chg="add del mod">
          <ac:chgData name="Heinrich Lukas Weil" userId="8de1357be3ba42a7" providerId="LiveId" clId="{9474362A-F329-4D6E-BDE7-F61DBA5ED742}" dt="2024-04-05T14:25:41.073" v="3483" actId="478"/>
          <ac:picMkLst>
            <pc:docMk/>
            <pc:sldMk cId="3619863133" sldId="916"/>
            <ac:picMk id="67" creationId="{185B5220-330A-9326-131E-FD2AF7611FAD}"/>
          </ac:picMkLst>
        </pc:picChg>
        <pc:picChg chg="add del mod">
          <ac:chgData name="Heinrich Lukas Weil" userId="8de1357be3ba42a7" providerId="LiveId" clId="{9474362A-F329-4D6E-BDE7-F61DBA5ED742}" dt="2024-04-05T14:25:41.073" v="3483" actId="478"/>
          <ac:picMkLst>
            <pc:docMk/>
            <pc:sldMk cId="3619863133" sldId="916"/>
            <ac:picMk id="68" creationId="{51C9AEEA-F532-4415-EE79-C2DEB49ACADE}"/>
          </ac:picMkLst>
        </pc:picChg>
        <pc:picChg chg="add del mod">
          <ac:chgData name="Heinrich Lukas Weil" userId="8de1357be3ba42a7" providerId="LiveId" clId="{9474362A-F329-4D6E-BDE7-F61DBA5ED742}" dt="2024-04-05T14:25:41.073" v="3483" actId="478"/>
          <ac:picMkLst>
            <pc:docMk/>
            <pc:sldMk cId="3619863133" sldId="916"/>
            <ac:picMk id="75" creationId="{5DEB646F-5742-2885-22BC-1F376359BA97}"/>
          </ac:picMkLst>
        </pc:picChg>
        <pc:picChg chg="add del mod">
          <ac:chgData name="Heinrich Lukas Weil" userId="8de1357be3ba42a7" providerId="LiveId" clId="{9474362A-F329-4D6E-BDE7-F61DBA5ED742}" dt="2024-04-05T14:25:41.073" v="3483" actId="478"/>
          <ac:picMkLst>
            <pc:docMk/>
            <pc:sldMk cId="3619863133" sldId="916"/>
            <ac:picMk id="76" creationId="{0100EEBC-16F6-2F09-2466-FA0F723CB85E}"/>
          </ac:picMkLst>
        </pc:picChg>
        <pc:picChg chg="add del mod">
          <ac:chgData name="Heinrich Lukas Weil" userId="8de1357be3ba42a7" providerId="LiveId" clId="{9474362A-F329-4D6E-BDE7-F61DBA5ED742}" dt="2024-04-05T14:25:41.073" v="3483" actId="478"/>
          <ac:picMkLst>
            <pc:docMk/>
            <pc:sldMk cId="3619863133" sldId="916"/>
            <ac:picMk id="85" creationId="{C0C5E7D4-D348-9F76-9A17-23244966D9C8}"/>
          </ac:picMkLst>
        </pc:picChg>
        <pc:picChg chg="add mod">
          <ac:chgData name="Heinrich Lukas Weil" userId="8de1357be3ba42a7" providerId="LiveId" clId="{9474362A-F329-4D6E-BDE7-F61DBA5ED742}" dt="2024-04-05T13:22:59.874" v="3058" actId="1076"/>
          <ac:picMkLst>
            <pc:docMk/>
            <pc:sldMk cId="3619863133" sldId="916"/>
            <ac:picMk id="112" creationId="{E433F6FB-E747-059A-D89A-A79D2A214D1D}"/>
          </ac:picMkLst>
        </pc:picChg>
        <pc:picChg chg="add del mod ord">
          <ac:chgData name="Heinrich Lukas Weil" userId="8de1357be3ba42a7" providerId="LiveId" clId="{9474362A-F329-4D6E-BDE7-F61DBA5ED742}" dt="2024-04-05T14:25:51.926" v="3486" actId="478"/>
          <ac:picMkLst>
            <pc:docMk/>
            <pc:sldMk cId="3619863133" sldId="916"/>
            <ac:picMk id="113" creationId="{27141834-3BDE-F6B7-CD70-69A7A6C8EC1B}"/>
          </ac:picMkLst>
        </pc:picChg>
        <pc:picChg chg="add del mod ord">
          <ac:chgData name="Heinrich Lukas Weil" userId="8de1357be3ba42a7" providerId="LiveId" clId="{9474362A-F329-4D6E-BDE7-F61DBA5ED742}" dt="2024-04-05T14:25:53.086" v="3487" actId="478"/>
          <ac:picMkLst>
            <pc:docMk/>
            <pc:sldMk cId="3619863133" sldId="916"/>
            <ac:picMk id="114" creationId="{8F84B406-71B9-B9CA-CA88-7966BB1F152C}"/>
          </ac:picMkLst>
        </pc:picChg>
        <pc:picChg chg="add del mod">
          <ac:chgData name="Heinrich Lukas Weil" userId="8de1357be3ba42a7" providerId="LiveId" clId="{9474362A-F329-4D6E-BDE7-F61DBA5ED742}" dt="2024-04-05T13:26:58.425" v="3147" actId="478"/>
          <ac:picMkLst>
            <pc:docMk/>
            <pc:sldMk cId="3619863133" sldId="916"/>
            <ac:picMk id="117" creationId="{A5D96325-9CA1-58C9-2912-1E3EC4D99E33}"/>
          </ac:picMkLst>
        </pc:picChg>
        <pc:picChg chg="add del mod">
          <ac:chgData name="Heinrich Lukas Weil" userId="8de1357be3ba42a7" providerId="LiveId" clId="{9474362A-F329-4D6E-BDE7-F61DBA5ED742}" dt="2024-04-05T13:36:05.874" v="3258" actId="478"/>
          <ac:picMkLst>
            <pc:docMk/>
            <pc:sldMk cId="3619863133" sldId="916"/>
            <ac:picMk id="189" creationId="{C5AF1BB2-9050-E241-964E-25BC87E3F6A8}"/>
          </ac:picMkLst>
        </pc:picChg>
        <pc:picChg chg="add mod">
          <ac:chgData name="Heinrich Lukas Weil" userId="8de1357be3ba42a7" providerId="LiveId" clId="{9474362A-F329-4D6E-BDE7-F61DBA5ED742}" dt="2024-04-05T14:35:48.246" v="3532" actId="1038"/>
          <ac:picMkLst>
            <pc:docMk/>
            <pc:sldMk cId="3619863133" sldId="916"/>
            <ac:picMk id="1026" creationId="{1F046B11-D294-3FDA-FCF9-436899527C52}"/>
          </ac:picMkLst>
        </pc:picChg>
        <pc:picChg chg="add mod">
          <ac:chgData name="Heinrich Lukas Weil" userId="8de1357be3ba42a7" providerId="LiveId" clId="{9474362A-F329-4D6E-BDE7-F61DBA5ED742}" dt="2024-04-05T14:36:12.974" v="3590" actId="1037"/>
          <ac:picMkLst>
            <pc:docMk/>
            <pc:sldMk cId="3619863133" sldId="916"/>
            <ac:picMk id="1028" creationId="{D7BBC6F0-D798-ACE5-82BB-B61D4D37D78C}"/>
          </ac:picMkLst>
        </pc:picChg>
        <pc:picChg chg="add mod">
          <ac:chgData name="Heinrich Lukas Weil" userId="8de1357be3ba42a7" providerId="LiveId" clId="{9474362A-F329-4D6E-BDE7-F61DBA5ED742}" dt="2024-04-05T14:37:43.242" v="3664" actId="1037"/>
          <ac:picMkLst>
            <pc:docMk/>
            <pc:sldMk cId="3619863133" sldId="916"/>
            <ac:picMk id="1035" creationId="{F0369CF2-900B-2EF8-070A-1C7392F2094A}"/>
          </ac:picMkLst>
        </pc:picChg>
        <pc:picChg chg="add del mod">
          <ac:chgData name="Heinrich Lukas Weil" userId="8de1357be3ba42a7" providerId="LiveId" clId="{9474362A-F329-4D6E-BDE7-F61DBA5ED742}" dt="2024-04-05T14:25:09.797" v="3478" actId="478"/>
          <ac:picMkLst>
            <pc:docMk/>
            <pc:sldMk cId="3619863133" sldId="916"/>
            <ac:picMk id="1121" creationId="{C89F6972-2C65-3D24-201A-E857489216BF}"/>
          </ac:picMkLst>
        </pc:picChg>
        <pc:picChg chg="add mod ord">
          <ac:chgData name="Heinrich Lukas Weil" userId="8de1357be3ba42a7" providerId="LiveId" clId="{9474362A-F329-4D6E-BDE7-F61DBA5ED742}" dt="2024-04-05T14:37:43.242" v="3664" actId="1037"/>
          <ac:picMkLst>
            <pc:docMk/>
            <pc:sldMk cId="3619863133" sldId="916"/>
            <ac:picMk id="1179" creationId="{0267E992-A904-CFFB-3D4E-0CF36BC2E23B}"/>
          </ac:picMkLst>
        </pc:picChg>
        <pc:picChg chg="add mod ord">
          <ac:chgData name="Heinrich Lukas Weil" userId="8de1357be3ba42a7" providerId="LiveId" clId="{9474362A-F329-4D6E-BDE7-F61DBA5ED742}" dt="2024-04-05T14:37:43.242" v="3664" actId="1037"/>
          <ac:picMkLst>
            <pc:docMk/>
            <pc:sldMk cId="3619863133" sldId="916"/>
            <ac:picMk id="1237" creationId="{E24DB01A-6F2B-8D52-6D73-29DE2CDB96CC}"/>
          </ac:picMkLst>
        </pc:picChg>
        <pc:picChg chg="add mod">
          <ac:chgData name="Heinrich Lukas Weil" userId="8de1357be3ba42a7" providerId="LiveId" clId="{9474362A-F329-4D6E-BDE7-F61DBA5ED742}" dt="2024-04-05T14:39:07.921" v="3685" actId="1076"/>
          <ac:picMkLst>
            <pc:docMk/>
            <pc:sldMk cId="3619863133" sldId="916"/>
            <ac:picMk id="1244" creationId="{419BE570-89CF-9229-6149-6F3393C3C4F2}"/>
          </ac:picMkLst>
        </pc:picChg>
        <pc:picChg chg="add mod">
          <ac:chgData name="Heinrich Lukas Weil" userId="8de1357be3ba42a7" providerId="LiveId" clId="{9474362A-F329-4D6E-BDE7-F61DBA5ED742}" dt="2024-04-05T14:39:06.145" v="3684" actId="1076"/>
          <ac:picMkLst>
            <pc:docMk/>
            <pc:sldMk cId="3619863133" sldId="916"/>
            <ac:picMk id="1245" creationId="{C1D0BAC0-FEFC-1BD7-3DA1-7E9E2AC64DF4}"/>
          </ac:picMkLst>
        </pc:picChg>
        <pc:cxnChg chg="del">
          <ac:chgData name="Heinrich Lukas Weil" userId="8de1357be3ba42a7" providerId="LiveId" clId="{9474362A-F329-4D6E-BDE7-F61DBA5ED742}" dt="2024-04-05T13:20:31.561" v="3023" actId="478"/>
          <ac:cxnSpMkLst>
            <pc:docMk/>
            <pc:sldMk cId="3619863133" sldId="916"/>
            <ac:cxnSpMk id="21" creationId="{E71CD679-6332-DFEA-56DB-62AEAB45627A}"/>
          </ac:cxnSpMkLst>
        </pc:cxnChg>
        <pc:cxnChg chg="del">
          <ac:chgData name="Heinrich Lukas Weil" userId="8de1357be3ba42a7" providerId="LiveId" clId="{9474362A-F329-4D6E-BDE7-F61DBA5ED742}" dt="2024-04-05T13:20:31.561" v="3023" actId="478"/>
          <ac:cxnSpMkLst>
            <pc:docMk/>
            <pc:sldMk cId="3619863133" sldId="916"/>
            <ac:cxnSpMk id="31" creationId="{2B884C97-5420-3E8C-83CD-B807049E7D3C}"/>
          </ac:cxnSpMkLst>
        </pc:cxnChg>
        <pc:cxnChg chg="del">
          <ac:chgData name="Heinrich Lukas Weil" userId="8de1357be3ba42a7" providerId="LiveId" clId="{9474362A-F329-4D6E-BDE7-F61DBA5ED742}" dt="2024-04-05T13:20:31.561" v="3023" actId="478"/>
          <ac:cxnSpMkLst>
            <pc:docMk/>
            <pc:sldMk cId="3619863133" sldId="916"/>
            <ac:cxnSpMk id="39" creationId="{963E0417-A500-1133-9492-96D68604CE46}"/>
          </ac:cxnSpMkLst>
        </pc:cxnChg>
        <pc:cxnChg chg="mod">
          <ac:chgData name="Heinrich Lukas Weil" userId="8de1357be3ba42a7" providerId="LiveId" clId="{9474362A-F329-4D6E-BDE7-F61DBA5ED742}" dt="2024-04-05T13:47:32.015" v="3436" actId="1037"/>
          <ac:cxnSpMkLst>
            <pc:docMk/>
            <pc:sldMk cId="3619863133" sldId="916"/>
            <ac:cxnSpMk id="41" creationId="{B4FEABD8-B777-5B65-1204-4058A0BDB676}"/>
          </ac:cxnSpMkLst>
        </pc:cxnChg>
        <pc:cxnChg chg="mod">
          <ac:chgData name="Heinrich Lukas Weil" userId="8de1357be3ba42a7" providerId="LiveId" clId="{9474362A-F329-4D6E-BDE7-F61DBA5ED742}" dt="2024-04-05T13:47:32.015" v="3436" actId="1037"/>
          <ac:cxnSpMkLst>
            <pc:docMk/>
            <pc:sldMk cId="3619863133" sldId="916"/>
            <ac:cxnSpMk id="42" creationId="{31FF81ED-1D1C-5CBC-D0A7-9A23DFB2176A}"/>
          </ac:cxnSpMkLst>
        </pc:cxnChg>
        <pc:cxnChg chg="mod">
          <ac:chgData name="Heinrich Lukas Weil" userId="8de1357be3ba42a7" providerId="LiveId" clId="{9474362A-F329-4D6E-BDE7-F61DBA5ED742}" dt="2024-04-05T13:47:32.015" v="3436" actId="1037"/>
          <ac:cxnSpMkLst>
            <pc:docMk/>
            <pc:sldMk cId="3619863133" sldId="916"/>
            <ac:cxnSpMk id="43" creationId="{81AE0BEA-2556-D071-7E79-54ACC886B6CE}"/>
          </ac:cxnSpMkLst>
        </pc:cxnChg>
        <pc:cxnChg chg="mod">
          <ac:chgData name="Heinrich Lukas Weil" userId="8de1357be3ba42a7" providerId="LiveId" clId="{9474362A-F329-4D6E-BDE7-F61DBA5ED742}" dt="2024-04-05T13:47:32.015" v="3436" actId="1037"/>
          <ac:cxnSpMkLst>
            <pc:docMk/>
            <pc:sldMk cId="3619863133" sldId="916"/>
            <ac:cxnSpMk id="44" creationId="{E850EE4E-68D9-B42A-C256-825854B570BA}"/>
          </ac:cxnSpMkLst>
        </pc:cxnChg>
        <pc:cxnChg chg="del">
          <ac:chgData name="Heinrich Lukas Weil" userId="8de1357be3ba42a7" providerId="LiveId" clId="{9474362A-F329-4D6E-BDE7-F61DBA5ED742}" dt="2024-04-05T13:20:31.561" v="3023" actId="478"/>
          <ac:cxnSpMkLst>
            <pc:docMk/>
            <pc:sldMk cId="3619863133" sldId="916"/>
            <ac:cxnSpMk id="45" creationId="{0EC8A000-F410-462D-5ED6-A3CADCE2640E}"/>
          </ac:cxnSpMkLst>
        </pc:cxnChg>
        <pc:cxnChg chg="add del mod">
          <ac:chgData name="Heinrich Lukas Weil" userId="8de1357be3ba42a7" providerId="LiveId" clId="{9474362A-F329-4D6E-BDE7-F61DBA5ED742}" dt="2024-04-05T14:25:41.073" v="3483" actId="478"/>
          <ac:cxnSpMkLst>
            <pc:docMk/>
            <pc:sldMk cId="3619863133" sldId="916"/>
            <ac:cxnSpMk id="48" creationId="{C0012022-A763-DC3D-BCF7-B65324ED37D9}"/>
          </ac:cxnSpMkLst>
        </pc:cxnChg>
        <pc:cxnChg chg="add del mod">
          <ac:chgData name="Heinrich Lukas Weil" userId="8de1357be3ba42a7" providerId="LiveId" clId="{9474362A-F329-4D6E-BDE7-F61DBA5ED742}" dt="2024-04-05T14:25:41.073" v="3483" actId="478"/>
          <ac:cxnSpMkLst>
            <pc:docMk/>
            <pc:sldMk cId="3619863133" sldId="916"/>
            <ac:cxnSpMk id="49" creationId="{90568CFB-12AC-94ED-7678-02987533A58B}"/>
          </ac:cxnSpMkLst>
        </pc:cxnChg>
        <pc:cxnChg chg="add del mod">
          <ac:chgData name="Heinrich Lukas Weil" userId="8de1357be3ba42a7" providerId="LiveId" clId="{9474362A-F329-4D6E-BDE7-F61DBA5ED742}" dt="2024-04-05T14:25:41.073" v="3483" actId="478"/>
          <ac:cxnSpMkLst>
            <pc:docMk/>
            <pc:sldMk cId="3619863133" sldId="916"/>
            <ac:cxnSpMk id="50" creationId="{49E9EB83-50A4-E474-5EB7-C4D468F2867D}"/>
          </ac:cxnSpMkLst>
        </pc:cxnChg>
        <pc:cxnChg chg="add del mod">
          <ac:chgData name="Heinrich Lukas Weil" userId="8de1357be3ba42a7" providerId="LiveId" clId="{9474362A-F329-4D6E-BDE7-F61DBA5ED742}" dt="2024-04-05T14:25:41.073" v="3483" actId="478"/>
          <ac:cxnSpMkLst>
            <pc:docMk/>
            <pc:sldMk cId="3619863133" sldId="916"/>
            <ac:cxnSpMk id="52" creationId="{8E56EF9F-B7BD-5FB8-2657-B514CC63FFB1}"/>
          </ac:cxnSpMkLst>
        </pc:cxnChg>
        <pc:cxnChg chg="mod">
          <ac:chgData name="Heinrich Lukas Weil" userId="8de1357be3ba42a7" providerId="LiveId" clId="{9474362A-F329-4D6E-BDE7-F61DBA5ED742}" dt="2024-04-05T13:47:32.015" v="3436" actId="1037"/>
          <ac:cxnSpMkLst>
            <pc:docMk/>
            <pc:sldMk cId="3619863133" sldId="916"/>
            <ac:cxnSpMk id="56" creationId="{AAD1FD14-0E51-62FC-57B0-DDC3DB9350D3}"/>
          </ac:cxnSpMkLst>
        </pc:cxnChg>
        <pc:cxnChg chg="mod">
          <ac:chgData name="Heinrich Lukas Weil" userId="8de1357be3ba42a7" providerId="LiveId" clId="{9474362A-F329-4D6E-BDE7-F61DBA5ED742}" dt="2024-04-05T13:47:32.015" v="3436" actId="1037"/>
          <ac:cxnSpMkLst>
            <pc:docMk/>
            <pc:sldMk cId="3619863133" sldId="916"/>
            <ac:cxnSpMk id="57" creationId="{D1BFE109-68E4-7A45-DD0B-082B585CDBF6}"/>
          </ac:cxnSpMkLst>
        </pc:cxnChg>
        <pc:cxnChg chg="add del mod">
          <ac:chgData name="Heinrich Lukas Weil" userId="8de1357be3ba42a7" providerId="LiveId" clId="{9474362A-F329-4D6E-BDE7-F61DBA5ED742}" dt="2024-04-05T14:25:41.073" v="3483" actId="478"/>
          <ac:cxnSpMkLst>
            <pc:docMk/>
            <pc:sldMk cId="3619863133" sldId="916"/>
            <ac:cxnSpMk id="69" creationId="{7134D627-E688-CB48-699C-9E0D9FF4E4FA}"/>
          </ac:cxnSpMkLst>
        </pc:cxnChg>
        <pc:cxnChg chg="add del mod">
          <ac:chgData name="Heinrich Lukas Weil" userId="8de1357be3ba42a7" providerId="LiveId" clId="{9474362A-F329-4D6E-BDE7-F61DBA5ED742}" dt="2024-04-05T14:25:41.073" v="3483" actId="478"/>
          <ac:cxnSpMkLst>
            <pc:docMk/>
            <pc:sldMk cId="3619863133" sldId="916"/>
            <ac:cxnSpMk id="70" creationId="{34746ABC-F435-946E-DE66-B99BF94CF1A6}"/>
          </ac:cxnSpMkLst>
        </pc:cxnChg>
        <pc:cxnChg chg="add del mod">
          <ac:chgData name="Heinrich Lukas Weil" userId="8de1357be3ba42a7" providerId="LiveId" clId="{9474362A-F329-4D6E-BDE7-F61DBA5ED742}" dt="2024-04-05T14:25:41.073" v="3483" actId="478"/>
          <ac:cxnSpMkLst>
            <pc:docMk/>
            <pc:sldMk cId="3619863133" sldId="916"/>
            <ac:cxnSpMk id="71" creationId="{7759E525-ED33-B68E-259E-2B6FF264981C}"/>
          </ac:cxnSpMkLst>
        </pc:cxnChg>
        <pc:cxnChg chg="add del mod">
          <ac:chgData name="Heinrich Lukas Weil" userId="8de1357be3ba42a7" providerId="LiveId" clId="{9474362A-F329-4D6E-BDE7-F61DBA5ED742}" dt="2024-04-05T14:25:41.073" v="3483" actId="478"/>
          <ac:cxnSpMkLst>
            <pc:docMk/>
            <pc:sldMk cId="3619863133" sldId="916"/>
            <ac:cxnSpMk id="72" creationId="{82A326A8-91D3-6CEC-B7AB-A9CC90A2CF95}"/>
          </ac:cxnSpMkLst>
        </pc:cxnChg>
        <pc:cxnChg chg="add del mod">
          <ac:chgData name="Heinrich Lukas Weil" userId="8de1357be3ba42a7" providerId="LiveId" clId="{9474362A-F329-4D6E-BDE7-F61DBA5ED742}" dt="2024-04-05T14:25:41.073" v="3483" actId="478"/>
          <ac:cxnSpMkLst>
            <pc:docMk/>
            <pc:sldMk cId="3619863133" sldId="916"/>
            <ac:cxnSpMk id="73" creationId="{8D399F82-3BF9-04EB-6C13-6CBEBA1F04AC}"/>
          </ac:cxnSpMkLst>
        </pc:cxnChg>
        <pc:cxnChg chg="add del mod">
          <ac:chgData name="Heinrich Lukas Weil" userId="8de1357be3ba42a7" providerId="LiveId" clId="{9474362A-F329-4D6E-BDE7-F61DBA5ED742}" dt="2024-04-05T14:25:41.073" v="3483" actId="478"/>
          <ac:cxnSpMkLst>
            <pc:docMk/>
            <pc:sldMk cId="3619863133" sldId="916"/>
            <ac:cxnSpMk id="74" creationId="{E6433452-186D-EFE3-C80D-D7A54000B7C5}"/>
          </ac:cxnSpMkLst>
        </pc:cxnChg>
        <pc:cxnChg chg="add del mod">
          <ac:chgData name="Heinrich Lukas Weil" userId="8de1357be3ba42a7" providerId="LiveId" clId="{9474362A-F329-4D6E-BDE7-F61DBA5ED742}" dt="2024-04-05T14:25:41.073" v="3483" actId="478"/>
          <ac:cxnSpMkLst>
            <pc:docMk/>
            <pc:sldMk cId="3619863133" sldId="916"/>
            <ac:cxnSpMk id="87" creationId="{F3897027-37A1-6549-0414-AC9EC61DB449}"/>
          </ac:cxnSpMkLst>
        </pc:cxnChg>
        <pc:cxnChg chg="add del mod">
          <ac:chgData name="Heinrich Lukas Weil" userId="8de1357be3ba42a7" providerId="LiveId" clId="{9474362A-F329-4D6E-BDE7-F61DBA5ED742}" dt="2024-04-05T14:25:41.073" v="3483" actId="478"/>
          <ac:cxnSpMkLst>
            <pc:docMk/>
            <pc:sldMk cId="3619863133" sldId="916"/>
            <ac:cxnSpMk id="88" creationId="{7593393A-6F27-4EF0-1BCE-EEBC7210CE7B}"/>
          </ac:cxnSpMkLst>
        </pc:cxnChg>
        <pc:cxnChg chg="add del mod">
          <ac:chgData name="Heinrich Lukas Weil" userId="8de1357be3ba42a7" providerId="LiveId" clId="{9474362A-F329-4D6E-BDE7-F61DBA5ED742}" dt="2024-04-05T14:25:41.073" v="3483" actId="478"/>
          <ac:cxnSpMkLst>
            <pc:docMk/>
            <pc:sldMk cId="3619863133" sldId="916"/>
            <ac:cxnSpMk id="89" creationId="{A5A0F9ED-2C74-87FB-1277-83A21E948A01}"/>
          </ac:cxnSpMkLst>
        </pc:cxnChg>
        <pc:cxnChg chg="add del mod">
          <ac:chgData name="Heinrich Lukas Weil" userId="8de1357be3ba42a7" providerId="LiveId" clId="{9474362A-F329-4D6E-BDE7-F61DBA5ED742}" dt="2024-04-05T14:25:41.073" v="3483" actId="478"/>
          <ac:cxnSpMkLst>
            <pc:docMk/>
            <pc:sldMk cId="3619863133" sldId="916"/>
            <ac:cxnSpMk id="90" creationId="{A1A7AA10-8057-EAF4-45CB-6ED67DB6AC53}"/>
          </ac:cxnSpMkLst>
        </pc:cxnChg>
        <pc:cxnChg chg="add del mod">
          <ac:chgData name="Heinrich Lukas Weil" userId="8de1357be3ba42a7" providerId="LiveId" clId="{9474362A-F329-4D6E-BDE7-F61DBA5ED742}" dt="2024-04-05T14:25:41.073" v="3483" actId="478"/>
          <ac:cxnSpMkLst>
            <pc:docMk/>
            <pc:sldMk cId="3619863133" sldId="916"/>
            <ac:cxnSpMk id="107" creationId="{EE601BE7-6E7E-DDFD-5FC7-C9CA764C0C23}"/>
          </ac:cxnSpMkLst>
        </pc:cxnChg>
        <pc:cxnChg chg="mod">
          <ac:chgData name="Heinrich Lukas Weil" userId="8de1357be3ba42a7" providerId="LiveId" clId="{9474362A-F329-4D6E-BDE7-F61DBA5ED742}" dt="2024-04-05T13:47:32.015" v="3436" actId="1037"/>
          <ac:cxnSpMkLst>
            <pc:docMk/>
            <pc:sldMk cId="3619863133" sldId="916"/>
            <ac:cxnSpMk id="109" creationId="{7711D850-3354-01FE-0C34-F286C98E9F4A}"/>
          </ac:cxnSpMkLst>
        </pc:cxnChg>
        <pc:cxnChg chg="mod">
          <ac:chgData name="Heinrich Lukas Weil" userId="8de1357be3ba42a7" providerId="LiveId" clId="{9474362A-F329-4D6E-BDE7-F61DBA5ED742}" dt="2024-04-05T13:47:32.015" v="3436" actId="1037"/>
          <ac:cxnSpMkLst>
            <pc:docMk/>
            <pc:sldMk cId="3619863133" sldId="916"/>
            <ac:cxnSpMk id="110" creationId="{E11D7CB3-B078-9580-AAB5-CF286477C528}"/>
          </ac:cxnSpMkLst>
        </pc:cxnChg>
        <pc:cxnChg chg="add mod">
          <ac:chgData name="Heinrich Lukas Weil" userId="8de1357be3ba42a7" providerId="LiveId" clId="{9474362A-F329-4D6E-BDE7-F61DBA5ED742}" dt="2024-04-05T14:35:48.246" v="3532" actId="1038"/>
          <ac:cxnSpMkLst>
            <pc:docMk/>
            <pc:sldMk cId="3619863133" sldId="916"/>
            <ac:cxnSpMk id="182" creationId="{6CDA6823-F2E9-C9DE-CF90-5CC04B2B5B89}"/>
          </ac:cxnSpMkLst>
        </pc:cxnChg>
        <pc:cxnChg chg="add mod">
          <ac:chgData name="Heinrich Lukas Weil" userId="8de1357be3ba42a7" providerId="LiveId" clId="{9474362A-F329-4D6E-BDE7-F61DBA5ED742}" dt="2024-04-05T14:35:48.246" v="3532" actId="1038"/>
          <ac:cxnSpMkLst>
            <pc:docMk/>
            <pc:sldMk cId="3619863133" sldId="916"/>
            <ac:cxnSpMk id="183" creationId="{EB96B4F3-41C4-FBF5-AF30-031EB4CE12F0}"/>
          </ac:cxnSpMkLst>
        </pc:cxnChg>
        <pc:cxnChg chg="add mod">
          <ac:chgData name="Heinrich Lukas Weil" userId="8de1357be3ba42a7" providerId="LiveId" clId="{9474362A-F329-4D6E-BDE7-F61DBA5ED742}" dt="2024-04-05T14:35:48.246" v="3532" actId="1038"/>
          <ac:cxnSpMkLst>
            <pc:docMk/>
            <pc:sldMk cId="3619863133" sldId="916"/>
            <ac:cxnSpMk id="191" creationId="{B9F88B9B-C9CA-4C4A-F126-25D94381C104}"/>
          </ac:cxnSpMkLst>
        </pc:cxnChg>
        <pc:cxnChg chg="add mod">
          <ac:chgData name="Heinrich Lukas Weil" userId="8de1357be3ba42a7" providerId="LiveId" clId="{9474362A-F329-4D6E-BDE7-F61DBA5ED742}" dt="2024-04-05T14:37:43.242" v="3664" actId="1037"/>
          <ac:cxnSpMkLst>
            <pc:docMk/>
            <pc:sldMk cId="3619863133" sldId="916"/>
            <ac:cxnSpMk id="1029" creationId="{FC2D74DC-AA67-16F2-D9B8-882DADB5C96F}"/>
          </ac:cxnSpMkLst>
        </pc:cxnChg>
        <pc:cxnChg chg="add mod">
          <ac:chgData name="Heinrich Lukas Weil" userId="8de1357be3ba42a7" providerId="LiveId" clId="{9474362A-F329-4D6E-BDE7-F61DBA5ED742}" dt="2024-04-05T14:37:43.242" v="3664" actId="1037"/>
          <ac:cxnSpMkLst>
            <pc:docMk/>
            <pc:sldMk cId="3619863133" sldId="916"/>
            <ac:cxnSpMk id="1033" creationId="{C8088412-14CF-1E13-7B70-59965AA59E4A}"/>
          </ac:cxnSpMkLst>
        </pc:cxnChg>
        <pc:cxnChg chg="add del mod">
          <ac:chgData name="Heinrich Lukas Weil" userId="8de1357be3ba42a7" providerId="LiveId" clId="{9474362A-F329-4D6E-BDE7-F61DBA5ED742}" dt="2024-04-05T14:39:23.271" v="3686" actId="14100"/>
          <ac:cxnSpMkLst>
            <pc:docMk/>
            <pc:sldMk cId="3619863133" sldId="916"/>
            <ac:cxnSpMk id="1034" creationId="{CC5E8A0B-A0E2-2B78-E668-ADE23B97A48A}"/>
          </ac:cxnSpMkLst>
        </pc:cxnChg>
        <pc:cxnChg chg="add del mod">
          <ac:chgData name="Heinrich Lukas Weil" userId="8de1357be3ba42a7" providerId="LiveId" clId="{9474362A-F329-4D6E-BDE7-F61DBA5ED742}" dt="2024-04-05T14:25:09.797" v="3478" actId="478"/>
          <ac:cxnSpMkLst>
            <pc:docMk/>
            <pc:sldMk cId="3619863133" sldId="916"/>
            <ac:cxnSpMk id="1119" creationId="{2157BC2D-4364-1D7C-788E-44D7C9CB99A4}"/>
          </ac:cxnSpMkLst>
        </pc:cxnChg>
        <pc:cxnChg chg="add del mod">
          <ac:chgData name="Heinrich Lukas Weil" userId="8de1357be3ba42a7" providerId="LiveId" clId="{9474362A-F329-4D6E-BDE7-F61DBA5ED742}" dt="2024-04-05T14:25:09.797" v="3478" actId="478"/>
          <ac:cxnSpMkLst>
            <pc:docMk/>
            <pc:sldMk cId="3619863133" sldId="916"/>
            <ac:cxnSpMk id="1120" creationId="{F6450343-BE03-D83F-9793-03E0882276BE}"/>
          </ac:cxnSpMkLst>
        </pc:cxnChg>
        <pc:cxnChg chg="add del mod">
          <ac:chgData name="Heinrich Lukas Weil" userId="8de1357be3ba42a7" providerId="LiveId" clId="{9474362A-F329-4D6E-BDE7-F61DBA5ED742}" dt="2024-04-05T14:25:09.797" v="3478" actId="478"/>
          <ac:cxnSpMkLst>
            <pc:docMk/>
            <pc:sldMk cId="3619863133" sldId="916"/>
            <ac:cxnSpMk id="1122" creationId="{6D3CB6AA-CE7E-E5E8-38B4-02BF2A260A7B}"/>
          </ac:cxnSpMkLst>
        </pc:cxnChg>
        <pc:cxnChg chg="add mod">
          <ac:chgData name="Heinrich Lukas Weil" userId="8de1357be3ba42a7" providerId="LiveId" clId="{9474362A-F329-4D6E-BDE7-F61DBA5ED742}" dt="2024-04-05T14:37:43.242" v="3664" actId="1037"/>
          <ac:cxnSpMkLst>
            <pc:docMk/>
            <pc:sldMk cId="3619863133" sldId="916"/>
            <ac:cxnSpMk id="1177" creationId="{28A40B9E-C927-65DD-5838-9C27717A7294}"/>
          </ac:cxnSpMkLst>
        </pc:cxnChg>
        <pc:cxnChg chg="add mod">
          <ac:chgData name="Heinrich Lukas Weil" userId="8de1357be3ba42a7" providerId="LiveId" clId="{9474362A-F329-4D6E-BDE7-F61DBA5ED742}" dt="2024-04-05T14:27:15.276" v="3503"/>
          <ac:cxnSpMkLst>
            <pc:docMk/>
            <pc:sldMk cId="3619863133" sldId="916"/>
            <ac:cxnSpMk id="1236" creationId="{C3018A5C-63CA-A7FD-6AEB-1D6671DD4233}"/>
          </ac:cxnSpMkLst>
        </pc:cxnChg>
      </pc:sldChg>
      <pc:sldChg chg="addSp delSp modSp new mod modShow">
        <pc:chgData name="Heinrich Lukas Weil" userId="8de1357be3ba42a7" providerId="LiveId" clId="{9474362A-F329-4D6E-BDE7-F61DBA5ED742}" dt="2024-04-07T20:29:08.267" v="8263" actId="729"/>
        <pc:sldMkLst>
          <pc:docMk/>
          <pc:sldMk cId="143305160" sldId="917"/>
        </pc:sldMkLst>
        <pc:spChg chg="mod">
          <ac:chgData name="Heinrich Lukas Weil" userId="8de1357be3ba42a7" providerId="LiveId" clId="{9474362A-F329-4D6E-BDE7-F61DBA5ED742}" dt="2024-04-05T21:14:30.825" v="5491" actId="20577"/>
          <ac:spMkLst>
            <pc:docMk/>
            <pc:sldMk cId="143305160" sldId="917"/>
            <ac:spMk id="2" creationId="{7C0AB372-CF22-8323-DAAC-56DF561565AA}"/>
          </ac:spMkLst>
        </pc:spChg>
        <pc:spChg chg="del">
          <ac:chgData name="Heinrich Lukas Weil" userId="8de1357be3ba42a7" providerId="LiveId" clId="{9474362A-F329-4D6E-BDE7-F61DBA5ED742}" dt="2024-04-05T15:06:33.140" v="3691" actId="478"/>
          <ac:spMkLst>
            <pc:docMk/>
            <pc:sldMk cId="143305160" sldId="917"/>
            <ac:spMk id="3" creationId="{2E25C99F-D956-4010-3107-A3D4E5E4E217}"/>
          </ac:spMkLst>
        </pc:spChg>
        <pc:spChg chg="add del mod">
          <ac:chgData name="Heinrich Lukas Weil" userId="8de1357be3ba42a7" providerId="LiveId" clId="{9474362A-F329-4D6E-BDE7-F61DBA5ED742}" dt="2024-04-05T15:07:03.558" v="3694" actId="478"/>
          <ac:spMkLst>
            <pc:docMk/>
            <pc:sldMk cId="143305160" sldId="917"/>
            <ac:spMk id="4" creationId="{A9747F9C-9FEF-1BC5-E692-37940778ACB6}"/>
          </ac:spMkLst>
        </pc:spChg>
        <pc:spChg chg="mod">
          <ac:chgData name="Heinrich Lukas Weil" userId="8de1357be3ba42a7" providerId="LiveId" clId="{9474362A-F329-4D6E-BDE7-F61DBA5ED742}" dt="2024-04-05T15:08:02.236" v="3701" actId="165"/>
          <ac:spMkLst>
            <pc:docMk/>
            <pc:sldMk cId="143305160" sldId="917"/>
            <ac:spMk id="12" creationId="{EE0721BB-BC39-BB24-B7B7-2516ED22FF56}"/>
          </ac:spMkLst>
        </pc:spChg>
        <pc:spChg chg="mod">
          <ac:chgData name="Heinrich Lukas Weil" userId="8de1357be3ba42a7" providerId="LiveId" clId="{9474362A-F329-4D6E-BDE7-F61DBA5ED742}" dt="2024-04-05T15:08:02.236" v="3701" actId="165"/>
          <ac:spMkLst>
            <pc:docMk/>
            <pc:sldMk cId="143305160" sldId="917"/>
            <ac:spMk id="13" creationId="{B304C37D-9EDE-F5FF-8B15-24030717172A}"/>
          </ac:spMkLst>
        </pc:spChg>
        <pc:spChg chg="mod">
          <ac:chgData name="Heinrich Lukas Weil" userId="8de1357be3ba42a7" providerId="LiveId" clId="{9474362A-F329-4D6E-BDE7-F61DBA5ED742}" dt="2024-04-05T15:08:02.236" v="3701" actId="165"/>
          <ac:spMkLst>
            <pc:docMk/>
            <pc:sldMk cId="143305160" sldId="917"/>
            <ac:spMk id="14" creationId="{3AB4475C-A024-2CBC-54E5-24386D8FC582}"/>
          </ac:spMkLst>
        </pc:spChg>
        <pc:spChg chg="mod">
          <ac:chgData name="Heinrich Lukas Weil" userId="8de1357be3ba42a7" providerId="LiveId" clId="{9474362A-F329-4D6E-BDE7-F61DBA5ED742}" dt="2024-04-05T15:08:02.236" v="3701" actId="165"/>
          <ac:spMkLst>
            <pc:docMk/>
            <pc:sldMk cId="143305160" sldId="917"/>
            <ac:spMk id="15" creationId="{231FA790-8742-C41F-5251-86D22F480FD8}"/>
          </ac:spMkLst>
        </pc:spChg>
        <pc:spChg chg="mod">
          <ac:chgData name="Heinrich Lukas Weil" userId="8de1357be3ba42a7" providerId="LiveId" clId="{9474362A-F329-4D6E-BDE7-F61DBA5ED742}" dt="2024-04-05T15:08:02.236" v="3701" actId="165"/>
          <ac:spMkLst>
            <pc:docMk/>
            <pc:sldMk cId="143305160" sldId="917"/>
            <ac:spMk id="16" creationId="{4D9F2072-0EB3-3FBE-CAF7-8F0A8C8085C9}"/>
          </ac:spMkLst>
        </pc:spChg>
        <pc:spChg chg="mod">
          <ac:chgData name="Heinrich Lukas Weil" userId="8de1357be3ba42a7" providerId="LiveId" clId="{9474362A-F329-4D6E-BDE7-F61DBA5ED742}" dt="2024-04-05T15:08:02.236" v="3701" actId="165"/>
          <ac:spMkLst>
            <pc:docMk/>
            <pc:sldMk cId="143305160" sldId="917"/>
            <ac:spMk id="17" creationId="{174AC3FC-118A-DB41-72F6-0A1A320574D3}"/>
          </ac:spMkLst>
        </pc:spChg>
        <pc:spChg chg="mod">
          <ac:chgData name="Heinrich Lukas Weil" userId="8de1357be3ba42a7" providerId="LiveId" clId="{9474362A-F329-4D6E-BDE7-F61DBA5ED742}" dt="2024-04-05T15:08:02.236" v="3701" actId="165"/>
          <ac:spMkLst>
            <pc:docMk/>
            <pc:sldMk cId="143305160" sldId="917"/>
            <ac:spMk id="18" creationId="{F3176EF7-91F3-1370-D887-EB57BCCA9CCD}"/>
          </ac:spMkLst>
        </pc:spChg>
        <pc:spChg chg="mod">
          <ac:chgData name="Heinrich Lukas Weil" userId="8de1357be3ba42a7" providerId="LiveId" clId="{9474362A-F329-4D6E-BDE7-F61DBA5ED742}" dt="2024-04-05T15:08:02.236" v="3701" actId="165"/>
          <ac:spMkLst>
            <pc:docMk/>
            <pc:sldMk cId="143305160" sldId="917"/>
            <ac:spMk id="19" creationId="{F92DDD31-C7B8-B0F1-ECC1-1DF21935DBF1}"/>
          </ac:spMkLst>
        </pc:spChg>
        <pc:spChg chg="mod">
          <ac:chgData name="Heinrich Lukas Weil" userId="8de1357be3ba42a7" providerId="LiveId" clId="{9474362A-F329-4D6E-BDE7-F61DBA5ED742}" dt="2024-04-05T15:08:02.236" v="3701" actId="165"/>
          <ac:spMkLst>
            <pc:docMk/>
            <pc:sldMk cId="143305160" sldId="917"/>
            <ac:spMk id="20" creationId="{1C75A172-20C1-5397-6335-8FC806AF2EF5}"/>
          </ac:spMkLst>
        </pc:spChg>
        <pc:spChg chg="mod">
          <ac:chgData name="Heinrich Lukas Weil" userId="8de1357be3ba42a7" providerId="LiveId" clId="{9474362A-F329-4D6E-BDE7-F61DBA5ED742}" dt="2024-04-05T15:08:02.236" v="3701" actId="165"/>
          <ac:spMkLst>
            <pc:docMk/>
            <pc:sldMk cId="143305160" sldId="917"/>
            <ac:spMk id="21" creationId="{AAEF0C5B-D111-DF5C-DD74-B5F19570EAD3}"/>
          </ac:spMkLst>
        </pc:spChg>
        <pc:spChg chg="mod">
          <ac:chgData name="Heinrich Lukas Weil" userId="8de1357be3ba42a7" providerId="LiveId" clId="{9474362A-F329-4D6E-BDE7-F61DBA5ED742}" dt="2024-04-05T15:08:02.236" v="3701" actId="165"/>
          <ac:spMkLst>
            <pc:docMk/>
            <pc:sldMk cId="143305160" sldId="917"/>
            <ac:spMk id="22" creationId="{21468569-D5B1-DA73-F95F-F729AD4B04BE}"/>
          </ac:spMkLst>
        </pc:spChg>
        <pc:spChg chg="mod">
          <ac:chgData name="Heinrich Lukas Weil" userId="8de1357be3ba42a7" providerId="LiveId" clId="{9474362A-F329-4D6E-BDE7-F61DBA5ED742}" dt="2024-04-05T15:08:02.236" v="3701" actId="165"/>
          <ac:spMkLst>
            <pc:docMk/>
            <pc:sldMk cId="143305160" sldId="917"/>
            <ac:spMk id="23" creationId="{5B122873-16CA-BAAF-1C41-E5CFAC2DEC09}"/>
          </ac:spMkLst>
        </pc:spChg>
        <pc:spChg chg="mod">
          <ac:chgData name="Heinrich Lukas Weil" userId="8de1357be3ba42a7" providerId="LiveId" clId="{9474362A-F329-4D6E-BDE7-F61DBA5ED742}" dt="2024-04-05T15:08:02.236" v="3701" actId="165"/>
          <ac:spMkLst>
            <pc:docMk/>
            <pc:sldMk cId="143305160" sldId="917"/>
            <ac:spMk id="24" creationId="{93F121F5-D809-A6FE-1D8D-81DF913AA7A5}"/>
          </ac:spMkLst>
        </pc:spChg>
        <pc:spChg chg="mod">
          <ac:chgData name="Heinrich Lukas Weil" userId="8de1357be3ba42a7" providerId="LiveId" clId="{9474362A-F329-4D6E-BDE7-F61DBA5ED742}" dt="2024-04-05T15:08:02.236" v="3701" actId="165"/>
          <ac:spMkLst>
            <pc:docMk/>
            <pc:sldMk cId="143305160" sldId="917"/>
            <ac:spMk id="27" creationId="{B0757D46-B5DC-66DF-B057-FAEA4A37068F}"/>
          </ac:spMkLst>
        </pc:spChg>
        <pc:spChg chg="mod">
          <ac:chgData name="Heinrich Lukas Weil" userId="8de1357be3ba42a7" providerId="LiveId" clId="{9474362A-F329-4D6E-BDE7-F61DBA5ED742}" dt="2024-04-05T15:08:02.236" v="3701" actId="165"/>
          <ac:spMkLst>
            <pc:docMk/>
            <pc:sldMk cId="143305160" sldId="917"/>
            <ac:spMk id="30" creationId="{60138472-E659-287C-86ED-2B535A286DF3}"/>
          </ac:spMkLst>
        </pc:spChg>
        <pc:spChg chg="del mod">
          <ac:chgData name="Heinrich Lukas Weil" userId="8de1357be3ba42a7" providerId="LiveId" clId="{9474362A-F329-4D6E-BDE7-F61DBA5ED742}" dt="2024-04-05T15:07:57.018" v="3699" actId="478"/>
          <ac:spMkLst>
            <pc:docMk/>
            <pc:sldMk cId="143305160" sldId="917"/>
            <ac:spMk id="33" creationId="{9810F5D2-A868-77AF-159B-28F775073DFA}"/>
          </ac:spMkLst>
        </pc:spChg>
        <pc:spChg chg="add del mod">
          <ac:chgData name="Heinrich Lukas Weil" userId="8de1357be3ba42a7" providerId="LiveId" clId="{9474362A-F329-4D6E-BDE7-F61DBA5ED742}" dt="2024-04-05T16:30:09.737" v="4655" actId="1076"/>
          <ac:spMkLst>
            <pc:docMk/>
            <pc:sldMk cId="143305160" sldId="917"/>
            <ac:spMk id="35" creationId="{C69CBBE4-28A5-7B71-29B8-1337D009271B}"/>
          </ac:spMkLst>
        </pc:spChg>
        <pc:spChg chg="add del">
          <ac:chgData name="Heinrich Lukas Weil" userId="8de1357be3ba42a7" providerId="LiveId" clId="{9474362A-F329-4D6E-BDE7-F61DBA5ED742}" dt="2024-04-05T15:12:10.984" v="3797" actId="478"/>
          <ac:spMkLst>
            <pc:docMk/>
            <pc:sldMk cId="143305160" sldId="917"/>
            <ac:spMk id="37" creationId="{DCC7B766-3E5B-1D86-FA41-60DE8DD466F1}"/>
          </ac:spMkLst>
        </pc:spChg>
        <pc:spChg chg="add mod">
          <ac:chgData name="Heinrich Lukas Weil" userId="8de1357be3ba42a7" providerId="LiveId" clId="{9474362A-F329-4D6E-BDE7-F61DBA5ED742}" dt="2024-04-05T16:19:24.371" v="4496"/>
          <ac:spMkLst>
            <pc:docMk/>
            <pc:sldMk cId="143305160" sldId="917"/>
            <ac:spMk id="38" creationId="{B9461258-7666-0D19-B7EC-E427116A9482}"/>
          </ac:spMkLst>
        </pc:spChg>
        <pc:spChg chg="add mod">
          <ac:chgData name="Heinrich Lukas Weil" userId="8de1357be3ba42a7" providerId="LiveId" clId="{9474362A-F329-4D6E-BDE7-F61DBA5ED742}" dt="2024-04-05T15:26:45.355" v="4255" actId="14100"/>
          <ac:spMkLst>
            <pc:docMk/>
            <pc:sldMk cId="143305160" sldId="917"/>
            <ac:spMk id="39" creationId="{BB283953-C531-75E8-EC81-CD5AF8FB5ED9}"/>
          </ac:spMkLst>
        </pc:spChg>
        <pc:spChg chg="add mod">
          <ac:chgData name="Heinrich Lukas Weil" userId="8de1357be3ba42a7" providerId="LiveId" clId="{9474362A-F329-4D6E-BDE7-F61DBA5ED742}" dt="2024-04-05T16:19:22.789" v="4495" actId="20577"/>
          <ac:spMkLst>
            <pc:docMk/>
            <pc:sldMk cId="143305160" sldId="917"/>
            <ac:spMk id="40" creationId="{CB979DB1-C65E-35F4-2BCE-A6BC527E6D6E}"/>
          </ac:spMkLst>
        </pc:spChg>
        <pc:spChg chg="add mod">
          <ac:chgData name="Heinrich Lukas Weil" userId="8de1357be3ba42a7" providerId="LiveId" clId="{9474362A-F329-4D6E-BDE7-F61DBA5ED742}" dt="2024-04-05T15:30:15.066" v="4426" actId="20577"/>
          <ac:spMkLst>
            <pc:docMk/>
            <pc:sldMk cId="143305160" sldId="917"/>
            <ac:spMk id="41" creationId="{5F9A1C53-7FAE-0B7F-E99B-2D4570CF7516}"/>
          </ac:spMkLst>
        </pc:spChg>
        <pc:spChg chg="add mod">
          <ac:chgData name="Heinrich Lukas Weil" userId="8de1357be3ba42a7" providerId="LiveId" clId="{9474362A-F329-4D6E-BDE7-F61DBA5ED742}" dt="2024-04-05T15:27:47.157" v="4324" actId="1038"/>
          <ac:spMkLst>
            <pc:docMk/>
            <pc:sldMk cId="143305160" sldId="917"/>
            <ac:spMk id="42" creationId="{10A10390-8CB0-5A1B-78C7-29A4EE39E77B}"/>
          </ac:spMkLst>
        </pc:spChg>
        <pc:spChg chg="add mod">
          <ac:chgData name="Heinrich Lukas Weil" userId="8de1357be3ba42a7" providerId="LiveId" clId="{9474362A-F329-4D6E-BDE7-F61DBA5ED742}" dt="2024-04-05T15:28:51.058" v="4375" actId="313"/>
          <ac:spMkLst>
            <pc:docMk/>
            <pc:sldMk cId="143305160" sldId="917"/>
            <ac:spMk id="43" creationId="{42F96C94-5E53-827E-FDB1-808576C6E19D}"/>
          </ac:spMkLst>
        </pc:spChg>
        <pc:spChg chg="add mod">
          <ac:chgData name="Heinrich Lukas Weil" userId="8de1357be3ba42a7" providerId="LiveId" clId="{9474362A-F329-4D6E-BDE7-F61DBA5ED742}" dt="2024-04-05T15:29:30.829" v="4412" actId="20577"/>
          <ac:spMkLst>
            <pc:docMk/>
            <pc:sldMk cId="143305160" sldId="917"/>
            <ac:spMk id="44" creationId="{0617F1E7-8C8C-04E7-87B0-033605957168}"/>
          </ac:spMkLst>
        </pc:spChg>
        <pc:grpChg chg="add del mod">
          <ac:chgData name="Heinrich Lukas Weil" userId="8de1357be3ba42a7" providerId="LiveId" clId="{9474362A-F329-4D6E-BDE7-F61DBA5ED742}" dt="2024-04-05T15:08:02.236" v="3701" actId="165"/>
          <ac:grpSpMkLst>
            <pc:docMk/>
            <pc:sldMk cId="143305160" sldId="917"/>
            <ac:grpSpMk id="5" creationId="{5C13C0D3-FFEB-0269-6EBF-EE739C0B4103}"/>
          </ac:grpSpMkLst>
        </pc:grpChg>
        <pc:grpChg chg="del mod">
          <ac:chgData name="Heinrich Lukas Weil" userId="8de1357be3ba42a7" providerId="LiveId" clId="{9474362A-F329-4D6E-BDE7-F61DBA5ED742}" dt="2024-04-05T15:07:57.018" v="3699" actId="478"/>
          <ac:grpSpMkLst>
            <pc:docMk/>
            <pc:sldMk cId="143305160" sldId="917"/>
            <ac:grpSpMk id="6" creationId="{1C5E5E28-C54B-71AE-6465-BF0FD37FBDD3}"/>
          </ac:grpSpMkLst>
        </pc:grpChg>
        <pc:grpChg chg="mod topLvl">
          <ac:chgData name="Heinrich Lukas Weil" userId="8de1357be3ba42a7" providerId="LiveId" clId="{9474362A-F329-4D6E-BDE7-F61DBA5ED742}" dt="2024-04-05T15:21:05.076" v="4017" actId="1076"/>
          <ac:grpSpMkLst>
            <pc:docMk/>
            <pc:sldMk cId="143305160" sldId="917"/>
            <ac:grpSpMk id="7" creationId="{11593ABA-D5E3-E2B2-D1B5-671F08CAC72B}"/>
          </ac:grpSpMkLst>
        </pc:grpChg>
        <pc:grpChg chg="mod topLvl">
          <ac:chgData name="Heinrich Lukas Weil" userId="8de1357be3ba42a7" providerId="LiveId" clId="{9474362A-F329-4D6E-BDE7-F61DBA5ED742}" dt="2024-04-05T15:21:12.613" v="4019" actId="1076"/>
          <ac:grpSpMkLst>
            <pc:docMk/>
            <pc:sldMk cId="143305160" sldId="917"/>
            <ac:grpSpMk id="8" creationId="{C3660EEB-5770-D510-1F61-F62AAB0A8670}"/>
          </ac:grpSpMkLst>
        </pc:grpChg>
        <pc:grpChg chg="mod topLvl">
          <ac:chgData name="Heinrich Lukas Weil" userId="8de1357be3ba42a7" providerId="LiveId" clId="{9474362A-F329-4D6E-BDE7-F61DBA5ED742}" dt="2024-04-05T15:20:58.495" v="4016" actId="1076"/>
          <ac:grpSpMkLst>
            <pc:docMk/>
            <pc:sldMk cId="143305160" sldId="917"/>
            <ac:grpSpMk id="9" creationId="{85FEB8E5-7693-FC6E-9A33-BE88C0DF7B4F}"/>
          </ac:grpSpMkLst>
        </pc:grpChg>
        <pc:grpChg chg="mod topLvl">
          <ac:chgData name="Heinrich Lukas Weil" userId="8de1357be3ba42a7" providerId="LiveId" clId="{9474362A-F329-4D6E-BDE7-F61DBA5ED742}" dt="2024-04-05T15:18:38.254" v="3964" actId="1076"/>
          <ac:grpSpMkLst>
            <pc:docMk/>
            <pc:sldMk cId="143305160" sldId="917"/>
            <ac:grpSpMk id="10" creationId="{3834052A-DD2F-EF4F-D72E-9E13E44F92A8}"/>
          </ac:grpSpMkLst>
        </pc:grpChg>
        <pc:grpChg chg="mod">
          <ac:chgData name="Heinrich Lukas Weil" userId="8de1357be3ba42a7" providerId="LiveId" clId="{9474362A-F329-4D6E-BDE7-F61DBA5ED742}" dt="2024-04-05T15:08:02.236" v="3701" actId="165"/>
          <ac:grpSpMkLst>
            <pc:docMk/>
            <pc:sldMk cId="143305160" sldId="917"/>
            <ac:grpSpMk id="11" creationId="{6971C992-4836-8D2A-10EF-17008119D26D}"/>
          </ac:grpSpMkLst>
        </pc:grpChg>
        <pc:cxnChg chg="mod">
          <ac:chgData name="Heinrich Lukas Weil" userId="8de1357be3ba42a7" providerId="LiveId" clId="{9474362A-F329-4D6E-BDE7-F61DBA5ED742}" dt="2024-04-05T15:08:02.236" v="3701" actId="165"/>
          <ac:cxnSpMkLst>
            <pc:docMk/>
            <pc:sldMk cId="143305160" sldId="917"/>
            <ac:cxnSpMk id="25" creationId="{F0DC45B9-BA38-D59F-43A7-413CC8C67A31}"/>
          </ac:cxnSpMkLst>
        </pc:cxnChg>
        <pc:cxnChg chg="mod">
          <ac:chgData name="Heinrich Lukas Weil" userId="8de1357be3ba42a7" providerId="LiveId" clId="{9474362A-F329-4D6E-BDE7-F61DBA5ED742}" dt="2024-04-05T15:20:52.581" v="4015" actId="1076"/>
          <ac:cxnSpMkLst>
            <pc:docMk/>
            <pc:sldMk cId="143305160" sldId="917"/>
            <ac:cxnSpMk id="26" creationId="{B8BA29B6-1AC6-D367-13FA-57C2267B5633}"/>
          </ac:cxnSpMkLst>
        </pc:cxnChg>
        <pc:cxnChg chg="mod">
          <ac:chgData name="Heinrich Lukas Weil" userId="8de1357be3ba42a7" providerId="LiveId" clId="{9474362A-F329-4D6E-BDE7-F61DBA5ED742}" dt="2024-04-05T15:08:02.236" v="3701" actId="165"/>
          <ac:cxnSpMkLst>
            <pc:docMk/>
            <pc:sldMk cId="143305160" sldId="917"/>
            <ac:cxnSpMk id="28" creationId="{0D9AF2F8-200B-AEFB-1AF5-894424D339A9}"/>
          </ac:cxnSpMkLst>
        </pc:cxnChg>
        <pc:cxnChg chg="mod">
          <ac:chgData name="Heinrich Lukas Weil" userId="8de1357be3ba42a7" providerId="LiveId" clId="{9474362A-F329-4D6E-BDE7-F61DBA5ED742}" dt="2024-04-05T15:21:15.120" v="4020" actId="1076"/>
          <ac:cxnSpMkLst>
            <pc:docMk/>
            <pc:sldMk cId="143305160" sldId="917"/>
            <ac:cxnSpMk id="29" creationId="{BF6CF7F2-6BEA-8D7A-28D4-7247CD1584A0}"/>
          </ac:cxnSpMkLst>
        </pc:cxnChg>
        <pc:cxnChg chg="mod">
          <ac:chgData name="Heinrich Lukas Weil" userId="8de1357be3ba42a7" providerId="LiveId" clId="{9474362A-F329-4D6E-BDE7-F61DBA5ED742}" dt="2024-04-05T15:08:02.236" v="3701" actId="165"/>
          <ac:cxnSpMkLst>
            <pc:docMk/>
            <pc:sldMk cId="143305160" sldId="917"/>
            <ac:cxnSpMk id="31" creationId="{E0611543-1559-DE30-C6A5-8F9A12194CEF}"/>
          </ac:cxnSpMkLst>
        </pc:cxnChg>
        <pc:cxnChg chg="mod">
          <ac:chgData name="Heinrich Lukas Weil" userId="8de1357be3ba42a7" providerId="LiveId" clId="{9474362A-F329-4D6E-BDE7-F61DBA5ED742}" dt="2024-04-05T15:21:08.662" v="4018" actId="1076"/>
          <ac:cxnSpMkLst>
            <pc:docMk/>
            <pc:sldMk cId="143305160" sldId="917"/>
            <ac:cxnSpMk id="32" creationId="{B7E80E2A-639C-1C4E-DEEF-355440D7A717}"/>
          </ac:cxnSpMkLst>
        </pc:cxnChg>
        <pc:cxnChg chg="del mod">
          <ac:chgData name="Heinrich Lukas Weil" userId="8de1357be3ba42a7" providerId="LiveId" clId="{9474362A-F329-4D6E-BDE7-F61DBA5ED742}" dt="2024-04-05T15:07:58.320" v="3700" actId="478"/>
          <ac:cxnSpMkLst>
            <pc:docMk/>
            <pc:sldMk cId="143305160" sldId="917"/>
            <ac:cxnSpMk id="34" creationId="{28E1BEDD-D807-7105-62C1-03F0A6508222}"/>
          </ac:cxnSpMkLst>
        </pc:cxnChg>
        <pc:cxnChg chg="add mod">
          <ac:chgData name="Heinrich Lukas Weil" userId="8de1357be3ba42a7" providerId="LiveId" clId="{9474362A-F329-4D6E-BDE7-F61DBA5ED742}" dt="2024-04-05T15:18:38.254" v="3964" actId="1076"/>
          <ac:cxnSpMkLst>
            <pc:docMk/>
            <pc:sldMk cId="143305160" sldId="917"/>
            <ac:cxnSpMk id="36" creationId="{A40E9454-D21D-F66B-BEFC-0D2F17A92219}"/>
          </ac:cxnSpMkLst>
        </pc:cxnChg>
        <pc:cxnChg chg="add mod">
          <ac:chgData name="Heinrich Lukas Weil" userId="8de1357be3ba42a7" providerId="LiveId" clId="{9474362A-F329-4D6E-BDE7-F61DBA5ED742}" dt="2024-04-05T15:29:52.011" v="4416" actId="14100"/>
          <ac:cxnSpMkLst>
            <pc:docMk/>
            <pc:sldMk cId="143305160" sldId="917"/>
            <ac:cxnSpMk id="46" creationId="{8E2ECBAC-CDBE-B336-4CB6-4BCD7BF6A94C}"/>
          </ac:cxnSpMkLst>
        </pc:cxnChg>
        <pc:cxnChg chg="add mod">
          <ac:chgData name="Heinrich Lukas Weil" userId="8de1357be3ba42a7" providerId="LiveId" clId="{9474362A-F329-4D6E-BDE7-F61DBA5ED742}" dt="2024-04-05T15:30:06.105" v="4423" actId="14100"/>
          <ac:cxnSpMkLst>
            <pc:docMk/>
            <pc:sldMk cId="143305160" sldId="917"/>
            <ac:cxnSpMk id="49" creationId="{C80EBE0A-4DEB-B1EA-E13F-AFFDDC728D0B}"/>
          </ac:cxnSpMkLst>
        </pc:cxnChg>
        <pc:cxnChg chg="add mod">
          <ac:chgData name="Heinrich Lukas Weil" userId="8de1357be3ba42a7" providerId="LiveId" clId="{9474362A-F329-4D6E-BDE7-F61DBA5ED742}" dt="2024-04-05T15:30:03.306" v="4422" actId="14100"/>
          <ac:cxnSpMkLst>
            <pc:docMk/>
            <pc:sldMk cId="143305160" sldId="917"/>
            <ac:cxnSpMk id="52" creationId="{BBD75570-64F6-D9FA-9FDC-F19FA8E77314}"/>
          </ac:cxnSpMkLst>
        </pc:cxnChg>
        <pc:cxnChg chg="add mod">
          <ac:chgData name="Heinrich Lukas Weil" userId="8de1357be3ba42a7" providerId="LiveId" clId="{9474362A-F329-4D6E-BDE7-F61DBA5ED742}" dt="2024-04-05T15:30:22.434" v="4428" actId="14100"/>
          <ac:cxnSpMkLst>
            <pc:docMk/>
            <pc:sldMk cId="143305160" sldId="917"/>
            <ac:cxnSpMk id="56" creationId="{98C8AF14-FF7E-448C-85DD-6C49C64FBF57}"/>
          </ac:cxnSpMkLst>
        </pc:cxnChg>
        <pc:cxnChg chg="add mod">
          <ac:chgData name="Heinrich Lukas Weil" userId="8de1357be3ba42a7" providerId="LiveId" clId="{9474362A-F329-4D6E-BDE7-F61DBA5ED742}" dt="2024-04-05T15:30:28.903" v="4431" actId="14100"/>
          <ac:cxnSpMkLst>
            <pc:docMk/>
            <pc:sldMk cId="143305160" sldId="917"/>
            <ac:cxnSpMk id="60" creationId="{0C180883-E71E-4030-521C-DA0253EADE35}"/>
          </ac:cxnSpMkLst>
        </pc:cxnChg>
        <pc:cxnChg chg="add mod">
          <ac:chgData name="Heinrich Lukas Weil" userId="8de1357be3ba42a7" providerId="LiveId" clId="{9474362A-F329-4D6E-BDE7-F61DBA5ED742}" dt="2024-04-05T15:30:34.579" v="4434" actId="14100"/>
          <ac:cxnSpMkLst>
            <pc:docMk/>
            <pc:sldMk cId="143305160" sldId="917"/>
            <ac:cxnSpMk id="63" creationId="{9AFDAAD9-FBD8-BB9D-1E1B-8C938DA29BC0}"/>
          </ac:cxnSpMkLst>
        </pc:cxnChg>
      </pc:sldChg>
      <pc:sldChg chg="addSp delSp modSp add mod modShow">
        <pc:chgData name="Heinrich Lukas Weil" userId="8de1357be3ba42a7" providerId="LiveId" clId="{9474362A-F329-4D6E-BDE7-F61DBA5ED742}" dt="2024-04-07T20:29:08.267" v="8263" actId="729"/>
        <pc:sldMkLst>
          <pc:docMk/>
          <pc:sldMk cId="2371460828" sldId="918"/>
        </pc:sldMkLst>
        <pc:spChg chg="mod">
          <ac:chgData name="Heinrich Lukas Weil" userId="8de1357be3ba42a7" providerId="LiveId" clId="{9474362A-F329-4D6E-BDE7-F61DBA5ED742}" dt="2024-04-05T16:08:18.498" v="4437" actId="1076"/>
          <ac:spMkLst>
            <pc:docMk/>
            <pc:sldMk cId="2371460828" sldId="918"/>
            <ac:spMk id="2" creationId="{7C0AB372-CF22-8323-DAAC-56DF561565AA}"/>
          </ac:spMkLst>
        </pc:spChg>
        <pc:spChg chg="add mod">
          <ac:chgData name="Heinrich Lukas Weil" userId="8de1357be3ba42a7" providerId="LiveId" clId="{9474362A-F329-4D6E-BDE7-F61DBA5ED742}" dt="2024-04-05T16:29:47.947" v="4643" actId="1036"/>
          <ac:spMkLst>
            <pc:docMk/>
            <pc:sldMk cId="2371460828" sldId="918"/>
            <ac:spMk id="4" creationId="{C77EC1FC-D5DE-CD63-778B-F525FB06C2D6}"/>
          </ac:spMkLst>
        </pc:spChg>
        <pc:spChg chg="add del mod">
          <ac:chgData name="Heinrich Lukas Weil" userId="8de1357be3ba42a7" providerId="LiveId" clId="{9474362A-F329-4D6E-BDE7-F61DBA5ED742}" dt="2024-04-05T16:09:03.175" v="4446" actId="478"/>
          <ac:spMkLst>
            <pc:docMk/>
            <pc:sldMk cId="2371460828" sldId="918"/>
            <ac:spMk id="35" creationId="{C69CBBE4-28A5-7B71-29B8-1337D009271B}"/>
          </ac:spMkLst>
        </pc:spChg>
        <pc:spChg chg="add mod">
          <ac:chgData name="Heinrich Lukas Weil" userId="8de1357be3ba42a7" providerId="LiveId" clId="{9474362A-F329-4D6E-BDE7-F61DBA5ED742}" dt="2024-04-05T16:29:56.190" v="4649" actId="1038"/>
          <ac:spMkLst>
            <pc:docMk/>
            <pc:sldMk cId="2371460828" sldId="918"/>
            <ac:spMk id="37" creationId="{C3B599BF-17D8-1FB6-A975-423DC7F4D023}"/>
          </ac:spMkLst>
        </pc:spChg>
        <pc:spChg chg="mod">
          <ac:chgData name="Heinrich Lukas Weil" userId="8de1357be3ba42a7" providerId="LiveId" clId="{9474362A-F329-4D6E-BDE7-F61DBA5ED742}" dt="2024-04-05T16:29:47.947" v="4643" actId="1036"/>
          <ac:spMkLst>
            <pc:docMk/>
            <pc:sldMk cId="2371460828" sldId="918"/>
            <ac:spMk id="38" creationId="{B9461258-7666-0D19-B7EC-E427116A9482}"/>
          </ac:spMkLst>
        </pc:spChg>
        <pc:spChg chg="mod">
          <ac:chgData name="Heinrich Lukas Weil" userId="8de1357be3ba42a7" providerId="LiveId" clId="{9474362A-F329-4D6E-BDE7-F61DBA5ED742}" dt="2024-04-05T16:29:56.190" v="4649" actId="1038"/>
          <ac:spMkLst>
            <pc:docMk/>
            <pc:sldMk cId="2371460828" sldId="918"/>
            <ac:spMk id="39" creationId="{BB283953-C531-75E8-EC81-CD5AF8FB5ED9}"/>
          </ac:spMkLst>
        </pc:spChg>
        <pc:spChg chg="add del mod">
          <ac:chgData name="Heinrich Lukas Weil" userId="8de1357be3ba42a7" providerId="LiveId" clId="{9474362A-F329-4D6E-BDE7-F61DBA5ED742}" dt="2024-04-05T16:29:59.090" v="4653" actId="1037"/>
          <ac:spMkLst>
            <pc:docMk/>
            <pc:sldMk cId="2371460828" sldId="918"/>
            <ac:spMk id="40" creationId="{CB979DB1-C65E-35F4-2BCE-A6BC527E6D6E}"/>
          </ac:spMkLst>
        </pc:spChg>
        <pc:spChg chg="mod">
          <ac:chgData name="Heinrich Lukas Weil" userId="8de1357be3ba42a7" providerId="LiveId" clId="{9474362A-F329-4D6E-BDE7-F61DBA5ED742}" dt="2024-04-05T16:32:49.383" v="4660" actId="1076"/>
          <ac:spMkLst>
            <pc:docMk/>
            <pc:sldMk cId="2371460828" sldId="918"/>
            <ac:spMk id="41" creationId="{5F9A1C53-7FAE-0B7F-E99B-2D4570CF7516}"/>
          </ac:spMkLst>
        </pc:spChg>
        <pc:spChg chg="mod">
          <ac:chgData name="Heinrich Lukas Weil" userId="8de1357be3ba42a7" providerId="LiveId" clId="{9474362A-F329-4D6E-BDE7-F61DBA5ED742}" dt="2024-04-05T16:29:47.947" v="4643" actId="1036"/>
          <ac:spMkLst>
            <pc:docMk/>
            <pc:sldMk cId="2371460828" sldId="918"/>
            <ac:spMk id="42" creationId="{10A10390-8CB0-5A1B-78C7-29A4EE39E77B}"/>
          </ac:spMkLst>
        </pc:spChg>
        <pc:spChg chg="mod">
          <ac:chgData name="Heinrich Lukas Weil" userId="8de1357be3ba42a7" providerId="LiveId" clId="{9474362A-F329-4D6E-BDE7-F61DBA5ED742}" dt="2024-04-05T16:29:59.090" v="4653" actId="1037"/>
          <ac:spMkLst>
            <pc:docMk/>
            <pc:sldMk cId="2371460828" sldId="918"/>
            <ac:spMk id="43" creationId="{42F96C94-5E53-827E-FDB1-808576C6E19D}"/>
          </ac:spMkLst>
        </pc:spChg>
        <pc:spChg chg="mod">
          <ac:chgData name="Heinrich Lukas Weil" userId="8de1357be3ba42a7" providerId="LiveId" clId="{9474362A-F329-4D6E-BDE7-F61DBA5ED742}" dt="2024-04-05T16:32:49.383" v="4660" actId="1076"/>
          <ac:spMkLst>
            <pc:docMk/>
            <pc:sldMk cId="2371460828" sldId="918"/>
            <ac:spMk id="44" creationId="{0617F1E7-8C8C-04E7-87B0-033605957168}"/>
          </ac:spMkLst>
        </pc:spChg>
        <pc:spChg chg="add del">
          <ac:chgData name="Heinrich Lukas Weil" userId="8de1357be3ba42a7" providerId="LiveId" clId="{9474362A-F329-4D6E-BDE7-F61DBA5ED742}" dt="2024-04-05T16:22:51.128" v="4518" actId="22"/>
          <ac:spMkLst>
            <pc:docMk/>
            <pc:sldMk cId="2371460828" sldId="918"/>
            <ac:spMk id="47" creationId="{E499365D-A348-E152-E815-1579E6017317}"/>
          </ac:spMkLst>
        </pc:spChg>
        <pc:spChg chg="add mod">
          <ac:chgData name="Heinrich Lukas Weil" userId="8de1357be3ba42a7" providerId="LiveId" clId="{9474362A-F329-4D6E-BDE7-F61DBA5ED742}" dt="2024-04-05T16:29:56.190" v="4649" actId="1038"/>
          <ac:spMkLst>
            <pc:docMk/>
            <pc:sldMk cId="2371460828" sldId="918"/>
            <ac:spMk id="48" creationId="{C80CD906-EB19-7953-0E8D-5F49525B19AA}"/>
          </ac:spMkLst>
        </pc:spChg>
        <pc:spChg chg="add mod">
          <ac:chgData name="Heinrich Lukas Weil" userId="8de1357be3ba42a7" providerId="LiveId" clId="{9474362A-F329-4D6E-BDE7-F61DBA5ED742}" dt="2024-04-05T16:29:47.947" v="4643" actId="1036"/>
          <ac:spMkLst>
            <pc:docMk/>
            <pc:sldMk cId="2371460828" sldId="918"/>
            <ac:spMk id="51" creationId="{2735C938-EF62-C1FF-E346-F7DC5CBFC9BA}"/>
          </ac:spMkLst>
        </pc:spChg>
        <pc:spChg chg="add mod">
          <ac:chgData name="Heinrich Lukas Weil" userId="8de1357be3ba42a7" providerId="LiveId" clId="{9474362A-F329-4D6E-BDE7-F61DBA5ED742}" dt="2024-04-05T16:29:47.947" v="4643" actId="1036"/>
          <ac:spMkLst>
            <pc:docMk/>
            <pc:sldMk cId="2371460828" sldId="918"/>
            <ac:spMk id="53" creationId="{9F848041-E443-97D3-6F0F-9F29C64365BB}"/>
          </ac:spMkLst>
        </pc:spChg>
        <pc:spChg chg="add mod">
          <ac:chgData name="Heinrich Lukas Weil" userId="8de1357be3ba42a7" providerId="LiveId" clId="{9474362A-F329-4D6E-BDE7-F61DBA5ED742}" dt="2024-04-05T16:29:47.947" v="4643" actId="1036"/>
          <ac:spMkLst>
            <pc:docMk/>
            <pc:sldMk cId="2371460828" sldId="918"/>
            <ac:spMk id="54" creationId="{15DD7B1C-FE37-3714-1D66-74FFB467F942}"/>
          </ac:spMkLst>
        </pc:spChg>
        <pc:spChg chg="add mod">
          <ac:chgData name="Heinrich Lukas Weil" userId="8de1357be3ba42a7" providerId="LiveId" clId="{9474362A-F329-4D6E-BDE7-F61DBA5ED742}" dt="2024-04-05T16:29:47.947" v="4643" actId="1036"/>
          <ac:spMkLst>
            <pc:docMk/>
            <pc:sldMk cId="2371460828" sldId="918"/>
            <ac:spMk id="55" creationId="{09E71244-4A20-A750-35A1-7B5598DE34FA}"/>
          </ac:spMkLst>
        </pc:spChg>
        <pc:spChg chg="add mod">
          <ac:chgData name="Heinrich Lukas Weil" userId="8de1357be3ba42a7" providerId="LiveId" clId="{9474362A-F329-4D6E-BDE7-F61DBA5ED742}" dt="2024-04-05T16:29:59.090" v="4653" actId="1037"/>
          <ac:spMkLst>
            <pc:docMk/>
            <pc:sldMk cId="2371460828" sldId="918"/>
            <ac:spMk id="57" creationId="{0F3D1F13-462F-4A10-6E13-DBFAE8FC4E51}"/>
          </ac:spMkLst>
        </pc:spChg>
        <pc:spChg chg="add mod">
          <ac:chgData name="Heinrich Lukas Weil" userId="8de1357be3ba42a7" providerId="LiveId" clId="{9474362A-F329-4D6E-BDE7-F61DBA5ED742}" dt="2024-04-05T16:29:59.090" v="4653" actId="1037"/>
          <ac:spMkLst>
            <pc:docMk/>
            <pc:sldMk cId="2371460828" sldId="918"/>
            <ac:spMk id="58" creationId="{66D946FF-ABD3-6929-EACE-A773932EABD0}"/>
          </ac:spMkLst>
        </pc:spChg>
        <pc:grpChg chg="del mod">
          <ac:chgData name="Heinrich Lukas Weil" userId="8de1357be3ba42a7" providerId="LiveId" clId="{9474362A-F329-4D6E-BDE7-F61DBA5ED742}" dt="2024-04-05T16:30:16.527" v="4656" actId="478"/>
          <ac:grpSpMkLst>
            <pc:docMk/>
            <pc:sldMk cId="2371460828" sldId="918"/>
            <ac:grpSpMk id="7" creationId="{11593ABA-D5E3-E2B2-D1B5-671F08CAC72B}"/>
          </ac:grpSpMkLst>
        </pc:grpChg>
        <pc:grpChg chg="del mod">
          <ac:chgData name="Heinrich Lukas Weil" userId="8de1357be3ba42a7" providerId="LiveId" clId="{9474362A-F329-4D6E-BDE7-F61DBA5ED742}" dt="2024-04-05T16:30:16.527" v="4656" actId="478"/>
          <ac:grpSpMkLst>
            <pc:docMk/>
            <pc:sldMk cId="2371460828" sldId="918"/>
            <ac:grpSpMk id="8" creationId="{C3660EEB-5770-D510-1F61-F62AAB0A8670}"/>
          </ac:grpSpMkLst>
        </pc:grpChg>
        <pc:grpChg chg="del mod">
          <ac:chgData name="Heinrich Lukas Weil" userId="8de1357be3ba42a7" providerId="LiveId" clId="{9474362A-F329-4D6E-BDE7-F61DBA5ED742}" dt="2024-04-05T16:30:17.515" v="4657" actId="478"/>
          <ac:grpSpMkLst>
            <pc:docMk/>
            <pc:sldMk cId="2371460828" sldId="918"/>
            <ac:grpSpMk id="9" creationId="{85FEB8E5-7693-FC6E-9A33-BE88C0DF7B4F}"/>
          </ac:grpSpMkLst>
        </pc:grpChg>
        <pc:grpChg chg="del mod">
          <ac:chgData name="Heinrich Lukas Weil" userId="8de1357be3ba42a7" providerId="LiveId" clId="{9474362A-F329-4D6E-BDE7-F61DBA5ED742}" dt="2024-04-05T16:30:16.527" v="4656" actId="478"/>
          <ac:grpSpMkLst>
            <pc:docMk/>
            <pc:sldMk cId="2371460828" sldId="918"/>
            <ac:grpSpMk id="10" creationId="{3834052A-DD2F-EF4F-D72E-9E13E44F92A8}"/>
          </ac:grpSpMkLst>
        </pc:grpChg>
        <pc:cxnChg chg="mod">
          <ac:chgData name="Heinrich Lukas Weil" userId="8de1357be3ba42a7" providerId="LiveId" clId="{9474362A-F329-4D6E-BDE7-F61DBA5ED742}" dt="2024-04-05T16:30:17.515" v="4657" actId="478"/>
          <ac:cxnSpMkLst>
            <pc:docMk/>
            <pc:sldMk cId="2371460828" sldId="918"/>
            <ac:cxnSpMk id="25" creationId="{F0DC45B9-BA38-D59F-43A7-413CC8C67A31}"/>
          </ac:cxnSpMkLst>
        </pc:cxnChg>
        <pc:cxnChg chg="mod">
          <ac:chgData name="Heinrich Lukas Weil" userId="8de1357be3ba42a7" providerId="LiveId" clId="{9474362A-F329-4D6E-BDE7-F61DBA5ED742}" dt="2024-04-05T16:30:16.527" v="4656" actId="478"/>
          <ac:cxnSpMkLst>
            <pc:docMk/>
            <pc:sldMk cId="2371460828" sldId="918"/>
            <ac:cxnSpMk id="28" creationId="{0D9AF2F8-200B-AEFB-1AF5-894424D339A9}"/>
          </ac:cxnSpMkLst>
        </pc:cxnChg>
        <pc:cxnChg chg="mod">
          <ac:chgData name="Heinrich Lukas Weil" userId="8de1357be3ba42a7" providerId="LiveId" clId="{9474362A-F329-4D6E-BDE7-F61DBA5ED742}" dt="2024-04-05T16:30:16.527" v="4656" actId="478"/>
          <ac:cxnSpMkLst>
            <pc:docMk/>
            <pc:sldMk cId="2371460828" sldId="918"/>
            <ac:cxnSpMk id="31" creationId="{E0611543-1559-DE30-C6A5-8F9A12194CEF}"/>
          </ac:cxnSpMkLst>
        </pc:cxnChg>
        <pc:cxnChg chg="del mod">
          <ac:chgData name="Heinrich Lukas Weil" userId="8de1357be3ba42a7" providerId="LiveId" clId="{9474362A-F329-4D6E-BDE7-F61DBA5ED742}" dt="2024-04-05T16:30:16.527" v="4656" actId="478"/>
          <ac:cxnSpMkLst>
            <pc:docMk/>
            <pc:sldMk cId="2371460828" sldId="918"/>
            <ac:cxnSpMk id="36" creationId="{A40E9454-D21D-F66B-BEFC-0D2F17A92219}"/>
          </ac:cxnSpMkLst>
        </pc:cxnChg>
        <pc:cxnChg chg="del mod">
          <ac:chgData name="Heinrich Lukas Weil" userId="8de1357be3ba42a7" providerId="LiveId" clId="{9474362A-F329-4D6E-BDE7-F61DBA5ED742}" dt="2024-04-05T16:10:59.966" v="4485" actId="478"/>
          <ac:cxnSpMkLst>
            <pc:docMk/>
            <pc:sldMk cId="2371460828" sldId="918"/>
            <ac:cxnSpMk id="46" creationId="{8E2ECBAC-CDBE-B336-4CB6-4BCD7BF6A94C}"/>
          </ac:cxnSpMkLst>
        </pc:cxnChg>
        <pc:cxnChg chg="del mod">
          <ac:chgData name="Heinrich Lukas Weil" userId="8de1357be3ba42a7" providerId="LiveId" clId="{9474362A-F329-4D6E-BDE7-F61DBA5ED742}" dt="2024-04-05T16:10:43.889" v="4482" actId="478"/>
          <ac:cxnSpMkLst>
            <pc:docMk/>
            <pc:sldMk cId="2371460828" sldId="918"/>
            <ac:cxnSpMk id="49" creationId="{C80EBE0A-4DEB-B1EA-E13F-AFFDDC728D0B}"/>
          </ac:cxnSpMkLst>
        </pc:cxnChg>
        <pc:cxnChg chg="del mod">
          <ac:chgData name="Heinrich Lukas Weil" userId="8de1357be3ba42a7" providerId="LiveId" clId="{9474362A-F329-4D6E-BDE7-F61DBA5ED742}" dt="2024-04-05T16:28:24.273" v="4594" actId="478"/>
          <ac:cxnSpMkLst>
            <pc:docMk/>
            <pc:sldMk cId="2371460828" sldId="918"/>
            <ac:cxnSpMk id="52" creationId="{BBD75570-64F6-D9FA-9FDC-F19FA8E77314}"/>
          </ac:cxnSpMkLst>
        </pc:cxnChg>
        <pc:cxnChg chg="mod">
          <ac:chgData name="Heinrich Lukas Weil" userId="8de1357be3ba42a7" providerId="LiveId" clId="{9474362A-F329-4D6E-BDE7-F61DBA5ED742}" dt="2024-04-05T16:32:49.383" v="4660" actId="1076"/>
          <ac:cxnSpMkLst>
            <pc:docMk/>
            <pc:sldMk cId="2371460828" sldId="918"/>
            <ac:cxnSpMk id="56" creationId="{98C8AF14-FF7E-448C-85DD-6C49C64FBF57}"/>
          </ac:cxnSpMkLst>
        </pc:cxnChg>
        <pc:cxnChg chg="del mod">
          <ac:chgData name="Heinrich Lukas Weil" userId="8de1357be3ba42a7" providerId="LiveId" clId="{9474362A-F329-4D6E-BDE7-F61DBA5ED742}" dt="2024-04-05T16:29:50.983" v="4644" actId="478"/>
          <ac:cxnSpMkLst>
            <pc:docMk/>
            <pc:sldMk cId="2371460828" sldId="918"/>
            <ac:cxnSpMk id="60" creationId="{0C180883-E71E-4030-521C-DA0253EADE35}"/>
          </ac:cxnSpMkLst>
        </pc:cxnChg>
        <pc:cxnChg chg="del mod">
          <ac:chgData name="Heinrich Lukas Weil" userId="8de1357be3ba42a7" providerId="LiveId" clId="{9474362A-F329-4D6E-BDE7-F61DBA5ED742}" dt="2024-04-05T16:28:23.055" v="4593" actId="478"/>
          <ac:cxnSpMkLst>
            <pc:docMk/>
            <pc:sldMk cId="2371460828" sldId="918"/>
            <ac:cxnSpMk id="63" creationId="{9AFDAAD9-FBD8-BB9D-1E1B-8C938DA29BC0}"/>
          </ac:cxnSpMkLst>
        </pc:cxnChg>
      </pc:sldChg>
      <pc:sldChg chg="del">
        <pc:chgData name="Heinrich Lukas Weil" userId="8de1357be3ba42a7" providerId="LiveId" clId="{9474362A-F329-4D6E-BDE7-F61DBA5ED742}" dt="2024-04-07T21:42:46.611" v="9015" actId="47"/>
        <pc:sldMkLst>
          <pc:docMk/>
          <pc:sldMk cId="2024328420" sldId="919"/>
        </pc:sldMkLst>
      </pc:sldChg>
      <pc:sldChg chg="addSp delSp modSp mod">
        <pc:chgData name="Heinrich Lukas Weil" userId="8de1357be3ba42a7" providerId="LiveId" clId="{9474362A-F329-4D6E-BDE7-F61DBA5ED742}" dt="2024-04-07T21:40:37.117" v="9009"/>
        <pc:sldMkLst>
          <pc:docMk/>
          <pc:sldMk cId="2414176595" sldId="920"/>
        </pc:sldMkLst>
        <pc:spChg chg="add mod">
          <ac:chgData name="Heinrich Lukas Weil" userId="8de1357be3ba42a7" providerId="LiveId" clId="{9474362A-F329-4D6E-BDE7-F61DBA5ED742}" dt="2024-04-07T12:09:45.838" v="5518" actId="1076"/>
          <ac:spMkLst>
            <pc:docMk/>
            <pc:sldMk cId="2414176595" sldId="920"/>
            <ac:spMk id="3" creationId="{2C88A769-84D6-CC58-CCE2-F68EA4B2A994}"/>
          </ac:spMkLst>
        </pc:spChg>
        <pc:spChg chg="mod">
          <ac:chgData name="Heinrich Lukas Weil" userId="8de1357be3ba42a7" providerId="LiveId" clId="{9474362A-F329-4D6E-BDE7-F61DBA5ED742}" dt="2024-04-05T21:03:44.429" v="4929" actId="478"/>
          <ac:spMkLst>
            <pc:docMk/>
            <pc:sldMk cId="2414176595" sldId="920"/>
            <ac:spMk id="5" creationId="{D19681AC-78A9-7B56-9948-333446F03B4C}"/>
          </ac:spMkLst>
        </pc:spChg>
        <pc:spChg chg="del mod">
          <ac:chgData name="Heinrich Lukas Weil" userId="8de1357be3ba42a7" providerId="LiveId" clId="{9474362A-F329-4D6E-BDE7-F61DBA5ED742}" dt="2024-04-07T12:10:01.526" v="5522" actId="478"/>
          <ac:spMkLst>
            <pc:docMk/>
            <pc:sldMk cId="2414176595" sldId="920"/>
            <ac:spMk id="6" creationId="{2816E24F-FA98-041F-F160-1CBE94FFB7AA}"/>
          </ac:spMkLst>
        </pc:spChg>
        <pc:spChg chg="mod">
          <ac:chgData name="Heinrich Lukas Weil" userId="8de1357be3ba42a7" providerId="LiveId" clId="{9474362A-F329-4D6E-BDE7-F61DBA5ED742}" dt="2024-04-07T21:05:40.011" v="8404"/>
          <ac:spMkLst>
            <pc:docMk/>
            <pc:sldMk cId="2414176595" sldId="920"/>
            <ac:spMk id="6" creationId="{45813B43-34D1-94F0-C0EE-A05FCA2D41D8}"/>
          </ac:spMkLst>
        </pc:spChg>
        <pc:spChg chg="mod">
          <ac:chgData name="Heinrich Lukas Weil" userId="8de1357be3ba42a7" providerId="LiveId" clId="{9474362A-F329-4D6E-BDE7-F61DBA5ED742}" dt="2024-04-05T21:03:44.429" v="4929" actId="478"/>
          <ac:spMkLst>
            <pc:docMk/>
            <pc:sldMk cId="2414176595" sldId="920"/>
            <ac:spMk id="7" creationId="{DEA9D889-C5B7-7F25-8BEE-5F47CED7031B}"/>
          </ac:spMkLst>
        </pc:spChg>
        <pc:spChg chg="mod">
          <ac:chgData name="Heinrich Lukas Weil" userId="8de1357be3ba42a7" providerId="LiveId" clId="{9474362A-F329-4D6E-BDE7-F61DBA5ED742}" dt="2024-04-05T21:03:44.429" v="4929" actId="478"/>
          <ac:spMkLst>
            <pc:docMk/>
            <pc:sldMk cId="2414176595" sldId="920"/>
            <ac:spMk id="8" creationId="{4E5BECC3-134A-EB1C-BEA8-2DA47ECECED3}"/>
          </ac:spMkLst>
        </pc:spChg>
        <pc:spChg chg="mod">
          <ac:chgData name="Heinrich Lukas Weil" userId="8de1357be3ba42a7" providerId="LiveId" clId="{9474362A-F329-4D6E-BDE7-F61DBA5ED742}" dt="2024-04-05T21:03:44.429" v="4929" actId="478"/>
          <ac:spMkLst>
            <pc:docMk/>
            <pc:sldMk cId="2414176595" sldId="920"/>
            <ac:spMk id="11" creationId="{9C0FC51F-3C77-F350-FFFD-88B9D925534B}"/>
          </ac:spMkLst>
        </pc:spChg>
        <pc:spChg chg="mod">
          <ac:chgData name="Heinrich Lukas Weil" userId="8de1357be3ba42a7" providerId="LiveId" clId="{9474362A-F329-4D6E-BDE7-F61DBA5ED742}" dt="2024-04-05T21:03:44.429" v="4929" actId="478"/>
          <ac:spMkLst>
            <pc:docMk/>
            <pc:sldMk cId="2414176595" sldId="920"/>
            <ac:spMk id="12" creationId="{4E4FCC96-AE2C-6DFD-7CF8-8107222AF484}"/>
          </ac:spMkLst>
        </pc:spChg>
        <pc:spChg chg="mod">
          <ac:chgData name="Heinrich Lukas Weil" userId="8de1357be3ba42a7" providerId="LiveId" clId="{9474362A-F329-4D6E-BDE7-F61DBA5ED742}" dt="2024-04-05T21:03:44.429" v="4929" actId="478"/>
          <ac:spMkLst>
            <pc:docMk/>
            <pc:sldMk cId="2414176595" sldId="920"/>
            <ac:spMk id="14" creationId="{655E15EE-0C9C-36BA-E76B-6547891404A1}"/>
          </ac:spMkLst>
        </pc:spChg>
        <pc:spChg chg="mod">
          <ac:chgData name="Heinrich Lukas Weil" userId="8de1357be3ba42a7" providerId="LiveId" clId="{9474362A-F329-4D6E-BDE7-F61DBA5ED742}" dt="2024-04-05T21:03:44.429" v="4929" actId="478"/>
          <ac:spMkLst>
            <pc:docMk/>
            <pc:sldMk cId="2414176595" sldId="920"/>
            <ac:spMk id="15" creationId="{22E28A6A-AA9F-095D-5E7D-9A4E195D3A0B}"/>
          </ac:spMkLst>
        </pc:spChg>
        <pc:spChg chg="mod">
          <ac:chgData name="Heinrich Lukas Weil" userId="8de1357be3ba42a7" providerId="LiveId" clId="{9474362A-F329-4D6E-BDE7-F61DBA5ED742}" dt="2024-04-05T21:03:44.429" v="4929" actId="478"/>
          <ac:spMkLst>
            <pc:docMk/>
            <pc:sldMk cId="2414176595" sldId="920"/>
            <ac:spMk id="17" creationId="{6EA7BF6F-A78F-A1CB-2E47-6D4592113774}"/>
          </ac:spMkLst>
        </pc:spChg>
        <pc:spChg chg="mod">
          <ac:chgData name="Heinrich Lukas Weil" userId="8de1357be3ba42a7" providerId="LiveId" clId="{9474362A-F329-4D6E-BDE7-F61DBA5ED742}" dt="2024-04-05T21:03:44.429" v="4929" actId="478"/>
          <ac:spMkLst>
            <pc:docMk/>
            <pc:sldMk cId="2414176595" sldId="920"/>
            <ac:spMk id="18" creationId="{BEEEBCC5-EFFC-6299-1ADF-6A395D41CF68}"/>
          </ac:spMkLst>
        </pc:spChg>
        <pc:spChg chg="mod">
          <ac:chgData name="Heinrich Lukas Weil" userId="8de1357be3ba42a7" providerId="LiveId" clId="{9474362A-F329-4D6E-BDE7-F61DBA5ED742}" dt="2024-04-05T21:03:44.429" v="4929" actId="478"/>
          <ac:spMkLst>
            <pc:docMk/>
            <pc:sldMk cId="2414176595" sldId="920"/>
            <ac:spMk id="21" creationId="{68B24CAB-07CC-5835-E561-26D38B158D84}"/>
          </ac:spMkLst>
        </pc:spChg>
        <pc:spChg chg="mod">
          <ac:chgData name="Heinrich Lukas Weil" userId="8de1357be3ba42a7" providerId="LiveId" clId="{9474362A-F329-4D6E-BDE7-F61DBA5ED742}" dt="2024-04-05T21:03:44.429" v="4929" actId="478"/>
          <ac:spMkLst>
            <pc:docMk/>
            <pc:sldMk cId="2414176595" sldId="920"/>
            <ac:spMk id="23" creationId="{7FEE016E-4428-F8CD-2B6E-79971B5B673D}"/>
          </ac:spMkLst>
        </pc:spChg>
        <pc:spChg chg="mod">
          <ac:chgData name="Heinrich Lukas Weil" userId="8de1357be3ba42a7" providerId="LiveId" clId="{9474362A-F329-4D6E-BDE7-F61DBA5ED742}" dt="2024-04-05T21:03:44.429" v="4929" actId="478"/>
          <ac:spMkLst>
            <pc:docMk/>
            <pc:sldMk cId="2414176595" sldId="920"/>
            <ac:spMk id="25" creationId="{059998B0-2423-0461-0D46-A783D8FA3303}"/>
          </ac:spMkLst>
        </pc:spChg>
        <pc:spChg chg="mod">
          <ac:chgData name="Heinrich Lukas Weil" userId="8de1357be3ba42a7" providerId="LiveId" clId="{9474362A-F329-4D6E-BDE7-F61DBA5ED742}" dt="2024-04-05T21:03:44.429" v="4929" actId="478"/>
          <ac:spMkLst>
            <pc:docMk/>
            <pc:sldMk cId="2414176595" sldId="920"/>
            <ac:spMk id="26" creationId="{EBAC2462-ABAB-9B45-D3CC-9DA200A40079}"/>
          </ac:spMkLst>
        </pc:spChg>
        <pc:spChg chg="mod">
          <ac:chgData name="Heinrich Lukas Weil" userId="8de1357be3ba42a7" providerId="LiveId" clId="{9474362A-F329-4D6E-BDE7-F61DBA5ED742}" dt="2024-04-05T21:03:44.429" v="4929" actId="478"/>
          <ac:spMkLst>
            <pc:docMk/>
            <pc:sldMk cId="2414176595" sldId="920"/>
            <ac:spMk id="29" creationId="{596D19CD-9634-A2E5-B737-2E36817C4800}"/>
          </ac:spMkLst>
        </pc:spChg>
        <pc:spChg chg="mod">
          <ac:chgData name="Heinrich Lukas Weil" userId="8de1357be3ba42a7" providerId="LiveId" clId="{9474362A-F329-4D6E-BDE7-F61DBA5ED742}" dt="2024-04-05T21:03:44.429" v="4929" actId="478"/>
          <ac:spMkLst>
            <pc:docMk/>
            <pc:sldMk cId="2414176595" sldId="920"/>
            <ac:spMk id="32" creationId="{70187EA3-324F-ED92-4083-08D4C79CAC06}"/>
          </ac:spMkLst>
        </pc:spChg>
        <pc:spChg chg="mod">
          <ac:chgData name="Heinrich Lukas Weil" userId="8de1357be3ba42a7" providerId="LiveId" clId="{9474362A-F329-4D6E-BDE7-F61DBA5ED742}" dt="2024-04-05T21:03:44.429" v="4929" actId="478"/>
          <ac:spMkLst>
            <pc:docMk/>
            <pc:sldMk cId="2414176595" sldId="920"/>
            <ac:spMk id="33" creationId="{28E570FA-6672-0EC7-E0A1-686FB87694DC}"/>
          </ac:spMkLst>
        </pc:spChg>
        <pc:spChg chg="mod">
          <ac:chgData name="Heinrich Lukas Weil" userId="8de1357be3ba42a7" providerId="LiveId" clId="{9474362A-F329-4D6E-BDE7-F61DBA5ED742}" dt="2024-04-05T21:03:44.429" v="4929" actId="478"/>
          <ac:spMkLst>
            <pc:docMk/>
            <pc:sldMk cId="2414176595" sldId="920"/>
            <ac:spMk id="34" creationId="{01E7B749-88CE-83A4-A1F1-1D8FF5A9E0CB}"/>
          </ac:spMkLst>
        </pc:spChg>
        <pc:spChg chg="mod">
          <ac:chgData name="Heinrich Lukas Weil" userId="8de1357be3ba42a7" providerId="LiveId" clId="{9474362A-F329-4D6E-BDE7-F61DBA5ED742}" dt="2024-04-05T21:03:44.429" v="4929" actId="478"/>
          <ac:spMkLst>
            <pc:docMk/>
            <pc:sldMk cId="2414176595" sldId="920"/>
            <ac:spMk id="35" creationId="{04B54029-1DA8-526C-5BB8-7B5DF8E9B16F}"/>
          </ac:spMkLst>
        </pc:spChg>
        <pc:spChg chg="mod">
          <ac:chgData name="Heinrich Lukas Weil" userId="8de1357be3ba42a7" providerId="LiveId" clId="{9474362A-F329-4D6E-BDE7-F61DBA5ED742}" dt="2024-04-05T21:03:44.429" v="4929" actId="478"/>
          <ac:spMkLst>
            <pc:docMk/>
            <pc:sldMk cId="2414176595" sldId="920"/>
            <ac:spMk id="36" creationId="{00BC2C1A-D3AB-B4B3-5C70-4A913429659D}"/>
          </ac:spMkLst>
        </pc:spChg>
        <pc:spChg chg="mod">
          <ac:chgData name="Heinrich Lukas Weil" userId="8de1357be3ba42a7" providerId="LiveId" clId="{9474362A-F329-4D6E-BDE7-F61DBA5ED742}" dt="2024-04-05T21:03:44.429" v="4929" actId="478"/>
          <ac:spMkLst>
            <pc:docMk/>
            <pc:sldMk cId="2414176595" sldId="920"/>
            <ac:spMk id="37" creationId="{90EFC465-DCFC-0394-8A5E-C6C1EEB59381}"/>
          </ac:spMkLst>
        </pc:spChg>
        <pc:spChg chg="mod">
          <ac:chgData name="Heinrich Lukas Weil" userId="8de1357be3ba42a7" providerId="LiveId" clId="{9474362A-F329-4D6E-BDE7-F61DBA5ED742}" dt="2024-04-05T21:03:44.429" v="4929" actId="478"/>
          <ac:spMkLst>
            <pc:docMk/>
            <pc:sldMk cId="2414176595" sldId="920"/>
            <ac:spMk id="42" creationId="{8B86C05C-9857-3E7B-0D96-BFF0C1A1B8BC}"/>
          </ac:spMkLst>
        </pc:spChg>
        <pc:spChg chg="mod">
          <ac:chgData name="Heinrich Lukas Weil" userId="8de1357be3ba42a7" providerId="LiveId" clId="{9474362A-F329-4D6E-BDE7-F61DBA5ED742}" dt="2024-04-05T21:03:44.429" v="4929" actId="478"/>
          <ac:spMkLst>
            <pc:docMk/>
            <pc:sldMk cId="2414176595" sldId="920"/>
            <ac:spMk id="43" creationId="{6FC231C0-7E4D-4A7A-652B-87105C32992B}"/>
          </ac:spMkLst>
        </pc:spChg>
        <pc:spChg chg="mod">
          <ac:chgData name="Heinrich Lukas Weil" userId="8de1357be3ba42a7" providerId="LiveId" clId="{9474362A-F329-4D6E-BDE7-F61DBA5ED742}" dt="2024-04-05T21:03:44.429" v="4929" actId="478"/>
          <ac:spMkLst>
            <pc:docMk/>
            <pc:sldMk cId="2414176595" sldId="920"/>
            <ac:spMk id="44" creationId="{B51B267B-DB98-BCF7-2AC4-0A3759DD4EC3}"/>
          </ac:spMkLst>
        </pc:spChg>
        <pc:spChg chg="mod">
          <ac:chgData name="Heinrich Lukas Weil" userId="8de1357be3ba42a7" providerId="LiveId" clId="{9474362A-F329-4D6E-BDE7-F61DBA5ED742}" dt="2024-04-05T21:03:44.429" v="4929" actId="478"/>
          <ac:spMkLst>
            <pc:docMk/>
            <pc:sldMk cId="2414176595" sldId="920"/>
            <ac:spMk id="45" creationId="{25E0B4C2-0ED5-D66E-6ADD-90813D0F52B1}"/>
          </ac:spMkLst>
        </pc:spChg>
        <pc:spChg chg="mod">
          <ac:chgData name="Heinrich Lukas Weil" userId="8de1357be3ba42a7" providerId="LiveId" clId="{9474362A-F329-4D6E-BDE7-F61DBA5ED742}" dt="2024-04-05T21:03:44.429" v="4929" actId="478"/>
          <ac:spMkLst>
            <pc:docMk/>
            <pc:sldMk cId="2414176595" sldId="920"/>
            <ac:spMk id="46" creationId="{C4A29093-D854-D81F-4380-3B3790B916F2}"/>
          </ac:spMkLst>
        </pc:spChg>
        <pc:spChg chg="mod">
          <ac:chgData name="Heinrich Lukas Weil" userId="8de1357be3ba42a7" providerId="LiveId" clId="{9474362A-F329-4D6E-BDE7-F61DBA5ED742}" dt="2024-04-05T21:03:44.429" v="4929" actId="478"/>
          <ac:spMkLst>
            <pc:docMk/>
            <pc:sldMk cId="2414176595" sldId="920"/>
            <ac:spMk id="47" creationId="{8F52B8A9-52FD-0437-7744-C1C196A93998}"/>
          </ac:spMkLst>
        </pc:spChg>
        <pc:spChg chg="mod">
          <ac:chgData name="Heinrich Lukas Weil" userId="8de1357be3ba42a7" providerId="LiveId" clId="{9474362A-F329-4D6E-BDE7-F61DBA5ED742}" dt="2024-04-05T21:03:44.429" v="4929" actId="478"/>
          <ac:spMkLst>
            <pc:docMk/>
            <pc:sldMk cId="2414176595" sldId="920"/>
            <ac:spMk id="48" creationId="{6973744B-23D4-CBEA-1A16-662007DC7C52}"/>
          </ac:spMkLst>
        </pc:spChg>
        <pc:spChg chg="mod">
          <ac:chgData name="Heinrich Lukas Weil" userId="8de1357be3ba42a7" providerId="LiveId" clId="{9474362A-F329-4D6E-BDE7-F61DBA5ED742}" dt="2024-04-05T21:03:44.429" v="4929" actId="478"/>
          <ac:spMkLst>
            <pc:docMk/>
            <pc:sldMk cId="2414176595" sldId="920"/>
            <ac:spMk id="49" creationId="{0F6601A5-7E6C-BA9F-65B4-5B10B073772A}"/>
          </ac:spMkLst>
        </pc:spChg>
        <pc:spChg chg="mod">
          <ac:chgData name="Heinrich Lukas Weil" userId="8de1357be3ba42a7" providerId="LiveId" clId="{9474362A-F329-4D6E-BDE7-F61DBA5ED742}" dt="2024-04-05T21:03:44.429" v="4929" actId="478"/>
          <ac:spMkLst>
            <pc:docMk/>
            <pc:sldMk cId="2414176595" sldId="920"/>
            <ac:spMk id="50" creationId="{FD87CCD0-74C1-92C1-017D-ACA5E91A3F77}"/>
          </ac:spMkLst>
        </pc:spChg>
        <pc:spChg chg="mod">
          <ac:chgData name="Heinrich Lukas Weil" userId="8de1357be3ba42a7" providerId="LiveId" clId="{9474362A-F329-4D6E-BDE7-F61DBA5ED742}" dt="2024-04-05T21:03:44.429" v="4929" actId="478"/>
          <ac:spMkLst>
            <pc:docMk/>
            <pc:sldMk cId="2414176595" sldId="920"/>
            <ac:spMk id="51" creationId="{0DFA9229-2A96-4861-EFA3-C0A51AAE7463}"/>
          </ac:spMkLst>
        </pc:spChg>
        <pc:spChg chg="mod">
          <ac:chgData name="Heinrich Lukas Weil" userId="8de1357be3ba42a7" providerId="LiveId" clId="{9474362A-F329-4D6E-BDE7-F61DBA5ED742}" dt="2024-04-05T21:03:44.429" v="4929" actId="478"/>
          <ac:spMkLst>
            <pc:docMk/>
            <pc:sldMk cId="2414176595" sldId="920"/>
            <ac:spMk id="52" creationId="{13EB1DD0-FA94-FC21-2DEC-D2950E3B330C}"/>
          </ac:spMkLst>
        </pc:spChg>
        <pc:spChg chg="mod">
          <ac:chgData name="Heinrich Lukas Weil" userId="8de1357be3ba42a7" providerId="LiveId" clId="{9474362A-F329-4D6E-BDE7-F61DBA5ED742}" dt="2024-04-05T21:03:44.429" v="4929" actId="478"/>
          <ac:spMkLst>
            <pc:docMk/>
            <pc:sldMk cId="2414176595" sldId="920"/>
            <ac:spMk id="57" creationId="{4EDEF693-CC4F-5703-BD0B-001DA0F1334D}"/>
          </ac:spMkLst>
        </pc:spChg>
        <pc:spChg chg="mod">
          <ac:chgData name="Heinrich Lukas Weil" userId="8de1357be3ba42a7" providerId="LiveId" clId="{9474362A-F329-4D6E-BDE7-F61DBA5ED742}" dt="2024-04-05T21:03:44.429" v="4929" actId="478"/>
          <ac:spMkLst>
            <pc:docMk/>
            <pc:sldMk cId="2414176595" sldId="920"/>
            <ac:spMk id="58" creationId="{A99DC625-BC57-6001-2D8C-93BE78930829}"/>
          </ac:spMkLst>
        </pc:spChg>
        <pc:spChg chg="mod">
          <ac:chgData name="Heinrich Lukas Weil" userId="8de1357be3ba42a7" providerId="LiveId" clId="{9474362A-F329-4D6E-BDE7-F61DBA5ED742}" dt="2024-04-05T21:03:44.429" v="4929" actId="478"/>
          <ac:spMkLst>
            <pc:docMk/>
            <pc:sldMk cId="2414176595" sldId="920"/>
            <ac:spMk id="59" creationId="{9DAB26BA-58EA-50CC-D20D-37EAF8511446}"/>
          </ac:spMkLst>
        </pc:spChg>
        <pc:spChg chg="mod">
          <ac:chgData name="Heinrich Lukas Weil" userId="8de1357be3ba42a7" providerId="LiveId" clId="{9474362A-F329-4D6E-BDE7-F61DBA5ED742}" dt="2024-04-05T21:03:44.429" v="4929" actId="478"/>
          <ac:spMkLst>
            <pc:docMk/>
            <pc:sldMk cId="2414176595" sldId="920"/>
            <ac:spMk id="60" creationId="{6C4AD830-729B-7C87-0E3C-69EA53597C80}"/>
          </ac:spMkLst>
        </pc:spChg>
        <pc:spChg chg="mod">
          <ac:chgData name="Heinrich Lukas Weil" userId="8de1357be3ba42a7" providerId="LiveId" clId="{9474362A-F329-4D6E-BDE7-F61DBA5ED742}" dt="2024-04-05T21:03:44.429" v="4929" actId="478"/>
          <ac:spMkLst>
            <pc:docMk/>
            <pc:sldMk cId="2414176595" sldId="920"/>
            <ac:spMk id="61" creationId="{5E7A7150-46B1-2364-59AC-20B6ED5C4352}"/>
          </ac:spMkLst>
        </pc:spChg>
        <pc:spChg chg="mod">
          <ac:chgData name="Heinrich Lukas Weil" userId="8de1357be3ba42a7" providerId="LiveId" clId="{9474362A-F329-4D6E-BDE7-F61DBA5ED742}" dt="2024-04-05T21:03:44.429" v="4929" actId="478"/>
          <ac:spMkLst>
            <pc:docMk/>
            <pc:sldMk cId="2414176595" sldId="920"/>
            <ac:spMk id="66" creationId="{3CDBD84C-2EF7-EA45-B03B-A70B9E781450}"/>
          </ac:spMkLst>
        </pc:spChg>
        <pc:spChg chg="mod">
          <ac:chgData name="Heinrich Lukas Weil" userId="8de1357be3ba42a7" providerId="LiveId" clId="{9474362A-F329-4D6E-BDE7-F61DBA5ED742}" dt="2024-04-05T21:03:44.429" v="4929" actId="478"/>
          <ac:spMkLst>
            <pc:docMk/>
            <pc:sldMk cId="2414176595" sldId="920"/>
            <ac:spMk id="67" creationId="{A2FFF926-B3C6-FB9E-150D-E1BAB903E0C9}"/>
          </ac:spMkLst>
        </pc:spChg>
        <pc:spChg chg="mod">
          <ac:chgData name="Heinrich Lukas Weil" userId="8de1357be3ba42a7" providerId="LiveId" clId="{9474362A-F329-4D6E-BDE7-F61DBA5ED742}" dt="2024-04-05T20:48:55.982" v="4667" actId="14100"/>
          <ac:spMkLst>
            <pc:docMk/>
            <pc:sldMk cId="2414176595" sldId="920"/>
            <ac:spMk id="69" creationId="{67432F95-B27A-7AA2-58BD-411D3F01F5D4}"/>
          </ac:spMkLst>
        </pc:spChg>
        <pc:spChg chg="mod">
          <ac:chgData name="Heinrich Lukas Weil" userId="8de1357be3ba42a7" providerId="LiveId" clId="{9474362A-F329-4D6E-BDE7-F61DBA5ED742}" dt="2024-04-07T21:07:16.472" v="8471" actId="14100"/>
          <ac:spMkLst>
            <pc:docMk/>
            <pc:sldMk cId="2414176595" sldId="920"/>
            <ac:spMk id="70" creationId="{4645F43A-E207-1BD8-1E35-475A0F992D4F}"/>
          </ac:spMkLst>
        </pc:spChg>
        <pc:spChg chg="mod">
          <ac:chgData name="Heinrich Lukas Weil" userId="8de1357be3ba42a7" providerId="LiveId" clId="{9474362A-F329-4D6E-BDE7-F61DBA5ED742}" dt="2024-04-07T12:09:53.567" v="5519"/>
          <ac:spMkLst>
            <pc:docMk/>
            <pc:sldMk cId="2414176595" sldId="920"/>
            <ac:spMk id="71" creationId="{51EC02EE-4139-FE92-7FC3-ACA60ECFD3C7}"/>
          </ac:spMkLst>
        </pc:spChg>
        <pc:spChg chg="mod">
          <ac:chgData name="Heinrich Lukas Weil" userId="8de1357be3ba42a7" providerId="LiveId" clId="{9474362A-F329-4D6E-BDE7-F61DBA5ED742}" dt="2024-04-07T12:09:53.567" v="5519"/>
          <ac:spMkLst>
            <pc:docMk/>
            <pc:sldMk cId="2414176595" sldId="920"/>
            <ac:spMk id="72" creationId="{502B3A34-D045-F2AE-14D8-5A1760ADAD08}"/>
          </ac:spMkLst>
        </pc:spChg>
        <pc:spChg chg="mod">
          <ac:chgData name="Heinrich Lukas Weil" userId="8de1357be3ba42a7" providerId="LiveId" clId="{9474362A-F329-4D6E-BDE7-F61DBA5ED742}" dt="2024-04-07T21:40:37.117" v="9009"/>
          <ac:spMkLst>
            <pc:docMk/>
            <pc:sldMk cId="2414176595" sldId="920"/>
            <ac:spMk id="76" creationId="{7298234A-1E1E-5C18-839F-BCD5D31C4ED8}"/>
          </ac:spMkLst>
        </pc:spChg>
        <pc:grpChg chg="add del mod">
          <ac:chgData name="Heinrich Lukas Weil" userId="8de1357be3ba42a7" providerId="LiveId" clId="{9474362A-F329-4D6E-BDE7-F61DBA5ED742}" dt="2024-04-07T21:40:36.253" v="9008" actId="478"/>
          <ac:grpSpMkLst>
            <pc:docMk/>
            <pc:sldMk cId="2414176595" sldId="920"/>
            <ac:grpSpMk id="3" creationId="{8413CF5E-DF86-2D71-B7E6-E44912341112}"/>
          </ac:grpSpMkLst>
        </pc:grpChg>
        <pc:grpChg chg="mod">
          <ac:chgData name="Heinrich Lukas Weil" userId="8de1357be3ba42a7" providerId="LiveId" clId="{9474362A-F329-4D6E-BDE7-F61DBA5ED742}" dt="2024-04-05T21:03:44.429" v="4929" actId="478"/>
          <ac:grpSpMkLst>
            <pc:docMk/>
            <pc:sldMk cId="2414176595" sldId="920"/>
            <ac:grpSpMk id="4" creationId="{F803B5F8-41C7-B87A-C1C6-F9AF447D452D}"/>
          </ac:grpSpMkLst>
        </pc:grpChg>
        <pc:grpChg chg="mod">
          <ac:chgData name="Heinrich Lukas Weil" userId="8de1357be3ba42a7" providerId="LiveId" clId="{9474362A-F329-4D6E-BDE7-F61DBA5ED742}" dt="2024-04-05T21:03:44.429" v="4929" actId="478"/>
          <ac:grpSpMkLst>
            <pc:docMk/>
            <pc:sldMk cId="2414176595" sldId="920"/>
            <ac:grpSpMk id="24" creationId="{80176061-D99B-0951-35C5-BCABE74A6469}"/>
          </ac:grpSpMkLst>
        </pc:grpChg>
        <pc:grpChg chg="mod">
          <ac:chgData name="Heinrich Lukas Weil" userId="8de1357be3ba42a7" providerId="LiveId" clId="{9474362A-F329-4D6E-BDE7-F61DBA5ED742}" dt="2024-04-05T21:03:44.429" v="4929" actId="478"/>
          <ac:grpSpMkLst>
            <pc:docMk/>
            <pc:sldMk cId="2414176595" sldId="920"/>
            <ac:grpSpMk id="28" creationId="{59DA96DA-F9B3-A252-730E-A49CE46FEC02}"/>
          </ac:grpSpMkLst>
        </pc:grpChg>
        <pc:grpChg chg="mod">
          <ac:chgData name="Heinrich Lukas Weil" userId="8de1357be3ba42a7" providerId="LiveId" clId="{9474362A-F329-4D6E-BDE7-F61DBA5ED742}" dt="2024-04-05T21:03:44.429" v="4929" actId="478"/>
          <ac:grpSpMkLst>
            <pc:docMk/>
            <pc:sldMk cId="2414176595" sldId="920"/>
            <ac:grpSpMk id="30" creationId="{167D43C3-49AE-4A17-FC97-8229DAB0129B}"/>
          </ac:grpSpMkLst>
        </pc:grpChg>
        <pc:grpChg chg="mod">
          <ac:chgData name="Heinrich Lukas Weil" userId="8de1357be3ba42a7" providerId="LiveId" clId="{9474362A-F329-4D6E-BDE7-F61DBA5ED742}" dt="2024-04-05T21:03:44.429" v="4929" actId="478"/>
          <ac:grpSpMkLst>
            <pc:docMk/>
            <pc:sldMk cId="2414176595" sldId="920"/>
            <ac:grpSpMk id="31" creationId="{796F35AD-8615-D1F3-05FB-662C4658924B}"/>
          </ac:grpSpMkLst>
        </pc:grpChg>
        <pc:grpChg chg="add mod">
          <ac:chgData name="Heinrich Lukas Weil" userId="8de1357be3ba42a7" providerId="LiveId" clId="{9474362A-F329-4D6E-BDE7-F61DBA5ED742}" dt="2024-04-07T12:10:04.650" v="5523" actId="1076"/>
          <ac:grpSpMkLst>
            <pc:docMk/>
            <pc:sldMk cId="2414176595" sldId="920"/>
            <ac:grpSpMk id="38" creationId="{2C21C1F5-D97F-2A2A-0716-4C10DB82CE17}"/>
          </ac:grpSpMkLst>
        </pc:grpChg>
        <pc:grpChg chg="mod">
          <ac:chgData name="Heinrich Lukas Weil" userId="8de1357be3ba42a7" providerId="LiveId" clId="{9474362A-F329-4D6E-BDE7-F61DBA5ED742}" dt="2024-04-05T21:03:44.429" v="4929" actId="478"/>
          <ac:grpSpMkLst>
            <pc:docMk/>
            <pc:sldMk cId="2414176595" sldId="920"/>
            <ac:grpSpMk id="39" creationId="{1FBF2019-5B76-B2B0-ECAD-46DFF4B42844}"/>
          </ac:grpSpMkLst>
        </pc:grpChg>
        <pc:grpChg chg="mod">
          <ac:chgData name="Heinrich Lukas Weil" userId="8de1357be3ba42a7" providerId="LiveId" clId="{9474362A-F329-4D6E-BDE7-F61DBA5ED742}" dt="2024-04-05T21:03:44.429" v="4929" actId="478"/>
          <ac:grpSpMkLst>
            <pc:docMk/>
            <pc:sldMk cId="2414176595" sldId="920"/>
            <ac:grpSpMk id="41" creationId="{11A22505-2F8F-0963-A438-CEA54DA43B87}"/>
          </ac:grpSpMkLst>
        </pc:grpChg>
        <pc:grpChg chg="add mod">
          <ac:chgData name="Heinrich Lukas Weil" userId="8de1357be3ba42a7" providerId="LiveId" clId="{9474362A-F329-4D6E-BDE7-F61DBA5ED742}" dt="2024-04-07T21:40:37.117" v="9009"/>
          <ac:grpSpMkLst>
            <pc:docMk/>
            <pc:sldMk cId="2414176595" sldId="920"/>
            <ac:grpSpMk id="75" creationId="{96955DB4-513D-F057-2CF1-B57F6D6D3DED}"/>
          </ac:grpSpMkLst>
        </pc:grpChg>
        <pc:picChg chg="add mod">
          <ac:chgData name="Heinrich Lukas Weil" userId="8de1357be3ba42a7" providerId="LiveId" clId="{9474362A-F329-4D6E-BDE7-F61DBA5ED742}" dt="2024-04-05T21:03:49.443" v="4931" actId="1076"/>
          <ac:picMkLst>
            <pc:docMk/>
            <pc:sldMk cId="2414176595" sldId="920"/>
            <ac:picMk id="2" creationId="{D624E343-B25C-2BF6-B823-2A9047621CB8}"/>
          </ac:picMkLst>
        </pc:picChg>
        <pc:picChg chg="del">
          <ac:chgData name="Heinrich Lukas Weil" userId="8de1357be3ba42a7" providerId="LiveId" clId="{9474362A-F329-4D6E-BDE7-F61DBA5ED742}" dt="2024-04-05T21:03:44.429" v="4929" actId="478"/>
          <ac:picMkLst>
            <pc:docMk/>
            <pc:sldMk cId="2414176595" sldId="920"/>
            <ac:picMk id="38" creationId="{20CCE29D-BACD-9AFA-0D5C-F2976A70C900}"/>
          </ac:picMkLst>
        </pc:picChg>
        <pc:picChg chg="mod">
          <ac:chgData name="Heinrich Lukas Weil" userId="8de1357be3ba42a7" providerId="LiveId" clId="{9474362A-F329-4D6E-BDE7-F61DBA5ED742}" dt="2024-04-05T21:03:44.429" v="4929" actId="478"/>
          <ac:picMkLst>
            <pc:docMk/>
            <pc:sldMk cId="2414176595" sldId="920"/>
            <ac:picMk id="40" creationId="{9C04E5C8-9B72-F372-AA84-4C98751996D9}"/>
          </ac:picMkLst>
        </pc:picChg>
        <pc:picChg chg="mod">
          <ac:chgData name="Heinrich Lukas Weil" userId="8de1357be3ba42a7" providerId="LiveId" clId="{9474362A-F329-4D6E-BDE7-F61DBA5ED742}" dt="2024-04-07T21:05:40.011" v="8404"/>
          <ac:picMkLst>
            <pc:docMk/>
            <pc:sldMk cId="2414176595" sldId="920"/>
            <ac:picMk id="73" creationId="{919638B7-5926-9CED-7155-ABD82EE05598}"/>
          </ac:picMkLst>
        </pc:picChg>
        <pc:picChg chg="mod">
          <ac:chgData name="Heinrich Lukas Weil" userId="8de1357be3ba42a7" providerId="LiveId" clId="{9474362A-F329-4D6E-BDE7-F61DBA5ED742}" dt="2024-04-07T21:05:40.011" v="8404"/>
          <ac:picMkLst>
            <pc:docMk/>
            <pc:sldMk cId="2414176595" sldId="920"/>
            <ac:picMk id="74" creationId="{556D231C-4F75-CFD6-D345-281E316B18B6}"/>
          </ac:picMkLst>
        </pc:picChg>
        <pc:picChg chg="mod">
          <ac:chgData name="Heinrich Lukas Weil" userId="8de1357be3ba42a7" providerId="LiveId" clId="{9474362A-F329-4D6E-BDE7-F61DBA5ED742}" dt="2024-04-07T21:40:37.117" v="9009"/>
          <ac:picMkLst>
            <pc:docMk/>
            <pc:sldMk cId="2414176595" sldId="920"/>
            <ac:picMk id="77" creationId="{25063512-31DE-84F0-DD6D-EE95FC4554CD}"/>
          </ac:picMkLst>
        </pc:picChg>
        <pc:picChg chg="mod">
          <ac:chgData name="Heinrich Lukas Weil" userId="8de1357be3ba42a7" providerId="LiveId" clId="{9474362A-F329-4D6E-BDE7-F61DBA5ED742}" dt="2024-04-07T21:40:37.117" v="9009"/>
          <ac:picMkLst>
            <pc:docMk/>
            <pc:sldMk cId="2414176595" sldId="920"/>
            <ac:picMk id="78" creationId="{1D26C498-BDFD-055D-A5AF-CEA6FF12BD2C}"/>
          </ac:picMkLst>
        </pc:picChg>
        <pc:cxnChg chg="mod">
          <ac:chgData name="Heinrich Lukas Weil" userId="8de1357be3ba42a7" providerId="LiveId" clId="{9474362A-F329-4D6E-BDE7-F61DBA5ED742}" dt="2024-04-05T21:03:44.429" v="4929" actId="478"/>
          <ac:cxnSpMkLst>
            <pc:docMk/>
            <pc:sldMk cId="2414176595" sldId="920"/>
            <ac:cxnSpMk id="9" creationId="{BE1AF496-25AE-6EBF-AAD8-BF620F84E53F}"/>
          </ac:cxnSpMkLst>
        </pc:cxnChg>
        <pc:cxnChg chg="mod">
          <ac:chgData name="Heinrich Lukas Weil" userId="8de1357be3ba42a7" providerId="LiveId" clId="{9474362A-F329-4D6E-BDE7-F61DBA5ED742}" dt="2024-04-05T21:03:44.429" v="4929" actId="478"/>
          <ac:cxnSpMkLst>
            <pc:docMk/>
            <pc:sldMk cId="2414176595" sldId="920"/>
            <ac:cxnSpMk id="10" creationId="{CC2BF7FD-50A3-8514-3641-62AADBA1E372}"/>
          </ac:cxnSpMkLst>
        </pc:cxnChg>
        <pc:cxnChg chg="mod">
          <ac:chgData name="Heinrich Lukas Weil" userId="8de1357be3ba42a7" providerId="LiveId" clId="{9474362A-F329-4D6E-BDE7-F61DBA5ED742}" dt="2024-04-05T21:03:44.429" v="4929" actId="478"/>
          <ac:cxnSpMkLst>
            <pc:docMk/>
            <pc:sldMk cId="2414176595" sldId="920"/>
            <ac:cxnSpMk id="13" creationId="{CA66F3DA-68A7-8CE6-9BC3-5C1E48CEED96}"/>
          </ac:cxnSpMkLst>
        </pc:cxnChg>
        <pc:cxnChg chg="mod">
          <ac:chgData name="Heinrich Lukas Weil" userId="8de1357be3ba42a7" providerId="LiveId" clId="{9474362A-F329-4D6E-BDE7-F61DBA5ED742}" dt="2024-04-05T21:03:44.429" v="4929" actId="478"/>
          <ac:cxnSpMkLst>
            <pc:docMk/>
            <pc:sldMk cId="2414176595" sldId="920"/>
            <ac:cxnSpMk id="16" creationId="{F1128FE3-DD9B-1EA8-676E-33487DA310B3}"/>
          </ac:cxnSpMkLst>
        </pc:cxnChg>
        <pc:cxnChg chg="mod">
          <ac:chgData name="Heinrich Lukas Weil" userId="8de1357be3ba42a7" providerId="LiveId" clId="{9474362A-F329-4D6E-BDE7-F61DBA5ED742}" dt="2024-04-05T21:03:44.429" v="4929" actId="478"/>
          <ac:cxnSpMkLst>
            <pc:docMk/>
            <pc:sldMk cId="2414176595" sldId="920"/>
            <ac:cxnSpMk id="19" creationId="{2F844ADB-3407-9D33-EE0B-B74BB10032AF}"/>
          </ac:cxnSpMkLst>
        </pc:cxnChg>
        <pc:cxnChg chg="mod">
          <ac:chgData name="Heinrich Lukas Weil" userId="8de1357be3ba42a7" providerId="LiveId" clId="{9474362A-F329-4D6E-BDE7-F61DBA5ED742}" dt="2024-04-05T21:03:44.429" v="4929" actId="478"/>
          <ac:cxnSpMkLst>
            <pc:docMk/>
            <pc:sldMk cId="2414176595" sldId="920"/>
            <ac:cxnSpMk id="20" creationId="{AB40FA5E-D263-D64F-E6FC-0E3162C1E675}"/>
          </ac:cxnSpMkLst>
        </pc:cxnChg>
        <pc:cxnChg chg="mod">
          <ac:chgData name="Heinrich Lukas Weil" userId="8de1357be3ba42a7" providerId="LiveId" clId="{9474362A-F329-4D6E-BDE7-F61DBA5ED742}" dt="2024-04-05T21:03:44.429" v="4929" actId="478"/>
          <ac:cxnSpMkLst>
            <pc:docMk/>
            <pc:sldMk cId="2414176595" sldId="920"/>
            <ac:cxnSpMk id="22" creationId="{CE4085FC-795F-5C06-197D-19316B19E593}"/>
          </ac:cxnSpMkLst>
        </pc:cxnChg>
        <pc:cxnChg chg="mod">
          <ac:chgData name="Heinrich Lukas Weil" userId="8de1357be3ba42a7" providerId="LiveId" clId="{9474362A-F329-4D6E-BDE7-F61DBA5ED742}" dt="2024-04-05T21:03:44.429" v="4929" actId="478"/>
          <ac:cxnSpMkLst>
            <pc:docMk/>
            <pc:sldMk cId="2414176595" sldId="920"/>
            <ac:cxnSpMk id="27" creationId="{02A40BDC-AA9D-C626-11E5-4098C63DA08C}"/>
          </ac:cxnSpMkLst>
        </pc:cxnChg>
        <pc:cxnChg chg="mod">
          <ac:chgData name="Heinrich Lukas Weil" userId="8de1357be3ba42a7" providerId="LiveId" clId="{9474362A-F329-4D6E-BDE7-F61DBA5ED742}" dt="2024-04-05T21:03:44.429" v="4929" actId="478"/>
          <ac:cxnSpMkLst>
            <pc:docMk/>
            <pc:sldMk cId="2414176595" sldId="920"/>
            <ac:cxnSpMk id="53" creationId="{C6AA718A-D06A-9E96-9BDF-0DA9BC35D90D}"/>
          </ac:cxnSpMkLst>
        </pc:cxnChg>
        <pc:cxnChg chg="mod">
          <ac:chgData name="Heinrich Lukas Weil" userId="8de1357be3ba42a7" providerId="LiveId" clId="{9474362A-F329-4D6E-BDE7-F61DBA5ED742}" dt="2024-04-05T21:03:44.429" v="4929" actId="478"/>
          <ac:cxnSpMkLst>
            <pc:docMk/>
            <pc:sldMk cId="2414176595" sldId="920"/>
            <ac:cxnSpMk id="54" creationId="{22C803A0-F914-1E28-71E3-8B175149BE21}"/>
          </ac:cxnSpMkLst>
        </pc:cxnChg>
        <pc:cxnChg chg="mod">
          <ac:chgData name="Heinrich Lukas Weil" userId="8de1357be3ba42a7" providerId="LiveId" clId="{9474362A-F329-4D6E-BDE7-F61DBA5ED742}" dt="2024-04-05T21:03:44.429" v="4929" actId="478"/>
          <ac:cxnSpMkLst>
            <pc:docMk/>
            <pc:sldMk cId="2414176595" sldId="920"/>
            <ac:cxnSpMk id="55" creationId="{119EC0FF-8EF7-57F7-12F5-6C978C6B0E49}"/>
          </ac:cxnSpMkLst>
        </pc:cxnChg>
        <pc:cxnChg chg="mod">
          <ac:chgData name="Heinrich Lukas Weil" userId="8de1357be3ba42a7" providerId="LiveId" clId="{9474362A-F329-4D6E-BDE7-F61DBA5ED742}" dt="2024-04-05T21:03:44.429" v="4929" actId="478"/>
          <ac:cxnSpMkLst>
            <pc:docMk/>
            <pc:sldMk cId="2414176595" sldId="920"/>
            <ac:cxnSpMk id="56" creationId="{0E0EE262-C657-932C-DF1E-9911D171251A}"/>
          </ac:cxnSpMkLst>
        </pc:cxnChg>
        <pc:cxnChg chg="mod">
          <ac:chgData name="Heinrich Lukas Weil" userId="8de1357be3ba42a7" providerId="LiveId" clId="{9474362A-F329-4D6E-BDE7-F61DBA5ED742}" dt="2024-04-05T21:03:44.429" v="4929" actId="478"/>
          <ac:cxnSpMkLst>
            <pc:docMk/>
            <pc:sldMk cId="2414176595" sldId="920"/>
            <ac:cxnSpMk id="62" creationId="{DF4CC6D4-0D0C-45F5-2C94-39311D3F7392}"/>
          </ac:cxnSpMkLst>
        </pc:cxnChg>
        <pc:cxnChg chg="mod">
          <ac:chgData name="Heinrich Lukas Weil" userId="8de1357be3ba42a7" providerId="LiveId" clId="{9474362A-F329-4D6E-BDE7-F61DBA5ED742}" dt="2024-04-05T21:03:44.429" v="4929" actId="478"/>
          <ac:cxnSpMkLst>
            <pc:docMk/>
            <pc:sldMk cId="2414176595" sldId="920"/>
            <ac:cxnSpMk id="63" creationId="{6CE1F552-3644-0AC4-462B-51BBAD2DF895}"/>
          </ac:cxnSpMkLst>
        </pc:cxnChg>
        <pc:cxnChg chg="mod">
          <ac:chgData name="Heinrich Lukas Weil" userId="8de1357be3ba42a7" providerId="LiveId" clId="{9474362A-F329-4D6E-BDE7-F61DBA5ED742}" dt="2024-04-05T21:03:44.429" v="4929" actId="478"/>
          <ac:cxnSpMkLst>
            <pc:docMk/>
            <pc:sldMk cId="2414176595" sldId="920"/>
            <ac:cxnSpMk id="64" creationId="{8C55242A-8E04-02C5-3090-0A2911C7DEDF}"/>
          </ac:cxnSpMkLst>
        </pc:cxnChg>
        <pc:cxnChg chg="mod">
          <ac:chgData name="Heinrich Lukas Weil" userId="8de1357be3ba42a7" providerId="LiveId" clId="{9474362A-F329-4D6E-BDE7-F61DBA5ED742}" dt="2024-04-05T21:03:44.429" v="4929" actId="478"/>
          <ac:cxnSpMkLst>
            <pc:docMk/>
            <pc:sldMk cId="2414176595" sldId="920"/>
            <ac:cxnSpMk id="65" creationId="{03D4C080-D3FC-A768-2B7E-A34612CEB827}"/>
          </ac:cxnSpMkLst>
        </pc:cxnChg>
        <pc:cxnChg chg="mod">
          <ac:chgData name="Heinrich Lukas Weil" userId="8de1357be3ba42a7" providerId="LiveId" clId="{9474362A-F329-4D6E-BDE7-F61DBA5ED742}" dt="2024-04-05T21:03:44.429" v="4929" actId="478"/>
          <ac:cxnSpMkLst>
            <pc:docMk/>
            <pc:sldMk cId="2414176595" sldId="920"/>
            <ac:cxnSpMk id="68" creationId="{36DB7B9A-D297-953C-D63C-6C4F6BDCFCD9}"/>
          </ac:cxnSpMkLst>
        </pc:cxnChg>
      </pc:sldChg>
      <pc:sldChg chg="addSp delSp modSp add mod ord">
        <pc:chgData name="Heinrich Lukas Weil" userId="8de1357be3ba42a7" providerId="LiveId" clId="{9474362A-F329-4D6E-BDE7-F61DBA5ED742}" dt="2024-04-07T21:28:52.860" v="8822"/>
        <pc:sldMkLst>
          <pc:docMk/>
          <pc:sldMk cId="3758382820" sldId="921"/>
        </pc:sldMkLst>
        <pc:spChg chg="add del mod">
          <ac:chgData name="Heinrich Lukas Weil" userId="8de1357be3ba42a7" providerId="LiveId" clId="{9474362A-F329-4D6E-BDE7-F61DBA5ED742}" dt="2024-04-05T21:07:36.140" v="5078" actId="164"/>
          <ac:spMkLst>
            <pc:docMk/>
            <pc:sldMk cId="3758382820" sldId="921"/>
            <ac:spMk id="3" creationId="{291FD035-2D26-A0CD-5856-9FA67AB9A93F}"/>
          </ac:spMkLst>
        </pc:spChg>
        <pc:spChg chg="del">
          <ac:chgData name="Heinrich Lukas Weil" userId="8de1357be3ba42a7" providerId="LiveId" clId="{9474362A-F329-4D6E-BDE7-F61DBA5ED742}" dt="2024-04-05T21:07:07.295" v="5070" actId="478"/>
          <ac:spMkLst>
            <pc:docMk/>
            <pc:sldMk cId="3758382820" sldId="921"/>
            <ac:spMk id="6" creationId="{B7CD42F5-10FF-9CED-F722-FC02BC93D780}"/>
          </ac:spMkLst>
        </pc:spChg>
        <pc:spChg chg="del">
          <ac:chgData name="Heinrich Lukas Weil" userId="8de1357be3ba42a7" providerId="LiveId" clId="{9474362A-F329-4D6E-BDE7-F61DBA5ED742}" dt="2024-04-05T21:07:07.295" v="5070" actId="478"/>
          <ac:spMkLst>
            <pc:docMk/>
            <pc:sldMk cId="3758382820" sldId="921"/>
            <ac:spMk id="7" creationId="{0FCEA1CD-5F29-F616-6074-4E38F937DBF9}"/>
          </ac:spMkLst>
        </pc:spChg>
        <pc:spChg chg="mod">
          <ac:chgData name="Heinrich Lukas Weil" userId="8de1357be3ba42a7" providerId="LiveId" clId="{9474362A-F329-4D6E-BDE7-F61DBA5ED742}" dt="2024-04-07T21:28:52.860" v="8822"/>
          <ac:spMkLst>
            <pc:docMk/>
            <pc:sldMk cId="3758382820" sldId="921"/>
            <ac:spMk id="7" creationId="{6A245A1E-7C13-25E4-B4BA-FBA26BC26959}"/>
          </ac:spMkLst>
        </pc:spChg>
        <pc:spChg chg="mod">
          <ac:chgData name="Heinrich Lukas Weil" userId="8de1357be3ba42a7" providerId="LiveId" clId="{9474362A-F329-4D6E-BDE7-F61DBA5ED742}" dt="2024-04-07T21:28:52.860" v="8822"/>
          <ac:spMkLst>
            <pc:docMk/>
            <pc:sldMk cId="3758382820" sldId="921"/>
            <ac:spMk id="8" creationId="{23BAE41E-ABC0-7D01-EFBE-7BA8AAE54B63}"/>
          </ac:spMkLst>
        </pc:spChg>
        <pc:spChg chg="del">
          <ac:chgData name="Heinrich Lukas Weil" userId="8de1357be3ba42a7" providerId="LiveId" clId="{9474362A-F329-4D6E-BDE7-F61DBA5ED742}" dt="2024-04-05T21:07:07.295" v="5070" actId="478"/>
          <ac:spMkLst>
            <pc:docMk/>
            <pc:sldMk cId="3758382820" sldId="921"/>
            <ac:spMk id="8" creationId="{2AD214E2-EDEC-342C-A78D-C7C0DDDB4322}"/>
          </ac:spMkLst>
        </pc:spChg>
        <pc:spChg chg="del">
          <ac:chgData name="Heinrich Lukas Weil" userId="8de1357be3ba42a7" providerId="LiveId" clId="{9474362A-F329-4D6E-BDE7-F61DBA5ED742}" dt="2024-04-05T21:07:07.295" v="5070" actId="478"/>
          <ac:spMkLst>
            <pc:docMk/>
            <pc:sldMk cId="3758382820" sldId="921"/>
            <ac:spMk id="9" creationId="{0C50D916-FD6D-CCCE-74C5-068ECE5B117B}"/>
          </ac:spMkLst>
        </pc:spChg>
        <pc:spChg chg="mod">
          <ac:chgData name="Heinrich Lukas Weil" userId="8de1357be3ba42a7" providerId="LiveId" clId="{9474362A-F329-4D6E-BDE7-F61DBA5ED742}" dt="2024-04-07T21:28:52.860" v="8822"/>
          <ac:spMkLst>
            <pc:docMk/>
            <pc:sldMk cId="3758382820" sldId="921"/>
            <ac:spMk id="9" creationId="{DCA0BE54-1F18-BD51-D415-04D8E5CD4A23}"/>
          </ac:spMkLst>
        </pc:spChg>
        <pc:spChg chg="del">
          <ac:chgData name="Heinrich Lukas Weil" userId="8de1357be3ba42a7" providerId="LiveId" clId="{9474362A-F329-4D6E-BDE7-F61DBA5ED742}" dt="2024-04-05T21:07:07.295" v="5070" actId="478"/>
          <ac:spMkLst>
            <pc:docMk/>
            <pc:sldMk cId="3758382820" sldId="921"/>
            <ac:spMk id="10" creationId="{2BF7D56F-17A2-BD39-2762-E7C5C81F3204}"/>
          </ac:spMkLst>
        </pc:spChg>
        <pc:spChg chg="mod">
          <ac:chgData name="Heinrich Lukas Weil" userId="8de1357be3ba42a7" providerId="LiveId" clId="{9474362A-F329-4D6E-BDE7-F61DBA5ED742}" dt="2024-04-07T21:28:52.860" v="8822"/>
          <ac:spMkLst>
            <pc:docMk/>
            <pc:sldMk cId="3758382820" sldId="921"/>
            <ac:spMk id="10" creationId="{A2D68DAC-35E2-4127-9C63-A92612E6A9F7}"/>
          </ac:spMkLst>
        </pc:spChg>
        <pc:spChg chg="add del mod">
          <ac:chgData name="Heinrich Lukas Weil" userId="8de1357be3ba42a7" providerId="LiveId" clId="{9474362A-F329-4D6E-BDE7-F61DBA5ED742}" dt="2024-04-05T21:07:36.140" v="5078" actId="164"/>
          <ac:spMkLst>
            <pc:docMk/>
            <pc:sldMk cId="3758382820" sldId="921"/>
            <ac:spMk id="11" creationId="{D49DFC1E-36D6-881B-89D8-796C5D47C879}"/>
          </ac:spMkLst>
        </pc:spChg>
        <pc:spChg chg="add del mod">
          <ac:chgData name="Heinrich Lukas Weil" userId="8de1357be3ba42a7" providerId="LiveId" clId="{9474362A-F329-4D6E-BDE7-F61DBA5ED742}" dt="2024-04-05T21:07:36.140" v="5078" actId="164"/>
          <ac:spMkLst>
            <pc:docMk/>
            <pc:sldMk cId="3758382820" sldId="921"/>
            <ac:spMk id="12" creationId="{0B80CA72-9462-FABB-46F2-1910C8FBC7DF}"/>
          </ac:spMkLst>
        </pc:spChg>
        <pc:spChg chg="add del mod">
          <ac:chgData name="Heinrich Lukas Weil" userId="8de1357be3ba42a7" providerId="LiveId" clId="{9474362A-F329-4D6E-BDE7-F61DBA5ED742}" dt="2024-04-05T21:07:36.140" v="5078" actId="164"/>
          <ac:spMkLst>
            <pc:docMk/>
            <pc:sldMk cId="3758382820" sldId="921"/>
            <ac:spMk id="13" creationId="{A4711381-D09B-2915-2390-50E9B34C2907}"/>
          </ac:spMkLst>
        </pc:spChg>
        <pc:spChg chg="del">
          <ac:chgData name="Heinrich Lukas Weil" userId="8de1357be3ba42a7" providerId="LiveId" clId="{9474362A-F329-4D6E-BDE7-F61DBA5ED742}" dt="2024-04-05T21:07:07.295" v="5070" actId="478"/>
          <ac:spMkLst>
            <pc:docMk/>
            <pc:sldMk cId="3758382820" sldId="921"/>
            <ac:spMk id="29" creationId="{C87FB459-E645-4169-A1F0-140AFDB3F644}"/>
          </ac:spMkLst>
        </pc:spChg>
        <pc:spChg chg="add del mod">
          <ac:chgData name="Heinrich Lukas Weil" userId="8de1357be3ba42a7" providerId="LiveId" clId="{9474362A-F329-4D6E-BDE7-F61DBA5ED742}" dt="2024-04-05T21:07:36.140" v="5078" actId="164"/>
          <ac:spMkLst>
            <pc:docMk/>
            <pc:sldMk cId="3758382820" sldId="921"/>
            <ac:spMk id="30" creationId="{B40A37E7-6911-F01A-F34F-4E9A5E79EAD7}"/>
          </ac:spMkLst>
        </pc:spChg>
        <pc:spChg chg="del">
          <ac:chgData name="Heinrich Lukas Weil" userId="8de1357be3ba42a7" providerId="LiveId" clId="{9474362A-F329-4D6E-BDE7-F61DBA5ED742}" dt="2024-04-05T21:07:07.295" v="5070" actId="478"/>
          <ac:spMkLst>
            <pc:docMk/>
            <pc:sldMk cId="3758382820" sldId="921"/>
            <ac:spMk id="31" creationId="{447B2343-1136-BE38-7FB6-3AF7D3B7EF4F}"/>
          </ac:spMkLst>
        </pc:spChg>
        <pc:spChg chg="del">
          <ac:chgData name="Heinrich Lukas Weil" userId="8de1357be3ba42a7" providerId="LiveId" clId="{9474362A-F329-4D6E-BDE7-F61DBA5ED742}" dt="2024-04-05T21:07:07.295" v="5070" actId="478"/>
          <ac:spMkLst>
            <pc:docMk/>
            <pc:sldMk cId="3758382820" sldId="921"/>
            <ac:spMk id="32" creationId="{81B52A3C-C357-89D5-57E5-8215886CBC08}"/>
          </ac:spMkLst>
        </pc:spChg>
        <pc:spChg chg="del">
          <ac:chgData name="Heinrich Lukas Weil" userId="8de1357be3ba42a7" providerId="LiveId" clId="{9474362A-F329-4D6E-BDE7-F61DBA5ED742}" dt="2024-04-05T21:07:07.295" v="5070" actId="478"/>
          <ac:spMkLst>
            <pc:docMk/>
            <pc:sldMk cId="3758382820" sldId="921"/>
            <ac:spMk id="33" creationId="{0F2A9B42-F783-FF6E-BCE3-6B1C872EE1DC}"/>
          </ac:spMkLst>
        </pc:spChg>
        <pc:spChg chg="del">
          <ac:chgData name="Heinrich Lukas Weil" userId="8de1357be3ba42a7" providerId="LiveId" clId="{9474362A-F329-4D6E-BDE7-F61DBA5ED742}" dt="2024-04-05T21:07:07.295" v="5070" actId="478"/>
          <ac:spMkLst>
            <pc:docMk/>
            <pc:sldMk cId="3758382820" sldId="921"/>
            <ac:spMk id="34" creationId="{FE72C5A8-F45D-833C-9A63-F06FEB90759C}"/>
          </ac:spMkLst>
        </pc:spChg>
        <pc:spChg chg="del">
          <ac:chgData name="Heinrich Lukas Weil" userId="8de1357be3ba42a7" providerId="LiveId" clId="{9474362A-F329-4D6E-BDE7-F61DBA5ED742}" dt="2024-04-05T21:07:07.295" v="5070" actId="478"/>
          <ac:spMkLst>
            <pc:docMk/>
            <pc:sldMk cId="3758382820" sldId="921"/>
            <ac:spMk id="35" creationId="{D8CD2431-F3A2-9800-957B-82911CDA00A0}"/>
          </ac:spMkLst>
        </pc:spChg>
        <pc:spChg chg="del">
          <ac:chgData name="Heinrich Lukas Weil" userId="8de1357be3ba42a7" providerId="LiveId" clId="{9474362A-F329-4D6E-BDE7-F61DBA5ED742}" dt="2024-04-05T21:07:07.295" v="5070" actId="478"/>
          <ac:spMkLst>
            <pc:docMk/>
            <pc:sldMk cId="3758382820" sldId="921"/>
            <ac:spMk id="36" creationId="{38137B24-ADA0-93DD-99BC-51B6C7D48FDD}"/>
          </ac:spMkLst>
        </pc:spChg>
        <pc:spChg chg="del">
          <ac:chgData name="Heinrich Lukas Weil" userId="8de1357be3ba42a7" providerId="LiveId" clId="{9474362A-F329-4D6E-BDE7-F61DBA5ED742}" dt="2024-04-05T21:07:07.295" v="5070" actId="478"/>
          <ac:spMkLst>
            <pc:docMk/>
            <pc:sldMk cId="3758382820" sldId="921"/>
            <ac:spMk id="37" creationId="{A3D9A630-E7B1-F908-417E-22EC9C4D2DF2}"/>
          </ac:spMkLst>
        </pc:spChg>
        <pc:spChg chg="add del mod">
          <ac:chgData name="Heinrich Lukas Weil" userId="8de1357be3ba42a7" providerId="LiveId" clId="{9474362A-F329-4D6E-BDE7-F61DBA5ED742}" dt="2024-04-05T21:07:36.140" v="5078" actId="164"/>
          <ac:spMkLst>
            <pc:docMk/>
            <pc:sldMk cId="3758382820" sldId="921"/>
            <ac:spMk id="38" creationId="{06F4BAF4-82F0-77A3-4AB5-D3B9B2BF699B}"/>
          </ac:spMkLst>
        </pc:spChg>
        <pc:spChg chg="add del mod">
          <ac:chgData name="Heinrich Lukas Weil" userId="8de1357be3ba42a7" providerId="LiveId" clId="{9474362A-F329-4D6E-BDE7-F61DBA5ED742}" dt="2024-04-05T21:07:36.140" v="5078" actId="164"/>
          <ac:spMkLst>
            <pc:docMk/>
            <pc:sldMk cId="3758382820" sldId="921"/>
            <ac:spMk id="39" creationId="{1B294D56-D7D8-33B3-74F0-36DBD0F09079}"/>
          </ac:spMkLst>
        </pc:spChg>
        <pc:spChg chg="mod">
          <ac:chgData name="Heinrich Lukas Weil" userId="8de1357be3ba42a7" providerId="LiveId" clId="{9474362A-F329-4D6E-BDE7-F61DBA5ED742}" dt="2024-04-05T21:07:04.259" v="5069" actId="20577"/>
          <ac:spMkLst>
            <pc:docMk/>
            <pc:sldMk cId="3758382820" sldId="921"/>
            <ac:spMk id="40" creationId="{FA58533F-2D9B-60B3-1E80-38A3CDC0DD6E}"/>
          </ac:spMkLst>
        </pc:spChg>
        <pc:spChg chg="del">
          <ac:chgData name="Heinrich Lukas Weil" userId="8de1357be3ba42a7" providerId="LiveId" clId="{9474362A-F329-4D6E-BDE7-F61DBA5ED742}" dt="2024-04-05T21:07:07.295" v="5070" actId="478"/>
          <ac:spMkLst>
            <pc:docMk/>
            <pc:sldMk cId="3758382820" sldId="921"/>
            <ac:spMk id="41" creationId="{6C6B9DDA-C1E5-FB3E-DDA7-24706F231329}"/>
          </ac:spMkLst>
        </pc:spChg>
        <pc:spChg chg="del">
          <ac:chgData name="Heinrich Lukas Weil" userId="8de1357be3ba42a7" providerId="LiveId" clId="{9474362A-F329-4D6E-BDE7-F61DBA5ED742}" dt="2024-04-05T21:07:07.295" v="5070" actId="478"/>
          <ac:spMkLst>
            <pc:docMk/>
            <pc:sldMk cId="3758382820" sldId="921"/>
            <ac:spMk id="42" creationId="{C1B93D40-8DE7-D4D2-C4C6-DB6289E480D6}"/>
          </ac:spMkLst>
        </pc:spChg>
        <pc:spChg chg="add del mod">
          <ac:chgData name="Heinrich Lukas Weil" userId="8de1357be3ba42a7" providerId="LiveId" clId="{9474362A-F329-4D6E-BDE7-F61DBA5ED742}" dt="2024-04-05T21:07:36.140" v="5078" actId="164"/>
          <ac:spMkLst>
            <pc:docMk/>
            <pc:sldMk cId="3758382820" sldId="921"/>
            <ac:spMk id="43" creationId="{BDA429ED-32F7-827C-0515-FD31C6B9BFAE}"/>
          </ac:spMkLst>
        </pc:spChg>
        <pc:spChg chg="del">
          <ac:chgData name="Heinrich Lukas Weil" userId="8de1357be3ba42a7" providerId="LiveId" clId="{9474362A-F329-4D6E-BDE7-F61DBA5ED742}" dt="2024-04-05T21:07:07.295" v="5070" actId="478"/>
          <ac:spMkLst>
            <pc:docMk/>
            <pc:sldMk cId="3758382820" sldId="921"/>
            <ac:spMk id="44" creationId="{5C9EA134-C837-B76F-2926-11FEED455067}"/>
          </ac:spMkLst>
        </pc:spChg>
        <pc:spChg chg="add del mod">
          <ac:chgData name="Heinrich Lukas Weil" userId="8de1357be3ba42a7" providerId="LiveId" clId="{9474362A-F329-4D6E-BDE7-F61DBA5ED742}" dt="2024-04-05T21:07:36.140" v="5078" actId="164"/>
          <ac:spMkLst>
            <pc:docMk/>
            <pc:sldMk cId="3758382820" sldId="921"/>
            <ac:spMk id="45" creationId="{9BBC9E61-BD1C-BB93-7132-4D9BA6066B44}"/>
          </ac:spMkLst>
        </pc:spChg>
        <pc:spChg chg="del">
          <ac:chgData name="Heinrich Lukas Weil" userId="8de1357be3ba42a7" providerId="LiveId" clId="{9474362A-F329-4D6E-BDE7-F61DBA5ED742}" dt="2024-04-05T21:07:07.295" v="5070" actId="478"/>
          <ac:spMkLst>
            <pc:docMk/>
            <pc:sldMk cId="3758382820" sldId="921"/>
            <ac:spMk id="46" creationId="{AE6A373A-4D0D-A327-7C26-D9FBA3FD7CC2}"/>
          </ac:spMkLst>
        </pc:spChg>
        <pc:spChg chg="add del mod">
          <ac:chgData name="Heinrich Lukas Weil" userId="8de1357be3ba42a7" providerId="LiveId" clId="{9474362A-F329-4D6E-BDE7-F61DBA5ED742}" dt="2024-04-05T21:07:36.140" v="5078" actId="164"/>
          <ac:spMkLst>
            <pc:docMk/>
            <pc:sldMk cId="3758382820" sldId="921"/>
            <ac:spMk id="47" creationId="{14AD9652-5394-4E6E-3B9E-F4973ACD9D31}"/>
          </ac:spMkLst>
        </pc:spChg>
        <pc:spChg chg="add del mod">
          <ac:chgData name="Heinrich Lukas Weil" userId="8de1357be3ba42a7" providerId="LiveId" clId="{9474362A-F329-4D6E-BDE7-F61DBA5ED742}" dt="2024-04-05T21:07:36.140" v="5078" actId="164"/>
          <ac:spMkLst>
            <pc:docMk/>
            <pc:sldMk cId="3758382820" sldId="921"/>
            <ac:spMk id="48" creationId="{23A14805-9A3F-C928-9E60-06A83227E98E}"/>
          </ac:spMkLst>
        </pc:spChg>
        <pc:spChg chg="add del mod">
          <ac:chgData name="Heinrich Lukas Weil" userId="8de1357be3ba42a7" providerId="LiveId" clId="{9474362A-F329-4D6E-BDE7-F61DBA5ED742}" dt="2024-04-05T21:07:36.140" v="5078" actId="164"/>
          <ac:spMkLst>
            <pc:docMk/>
            <pc:sldMk cId="3758382820" sldId="921"/>
            <ac:spMk id="49" creationId="{0EFF5408-1CBD-6D0F-F102-A33D647B76A7}"/>
          </ac:spMkLst>
        </pc:spChg>
        <pc:spChg chg="add del mod">
          <ac:chgData name="Heinrich Lukas Weil" userId="8de1357be3ba42a7" providerId="LiveId" clId="{9474362A-F329-4D6E-BDE7-F61DBA5ED742}" dt="2024-04-05T21:07:36.140" v="5078" actId="164"/>
          <ac:spMkLst>
            <pc:docMk/>
            <pc:sldMk cId="3758382820" sldId="921"/>
            <ac:spMk id="50" creationId="{69226E96-D129-1D6E-055D-8DA04241AE63}"/>
          </ac:spMkLst>
        </pc:spChg>
        <pc:spChg chg="add del mod">
          <ac:chgData name="Heinrich Lukas Weil" userId="8de1357be3ba42a7" providerId="LiveId" clId="{9474362A-F329-4D6E-BDE7-F61DBA5ED742}" dt="2024-04-05T21:07:36.140" v="5078" actId="164"/>
          <ac:spMkLst>
            <pc:docMk/>
            <pc:sldMk cId="3758382820" sldId="921"/>
            <ac:spMk id="51" creationId="{DFBFD08F-BB89-DA37-C74C-F42C1A4D275E}"/>
          </ac:spMkLst>
        </pc:spChg>
        <pc:spChg chg="add del mod">
          <ac:chgData name="Heinrich Lukas Weil" userId="8de1357be3ba42a7" providerId="LiveId" clId="{9474362A-F329-4D6E-BDE7-F61DBA5ED742}" dt="2024-04-05T21:07:36.140" v="5078" actId="164"/>
          <ac:spMkLst>
            <pc:docMk/>
            <pc:sldMk cId="3758382820" sldId="921"/>
            <ac:spMk id="52" creationId="{85888B49-C321-A1D5-E60D-252412F70818}"/>
          </ac:spMkLst>
        </pc:spChg>
        <pc:spChg chg="add del">
          <ac:chgData name="Heinrich Lukas Weil" userId="8de1357be3ba42a7" providerId="LiveId" clId="{9474362A-F329-4D6E-BDE7-F61DBA5ED742}" dt="2024-04-05T21:07:21.063" v="5075" actId="478"/>
          <ac:spMkLst>
            <pc:docMk/>
            <pc:sldMk cId="3758382820" sldId="921"/>
            <ac:spMk id="53" creationId="{CEA0BC58-BEAE-834E-14AE-1BB095662579}"/>
          </ac:spMkLst>
        </pc:spChg>
        <pc:spChg chg="add mod">
          <ac:chgData name="Heinrich Lukas Weil" userId="8de1357be3ba42a7" providerId="LiveId" clId="{9474362A-F329-4D6E-BDE7-F61DBA5ED742}" dt="2024-04-05T21:10:46.172" v="5367" actId="20577"/>
          <ac:spMkLst>
            <pc:docMk/>
            <pc:sldMk cId="3758382820" sldId="921"/>
            <ac:spMk id="55" creationId="{C4529A8D-C3BB-A1A2-D653-43843AD4A31E}"/>
          </ac:spMkLst>
        </pc:spChg>
        <pc:spChg chg="add del mod">
          <ac:chgData name="Heinrich Lukas Weil" userId="8de1357be3ba42a7" providerId="LiveId" clId="{9474362A-F329-4D6E-BDE7-F61DBA5ED742}" dt="2024-04-05T21:07:36.140" v="5078" actId="164"/>
          <ac:spMkLst>
            <pc:docMk/>
            <pc:sldMk cId="3758382820" sldId="921"/>
            <ac:spMk id="57" creationId="{86282502-EF17-B86D-E01C-4D93E60D2182}"/>
          </ac:spMkLst>
        </pc:spChg>
        <pc:spChg chg="add del mod">
          <ac:chgData name="Heinrich Lukas Weil" userId="8de1357be3ba42a7" providerId="LiveId" clId="{9474362A-F329-4D6E-BDE7-F61DBA5ED742}" dt="2024-04-05T21:07:36.140" v="5078" actId="164"/>
          <ac:spMkLst>
            <pc:docMk/>
            <pc:sldMk cId="3758382820" sldId="921"/>
            <ac:spMk id="58" creationId="{8896D1A2-AB0E-16F4-F3C8-11132460E2F1}"/>
          </ac:spMkLst>
        </pc:spChg>
        <pc:spChg chg="add del">
          <ac:chgData name="Heinrich Lukas Weil" userId="8de1357be3ba42a7" providerId="LiveId" clId="{9474362A-F329-4D6E-BDE7-F61DBA5ED742}" dt="2024-04-05T21:07:40.351" v="5080" actId="478"/>
          <ac:spMkLst>
            <pc:docMk/>
            <pc:sldMk cId="3758382820" sldId="921"/>
            <ac:spMk id="59" creationId="{D10B2F51-C2D2-D143-BF03-536E397EB790}"/>
          </ac:spMkLst>
        </pc:spChg>
        <pc:spChg chg="add del">
          <ac:chgData name="Heinrich Lukas Weil" userId="8de1357be3ba42a7" providerId="LiveId" clId="{9474362A-F329-4D6E-BDE7-F61DBA5ED742}" dt="2024-04-05T21:07:40.351" v="5080" actId="478"/>
          <ac:spMkLst>
            <pc:docMk/>
            <pc:sldMk cId="3758382820" sldId="921"/>
            <ac:spMk id="63" creationId="{A6960A6E-0753-9171-2AE0-96CF7D73AF22}"/>
          </ac:spMkLst>
        </pc:spChg>
        <pc:spChg chg="del">
          <ac:chgData name="Heinrich Lukas Weil" userId="8de1357be3ba42a7" providerId="LiveId" clId="{9474362A-F329-4D6E-BDE7-F61DBA5ED742}" dt="2024-04-05T21:07:21.063" v="5075" actId="478"/>
          <ac:spMkLst>
            <pc:docMk/>
            <pc:sldMk cId="3758382820" sldId="921"/>
            <ac:spMk id="81" creationId="{8C8724AB-77B1-0D1B-FD68-A2386D3BD22A}"/>
          </ac:spMkLst>
        </pc:spChg>
        <pc:spChg chg="del">
          <ac:chgData name="Heinrich Lukas Weil" userId="8de1357be3ba42a7" providerId="LiveId" clId="{9474362A-F329-4D6E-BDE7-F61DBA5ED742}" dt="2024-04-05T21:07:21.063" v="5075" actId="478"/>
          <ac:spMkLst>
            <pc:docMk/>
            <pc:sldMk cId="3758382820" sldId="921"/>
            <ac:spMk id="97" creationId="{3A4C9B4D-B853-FA35-DE5F-56E2ADFDCB00}"/>
          </ac:spMkLst>
        </pc:spChg>
        <pc:spChg chg="del">
          <ac:chgData name="Heinrich Lukas Weil" userId="8de1357be3ba42a7" providerId="LiveId" clId="{9474362A-F329-4D6E-BDE7-F61DBA5ED742}" dt="2024-04-05T21:07:21.063" v="5075" actId="478"/>
          <ac:spMkLst>
            <pc:docMk/>
            <pc:sldMk cId="3758382820" sldId="921"/>
            <ac:spMk id="98" creationId="{350EE448-23D5-9E47-F33C-6838CE370470}"/>
          </ac:spMkLst>
        </pc:spChg>
        <pc:spChg chg="del">
          <ac:chgData name="Heinrich Lukas Weil" userId="8de1357be3ba42a7" providerId="LiveId" clId="{9474362A-F329-4D6E-BDE7-F61DBA5ED742}" dt="2024-04-05T21:07:21.063" v="5075" actId="478"/>
          <ac:spMkLst>
            <pc:docMk/>
            <pc:sldMk cId="3758382820" sldId="921"/>
            <ac:spMk id="99" creationId="{C0E8C9C4-4A5F-86B7-13E5-288B98EBD449}"/>
          </ac:spMkLst>
        </pc:spChg>
        <pc:spChg chg="del">
          <ac:chgData name="Heinrich Lukas Weil" userId="8de1357be3ba42a7" providerId="LiveId" clId="{9474362A-F329-4D6E-BDE7-F61DBA5ED742}" dt="2024-04-05T21:07:21.063" v="5075" actId="478"/>
          <ac:spMkLst>
            <pc:docMk/>
            <pc:sldMk cId="3758382820" sldId="921"/>
            <ac:spMk id="101" creationId="{8477213E-1308-A03D-CEFA-1DFFB8E08943}"/>
          </ac:spMkLst>
        </pc:spChg>
        <pc:spChg chg="del">
          <ac:chgData name="Heinrich Lukas Weil" userId="8de1357be3ba42a7" providerId="LiveId" clId="{9474362A-F329-4D6E-BDE7-F61DBA5ED742}" dt="2024-04-05T21:07:21.063" v="5075" actId="478"/>
          <ac:spMkLst>
            <pc:docMk/>
            <pc:sldMk cId="3758382820" sldId="921"/>
            <ac:spMk id="102" creationId="{9E4B88A0-B6F6-CDC4-D1BF-7FDFF6887F39}"/>
          </ac:spMkLst>
        </pc:spChg>
        <pc:spChg chg="del">
          <ac:chgData name="Heinrich Lukas Weil" userId="8de1357be3ba42a7" providerId="LiveId" clId="{9474362A-F329-4D6E-BDE7-F61DBA5ED742}" dt="2024-04-05T21:07:21.063" v="5075" actId="478"/>
          <ac:spMkLst>
            <pc:docMk/>
            <pc:sldMk cId="3758382820" sldId="921"/>
            <ac:spMk id="103" creationId="{2BA46C7F-4592-CC83-2B59-58F5AB08D877}"/>
          </ac:spMkLst>
        </pc:spChg>
        <pc:spChg chg="del">
          <ac:chgData name="Heinrich Lukas Weil" userId="8de1357be3ba42a7" providerId="LiveId" clId="{9474362A-F329-4D6E-BDE7-F61DBA5ED742}" dt="2024-04-05T21:07:21.063" v="5075" actId="478"/>
          <ac:spMkLst>
            <pc:docMk/>
            <pc:sldMk cId="3758382820" sldId="921"/>
            <ac:spMk id="105" creationId="{42BE45DC-CF64-9771-84C0-D85EE6865768}"/>
          </ac:spMkLst>
        </pc:spChg>
        <pc:spChg chg="del">
          <ac:chgData name="Heinrich Lukas Weil" userId="8de1357be3ba42a7" providerId="LiveId" clId="{9474362A-F329-4D6E-BDE7-F61DBA5ED742}" dt="2024-04-05T21:07:21.063" v="5075" actId="478"/>
          <ac:spMkLst>
            <pc:docMk/>
            <pc:sldMk cId="3758382820" sldId="921"/>
            <ac:spMk id="106" creationId="{B8526CD3-BE00-4D18-2A03-EA0977DD6302}"/>
          </ac:spMkLst>
        </pc:spChg>
        <pc:spChg chg="del">
          <ac:chgData name="Heinrich Lukas Weil" userId="8de1357be3ba42a7" providerId="LiveId" clId="{9474362A-F329-4D6E-BDE7-F61DBA5ED742}" dt="2024-04-05T21:07:21.063" v="5075" actId="478"/>
          <ac:spMkLst>
            <pc:docMk/>
            <pc:sldMk cId="3758382820" sldId="921"/>
            <ac:spMk id="107" creationId="{4EDEC7EE-D515-3D3F-3E6C-22F816015B49}"/>
          </ac:spMkLst>
        </pc:spChg>
        <pc:spChg chg="del">
          <ac:chgData name="Heinrich Lukas Weil" userId="8de1357be3ba42a7" providerId="LiveId" clId="{9474362A-F329-4D6E-BDE7-F61DBA5ED742}" dt="2024-04-05T21:07:21.063" v="5075" actId="478"/>
          <ac:spMkLst>
            <pc:docMk/>
            <pc:sldMk cId="3758382820" sldId="921"/>
            <ac:spMk id="108" creationId="{48632014-D3BB-2673-3567-84E3E21F3D8C}"/>
          </ac:spMkLst>
        </pc:spChg>
        <pc:spChg chg="del">
          <ac:chgData name="Heinrich Lukas Weil" userId="8de1357be3ba42a7" providerId="LiveId" clId="{9474362A-F329-4D6E-BDE7-F61DBA5ED742}" dt="2024-04-05T21:07:21.063" v="5075" actId="478"/>
          <ac:spMkLst>
            <pc:docMk/>
            <pc:sldMk cId="3758382820" sldId="921"/>
            <ac:spMk id="109" creationId="{6698BE43-5822-0FEC-913E-7ABC05EDD32D}"/>
          </ac:spMkLst>
        </pc:spChg>
        <pc:spChg chg="del">
          <ac:chgData name="Heinrich Lukas Weil" userId="8de1357be3ba42a7" providerId="LiveId" clId="{9474362A-F329-4D6E-BDE7-F61DBA5ED742}" dt="2024-04-05T21:07:21.063" v="5075" actId="478"/>
          <ac:spMkLst>
            <pc:docMk/>
            <pc:sldMk cId="3758382820" sldId="921"/>
            <ac:spMk id="110" creationId="{3ECA3FE3-85E8-E2D3-BBE1-06E7AFB56A3D}"/>
          </ac:spMkLst>
        </pc:spChg>
        <pc:spChg chg="del">
          <ac:chgData name="Heinrich Lukas Weil" userId="8de1357be3ba42a7" providerId="LiveId" clId="{9474362A-F329-4D6E-BDE7-F61DBA5ED742}" dt="2024-04-05T21:07:21.063" v="5075" actId="478"/>
          <ac:spMkLst>
            <pc:docMk/>
            <pc:sldMk cId="3758382820" sldId="921"/>
            <ac:spMk id="111" creationId="{DD3449FE-22A8-CD12-CE13-F392872B50E4}"/>
          </ac:spMkLst>
        </pc:spChg>
        <pc:spChg chg="del">
          <ac:chgData name="Heinrich Lukas Weil" userId="8de1357be3ba42a7" providerId="LiveId" clId="{9474362A-F329-4D6E-BDE7-F61DBA5ED742}" dt="2024-04-05T21:07:21.063" v="5075" actId="478"/>
          <ac:spMkLst>
            <pc:docMk/>
            <pc:sldMk cId="3758382820" sldId="921"/>
            <ac:spMk id="112" creationId="{F4572B76-D4D1-553D-70A0-C9560D0F0B74}"/>
          </ac:spMkLst>
        </pc:spChg>
        <pc:spChg chg="del">
          <ac:chgData name="Heinrich Lukas Weil" userId="8de1357be3ba42a7" providerId="LiveId" clId="{9474362A-F329-4D6E-BDE7-F61DBA5ED742}" dt="2024-04-05T21:07:21.063" v="5075" actId="478"/>
          <ac:spMkLst>
            <pc:docMk/>
            <pc:sldMk cId="3758382820" sldId="921"/>
            <ac:spMk id="113" creationId="{79478497-313E-E63E-EE84-3BB4BC2F866D}"/>
          </ac:spMkLst>
        </pc:spChg>
        <pc:spChg chg="del">
          <ac:chgData name="Heinrich Lukas Weil" userId="8de1357be3ba42a7" providerId="LiveId" clId="{9474362A-F329-4D6E-BDE7-F61DBA5ED742}" dt="2024-04-05T21:07:21.063" v="5075" actId="478"/>
          <ac:spMkLst>
            <pc:docMk/>
            <pc:sldMk cId="3758382820" sldId="921"/>
            <ac:spMk id="114" creationId="{B6FB30C1-5086-0B43-DA3E-526AD25EAD9D}"/>
          </ac:spMkLst>
        </pc:spChg>
        <pc:spChg chg="del">
          <ac:chgData name="Heinrich Lukas Weil" userId="8de1357be3ba42a7" providerId="LiveId" clId="{9474362A-F329-4D6E-BDE7-F61DBA5ED742}" dt="2024-04-05T21:07:07.295" v="5070" actId="478"/>
          <ac:spMkLst>
            <pc:docMk/>
            <pc:sldMk cId="3758382820" sldId="921"/>
            <ac:spMk id="115" creationId="{FAC941DD-9953-EFE7-9580-155061BD6B9B}"/>
          </ac:spMkLst>
        </pc:spChg>
        <pc:grpChg chg="add mod">
          <ac:chgData name="Heinrich Lukas Weil" userId="8de1357be3ba42a7" providerId="LiveId" clId="{9474362A-F329-4D6E-BDE7-F61DBA5ED742}" dt="2024-04-07T21:28:52.860" v="8822"/>
          <ac:grpSpMkLst>
            <pc:docMk/>
            <pc:sldMk cId="3758382820" sldId="921"/>
            <ac:grpSpMk id="5" creationId="{E2547109-F45B-CDBD-1644-FD889FFBD5AA}"/>
          </ac:grpSpMkLst>
        </pc:grpChg>
        <pc:grpChg chg="mod">
          <ac:chgData name="Heinrich Lukas Weil" userId="8de1357be3ba42a7" providerId="LiveId" clId="{9474362A-F329-4D6E-BDE7-F61DBA5ED742}" dt="2024-04-07T21:28:52.860" v="8822"/>
          <ac:grpSpMkLst>
            <pc:docMk/>
            <pc:sldMk cId="3758382820" sldId="921"/>
            <ac:grpSpMk id="6" creationId="{47452355-0D40-36B8-C93B-3127B174A1CE}"/>
          </ac:grpSpMkLst>
        </pc:grpChg>
        <pc:grpChg chg="del">
          <ac:chgData name="Heinrich Lukas Weil" userId="8de1357be3ba42a7" providerId="LiveId" clId="{9474362A-F329-4D6E-BDE7-F61DBA5ED742}" dt="2024-04-05T21:07:07.295" v="5070" actId="478"/>
          <ac:grpSpMkLst>
            <pc:docMk/>
            <pc:sldMk cId="3758382820" sldId="921"/>
            <ac:grpSpMk id="27" creationId="{E5C34B79-077A-14E5-5F16-0FC50693DA09}"/>
          </ac:grpSpMkLst>
        </pc:grpChg>
        <pc:grpChg chg="add mod">
          <ac:chgData name="Heinrich Lukas Weil" userId="8de1357be3ba42a7" providerId="LiveId" clId="{9474362A-F329-4D6E-BDE7-F61DBA5ED742}" dt="2024-04-05T21:07:38.717" v="5079" actId="1076"/>
          <ac:grpSpMkLst>
            <pc:docMk/>
            <pc:sldMk cId="3758382820" sldId="921"/>
            <ac:grpSpMk id="54" creationId="{FF80B1CF-28A9-0763-8DC6-A16D8DB6C416}"/>
          </ac:grpSpMkLst>
        </pc:grpChg>
        <pc:grpChg chg="add del">
          <ac:chgData name="Heinrich Lukas Weil" userId="8de1357be3ba42a7" providerId="LiveId" clId="{9474362A-F329-4D6E-BDE7-F61DBA5ED742}" dt="2024-04-05T21:07:40.351" v="5080" actId="478"/>
          <ac:grpSpMkLst>
            <pc:docMk/>
            <pc:sldMk cId="3758382820" sldId="921"/>
            <ac:grpSpMk id="60" creationId="{6FD6969A-509B-3D7B-7181-ACE887510416}"/>
          </ac:grpSpMkLst>
        </pc:grpChg>
        <pc:grpChg chg="del">
          <ac:chgData name="Heinrich Lukas Weil" userId="8de1357be3ba42a7" providerId="LiveId" clId="{9474362A-F329-4D6E-BDE7-F61DBA5ED742}" dt="2024-04-05T21:07:21.063" v="5075" actId="478"/>
          <ac:grpSpMkLst>
            <pc:docMk/>
            <pc:sldMk cId="3758382820" sldId="921"/>
            <ac:grpSpMk id="118" creationId="{4DBD2BA1-4413-B84F-B7D7-9E844EABD448}"/>
          </ac:grpSpMkLst>
        </pc:grpChg>
        <pc:cxnChg chg="add del mod">
          <ac:chgData name="Heinrich Lukas Weil" userId="8de1357be3ba42a7" providerId="LiveId" clId="{9474362A-F329-4D6E-BDE7-F61DBA5ED742}" dt="2024-04-05T21:07:36.140" v="5078" actId="164"/>
          <ac:cxnSpMkLst>
            <pc:docMk/>
            <pc:sldMk cId="3758382820" sldId="921"/>
            <ac:cxnSpMk id="2" creationId="{EE702197-3F29-C134-DD42-2424ECF384D9}"/>
          </ac:cxnSpMkLst>
        </pc:cxnChg>
        <pc:cxnChg chg="add del mod">
          <ac:chgData name="Heinrich Lukas Weil" userId="8de1357be3ba42a7" providerId="LiveId" clId="{9474362A-F329-4D6E-BDE7-F61DBA5ED742}" dt="2024-04-05T21:07:36.140" v="5078" actId="164"/>
          <ac:cxnSpMkLst>
            <pc:docMk/>
            <pc:sldMk cId="3758382820" sldId="921"/>
            <ac:cxnSpMk id="4" creationId="{2C662883-8728-130C-2F0B-E4641AE830C8}"/>
          </ac:cxnSpMkLst>
        </pc:cxnChg>
        <pc:cxnChg chg="del">
          <ac:chgData name="Heinrich Lukas Weil" userId="8de1357be3ba42a7" providerId="LiveId" clId="{9474362A-F329-4D6E-BDE7-F61DBA5ED742}" dt="2024-04-05T21:07:07.295" v="5070" actId="478"/>
          <ac:cxnSpMkLst>
            <pc:docMk/>
            <pc:sldMk cId="3758382820" sldId="921"/>
            <ac:cxnSpMk id="5" creationId="{5A0AD1CD-B40C-A640-1CA3-80D3EC14CBD0}"/>
          </ac:cxnSpMkLst>
        </pc:cxnChg>
        <pc:cxnChg chg="del">
          <ac:chgData name="Heinrich Lukas Weil" userId="8de1357be3ba42a7" providerId="LiveId" clId="{9474362A-F329-4D6E-BDE7-F61DBA5ED742}" dt="2024-04-05T21:07:07.295" v="5070" actId="478"/>
          <ac:cxnSpMkLst>
            <pc:docMk/>
            <pc:sldMk cId="3758382820" sldId="921"/>
            <ac:cxnSpMk id="28" creationId="{4C081E17-0F3B-98D7-D490-D7BDEC513C72}"/>
          </ac:cxnSpMkLst>
        </pc:cxnChg>
        <pc:cxnChg chg="del">
          <ac:chgData name="Heinrich Lukas Weil" userId="8de1357be3ba42a7" providerId="LiveId" clId="{9474362A-F329-4D6E-BDE7-F61DBA5ED742}" dt="2024-04-05T21:07:21.063" v="5075" actId="478"/>
          <ac:cxnSpMkLst>
            <pc:docMk/>
            <pc:sldMk cId="3758382820" sldId="921"/>
            <ac:cxnSpMk id="80" creationId="{94C1D3FE-187B-C108-0E0B-3F085E56789C}"/>
          </ac:cxnSpMkLst>
        </pc:cxnChg>
        <pc:cxnChg chg="del">
          <ac:chgData name="Heinrich Lukas Weil" userId="8de1357be3ba42a7" providerId="LiveId" clId="{9474362A-F329-4D6E-BDE7-F61DBA5ED742}" dt="2024-04-05T21:07:21.063" v="5075" actId="478"/>
          <ac:cxnSpMkLst>
            <pc:docMk/>
            <pc:sldMk cId="3758382820" sldId="921"/>
            <ac:cxnSpMk id="96" creationId="{707E52EF-1459-DC7F-83BD-490B40D096A6}"/>
          </ac:cxnSpMkLst>
        </pc:cxnChg>
      </pc:sldChg>
      <pc:sldChg chg="new del">
        <pc:chgData name="Heinrich Lukas Weil" userId="8de1357be3ba42a7" providerId="LiveId" clId="{9474362A-F329-4D6E-BDE7-F61DBA5ED742}" dt="2024-04-05T21:07:00.588" v="5064" actId="47"/>
        <pc:sldMkLst>
          <pc:docMk/>
          <pc:sldMk cId="2356480420" sldId="922"/>
        </pc:sldMkLst>
      </pc:sldChg>
      <pc:sldChg chg="add del">
        <pc:chgData name="Heinrich Lukas Weil" userId="8de1357be3ba42a7" providerId="LiveId" clId="{9474362A-F329-4D6E-BDE7-F61DBA5ED742}" dt="2024-04-05T21:06:57.734" v="5062"/>
        <pc:sldMkLst>
          <pc:docMk/>
          <pc:sldMk cId="1128102183" sldId="923"/>
        </pc:sldMkLst>
      </pc:sldChg>
      <pc:sldChg chg="addSp delSp modSp add mod ord">
        <pc:chgData name="Heinrich Lukas Weil" userId="8de1357be3ba42a7" providerId="LiveId" clId="{9474362A-F329-4D6E-BDE7-F61DBA5ED742}" dt="2024-04-07T21:28:59.904" v="8823" actId="1076"/>
        <pc:sldMkLst>
          <pc:docMk/>
          <pc:sldMk cId="1795187670" sldId="923"/>
        </pc:sldMkLst>
        <pc:spChg chg="del">
          <ac:chgData name="Heinrich Lukas Weil" userId="8de1357be3ba42a7" providerId="LiveId" clId="{9474362A-F329-4D6E-BDE7-F61DBA5ED742}" dt="2024-04-05T21:08:05.184" v="5093" actId="478"/>
          <ac:spMkLst>
            <pc:docMk/>
            <pc:sldMk cId="1795187670" sldId="923"/>
            <ac:spMk id="3" creationId="{291FD035-2D26-A0CD-5856-9FA67AB9A93F}"/>
          </ac:spMkLst>
        </pc:spChg>
        <pc:spChg chg="del">
          <ac:chgData name="Heinrich Lukas Weil" userId="8de1357be3ba42a7" providerId="LiveId" clId="{9474362A-F329-4D6E-BDE7-F61DBA5ED742}" dt="2024-04-05T21:08:07.203" v="5094" actId="478"/>
          <ac:spMkLst>
            <pc:docMk/>
            <pc:sldMk cId="1795187670" sldId="923"/>
            <ac:spMk id="6" creationId="{B7CD42F5-10FF-9CED-F722-FC02BC93D780}"/>
          </ac:spMkLst>
        </pc:spChg>
        <pc:spChg chg="del">
          <ac:chgData name="Heinrich Lukas Weil" userId="8de1357be3ba42a7" providerId="LiveId" clId="{9474362A-F329-4D6E-BDE7-F61DBA5ED742}" dt="2024-04-05T21:08:07.203" v="5094" actId="478"/>
          <ac:spMkLst>
            <pc:docMk/>
            <pc:sldMk cId="1795187670" sldId="923"/>
            <ac:spMk id="7" creationId="{0FCEA1CD-5F29-F616-6074-4E38F937DBF9}"/>
          </ac:spMkLst>
        </pc:spChg>
        <pc:spChg chg="del">
          <ac:chgData name="Heinrich Lukas Weil" userId="8de1357be3ba42a7" providerId="LiveId" clId="{9474362A-F329-4D6E-BDE7-F61DBA5ED742}" dt="2024-04-05T21:08:07.203" v="5094" actId="478"/>
          <ac:spMkLst>
            <pc:docMk/>
            <pc:sldMk cId="1795187670" sldId="923"/>
            <ac:spMk id="8" creationId="{2AD214E2-EDEC-342C-A78D-C7C0DDDB4322}"/>
          </ac:spMkLst>
        </pc:spChg>
        <pc:spChg chg="del">
          <ac:chgData name="Heinrich Lukas Weil" userId="8de1357be3ba42a7" providerId="LiveId" clId="{9474362A-F329-4D6E-BDE7-F61DBA5ED742}" dt="2024-04-05T21:08:07.203" v="5094" actId="478"/>
          <ac:spMkLst>
            <pc:docMk/>
            <pc:sldMk cId="1795187670" sldId="923"/>
            <ac:spMk id="9" creationId="{0C50D916-FD6D-CCCE-74C5-068ECE5B117B}"/>
          </ac:spMkLst>
        </pc:spChg>
        <pc:spChg chg="del">
          <ac:chgData name="Heinrich Lukas Weil" userId="8de1357be3ba42a7" providerId="LiveId" clId="{9474362A-F329-4D6E-BDE7-F61DBA5ED742}" dt="2024-04-05T21:08:07.203" v="5094" actId="478"/>
          <ac:spMkLst>
            <pc:docMk/>
            <pc:sldMk cId="1795187670" sldId="923"/>
            <ac:spMk id="10" creationId="{2BF7D56F-17A2-BD39-2762-E7C5C81F3204}"/>
          </ac:spMkLst>
        </pc:spChg>
        <pc:spChg chg="del">
          <ac:chgData name="Heinrich Lukas Weil" userId="8de1357be3ba42a7" providerId="LiveId" clId="{9474362A-F329-4D6E-BDE7-F61DBA5ED742}" dt="2024-04-05T21:08:03.612" v="5092" actId="478"/>
          <ac:spMkLst>
            <pc:docMk/>
            <pc:sldMk cId="1795187670" sldId="923"/>
            <ac:spMk id="11" creationId="{D49DFC1E-36D6-881B-89D8-796C5D47C879}"/>
          </ac:spMkLst>
        </pc:spChg>
        <pc:spChg chg="del">
          <ac:chgData name="Heinrich Lukas Weil" userId="8de1357be3ba42a7" providerId="LiveId" clId="{9474362A-F329-4D6E-BDE7-F61DBA5ED742}" dt="2024-04-05T21:08:03.612" v="5092" actId="478"/>
          <ac:spMkLst>
            <pc:docMk/>
            <pc:sldMk cId="1795187670" sldId="923"/>
            <ac:spMk id="12" creationId="{0B80CA72-9462-FABB-46F2-1910C8FBC7DF}"/>
          </ac:spMkLst>
        </pc:spChg>
        <pc:spChg chg="del">
          <ac:chgData name="Heinrich Lukas Weil" userId="8de1357be3ba42a7" providerId="LiveId" clId="{9474362A-F329-4D6E-BDE7-F61DBA5ED742}" dt="2024-04-05T21:08:03.612" v="5092" actId="478"/>
          <ac:spMkLst>
            <pc:docMk/>
            <pc:sldMk cId="1795187670" sldId="923"/>
            <ac:spMk id="13" creationId="{A4711381-D09B-2915-2390-50E9B34C2907}"/>
          </ac:spMkLst>
        </pc:spChg>
        <pc:spChg chg="del">
          <ac:chgData name="Heinrich Lukas Weil" userId="8de1357be3ba42a7" providerId="LiveId" clId="{9474362A-F329-4D6E-BDE7-F61DBA5ED742}" dt="2024-04-05T21:08:07.203" v="5094" actId="478"/>
          <ac:spMkLst>
            <pc:docMk/>
            <pc:sldMk cId="1795187670" sldId="923"/>
            <ac:spMk id="29" creationId="{C87FB459-E645-4169-A1F0-140AFDB3F644}"/>
          </ac:spMkLst>
        </pc:spChg>
        <pc:spChg chg="del">
          <ac:chgData name="Heinrich Lukas Weil" userId="8de1357be3ba42a7" providerId="LiveId" clId="{9474362A-F329-4D6E-BDE7-F61DBA5ED742}" dt="2024-04-05T21:08:03.612" v="5092" actId="478"/>
          <ac:spMkLst>
            <pc:docMk/>
            <pc:sldMk cId="1795187670" sldId="923"/>
            <ac:spMk id="30" creationId="{B40A37E7-6911-F01A-F34F-4E9A5E79EAD7}"/>
          </ac:spMkLst>
        </pc:spChg>
        <pc:spChg chg="del">
          <ac:chgData name="Heinrich Lukas Weil" userId="8de1357be3ba42a7" providerId="LiveId" clId="{9474362A-F329-4D6E-BDE7-F61DBA5ED742}" dt="2024-04-05T21:08:07.203" v="5094" actId="478"/>
          <ac:spMkLst>
            <pc:docMk/>
            <pc:sldMk cId="1795187670" sldId="923"/>
            <ac:spMk id="31" creationId="{447B2343-1136-BE38-7FB6-3AF7D3B7EF4F}"/>
          </ac:spMkLst>
        </pc:spChg>
        <pc:spChg chg="del">
          <ac:chgData name="Heinrich Lukas Weil" userId="8de1357be3ba42a7" providerId="LiveId" clId="{9474362A-F329-4D6E-BDE7-F61DBA5ED742}" dt="2024-04-05T21:08:07.203" v="5094" actId="478"/>
          <ac:spMkLst>
            <pc:docMk/>
            <pc:sldMk cId="1795187670" sldId="923"/>
            <ac:spMk id="32" creationId="{81B52A3C-C357-89D5-57E5-8215886CBC08}"/>
          </ac:spMkLst>
        </pc:spChg>
        <pc:spChg chg="del">
          <ac:chgData name="Heinrich Lukas Weil" userId="8de1357be3ba42a7" providerId="LiveId" clId="{9474362A-F329-4D6E-BDE7-F61DBA5ED742}" dt="2024-04-05T21:08:07.203" v="5094" actId="478"/>
          <ac:spMkLst>
            <pc:docMk/>
            <pc:sldMk cId="1795187670" sldId="923"/>
            <ac:spMk id="33" creationId="{0F2A9B42-F783-FF6E-BCE3-6B1C872EE1DC}"/>
          </ac:spMkLst>
        </pc:spChg>
        <pc:spChg chg="del">
          <ac:chgData name="Heinrich Lukas Weil" userId="8de1357be3ba42a7" providerId="LiveId" clId="{9474362A-F329-4D6E-BDE7-F61DBA5ED742}" dt="2024-04-05T21:08:07.203" v="5094" actId="478"/>
          <ac:spMkLst>
            <pc:docMk/>
            <pc:sldMk cId="1795187670" sldId="923"/>
            <ac:spMk id="34" creationId="{FE72C5A8-F45D-833C-9A63-F06FEB90759C}"/>
          </ac:spMkLst>
        </pc:spChg>
        <pc:spChg chg="del">
          <ac:chgData name="Heinrich Lukas Weil" userId="8de1357be3ba42a7" providerId="LiveId" clId="{9474362A-F329-4D6E-BDE7-F61DBA5ED742}" dt="2024-04-05T21:08:07.203" v="5094" actId="478"/>
          <ac:spMkLst>
            <pc:docMk/>
            <pc:sldMk cId="1795187670" sldId="923"/>
            <ac:spMk id="35" creationId="{D8CD2431-F3A2-9800-957B-82911CDA00A0}"/>
          </ac:spMkLst>
        </pc:spChg>
        <pc:spChg chg="del">
          <ac:chgData name="Heinrich Lukas Weil" userId="8de1357be3ba42a7" providerId="LiveId" clId="{9474362A-F329-4D6E-BDE7-F61DBA5ED742}" dt="2024-04-05T21:08:07.203" v="5094" actId="478"/>
          <ac:spMkLst>
            <pc:docMk/>
            <pc:sldMk cId="1795187670" sldId="923"/>
            <ac:spMk id="36" creationId="{38137B24-ADA0-93DD-99BC-51B6C7D48FDD}"/>
          </ac:spMkLst>
        </pc:spChg>
        <pc:spChg chg="del">
          <ac:chgData name="Heinrich Lukas Weil" userId="8de1357be3ba42a7" providerId="LiveId" clId="{9474362A-F329-4D6E-BDE7-F61DBA5ED742}" dt="2024-04-05T21:08:07.203" v="5094" actId="478"/>
          <ac:spMkLst>
            <pc:docMk/>
            <pc:sldMk cId="1795187670" sldId="923"/>
            <ac:spMk id="37" creationId="{A3D9A630-E7B1-F908-417E-22EC9C4D2DF2}"/>
          </ac:spMkLst>
        </pc:spChg>
        <pc:spChg chg="del">
          <ac:chgData name="Heinrich Lukas Weil" userId="8de1357be3ba42a7" providerId="LiveId" clId="{9474362A-F329-4D6E-BDE7-F61DBA5ED742}" dt="2024-04-05T21:08:03.612" v="5092" actId="478"/>
          <ac:spMkLst>
            <pc:docMk/>
            <pc:sldMk cId="1795187670" sldId="923"/>
            <ac:spMk id="38" creationId="{06F4BAF4-82F0-77A3-4AB5-D3B9B2BF699B}"/>
          </ac:spMkLst>
        </pc:spChg>
        <pc:spChg chg="del">
          <ac:chgData name="Heinrich Lukas Weil" userId="8de1357be3ba42a7" providerId="LiveId" clId="{9474362A-F329-4D6E-BDE7-F61DBA5ED742}" dt="2024-04-05T21:08:03.612" v="5092" actId="478"/>
          <ac:spMkLst>
            <pc:docMk/>
            <pc:sldMk cId="1795187670" sldId="923"/>
            <ac:spMk id="39" creationId="{1B294D56-D7D8-33B3-74F0-36DBD0F09079}"/>
          </ac:spMkLst>
        </pc:spChg>
        <pc:spChg chg="mod">
          <ac:chgData name="Heinrich Lukas Weil" userId="8de1357be3ba42a7" providerId="LiveId" clId="{9474362A-F329-4D6E-BDE7-F61DBA5ED742}" dt="2024-04-05T21:11:07.120" v="5386" actId="20577"/>
          <ac:spMkLst>
            <pc:docMk/>
            <pc:sldMk cId="1795187670" sldId="923"/>
            <ac:spMk id="40" creationId="{FA58533F-2D9B-60B3-1E80-38A3CDC0DD6E}"/>
          </ac:spMkLst>
        </pc:spChg>
        <pc:spChg chg="del">
          <ac:chgData name="Heinrich Lukas Weil" userId="8de1357be3ba42a7" providerId="LiveId" clId="{9474362A-F329-4D6E-BDE7-F61DBA5ED742}" dt="2024-04-05T21:08:07.203" v="5094" actId="478"/>
          <ac:spMkLst>
            <pc:docMk/>
            <pc:sldMk cId="1795187670" sldId="923"/>
            <ac:spMk id="41" creationId="{6C6B9DDA-C1E5-FB3E-DDA7-24706F231329}"/>
          </ac:spMkLst>
        </pc:spChg>
        <pc:spChg chg="del">
          <ac:chgData name="Heinrich Lukas Weil" userId="8de1357be3ba42a7" providerId="LiveId" clId="{9474362A-F329-4D6E-BDE7-F61DBA5ED742}" dt="2024-04-05T21:08:03.612" v="5092" actId="478"/>
          <ac:spMkLst>
            <pc:docMk/>
            <pc:sldMk cId="1795187670" sldId="923"/>
            <ac:spMk id="42" creationId="{C1B93D40-8DE7-D4D2-C4C6-DB6289E480D6}"/>
          </ac:spMkLst>
        </pc:spChg>
        <pc:spChg chg="del">
          <ac:chgData name="Heinrich Lukas Weil" userId="8de1357be3ba42a7" providerId="LiveId" clId="{9474362A-F329-4D6E-BDE7-F61DBA5ED742}" dt="2024-04-05T21:08:03.612" v="5092" actId="478"/>
          <ac:spMkLst>
            <pc:docMk/>
            <pc:sldMk cId="1795187670" sldId="923"/>
            <ac:spMk id="43" creationId="{BDA429ED-32F7-827C-0515-FD31C6B9BFAE}"/>
          </ac:spMkLst>
        </pc:spChg>
        <pc:spChg chg="del">
          <ac:chgData name="Heinrich Lukas Weil" userId="8de1357be3ba42a7" providerId="LiveId" clId="{9474362A-F329-4D6E-BDE7-F61DBA5ED742}" dt="2024-04-05T21:08:08.730" v="5095" actId="478"/>
          <ac:spMkLst>
            <pc:docMk/>
            <pc:sldMk cId="1795187670" sldId="923"/>
            <ac:spMk id="44" creationId="{5C9EA134-C837-B76F-2926-11FEED455067}"/>
          </ac:spMkLst>
        </pc:spChg>
        <pc:spChg chg="del">
          <ac:chgData name="Heinrich Lukas Weil" userId="8de1357be3ba42a7" providerId="LiveId" clId="{9474362A-F329-4D6E-BDE7-F61DBA5ED742}" dt="2024-04-05T21:08:03.612" v="5092" actId="478"/>
          <ac:spMkLst>
            <pc:docMk/>
            <pc:sldMk cId="1795187670" sldId="923"/>
            <ac:spMk id="45" creationId="{9BBC9E61-BD1C-BB93-7132-4D9BA6066B44}"/>
          </ac:spMkLst>
        </pc:spChg>
        <pc:spChg chg="del">
          <ac:chgData name="Heinrich Lukas Weil" userId="8de1357be3ba42a7" providerId="LiveId" clId="{9474362A-F329-4D6E-BDE7-F61DBA5ED742}" dt="2024-04-05T21:08:07.203" v="5094" actId="478"/>
          <ac:spMkLst>
            <pc:docMk/>
            <pc:sldMk cId="1795187670" sldId="923"/>
            <ac:spMk id="46" creationId="{AE6A373A-4D0D-A327-7C26-D9FBA3FD7CC2}"/>
          </ac:spMkLst>
        </pc:spChg>
        <pc:spChg chg="del">
          <ac:chgData name="Heinrich Lukas Weil" userId="8de1357be3ba42a7" providerId="LiveId" clId="{9474362A-F329-4D6E-BDE7-F61DBA5ED742}" dt="2024-04-05T21:08:03.612" v="5092" actId="478"/>
          <ac:spMkLst>
            <pc:docMk/>
            <pc:sldMk cId="1795187670" sldId="923"/>
            <ac:spMk id="47" creationId="{14AD9652-5394-4E6E-3B9E-F4973ACD9D31}"/>
          </ac:spMkLst>
        </pc:spChg>
        <pc:spChg chg="del">
          <ac:chgData name="Heinrich Lukas Weil" userId="8de1357be3ba42a7" providerId="LiveId" clId="{9474362A-F329-4D6E-BDE7-F61DBA5ED742}" dt="2024-04-05T21:08:03.612" v="5092" actId="478"/>
          <ac:spMkLst>
            <pc:docMk/>
            <pc:sldMk cId="1795187670" sldId="923"/>
            <ac:spMk id="48" creationId="{23A14805-9A3F-C928-9E60-06A83227E98E}"/>
          </ac:spMkLst>
        </pc:spChg>
        <pc:spChg chg="del">
          <ac:chgData name="Heinrich Lukas Weil" userId="8de1357be3ba42a7" providerId="LiveId" clId="{9474362A-F329-4D6E-BDE7-F61DBA5ED742}" dt="2024-04-05T21:08:03.612" v="5092" actId="478"/>
          <ac:spMkLst>
            <pc:docMk/>
            <pc:sldMk cId="1795187670" sldId="923"/>
            <ac:spMk id="49" creationId="{0EFF5408-1CBD-6D0F-F102-A33D647B76A7}"/>
          </ac:spMkLst>
        </pc:spChg>
        <pc:spChg chg="del">
          <ac:chgData name="Heinrich Lukas Weil" userId="8de1357be3ba42a7" providerId="LiveId" clId="{9474362A-F329-4D6E-BDE7-F61DBA5ED742}" dt="2024-04-05T21:08:03.612" v="5092" actId="478"/>
          <ac:spMkLst>
            <pc:docMk/>
            <pc:sldMk cId="1795187670" sldId="923"/>
            <ac:spMk id="50" creationId="{69226E96-D129-1D6E-055D-8DA04241AE63}"/>
          </ac:spMkLst>
        </pc:spChg>
        <pc:spChg chg="del">
          <ac:chgData name="Heinrich Lukas Weil" userId="8de1357be3ba42a7" providerId="LiveId" clId="{9474362A-F329-4D6E-BDE7-F61DBA5ED742}" dt="2024-04-05T21:08:03.612" v="5092" actId="478"/>
          <ac:spMkLst>
            <pc:docMk/>
            <pc:sldMk cId="1795187670" sldId="923"/>
            <ac:spMk id="51" creationId="{DFBFD08F-BB89-DA37-C74C-F42C1A4D275E}"/>
          </ac:spMkLst>
        </pc:spChg>
        <pc:spChg chg="del">
          <ac:chgData name="Heinrich Lukas Weil" userId="8de1357be3ba42a7" providerId="LiveId" clId="{9474362A-F329-4D6E-BDE7-F61DBA5ED742}" dt="2024-04-05T21:08:03.612" v="5092" actId="478"/>
          <ac:spMkLst>
            <pc:docMk/>
            <pc:sldMk cId="1795187670" sldId="923"/>
            <ac:spMk id="52" creationId="{85888B49-C321-A1D5-E60D-252412F70818}"/>
          </ac:spMkLst>
        </pc:spChg>
        <pc:spChg chg="del">
          <ac:chgData name="Heinrich Lukas Weil" userId="8de1357be3ba42a7" providerId="LiveId" clId="{9474362A-F329-4D6E-BDE7-F61DBA5ED742}" dt="2024-04-05T21:08:03.612" v="5092" actId="478"/>
          <ac:spMkLst>
            <pc:docMk/>
            <pc:sldMk cId="1795187670" sldId="923"/>
            <ac:spMk id="53" creationId="{CEA0BC58-BEAE-834E-14AE-1BB095662579}"/>
          </ac:spMkLst>
        </pc:spChg>
        <pc:spChg chg="add mod">
          <ac:chgData name="Heinrich Lukas Weil" userId="8de1357be3ba42a7" providerId="LiveId" clId="{9474362A-F329-4D6E-BDE7-F61DBA5ED742}" dt="2024-04-05T21:11:53.900" v="5468" actId="20577"/>
          <ac:spMkLst>
            <pc:docMk/>
            <pc:sldMk cId="1795187670" sldId="923"/>
            <ac:spMk id="55" creationId="{00C939D8-D24D-D65C-DAB8-EED887CBB132}"/>
          </ac:spMkLst>
        </pc:spChg>
        <pc:spChg chg="del">
          <ac:chgData name="Heinrich Lukas Weil" userId="8de1357be3ba42a7" providerId="LiveId" clId="{9474362A-F329-4D6E-BDE7-F61DBA5ED742}" dt="2024-04-05T21:08:03.612" v="5092" actId="478"/>
          <ac:spMkLst>
            <pc:docMk/>
            <pc:sldMk cId="1795187670" sldId="923"/>
            <ac:spMk id="57" creationId="{86282502-EF17-B86D-E01C-4D93E60D2182}"/>
          </ac:spMkLst>
        </pc:spChg>
        <pc:spChg chg="del">
          <ac:chgData name="Heinrich Lukas Weil" userId="8de1357be3ba42a7" providerId="LiveId" clId="{9474362A-F329-4D6E-BDE7-F61DBA5ED742}" dt="2024-04-05T21:08:03.612" v="5092" actId="478"/>
          <ac:spMkLst>
            <pc:docMk/>
            <pc:sldMk cId="1795187670" sldId="923"/>
            <ac:spMk id="58" creationId="{8896D1A2-AB0E-16F4-F3C8-11132460E2F1}"/>
          </ac:spMkLst>
        </pc:spChg>
        <pc:spChg chg="del">
          <ac:chgData name="Heinrich Lukas Weil" userId="8de1357be3ba42a7" providerId="LiveId" clId="{9474362A-F329-4D6E-BDE7-F61DBA5ED742}" dt="2024-04-05T21:08:19.519" v="5098" actId="478"/>
          <ac:spMkLst>
            <pc:docMk/>
            <pc:sldMk cId="1795187670" sldId="923"/>
            <ac:spMk id="59" creationId="{D10B2F51-C2D2-D143-BF03-536E397EB790}"/>
          </ac:spMkLst>
        </pc:spChg>
        <pc:spChg chg="del">
          <ac:chgData name="Heinrich Lukas Weil" userId="8de1357be3ba42a7" providerId="LiveId" clId="{9474362A-F329-4D6E-BDE7-F61DBA5ED742}" dt="2024-04-05T21:08:19.519" v="5098" actId="478"/>
          <ac:spMkLst>
            <pc:docMk/>
            <pc:sldMk cId="1795187670" sldId="923"/>
            <ac:spMk id="63" creationId="{A6960A6E-0753-9171-2AE0-96CF7D73AF22}"/>
          </ac:spMkLst>
        </pc:spChg>
        <pc:spChg chg="mod">
          <ac:chgData name="Heinrich Lukas Weil" userId="8de1357be3ba42a7" providerId="LiveId" clId="{9474362A-F329-4D6E-BDE7-F61DBA5ED742}" dt="2024-04-05T21:08:12.720" v="5096" actId="164"/>
          <ac:spMkLst>
            <pc:docMk/>
            <pc:sldMk cId="1795187670" sldId="923"/>
            <ac:spMk id="81" creationId="{8C8724AB-77B1-0D1B-FD68-A2386D3BD22A}"/>
          </ac:spMkLst>
        </pc:spChg>
        <pc:spChg chg="mod">
          <ac:chgData name="Heinrich Lukas Weil" userId="8de1357be3ba42a7" providerId="LiveId" clId="{9474362A-F329-4D6E-BDE7-F61DBA5ED742}" dt="2024-04-05T21:08:12.720" v="5096" actId="164"/>
          <ac:spMkLst>
            <pc:docMk/>
            <pc:sldMk cId="1795187670" sldId="923"/>
            <ac:spMk id="97" creationId="{3A4C9B4D-B853-FA35-DE5F-56E2ADFDCB00}"/>
          </ac:spMkLst>
        </pc:spChg>
        <pc:spChg chg="mod">
          <ac:chgData name="Heinrich Lukas Weil" userId="8de1357be3ba42a7" providerId="LiveId" clId="{9474362A-F329-4D6E-BDE7-F61DBA5ED742}" dt="2024-04-05T21:08:12.720" v="5096" actId="164"/>
          <ac:spMkLst>
            <pc:docMk/>
            <pc:sldMk cId="1795187670" sldId="923"/>
            <ac:spMk id="98" creationId="{350EE448-23D5-9E47-F33C-6838CE370470}"/>
          </ac:spMkLst>
        </pc:spChg>
        <pc:spChg chg="mod">
          <ac:chgData name="Heinrich Lukas Weil" userId="8de1357be3ba42a7" providerId="LiveId" clId="{9474362A-F329-4D6E-BDE7-F61DBA5ED742}" dt="2024-04-05T21:08:12.720" v="5096" actId="164"/>
          <ac:spMkLst>
            <pc:docMk/>
            <pc:sldMk cId="1795187670" sldId="923"/>
            <ac:spMk id="99" creationId="{C0E8C9C4-4A5F-86B7-13E5-288B98EBD449}"/>
          </ac:spMkLst>
        </pc:spChg>
        <pc:spChg chg="mod">
          <ac:chgData name="Heinrich Lukas Weil" userId="8de1357be3ba42a7" providerId="LiveId" clId="{9474362A-F329-4D6E-BDE7-F61DBA5ED742}" dt="2024-04-05T21:08:12.720" v="5096" actId="164"/>
          <ac:spMkLst>
            <pc:docMk/>
            <pc:sldMk cId="1795187670" sldId="923"/>
            <ac:spMk id="101" creationId="{8477213E-1308-A03D-CEFA-1DFFB8E08943}"/>
          </ac:spMkLst>
        </pc:spChg>
        <pc:spChg chg="mod">
          <ac:chgData name="Heinrich Lukas Weil" userId="8de1357be3ba42a7" providerId="LiveId" clId="{9474362A-F329-4D6E-BDE7-F61DBA5ED742}" dt="2024-04-05T21:08:12.720" v="5096" actId="164"/>
          <ac:spMkLst>
            <pc:docMk/>
            <pc:sldMk cId="1795187670" sldId="923"/>
            <ac:spMk id="102" creationId="{9E4B88A0-B6F6-CDC4-D1BF-7FDFF6887F39}"/>
          </ac:spMkLst>
        </pc:spChg>
        <pc:spChg chg="mod">
          <ac:chgData name="Heinrich Lukas Weil" userId="8de1357be3ba42a7" providerId="LiveId" clId="{9474362A-F329-4D6E-BDE7-F61DBA5ED742}" dt="2024-04-05T21:08:12.720" v="5096" actId="164"/>
          <ac:spMkLst>
            <pc:docMk/>
            <pc:sldMk cId="1795187670" sldId="923"/>
            <ac:spMk id="103" creationId="{2BA46C7F-4592-CC83-2B59-58F5AB08D877}"/>
          </ac:spMkLst>
        </pc:spChg>
        <pc:spChg chg="mod">
          <ac:chgData name="Heinrich Lukas Weil" userId="8de1357be3ba42a7" providerId="LiveId" clId="{9474362A-F329-4D6E-BDE7-F61DBA5ED742}" dt="2024-04-05T21:08:12.720" v="5096" actId="164"/>
          <ac:spMkLst>
            <pc:docMk/>
            <pc:sldMk cId="1795187670" sldId="923"/>
            <ac:spMk id="105" creationId="{42BE45DC-CF64-9771-84C0-D85EE6865768}"/>
          </ac:spMkLst>
        </pc:spChg>
        <pc:spChg chg="mod">
          <ac:chgData name="Heinrich Lukas Weil" userId="8de1357be3ba42a7" providerId="LiveId" clId="{9474362A-F329-4D6E-BDE7-F61DBA5ED742}" dt="2024-04-05T21:08:12.720" v="5096" actId="164"/>
          <ac:spMkLst>
            <pc:docMk/>
            <pc:sldMk cId="1795187670" sldId="923"/>
            <ac:spMk id="106" creationId="{B8526CD3-BE00-4D18-2A03-EA0977DD6302}"/>
          </ac:spMkLst>
        </pc:spChg>
        <pc:spChg chg="mod">
          <ac:chgData name="Heinrich Lukas Weil" userId="8de1357be3ba42a7" providerId="LiveId" clId="{9474362A-F329-4D6E-BDE7-F61DBA5ED742}" dt="2024-04-05T21:08:12.720" v="5096" actId="164"/>
          <ac:spMkLst>
            <pc:docMk/>
            <pc:sldMk cId="1795187670" sldId="923"/>
            <ac:spMk id="107" creationId="{4EDEC7EE-D515-3D3F-3E6C-22F816015B49}"/>
          </ac:spMkLst>
        </pc:spChg>
        <pc:spChg chg="mod">
          <ac:chgData name="Heinrich Lukas Weil" userId="8de1357be3ba42a7" providerId="LiveId" clId="{9474362A-F329-4D6E-BDE7-F61DBA5ED742}" dt="2024-04-05T21:08:12.720" v="5096" actId="164"/>
          <ac:spMkLst>
            <pc:docMk/>
            <pc:sldMk cId="1795187670" sldId="923"/>
            <ac:spMk id="108" creationId="{48632014-D3BB-2673-3567-84E3E21F3D8C}"/>
          </ac:spMkLst>
        </pc:spChg>
        <pc:spChg chg="mod">
          <ac:chgData name="Heinrich Lukas Weil" userId="8de1357be3ba42a7" providerId="LiveId" clId="{9474362A-F329-4D6E-BDE7-F61DBA5ED742}" dt="2024-04-05T21:08:12.720" v="5096" actId="164"/>
          <ac:spMkLst>
            <pc:docMk/>
            <pc:sldMk cId="1795187670" sldId="923"/>
            <ac:spMk id="109" creationId="{6698BE43-5822-0FEC-913E-7ABC05EDD32D}"/>
          </ac:spMkLst>
        </pc:spChg>
        <pc:spChg chg="mod">
          <ac:chgData name="Heinrich Lukas Weil" userId="8de1357be3ba42a7" providerId="LiveId" clId="{9474362A-F329-4D6E-BDE7-F61DBA5ED742}" dt="2024-04-05T21:08:12.720" v="5096" actId="164"/>
          <ac:spMkLst>
            <pc:docMk/>
            <pc:sldMk cId="1795187670" sldId="923"/>
            <ac:spMk id="110" creationId="{3ECA3FE3-85E8-E2D3-BBE1-06E7AFB56A3D}"/>
          </ac:spMkLst>
        </pc:spChg>
        <pc:spChg chg="mod">
          <ac:chgData name="Heinrich Lukas Weil" userId="8de1357be3ba42a7" providerId="LiveId" clId="{9474362A-F329-4D6E-BDE7-F61DBA5ED742}" dt="2024-04-05T21:08:12.720" v="5096" actId="164"/>
          <ac:spMkLst>
            <pc:docMk/>
            <pc:sldMk cId="1795187670" sldId="923"/>
            <ac:spMk id="111" creationId="{DD3449FE-22A8-CD12-CE13-F392872B50E4}"/>
          </ac:spMkLst>
        </pc:spChg>
        <pc:spChg chg="mod">
          <ac:chgData name="Heinrich Lukas Weil" userId="8de1357be3ba42a7" providerId="LiveId" clId="{9474362A-F329-4D6E-BDE7-F61DBA5ED742}" dt="2024-04-05T21:08:12.720" v="5096" actId="164"/>
          <ac:spMkLst>
            <pc:docMk/>
            <pc:sldMk cId="1795187670" sldId="923"/>
            <ac:spMk id="112" creationId="{F4572B76-D4D1-553D-70A0-C9560D0F0B74}"/>
          </ac:spMkLst>
        </pc:spChg>
        <pc:spChg chg="mod">
          <ac:chgData name="Heinrich Lukas Weil" userId="8de1357be3ba42a7" providerId="LiveId" clId="{9474362A-F329-4D6E-BDE7-F61DBA5ED742}" dt="2024-04-05T21:08:12.720" v="5096" actId="164"/>
          <ac:spMkLst>
            <pc:docMk/>
            <pc:sldMk cId="1795187670" sldId="923"/>
            <ac:spMk id="113" creationId="{79478497-313E-E63E-EE84-3BB4BC2F866D}"/>
          </ac:spMkLst>
        </pc:spChg>
        <pc:spChg chg="mod">
          <ac:chgData name="Heinrich Lukas Weil" userId="8de1357be3ba42a7" providerId="LiveId" clId="{9474362A-F329-4D6E-BDE7-F61DBA5ED742}" dt="2024-04-05T21:08:12.720" v="5096" actId="164"/>
          <ac:spMkLst>
            <pc:docMk/>
            <pc:sldMk cId="1795187670" sldId="923"/>
            <ac:spMk id="114" creationId="{B6FB30C1-5086-0B43-DA3E-526AD25EAD9D}"/>
          </ac:spMkLst>
        </pc:spChg>
        <pc:spChg chg="del">
          <ac:chgData name="Heinrich Lukas Weil" userId="8de1357be3ba42a7" providerId="LiveId" clId="{9474362A-F329-4D6E-BDE7-F61DBA5ED742}" dt="2024-04-05T21:08:07.203" v="5094" actId="478"/>
          <ac:spMkLst>
            <pc:docMk/>
            <pc:sldMk cId="1795187670" sldId="923"/>
            <ac:spMk id="115" creationId="{FAC941DD-9953-EFE7-9580-155061BD6B9B}"/>
          </ac:spMkLst>
        </pc:spChg>
        <pc:grpChg chg="del">
          <ac:chgData name="Heinrich Lukas Weil" userId="8de1357be3ba42a7" providerId="LiveId" clId="{9474362A-F329-4D6E-BDE7-F61DBA5ED742}" dt="2024-04-05T21:08:07.203" v="5094" actId="478"/>
          <ac:grpSpMkLst>
            <pc:docMk/>
            <pc:sldMk cId="1795187670" sldId="923"/>
            <ac:grpSpMk id="27" creationId="{E5C34B79-077A-14E5-5F16-0FC50693DA09}"/>
          </ac:grpSpMkLst>
        </pc:grpChg>
        <pc:grpChg chg="add mod">
          <ac:chgData name="Heinrich Lukas Weil" userId="8de1357be3ba42a7" providerId="LiveId" clId="{9474362A-F329-4D6E-BDE7-F61DBA5ED742}" dt="2024-04-05T21:08:18.055" v="5097" actId="1076"/>
          <ac:grpSpMkLst>
            <pc:docMk/>
            <pc:sldMk cId="1795187670" sldId="923"/>
            <ac:grpSpMk id="54" creationId="{4613574C-7125-E233-4C22-DB7C0345BF55}"/>
          </ac:grpSpMkLst>
        </pc:grpChg>
        <pc:grpChg chg="del">
          <ac:chgData name="Heinrich Lukas Weil" userId="8de1357be3ba42a7" providerId="LiveId" clId="{9474362A-F329-4D6E-BDE7-F61DBA5ED742}" dt="2024-04-05T21:08:19.519" v="5098" actId="478"/>
          <ac:grpSpMkLst>
            <pc:docMk/>
            <pc:sldMk cId="1795187670" sldId="923"/>
            <ac:grpSpMk id="60" creationId="{6FD6969A-509B-3D7B-7181-ACE887510416}"/>
          </ac:grpSpMkLst>
        </pc:grpChg>
        <pc:grpChg chg="mod">
          <ac:chgData name="Heinrich Lukas Weil" userId="8de1357be3ba42a7" providerId="LiveId" clId="{9474362A-F329-4D6E-BDE7-F61DBA5ED742}" dt="2024-04-05T21:08:12.720" v="5096" actId="164"/>
          <ac:grpSpMkLst>
            <pc:docMk/>
            <pc:sldMk cId="1795187670" sldId="923"/>
            <ac:grpSpMk id="118" creationId="{4DBD2BA1-4413-B84F-B7D7-9E844EABD448}"/>
          </ac:grpSpMkLst>
        </pc:grpChg>
        <pc:picChg chg="add mod">
          <ac:chgData name="Heinrich Lukas Weil" userId="8de1357be3ba42a7" providerId="LiveId" clId="{9474362A-F329-4D6E-BDE7-F61DBA5ED742}" dt="2024-04-07T21:28:59.904" v="8823" actId="1076"/>
          <ac:picMkLst>
            <pc:docMk/>
            <pc:sldMk cId="1795187670" sldId="923"/>
            <ac:picMk id="2" creationId="{07002122-9EC2-A95B-F442-9AB8A613E32E}"/>
          </ac:picMkLst>
        </pc:picChg>
        <pc:cxnChg chg="del">
          <ac:chgData name="Heinrich Lukas Weil" userId="8de1357be3ba42a7" providerId="LiveId" clId="{9474362A-F329-4D6E-BDE7-F61DBA5ED742}" dt="2024-04-05T21:08:03.612" v="5092" actId="478"/>
          <ac:cxnSpMkLst>
            <pc:docMk/>
            <pc:sldMk cId="1795187670" sldId="923"/>
            <ac:cxnSpMk id="2" creationId="{EE702197-3F29-C134-DD42-2424ECF384D9}"/>
          </ac:cxnSpMkLst>
        </pc:cxnChg>
        <pc:cxnChg chg="del">
          <ac:chgData name="Heinrich Lukas Weil" userId="8de1357be3ba42a7" providerId="LiveId" clId="{9474362A-F329-4D6E-BDE7-F61DBA5ED742}" dt="2024-04-05T21:08:03.612" v="5092" actId="478"/>
          <ac:cxnSpMkLst>
            <pc:docMk/>
            <pc:sldMk cId="1795187670" sldId="923"/>
            <ac:cxnSpMk id="4" creationId="{2C662883-8728-130C-2F0B-E4641AE830C8}"/>
          </ac:cxnSpMkLst>
        </pc:cxnChg>
        <pc:cxnChg chg="del">
          <ac:chgData name="Heinrich Lukas Weil" userId="8de1357be3ba42a7" providerId="LiveId" clId="{9474362A-F329-4D6E-BDE7-F61DBA5ED742}" dt="2024-04-05T21:08:07.203" v="5094" actId="478"/>
          <ac:cxnSpMkLst>
            <pc:docMk/>
            <pc:sldMk cId="1795187670" sldId="923"/>
            <ac:cxnSpMk id="5" creationId="{5A0AD1CD-B40C-A640-1CA3-80D3EC14CBD0}"/>
          </ac:cxnSpMkLst>
        </pc:cxnChg>
        <pc:cxnChg chg="del">
          <ac:chgData name="Heinrich Lukas Weil" userId="8de1357be3ba42a7" providerId="LiveId" clId="{9474362A-F329-4D6E-BDE7-F61DBA5ED742}" dt="2024-04-05T21:08:07.203" v="5094" actId="478"/>
          <ac:cxnSpMkLst>
            <pc:docMk/>
            <pc:sldMk cId="1795187670" sldId="923"/>
            <ac:cxnSpMk id="28" creationId="{4C081E17-0F3B-98D7-D490-D7BDEC513C72}"/>
          </ac:cxnSpMkLst>
        </pc:cxnChg>
        <pc:cxnChg chg="mod">
          <ac:chgData name="Heinrich Lukas Weil" userId="8de1357be3ba42a7" providerId="LiveId" clId="{9474362A-F329-4D6E-BDE7-F61DBA5ED742}" dt="2024-04-05T21:08:12.720" v="5096" actId="164"/>
          <ac:cxnSpMkLst>
            <pc:docMk/>
            <pc:sldMk cId="1795187670" sldId="923"/>
            <ac:cxnSpMk id="80" creationId="{94C1D3FE-187B-C108-0E0B-3F085E56789C}"/>
          </ac:cxnSpMkLst>
        </pc:cxnChg>
        <pc:cxnChg chg="mod">
          <ac:chgData name="Heinrich Lukas Weil" userId="8de1357be3ba42a7" providerId="LiveId" clId="{9474362A-F329-4D6E-BDE7-F61DBA5ED742}" dt="2024-04-05T21:08:12.720" v="5096" actId="164"/>
          <ac:cxnSpMkLst>
            <pc:docMk/>
            <pc:sldMk cId="1795187670" sldId="923"/>
            <ac:cxnSpMk id="96" creationId="{707E52EF-1459-DC7F-83BD-490B40D096A6}"/>
          </ac:cxnSpMkLst>
        </pc:cxnChg>
      </pc:sldChg>
      <pc:sldChg chg="new del">
        <pc:chgData name="Heinrich Lukas Weil" userId="8de1357be3ba42a7" providerId="LiveId" clId="{9474362A-F329-4D6E-BDE7-F61DBA5ED742}" dt="2024-04-07T15:43:44.555" v="6718" actId="47"/>
        <pc:sldMkLst>
          <pc:docMk/>
          <pc:sldMk cId="2782611707" sldId="924"/>
        </pc:sldMkLst>
      </pc:sldChg>
      <pc:sldChg chg="modSp new del mod">
        <pc:chgData name="Heinrich Lukas Weil" userId="8de1357be3ba42a7" providerId="LiveId" clId="{9474362A-F329-4D6E-BDE7-F61DBA5ED742}" dt="2024-04-07T13:11:32.651" v="5601" actId="47"/>
        <pc:sldMkLst>
          <pc:docMk/>
          <pc:sldMk cId="2147610221" sldId="925"/>
        </pc:sldMkLst>
        <pc:spChg chg="mod">
          <ac:chgData name="Heinrich Lukas Weil" userId="8de1357be3ba42a7" providerId="LiveId" clId="{9474362A-F329-4D6E-BDE7-F61DBA5ED742}" dt="2024-04-07T13:08:55.450" v="5590" actId="20577"/>
          <ac:spMkLst>
            <pc:docMk/>
            <pc:sldMk cId="2147610221" sldId="925"/>
            <ac:spMk id="2" creationId="{0DBD2432-6144-F858-B20A-27038430C356}"/>
          </ac:spMkLst>
        </pc:spChg>
      </pc:sldChg>
      <pc:sldChg chg="addSp delSp modSp add mod modNotesTx">
        <pc:chgData name="Heinrich Lukas Weil" userId="8de1357be3ba42a7" providerId="LiveId" clId="{9474362A-F329-4D6E-BDE7-F61DBA5ED742}" dt="2024-04-07T20:56:04.599" v="8330" actId="20577"/>
        <pc:sldMkLst>
          <pc:docMk/>
          <pc:sldMk cId="1490407555" sldId="926"/>
        </pc:sldMkLst>
        <pc:spChg chg="mod">
          <ac:chgData name="Heinrich Lukas Weil" userId="8de1357be3ba42a7" providerId="LiveId" clId="{9474362A-F329-4D6E-BDE7-F61DBA5ED742}" dt="2024-04-07T15:49:33.284" v="6854" actId="1076"/>
          <ac:spMkLst>
            <pc:docMk/>
            <pc:sldMk cId="1490407555" sldId="926"/>
            <ac:spMk id="2" creationId="{3F31A90E-C030-E449-81D8-B860F785B9DE}"/>
          </ac:spMkLst>
        </pc:spChg>
        <pc:spChg chg="mod">
          <ac:chgData name="Heinrich Lukas Weil" userId="8de1357be3ba42a7" providerId="LiveId" clId="{9474362A-F329-4D6E-BDE7-F61DBA5ED742}" dt="2024-04-07T15:49:29.339" v="6852" actId="1035"/>
          <ac:spMkLst>
            <pc:docMk/>
            <pc:sldMk cId="1490407555" sldId="926"/>
            <ac:spMk id="3" creationId="{182907C8-C738-BBFD-58BE-79560D5583C0}"/>
          </ac:spMkLst>
        </pc:spChg>
        <pc:spChg chg="del">
          <ac:chgData name="Heinrich Lukas Weil" userId="8de1357be3ba42a7" providerId="LiveId" clId="{9474362A-F329-4D6E-BDE7-F61DBA5ED742}" dt="2024-04-07T13:13:04.867" v="5627" actId="478"/>
          <ac:spMkLst>
            <pc:docMk/>
            <pc:sldMk cId="1490407555" sldId="926"/>
            <ac:spMk id="8" creationId="{DFB97A56-2BCD-5260-CA22-C98D23E9E654}"/>
          </ac:spMkLst>
        </pc:spChg>
        <pc:spChg chg="del">
          <ac:chgData name="Heinrich Lukas Weil" userId="8de1357be3ba42a7" providerId="LiveId" clId="{9474362A-F329-4D6E-BDE7-F61DBA5ED742}" dt="2024-04-07T13:13:05.267" v="5628" actId="478"/>
          <ac:spMkLst>
            <pc:docMk/>
            <pc:sldMk cId="1490407555" sldId="926"/>
            <ac:spMk id="9" creationId="{7F32A486-226C-59D3-916B-A81CE57DF013}"/>
          </ac:spMkLst>
        </pc:spChg>
        <pc:spChg chg="del">
          <ac:chgData name="Heinrich Lukas Weil" userId="8de1357be3ba42a7" providerId="LiveId" clId="{9474362A-F329-4D6E-BDE7-F61DBA5ED742}" dt="2024-04-07T13:12:09.329" v="5606" actId="478"/>
          <ac:spMkLst>
            <pc:docMk/>
            <pc:sldMk cId="1490407555" sldId="926"/>
            <ac:spMk id="10" creationId="{167B65A0-4E6E-02D1-D3C2-8864922047DB}"/>
          </ac:spMkLst>
        </pc:spChg>
        <pc:spChg chg="del">
          <ac:chgData name="Heinrich Lukas Weil" userId="8de1357be3ba42a7" providerId="LiveId" clId="{9474362A-F329-4D6E-BDE7-F61DBA5ED742}" dt="2024-04-07T13:12:10.661" v="5607" actId="478"/>
          <ac:spMkLst>
            <pc:docMk/>
            <pc:sldMk cId="1490407555" sldId="926"/>
            <ac:spMk id="11" creationId="{56DA077D-9F1B-9231-FE42-CF1FE782A36E}"/>
          </ac:spMkLst>
        </pc:spChg>
        <pc:spChg chg="del">
          <ac:chgData name="Heinrich Lukas Weil" userId="8de1357be3ba42a7" providerId="LiveId" clId="{9474362A-F329-4D6E-BDE7-F61DBA5ED742}" dt="2024-04-07T13:11:55.400" v="5604" actId="478"/>
          <ac:spMkLst>
            <pc:docMk/>
            <pc:sldMk cId="1490407555" sldId="926"/>
            <ac:spMk id="12" creationId="{70251156-AD26-C839-B42C-8CAC65EF1967}"/>
          </ac:spMkLst>
        </pc:spChg>
        <pc:spChg chg="del">
          <ac:chgData name="Heinrich Lukas Weil" userId="8de1357be3ba42a7" providerId="LiveId" clId="{9474362A-F329-4D6E-BDE7-F61DBA5ED742}" dt="2024-04-07T13:11:53.567" v="5602" actId="478"/>
          <ac:spMkLst>
            <pc:docMk/>
            <pc:sldMk cId="1490407555" sldId="926"/>
            <ac:spMk id="14" creationId="{F1F049F9-1CF6-8080-B73D-3A04473DAE03}"/>
          </ac:spMkLst>
        </pc:spChg>
        <pc:spChg chg="add mod">
          <ac:chgData name="Heinrich Lukas Weil" userId="8de1357be3ba42a7" providerId="LiveId" clId="{9474362A-F329-4D6E-BDE7-F61DBA5ED742}" dt="2024-04-07T15:49:36.504" v="6869" actId="1037"/>
          <ac:spMkLst>
            <pc:docMk/>
            <pc:sldMk cId="1490407555" sldId="926"/>
            <ac:spMk id="17" creationId="{01D344D0-1953-E882-2C4E-E54226007185}"/>
          </ac:spMkLst>
        </pc:spChg>
        <pc:spChg chg="del">
          <ac:chgData name="Heinrich Lukas Weil" userId="8de1357be3ba42a7" providerId="LiveId" clId="{9474362A-F329-4D6E-BDE7-F61DBA5ED742}" dt="2024-04-07T13:11:53.567" v="5602" actId="478"/>
          <ac:spMkLst>
            <pc:docMk/>
            <pc:sldMk cId="1490407555" sldId="926"/>
            <ac:spMk id="18" creationId="{C2583C59-C47E-7A8C-0FE7-CB8FD6D2492E}"/>
          </ac:spMkLst>
        </pc:spChg>
        <pc:spChg chg="del">
          <ac:chgData name="Heinrich Lukas Weil" userId="8de1357be3ba42a7" providerId="LiveId" clId="{9474362A-F329-4D6E-BDE7-F61DBA5ED742}" dt="2024-04-07T13:12:25.295" v="5612" actId="478"/>
          <ac:spMkLst>
            <pc:docMk/>
            <pc:sldMk cId="1490407555" sldId="926"/>
            <ac:spMk id="21" creationId="{DBB46D37-0F0E-732A-63AF-AA24295EE56A}"/>
          </ac:spMkLst>
        </pc:spChg>
        <pc:spChg chg="add mod">
          <ac:chgData name="Heinrich Lukas Weil" userId="8de1357be3ba42a7" providerId="LiveId" clId="{9474362A-F329-4D6E-BDE7-F61DBA5ED742}" dt="2024-04-07T15:49:36.504" v="6869" actId="1037"/>
          <ac:spMkLst>
            <pc:docMk/>
            <pc:sldMk cId="1490407555" sldId="926"/>
            <ac:spMk id="22" creationId="{00DC389B-6115-1C28-466B-EEA40A9A55C2}"/>
          </ac:spMkLst>
        </pc:spChg>
        <pc:spChg chg="add mod">
          <ac:chgData name="Heinrich Lukas Weil" userId="8de1357be3ba42a7" providerId="LiveId" clId="{9474362A-F329-4D6E-BDE7-F61DBA5ED742}" dt="2024-04-07T15:49:36.504" v="6869" actId="1037"/>
          <ac:spMkLst>
            <pc:docMk/>
            <pc:sldMk cId="1490407555" sldId="926"/>
            <ac:spMk id="23" creationId="{5E88DCE0-40DC-46FF-AE83-132E3C7F06A2}"/>
          </ac:spMkLst>
        </pc:spChg>
        <pc:spChg chg="mod">
          <ac:chgData name="Heinrich Lukas Weil" userId="8de1357be3ba42a7" providerId="LiveId" clId="{9474362A-F329-4D6E-BDE7-F61DBA5ED742}" dt="2024-04-07T15:49:20.384" v="6830" actId="1035"/>
          <ac:spMkLst>
            <pc:docMk/>
            <pc:sldMk cId="1490407555" sldId="926"/>
            <ac:spMk id="24" creationId="{0F5A0D5D-0C01-5FE2-4196-B2046BD932B9}"/>
          </ac:spMkLst>
        </pc:spChg>
        <pc:spChg chg="mod">
          <ac:chgData name="Heinrich Lukas Weil" userId="8de1357be3ba42a7" providerId="LiveId" clId="{9474362A-F329-4D6E-BDE7-F61DBA5ED742}" dt="2024-04-07T15:49:20.384" v="6830" actId="1035"/>
          <ac:spMkLst>
            <pc:docMk/>
            <pc:sldMk cId="1490407555" sldId="926"/>
            <ac:spMk id="25" creationId="{41EAC8CA-AF85-5D33-2F7D-6E61A0EE187E}"/>
          </ac:spMkLst>
        </pc:spChg>
        <pc:spChg chg="mod">
          <ac:chgData name="Heinrich Lukas Weil" userId="8de1357be3ba42a7" providerId="LiveId" clId="{9474362A-F329-4D6E-BDE7-F61DBA5ED742}" dt="2024-04-07T15:49:20.384" v="6830" actId="1035"/>
          <ac:spMkLst>
            <pc:docMk/>
            <pc:sldMk cId="1490407555" sldId="926"/>
            <ac:spMk id="26" creationId="{2EBD95E2-CD98-7E2F-F106-A6EA97D5CE5F}"/>
          </ac:spMkLst>
        </pc:spChg>
        <pc:spChg chg="del mod">
          <ac:chgData name="Heinrich Lukas Weil" userId="8de1357be3ba42a7" providerId="LiveId" clId="{9474362A-F329-4D6E-BDE7-F61DBA5ED742}" dt="2024-04-07T13:30:35.535" v="5786" actId="478"/>
          <ac:spMkLst>
            <pc:docMk/>
            <pc:sldMk cId="1490407555" sldId="926"/>
            <ac:spMk id="27" creationId="{8E585B52-4617-B6FD-A71D-9B4EFA5A859E}"/>
          </ac:spMkLst>
        </pc:spChg>
        <pc:spChg chg="mod">
          <ac:chgData name="Heinrich Lukas Weil" userId="8de1357be3ba42a7" providerId="LiveId" clId="{9474362A-F329-4D6E-BDE7-F61DBA5ED742}" dt="2024-04-07T20:53:25.249" v="8309" actId="1038"/>
          <ac:spMkLst>
            <pc:docMk/>
            <pc:sldMk cId="1490407555" sldId="926"/>
            <ac:spMk id="28" creationId="{9B0A00E8-B7C2-7A93-B0B4-890C2538C3B2}"/>
          </ac:spMkLst>
        </pc:spChg>
        <pc:spChg chg="del">
          <ac:chgData name="Heinrich Lukas Weil" userId="8de1357be3ba42a7" providerId="LiveId" clId="{9474362A-F329-4D6E-BDE7-F61DBA5ED742}" dt="2024-04-07T13:11:53.567" v="5602" actId="478"/>
          <ac:spMkLst>
            <pc:docMk/>
            <pc:sldMk cId="1490407555" sldId="926"/>
            <ac:spMk id="30" creationId="{80888366-55AF-5C34-D4B4-FD388E5B3AD5}"/>
          </ac:spMkLst>
        </pc:spChg>
        <pc:spChg chg="del">
          <ac:chgData name="Heinrich Lukas Weil" userId="8de1357be3ba42a7" providerId="LiveId" clId="{9474362A-F329-4D6E-BDE7-F61DBA5ED742}" dt="2024-04-07T13:11:56.725" v="5605" actId="478"/>
          <ac:spMkLst>
            <pc:docMk/>
            <pc:sldMk cId="1490407555" sldId="926"/>
            <ac:spMk id="31" creationId="{B1E9EF63-D3C3-D95C-823A-70393BC166AC}"/>
          </ac:spMkLst>
        </pc:spChg>
        <pc:spChg chg="add mod">
          <ac:chgData name="Heinrich Lukas Weil" userId="8de1357be3ba42a7" providerId="LiveId" clId="{9474362A-F329-4D6E-BDE7-F61DBA5ED742}" dt="2024-04-07T15:49:36.504" v="6869" actId="1037"/>
          <ac:spMkLst>
            <pc:docMk/>
            <pc:sldMk cId="1490407555" sldId="926"/>
            <ac:spMk id="32" creationId="{9315595B-7BE5-27B0-314D-2633EE360C8D}"/>
          </ac:spMkLst>
        </pc:spChg>
        <pc:spChg chg="add del mod">
          <ac:chgData name="Heinrich Lukas Weil" userId="8de1357be3ba42a7" providerId="LiveId" clId="{9474362A-F329-4D6E-BDE7-F61DBA5ED742}" dt="2024-04-07T20:53:31.832" v="8329" actId="1037"/>
          <ac:spMkLst>
            <pc:docMk/>
            <pc:sldMk cId="1490407555" sldId="926"/>
            <ac:spMk id="33" creationId="{F0B414A1-FEAE-9826-6CB3-47A09DDC6F4A}"/>
          </ac:spMkLst>
        </pc:spChg>
        <pc:spChg chg="del">
          <ac:chgData name="Heinrich Lukas Weil" userId="8de1357be3ba42a7" providerId="LiveId" clId="{9474362A-F329-4D6E-BDE7-F61DBA5ED742}" dt="2024-04-07T13:12:58.397" v="5623" actId="478"/>
          <ac:spMkLst>
            <pc:docMk/>
            <pc:sldMk cId="1490407555" sldId="926"/>
            <ac:spMk id="35" creationId="{CE0EC27F-AA18-EEDA-2BCD-D25453EB7FAA}"/>
          </ac:spMkLst>
        </pc:spChg>
        <pc:spChg chg="del mod">
          <ac:chgData name="Heinrich Lukas Weil" userId="8de1357be3ba42a7" providerId="LiveId" clId="{9474362A-F329-4D6E-BDE7-F61DBA5ED742}" dt="2024-04-07T13:12:55.800" v="5621" actId="478"/>
          <ac:spMkLst>
            <pc:docMk/>
            <pc:sldMk cId="1490407555" sldId="926"/>
            <ac:spMk id="36" creationId="{BC17BE33-A595-7A79-7A87-F90259840057}"/>
          </ac:spMkLst>
        </pc:spChg>
        <pc:spChg chg="del">
          <ac:chgData name="Heinrich Lukas Weil" userId="8de1357be3ba42a7" providerId="LiveId" clId="{9474362A-F329-4D6E-BDE7-F61DBA5ED742}" dt="2024-04-07T13:11:53.567" v="5602" actId="478"/>
          <ac:spMkLst>
            <pc:docMk/>
            <pc:sldMk cId="1490407555" sldId="926"/>
            <ac:spMk id="37" creationId="{9390ABE3-19AE-B240-EE32-C5447C5F7294}"/>
          </ac:spMkLst>
        </pc:spChg>
        <pc:spChg chg="del">
          <ac:chgData name="Heinrich Lukas Weil" userId="8de1357be3ba42a7" providerId="LiveId" clId="{9474362A-F329-4D6E-BDE7-F61DBA5ED742}" dt="2024-04-07T13:11:53.567" v="5602" actId="478"/>
          <ac:spMkLst>
            <pc:docMk/>
            <pc:sldMk cId="1490407555" sldId="926"/>
            <ac:spMk id="38" creationId="{0425397D-CEBA-E1B1-317E-E965848599B4}"/>
          </ac:spMkLst>
        </pc:spChg>
        <pc:spChg chg="mod">
          <ac:chgData name="Heinrich Lukas Weil" userId="8de1357be3ba42a7" providerId="LiveId" clId="{9474362A-F329-4D6E-BDE7-F61DBA5ED742}" dt="2024-04-07T15:49:20.384" v="6830" actId="1035"/>
          <ac:spMkLst>
            <pc:docMk/>
            <pc:sldMk cId="1490407555" sldId="926"/>
            <ac:spMk id="40" creationId="{815F12CD-6AC5-4C65-5EDA-D8B00798546E}"/>
          </ac:spMkLst>
        </pc:spChg>
        <pc:spChg chg="del">
          <ac:chgData name="Heinrich Lukas Weil" userId="8de1357be3ba42a7" providerId="LiveId" clId="{9474362A-F329-4D6E-BDE7-F61DBA5ED742}" dt="2024-04-07T13:12:12.182" v="5608" actId="478"/>
          <ac:spMkLst>
            <pc:docMk/>
            <pc:sldMk cId="1490407555" sldId="926"/>
            <ac:spMk id="42" creationId="{97811D49-0878-98A2-8A3B-E4880D8264A3}"/>
          </ac:spMkLst>
        </pc:spChg>
        <pc:spChg chg="del">
          <ac:chgData name="Heinrich Lukas Weil" userId="8de1357be3ba42a7" providerId="LiveId" clId="{9474362A-F329-4D6E-BDE7-F61DBA5ED742}" dt="2024-04-07T13:13:06.750" v="5629" actId="478"/>
          <ac:spMkLst>
            <pc:docMk/>
            <pc:sldMk cId="1490407555" sldId="926"/>
            <ac:spMk id="43" creationId="{410581C2-B77F-1259-1675-99B9E81043D9}"/>
          </ac:spMkLst>
        </pc:spChg>
        <pc:spChg chg="del">
          <ac:chgData name="Heinrich Lukas Weil" userId="8de1357be3ba42a7" providerId="LiveId" clId="{9474362A-F329-4D6E-BDE7-F61DBA5ED742}" dt="2024-04-07T13:11:53.567" v="5602" actId="478"/>
          <ac:spMkLst>
            <pc:docMk/>
            <pc:sldMk cId="1490407555" sldId="926"/>
            <ac:spMk id="44" creationId="{4BE1ACCC-2108-4CD9-CFC6-27450262B36A}"/>
          </ac:spMkLst>
        </pc:spChg>
        <pc:spChg chg="del">
          <ac:chgData name="Heinrich Lukas Weil" userId="8de1357be3ba42a7" providerId="LiveId" clId="{9474362A-F329-4D6E-BDE7-F61DBA5ED742}" dt="2024-04-07T13:12:16.922" v="5609" actId="478"/>
          <ac:spMkLst>
            <pc:docMk/>
            <pc:sldMk cId="1490407555" sldId="926"/>
            <ac:spMk id="45" creationId="{B8032029-F920-132C-FBA6-821590A40ACC}"/>
          </ac:spMkLst>
        </pc:spChg>
        <pc:spChg chg="mod">
          <ac:chgData name="Heinrich Lukas Weil" userId="8de1357be3ba42a7" providerId="LiveId" clId="{9474362A-F329-4D6E-BDE7-F61DBA5ED742}" dt="2024-04-07T15:49:20.384" v="6830" actId="1035"/>
          <ac:spMkLst>
            <pc:docMk/>
            <pc:sldMk cId="1490407555" sldId="926"/>
            <ac:spMk id="60" creationId="{86EFD82A-93CA-8422-3E34-F24683E6BC87}"/>
          </ac:spMkLst>
        </pc:spChg>
        <pc:spChg chg="del">
          <ac:chgData name="Heinrich Lukas Weil" userId="8de1357be3ba42a7" providerId="LiveId" clId="{9474362A-F329-4D6E-BDE7-F61DBA5ED742}" dt="2024-04-07T13:11:53.567" v="5602" actId="478"/>
          <ac:spMkLst>
            <pc:docMk/>
            <pc:sldMk cId="1490407555" sldId="926"/>
            <ac:spMk id="61" creationId="{30C43E7B-434F-B599-9EC9-2F5DE0287C7D}"/>
          </ac:spMkLst>
        </pc:spChg>
        <pc:spChg chg="del">
          <ac:chgData name="Heinrich Lukas Weil" userId="8de1357be3ba42a7" providerId="LiveId" clId="{9474362A-F329-4D6E-BDE7-F61DBA5ED742}" dt="2024-04-07T13:11:53.567" v="5602" actId="478"/>
          <ac:spMkLst>
            <pc:docMk/>
            <pc:sldMk cId="1490407555" sldId="926"/>
            <ac:spMk id="62" creationId="{D65F2AC9-0A5A-B764-9C52-99E60D209230}"/>
          </ac:spMkLst>
        </pc:spChg>
        <pc:spChg chg="del">
          <ac:chgData name="Heinrich Lukas Weil" userId="8de1357be3ba42a7" providerId="LiveId" clId="{9474362A-F329-4D6E-BDE7-F61DBA5ED742}" dt="2024-04-07T13:11:53.567" v="5602" actId="478"/>
          <ac:spMkLst>
            <pc:docMk/>
            <pc:sldMk cId="1490407555" sldId="926"/>
            <ac:spMk id="63" creationId="{9C1BDD74-2DD5-BC6B-4201-09C3F9359250}"/>
          </ac:spMkLst>
        </pc:spChg>
        <pc:spChg chg="mod">
          <ac:chgData name="Heinrich Lukas Weil" userId="8de1357be3ba42a7" providerId="LiveId" clId="{9474362A-F329-4D6E-BDE7-F61DBA5ED742}" dt="2024-04-07T13:19:20.074" v="5684"/>
          <ac:spMkLst>
            <pc:docMk/>
            <pc:sldMk cId="1490407555" sldId="926"/>
            <ac:spMk id="73" creationId="{0ACFAED9-478D-D29A-2CC5-5651DC110E76}"/>
          </ac:spMkLst>
        </pc:spChg>
        <pc:spChg chg="del mod">
          <ac:chgData name="Heinrich Lukas Weil" userId="8de1357be3ba42a7" providerId="LiveId" clId="{9474362A-F329-4D6E-BDE7-F61DBA5ED742}" dt="2024-04-07T13:13:37.353" v="5634" actId="478"/>
          <ac:spMkLst>
            <pc:docMk/>
            <pc:sldMk cId="1490407555" sldId="926"/>
            <ac:spMk id="74" creationId="{763CB0CC-8A90-97B1-BC6B-9C610EDD665A}"/>
          </ac:spMkLst>
        </pc:spChg>
        <pc:spChg chg="del">
          <ac:chgData name="Heinrich Lukas Weil" userId="8de1357be3ba42a7" providerId="LiveId" clId="{9474362A-F329-4D6E-BDE7-F61DBA5ED742}" dt="2024-04-07T13:13:36.984" v="5633" actId="478"/>
          <ac:spMkLst>
            <pc:docMk/>
            <pc:sldMk cId="1490407555" sldId="926"/>
            <ac:spMk id="75" creationId="{1FA41462-A197-0E47-0D0C-CAEEFAD2B75B}"/>
          </ac:spMkLst>
        </pc:spChg>
        <pc:spChg chg="del">
          <ac:chgData name="Heinrich Lukas Weil" userId="8de1357be3ba42a7" providerId="LiveId" clId="{9474362A-F329-4D6E-BDE7-F61DBA5ED742}" dt="2024-04-07T13:12:19.950" v="5610" actId="478"/>
          <ac:spMkLst>
            <pc:docMk/>
            <pc:sldMk cId="1490407555" sldId="926"/>
            <ac:spMk id="76" creationId="{ED59ADDE-07E5-0870-00DE-39DC371584A1}"/>
          </ac:spMkLst>
        </pc:spChg>
        <pc:spChg chg="del">
          <ac:chgData name="Heinrich Lukas Weil" userId="8de1357be3ba42a7" providerId="LiveId" clId="{9474362A-F329-4D6E-BDE7-F61DBA5ED742}" dt="2024-04-07T13:11:53.567" v="5602" actId="478"/>
          <ac:spMkLst>
            <pc:docMk/>
            <pc:sldMk cId="1490407555" sldId="926"/>
            <ac:spMk id="77" creationId="{527D0CC5-B99E-AE2C-A1F7-1E25F74A285D}"/>
          </ac:spMkLst>
        </pc:spChg>
        <pc:spChg chg="del">
          <ac:chgData name="Heinrich Lukas Weil" userId="8de1357be3ba42a7" providerId="LiveId" clId="{9474362A-F329-4D6E-BDE7-F61DBA5ED742}" dt="2024-04-07T13:11:53.567" v="5602" actId="478"/>
          <ac:spMkLst>
            <pc:docMk/>
            <pc:sldMk cId="1490407555" sldId="926"/>
            <ac:spMk id="78" creationId="{B589641C-65FE-08EC-65FB-2F3E7216269D}"/>
          </ac:spMkLst>
        </pc:spChg>
        <pc:spChg chg="mod">
          <ac:chgData name="Heinrich Lukas Weil" userId="8de1357be3ba42a7" providerId="LiveId" clId="{9474362A-F329-4D6E-BDE7-F61DBA5ED742}" dt="2024-04-07T13:19:20.074" v="5684"/>
          <ac:spMkLst>
            <pc:docMk/>
            <pc:sldMk cId="1490407555" sldId="926"/>
            <ac:spMk id="79" creationId="{10B254AC-617B-C4B7-A086-868F16A1AFAA}"/>
          </ac:spMkLst>
        </pc:spChg>
        <pc:spChg chg="mod">
          <ac:chgData name="Heinrich Lukas Weil" userId="8de1357be3ba42a7" providerId="LiveId" clId="{9474362A-F329-4D6E-BDE7-F61DBA5ED742}" dt="2024-04-07T13:19:20.074" v="5684"/>
          <ac:spMkLst>
            <pc:docMk/>
            <pc:sldMk cId="1490407555" sldId="926"/>
            <ac:spMk id="83" creationId="{FB9351A4-098A-9E71-6335-D3E7AABA1AA8}"/>
          </ac:spMkLst>
        </pc:spChg>
        <pc:spChg chg="mod">
          <ac:chgData name="Heinrich Lukas Weil" userId="8de1357be3ba42a7" providerId="LiveId" clId="{9474362A-F329-4D6E-BDE7-F61DBA5ED742}" dt="2024-04-07T13:19:20.074" v="5684"/>
          <ac:spMkLst>
            <pc:docMk/>
            <pc:sldMk cId="1490407555" sldId="926"/>
            <ac:spMk id="84" creationId="{842A62F0-69AC-EACF-37B6-87DA582A2182}"/>
          </ac:spMkLst>
        </pc:spChg>
        <pc:spChg chg="mod">
          <ac:chgData name="Heinrich Lukas Weil" userId="8de1357be3ba42a7" providerId="LiveId" clId="{9474362A-F329-4D6E-BDE7-F61DBA5ED742}" dt="2024-04-07T13:19:20.074" v="5684"/>
          <ac:spMkLst>
            <pc:docMk/>
            <pc:sldMk cId="1490407555" sldId="926"/>
            <ac:spMk id="90" creationId="{4FA731CA-8D6D-53C5-9435-EF760E0AB84C}"/>
          </ac:spMkLst>
        </pc:spChg>
        <pc:spChg chg="mod">
          <ac:chgData name="Heinrich Lukas Weil" userId="8de1357be3ba42a7" providerId="LiveId" clId="{9474362A-F329-4D6E-BDE7-F61DBA5ED742}" dt="2024-04-07T13:19:20.074" v="5684"/>
          <ac:spMkLst>
            <pc:docMk/>
            <pc:sldMk cId="1490407555" sldId="926"/>
            <ac:spMk id="91" creationId="{51B53D89-0EE2-F501-F1E2-2F8C29E0D217}"/>
          </ac:spMkLst>
        </pc:spChg>
        <pc:spChg chg="mod">
          <ac:chgData name="Heinrich Lukas Weil" userId="8de1357be3ba42a7" providerId="LiveId" clId="{9474362A-F329-4D6E-BDE7-F61DBA5ED742}" dt="2024-04-07T13:19:20.074" v="5684"/>
          <ac:spMkLst>
            <pc:docMk/>
            <pc:sldMk cId="1490407555" sldId="926"/>
            <ac:spMk id="92" creationId="{D3F8DC2C-E865-0D08-A24D-792962EE4380}"/>
          </ac:spMkLst>
        </pc:spChg>
        <pc:spChg chg="mod">
          <ac:chgData name="Heinrich Lukas Weil" userId="8de1357be3ba42a7" providerId="LiveId" clId="{9474362A-F329-4D6E-BDE7-F61DBA5ED742}" dt="2024-04-07T13:19:20.074" v="5684"/>
          <ac:spMkLst>
            <pc:docMk/>
            <pc:sldMk cId="1490407555" sldId="926"/>
            <ac:spMk id="93" creationId="{807A0C83-8660-CEF1-3C50-965044E94980}"/>
          </ac:spMkLst>
        </pc:spChg>
        <pc:spChg chg="mod">
          <ac:chgData name="Heinrich Lukas Weil" userId="8de1357be3ba42a7" providerId="LiveId" clId="{9474362A-F329-4D6E-BDE7-F61DBA5ED742}" dt="2024-04-07T13:19:20.074" v="5684"/>
          <ac:spMkLst>
            <pc:docMk/>
            <pc:sldMk cId="1490407555" sldId="926"/>
            <ac:spMk id="94" creationId="{35423C5F-7239-5F19-B9A1-3B61A8D6AFCF}"/>
          </ac:spMkLst>
        </pc:spChg>
        <pc:spChg chg="mod">
          <ac:chgData name="Heinrich Lukas Weil" userId="8de1357be3ba42a7" providerId="LiveId" clId="{9474362A-F329-4D6E-BDE7-F61DBA5ED742}" dt="2024-04-07T13:19:20.074" v="5684"/>
          <ac:spMkLst>
            <pc:docMk/>
            <pc:sldMk cId="1490407555" sldId="926"/>
            <ac:spMk id="95" creationId="{F9DC31D1-100A-AEFC-5ED9-7CA41E393EE6}"/>
          </ac:spMkLst>
        </pc:spChg>
        <pc:spChg chg="add mod">
          <ac:chgData name="Heinrich Lukas Weil" userId="8de1357be3ba42a7" providerId="LiveId" clId="{9474362A-F329-4D6E-BDE7-F61DBA5ED742}" dt="2024-04-07T13:31:15.690" v="5805" actId="571"/>
          <ac:spMkLst>
            <pc:docMk/>
            <pc:sldMk cId="1490407555" sldId="926"/>
            <ac:spMk id="112" creationId="{AFD1EB8A-EECB-4226-0498-C8BB86D4EC29}"/>
          </ac:spMkLst>
        </pc:spChg>
        <pc:spChg chg="add mod">
          <ac:chgData name="Heinrich Lukas Weil" userId="8de1357be3ba42a7" providerId="LiveId" clId="{9474362A-F329-4D6E-BDE7-F61DBA5ED742}" dt="2024-04-07T13:31:18.705" v="5808" actId="571"/>
          <ac:spMkLst>
            <pc:docMk/>
            <pc:sldMk cId="1490407555" sldId="926"/>
            <ac:spMk id="114" creationId="{C2015EF2-DB94-E79D-452D-49CC03E1C2B6}"/>
          </ac:spMkLst>
        </pc:spChg>
        <pc:spChg chg="add mod">
          <ac:chgData name="Heinrich Lukas Weil" userId="8de1357be3ba42a7" providerId="LiveId" clId="{9474362A-F329-4D6E-BDE7-F61DBA5ED742}" dt="2024-04-07T15:49:36.504" v="6869" actId="1037"/>
          <ac:spMkLst>
            <pc:docMk/>
            <pc:sldMk cId="1490407555" sldId="926"/>
            <ac:spMk id="118" creationId="{8025034F-02C6-F120-8F1D-53BE67B8B0ED}"/>
          </ac:spMkLst>
        </pc:spChg>
        <pc:spChg chg="add del">
          <ac:chgData name="Heinrich Lukas Weil" userId="8de1357be3ba42a7" providerId="LiveId" clId="{9474362A-F329-4D6E-BDE7-F61DBA5ED742}" dt="2024-04-07T15:49:53.417" v="6871" actId="22"/>
          <ac:spMkLst>
            <pc:docMk/>
            <pc:sldMk cId="1490407555" sldId="926"/>
            <ac:spMk id="120" creationId="{57A75E68-5F2C-BF6D-E35D-D72DD332C6D4}"/>
          </ac:spMkLst>
        </pc:spChg>
        <pc:spChg chg="add mod">
          <ac:chgData name="Heinrich Lukas Weil" userId="8de1357be3ba42a7" providerId="LiveId" clId="{9474362A-F329-4D6E-BDE7-F61DBA5ED742}" dt="2024-04-07T20:56:04.599" v="8330" actId="20577"/>
          <ac:spMkLst>
            <pc:docMk/>
            <pc:sldMk cId="1490407555" sldId="926"/>
            <ac:spMk id="121" creationId="{B7C5091D-C6A9-0C03-5F5C-C8073F7A599F}"/>
          </ac:spMkLst>
        </pc:spChg>
        <pc:grpChg chg="del">
          <ac:chgData name="Heinrich Lukas Weil" userId="8de1357be3ba42a7" providerId="LiveId" clId="{9474362A-F329-4D6E-BDE7-F61DBA5ED742}" dt="2024-04-07T13:13:36.455" v="5632" actId="478"/>
          <ac:grpSpMkLst>
            <pc:docMk/>
            <pc:sldMk cId="1490407555" sldId="926"/>
            <ac:grpSpMk id="4" creationId="{78E238DA-705F-829E-A79D-A505B5321C42}"/>
          </ac:grpSpMkLst>
        </pc:grpChg>
        <pc:grpChg chg="add mod">
          <ac:chgData name="Heinrich Lukas Weil" userId="8de1357be3ba42a7" providerId="LiveId" clId="{9474362A-F329-4D6E-BDE7-F61DBA5ED742}" dt="2024-04-07T15:49:20.384" v="6830" actId="1035"/>
          <ac:grpSpMkLst>
            <pc:docMk/>
            <pc:sldMk cId="1490407555" sldId="926"/>
            <ac:grpSpMk id="46" creationId="{0FC025F0-363F-5054-8989-B90B72B10280}"/>
          </ac:grpSpMkLst>
        </pc:grpChg>
        <pc:grpChg chg="del">
          <ac:chgData name="Heinrich Lukas Weil" userId="8de1357be3ba42a7" providerId="LiveId" clId="{9474362A-F329-4D6E-BDE7-F61DBA5ED742}" dt="2024-04-07T13:11:53.567" v="5602" actId="478"/>
          <ac:grpSpMkLst>
            <pc:docMk/>
            <pc:sldMk cId="1490407555" sldId="926"/>
            <ac:grpSpMk id="47" creationId="{F2E9D7E7-3576-8C69-EE7F-62DA7E68828E}"/>
          </ac:grpSpMkLst>
        </pc:grpChg>
        <pc:grpChg chg="mod">
          <ac:chgData name="Heinrich Lukas Weil" userId="8de1357be3ba42a7" providerId="LiveId" clId="{9474362A-F329-4D6E-BDE7-F61DBA5ED742}" dt="2024-04-07T15:49:36.504" v="6869" actId="1037"/>
          <ac:grpSpMkLst>
            <pc:docMk/>
            <pc:sldMk cId="1490407555" sldId="926"/>
            <ac:grpSpMk id="54" creationId="{77F90B2D-B246-2BBE-8C79-815E13B21A3A}"/>
          </ac:grpSpMkLst>
        </pc:grpChg>
        <pc:grpChg chg="mod">
          <ac:chgData name="Heinrich Lukas Weil" userId="8de1357be3ba42a7" providerId="LiveId" clId="{9474362A-F329-4D6E-BDE7-F61DBA5ED742}" dt="2024-04-07T15:49:36.504" v="6869" actId="1037"/>
          <ac:grpSpMkLst>
            <pc:docMk/>
            <pc:sldMk cId="1490407555" sldId="926"/>
            <ac:grpSpMk id="55" creationId="{71B1C7D9-8919-3AA9-9C7D-4FDB8A653BB6}"/>
          </ac:grpSpMkLst>
        </pc:grpChg>
        <pc:grpChg chg="add mod">
          <ac:chgData name="Heinrich Lukas Weil" userId="8de1357be3ba42a7" providerId="LiveId" clId="{9474362A-F329-4D6E-BDE7-F61DBA5ED742}" dt="2024-04-07T15:49:20.384" v="6830" actId="1035"/>
          <ac:grpSpMkLst>
            <pc:docMk/>
            <pc:sldMk cId="1490407555" sldId="926"/>
            <ac:grpSpMk id="85" creationId="{3009321A-789F-4481-1F5A-A0CAF4747190}"/>
          </ac:grpSpMkLst>
        </pc:grpChg>
        <pc:cxnChg chg="del">
          <ac:chgData name="Heinrich Lukas Weil" userId="8de1357be3ba42a7" providerId="LiveId" clId="{9474362A-F329-4D6E-BDE7-F61DBA5ED742}" dt="2024-04-07T13:11:54.751" v="5603" actId="478"/>
          <ac:cxnSpMkLst>
            <pc:docMk/>
            <pc:sldMk cId="1490407555" sldId="926"/>
            <ac:cxnSpMk id="13" creationId="{30E86D08-D388-C01E-43BB-80D4D06F7357}"/>
          </ac:cxnSpMkLst>
        </pc:cxnChg>
        <pc:cxnChg chg="del">
          <ac:chgData name="Heinrich Lukas Weil" userId="8de1357be3ba42a7" providerId="LiveId" clId="{9474362A-F329-4D6E-BDE7-F61DBA5ED742}" dt="2024-04-07T13:12:21.998" v="5611" actId="478"/>
          <ac:cxnSpMkLst>
            <pc:docMk/>
            <pc:sldMk cId="1490407555" sldId="926"/>
            <ac:cxnSpMk id="19" creationId="{B0FC419F-03AF-F12F-4295-0037B14A9DC8}"/>
          </ac:cxnSpMkLst>
        </pc:cxnChg>
        <pc:cxnChg chg="mod">
          <ac:chgData name="Heinrich Lukas Weil" userId="8de1357be3ba42a7" providerId="LiveId" clId="{9474362A-F329-4D6E-BDE7-F61DBA5ED742}" dt="2024-04-07T15:49:20.384" v="6830" actId="1035"/>
          <ac:cxnSpMkLst>
            <pc:docMk/>
            <pc:sldMk cId="1490407555" sldId="926"/>
            <ac:cxnSpMk id="20" creationId="{D12403FD-017A-F8BB-6ACA-EB1974AB6611}"/>
          </ac:cxnSpMkLst>
        </pc:cxnChg>
        <pc:cxnChg chg="mod">
          <ac:chgData name="Heinrich Lukas Weil" userId="8de1357be3ba42a7" providerId="LiveId" clId="{9474362A-F329-4D6E-BDE7-F61DBA5ED742}" dt="2024-04-07T15:49:20.384" v="6830" actId="1035"/>
          <ac:cxnSpMkLst>
            <pc:docMk/>
            <pc:sldMk cId="1490407555" sldId="926"/>
            <ac:cxnSpMk id="29" creationId="{C48387A9-052B-2EB9-2118-37FB39AA0564}"/>
          </ac:cxnSpMkLst>
        </pc:cxnChg>
        <pc:cxnChg chg="del mod">
          <ac:chgData name="Heinrich Lukas Weil" userId="8de1357be3ba42a7" providerId="LiveId" clId="{9474362A-F329-4D6E-BDE7-F61DBA5ED742}" dt="2024-04-07T13:11:53.567" v="5602" actId="478"/>
          <ac:cxnSpMkLst>
            <pc:docMk/>
            <pc:sldMk cId="1490407555" sldId="926"/>
            <ac:cxnSpMk id="34" creationId="{159AD815-DB39-8FA1-AAC7-0851F2810555}"/>
          </ac:cxnSpMkLst>
        </pc:cxnChg>
        <pc:cxnChg chg="add mod">
          <ac:chgData name="Heinrich Lukas Weil" userId="8de1357be3ba42a7" providerId="LiveId" clId="{9474362A-F329-4D6E-BDE7-F61DBA5ED742}" dt="2024-04-07T15:49:36.504" v="6869" actId="1037"/>
          <ac:cxnSpMkLst>
            <pc:docMk/>
            <pc:sldMk cId="1490407555" sldId="926"/>
            <ac:cxnSpMk id="39" creationId="{F18B8283-F10F-B9C7-7EB6-53CEDC3DCA31}"/>
          </ac:cxnSpMkLst>
        </pc:cxnChg>
        <pc:cxnChg chg="add mod">
          <ac:chgData name="Heinrich Lukas Weil" userId="8de1357be3ba42a7" providerId="LiveId" clId="{9474362A-F329-4D6E-BDE7-F61DBA5ED742}" dt="2024-04-07T15:49:36.504" v="6869" actId="1037"/>
          <ac:cxnSpMkLst>
            <pc:docMk/>
            <pc:sldMk cId="1490407555" sldId="926"/>
            <ac:cxnSpMk id="41" creationId="{AA446E52-7E79-A3EE-DC90-B816A29FD3E8}"/>
          </ac:cxnSpMkLst>
        </pc:cxnChg>
        <pc:cxnChg chg="add mod">
          <ac:chgData name="Heinrich Lukas Weil" userId="8de1357be3ba42a7" providerId="LiveId" clId="{9474362A-F329-4D6E-BDE7-F61DBA5ED742}" dt="2024-04-07T15:49:36.504" v="6869" actId="1037"/>
          <ac:cxnSpMkLst>
            <pc:docMk/>
            <pc:sldMk cId="1490407555" sldId="926"/>
            <ac:cxnSpMk id="97" creationId="{10BC7126-7A41-0E73-3D04-486E75B74835}"/>
          </ac:cxnSpMkLst>
        </pc:cxnChg>
        <pc:cxnChg chg="add mod">
          <ac:chgData name="Heinrich Lukas Weil" userId="8de1357be3ba42a7" providerId="LiveId" clId="{9474362A-F329-4D6E-BDE7-F61DBA5ED742}" dt="2024-04-07T15:49:36.504" v="6869" actId="1037"/>
          <ac:cxnSpMkLst>
            <pc:docMk/>
            <pc:sldMk cId="1490407555" sldId="926"/>
            <ac:cxnSpMk id="99" creationId="{93F044D6-B0E2-97F8-F144-1871FB9AE923}"/>
          </ac:cxnSpMkLst>
        </pc:cxnChg>
        <pc:cxnChg chg="add mod">
          <ac:chgData name="Heinrich Lukas Weil" userId="8de1357be3ba42a7" providerId="LiveId" clId="{9474362A-F329-4D6E-BDE7-F61DBA5ED742}" dt="2024-04-07T15:49:36.504" v="6869" actId="1037"/>
          <ac:cxnSpMkLst>
            <pc:docMk/>
            <pc:sldMk cId="1490407555" sldId="926"/>
            <ac:cxnSpMk id="102" creationId="{13F60DE6-3804-92E3-F1E8-8C925FC67FD1}"/>
          </ac:cxnSpMkLst>
        </pc:cxnChg>
        <pc:cxnChg chg="add mod">
          <ac:chgData name="Heinrich Lukas Weil" userId="8de1357be3ba42a7" providerId="LiveId" clId="{9474362A-F329-4D6E-BDE7-F61DBA5ED742}" dt="2024-04-07T15:49:36.504" v="6869" actId="1037"/>
          <ac:cxnSpMkLst>
            <pc:docMk/>
            <pc:sldMk cId="1490407555" sldId="926"/>
            <ac:cxnSpMk id="105" creationId="{D612A9F4-5D25-9086-B3B8-68E400C32EDA}"/>
          </ac:cxnSpMkLst>
        </pc:cxnChg>
        <pc:cxnChg chg="add mod">
          <ac:chgData name="Heinrich Lukas Weil" userId="8de1357be3ba42a7" providerId="LiveId" clId="{9474362A-F329-4D6E-BDE7-F61DBA5ED742}" dt="2024-04-07T15:49:36.504" v="6869" actId="1037"/>
          <ac:cxnSpMkLst>
            <pc:docMk/>
            <pc:sldMk cId="1490407555" sldId="926"/>
            <ac:cxnSpMk id="108" creationId="{2700578D-E689-2081-98E2-50F45AFF7AC1}"/>
          </ac:cxnSpMkLst>
        </pc:cxnChg>
        <pc:cxnChg chg="add mod">
          <ac:chgData name="Heinrich Lukas Weil" userId="8de1357be3ba42a7" providerId="LiveId" clId="{9474362A-F329-4D6E-BDE7-F61DBA5ED742}" dt="2024-04-07T15:49:36.504" v="6869" actId="1037"/>
          <ac:cxnSpMkLst>
            <pc:docMk/>
            <pc:sldMk cId="1490407555" sldId="926"/>
            <ac:cxnSpMk id="109" creationId="{FFA6B9E1-985E-F13C-5BFB-5A771250BE98}"/>
          </ac:cxnSpMkLst>
        </pc:cxnChg>
        <pc:cxnChg chg="add mod">
          <ac:chgData name="Heinrich Lukas Weil" userId="8de1357be3ba42a7" providerId="LiveId" clId="{9474362A-F329-4D6E-BDE7-F61DBA5ED742}" dt="2024-04-07T13:31:15.690" v="5805" actId="571"/>
          <ac:cxnSpMkLst>
            <pc:docMk/>
            <pc:sldMk cId="1490407555" sldId="926"/>
            <ac:cxnSpMk id="113" creationId="{BD671C42-18B6-53D3-214B-F6E43F31AC7C}"/>
          </ac:cxnSpMkLst>
        </pc:cxnChg>
        <pc:cxnChg chg="add mod">
          <ac:chgData name="Heinrich Lukas Weil" userId="8de1357be3ba42a7" providerId="LiveId" clId="{9474362A-F329-4D6E-BDE7-F61DBA5ED742}" dt="2024-04-07T13:31:18.705" v="5808" actId="571"/>
          <ac:cxnSpMkLst>
            <pc:docMk/>
            <pc:sldMk cId="1490407555" sldId="926"/>
            <ac:cxnSpMk id="115" creationId="{6F3E1B6B-03D7-9EC0-8D44-19491C42EEA5}"/>
          </ac:cxnSpMkLst>
        </pc:cxnChg>
      </pc:sldChg>
      <pc:sldChg chg="new del">
        <pc:chgData name="Heinrich Lukas Weil" userId="8de1357be3ba42a7" providerId="LiveId" clId="{9474362A-F329-4D6E-BDE7-F61DBA5ED742}" dt="2024-04-07T13:09:36.595" v="5593" actId="47"/>
        <pc:sldMkLst>
          <pc:docMk/>
          <pc:sldMk cId="1846785328" sldId="926"/>
        </pc:sldMkLst>
      </pc:sldChg>
      <pc:sldChg chg="new del">
        <pc:chgData name="Heinrich Lukas Weil" userId="8de1357be3ba42a7" providerId="LiveId" clId="{9474362A-F329-4D6E-BDE7-F61DBA5ED742}" dt="2024-04-07T13:09:37.487" v="5594" actId="47"/>
        <pc:sldMkLst>
          <pc:docMk/>
          <pc:sldMk cId="3305943748" sldId="927"/>
        </pc:sldMkLst>
      </pc:sldChg>
      <pc:sldChg chg="modSp mod">
        <pc:chgData name="Heinrich Lukas Weil" userId="8de1357be3ba42a7" providerId="LiveId" clId="{9474362A-F329-4D6E-BDE7-F61DBA5ED742}" dt="2024-04-07T20:59:43.319" v="8379" actId="1038"/>
        <pc:sldMkLst>
          <pc:docMk/>
          <pc:sldMk cId="3839595634" sldId="2833"/>
        </pc:sldMkLst>
        <pc:spChg chg="mod">
          <ac:chgData name="Heinrich Lukas Weil" userId="8de1357be3ba42a7" providerId="LiveId" clId="{9474362A-F329-4D6E-BDE7-F61DBA5ED742}" dt="2024-04-07T20:59:36.103" v="8346" actId="1036"/>
          <ac:spMkLst>
            <pc:docMk/>
            <pc:sldMk cId="3839595634" sldId="2833"/>
            <ac:spMk id="2" creationId="{5E41C9EF-BB24-3EB9-8B8D-FE29921263C4}"/>
          </ac:spMkLst>
        </pc:spChg>
        <pc:spChg chg="mod">
          <ac:chgData name="Heinrich Lukas Weil" userId="8de1357be3ba42a7" providerId="LiveId" clId="{9474362A-F329-4D6E-BDE7-F61DBA5ED742}" dt="2024-04-07T20:59:43.319" v="8379" actId="1038"/>
          <ac:spMkLst>
            <pc:docMk/>
            <pc:sldMk cId="3839595634" sldId="2833"/>
            <ac:spMk id="6" creationId="{21038C87-C15D-6394-BCB9-09C5BD75526D}"/>
          </ac:spMkLst>
        </pc:spChg>
        <pc:spChg chg="mod">
          <ac:chgData name="Heinrich Lukas Weil" userId="8de1357be3ba42a7" providerId="LiveId" clId="{9474362A-F329-4D6E-BDE7-F61DBA5ED742}" dt="2024-04-07T20:59:43.319" v="8379" actId="1038"/>
          <ac:spMkLst>
            <pc:docMk/>
            <pc:sldMk cId="3839595634" sldId="2833"/>
            <ac:spMk id="66" creationId="{7B10C32A-1FA1-3CD8-E253-CD57E914C774}"/>
          </ac:spMkLst>
        </pc:spChg>
        <pc:spChg chg="mod">
          <ac:chgData name="Heinrich Lukas Weil" userId="8de1357be3ba42a7" providerId="LiveId" clId="{9474362A-F329-4D6E-BDE7-F61DBA5ED742}" dt="2024-04-07T20:59:43.319" v="8379" actId="1038"/>
          <ac:spMkLst>
            <pc:docMk/>
            <pc:sldMk cId="3839595634" sldId="2833"/>
            <ac:spMk id="68" creationId="{57554F2D-1632-8438-20C7-49BFA80F485E}"/>
          </ac:spMkLst>
        </pc:spChg>
        <pc:spChg chg="mod">
          <ac:chgData name="Heinrich Lukas Weil" userId="8de1357be3ba42a7" providerId="LiveId" clId="{9474362A-F329-4D6E-BDE7-F61DBA5ED742}" dt="2024-04-07T20:59:43.319" v="8379" actId="1038"/>
          <ac:spMkLst>
            <pc:docMk/>
            <pc:sldMk cId="3839595634" sldId="2833"/>
            <ac:spMk id="69" creationId="{E250B4AA-9770-A4A1-8EB0-881CA7420DB2}"/>
          </ac:spMkLst>
        </pc:spChg>
        <pc:spChg chg="mod">
          <ac:chgData name="Heinrich Lukas Weil" userId="8de1357be3ba42a7" providerId="LiveId" clId="{9474362A-F329-4D6E-BDE7-F61DBA5ED742}" dt="2024-04-07T20:59:43.319" v="8379" actId="1038"/>
          <ac:spMkLst>
            <pc:docMk/>
            <pc:sldMk cId="3839595634" sldId="2833"/>
            <ac:spMk id="71" creationId="{B491FCAF-60A4-B17C-C68B-62B1E08DEAAB}"/>
          </ac:spMkLst>
        </pc:spChg>
        <pc:spChg chg="mod">
          <ac:chgData name="Heinrich Lukas Weil" userId="8de1357be3ba42a7" providerId="LiveId" clId="{9474362A-F329-4D6E-BDE7-F61DBA5ED742}" dt="2024-04-07T20:59:43.319" v="8379" actId="1038"/>
          <ac:spMkLst>
            <pc:docMk/>
            <pc:sldMk cId="3839595634" sldId="2833"/>
            <ac:spMk id="73" creationId="{2BEAF07C-8B3D-ACA3-787B-0676448CCB08}"/>
          </ac:spMkLst>
        </pc:spChg>
        <pc:spChg chg="mod">
          <ac:chgData name="Heinrich Lukas Weil" userId="8de1357be3ba42a7" providerId="LiveId" clId="{9474362A-F329-4D6E-BDE7-F61DBA5ED742}" dt="2024-04-07T20:59:43.319" v="8379" actId="1038"/>
          <ac:spMkLst>
            <pc:docMk/>
            <pc:sldMk cId="3839595634" sldId="2833"/>
            <ac:spMk id="74" creationId="{D1C58B75-C7B9-76DC-CF71-17622F653FE4}"/>
          </ac:spMkLst>
        </pc:spChg>
        <pc:spChg chg="mod">
          <ac:chgData name="Heinrich Lukas Weil" userId="8de1357be3ba42a7" providerId="LiveId" clId="{9474362A-F329-4D6E-BDE7-F61DBA5ED742}" dt="2024-04-07T20:59:43.319" v="8379" actId="1038"/>
          <ac:spMkLst>
            <pc:docMk/>
            <pc:sldMk cId="3839595634" sldId="2833"/>
            <ac:spMk id="75" creationId="{89B3BB13-FE2F-3A19-055B-A2E69D273797}"/>
          </ac:spMkLst>
        </pc:spChg>
        <pc:spChg chg="mod">
          <ac:chgData name="Heinrich Lukas Weil" userId="8de1357be3ba42a7" providerId="LiveId" clId="{9474362A-F329-4D6E-BDE7-F61DBA5ED742}" dt="2024-04-07T20:59:43.319" v="8379" actId="1038"/>
          <ac:spMkLst>
            <pc:docMk/>
            <pc:sldMk cId="3839595634" sldId="2833"/>
            <ac:spMk id="76" creationId="{3565BBEB-CF45-0C11-34FA-5279CF305E76}"/>
          </ac:spMkLst>
        </pc:spChg>
        <pc:spChg chg="mod">
          <ac:chgData name="Heinrich Lukas Weil" userId="8de1357be3ba42a7" providerId="LiveId" clId="{9474362A-F329-4D6E-BDE7-F61DBA5ED742}" dt="2024-04-07T20:59:43.319" v="8379" actId="1038"/>
          <ac:spMkLst>
            <pc:docMk/>
            <pc:sldMk cId="3839595634" sldId="2833"/>
            <ac:spMk id="81" creationId="{9ED0CEF8-A7DD-A4AF-62A8-D20CAC6239AC}"/>
          </ac:spMkLst>
        </pc:spChg>
        <pc:spChg chg="mod">
          <ac:chgData name="Heinrich Lukas Weil" userId="8de1357be3ba42a7" providerId="LiveId" clId="{9474362A-F329-4D6E-BDE7-F61DBA5ED742}" dt="2024-04-07T20:59:43.319" v="8379" actId="1038"/>
          <ac:spMkLst>
            <pc:docMk/>
            <pc:sldMk cId="3839595634" sldId="2833"/>
            <ac:spMk id="101" creationId="{D6127DFD-E005-D308-2D4C-65F68FDFE861}"/>
          </ac:spMkLst>
        </pc:spChg>
        <pc:spChg chg="mod">
          <ac:chgData name="Heinrich Lukas Weil" userId="8de1357be3ba42a7" providerId="LiveId" clId="{9474362A-F329-4D6E-BDE7-F61DBA5ED742}" dt="2024-04-07T20:59:43.319" v="8379" actId="1038"/>
          <ac:spMkLst>
            <pc:docMk/>
            <pc:sldMk cId="3839595634" sldId="2833"/>
            <ac:spMk id="161" creationId="{8AF8E4EC-2D9F-1A81-A06B-08A336DD9F1B}"/>
          </ac:spMkLst>
        </pc:spChg>
        <pc:grpChg chg="mod">
          <ac:chgData name="Heinrich Lukas Weil" userId="8de1357be3ba42a7" providerId="LiveId" clId="{9474362A-F329-4D6E-BDE7-F61DBA5ED742}" dt="2024-04-07T20:59:43.319" v="8379" actId="1038"/>
          <ac:grpSpMkLst>
            <pc:docMk/>
            <pc:sldMk cId="3839595634" sldId="2833"/>
            <ac:grpSpMk id="8" creationId="{649A96FC-2009-8B2E-F97B-75106F30B985}"/>
          </ac:grpSpMkLst>
        </pc:grpChg>
        <pc:grpChg chg="mod">
          <ac:chgData name="Heinrich Lukas Weil" userId="8de1357be3ba42a7" providerId="LiveId" clId="{9474362A-F329-4D6E-BDE7-F61DBA5ED742}" dt="2024-04-07T20:59:43.319" v="8379" actId="1038"/>
          <ac:grpSpMkLst>
            <pc:docMk/>
            <pc:sldMk cId="3839595634" sldId="2833"/>
            <ac:grpSpMk id="11" creationId="{D11D9203-0A47-7B88-356F-1D586A1CA9ED}"/>
          </ac:grpSpMkLst>
        </pc:grpChg>
        <pc:grpChg chg="mod">
          <ac:chgData name="Heinrich Lukas Weil" userId="8de1357be3ba42a7" providerId="LiveId" clId="{9474362A-F329-4D6E-BDE7-F61DBA5ED742}" dt="2024-04-07T20:59:43.319" v="8379" actId="1038"/>
          <ac:grpSpMkLst>
            <pc:docMk/>
            <pc:sldMk cId="3839595634" sldId="2833"/>
            <ac:grpSpMk id="65" creationId="{71230B9A-C127-EA3A-8B34-FC18FC991488}"/>
          </ac:grpSpMkLst>
        </pc:grpChg>
        <pc:grpChg chg="mod">
          <ac:chgData name="Heinrich Lukas Weil" userId="8de1357be3ba42a7" providerId="LiveId" clId="{9474362A-F329-4D6E-BDE7-F61DBA5ED742}" dt="2024-04-07T20:59:43.319" v="8379" actId="1038"/>
          <ac:grpSpMkLst>
            <pc:docMk/>
            <pc:sldMk cId="3839595634" sldId="2833"/>
            <ac:grpSpMk id="67" creationId="{0FA0A00C-2C11-E902-384E-B9D5D811CF8F}"/>
          </ac:grpSpMkLst>
        </pc:grpChg>
        <pc:grpChg chg="mod">
          <ac:chgData name="Heinrich Lukas Weil" userId="8de1357be3ba42a7" providerId="LiveId" clId="{9474362A-F329-4D6E-BDE7-F61DBA5ED742}" dt="2024-04-07T20:59:43.319" v="8379" actId="1038"/>
          <ac:grpSpMkLst>
            <pc:docMk/>
            <pc:sldMk cId="3839595634" sldId="2833"/>
            <ac:grpSpMk id="70" creationId="{1027095B-2E15-E890-3FAA-A510E9894E2C}"/>
          </ac:grpSpMkLst>
        </pc:grpChg>
        <pc:grpChg chg="mod">
          <ac:chgData name="Heinrich Lukas Weil" userId="8de1357be3ba42a7" providerId="LiveId" clId="{9474362A-F329-4D6E-BDE7-F61DBA5ED742}" dt="2024-04-07T20:59:43.319" v="8379" actId="1038"/>
          <ac:grpSpMkLst>
            <pc:docMk/>
            <pc:sldMk cId="3839595634" sldId="2833"/>
            <ac:grpSpMk id="72" creationId="{7727CF06-645A-7683-F8F2-28D3EEF220EF}"/>
          </ac:grpSpMkLst>
        </pc:grpChg>
        <pc:grpChg chg="mod">
          <ac:chgData name="Heinrich Lukas Weil" userId="8de1357be3ba42a7" providerId="LiveId" clId="{9474362A-F329-4D6E-BDE7-F61DBA5ED742}" dt="2024-04-07T20:59:43.319" v="8379" actId="1038"/>
          <ac:grpSpMkLst>
            <pc:docMk/>
            <pc:sldMk cId="3839595634" sldId="2833"/>
            <ac:grpSpMk id="155" creationId="{67EDA8D9-AB21-7782-83D3-81846E9D3267}"/>
          </ac:grpSpMkLst>
        </pc:grpChg>
        <pc:grpChg chg="mod">
          <ac:chgData name="Heinrich Lukas Weil" userId="8de1357be3ba42a7" providerId="LiveId" clId="{9474362A-F329-4D6E-BDE7-F61DBA5ED742}" dt="2024-04-07T20:59:43.319" v="8379" actId="1038"/>
          <ac:grpSpMkLst>
            <pc:docMk/>
            <pc:sldMk cId="3839595634" sldId="2833"/>
            <ac:grpSpMk id="157" creationId="{D6E05F71-E4EF-18BE-EBF8-5D1578A49312}"/>
          </ac:grpSpMkLst>
        </pc:grpChg>
        <pc:picChg chg="mod">
          <ac:chgData name="Heinrich Lukas Weil" userId="8de1357be3ba42a7" providerId="LiveId" clId="{9474362A-F329-4D6E-BDE7-F61DBA5ED742}" dt="2024-04-07T20:59:43.319" v="8379" actId="1038"/>
          <ac:picMkLst>
            <pc:docMk/>
            <pc:sldMk cId="3839595634" sldId="2833"/>
            <ac:picMk id="3" creationId="{FD363E5E-B34D-DF60-9F0E-8292DBE8D6E1}"/>
          </ac:picMkLst>
        </pc:picChg>
        <pc:picChg chg="mod">
          <ac:chgData name="Heinrich Lukas Weil" userId="8de1357be3ba42a7" providerId="LiveId" clId="{9474362A-F329-4D6E-BDE7-F61DBA5ED742}" dt="2024-04-07T20:59:43.319" v="8379" actId="1038"/>
          <ac:picMkLst>
            <pc:docMk/>
            <pc:sldMk cId="3839595634" sldId="2833"/>
            <ac:picMk id="14" creationId="{1C5D339F-941A-8D6C-E9FC-33A55971F925}"/>
          </ac:picMkLst>
        </pc:picChg>
        <pc:picChg chg="mod">
          <ac:chgData name="Heinrich Lukas Weil" userId="8de1357be3ba42a7" providerId="LiveId" clId="{9474362A-F329-4D6E-BDE7-F61DBA5ED742}" dt="2024-04-07T20:59:43.319" v="8379" actId="1038"/>
          <ac:picMkLst>
            <pc:docMk/>
            <pc:sldMk cId="3839595634" sldId="2833"/>
            <ac:picMk id="35" creationId="{A9482AD1-FBCE-0BA4-18B4-852FB20A5AE2}"/>
          </ac:picMkLst>
        </pc:picChg>
        <pc:picChg chg="mod">
          <ac:chgData name="Heinrich Lukas Weil" userId="8de1357be3ba42a7" providerId="LiveId" clId="{9474362A-F329-4D6E-BDE7-F61DBA5ED742}" dt="2024-04-07T20:59:43.319" v="8379" actId="1038"/>
          <ac:picMkLst>
            <pc:docMk/>
            <pc:sldMk cId="3839595634" sldId="2833"/>
            <ac:picMk id="37" creationId="{73157C82-1D6E-35E4-5FEB-AC98B310C3A2}"/>
          </ac:picMkLst>
        </pc:picChg>
        <pc:picChg chg="mod">
          <ac:chgData name="Heinrich Lukas Weil" userId="8de1357be3ba42a7" providerId="LiveId" clId="{9474362A-F329-4D6E-BDE7-F61DBA5ED742}" dt="2024-04-07T20:59:43.319" v="8379" actId="1038"/>
          <ac:picMkLst>
            <pc:docMk/>
            <pc:sldMk cId="3839595634" sldId="2833"/>
            <ac:picMk id="47" creationId="{A14D0145-BFAF-4175-4ADA-CB4D8BCC8F68}"/>
          </ac:picMkLst>
        </pc:picChg>
        <pc:picChg chg="mod">
          <ac:chgData name="Heinrich Lukas Weil" userId="8de1357be3ba42a7" providerId="LiveId" clId="{9474362A-F329-4D6E-BDE7-F61DBA5ED742}" dt="2024-04-07T20:59:43.319" v="8379" actId="1038"/>
          <ac:picMkLst>
            <pc:docMk/>
            <pc:sldMk cId="3839595634" sldId="2833"/>
            <ac:picMk id="82" creationId="{364B50AC-9FBB-0104-5E71-A83DAD2A5133}"/>
          </ac:picMkLst>
        </pc:picChg>
        <pc:picChg chg="mod">
          <ac:chgData name="Heinrich Lukas Weil" userId="8de1357be3ba42a7" providerId="LiveId" clId="{9474362A-F329-4D6E-BDE7-F61DBA5ED742}" dt="2024-04-07T20:59:43.319" v="8379" actId="1038"/>
          <ac:picMkLst>
            <pc:docMk/>
            <pc:sldMk cId="3839595634" sldId="2833"/>
            <ac:picMk id="100" creationId="{FA9FE29E-E639-3402-A2EA-ACE425CCA782}"/>
          </ac:picMkLst>
        </pc:picChg>
        <pc:picChg chg="mod">
          <ac:chgData name="Heinrich Lukas Weil" userId="8de1357be3ba42a7" providerId="LiveId" clId="{9474362A-F329-4D6E-BDE7-F61DBA5ED742}" dt="2024-04-07T20:59:43.319" v="8379" actId="1038"/>
          <ac:picMkLst>
            <pc:docMk/>
            <pc:sldMk cId="3839595634" sldId="2833"/>
            <ac:picMk id="154" creationId="{4F925E51-1678-0A79-BB0E-30720F3FA32E}"/>
          </ac:picMkLst>
        </pc:picChg>
        <pc:picChg chg="mod">
          <ac:chgData name="Heinrich Lukas Weil" userId="8de1357be3ba42a7" providerId="LiveId" clId="{9474362A-F329-4D6E-BDE7-F61DBA5ED742}" dt="2024-04-07T20:59:43.319" v="8379" actId="1038"/>
          <ac:picMkLst>
            <pc:docMk/>
            <pc:sldMk cId="3839595634" sldId="2833"/>
            <ac:picMk id="156" creationId="{2B35488B-A0CC-4D78-D88D-FDB11E5D959F}"/>
          </ac:picMkLst>
        </pc:picChg>
        <pc:picChg chg="mod">
          <ac:chgData name="Heinrich Lukas Weil" userId="8de1357be3ba42a7" providerId="LiveId" clId="{9474362A-F329-4D6E-BDE7-F61DBA5ED742}" dt="2024-04-07T20:59:43.319" v="8379" actId="1038"/>
          <ac:picMkLst>
            <pc:docMk/>
            <pc:sldMk cId="3839595634" sldId="2833"/>
            <ac:picMk id="158" creationId="{5C2C5068-D302-66D0-5DC1-64BC8745A3CC}"/>
          </ac:picMkLst>
        </pc:picChg>
        <pc:picChg chg="mod">
          <ac:chgData name="Heinrich Lukas Weil" userId="8de1357be3ba42a7" providerId="LiveId" clId="{9474362A-F329-4D6E-BDE7-F61DBA5ED742}" dt="2024-04-07T20:59:43.319" v="8379" actId="1038"/>
          <ac:picMkLst>
            <pc:docMk/>
            <pc:sldMk cId="3839595634" sldId="2833"/>
            <ac:picMk id="159" creationId="{10A08872-2930-F19D-FD55-FB75AF457881}"/>
          </ac:picMkLst>
        </pc:picChg>
        <pc:picChg chg="mod">
          <ac:chgData name="Heinrich Lukas Weil" userId="8de1357be3ba42a7" providerId="LiveId" clId="{9474362A-F329-4D6E-BDE7-F61DBA5ED742}" dt="2024-04-07T20:59:43.319" v="8379" actId="1038"/>
          <ac:picMkLst>
            <pc:docMk/>
            <pc:sldMk cId="3839595634" sldId="2833"/>
            <ac:picMk id="160" creationId="{252037CE-E4B2-F726-59EE-129D7E59996C}"/>
          </ac:picMkLst>
        </pc:picChg>
        <pc:cxnChg chg="mod">
          <ac:chgData name="Heinrich Lukas Weil" userId="8de1357be3ba42a7" providerId="LiveId" clId="{9474362A-F329-4D6E-BDE7-F61DBA5ED742}" dt="2024-04-07T20:59:43.319" v="8379" actId="1038"/>
          <ac:cxnSpMkLst>
            <pc:docMk/>
            <pc:sldMk cId="3839595634" sldId="2833"/>
            <ac:cxnSpMk id="12" creationId="{AE868318-CD2D-0BFF-9B84-7E4E33B81127}"/>
          </ac:cxnSpMkLst>
        </pc:cxnChg>
        <pc:cxnChg chg="mod">
          <ac:chgData name="Heinrich Lukas Weil" userId="8de1357be3ba42a7" providerId="LiveId" clId="{9474362A-F329-4D6E-BDE7-F61DBA5ED742}" dt="2024-04-07T20:59:43.319" v="8379" actId="1038"/>
          <ac:cxnSpMkLst>
            <pc:docMk/>
            <pc:sldMk cId="3839595634" sldId="2833"/>
            <ac:cxnSpMk id="77" creationId="{8E7CFC6B-C60F-03B9-E744-9F2BBDEB1822}"/>
          </ac:cxnSpMkLst>
        </pc:cxnChg>
        <pc:cxnChg chg="mod">
          <ac:chgData name="Heinrich Lukas Weil" userId="8de1357be3ba42a7" providerId="LiveId" clId="{9474362A-F329-4D6E-BDE7-F61DBA5ED742}" dt="2024-04-07T20:59:43.319" v="8379" actId="1038"/>
          <ac:cxnSpMkLst>
            <pc:docMk/>
            <pc:sldMk cId="3839595634" sldId="2833"/>
            <ac:cxnSpMk id="79" creationId="{A96E73AC-836B-691C-3026-3FAA2552FF09}"/>
          </ac:cxnSpMkLst>
        </pc:cxnChg>
        <pc:cxnChg chg="mod">
          <ac:chgData name="Heinrich Lukas Weil" userId="8de1357be3ba42a7" providerId="LiveId" clId="{9474362A-F329-4D6E-BDE7-F61DBA5ED742}" dt="2024-04-07T20:59:43.319" v="8379" actId="1038"/>
          <ac:cxnSpMkLst>
            <pc:docMk/>
            <pc:sldMk cId="3839595634" sldId="2833"/>
            <ac:cxnSpMk id="98" creationId="{1DD2F96E-D58E-FD40-2CEF-D14DAE2D6C93}"/>
          </ac:cxnSpMkLst>
        </pc:cxnChg>
      </pc:sldChg>
      <pc:sldChg chg="addSp delSp modSp new mod ord">
        <pc:chgData name="Heinrich Lukas Weil" userId="8de1357be3ba42a7" providerId="LiveId" clId="{9474362A-F329-4D6E-BDE7-F61DBA5ED742}" dt="2024-04-07T18:11:01.390" v="8011" actId="20577"/>
        <pc:sldMkLst>
          <pc:docMk/>
          <pc:sldMk cId="65482215" sldId="2834"/>
        </pc:sldMkLst>
        <pc:spChg chg="mod">
          <ac:chgData name="Heinrich Lukas Weil" userId="8de1357be3ba42a7" providerId="LiveId" clId="{9474362A-F329-4D6E-BDE7-F61DBA5ED742}" dt="2024-04-07T13:38:47.829" v="6210" actId="20577"/>
          <ac:spMkLst>
            <pc:docMk/>
            <pc:sldMk cId="65482215" sldId="2834"/>
            <ac:spMk id="2" creationId="{FD5CCC49-D91C-394A-71A2-096584C35EB4}"/>
          </ac:spMkLst>
        </pc:spChg>
        <pc:spChg chg="add del mod">
          <ac:chgData name="Heinrich Lukas Weil" userId="8de1357be3ba42a7" providerId="LiveId" clId="{9474362A-F329-4D6E-BDE7-F61DBA5ED742}" dt="2024-04-07T13:40:18.132" v="6220" actId="478"/>
          <ac:spMkLst>
            <pc:docMk/>
            <pc:sldMk cId="65482215" sldId="2834"/>
            <ac:spMk id="3" creationId="{338AAFA0-AD94-6123-AC15-0F0AEB4621B6}"/>
          </ac:spMkLst>
        </pc:spChg>
        <pc:spChg chg="add mod">
          <ac:chgData name="Heinrich Lukas Weil" userId="8de1357be3ba42a7" providerId="LiveId" clId="{9474362A-F329-4D6E-BDE7-F61DBA5ED742}" dt="2024-04-07T18:11:01.390" v="8011" actId="20577"/>
          <ac:spMkLst>
            <pc:docMk/>
            <pc:sldMk cId="65482215" sldId="2834"/>
            <ac:spMk id="3" creationId="{9D5B224C-D225-E742-79B9-E728AED33031}"/>
          </ac:spMkLst>
        </pc:spChg>
        <pc:spChg chg="add mod">
          <ac:chgData name="Heinrich Lukas Weil" userId="8de1357be3ba42a7" providerId="LiveId" clId="{9474362A-F329-4D6E-BDE7-F61DBA5ED742}" dt="2024-04-07T13:50:43.353" v="6328" actId="1076"/>
          <ac:spMkLst>
            <pc:docMk/>
            <pc:sldMk cId="65482215" sldId="2834"/>
            <ac:spMk id="5" creationId="{6066401C-0379-1766-123B-4FAF1544D3FF}"/>
          </ac:spMkLst>
        </pc:spChg>
        <pc:spChg chg="add mod">
          <ac:chgData name="Heinrich Lukas Weil" userId="8de1357be3ba42a7" providerId="LiveId" clId="{9474362A-F329-4D6E-BDE7-F61DBA5ED742}" dt="2024-04-07T13:40:16.329" v="6218"/>
          <ac:spMkLst>
            <pc:docMk/>
            <pc:sldMk cId="65482215" sldId="2834"/>
            <ac:spMk id="6" creationId="{3A9B1C48-671B-0C5E-7B11-9881DAB919A4}"/>
          </ac:spMkLst>
        </pc:spChg>
        <pc:spChg chg="add">
          <ac:chgData name="Heinrich Lukas Weil" userId="8de1357be3ba42a7" providerId="LiveId" clId="{9474362A-F329-4D6E-BDE7-F61DBA5ED742}" dt="2024-04-07T13:40:18.842" v="6221"/>
          <ac:spMkLst>
            <pc:docMk/>
            <pc:sldMk cId="65482215" sldId="2834"/>
            <ac:spMk id="7" creationId="{D9584359-C173-827F-A33F-BB684D3B9632}"/>
          </ac:spMkLst>
        </pc:spChg>
        <pc:spChg chg="add del mod">
          <ac:chgData name="Heinrich Lukas Weil" userId="8de1357be3ba42a7" providerId="LiveId" clId="{9474362A-F329-4D6E-BDE7-F61DBA5ED742}" dt="2024-04-07T13:47:11.095" v="6303" actId="14100"/>
          <ac:spMkLst>
            <pc:docMk/>
            <pc:sldMk cId="65482215" sldId="2834"/>
            <ac:spMk id="9" creationId="{FB3DCB0A-A803-8260-2225-CD45952E5F23}"/>
          </ac:spMkLst>
        </pc:spChg>
        <pc:spChg chg="add mod ord">
          <ac:chgData name="Heinrich Lukas Weil" userId="8de1357be3ba42a7" providerId="LiveId" clId="{9474362A-F329-4D6E-BDE7-F61DBA5ED742}" dt="2024-04-07T13:47:12.918" v="6304" actId="14100"/>
          <ac:spMkLst>
            <pc:docMk/>
            <pc:sldMk cId="65482215" sldId="2834"/>
            <ac:spMk id="10" creationId="{05A1ED48-33B1-2EBB-8E60-52224948AB74}"/>
          </ac:spMkLst>
        </pc:spChg>
        <pc:spChg chg="mod">
          <ac:chgData name="Heinrich Lukas Weil" userId="8de1357be3ba42a7" providerId="LiveId" clId="{9474362A-F329-4D6E-BDE7-F61DBA5ED742}" dt="2024-04-07T13:45:43.934" v="6282"/>
          <ac:spMkLst>
            <pc:docMk/>
            <pc:sldMk cId="65482215" sldId="2834"/>
            <ac:spMk id="12" creationId="{F7BED0A2-63FC-4851-65A3-33FDDAA795B3}"/>
          </ac:spMkLst>
        </pc:spChg>
        <pc:spChg chg="mod">
          <ac:chgData name="Heinrich Lukas Weil" userId="8de1357be3ba42a7" providerId="LiveId" clId="{9474362A-F329-4D6E-BDE7-F61DBA5ED742}" dt="2024-04-07T13:45:43.934" v="6282"/>
          <ac:spMkLst>
            <pc:docMk/>
            <pc:sldMk cId="65482215" sldId="2834"/>
            <ac:spMk id="14" creationId="{F88AE7C8-4D34-E3DB-A773-546E2A5B8034}"/>
          </ac:spMkLst>
        </pc:spChg>
        <pc:spChg chg="mod">
          <ac:chgData name="Heinrich Lukas Weil" userId="8de1357be3ba42a7" providerId="LiveId" clId="{9474362A-F329-4D6E-BDE7-F61DBA5ED742}" dt="2024-04-07T13:45:43.934" v="6282"/>
          <ac:spMkLst>
            <pc:docMk/>
            <pc:sldMk cId="65482215" sldId="2834"/>
            <ac:spMk id="15" creationId="{107D4852-A630-CD6F-A901-A3744776D452}"/>
          </ac:spMkLst>
        </pc:spChg>
        <pc:spChg chg="mod">
          <ac:chgData name="Heinrich Lukas Weil" userId="8de1357be3ba42a7" providerId="LiveId" clId="{9474362A-F329-4D6E-BDE7-F61DBA5ED742}" dt="2024-04-07T13:45:43.934" v="6282"/>
          <ac:spMkLst>
            <pc:docMk/>
            <pc:sldMk cId="65482215" sldId="2834"/>
            <ac:spMk id="16" creationId="{E2F5BD90-3D16-5835-334D-C48CDBD8C289}"/>
          </ac:spMkLst>
        </pc:spChg>
        <pc:spChg chg="mod">
          <ac:chgData name="Heinrich Lukas Weil" userId="8de1357be3ba42a7" providerId="LiveId" clId="{9474362A-F329-4D6E-BDE7-F61DBA5ED742}" dt="2024-04-07T13:45:43.934" v="6282"/>
          <ac:spMkLst>
            <pc:docMk/>
            <pc:sldMk cId="65482215" sldId="2834"/>
            <ac:spMk id="17" creationId="{2FEDA816-8DFC-3E88-F414-6A38A440F909}"/>
          </ac:spMkLst>
        </pc:spChg>
        <pc:spChg chg="mod">
          <ac:chgData name="Heinrich Lukas Weil" userId="8de1357be3ba42a7" providerId="LiveId" clId="{9474362A-F329-4D6E-BDE7-F61DBA5ED742}" dt="2024-04-07T13:45:43.934" v="6282"/>
          <ac:spMkLst>
            <pc:docMk/>
            <pc:sldMk cId="65482215" sldId="2834"/>
            <ac:spMk id="18" creationId="{7EA24EC3-2EE6-E3A5-26CE-F0409660EA28}"/>
          </ac:spMkLst>
        </pc:spChg>
        <pc:spChg chg="mod">
          <ac:chgData name="Heinrich Lukas Weil" userId="8de1357be3ba42a7" providerId="LiveId" clId="{9474362A-F329-4D6E-BDE7-F61DBA5ED742}" dt="2024-04-07T13:45:43.934" v="6282"/>
          <ac:spMkLst>
            <pc:docMk/>
            <pc:sldMk cId="65482215" sldId="2834"/>
            <ac:spMk id="19" creationId="{992C27DF-9E2C-C2AD-1D96-EC12C27DA462}"/>
          </ac:spMkLst>
        </pc:spChg>
        <pc:spChg chg="mod">
          <ac:chgData name="Heinrich Lukas Weil" userId="8de1357be3ba42a7" providerId="LiveId" clId="{9474362A-F329-4D6E-BDE7-F61DBA5ED742}" dt="2024-04-07T13:45:43.934" v="6282"/>
          <ac:spMkLst>
            <pc:docMk/>
            <pc:sldMk cId="65482215" sldId="2834"/>
            <ac:spMk id="20" creationId="{879A4067-B60A-0DF7-6DF8-D8797CB8BF51}"/>
          </ac:spMkLst>
        </pc:spChg>
        <pc:spChg chg="mod">
          <ac:chgData name="Heinrich Lukas Weil" userId="8de1357be3ba42a7" providerId="LiveId" clId="{9474362A-F329-4D6E-BDE7-F61DBA5ED742}" dt="2024-04-07T13:45:43.934" v="6282"/>
          <ac:spMkLst>
            <pc:docMk/>
            <pc:sldMk cId="65482215" sldId="2834"/>
            <ac:spMk id="21" creationId="{8FF0D654-146A-54E3-8D0F-5C15EFB51F95}"/>
          </ac:spMkLst>
        </pc:spChg>
        <pc:spChg chg="mod">
          <ac:chgData name="Heinrich Lukas Weil" userId="8de1357be3ba42a7" providerId="LiveId" clId="{9474362A-F329-4D6E-BDE7-F61DBA5ED742}" dt="2024-04-07T13:45:43.934" v="6282"/>
          <ac:spMkLst>
            <pc:docMk/>
            <pc:sldMk cId="65482215" sldId="2834"/>
            <ac:spMk id="22" creationId="{72BDA52D-76A1-1363-4378-D337977C2F1A}"/>
          </ac:spMkLst>
        </pc:spChg>
        <pc:spChg chg="mod">
          <ac:chgData name="Heinrich Lukas Weil" userId="8de1357be3ba42a7" providerId="LiveId" clId="{9474362A-F329-4D6E-BDE7-F61DBA5ED742}" dt="2024-04-07T13:45:43.934" v="6282"/>
          <ac:spMkLst>
            <pc:docMk/>
            <pc:sldMk cId="65482215" sldId="2834"/>
            <ac:spMk id="23" creationId="{6242248A-557A-EBC6-348B-D7986ED529C6}"/>
          </ac:spMkLst>
        </pc:spChg>
        <pc:spChg chg="mod">
          <ac:chgData name="Heinrich Lukas Weil" userId="8de1357be3ba42a7" providerId="LiveId" clId="{9474362A-F329-4D6E-BDE7-F61DBA5ED742}" dt="2024-04-07T13:45:43.934" v="6282"/>
          <ac:spMkLst>
            <pc:docMk/>
            <pc:sldMk cId="65482215" sldId="2834"/>
            <ac:spMk id="24" creationId="{8E43D2FD-1940-B2E4-095C-D5873B4D3F37}"/>
          </ac:spMkLst>
        </pc:spChg>
        <pc:spChg chg="mod">
          <ac:chgData name="Heinrich Lukas Weil" userId="8de1357be3ba42a7" providerId="LiveId" clId="{9474362A-F329-4D6E-BDE7-F61DBA5ED742}" dt="2024-04-07T13:45:43.934" v="6282"/>
          <ac:spMkLst>
            <pc:docMk/>
            <pc:sldMk cId="65482215" sldId="2834"/>
            <ac:spMk id="25" creationId="{C9A43247-5EB8-E1F1-29D7-18804C74E521}"/>
          </ac:spMkLst>
        </pc:spChg>
        <pc:spChg chg="mod">
          <ac:chgData name="Heinrich Lukas Weil" userId="8de1357be3ba42a7" providerId="LiveId" clId="{9474362A-F329-4D6E-BDE7-F61DBA5ED742}" dt="2024-04-07T13:45:43.934" v="6282"/>
          <ac:spMkLst>
            <pc:docMk/>
            <pc:sldMk cId="65482215" sldId="2834"/>
            <ac:spMk id="26" creationId="{1D266244-36DC-C9F1-FB12-8D140F4BF65C}"/>
          </ac:spMkLst>
        </pc:spChg>
        <pc:spChg chg="mod">
          <ac:chgData name="Heinrich Lukas Weil" userId="8de1357be3ba42a7" providerId="LiveId" clId="{9474362A-F329-4D6E-BDE7-F61DBA5ED742}" dt="2024-04-07T13:46:27.270" v="6288"/>
          <ac:spMkLst>
            <pc:docMk/>
            <pc:sldMk cId="65482215" sldId="2834"/>
            <ac:spMk id="29" creationId="{8A4B73F8-ABA6-DB34-F5D4-63370BDB5F00}"/>
          </ac:spMkLst>
        </pc:spChg>
        <pc:spChg chg="mod">
          <ac:chgData name="Heinrich Lukas Weil" userId="8de1357be3ba42a7" providerId="LiveId" clId="{9474362A-F329-4D6E-BDE7-F61DBA5ED742}" dt="2024-04-07T13:46:27.270" v="6288"/>
          <ac:spMkLst>
            <pc:docMk/>
            <pc:sldMk cId="65482215" sldId="2834"/>
            <ac:spMk id="30" creationId="{2715F1C9-619C-C1CF-7732-70BD77EAA7C8}"/>
          </ac:spMkLst>
        </pc:spChg>
        <pc:spChg chg="mod">
          <ac:chgData name="Heinrich Lukas Weil" userId="8de1357be3ba42a7" providerId="LiveId" clId="{9474362A-F329-4D6E-BDE7-F61DBA5ED742}" dt="2024-04-07T13:46:27.270" v="6288"/>
          <ac:spMkLst>
            <pc:docMk/>
            <pc:sldMk cId="65482215" sldId="2834"/>
            <ac:spMk id="31" creationId="{01F2FFE5-E9E8-4907-EF24-E95F9AA57021}"/>
          </ac:spMkLst>
        </pc:spChg>
        <pc:spChg chg="mod">
          <ac:chgData name="Heinrich Lukas Weil" userId="8de1357be3ba42a7" providerId="LiveId" clId="{9474362A-F329-4D6E-BDE7-F61DBA5ED742}" dt="2024-04-07T13:46:27.270" v="6288"/>
          <ac:spMkLst>
            <pc:docMk/>
            <pc:sldMk cId="65482215" sldId="2834"/>
            <ac:spMk id="32" creationId="{812828D1-C251-AF33-2029-9B0402B0DC2F}"/>
          </ac:spMkLst>
        </pc:spChg>
        <pc:spChg chg="mod">
          <ac:chgData name="Heinrich Lukas Weil" userId="8de1357be3ba42a7" providerId="LiveId" clId="{9474362A-F329-4D6E-BDE7-F61DBA5ED742}" dt="2024-04-07T13:46:27.270" v="6288"/>
          <ac:spMkLst>
            <pc:docMk/>
            <pc:sldMk cId="65482215" sldId="2834"/>
            <ac:spMk id="34" creationId="{4E3F100E-4D08-1EF8-6C6F-80DCA8B1184A}"/>
          </ac:spMkLst>
        </pc:spChg>
        <pc:spChg chg="mod">
          <ac:chgData name="Heinrich Lukas Weil" userId="8de1357be3ba42a7" providerId="LiveId" clId="{9474362A-F329-4D6E-BDE7-F61DBA5ED742}" dt="2024-04-07T13:46:27.270" v="6288"/>
          <ac:spMkLst>
            <pc:docMk/>
            <pc:sldMk cId="65482215" sldId="2834"/>
            <ac:spMk id="35" creationId="{BB8B92DD-0BD7-59C6-C010-AC888DAB90F9}"/>
          </ac:spMkLst>
        </pc:spChg>
        <pc:spChg chg="mod">
          <ac:chgData name="Heinrich Lukas Weil" userId="8de1357be3ba42a7" providerId="LiveId" clId="{9474362A-F329-4D6E-BDE7-F61DBA5ED742}" dt="2024-04-07T13:46:27.270" v="6288"/>
          <ac:spMkLst>
            <pc:docMk/>
            <pc:sldMk cId="65482215" sldId="2834"/>
            <ac:spMk id="36" creationId="{66091435-7D1E-FCB2-67C8-C2AFDAE031D4}"/>
          </ac:spMkLst>
        </pc:spChg>
        <pc:spChg chg="mod">
          <ac:chgData name="Heinrich Lukas Weil" userId="8de1357be3ba42a7" providerId="LiveId" clId="{9474362A-F329-4D6E-BDE7-F61DBA5ED742}" dt="2024-04-07T13:46:27.270" v="6288"/>
          <ac:spMkLst>
            <pc:docMk/>
            <pc:sldMk cId="65482215" sldId="2834"/>
            <ac:spMk id="37" creationId="{387AE77C-2D1D-09C6-AB6A-D7CFAF846DBE}"/>
          </ac:spMkLst>
        </pc:spChg>
        <pc:spChg chg="mod">
          <ac:chgData name="Heinrich Lukas Weil" userId="8de1357be3ba42a7" providerId="LiveId" clId="{9474362A-F329-4D6E-BDE7-F61DBA5ED742}" dt="2024-04-07T13:46:27.270" v="6288"/>
          <ac:spMkLst>
            <pc:docMk/>
            <pc:sldMk cId="65482215" sldId="2834"/>
            <ac:spMk id="38" creationId="{EF912674-8D62-F643-E0C0-EC0E15BCDD7B}"/>
          </ac:spMkLst>
        </pc:spChg>
        <pc:spChg chg="mod">
          <ac:chgData name="Heinrich Lukas Weil" userId="8de1357be3ba42a7" providerId="LiveId" clId="{9474362A-F329-4D6E-BDE7-F61DBA5ED742}" dt="2024-04-07T13:46:27.270" v="6288"/>
          <ac:spMkLst>
            <pc:docMk/>
            <pc:sldMk cId="65482215" sldId="2834"/>
            <ac:spMk id="39" creationId="{9891CB4B-8A07-6725-CAEE-48FACFEC259D}"/>
          </ac:spMkLst>
        </pc:spChg>
        <pc:spChg chg="add mod">
          <ac:chgData name="Heinrich Lukas Weil" userId="8de1357be3ba42a7" providerId="LiveId" clId="{9474362A-F329-4D6E-BDE7-F61DBA5ED742}" dt="2024-04-07T13:48:04.881" v="6323" actId="1076"/>
          <ac:spMkLst>
            <pc:docMk/>
            <pc:sldMk cId="65482215" sldId="2834"/>
            <ac:spMk id="40" creationId="{CA3036C2-3D31-E6A1-E974-36D074403204}"/>
          </ac:spMkLst>
        </pc:spChg>
        <pc:spChg chg="mod">
          <ac:chgData name="Heinrich Lukas Weil" userId="8de1357be3ba42a7" providerId="LiveId" clId="{9474362A-F329-4D6E-BDE7-F61DBA5ED742}" dt="2024-04-07T13:47:55.754" v="6321"/>
          <ac:spMkLst>
            <pc:docMk/>
            <pc:sldMk cId="65482215" sldId="2834"/>
            <ac:spMk id="42" creationId="{B86F3FCB-0F20-78E3-4A6F-11D3CF8A16C0}"/>
          </ac:spMkLst>
        </pc:spChg>
        <pc:spChg chg="mod">
          <ac:chgData name="Heinrich Lukas Weil" userId="8de1357be3ba42a7" providerId="LiveId" clId="{9474362A-F329-4D6E-BDE7-F61DBA5ED742}" dt="2024-04-07T13:47:55.754" v="6321"/>
          <ac:spMkLst>
            <pc:docMk/>
            <pc:sldMk cId="65482215" sldId="2834"/>
            <ac:spMk id="43" creationId="{407F1EE8-88CE-700F-2CFF-A32A629298C9}"/>
          </ac:spMkLst>
        </pc:spChg>
        <pc:grpChg chg="add mod">
          <ac:chgData name="Heinrich Lukas Weil" userId="8de1357be3ba42a7" providerId="LiveId" clId="{9474362A-F329-4D6E-BDE7-F61DBA5ED742}" dt="2024-04-07T13:47:16.520" v="6305" actId="1076"/>
          <ac:grpSpMkLst>
            <pc:docMk/>
            <pc:sldMk cId="65482215" sldId="2834"/>
            <ac:grpSpMk id="11" creationId="{1CE2425F-0581-FB12-A4DA-AA0F01CFCD67}"/>
          </ac:grpSpMkLst>
        </pc:grpChg>
        <pc:grpChg chg="mod">
          <ac:chgData name="Heinrich Lukas Weil" userId="8de1357be3ba42a7" providerId="LiveId" clId="{9474362A-F329-4D6E-BDE7-F61DBA5ED742}" dt="2024-04-07T13:45:43.934" v="6282"/>
          <ac:grpSpMkLst>
            <pc:docMk/>
            <pc:sldMk cId="65482215" sldId="2834"/>
            <ac:grpSpMk id="13" creationId="{4E4828C4-0CDF-E3C8-1F90-078947649E1E}"/>
          </ac:grpSpMkLst>
        </pc:grpChg>
        <pc:grpChg chg="add mod">
          <ac:chgData name="Heinrich Lukas Weil" userId="8de1357be3ba42a7" providerId="LiveId" clId="{9474362A-F329-4D6E-BDE7-F61DBA5ED742}" dt="2024-04-07T13:46:49.732" v="6299" actId="1076"/>
          <ac:grpSpMkLst>
            <pc:docMk/>
            <pc:sldMk cId="65482215" sldId="2834"/>
            <ac:grpSpMk id="28" creationId="{63EE0D9D-C120-9B4A-ECF8-A28D959084BE}"/>
          </ac:grpSpMkLst>
        </pc:grpChg>
        <pc:grpChg chg="add mod">
          <ac:chgData name="Heinrich Lukas Weil" userId="8de1357be3ba42a7" providerId="LiveId" clId="{9474362A-F329-4D6E-BDE7-F61DBA5ED742}" dt="2024-04-07T13:46:53.177" v="6301" actId="1076"/>
          <ac:grpSpMkLst>
            <pc:docMk/>
            <pc:sldMk cId="65482215" sldId="2834"/>
            <ac:grpSpMk id="33" creationId="{BF898CE5-045A-2DBE-3883-CB1BAF05E20B}"/>
          </ac:grpSpMkLst>
        </pc:grpChg>
        <pc:grpChg chg="add mod">
          <ac:chgData name="Heinrich Lukas Weil" userId="8de1357be3ba42a7" providerId="LiveId" clId="{9474362A-F329-4D6E-BDE7-F61DBA5ED742}" dt="2024-04-07T13:47:58.238" v="6322" actId="1076"/>
          <ac:grpSpMkLst>
            <pc:docMk/>
            <pc:sldMk cId="65482215" sldId="2834"/>
            <ac:grpSpMk id="41" creationId="{7E6E737E-0A6E-565C-CC16-994D8C7D8ACF}"/>
          </ac:grpSpMkLst>
        </pc:grpChg>
        <pc:picChg chg="add mod">
          <ac:chgData name="Heinrich Lukas Weil" userId="8de1357be3ba42a7" providerId="LiveId" clId="{9474362A-F329-4D6E-BDE7-F61DBA5ED742}" dt="2024-04-07T13:46:58.153" v="6302" actId="1076"/>
          <ac:picMkLst>
            <pc:docMk/>
            <pc:sldMk cId="65482215" sldId="2834"/>
            <ac:picMk id="27" creationId="{73ED5022-DC84-A8C2-943A-17D5071301F6}"/>
          </ac:picMkLst>
        </pc:picChg>
      </pc:sldChg>
      <pc:sldChg chg="addSp delSp modSp new mod">
        <pc:chgData name="Heinrich Lukas Weil" userId="8de1357be3ba42a7" providerId="LiveId" clId="{9474362A-F329-4D6E-BDE7-F61DBA5ED742}" dt="2024-04-07T18:08:37.263" v="7973" actId="20577"/>
        <pc:sldMkLst>
          <pc:docMk/>
          <pc:sldMk cId="118951344" sldId="2835"/>
        </pc:sldMkLst>
        <pc:spChg chg="mod">
          <ac:chgData name="Heinrich Lukas Weil" userId="8de1357be3ba42a7" providerId="LiveId" clId="{9474362A-F329-4D6E-BDE7-F61DBA5ED742}" dt="2024-04-07T13:57:16.517" v="6407" actId="20577"/>
          <ac:spMkLst>
            <pc:docMk/>
            <pc:sldMk cId="118951344" sldId="2835"/>
            <ac:spMk id="2" creationId="{9C463F42-0548-DD9E-C0D5-85FA06E2A810}"/>
          </ac:spMkLst>
        </pc:spChg>
        <pc:spChg chg="del">
          <ac:chgData name="Heinrich Lukas Weil" userId="8de1357be3ba42a7" providerId="LiveId" clId="{9474362A-F329-4D6E-BDE7-F61DBA5ED742}" dt="2024-04-07T13:53:29.063" v="6335" actId="478"/>
          <ac:spMkLst>
            <pc:docMk/>
            <pc:sldMk cId="118951344" sldId="2835"/>
            <ac:spMk id="3" creationId="{2D737AAD-1460-F25A-176A-6D9EDF826F39}"/>
          </ac:spMkLst>
        </pc:spChg>
        <pc:spChg chg="add mod">
          <ac:chgData name="Heinrich Lukas Weil" userId="8de1357be3ba42a7" providerId="LiveId" clId="{9474362A-F329-4D6E-BDE7-F61DBA5ED742}" dt="2024-04-07T18:08:37.263" v="7973" actId="20577"/>
          <ac:spMkLst>
            <pc:docMk/>
            <pc:sldMk cId="118951344" sldId="2835"/>
            <ac:spMk id="3" creationId="{E68BAE15-2CC8-E5C8-F8CE-E5F4147F812E}"/>
          </ac:spMkLst>
        </pc:spChg>
        <pc:spChg chg="add del mod">
          <ac:chgData name="Heinrich Lukas Weil" userId="8de1357be3ba42a7" providerId="LiveId" clId="{9474362A-F329-4D6E-BDE7-F61DBA5ED742}" dt="2024-04-07T13:50:55.799" v="6333"/>
          <ac:spMkLst>
            <pc:docMk/>
            <pc:sldMk cId="118951344" sldId="2835"/>
            <ac:spMk id="5" creationId="{E01BEE1E-ED04-C89F-5EF8-9504E849A92C}"/>
          </ac:spMkLst>
        </pc:spChg>
        <pc:spChg chg="add mod">
          <ac:chgData name="Heinrich Lukas Weil" userId="8de1357be3ba42a7" providerId="LiveId" clId="{9474362A-F329-4D6E-BDE7-F61DBA5ED742}" dt="2024-04-07T13:50:57.141" v="6334"/>
          <ac:spMkLst>
            <pc:docMk/>
            <pc:sldMk cId="118951344" sldId="2835"/>
            <ac:spMk id="6" creationId="{5C47B341-6779-97FD-7473-F40E96684778}"/>
          </ac:spMkLst>
        </pc:spChg>
        <pc:spChg chg="add del">
          <ac:chgData name="Heinrich Lukas Weil" userId="8de1357be3ba42a7" providerId="LiveId" clId="{9474362A-F329-4D6E-BDE7-F61DBA5ED742}" dt="2024-04-07T13:53:31.801" v="6337" actId="22"/>
          <ac:spMkLst>
            <pc:docMk/>
            <pc:sldMk cId="118951344" sldId="2835"/>
            <ac:spMk id="8" creationId="{BB9387DB-0950-9679-04BF-AB61606CEBB6}"/>
          </ac:spMkLst>
        </pc:spChg>
        <pc:spChg chg="add mod">
          <ac:chgData name="Heinrich Lukas Weil" userId="8de1357be3ba42a7" providerId="LiveId" clId="{9474362A-F329-4D6E-BDE7-F61DBA5ED742}" dt="2024-04-07T18:08:09.709" v="7878" actId="404"/>
          <ac:spMkLst>
            <pc:docMk/>
            <pc:sldMk cId="118951344" sldId="2835"/>
            <ac:spMk id="10" creationId="{81C3B622-EA9A-1196-5017-36EF1BAB9D03}"/>
          </ac:spMkLst>
        </pc:spChg>
        <pc:spChg chg="add mod">
          <ac:chgData name="Heinrich Lukas Weil" userId="8de1357be3ba42a7" providerId="LiveId" clId="{9474362A-F329-4D6E-BDE7-F61DBA5ED742}" dt="2024-04-07T18:07:49.116" v="7876" actId="1036"/>
          <ac:spMkLst>
            <pc:docMk/>
            <pc:sldMk cId="118951344" sldId="2835"/>
            <ac:spMk id="12" creationId="{B088DC74-46E3-C6E0-0D1E-83347C839425}"/>
          </ac:spMkLst>
        </pc:spChg>
        <pc:spChg chg="add mod">
          <ac:chgData name="Heinrich Lukas Weil" userId="8de1357be3ba42a7" providerId="LiveId" clId="{9474362A-F329-4D6E-BDE7-F61DBA5ED742}" dt="2024-04-07T18:08:18.761" v="7902" actId="1035"/>
          <ac:spMkLst>
            <pc:docMk/>
            <pc:sldMk cId="118951344" sldId="2835"/>
            <ac:spMk id="13" creationId="{FCA6D991-56C8-1C9E-42E5-013FD93BB99F}"/>
          </ac:spMkLst>
        </pc:spChg>
        <pc:spChg chg="add del mod">
          <ac:chgData name="Heinrich Lukas Weil" userId="8de1357be3ba42a7" providerId="LiveId" clId="{9474362A-F329-4D6E-BDE7-F61DBA5ED742}" dt="2024-04-07T14:06:17.050" v="6557" actId="22"/>
          <ac:spMkLst>
            <pc:docMk/>
            <pc:sldMk cId="118951344" sldId="2835"/>
            <ac:spMk id="15" creationId="{B4283A89-B43F-C17E-361A-6F1B5A6B96D5}"/>
          </ac:spMkLst>
        </pc:spChg>
        <pc:spChg chg="add mod">
          <ac:chgData name="Heinrich Lukas Weil" userId="8de1357be3ba42a7" providerId="LiveId" clId="{9474362A-F329-4D6E-BDE7-F61DBA5ED742}" dt="2024-04-07T18:08:20.658" v="7918" actId="1035"/>
          <ac:spMkLst>
            <pc:docMk/>
            <pc:sldMk cId="118951344" sldId="2835"/>
            <ac:spMk id="17" creationId="{6FE8AABC-40C6-9E18-1E5B-C580E68E6647}"/>
          </ac:spMkLst>
        </pc:spChg>
        <pc:picChg chg="add mod">
          <ac:chgData name="Heinrich Lukas Weil" userId="8de1357be3ba42a7" providerId="LiveId" clId="{9474362A-F329-4D6E-BDE7-F61DBA5ED742}" dt="2024-04-07T18:07:49.116" v="7876" actId="1036"/>
          <ac:picMkLst>
            <pc:docMk/>
            <pc:sldMk cId="118951344" sldId="2835"/>
            <ac:picMk id="11" creationId="{A775CD9C-4461-2508-47BB-BFDEF16C50BA}"/>
          </ac:picMkLst>
        </pc:picChg>
      </pc:sldChg>
      <pc:sldChg chg="add del">
        <pc:chgData name="Heinrich Lukas Weil" userId="8de1357be3ba42a7" providerId="LiveId" clId="{9474362A-F329-4D6E-BDE7-F61DBA5ED742}" dt="2024-04-07T13:45:13.335" v="6273" actId="47"/>
        <pc:sldMkLst>
          <pc:docMk/>
          <pc:sldMk cId="2961413954" sldId="2835"/>
        </pc:sldMkLst>
      </pc:sldChg>
      <pc:sldChg chg="addSp delSp modSp new mod">
        <pc:chgData name="Heinrich Lukas Weil" userId="8de1357be3ba42a7" providerId="LiveId" clId="{9474362A-F329-4D6E-BDE7-F61DBA5ED742}" dt="2024-04-07T21:39:30.275" v="9004" actId="166"/>
        <pc:sldMkLst>
          <pc:docMk/>
          <pc:sldMk cId="3936432575" sldId="2836"/>
        </pc:sldMkLst>
        <pc:spChg chg="mod">
          <ac:chgData name="Heinrich Lukas Weil" userId="8de1357be3ba42a7" providerId="LiveId" clId="{9474362A-F329-4D6E-BDE7-F61DBA5ED742}" dt="2024-04-07T15:27:51.140" v="6574"/>
          <ac:spMkLst>
            <pc:docMk/>
            <pc:sldMk cId="3936432575" sldId="2836"/>
            <ac:spMk id="2" creationId="{286D79C6-441E-97A5-0D76-5E231CCEEE0A}"/>
          </ac:spMkLst>
        </pc:spChg>
        <pc:spChg chg="del">
          <ac:chgData name="Heinrich Lukas Weil" userId="8de1357be3ba42a7" providerId="LiveId" clId="{9474362A-F329-4D6E-BDE7-F61DBA5ED742}" dt="2024-04-07T15:36:27.743" v="6578" actId="478"/>
          <ac:spMkLst>
            <pc:docMk/>
            <pc:sldMk cId="3936432575" sldId="2836"/>
            <ac:spMk id="3" creationId="{4413E3AF-2281-961C-BE8B-B1CEF40835A6}"/>
          </ac:spMkLst>
        </pc:spChg>
        <pc:spChg chg="mod">
          <ac:chgData name="Heinrich Lukas Weil" userId="8de1357be3ba42a7" providerId="LiveId" clId="{9474362A-F329-4D6E-BDE7-F61DBA5ED742}" dt="2024-04-07T21:39:04.758" v="8996"/>
          <ac:spMkLst>
            <pc:docMk/>
            <pc:sldMk cId="3936432575" sldId="2836"/>
            <ac:spMk id="6" creationId="{35E73A32-72DA-F968-AFF2-00D8FEC0331A}"/>
          </ac:spMkLst>
        </pc:spChg>
        <pc:spChg chg="add del mod">
          <ac:chgData name="Heinrich Lukas Weil" userId="8de1357be3ba42a7" providerId="LiveId" clId="{9474362A-F329-4D6E-BDE7-F61DBA5ED742}" dt="2024-04-07T15:58:59.278" v="7066" actId="478"/>
          <ac:spMkLst>
            <pc:docMk/>
            <pc:sldMk cId="3936432575" sldId="2836"/>
            <ac:spMk id="6" creationId="{5B85ED79-9ACC-177C-BE0C-DCAADE11C031}"/>
          </ac:spMkLst>
        </pc:spChg>
        <pc:spChg chg="add mod">
          <ac:chgData name="Heinrich Lukas Weil" userId="8de1357be3ba42a7" providerId="LiveId" clId="{9474362A-F329-4D6E-BDE7-F61DBA5ED742}" dt="2024-04-07T15:42:44.925" v="6708" actId="207"/>
          <ac:spMkLst>
            <pc:docMk/>
            <pc:sldMk cId="3936432575" sldId="2836"/>
            <ac:spMk id="7" creationId="{5E7A6054-3E94-0ADC-099D-FC6947A3DD54}"/>
          </ac:spMkLst>
        </pc:spChg>
        <pc:spChg chg="add mod">
          <ac:chgData name="Heinrich Lukas Weil" userId="8de1357be3ba42a7" providerId="LiveId" clId="{9474362A-F329-4D6E-BDE7-F61DBA5ED742}" dt="2024-04-07T15:46:25.900" v="6739" actId="20577"/>
          <ac:spMkLst>
            <pc:docMk/>
            <pc:sldMk cId="3936432575" sldId="2836"/>
            <ac:spMk id="8" creationId="{94210E82-A1E8-0BAF-D596-CC001BAD1069}"/>
          </ac:spMkLst>
        </pc:spChg>
        <pc:spChg chg="mod">
          <ac:chgData name="Heinrich Lukas Weil" userId="8de1357be3ba42a7" providerId="LiveId" clId="{9474362A-F329-4D6E-BDE7-F61DBA5ED742}" dt="2024-04-07T21:39:04.758" v="8996"/>
          <ac:spMkLst>
            <pc:docMk/>
            <pc:sldMk cId="3936432575" sldId="2836"/>
            <ac:spMk id="9" creationId="{D8AC9A2B-4C1D-A107-4B5A-7F463D51BAE1}"/>
          </ac:spMkLst>
        </pc:spChg>
        <pc:spChg chg="add del mod">
          <ac:chgData name="Heinrich Lukas Weil" userId="8de1357be3ba42a7" providerId="LiveId" clId="{9474362A-F329-4D6E-BDE7-F61DBA5ED742}" dt="2024-04-07T15:43:14.200" v="6714" actId="478"/>
          <ac:spMkLst>
            <pc:docMk/>
            <pc:sldMk cId="3936432575" sldId="2836"/>
            <ac:spMk id="11" creationId="{432576AD-1D3E-2E91-34C9-0A9927607698}"/>
          </ac:spMkLst>
        </pc:spChg>
        <pc:spChg chg="add mod">
          <ac:chgData name="Heinrich Lukas Weil" userId="8de1357be3ba42a7" providerId="LiveId" clId="{9474362A-F329-4D6E-BDE7-F61DBA5ED742}" dt="2024-04-07T15:41:24.159" v="6683" actId="1076"/>
          <ac:spMkLst>
            <pc:docMk/>
            <pc:sldMk cId="3936432575" sldId="2836"/>
            <ac:spMk id="14" creationId="{12FA64DC-A720-7615-BF3F-D6F0D3B30A73}"/>
          </ac:spMkLst>
        </pc:spChg>
        <pc:spChg chg="add mod">
          <ac:chgData name="Heinrich Lukas Weil" userId="8de1357be3ba42a7" providerId="LiveId" clId="{9474362A-F329-4D6E-BDE7-F61DBA5ED742}" dt="2024-04-07T15:42:01.162" v="6692" actId="1076"/>
          <ac:spMkLst>
            <pc:docMk/>
            <pc:sldMk cId="3936432575" sldId="2836"/>
            <ac:spMk id="15" creationId="{546A7AC6-D4DA-5377-B68D-A6A4AF340AF3}"/>
          </ac:spMkLst>
        </pc:spChg>
        <pc:spChg chg="add mod">
          <ac:chgData name="Heinrich Lukas Weil" userId="8de1357be3ba42a7" providerId="LiveId" clId="{9474362A-F329-4D6E-BDE7-F61DBA5ED742}" dt="2024-04-07T15:41:24.159" v="6683" actId="1076"/>
          <ac:spMkLst>
            <pc:docMk/>
            <pc:sldMk cId="3936432575" sldId="2836"/>
            <ac:spMk id="17" creationId="{101274C3-4208-2B8D-90DF-6858DD7598DD}"/>
          </ac:spMkLst>
        </pc:spChg>
        <pc:spChg chg="add mod">
          <ac:chgData name="Heinrich Lukas Weil" userId="8de1357be3ba42a7" providerId="LiveId" clId="{9474362A-F329-4D6E-BDE7-F61DBA5ED742}" dt="2024-04-07T15:41:55.985" v="6689" actId="13822"/>
          <ac:spMkLst>
            <pc:docMk/>
            <pc:sldMk cId="3936432575" sldId="2836"/>
            <ac:spMk id="18" creationId="{E7A48409-76B0-1E27-D168-3E88A5B78BDA}"/>
          </ac:spMkLst>
        </pc:spChg>
        <pc:spChg chg="add mod">
          <ac:chgData name="Heinrich Lukas Weil" userId="8de1357be3ba42a7" providerId="LiveId" clId="{9474362A-F329-4D6E-BDE7-F61DBA5ED742}" dt="2024-04-07T15:42:01.684" v="6693"/>
          <ac:spMkLst>
            <pc:docMk/>
            <pc:sldMk cId="3936432575" sldId="2836"/>
            <ac:spMk id="21" creationId="{B6835FB4-0094-5065-B0FF-D433B5019BB8}"/>
          </ac:spMkLst>
        </pc:spChg>
        <pc:spChg chg="add mod">
          <ac:chgData name="Heinrich Lukas Weil" userId="8de1357be3ba42a7" providerId="LiveId" clId="{9474362A-F329-4D6E-BDE7-F61DBA5ED742}" dt="2024-04-07T15:42:01.684" v="6693"/>
          <ac:spMkLst>
            <pc:docMk/>
            <pc:sldMk cId="3936432575" sldId="2836"/>
            <ac:spMk id="22" creationId="{2B63633B-3363-4F71-7EC7-62D0339B5F2E}"/>
          </ac:spMkLst>
        </pc:spChg>
        <pc:spChg chg="add mod">
          <ac:chgData name="Heinrich Lukas Weil" userId="8de1357be3ba42a7" providerId="LiveId" clId="{9474362A-F329-4D6E-BDE7-F61DBA5ED742}" dt="2024-04-07T15:42:01.684" v="6693"/>
          <ac:spMkLst>
            <pc:docMk/>
            <pc:sldMk cId="3936432575" sldId="2836"/>
            <ac:spMk id="24" creationId="{7FBBBFC5-3E87-4B5D-B3A1-5B70D079598E}"/>
          </ac:spMkLst>
        </pc:spChg>
        <pc:spChg chg="add del mod">
          <ac:chgData name="Heinrich Lukas Weil" userId="8de1357be3ba42a7" providerId="LiveId" clId="{9474362A-F329-4D6E-BDE7-F61DBA5ED742}" dt="2024-04-07T15:42:29.188" v="6705" actId="478"/>
          <ac:spMkLst>
            <pc:docMk/>
            <pc:sldMk cId="3936432575" sldId="2836"/>
            <ac:spMk id="25" creationId="{C5279BC1-098B-83DE-24C7-A45B058BC922}"/>
          </ac:spMkLst>
        </pc:spChg>
        <pc:spChg chg="add mod">
          <ac:chgData name="Heinrich Lukas Weil" userId="8de1357be3ba42a7" providerId="LiveId" clId="{9474362A-F329-4D6E-BDE7-F61DBA5ED742}" dt="2024-04-07T15:58:48.301" v="7063" actId="1076"/>
          <ac:spMkLst>
            <pc:docMk/>
            <pc:sldMk cId="3936432575" sldId="2836"/>
            <ac:spMk id="26" creationId="{A178A4F6-F28B-31F3-A469-4919C826EDE7}"/>
          </ac:spMkLst>
        </pc:spChg>
        <pc:spChg chg="add mod">
          <ac:chgData name="Heinrich Lukas Weil" userId="8de1357be3ba42a7" providerId="LiveId" clId="{9474362A-F329-4D6E-BDE7-F61DBA5ED742}" dt="2024-04-07T15:59:19.964" v="7071" actId="1037"/>
          <ac:spMkLst>
            <pc:docMk/>
            <pc:sldMk cId="3936432575" sldId="2836"/>
            <ac:spMk id="29" creationId="{670E866A-7CDA-B5ED-AF71-6B8CDC568BD6}"/>
          </ac:spMkLst>
        </pc:spChg>
        <pc:grpChg chg="add mod ord">
          <ac:chgData name="Heinrich Lukas Weil" userId="8de1357be3ba42a7" providerId="LiveId" clId="{9474362A-F329-4D6E-BDE7-F61DBA5ED742}" dt="2024-04-07T21:39:30.275" v="9004" actId="166"/>
          <ac:grpSpMkLst>
            <pc:docMk/>
            <pc:sldMk cId="3936432575" sldId="2836"/>
            <ac:grpSpMk id="3" creationId="{EEE47238-F215-1ACE-BA04-2705EC337246}"/>
          </ac:grpSpMkLst>
        </pc:grpChg>
        <pc:picChg chg="add mod">
          <ac:chgData name="Heinrich Lukas Weil" userId="8de1357be3ba42a7" providerId="LiveId" clId="{9474362A-F329-4D6E-BDE7-F61DBA5ED742}" dt="2024-04-07T15:41:17.365" v="6681" actId="1076"/>
          <ac:picMkLst>
            <pc:docMk/>
            <pc:sldMk cId="3936432575" sldId="2836"/>
            <ac:picMk id="4" creationId="{EC7583EC-7431-7C37-5A65-B10D4F5DF31E}"/>
          </ac:picMkLst>
        </pc:picChg>
        <pc:picChg chg="add del mod">
          <ac:chgData name="Heinrich Lukas Weil" userId="8de1357be3ba42a7" providerId="LiveId" clId="{9474362A-F329-4D6E-BDE7-F61DBA5ED742}" dt="2024-04-07T21:39:21.469" v="9003" actId="478"/>
          <ac:picMkLst>
            <pc:docMk/>
            <pc:sldMk cId="3936432575" sldId="2836"/>
            <ac:picMk id="5" creationId="{16D4B15A-4F14-74E2-82B0-467835570852}"/>
          </ac:picMkLst>
        </pc:picChg>
        <pc:picChg chg="add mod">
          <ac:chgData name="Heinrich Lukas Weil" userId="8de1357be3ba42a7" providerId="LiveId" clId="{9474362A-F329-4D6E-BDE7-F61DBA5ED742}" dt="2024-04-07T21:01:14.379" v="8382" actId="207"/>
          <ac:picMkLst>
            <pc:docMk/>
            <pc:sldMk cId="3936432575" sldId="2836"/>
            <ac:picMk id="10" creationId="{86FA73C8-1C21-E6CE-F7A6-8555BF2F1C28}"/>
          </ac:picMkLst>
        </pc:picChg>
        <pc:picChg chg="add del mod">
          <ac:chgData name="Heinrich Lukas Weil" userId="8de1357be3ba42a7" providerId="LiveId" clId="{9474362A-F329-4D6E-BDE7-F61DBA5ED742}" dt="2024-04-07T15:41:58.933" v="6690" actId="478"/>
          <ac:picMkLst>
            <pc:docMk/>
            <pc:sldMk cId="3936432575" sldId="2836"/>
            <ac:picMk id="12" creationId="{7C067BCB-C3DF-3875-CAA8-B80041023EBD}"/>
          </ac:picMkLst>
        </pc:picChg>
        <pc:picChg chg="add del mod">
          <ac:chgData name="Heinrich Lukas Weil" userId="8de1357be3ba42a7" providerId="LiveId" clId="{9474362A-F329-4D6E-BDE7-F61DBA5ED742}" dt="2024-04-07T15:41:26.194" v="6684" actId="478"/>
          <ac:picMkLst>
            <pc:docMk/>
            <pc:sldMk cId="3936432575" sldId="2836"/>
            <ac:picMk id="13" creationId="{62BCC99A-EEFC-D3F4-F54D-75D367F475FB}"/>
          </ac:picMkLst>
        </pc:picChg>
        <pc:picChg chg="add mod">
          <ac:chgData name="Heinrich Lukas Weil" userId="8de1357be3ba42a7" providerId="LiveId" clId="{9474362A-F329-4D6E-BDE7-F61DBA5ED742}" dt="2024-04-07T21:01:14.745" v="8383" actId="207"/>
          <ac:picMkLst>
            <pc:docMk/>
            <pc:sldMk cId="3936432575" sldId="2836"/>
            <ac:picMk id="16" creationId="{9729C8C6-C90D-881A-02B0-5F522DEC20F1}"/>
          </ac:picMkLst>
        </pc:picChg>
        <pc:picChg chg="add mod">
          <ac:chgData name="Heinrich Lukas Weil" userId="8de1357be3ba42a7" providerId="LiveId" clId="{9474362A-F329-4D6E-BDE7-F61DBA5ED742}" dt="2024-04-07T15:42:01.684" v="6693"/>
          <ac:picMkLst>
            <pc:docMk/>
            <pc:sldMk cId="3936432575" sldId="2836"/>
            <ac:picMk id="19" creationId="{BAEC2CC0-76B8-B333-0371-8D70E33113F3}"/>
          </ac:picMkLst>
        </pc:picChg>
        <pc:picChg chg="add mod">
          <ac:chgData name="Heinrich Lukas Weil" userId="8de1357be3ba42a7" providerId="LiveId" clId="{9474362A-F329-4D6E-BDE7-F61DBA5ED742}" dt="2024-04-07T15:42:01.684" v="6693"/>
          <ac:picMkLst>
            <pc:docMk/>
            <pc:sldMk cId="3936432575" sldId="2836"/>
            <ac:picMk id="20" creationId="{9C4AAFCB-3061-18EA-854A-7B62723BCB3C}"/>
          </ac:picMkLst>
        </pc:picChg>
        <pc:picChg chg="add mod">
          <ac:chgData name="Heinrich Lukas Weil" userId="8de1357be3ba42a7" providerId="LiveId" clId="{9474362A-F329-4D6E-BDE7-F61DBA5ED742}" dt="2024-04-07T15:42:01.684" v="6693"/>
          <ac:picMkLst>
            <pc:docMk/>
            <pc:sldMk cId="3936432575" sldId="2836"/>
            <ac:picMk id="23" creationId="{EC199AD4-DD2C-A41B-9528-99C3B3ED734A}"/>
          </ac:picMkLst>
        </pc:picChg>
        <pc:picChg chg="add mod">
          <ac:chgData name="Heinrich Lukas Weil" userId="8de1357be3ba42a7" providerId="LiveId" clId="{9474362A-F329-4D6E-BDE7-F61DBA5ED742}" dt="2024-04-07T15:43:17.930" v="6717" actId="1076"/>
          <ac:picMkLst>
            <pc:docMk/>
            <pc:sldMk cId="3936432575" sldId="2836"/>
            <ac:picMk id="28" creationId="{8071BCB0-CB69-4A5E-41A4-43CAA468EEBE}"/>
          </ac:picMkLst>
        </pc:picChg>
      </pc:sldChg>
      <pc:sldChg chg="addSp delSp modSp add mod">
        <pc:chgData name="Heinrich Lukas Weil" userId="8de1357be3ba42a7" providerId="LiveId" clId="{9474362A-F329-4D6E-BDE7-F61DBA5ED742}" dt="2024-04-07T21:39:44.461" v="9006"/>
        <pc:sldMkLst>
          <pc:docMk/>
          <pc:sldMk cId="2841230699" sldId="2837"/>
        </pc:sldMkLst>
        <pc:spChg chg="mod">
          <ac:chgData name="Heinrich Lukas Weil" userId="8de1357be3ba42a7" providerId="LiveId" clId="{9474362A-F329-4D6E-BDE7-F61DBA5ED742}" dt="2024-04-07T15:52:42.001" v="6905"/>
          <ac:spMkLst>
            <pc:docMk/>
            <pc:sldMk cId="2841230699" sldId="2837"/>
            <ac:spMk id="2" creationId="{286D79C6-441E-97A5-0D76-5E231CCEEE0A}"/>
          </ac:spMkLst>
        </pc:spChg>
        <pc:spChg chg="del">
          <ac:chgData name="Heinrich Lukas Weil" userId="8de1357be3ba42a7" providerId="LiveId" clId="{9474362A-F329-4D6E-BDE7-F61DBA5ED742}" dt="2024-04-07T15:59:26.211" v="7073" actId="478"/>
          <ac:spMkLst>
            <pc:docMk/>
            <pc:sldMk cId="2841230699" sldId="2837"/>
            <ac:spMk id="6" creationId="{5B85ED79-9ACC-177C-BE0C-DCAADE11C031}"/>
          </ac:spMkLst>
        </pc:spChg>
        <pc:spChg chg="add mod">
          <ac:chgData name="Heinrich Lukas Weil" userId="8de1357be3ba42a7" providerId="LiveId" clId="{9474362A-F329-4D6E-BDE7-F61DBA5ED742}" dt="2024-04-07T15:59:27.145" v="7074"/>
          <ac:spMkLst>
            <pc:docMk/>
            <pc:sldMk cId="2841230699" sldId="2837"/>
            <ac:spMk id="11" creationId="{A062296C-4683-3489-DD30-1046B78B19DC}"/>
          </ac:spMkLst>
        </pc:spChg>
        <pc:spChg chg="add mod">
          <ac:chgData name="Heinrich Lukas Weil" userId="8de1357be3ba42a7" providerId="LiveId" clId="{9474362A-F329-4D6E-BDE7-F61DBA5ED742}" dt="2024-04-07T15:59:27.145" v="7074"/>
          <ac:spMkLst>
            <pc:docMk/>
            <pc:sldMk cId="2841230699" sldId="2837"/>
            <ac:spMk id="12" creationId="{259F00D0-49A7-F1A7-7751-79C35C8FC95B}"/>
          </ac:spMkLst>
        </pc:spChg>
        <pc:spChg chg="add mod ord">
          <ac:chgData name="Heinrich Lukas Weil" userId="8de1357be3ba42a7" providerId="LiveId" clId="{9474362A-F329-4D6E-BDE7-F61DBA5ED742}" dt="2024-04-07T16:03:35.223" v="7230" actId="171"/>
          <ac:spMkLst>
            <pc:docMk/>
            <pc:sldMk cId="2841230699" sldId="2837"/>
            <ac:spMk id="13" creationId="{A7269E53-7671-A3BB-6151-CC31CCCB9F81}"/>
          </ac:spMkLst>
        </pc:spChg>
        <pc:spChg chg="mod">
          <ac:chgData name="Heinrich Lukas Weil" userId="8de1357be3ba42a7" providerId="LiveId" clId="{9474362A-F329-4D6E-BDE7-F61DBA5ED742}" dt="2024-04-07T21:39:44.461" v="9006"/>
          <ac:spMkLst>
            <pc:docMk/>
            <pc:sldMk cId="2841230699" sldId="2837"/>
            <ac:spMk id="15" creationId="{C3E8690A-AEC6-FFD1-2B92-1F4CB4DF909C}"/>
          </ac:spMkLst>
        </pc:spChg>
        <pc:spChg chg="mod">
          <ac:chgData name="Heinrich Lukas Weil" userId="8de1357be3ba42a7" providerId="LiveId" clId="{9474362A-F329-4D6E-BDE7-F61DBA5ED742}" dt="2024-04-07T21:39:44.461" v="9006"/>
          <ac:spMkLst>
            <pc:docMk/>
            <pc:sldMk cId="2841230699" sldId="2837"/>
            <ac:spMk id="17" creationId="{17750D2A-228E-632A-55A4-8D2E4FF7B566}"/>
          </ac:spMkLst>
        </pc:spChg>
        <pc:spChg chg="del">
          <ac:chgData name="Heinrich Lukas Weil" userId="8de1357be3ba42a7" providerId="LiveId" clId="{9474362A-F329-4D6E-BDE7-F61DBA5ED742}" dt="2024-04-07T15:59:25.468" v="7072" actId="478"/>
          <ac:spMkLst>
            <pc:docMk/>
            <pc:sldMk cId="2841230699" sldId="2837"/>
            <ac:spMk id="26" creationId="{A178A4F6-F28B-31F3-A469-4919C826EDE7}"/>
          </ac:spMkLst>
        </pc:spChg>
        <pc:grpChg chg="add mod">
          <ac:chgData name="Heinrich Lukas Weil" userId="8de1357be3ba42a7" providerId="LiveId" clId="{9474362A-F329-4D6E-BDE7-F61DBA5ED742}" dt="2024-04-07T21:39:44.461" v="9006"/>
          <ac:grpSpMkLst>
            <pc:docMk/>
            <pc:sldMk cId="2841230699" sldId="2837"/>
            <ac:grpSpMk id="6" creationId="{7A1663DD-7E7C-5FB9-425D-41ADCBBFE7C2}"/>
          </ac:grpSpMkLst>
        </pc:grpChg>
        <pc:picChg chg="del">
          <ac:chgData name="Heinrich Lukas Weil" userId="8de1357be3ba42a7" providerId="LiveId" clId="{9474362A-F329-4D6E-BDE7-F61DBA5ED742}" dt="2024-04-07T21:39:43.576" v="9005" actId="478"/>
          <ac:picMkLst>
            <pc:docMk/>
            <pc:sldMk cId="2841230699" sldId="2837"/>
            <ac:picMk id="5" creationId="{16D4B15A-4F14-74E2-82B0-467835570852}"/>
          </ac:picMkLst>
        </pc:picChg>
      </pc:sldChg>
      <pc:sldChg chg="addSp delSp modSp add del mod">
        <pc:chgData name="Heinrich Lukas Weil" userId="8de1357be3ba42a7" providerId="LiveId" clId="{9474362A-F329-4D6E-BDE7-F61DBA5ED742}" dt="2024-04-07T15:52:09.362" v="6902" actId="2696"/>
        <pc:sldMkLst>
          <pc:docMk/>
          <pc:sldMk cId="3110939322" sldId="2837"/>
        </pc:sldMkLst>
        <pc:spChg chg="mod">
          <ac:chgData name="Heinrich Lukas Weil" userId="8de1357be3ba42a7" providerId="LiveId" clId="{9474362A-F329-4D6E-BDE7-F61DBA5ED742}" dt="2024-04-07T15:51:29.754" v="6901" actId="20577"/>
          <ac:spMkLst>
            <pc:docMk/>
            <pc:sldMk cId="3110939322" sldId="2837"/>
            <ac:spMk id="2" creationId="{286D79C6-441E-97A5-0D76-5E231CCEEE0A}"/>
          </ac:spMkLst>
        </pc:spChg>
        <pc:spChg chg="mod">
          <ac:chgData name="Heinrich Lukas Weil" userId="8de1357be3ba42a7" providerId="LiveId" clId="{9474362A-F329-4D6E-BDE7-F61DBA5ED742}" dt="2024-04-07T15:50:58.691" v="6881" actId="27636"/>
          <ac:spMkLst>
            <pc:docMk/>
            <pc:sldMk cId="3110939322" sldId="2837"/>
            <ac:spMk id="8" creationId="{94210E82-A1E8-0BAF-D596-CC001BAD1069}"/>
          </ac:spMkLst>
        </pc:spChg>
        <pc:spChg chg="add mod ord">
          <ac:chgData name="Heinrich Lukas Weil" userId="8de1357be3ba42a7" providerId="LiveId" clId="{9474362A-F329-4D6E-BDE7-F61DBA5ED742}" dt="2024-04-07T15:45:36.855" v="6727" actId="167"/>
          <ac:spMkLst>
            <pc:docMk/>
            <pc:sldMk cId="3110939322" sldId="2837"/>
            <ac:spMk id="9" creationId="{1273E8F4-38BE-A81C-39F2-99CAA31D2B24}"/>
          </ac:spMkLst>
        </pc:spChg>
        <pc:spChg chg="del">
          <ac:chgData name="Heinrich Lukas Weil" userId="8de1357be3ba42a7" providerId="LiveId" clId="{9474362A-F329-4D6E-BDE7-F61DBA5ED742}" dt="2024-04-07T15:45:31.666" v="6725" actId="478"/>
          <ac:spMkLst>
            <pc:docMk/>
            <pc:sldMk cId="3110939322" sldId="2837"/>
            <ac:spMk id="15" creationId="{546A7AC6-D4DA-5377-B68D-A6A4AF340AF3}"/>
          </ac:spMkLst>
        </pc:spChg>
        <pc:spChg chg="del">
          <ac:chgData name="Heinrich Lukas Weil" userId="8de1357be3ba42a7" providerId="LiveId" clId="{9474362A-F329-4D6E-BDE7-F61DBA5ED742}" dt="2024-04-07T15:45:09.778" v="6722" actId="478"/>
          <ac:spMkLst>
            <pc:docMk/>
            <pc:sldMk cId="3110939322" sldId="2837"/>
            <ac:spMk id="17" creationId="{101274C3-4208-2B8D-90DF-6858DD7598DD}"/>
          </ac:spMkLst>
        </pc:spChg>
        <pc:picChg chg="add mod">
          <ac:chgData name="Heinrich Lukas Weil" userId="8de1357be3ba42a7" providerId="LiveId" clId="{9474362A-F329-4D6E-BDE7-F61DBA5ED742}" dt="2024-04-07T15:45:08.084" v="6721" actId="1076"/>
          <ac:picMkLst>
            <pc:docMk/>
            <pc:sldMk cId="3110939322" sldId="2837"/>
            <ac:picMk id="3" creationId="{070BBA6C-51A5-AA9C-141C-C725D41B476F}"/>
          </ac:picMkLst>
        </pc:picChg>
      </pc:sldChg>
      <pc:sldChg chg="addSp delSp modSp add mod">
        <pc:chgData name="Heinrich Lukas Weil" userId="8de1357be3ba42a7" providerId="LiveId" clId="{9474362A-F329-4D6E-BDE7-F61DBA5ED742}" dt="2024-04-07T21:06:17.642" v="8408" actId="27636"/>
        <pc:sldMkLst>
          <pc:docMk/>
          <pc:sldMk cId="1628825136" sldId="2838"/>
        </pc:sldMkLst>
        <pc:spChg chg="del mod">
          <ac:chgData name="Heinrich Lukas Weil" userId="8de1357be3ba42a7" providerId="LiveId" clId="{9474362A-F329-4D6E-BDE7-F61DBA5ED742}" dt="2024-04-07T16:00:04.343" v="7088"/>
          <ac:spMkLst>
            <pc:docMk/>
            <pc:sldMk cId="1628825136" sldId="2838"/>
            <ac:spMk id="2" creationId="{286D79C6-441E-97A5-0D76-5E231CCEEE0A}"/>
          </ac:spMkLst>
        </pc:spChg>
        <pc:spChg chg="del">
          <ac:chgData name="Heinrich Lukas Weil" userId="8de1357be3ba42a7" providerId="LiveId" clId="{9474362A-F329-4D6E-BDE7-F61DBA5ED742}" dt="2024-04-07T15:54:56.661" v="6963" actId="478"/>
          <ac:spMkLst>
            <pc:docMk/>
            <pc:sldMk cId="1628825136" sldId="2838"/>
            <ac:spMk id="6" creationId="{5B85ED79-9ACC-177C-BE0C-DCAADE11C031}"/>
          </ac:spMkLst>
        </pc:spChg>
        <pc:spChg chg="del">
          <ac:chgData name="Heinrich Lukas Weil" userId="8de1357be3ba42a7" providerId="LiveId" clId="{9474362A-F329-4D6E-BDE7-F61DBA5ED742}" dt="2024-04-07T15:54:56.661" v="6963" actId="478"/>
          <ac:spMkLst>
            <pc:docMk/>
            <pc:sldMk cId="1628825136" sldId="2838"/>
            <ac:spMk id="7" creationId="{5E7A6054-3E94-0ADC-099D-FC6947A3DD54}"/>
          </ac:spMkLst>
        </pc:spChg>
        <pc:spChg chg="mod">
          <ac:chgData name="Heinrich Lukas Weil" userId="8de1357be3ba42a7" providerId="LiveId" clId="{9474362A-F329-4D6E-BDE7-F61DBA5ED742}" dt="2024-04-07T21:06:17.642" v="8408" actId="27636"/>
          <ac:spMkLst>
            <pc:docMk/>
            <pc:sldMk cId="1628825136" sldId="2838"/>
            <ac:spMk id="8" creationId="{94210E82-A1E8-0BAF-D596-CC001BAD1069}"/>
          </ac:spMkLst>
        </pc:spChg>
        <pc:spChg chg="mod">
          <ac:chgData name="Heinrich Lukas Weil" userId="8de1357be3ba42a7" providerId="LiveId" clId="{9474362A-F329-4D6E-BDE7-F61DBA5ED742}" dt="2024-04-07T16:02:36.750" v="7222" actId="1038"/>
          <ac:spMkLst>
            <pc:docMk/>
            <pc:sldMk cId="1628825136" sldId="2838"/>
            <ac:spMk id="9" creationId="{1273E8F4-38BE-A81C-39F2-99CAA31D2B24}"/>
          </ac:spMkLst>
        </pc:spChg>
        <pc:spChg chg="add mod">
          <ac:chgData name="Heinrich Lukas Weil" userId="8de1357be3ba42a7" providerId="LiveId" clId="{9474362A-F329-4D6E-BDE7-F61DBA5ED742}" dt="2024-04-07T16:02:36.750" v="7222" actId="1038"/>
          <ac:spMkLst>
            <pc:docMk/>
            <pc:sldMk cId="1628825136" sldId="2838"/>
            <ac:spMk id="11" creationId="{A962B404-71D0-DF9C-0662-662CF7440333}"/>
          </ac:spMkLst>
        </pc:spChg>
        <pc:spChg chg="add del mod">
          <ac:chgData name="Heinrich Lukas Weil" userId="8de1357be3ba42a7" providerId="LiveId" clId="{9474362A-F329-4D6E-BDE7-F61DBA5ED742}" dt="2024-04-07T16:02:37.734" v="7223" actId="478"/>
          <ac:spMkLst>
            <pc:docMk/>
            <pc:sldMk cId="1628825136" sldId="2838"/>
            <ac:spMk id="12" creationId="{8ADBD1BE-CC75-C0AE-0F80-C386680C21AA}"/>
          </ac:spMkLst>
        </pc:spChg>
        <pc:spChg chg="add mod">
          <ac:chgData name="Heinrich Lukas Weil" userId="8de1357be3ba42a7" providerId="LiveId" clId="{9474362A-F329-4D6E-BDE7-F61DBA5ED742}" dt="2024-04-07T16:00:02.720" v="7086"/>
          <ac:spMkLst>
            <pc:docMk/>
            <pc:sldMk cId="1628825136" sldId="2838"/>
            <ac:spMk id="13" creationId="{2E64D8CB-26B6-E749-46FF-3261043759EA}"/>
          </ac:spMkLst>
        </pc:spChg>
        <pc:spChg chg="mod">
          <ac:chgData name="Heinrich Lukas Weil" userId="8de1357be3ba42a7" providerId="LiveId" clId="{9474362A-F329-4D6E-BDE7-F61DBA5ED742}" dt="2024-04-07T16:02:36.750" v="7222" actId="1038"/>
          <ac:spMkLst>
            <pc:docMk/>
            <pc:sldMk cId="1628825136" sldId="2838"/>
            <ac:spMk id="14" creationId="{12FA64DC-A720-7615-BF3F-D6F0D3B30A73}"/>
          </ac:spMkLst>
        </pc:spChg>
        <pc:spChg chg="add mod">
          <ac:chgData name="Heinrich Lukas Weil" userId="8de1357be3ba42a7" providerId="LiveId" clId="{9474362A-F329-4D6E-BDE7-F61DBA5ED742}" dt="2024-04-07T16:02:34.467" v="7205" actId="1076"/>
          <ac:spMkLst>
            <pc:docMk/>
            <pc:sldMk cId="1628825136" sldId="2838"/>
            <ac:spMk id="15" creationId="{379BDBD6-0416-5D0E-6550-0A8D1EDB3B42}"/>
          </ac:spMkLst>
        </pc:spChg>
        <pc:spChg chg="mod">
          <ac:chgData name="Heinrich Lukas Weil" userId="8de1357be3ba42a7" providerId="LiveId" clId="{9474362A-F329-4D6E-BDE7-F61DBA5ED742}" dt="2024-04-07T16:02:36.750" v="7222" actId="1038"/>
          <ac:spMkLst>
            <pc:docMk/>
            <pc:sldMk cId="1628825136" sldId="2838"/>
            <ac:spMk id="18" creationId="{E7A48409-76B0-1E27-D168-3E88A5B78BDA}"/>
          </ac:spMkLst>
        </pc:spChg>
        <pc:spChg chg="add mod">
          <ac:chgData name="Heinrich Lukas Weil" userId="8de1357be3ba42a7" providerId="LiveId" clId="{9474362A-F329-4D6E-BDE7-F61DBA5ED742}" dt="2024-04-07T16:02:36.750" v="7222" actId="1038"/>
          <ac:spMkLst>
            <pc:docMk/>
            <pc:sldMk cId="1628825136" sldId="2838"/>
            <ac:spMk id="19" creationId="{99A9CA72-E184-E99F-D004-33A1979C0220}"/>
          </ac:spMkLst>
        </pc:spChg>
        <pc:spChg chg="add mod">
          <ac:chgData name="Heinrich Lukas Weil" userId="8de1357be3ba42a7" providerId="LiveId" clId="{9474362A-F329-4D6E-BDE7-F61DBA5ED742}" dt="2024-04-07T16:02:36.750" v="7222" actId="1038"/>
          <ac:spMkLst>
            <pc:docMk/>
            <pc:sldMk cId="1628825136" sldId="2838"/>
            <ac:spMk id="20" creationId="{CAF05629-265E-95C3-239F-EBAB3BAECDCC}"/>
          </ac:spMkLst>
        </pc:spChg>
        <pc:spChg chg="add mod">
          <ac:chgData name="Heinrich Lukas Weil" userId="8de1357be3ba42a7" providerId="LiveId" clId="{9474362A-F329-4D6E-BDE7-F61DBA5ED742}" dt="2024-04-07T16:02:36.750" v="7222" actId="1038"/>
          <ac:spMkLst>
            <pc:docMk/>
            <pc:sldMk cId="1628825136" sldId="2838"/>
            <ac:spMk id="21" creationId="{4F22725F-9298-EE7E-A19F-A7D08A2D435C}"/>
          </ac:spMkLst>
        </pc:spChg>
        <pc:spChg chg="add mod">
          <ac:chgData name="Heinrich Lukas Weil" userId="8de1357be3ba42a7" providerId="LiveId" clId="{9474362A-F329-4D6E-BDE7-F61DBA5ED742}" dt="2024-04-07T16:02:36.750" v="7222" actId="1038"/>
          <ac:spMkLst>
            <pc:docMk/>
            <pc:sldMk cId="1628825136" sldId="2838"/>
            <ac:spMk id="22" creationId="{55245976-C4D1-D19D-0AC3-F8D226D86E9A}"/>
          </ac:spMkLst>
        </pc:spChg>
        <pc:spChg chg="add mod ord">
          <ac:chgData name="Heinrich Lukas Weil" userId="8de1357be3ba42a7" providerId="LiveId" clId="{9474362A-F329-4D6E-BDE7-F61DBA5ED742}" dt="2024-04-07T16:01:31.550" v="7107" actId="1076"/>
          <ac:spMkLst>
            <pc:docMk/>
            <pc:sldMk cId="1628825136" sldId="2838"/>
            <ac:spMk id="23" creationId="{2CB7348E-E99F-15C8-0B66-885D71244DB0}"/>
          </ac:spMkLst>
        </pc:spChg>
        <pc:spChg chg="add mod">
          <ac:chgData name="Heinrich Lukas Weil" userId="8de1357be3ba42a7" providerId="LiveId" clId="{9474362A-F329-4D6E-BDE7-F61DBA5ED742}" dt="2024-04-07T16:02:36.750" v="7222" actId="1038"/>
          <ac:spMkLst>
            <pc:docMk/>
            <pc:sldMk cId="1628825136" sldId="2838"/>
            <ac:spMk id="24" creationId="{2185EEE5-AEA1-B320-CC7A-83FD185C0672}"/>
          </ac:spMkLst>
        </pc:spChg>
        <pc:spChg chg="add mod">
          <ac:chgData name="Heinrich Lukas Weil" userId="8de1357be3ba42a7" providerId="LiveId" clId="{9474362A-F329-4D6E-BDE7-F61DBA5ED742}" dt="2024-04-07T16:02:36.750" v="7222" actId="1038"/>
          <ac:spMkLst>
            <pc:docMk/>
            <pc:sldMk cId="1628825136" sldId="2838"/>
            <ac:spMk id="25" creationId="{3AEF86D9-4293-BD33-CBF9-D255DCF32F1B}"/>
          </ac:spMkLst>
        </pc:spChg>
        <pc:spChg chg="del">
          <ac:chgData name="Heinrich Lukas Weil" userId="8de1357be3ba42a7" providerId="LiveId" clId="{9474362A-F329-4D6E-BDE7-F61DBA5ED742}" dt="2024-04-07T15:59:32.715" v="7076" actId="478"/>
          <ac:spMkLst>
            <pc:docMk/>
            <pc:sldMk cId="1628825136" sldId="2838"/>
            <ac:spMk id="26" creationId="{A178A4F6-F28B-31F3-A469-4919C826EDE7}"/>
          </ac:spMkLst>
        </pc:spChg>
        <pc:spChg chg="add mod">
          <ac:chgData name="Heinrich Lukas Weil" userId="8de1357be3ba42a7" providerId="LiveId" clId="{9474362A-F329-4D6E-BDE7-F61DBA5ED742}" dt="2024-04-07T16:02:36.750" v="7222" actId="1038"/>
          <ac:spMkLst>
            <pc:docMk/>
            <pc:sldMk cId="1628825136" sldId="2838"/>
            <ac:spMk id="27" creationId="{546088D2-D1BE-E730-42E4-FFE061CDE69F}"/>
          </ac:spMkLst>
        </pc:spChg>
        <pc:spChg chg="add mod">
          <ac:chgData name="Heinrich Lukas Weil" userId="8de1357be3ba42a7" providerId="LiveId" clId="{9474362A-F329-4D6E-BDE7-F61DBA5ED742}" dt="2024-04-07T16:02:36.750" v="7222" actId="1038"/>
          <ac:spMkLst>
            <pc:docMk/>
            <pc:sldMk cId="1628825136" sldId="2838"/>
            <ac:spMk id="29" creationId="{668CDF24-1F60-FFD6-84B6-89D5EA2D2DCE}"/>
          </ac:spMkLst>
        </pc:spChg>
        <pc:spChg chg="add del mod">
          <ac:chgData name="Heinrich Lukas Weil" userId="8de1357be3ba42a7" providerId="LiveId" clId="{9474362A-F329-4D6E-BDE7-F61DBA5ED742}" dt="2024-04-07T16:02:18.684" v="7117" actId="478"/>
          <ac:spMkLst>
            <pc:docMk/>
            <pc:sldMk cId="1628825136" sldId="2838"/>
            <ac:spMk id="30" creationId="{B364C776-0A20-69EB-185D-B7F9D07E2420}"/>
          </ac:spMkLst>
        </pc:spChg>
        <pc:spChg chg="add mod">
          <ac:chgData name="Heinrich Lukas Weil" userId="8de1357be3ba42a7" providerId="LiveId" clId="{9474362A-F329-4D6E-BDE7-F61DBA5ED742}" dt="2024-04-07T16:02:36.750" v="7222" actId="1038"/>
          <ac:spMkLst>
            <pc:docMk/>
            <pc:sldMk cId="1628825136" sldId="2838"/>
            <ac:spMk id="31" creationId="{D1B89189-C0FF-2412-85B0-2A5E1161B19C}"/>
          </ac:spMkLst>
        </pc:spChg>
        <pc:spChg chg="add mod">
          <ac:chgData name="Heinrich Lukas Weil" userId="8de1357be3ba42a7" providerId="LiveId" clId="{9474362A-F329-4D6E-BDE7-F61DBA5ED742}" dt="2024-04-07T16:02:36.750" v="7222" actId="1038"/>
          <ac:spMkLst>
            <pc:docMk/>
            <pc:sldMk cId="1628825136" sldId="2838"/>
            <ac:spMk id="32" creationId="{AC8BF9FC-DCD0-273B-B3E5-2754A2B29060}"/>
          </ac:spMkLst>
        </pc:spChg>
        <pc:spChg chg="add mod">
          <ac:chgData name="Heinrich Lukas Weil" userId="8de1357be3ba42a7" providerId="LiveId" clId="{9474362A-F329-4D6E-BDE7-F61DBA5ED742}" dt="2024-04-07T16:02:36.750" v="7222" actId="1038"/>
          <ac:spMkLst>
            <pc:docMk/>
            <pc:sldMk cId="1628825136" sldId="2838"/>
            <ac:spMk id="33" creationId="{4F0B699E-AC6B-2398-130B-5B320A5D2CDD}"/>
          </ac:spMkLst>
        </pc:spChg>
        <pc:spChg chg="add mod">
          <ac:chgData name="Heinrich Lukas Weil" userId="8de1357be3ba42a7" providerId="LiveId" clId="{9474362A-F329-4D6E-BDE7-F61DBA5ED742}" dt="2024-04-07T16:02:36.750" v="7222" actId="1038"/>
          <ac:spMkLst>
            <pc:docMk/>
            <pc:sldMk cId="1628825136" sldId="2838"/>
            <ac:spMk id="34" creationId="{4D4CF6D4-683E-ADCA-6694-DC9F9DA815CA}"/>
          </ac:spMkLst>
        </pc:spChg>
        <pc:spChg chg="add del mod">
          <ac:chgData name="Heinrich Lukas Weil" userId="8de1357be3ba42a7" providerId="LiveId" clId="{9474362A-F329-4D6E-BDE7-F61DBA5ED742}" dt="2024-04-07T16:02:19.103" v="7118" actId="478"/>
          <ac:spMkLst>
            <pc:docMk/>
            <pc:sldMk cId="1628825136" sldId="2838"/>
            <ac:spMk id="35" creationId="{A5D9EFBF-8B96-3E02-CAB4-BA40768CA0FD}"/>
          </ac:spMkLst>
        </pc:spChg>
        <pc:picChg chg="mod">
          <ac:chgData name="Heinrich Lukas Weil" userId="8de1357be3ba42a7" providerId="LiveId" clId="{9474362A-F329-4D6E-BDE7-F61DBA5ED742}" dt="2024-04-07T16:02:36.750" v="7222" actId="1038"/>
          <ac:picMkLst>
            <pc:docMk/>
            <pc:sldMk cId="1628825136" sldId="2838"/>
            <ac:picMk id="3" creationId="{070BBA6C-51A5-AA9C-141C-C725D41B476F}"/>
          </ac:picMkLst>
        </pc:picChg>
        <pc:picChg chg="del">
          <ac:chgData name="Heinrich Lukas Weil" userId="8de1357be3ba42a7" providerId="LiveId" clId="{9474362A-F329-4D6E-BDE7-F61DBA5ED742}" dt="2024-04-07T15:54:56.661" v="6963" actId="478"/>
          <ac:picMkLst>
            <pc:docMk/>
            <pc:sldMk cId="1628825136" sldId="2838"/>
            <ac:picMk id="4" creationId="{EC7583EC-7431-7C37-5A65-B10D4F5DF31E}"/>
          </ac:picMkLst>
        </pc:picChg>
        <pc:picChg chg="del">
          <ac:chgData name="Heinrich Lukas Weil" userId="8de1357be3ba42a7" providerId="LiveId" clId="{9474362A-F329-4D6E-BDE7-F61DBA5ED742}" dt="2024-04-07T15:54:56.661" v="6963" actId="478"/>
          <ac:picMkLst>
            <pc:docMk/>
            <pc:sldMk cId="1628825136" sldId="2838"/>
            <ac:picMk id="5" creationId="{16D4B15A-4F14-74E2-82B0-467835570852}"/>
          </ac:picMkLst>
        </pc:picChg>
        <pc:picChg chg="del">
          <ac:chgData name="Heinrich Lukas Weil" userId="8de1357be3ba42a7" providerId="LiveId" clId="{9474362A-F329-4D6E-BDE7-F61DBA5ED742}" dt="2024-04-07T15:54:56.661" v="6963" actId="478"/>
          <ac:picMkLst>
            <pc:docMk/>
            <pc:sldMk cId="1628825136" sldId="2838"/>
            <ac:picMk id="10" creationId="{86FA73C8-1C21-E6CE-F7A6-8555BF2F1C28}"/>
          </ac:picMkLst>
        </pc:picChg>
        <pc:picChg chg="mod">
          <ac:chgData name="Heinrich Lukas Weil" userId="8de1357be3ba42a7" providerId="LiveId" clId="{9474362A-F329-4D6E-BDE7-F61DBA5ED742}" dt="2024-04-07T16:02:36.750" v="7222" actId="1038"/>
          <ac:picMkLst>
            <pc:docMk/>
            <pc:sldMk cId="1628825136" sldId="2838"/>
            <ac:picMk id="16" creationId="{9729C8C6-C90D-881A-02B0-5F522DEC20F1}"/>
          </ac:picMkLst>
        </pc:picChg>
        <pc:picChg chg="add mod">
          <ac:chgData name="Heinrich Lukas Weil" userId="8de1357be3ba42a7" providerId="LiveId" clId="{9474362A-F329-4D6E-BDE7-F61DBA5ED742}" dt="2024-04-07T16:00:30.001" v="7091"/>
          <ac:picMkLst>
            <pc:docMk/>
            <pc:sldMk cId="1628825136" sldId="2838"/>
            <ac:picMk id="17" creationId="{46423C40-CC00-B755-8BFD-D08439B77A35}"/>
          </ac:picMkLst>
        </pc:picChg>
        <pc:picChg chg="del">
          <ac:chgData name="Heinrich Lukas Weil" userId="8de1357be3ba42a7" providerId="LiveId" clId="{9474362A-F329-4D6E-BDE7-F61DBA5ED742}" dt="2024-04-07T15:54:56.661" v="6963" actId="478"/>
          <ac:picMkLst>
            <pc:docMk/>
            <pc:sldMk cId="1628825136" sldId="2838"/>
            <ac:picMk id="28" creationId="{8071BCB0-CB69-4A5E-41A4-43CAA468EEBE}"/>
          </ac:picMkLst>
        </pc:picChg>
      </pc:sldChg>
      <pc:sldChg chg="add del">
        <pc:chgData name="Heinrich Lukas Weil" userId="8de1357be3ba42a7" providerId="LiveId" clId="{9474362A-F329-4D6E-BDE7-F61DBA5ED742}" dt="2024-04-07T15:52:29.200" v="6904" actId="2696"/>
        <pc:sldMkLst>
          <pc:docMk/>
          <pc:sldMk cId="2634133389" sldId="2838"/>
        </pc:sldMkLst>
      </pc:sldChg>
      <pc:sldChg chg="addSp delSp modSp mod">
        <pc:chgData name="Heinrich Lukas Weil" userId="8de1357be3ba42a7" providerId="LiveId" clId="{9474362A-F329-4D6E-BDE7-F61DBA5ED742}" dt="2024-04-07T20:21:23.114" v="8101" actId="1076"/>
        <pc:sldMkLst>
          <pc:docMk/>
          <pc:sldMk cId="1423388126" sldId="2839"/>
        </pc:sldMkLst>
        <pc:spChg chg="del">
          <ac:chgData name="Heinrich Lukas Weil" userId="8de1357be3ba42a7" providerId="LiveId" clId="{9474362A-F329-4D6E-BDE7-F61DBA5ED742}" dt="2024-04-07T20:21:17.414" v="8097" actId="478"/>
          <ac:spMkLst>
            <pc:docMk/>
            <pc:sldMk cId="1423388126" sldId="2839"/>
            <ac:spMk id="2" creationId="{46A5AB33-F0E9-BF94-190B-AA7ACC3F59B0}"/>
          </ac:spMkLst>
        </pc:spChg>
        <pc:spChg chg="del">
          <ac:chgData name="Heinrich Lukas Weil" userId="8de1357be3ba42a7" providerId="LiveId" clId="{9474362A-F329-4D6E-BDE7-F61DBA5ED742}" dt="2024-04-07T20:21:16.194" v="8096" actId="478"/>
          <ac:spMkLst>
            <pc:docMk/>
            <pc:sldMk cId="1423388126" sldId="2839"/>
            <ac:spMk id="3" creationId="{954C69E0-D79E-71B0-D84C-8D5EAEE8AAC0}"/>
          </ac:spMkLst>
        </pc:spChg>
        <pc:spChg chg="add del mod">
          <ac:chgData name="Heinrich Lukas Weil" userId="8de1357be3ba42a7" providerId="LiveId" clId="{9474362A-F329-4D6E-BDE7-F61DBA5ED742}" dt="2024-04-07T20:21:17.847" v="8098" actId="478"/>
          <ac:spMkLst>
            <pc:docMk/>
            <pc:sldMk cId="1423388126" sldId="2839"/>
            <ac:spMk id="5" creationId="{F030B444-6173-DE21-3ACF-6479E011BC28}"/>
          </ac:spMkLst>
        </pc:spChg>
        <pc:picChg chg="add mod">
          <ac:chgData name="Heinrich Lukas Weil" userId="8de1357be3ba42a7" providerId="LiveId" clId="{9474362A-F329-4D6E-BDE7-F61DBA5ED742}" dt="2024-04-07T20:21:23.114" v="8101" actId="1076"/>
          <ac:picMkLst>
            <pc:docMk/>
            <pc:sldMk cId="1423388126" sldId="2839"/>
            <ac:picMk id="7" creationId="{C13C48DD-70AD-0D71-983A-1AD137D6E472}"/>
          </ac:picMkLst>
        </pc:picChg>
      </pc:sldChg>
      <pc:sldChg chg="addSp modSp new mod">
        <pc:chgData name="Heinrich Lukas Weil" userId="8de1357be3ba42a7" providerId="LiveId" clId="{9474362A-F329-4D6E-BDE7-F61DBA5ED742}" dt="2024-04-08T09:57:11.031" v="9777" actId="1035"/>
        <pc:sldMkLst>
          <pc:docMk/>
          <pc:sldMk cId="630919346" sldId="2840"/>
        </pc:sldMkLst>
        <pc:spChg chg="mod">
          <ac:chgData name="Heinrich Lukas Weil" userId="8de1357be3ba42a7" providerId="LiveId" clId="{9474362A-F329-4D6E-BDE7-F61DBA5ED742}" dt="2024-04-08T09:11:02.220" v="9127" actId="20577"/>
          <ac:spMkLst>
            <pc:docMk/>
            <pc:sldMk cId="630919346" sldId="2840"/>
            <ac:spMk id="2" creationId="{0E8D5A1D-6E43-786E-2F2F-1D9813F15726}"/>
          </ac:spMkLst>
        </pc:spChg>
        <pc:spChg chg="mod">
          <ac:chgData name="Heinrich Lukas Weil" userId="8de1357be3ba42a7" providerId="LiveId" clId="{9474362A-F329-4D6E-BDE7-F61DBA5ED742}" dt="2024-04-08T09:27:58.743" v="9423" actId="20577"/>
          <ac:spMkLst>
            <pc:docMk/>
            <pc:sldMk cId="630919346" sldId="2840"/>
            <ac:spMk id="3" creationId="{FD2FB688-26D0-4343-EB46-D20B040177D2}"/>
          </ac:spMkLst>
        </pc:spChg>
        <pc:picChg chg="add mod">
          <ac:chgData name="Heinrich Lukas Weil" userId="8de1357be3ba42a7" providerId="LiveId" clId="{9474362A-F329-4D6E-BDE7-F61DBA5ED742}" dt="2024-04-08T09:57:11.031" v="9777" actId="1035"/>
          <ac:picMkLst>
            <pc:docMk/>
            <pc:sldMk cId="630919346" sldId="2840"/>
            <ac:picMk id="5" creationId="{402E2833-DF97-5445-D77D-0EC28381571B}"/>
          </ac:picMkLst>
        </pc:picChg>
      </pc:sldChg>
      <pc:sldChg chg="addSp delSp modSp new mod">
        <pc:chgData name="Heinrich Lukas Weil" userId="8de1357be3ba42a7" providerId="LiveId" clId="{9474362A-F329-4D6E-BDE7-F61DBA5ED742}" dt="2024-04-07T18:25:32.340" v="8093" actId="1076"/>
        <pc:sldMkLst>
          <pc:docMk/>
          <pc:sldMk cId="2883738183" sldId="2841"/>
        </pc:sldMkLst>
        <pc:spChg chg="mod">
          <ac:chgData name="Heinrich Lukas Weil" userId="8de1357be3ba42a7" providerId="LiveId" clId="{9474362A-F329-4D6E-BDE7-F61DBA5ED742}" dt="2024-04-07T18:25:04.750" v="8088" actId="20577"/>
          <ac:spMkLst>
            <pc:docMk/>
            <pc:sldMk cId="2883738183" sldId="2841"/>
            <ac:spMk id="2" creationId="{E5BA3722-B104-5B71-BD43-501BE698347B}"/>
          </ac:spMkLst>
        </pc:spChg>
        <pc:spChg chg="del">
          <ac:chgData name="Heinrich Lukas Weil" userId="8de1357be3ba42a7" providerId="LiveId" clId="{9474362A-F329-4D6E-BDE7-F61DBA5ED742}" dt="2024-04-07T18:24:35.712" v="8065" actId="478"/>
          <ac:spMkLst>
            <pc:docMk/>
            <pc:sldMk cId="2883738183" sldId="2841"/>
            <ac:spMk id="3" creationId="{0BB4E199-37EC-9775-DF4A-0706EB0B456A}"/>
          </ac:spMkLst>
        </pc:spChg>
        <pc:picChg chg="add del mod">
          <ac:chgData name="Heinrich Lukas Weil" userId="8de1357be3ba42a7" providerId="LiveId" clId="{9474362A-F329-4D6E-BDE7-F61DBA5ED742}" dt="2024-04-07T18:25:16.154" v="8089" actId="478"/>
          <ac:picMkLst>
            <pc:docMk/>
            <pc:sldMk cId="2883738183" sldId="2841"/>
            <ac:picMk id="5" creationId="{41B3CD5A-4020-CCAA-7397-4CB205CA125A}"/>
          </ac:picMkLst>
        </pc:picChg>
        <pc:picChg chg="add mod">
          <ac:chgData name="Heinrich Lukas Weil" userId="8de1357be3ba42a7" providerId="LiveId" clId="{9474362A-F329-4D6E-BDE7-F61DBA5ED742}" dt="2024-04-07T18:25:32.340" v="8093" actId="1076"/>
          <ac:picMkLst>
            <pc:docMk/>
            <pc:sldMk cId="2883738183" sldId="2841"/>
            <ac:picMk id="7" creationId="{4966A39E-970B-0926-427A-C889596CC0A7}"/>
          </ac:picMkLst>
        </pc:picChg>
      </pc:sldChg>
      <pc:sldChg chg="addSp delSp modSp add mod">
        <pc:chgData name="Heinrich Lukas Weil" userId="8de1357be3ba42a7" providerId="LiveId" clId="{9474362A-F329-4D6E-BDE7-F61DBA5ED742}" dt="2024-04-07T20:28:41.540" v="8262" actId="1038"/>
        <pc:sldMkLst>
          <pc:docMk/>
          <pc:sldMk cId="1162835971" sldId="2842"/>
        </pc:sldMkLst>
        <pc:picChg chg="add mod modCrop">
          <ac:chgData name="Heinrich Lukas Weil" userId="8de1357be3ba42a7" providerId="LiveId" clId="{9474362A-F329-4D6E-BDE7-F61DBA5ED742}" dt="2024-04-07T20:28:15.028" v="8239" actId="1076"/>
          <ac:picMkLst>
            <pc:docMk/>
            <pc:sldMk cId="1162835971" sldId="2842"/>
            <ac:picMk id="4" creationId="{B3320CF0-4AC4-9B4E-06F9-C263C4E6E5AF}"/>
          </ac:picMkLst>
        </pc:picChg>
        <pc:picChg chg="add mod modCrop">
          <ac:chgData name="Heinrich Lukas Weil" userId="8de1357be3ba42a7" providerId="LiveId" clId="{9474362A-F329-4D6E-BDE7-F61DBA5ED742}" dt="2024-04-07T20:28:41.540" v="8262" actId="1038"/>
          <ac:picMkLst>
            <pc:docMk/>
            <pc:sldMk cId="1162835971" sldId="2842"/>
            <ac:picMk id="6" creationId="{2DDCD312-25F2-C88A-A1DE-D9228E3FCF23}"/>
          </ac:picMkLst>
        </pc:picChg>
        <pc:picChg chg="del">
          <ac:chgData name="Heinrich Lukas Weil" userId="8de1357be3ba42a7" providerId="LiveId" clId="{9474362A-F329-4D6E-BDE7-F61DBA5ED742}" dt="2024-04-07T18:28:43.295" v="8095" actId="478"/>
          <ac:picMkLst>
            <pc:docMk/>
            <pc:sldMk cId="1162835971" sldId="2842"/>
            <ac:picMk id="7" creationId="{4966A39E-970B-0926-427A-C889596CC0A7}"/>
          </ac:picMkLst>
        </pc:picChg>
        <pc:picChg chg="add mod">
          <ac:chgData name="Heinrich Lukas Weil" userId="8de1357be3ba42a7" providerId="LiveId" clId="{9474362A-F329-4D6E-BDE7-F61DBA5ED742}" dt="2024-04-07T20:28:37.850" v="8245" actId="1076"/>
          <ac:picMkLst>
            <pc:docMk/>
            <pc:sldMk cId="1162835971" sldId="2842"/>
            <ac:picMk id="9" creationId="{EE5AF1DD-A0BE-6094-CF69-FE314FDF0E4B}"/>
          </ac:picMkLst>
        </pc:picChg>
      </pc:sldChg>
      <pc:sldChg chg="addSp delSp modSp new mod">
        <pc:chgData name="Heinrich Lukas Weil" userId="8de1357be3ba42a7" providerId="LiveId" clId="{9474362A-F329-4D6E-BDE7-F61DBA5ED742}" dt="2024-04-07T20:26:38.679" v="8221" actId="1035"/>
        <pc:sldMkLst>
          <pc:docMk/>
          <pc:sldMk cId="2577175757" sldId="2843"/>
        </pc:sldMkLst>
        <pc:spChg chg="mod">
          <ac:chgData name="Heinrich Lukas Weil" userId="8de1357be3ba42a7" providerId="LiveId" clId="{9474362A-F329-4D6E-BDE7-F61DBA5ED742}" dt="2024-04-07T20:22:15.893" v="8125" actId="20577"/>
          <ac:spMkLst>
            <pc:docMk/>
            <pc:sldMk cId="2577175757" sldId="2843"/>
            <ac:spMk id="2" creationId="{E0A390F2-56A6-68B5-E6F9-E6A7FCC8753B}"/>
          </ac:spMkLst>
        </pc:spChg>
        <pc:spChg chg="del">
          <ac:chgData name="Heinrich Lukas Weil" userId="8de1357be3ba42a7" providerId="LiveId" clId="{9474362A-F329-4D6E-BDE7-F61DBA5ED742}" dt="2024-04-07T20:22:17.959" v="8126" actId="478"/>
          <ac:spMkLst>
            <pc:docMk/>
            <pc:sldMk cId="2577175757" sldId="2843"/>
            <ac:spMk id="3" creationId="{7FAB967D-DC27-C47D-F0C9-6C15E3AD14C2}"/>
          </ac:spMkLst>
        </pc:spChg>
        <pc:spChg chg="add mod">
          <ac:chgData name="Heinrich Lukas Weil" userId="8de1357be3ba42a7" providerId="LiveId" clId="{9474362A-F329-4D6E-BDE7-F61DBA5ED742}" dt="2024-04-07T20:26:38.679" v="8221" actId="1035"/>
          <ac:spMkLst>
            <pc:docMk/>
            <pc:sldMk cId="2577175757" sldId="2843"/>
            <ac:spMk id="10" creationId="{3A5B985C-359C-1009-5640-1713F6A6826D}"/>
          </ac:spMkLst>
        </pc:spChg>
        <pc:spChg chg="add mod">
          <ac:chgData name="Heinrich Lukas Weil" userId="8de1357be3ba42a7" providerId="LiveId" clId="{9474362A-F329-4D6E-BDE7-F61DBA5ED742}" dt="2024-04-07T20:25:16.742" v="8209" actId="1035"/>
          <ac:spMkLst>
            <pc:docMk/>
            <pc:sldMk cId="2577175757" sldId="2843"/>
            <ac:spMk id="11" creationId="{FF51AD4F-371F-943A-4A49-8E8C7C442C74}"/>
          </ac:spMkLst>
        </pc:spChg>
        <pc:spChg chg="add mod">
          <ac:chgData name="Heinrich Lukas Weil" userId="8de1357be3ba42a7" providerId="LiveId" clId="{9474362A-F329-4D6E-BDE7-F61DBA5ED742}" dt="2024-04-07T20:25:16.742" v="8209" actId="1035"/>
          <ac:spMkLst>
            <pc:docMk/>
            <pc:sldMk cId="2577175757" sldId="2843"/>
            <ac:spMk id="12" creationId="{201DC086-A5F2-C1F7-4A99-33916B6967A4}"/>
          </ac:spMkLst>
        </pc:spChg>
        <pc:picChg chg="add mod modCrop">
          <ac:chgData name="Heinrich Lukas Weil" userId="8de1357be3ba42a7" providerId="LiveId" clId="{9474362A-F329-4D6E-BDE7-F61DBA5ED742}" dt="2024-04-07T20:25:16.742" v="8209" actId="1035"/>
          <ac:picMkLst>
            <pc:docMk/>
            <pc:sldMk cId="2577175757" sldId="2843"/>
            <ac:picMk id="5" creationId="{F33C3BE7-9C11-665B-91F9-CA1E51C8F011}"/>
          </ac:picMkLst>
        </pc:picChg>
        <pc:picChg chg="add mod modCrop">
          <ac:chgData name="Heinrich Lukas Weil" userId="8de1357be3ba42a7" providerId="LiveId" clId="{9474362A-F329-4D6E-BDE7-F61DBA5ED742}" dt="2024-04-07T20:25:16.742" v="8209" actId="1035"/>
          <ac:picMkLst>
            <pc:docMk/>
            <pc:sldMk cId="2577175757" sldId="2843"/>
            <ac:picMk id="6" creationId="{D91B1BAF-0A2F-F75D-C073-4CB8EBF2EA80}"/>
          </ac:picMkLst>
        </pc:picChg>
        <pc:picChg chg="add mod modCrop">
          <ac:chgData name="Heinrich Lukas Weil" userId="8de1357be3ba42a7" providerId="LiveId" clId="{9474362A-F329-4D6E-BDE7-F61DBA5ED742}" dt="2024-04-07T20:25:16.742" v="8209" actId="1035"/>
          <ac:picMkLst>
            <pc:docMk/>
            <pc:sldMk cId="2577175757" sldId="2843"/>
            <ac:picMk id="7" creationId="{09987630-5C3A-4E56-6205-7055B4B4D016}"/>
          </ac:picMkLst>
        </pc:picChg>
        <pc:picChg chg="add mod modCrop">
          <ac:chgData name="Heinrich Lukas Weil" userId="8de1357be3ba42a7" providerId="LiveId" clId="{9474362A-F329-4D6E-BDE7-F61DBA5ED742}" dt="2024-04-07T20:26:35.623" v="8214" actId="1035"/>
          <ac:picMkLst>
            <pc:docMk/>
            <pc:sldMk cId="2577175757" sldId="2843"/>
            <ac:picMk id="8" creationId="{4F0C4CD7-7DDE-19D4-2317-1714C6D19A0B}"/>
          </ac:picMkLst>
        </pc:picChg>
        <pc:picChg chg="add">
          <ac:chgData name="Heinrich Lukas Weil" userId="8de1357be3ba42a7" providerId="LiveId" clId="{9474362A-F329-4D6E-BDE7-F61DBA5ED742}" dt="2024-04-07T20:24:03.279" v="8155"/>
          <ac:picMkLst>
            <pc:docMk/>
            <pc:sldMk cId="2577175757" sldId="2843"/>
            <ac:picMk id="9" creationId="{2AEEE154-5E7D-A4E0-8BE2-225C5A7B33F3}"/>
          </ac:picMkLst>
        </pc:picChg>
      </pc:sldChg>
      <pc:sldChg chg="modSp add mod">
        <pc:chgData name="Heinrich Lukas Weil" userId="8de1357be3ba42a7" providerId="LiveId" clId="{9474362A-F329-4D6E-BDE7-F61DBA5ED742}" dt="2024-04-07T21:44:07.979" v="9018" actId="6549"/>
        <pc:sldMkLst>
          <pc:docMk/>
          <pc:sldMk cId="1643051904" sldId="2844"/>
        </pc:sldMkLst>
        <pc:spChg chg="mod">
          <ac:chgData name="Heinrich Lukas Weil" userId="8de1357be3ba42a7" providerId="LiveId" clId="{9474362A-F329-4D6E-BDE7-F61DBA5ED742}" dt="2024-04-07T21:44:05.691" v="9017"/>
          <ac:spMkLst>
            <pc:docMk/>
            <pc:sldMk cId="1643051904" sldId="2844"/>
            <ac:spMk id="3" creationId="{47CF6468-EA8A-10B0-2767-0347EB7F27C8}"/>
          </ac:spMkLst>
        </pc:spChg>
        <pc:spChg chg="mod">
          <ac:chgData name="Heinrich Lukas Weil" userId="8de1357be3ba42a7" providerId="LiveId" clId="{9474362A-F329-4D6E-BDE7-F61DBA5ED742}" dt="2024-04-07T21:44:07.979" v="9018" actId="6549"/>
          <ac:spMkLst>
            <pc:docMk/>
            <pc:sldMk cId="1643051904" sldId="2844"/>
            <ac:spMk id="4" creationId="{36263C5C-776B-F81E-B44F-5B8E25E59B06}"/>
          </ac:spMkLst>
        </pc:spChg>
      </pc:sldChg>
      <pc:sldChg chg="addSp modSp add mod">
        <pc:chgData name="Heinrich Lukas Weil" userId="8de1357be3ba42a7" providerId="LiveId" clId="{9474362A-F329-4D6E-BDE7-F61DBA5ED742}" dt="2024-04-08T09:57:31.130" v="9783" actId="1076"/>
        <pc:sldMkLst>
          <pc:docMk/>
          <pc:sldMk cId="1658590805" sldId="2846"/>
        </pc:sldMkLst>
        <pc:spChg chg="mod">
          <ac:chgData name="Heinrich Lukas Weil" userId="8de1357be3ba42a7" providerId="LiveId" clId="{9474362A-F329-4D6E-BDE7-F61DBA5ED742}" dt="2024-04-08T09:11:15.305" v="9133" actId="20577"/>
          <ac:spMkLst>
            <pc:docMk/>
            <pc:sldMk cId="1658590805" sldId="2846"/>
            <ac:spMk id="2" creationId="{6BDF9F02-82B9-B314-EBE9-4116AEF02560}"/>
          </ac:spMkLst>
        </pc:spChg>
        <pc:spChg chg="mod">
          <ac:chgData name="Heinrich Lukas Weil" userId="8de1357be3ba42a7" providerId="LiveId" clId="{9474362A-F329-4D6E-BDE7-F61DBA5ED742}" dt="2024-04-08T09:16:50.112" v="9230" actId="20577"/>
          <ac:spMkLst>
            <pc:docMk/>
            <pc:sldMk cId="1658590805" sldId="2846"/>
            <ac:spMk id="3" creationId="{EFABDA23-A43B-E9DD-7399-8AAA7E3F9BC0}"/>
          </ac:spMkLst>
        </pc:spChg>
        <pc:picChg chg="add mod">
          <ac:chgData name="Heinrich Lukas Weil" userId="8de1357be3ba42a7" providerId="LiveId" clId="{9474362A-F329-4D6E-BDE7-F61DBA5ED742}" dt="2024-04-08T09:57:19.246" v="9779"/>
          <ac:picMkLst>
            <pc:docMk/>
            <pc:sldMk cId="1658590805" sldId="2846"/>
            <ac:picMk id="4" creationId="{E7C75897-4D2E-F82A-48FA-DFDD806F4BD7}"/>
          </ac:picMkLst>
        </pc:picChg>
        <pc:picChg chg="add mod">
          <ac:chgData name="Heinrich Lukas Weil" userId="8de1357be3ba42a7" providerId="LiveId" clId="{9474362A-F329-4D6E-BDE7-F61DBA5ED742}" dt="2024-04-08T09:15:51.421" v="9191" actId="14100"/>
          <ac:picMkLst>
            <pc:docMk/>
            <pc:sldMk cId="1658590805" sldId="2846"/>
            <ac:picMk id="2050" creationId="{ABDCCC4A-4548-029E-6E92-13446DF0AFF6}"/>
          </ac:picMkLst>
        </pc:picChg>
        <pc:picChg chg="add mod">
          <ac:chgData name="Heinrich Lukas Weil" userId="8de1357be3ba42a7" providerId="LiveId" clId="{9474362A-F329-4D6E-BDE7-F61DBA5ED742}" dt="2024-04-08T09:57:22.145" v="9780" actId="1076"/>
          <ac:picMkLst>
            <pc:docMk/>
            <pc:sldMk cId="1658590805" sldId="2846"/>
            <ac:picMk id="2052" creationId="{ACD9701C-FFA6-E7C1-57D6-461490AC17A3}"/>
          </ac:picMkLst>
        </pc:picChg>
        <pc:picChg chg="add mod">
          <ac:chgData name="Heinrich Lukas Weil" userId="8de1357be3ba42a7" providerId="LiveId" clId="{9474362A-F329-4D6E-BDE7-F61DBA5ED742}" dt="2024-04-08T09:57:31.130" v="9783" actId="1076"/>
          <ac:picMkLst>
            <pc:docMk/>
            <pc:sldMk cId="1658590805" sldId="2846"/>
            <ac:picMk id="2054" creationId="{87AD6F49-F688-6E0D-1AD1-B5BD6C9487D8}"/>
          </ac:picMkLst>
        </pc:picChg>
      </pc:sldChg>
      <pc:sldChg chg="addSp delSp modSp add mod ord">
        <pc:chgData name="Heinrich Lukas Weil" userId="8de1357be3ba42a7" providerId="LiveId" clId="{9474362A-F329-4D6E-BDE7-F61DBA5ED742}" dt="2024-04-08T09:53:51.337" v="9754"/>
        <pc:sldMkLst>
          <pc:docMk/>
          <pc:sldMk cId="3564731611" sldId="2848"/>
        </pc:sldMkLst>
        <pc:spChg chg="mod">
          <ac:chgData name="Heinrich Lukas Weil" userId="8de1357be3ba42a7" providerId="LiveId" clId="{9474362A-F329-4D6E-BDE7-F61DBA5ED742}" dt="2024-04-08T09:24:19.662" v="9252" actId="20577"/>
          <ac:spMkLst>
            <pc:docMk/>
            <pc:sldMk cId="3564731611" sldId="2848"/>
            <ac:spMk id="2" creationId="{6BDF9F02-82B9-B314-EBE9-4116AEF02560}"/>
          </ac:spMkLst>
        </pc:spChg>
        <pc:spChg chg="mod">
          <ac:chgData name="Heinrich Lukas Weil" userId="8de1357be3ba42a7" providerId="LiveId" clId="{9474362A-F329-4D6E-BDE7-F61DBA5ED742}" dt="2024-04-08T09:26:34.453" v="9383" actId="20577"/>
          <ac:spMkLst>
            <pc:docMk/>
            <pc:sldMk cId="3564731611" sldId="2848"/>
            <ac:spMk id="3" creationId="{EFABDA23-A43B-E9DD-7399-8AAA7E3F9BC0}"/>
          </ac:spMkLst>
        </pc:spChg>
        <pc:picChg chg="add mod">
          <ac:chgData name="Heinrich Lukas Weil" userId="8de1357be3ba42a7" providerId="LiveId" clId="{9474362A-F329-4D6E-BDE7-F61DBA5ED742}" dt="2024-04-08T09:53:51.337" v="9754"/>
          <ac:picMkLst>
            <pc:docMk/>
            <pc:sldMk cId="3564731611" sldId="2848"/>
            <ac:picMk id="4" creationId="{4D951AFB-4B46-482B-25EC-A157BEFD2962}"/>
          </ac:picMkLst>
        </pc:picChg>
        <pc:picChg chg="del">
          <ac:chgData name="Heinrich Lukas Weil" userId="8de1357be3ba42a7" providerId="LiveId" clId="{9474362A-F329-4D6E-BDE7-F61DBA5ED742}" dt="2024-04-08T09:24:22.734" v="9253" actId="478"/>
          <ac:picMkLst>
            <pc:docMk/>
            <pc:sldMk cId="3564731611" sldId="2848"/>
            <ac:picMk id="2052" creationId="{ACD9701C-FFA6-E7C1-57D6-461490AC17A3}"/>
          </ac:picMkLst>
        </pc:picChg>
        <pc:picChg chg="del">
          <ac:chgData name="Heinrich Lukas Weil" userId="8de1357be3ba42a7" providerId="LiveId" clId="{9474362A-F329-4D6E-BDE7-F61DBA5ED742}" dt="2024-04-08T09:24:24.004" v="9254" actId="478"/>
          <ac:picMkLst>
            <pc:docMk/>
            <pc:sldMk cId="3564731611" sldId="2848"/>
            <ac:picMk id="2054" creationId="{87AD6F49-F688-6E0D-1AD1-B5BD6C9487D8}"/>
          </ac:picMkLst>
        </pc:picChg>
      </pc:sldChg>
      <pc:sldChg chg="addSp modSp add mod">
        <pc:chgData name="Heinrich Lukas Weil" userId="8de1357be3ba42a7" providerId="LiveId" clId="{9474362A-F329-4D6E-BDE7-F61DBA5ED742}" dt="2024-04-08T09:53:48.086" v="9752" actId="1076"/>
        <pc:sldMkLst>
          <pc:docMk/>
          <pc:sldMk cId="553564639" sldId="2849"/>
        </pc:sldMkLst>
        <pc:spChg chg="mod">
          <ac:chgData name="Heinrich Lukas Weil" userId="8de1357be3ba42a7" providerId="LiveId" clId="{9474362A-F329-4D6E-BDE7-F61DBA5ED742}" dt="2024-04-08T09:27:53.398" v="9421" actId="20577"/>
          <ac:spMkLst>
            <pc:docMk/>
            <pc:sldMk cId="553564639" sldId="2849"/>
            <ac:spMk id="2" creationId="{0E8D5A1D-6E43-786E-2F2F-1D9813F15726}"/>
          </ac:spMkLst>
        </pc:spChg>
        <pc:spChg chg="mod">
          <ac:chgData name="Heinrich Lukas Weil" userId="8de1357be3ba42a7" providerId="LiveId" clId="{9474362A-F329-4D6E-BDE7-F61DBA5ED742}" dt="2024-04-08T09:30:35.896" v="9649" actId="20577"/>
          <ac:spMkLst>
            <pc:docMk/>
            <pc:sldMk cId="553564639" sldId="2849"/>
            <ac:spMk id="3" creationId="{FD2FB688-26D0-4343-EB46-D20B040177D2}"/>
          </ac:spMkLst>
        </pc:spChg>
        <pc:picChg chg="add mod">
          <ac:chgData name="Heinrich Lukas Weil" userId="8de1357be3ba42a7" providerId="LiveId" clId="{9474362A-F329-4D6E-BDE7-F61DBA5ED742}" dt="2024-04-08T09:53:48.086" v="9752" actId="1076"/>
          <ac:picMkLst>
            <pc:docMk/>
            <pc:sldMk cId="553564639" sldId="2849"/>
            <ac:picMk id="5" creationId="{D11E2B38-5FB9-13B8-0E2B-E1DB78C70837}"/>
          </ac:picMkLst>
        </pc:picChg>
      </pc:sldChg>
      <pc:sldChg chg="addSp modSp add mod ord">
        <pc:chgData name="Heinrich Lukas Weil" userId="8de1357be3ba42a7" providerId="LiveId" clId="{9474362A-F329-4D6E-BDE7-F61DBA5ED742}" dt="2024-04-08T09:53:50.281" v="9753"/>
        <pc:sldMkLst>
          <pc:docMk/>
          <pc:sldMk cId="2058374128" sldId="2850"/>
        </pc:sldMkLst>
        <pc:spChg chg="mod">
          <ac:chgData name="Heinrich Lukas Weil" userId="8de1357be3ba42a7" providerId="LiveId" clId="{9474362A-F329-4D6E-BDE7-F61DBA5ED742}" dt="2024-04-08T09:31:02.987" v="9663" actId="20577"/>
          <ac:spMkLst>
            <pc:docMk/>
            <pc:sldMk cId="2058374128" sldId="2850"/>
            <ac:spMk id="2" creationId="{6BDF9F02-82B9-B314-EBE9-4116AEF02560}"/>
          </ac:spMkLst>
        </pc:spChg>
        <pc:spChg chg="mod">
          <ac:chgData name="Heinrich Lukas Weil" userId="8de1357be3ba42a7" providerId="LiveId" clId="{9474362A-F329-4D6E-BDE7-F61DBA5ED742}" dt="2024-04-08T09:31:56.603" v="9750" actId="120"/>
          <ac:spMkLst>
            <pc:docMk/>
            <pc:sldMk cId="2058374128" sldId="2850"/>
            <ac:spMk id="3" creationId="{EFABDA23-A43B-E9DD-7399-8AAA7E3F9BC0}"/>
          </ac:spMkLst>
        </pc:spChg>
        <pc:picChg chg="add mod">
          <ac:chgData name="Heinrich Lukas Weil" userId="8de1357be3ba42a7" providerId="LiveId" clId="{9474362A-F329-4D6E-BDE7-F61DBA5ED742}" dt="2024-04-08T09:53:50.281" v="9753"/>
          <ac:picMkLst>
            <pc:docMk/>
            <pc:sldMk cId="2058374128" sldId="2850"/>
            <ac:picMk id="4" creationId="{A8925D9D-9926-20CF-D82C-FA712DB57DFD}"/>
          </ac:picMkLst>
        </pc:picChg>
      </pc:sldChg>
      <pc:sldChg chg="add del">
        <pc:chgData name="Heinrich Lukas Weil" userId="8de1357be3ba42a7" providerId="LiveId" clId="{9474362A-F329-4D6E-BDE7-F61DBA5ED742}" dt="2024-04-08T09:29:54.717" v="9564" actId="47"/>
        <pc:sldMkLst>
          <pc:docMk/>
          <pc:sldMk cId="3568647258" sldId="2850"/>
        </pc:sldMkLst>
      </pc:sldChg>
    </pc:docChg>
  </pc:docChgLst>
  <pc:docChgLst>
    <pc:chgData name="Jens Krüger" userId="S::jens.krueger.hpcc_outlook.de#ext#@csb488.onmicrosoft.com::c4610508-795e-4661-a4d8-bc86e46dcf19" providerId="AD" clId="Web-{B74B1FE5-BBD6-4DA7-B1FF-4A2162A4FC25}"/>
    <pc:docChg chg="modSld">
      <pc:chgData name="Jens Krüger" userId="S::jens.krueger.hpcc_outlook.de#ext#@csb488.onmicrosoft.com::c4610508-795e-4661-a4d8-bc86e46dcf19" providerId="AD" clId="Web-{B74B1FE5-BBD6-4DA7-B1FF-4A2162A4FC25}" dt="2020-09-18T08:49:18.790" v="11" actId="20577"/>
      <pc:docMkLst>
        <pc:docMk/>
      </pc:docMkLst>
      <pc:sldChg chg="modSp">
        <pc:chgData name="Jens Krüger" userId="S::jens.krueger.hpcc_outlook.de#ext#@csb488.onmicrosoft.com::c4610508-795e-4661-a4d8-bc86e46dcf19" providerId="AD" clId="Web-{B74B1FE5-BBD6-4DA7-B1FF-4A2162A4FC25}" dt="2020-09-18T08:49:18.790" v="10" actId="20577"/>
        <pc:sldMkLst>
          <pc:docMk/>
          <pc:sldMk cId="1200881360" sldId="541"/>
        </pc:sldMkLst>
        <pc:spChg chg="mod">
          <ac:chgData name="Jens Krüger" userId="S::jens.krueger.hpcc_outlook.de#ext#@csb488.onmicrosoft.com::c4610508-795e-4661-a4d8-bc86e46dcf19" providerId="AD" clId="Web-{B74B1FE5-BBD6-4DA7-B1FF-4A2162A4FC25}" dt="2020-09-18T08:49:18.790" v="10" actId="20577"/>
          <ac:spMkLst>
            <pc:docMk/>
            <pc:sldMk cId="1200881360" sldId="541"/>
            <ac:spMk id="3" creationId="{9CBBE99D-9A6D-4E75-9EEF-CC7E27474F50}"/>
          </ac:spMkLst>
        </pc:spChg>
      </pc:sldChg>
    </pc:docChg>
  </pc:docChgLst>
  <pc:docChgLst>
    <pc:chgData name="Timo Mühlhaus" userId="ec4c495b-3573-4e22-8f4a-5458e146a2e8" providerId="ADAL" clId="{60BE74BC-2C7B-43AE-88F5-0E4EFBC249A7}"/>
    <pc:docChg chg="custSel delSld modSld">
      <pc:chgData name="Timo Mühlhaus" userId="ec4c495b-3573-4e22-8f4a-5458e146a2e8" providerId="ADAL" clId="{60BE74BC-2C7B-43AE-88F5-0E4EFBC249A7}" dt="2022-03-25T08:56:59.427" v="71" actId="14100"/>
      <pc:docMkLst>
        <pc:docMk/>
      </pc:docMkLst>
      <pc:sldChg chg="addSp modSp">
        <pc:chgData name="Timo Mühlhaus" userId="ec4c495b-3573-4e22-8f4a-5458e146a2e8" providerId="ADAL" clId="{60BE74BC-2C7B-43AE-88F5-0E4EFBC249A7}" dt="2022-03-25T08:45:41.070" v="28" actId="164"/>
        <pc:sldMkLst>
          <pc:docMk/>
          <pc:sldMk cId="3285514407" sldId="662"/>
        </pc:sldMkLst>
        <pc:spChg chg="mod">
          <ac:chgData name="Timo Mühlhaus" userId="ec4c495b-3573-4e22-8f4a-5458e146a2e8" providerId="ADAL" clId="{60BE74BC-2C7B-43AE-88F5-0E4EFBC249A7}" dt="2022-03-25T08:45:41.070" v="28" actId="164"/>
          <ac:spMkLst>
            <pc:docMk/>
            <pc:sldMk cId="3285514407" sldId="662"/>
            <ac:spMk id="8" creationId="{6150DF54-DEC2-4159-B3B0-BC7903AD6B16}"/>
          </ac:spMkLst>
        </pc:spChg>
        <pc:spChg chg="mod">
          <ac:chgData name="Timo Mühlhaus" userId="ec4c495b-3573-4e22-8f4a-5458e146a2e8" providerId="ADAL" clId="{60BE74BC-2C7B-43AE-88F5-0E4EFBC249A7}" dt="2022-03-25T08:45:41.070" v="28" actId="164"/>
          <ac:spMkLst>
            <pc:docMk/>
            <pc:sldMk cId="3285514407" sldId="662"/>
            <ac:spMk id="28" creationId="{1DDEBCD4-9E58-467D-B41F-561B6D3F30BF}"/>
          </ac:spMkLst>
        </pc:spChg>
        <pc:grpChg chg="add mod">
          <ac:chgData name="Timo Mühlhaus" userId="ec4c495b-3573-4e22-8f4a-5458e146a2e8" providerId="ADAL" clId="{60BE74BC-2C7B-43AE-88F5-0E4EFBC249A7}" dt="2022-03-25T08:45:41.070" v="28" actId="164"/>
          <ac:grpSpMkLst>
            <pc:docMk/>
            <pc:sldMk cId="3285514407" sldId="662"/>
            <ac:grpSpMk id="3" creationId="{6A505C85-DEBE-48C9-8642-4443EDFD1D8E}"/>
          </ac:grpSpMkLst>
        </pc:grpChg>
        <pc:grpChg chg="mod">
          <ac:chgData name="Timo Mühlhaus" userId="ec4c495b-3573-4e22-8f4a-5458e146a2e8" providerId="ADAL" clId="{60BE74BC-2C7B-43AE-88F5-0E4EFBC249A7}" dt="2022-03-25T08:45:41.070" v="28" actId="164"/>
          <ac:grpSpMkLst>
            <pc:docMk/>
            <pc:sldMk cId="3285514407" sldId="662"/>
            <ac:grpSpMk id="29" creationId="{2D1F7F72-5E60-4BBE-802F-B2F86C1EB0B9}"/>
          </ac:grpSpMkLst>
        </pc:grpChg>
        <pc:picChg chg="mod">
          <ac:chgData name="Timo Mühlhaus" userId="ec4c495b-3573-4e22-8f4a-5458e146a2e8" providerId="ADAL" clId="{60BE74BC-2C7B-43AE-88F5-0E4EFBC249A7}" dt="2022-03-25T08:45:41.070" v="28" actId="164"/>
          <ac:picMkLst>
            <pc:docMk/>
            <pc:sldMk cId="3285514407" sldId="662"/>
            <ac:picMk id="69" creationId="{510C1A93-6B79-4CAB-AB19-A82BD10FAA8F}"/>
          </ac:picMkLst>
        </pc:picChg>
        <pc:picChg chg="mod">
          <ac:chgData name="Timo Mühlhaus" userId="ec4c495b-3573-4e22-8f4a-5458e146a2e8" providerId="ADAL" clId="{60BE74BC-2C7B-43AE-88F5-0E4EFBC249A7}" dt="2022-03-25T08:45:41.070" v="28" actId="164"/>
          <ac:picMkLst>
            <pc:docMk/>
            <pc:sldMk cId="3285514407" sldId="662"/>
            <ac:picMk id="70" creationId="{89F5BD75-201F-4257-A911-9E371BC7077F}"/>
          </ac:picMkLst>
        </pc:picChg>
        <pc:picChg chg="mod">
          <ac:chgData name="Timo Mühlhaus" userId="ec4c495b-3573-4e22-8f4a-5458e146a2e8" providerId="ADAL" clId="{60BE74BC-2C7B-43AE-88F5-0E4EFBC249A7}" dt="2022-03-25T08:45:41.070" v="28" actId="164"/>
          <ac:picMkLst>
            <pc:docMk/>
            <pc:sldMk cId="3285514407" sldId="662"/>
            <ac:picMk id="71" creationId="{21C2D027-B03F-4F95-BDCA-34236D61AB5D}"/>
          </ac:picMkLst>
        </pc:picChg>
      </pc:sldChg>
      <pc:sldChg chg="del">
        <pc:chgData name="Timo Mühlhaus" userId="ec4c495b-3573-4e22-8f4a-5458e146a2e8" providerId="ADAL" clId="{60BE74BC-2C7B-43AE-88F5-0E4EFBC249A7}" dt="2022-03-25T08:53:23.169" v="62" actId="47"/>
        <pc:sldMkLst>
          <pc:docMk/>
          <pc:sldMk cId="3636857298" sldId="680"/>
        </pc:sldMkLst>
      </pc:sldChg>
      <pc:sldChg chg="addSp modSp mod">
        <pc:chgData name="Timo Mühlhaus" userId="ec4c495b-3573-4e22-8f4a-5458e146a2e8" providerId="ADAL" clId="{60BE74BC-2C7B-43AE-88F5-0E4EFBC249A7}" dt="2022-03-25T08:44:18.215" v="21" actId="1076"/>
        <pc:sldMkLst>
          <pc:docMk/>
          <pc:sldMk cId="2967692925" sldId="757"/>
        </pc:sldMkLst>
        <pc:spChg chg="mod">
          <ac:chgData name="Timo Mühlhaus" userId="ec4c495b-3573-4e22-8f4a-5458e146a2e8" providerId="ADAL" clId="{60BE74BC-2C7B-43AE-88F5-0E4EFBC249A7}" dt="2022-03-25T08:43:58.939" v="14" actId="1076"/>
          <ac:spMkLst>
            <pc:docMk/>
            <pc:sldMk cId="2967692925" sldId="757"/>
            <ac:spMk id="24" creationId="{7D499B47-F99A-437D-9761-D78C5343C14F}"/>
          </ac:spMkLst>
        </pc:spChg>
        <pc:spChg chg="add mod">
          <ac:chgData name="Timo Mühlhaus" userId="ec4c495b-3573-4e22-8f4a-5458e146a2e8" providerId="ADAL" clId="{60BE74BC-2C7B-43AE-88F5-0E4EFBC249A7}" dt="2022-03-25T08:44:14.953" v="20" actId="1076"/>
          <ac:spMkLst>
            <pc:docMk/>
            <pc:sldMk cId="2967692925" sldId="757"/>
            <ac:spMk id="28" creationId="{2677F0C6-35F7-470A-8D18-9AF50128083C}"/>
          </ac:spMkLst>
        </pc:spChg>
        <pc:picChg chg="add mod">
          <ac:chgData name="Timo Mühlhaus" userId="ec4c495b-3573-4e22-8f4a-5458e146a2e8" providerId="ADAL" clId="{60BE74BC-2C7B-43AE-88F5-0E4EFBC249A7}" dt="2022-03-25T08:44:18.215" v="21" actId="1076"/>
          <ac:picMkLst>
            <pc:docMk/>
            <pc:sldMk cId="2967692925" sldId="757"/>
            <ac:picMk id="25" creationId="{3AAD2C0B-3477-4B67-96D2-90F54BAD67CC}"/>
          </ac:picMkLst>
        </pc:picChg>
        <pc:cxnChg chg="add mod">
          <ac:chgData name="Timo Mühlhaus" userId="ec4c495b-3573-4e22-8f4a-5458e146a2e8" providerId="ADAL" clId="{60BE74BC-2C7B-43AE-88F5-0E4EFBC249A7}" dt="2022-03-25T08:43:56.675" v="13" actId="14100"/>
          <ac:cxnSpMkLst>
            <pc:docMk/>
            <pc:sldMk cId="2967692925" sldId="757"/>
            <ac:cxnSpMk id="29" creationId="{11F7EA36-6266-4E42-8C02-E04494FD443D}"/>
          </ac:cxnSpMkLst>
        </pc:cxnChg>
      </pc:sldChg>
      <pc:sldChg chg="modSp del mod">
        <pc:chgData name="Timo Mühlhaus" userId="ec4c495b-3573-4e22-8f4a-5458e146a2e8" providerId="ADAL" clId="{60BE74BC-2C7B-43AE-88F5-0E4EFBC249A7}" dt="2022-03-25T08:56:41.399" v="67" actId="47"/>
        <pc:sldMkLst>
          <pc:docMk/>
          <pc:sldMk cId="2192242556" sldId="777"/>
        </pc:sldMkLst>
        <pc:spChg chg="mod">
          <ac:chgData name="Timo Mühlhaus" userId="ec4c495b-3573-4e22-8f4a-5458e146a2e8" providerId="ADAL" clId="{60BE74BC-2C7B-43AE-88F5-0E4EFBC249A7}" dt="2022-03-25T08:55:29.180" v="66" actId="33524"/>
          <ac:spMkLst>
            <pc:docMk/>
            <pc:sldMk cId="2192242556" sldId="777"/>
            <ac:spMk id="22" creationId="{B166C12F-67C8-48CE-B7BF-15CC54D95730}"/>
          </ac:spMkLst>
        </pc:spChg>
      </pc:sldChg>
      <pc:sldChg chg="modSp mod">
        <pc:chgData name="Timo Mühlhaus" userId="ec4c495b-3573-4e22-8f4a-5458e146a2e8" providerId="ADAL" clId="{60BE74BC-2C7B-43AE-88F5-0E4EFBC249A7}" dt="2022-03-25T08:56:59.427" v="71" actId="14100"/>
        <pc:sldMkLst>
          <pc:docMk/>
          <pc:sldMk cId="1096824849" sldId="778"/>
        </pc:sldMkLst>
        <pc:spChg chg="mod">
          <ac:chgData name="Timo Mühlhaus" userId="ec4c495b-3573-4e22-8f4a-5458e146a2e8" providerId="ADAL" clId="{60BE74BC-2C7B-43AE-88F5-0E4EFBC249A7}" dt="2022-03-25T08:56:59.427" v="71" actId="14100"/>
          <ac:spMkLst>
            <pc:docMk/>
            <pc:sldMk cId="1096824849" sldId="778"/>
            <ac:spMk id="126" creationId="{51454D98-071E-4C41-BB7D-BA398674F7EF}"/>
          </ac:spMkLst>
        </pc:spChg>
      </pc:sldChg>
      <pc:sldChg chg="modSp mod">
        <pc:chgData name="Timo Mühlhaus" userId="ec4c495b-3573-4e22-8f4a-5458e146a2e8" providerId="ADAL" clId="{60BE74BC-2C7B-43AE-88F5-0E4EFBC249A7}" dt="2022-03-25T08:43:08.562" v="2" actId="14100"/>
        <pc:sldMkLst>
          <pc:docMk/>
          <pc:sldMk cId="2037235101" sldId="802"/>
        </pc:sldMkLst>
        <pc:spChg chg="mod">
          <ac:chgData name="Timo Mühlhaus" userId="ec4c495b-3573-4e22-8f4a-5458e146a2e8" providerId="ADAL" clId="{60BE74BC-2C7B-43AE-88F5-0E4EFBC249A7}" dt="2022-03-25T08:43:08.562" v="2" actId="14100"/>
          <ac:spMkLst>
            <pc:docMk/>
            <pc:sldMk cId="2037235101" sldId="802"/>
            <ac:spMk id="24" creationId="{C4E7A93F-9C69-4C87-A6BD-8C65308590B8}"/>
          </ac:spMkLst>
        </pc:spChg>
      </pc:sldChg>
      <pc:sldChg chg="addSp delSp modSp mod">
        <pc:chgData name="Timo Mühlhaus" userId="ec4c495b-3573-4e22-8f4a-5458e146a2e8" providerId="ADAL" clId="{60BE74BC-2C7B-43AE-88F5-0E4EFBC249A7}" dt="2022-03-25T08:45:17.085" v="26" actId="1076"/>
        <pc:sldMkLst>
          <pc:docMk/>
          <pc:sldMk cId="3012116927" sldId="803"/>
        </pc:sldMkLst>
        <pc:spChg chg="mod">
          <ac:chgData name="Timo Mühlhaus" userId="ec4c495b-3573-4e22-8f4a-5458e146a2e8" providerId="ADAL" clId="{60BE74BC-2C7B-43AE-88F5-0E4EFBC249A7}" dt="2022-03-25T08:44:33.232" v="22" actId="1076"/>
          <ac:spMkLst>
            <pc:docMk/>
            <pc:sldMk cId="3012116927" sldId="803"/>
            <ac:spMk id="7" creationId="{0CCFC5E9-E379-4024-8044-349FA766573D}"/>
          </ac:spMkLst>
        </pc:spChg>
        <pc:spChg chg="mod">
          <ac:chgData name="Timo Mühlhaus" userId="ec4c495b-3573-4e22-8f4a-5458e146a2e8" providerId="ADAL" clId="{60BE74BC-2C7B-43AE-88F5-0E4EFBC249A7}" dt="2022-03-25T08:44:33.232" v="22" actId="1076"/>
          <ac:spMkLst>
            <pc:docMk/>
            <pc:sldMk cId="3012116927" sldId="803"/>
            <ac:spMk id="141" creationId="{6D6B4A4D-5C06-4C3F-A870-F3272AE634BA}"/>
          </ac:spMkLst>
        </pc:spChg>
        <pc:spChg chg="del mod">
          <ac:chgData name="Timo Mühlhaus" userId="ec4c495b-3573-4e22-8f4a-5458e146a2e8" providerId="ADAL" clId="{60BE74BC-2C7B-43AE-88F5-0E4EFBC249A7}" dt="2022-03-25T08:43:32.154" v="5" actId="21"/>
          <ac:spMkLst>
            <pc:docMk/>
            <pc:sldMk cId="3012116927" sldId="803"/>
            <ac:spMk id="144" creationId="{D4D3BF59-E66B-4B44-80D9-73D5D9340206}"/>
          </ac:spMkLst>
        </pc:spChg>
        <pc:spChg chg="mod">
          <ac:chgData name="Timo Mühlhaus" userId="ec4c495b-3573-4e22-8f4a-5458e146a2e8" providerId="ADAL" clId="{60BE74BC-2C7B-43AE-88F5-0E4EFBC249A7}" dt="2022-03-25T08:44:33.232" v="22" actId="1076"/>
          <ac:spMkLst>
            <pc:docMk/>
            <pc:sldMk cId="3012116927" sldId="803"/>
            <ac:spMk id="152" creationId="{AAA4EBEE-C8D5-4E5B-BFEA-9BB1FE397A55}"/>
          </ac:spMkLst>
        </pc:spChg>
        <pc:spChg chg="mod">
          <ac:chgData name="Timo Mühlhaus" userId="ec4c495b-3573-4e22-8f4a-5458e146a2e8" providerId="ADAL" clId="{60BE74BC-2C7B-43AE-88F5-0E4EFBC249A7}" dt="2022-03-25T08:44:33.232" v="22" actId="1076"/>
          <ac:spMkLst>
            <pc:docMk/>
            <pc:sldMk cId="3012116927" sldId="803"/>
            <ac:spMk id="156" creationId="{0BDD40AB-3754-4517-84A5-3A1A72EBE9CD}"/>
          </ac:spMkLst>
        </pc:spChg>
        <pc:spChg chg="mod">
          <ac:chgData name="Timo Mühlhaus" userId="ec4c495b-3573-4e22-8f4a-5458e146a2e8" providerId="ADAL" clId="{60BE74BC-2C7B-43AE-88F5-0E4EFBC249A7}" dt="2022-03-25T08:44:33.232" v="22" actId="1076"/>
          <ac:spMkLst>
            <pc:docMk/>
            <pc:sldMk cId="3012116927" sldId="803"/>
            <ac:spMk id="157" creationId="{84A0FAB2-E32A-49B1-A8D3-E9E127A7BD94}"/>
          </ac:spMkLst>
        </pc:spChg>
        <pc:spChg chg="mod">
          <ac:chgData name="Timo Mühlhaus" userId="ec4c495b-3573-4e22-8f4a-5458e146a2e8" providerId="ADAL" clId="{60BE74BC-2C7B-43AE-88F5-0E4EFBC249A7}" dt="2022-03-25T08:44:33.232" v="22" actId="1076"/>
          <ac:spMkLst>
            <pc:docMk/>
            <pc:sldMk cId="3012116927" sldId="803"/>
            <ac:spMk id="158" creationId="{4C37A5B3-23B2-48A8-9C72-A30E17D17C1D}"/>
          </ac:spMkLst>
        </pc:spChg>
        <pc:spChg chg="mod">
          <ac:chgData name="Timo Mühlhaus" userId="ec4c495b-3573-4e22-8f4a-5458e146a2e8" providerId="ADAL" clId="{60BE74BC-2C7B-43AE-88F5-0E4EFBC249A7}" dt="2022-03-25T08:44:33.232" v="22" actId="1076"/>
          <ac:spMkLst>
            <pc:docMk/>
            <pc:sldMk cId="3012116927" sldId="803"/>
            <ac:spMk id="160" creationId="{C66C5760-F6C5-43CE-9ABD-FB9EA2824938}"/>
          </ac:spMkLst>
        </pc:spChg>
        <pc:spChg chg="mod">
          <ac:chgData name="Timo Mühlhaus" userId="ec4c495b-3573-4e22-8f4a-5458e146a2e8" providerId="ADAL" clId="{60BE74BC-2C7B-43AE-88F5-0E4EFBC249A7}" dt="2022-03-25T08:44:33.232" v="22" actId="1076"/>
          <ac:spMkLst>
            <pc:docMk/>
            <pc:sldMk cId="3012116927" sldId="803"/>
            <ac:spMk id="162" creationId="{BCFDB4F5-2BD9-4B0E-B2A2-737160161BCF}"/>
          </ac:spMkLst>
        </pc:spChg>
        <pc:spChg chg="mod">
          <ac:chgData name="Timo Mühlhaus" userId="ec4c495b-3573-4e22-8f4a-5458e146a2e8" providerId="ADAL" clId="{60BE74BC-2C7B-43AE-88F5-0E4EFBC249A7}" dt="2022-03-25T08:44:33.232" v="22" actId="1076"/>
          <ac:spMkLst>
            <pc:docMk/>
            <pc:sldMk cId="3012116927" sldId="803"/>
            <ac:spMk id="168" creationId="{A6B66EA3-62EE-4649-878F-67030861F968}"/>
          </ac:spMkLst>
        </pc:spChg>
        <pc:spChg chg="mod">
          <ac:chgData name="Timo Mühlhaus" userId="ec4c495b-3573-4e22-8f4a-5458e146a2e8" providerId="ADAL" clId="{60BE74BC-2C7B-43AE-88F5-0E4EFBC249A7}" dt="2022-03-25T08:44:33.232" v="22" actId="1076"/>
          <ac:spMkLst>
            <pc:docMk/>
            <pc:sldMk cId="3012116927" sldId="803"/>
            <ac:spMk id="172" creationId="{832BC4FE-A77D-46B6-81D4-B513D1E99E2E}"/>
          </ac:spMkLst>
        </pc:spChg>
        <pc:spChg chg="mod">
          <ac:chgData name="Timo Mühlhaus" userId="ec4c495b-3573-4e22-8f4a-5458e146a2e8" providerId="ADAL" clId="{60BE74BC-2C7B-43AE-88F5-0E4EFBC249A7}" dt="2022-03-25T08:44:33.232" v="22" actId="1076"/>
          <ac:spMkLst>
            <pc:docMk/>
            <pc:sldMk cId="3012116927" sldId="803"/>
            <ac:spMk id="176" creationId="{440D38A9-D806-47B4-8161-1E78FCFE1E19}"/>
          </ac:spMkLst>
        </pc:spChg>
        <pc:spChg chg="mod">
          <ac:chgData name="Timo Mühlhaus" userId="ec4c495b-3573-4e22-8f4a-5458e146a2e8" providerId="ADAL" clId="{60BE74BC-2C7B-43AE-88F5-0E4EFBC249A7}" dt="2022-03-25T08:44:33.232" v="22" actId="1076"/>
          <ac:spMkLst>
            <pc:docMk/>
            <pc:sldMk cId="3012116927" sldId="803"/>
            <ac:spMk id="177" creationId="{4F1D2563-7FB2-4CAD-9909-B0E538A9852D}"/>
          </ac:spMkLst>
        </pc:spChg>
        <pc:spChg chg="mod">
          <ac:chgData name="Timo Mühlhaus" userId="ec4c495b-3573-4e22-8f4a-5458e146a2e8" providerId="ADAL" clId="{60BE74BC-2C7B-43AE-88F5-0E4EFBC249A7}" dt="2022-03-25T08:44:33.232" v="22" actId="1076"/>
          <ac:spMkLst>
            <pc:docMk/>
            <pc:sldMk cId="3012116927" sldId="803"/>
            <ac:spMk id="180" creationId="{CEB5FAA6-8335-4736-BC2A-31929C7AC7DF}"/>
          </ac:spMkLst>
        </pc:spChg>
        <pc:spChg chg="mod">
          <ac:chgData name="Timo Mühlhaus" userId="ec4c495b-3573-4e22-8f4a-5458e146a2e8" providerId="ADAL" clId="{60BE74BC-2C7B-43AE-88F5-0E4EFBC249A7}" dt="2022-03-25T08:44:33.232" v="22" actId="1076"/>
          <ac:spMkLst>
            <pc:docMk/>
            <pc:sldMk cId="3012116927" sldId="803"/>
            <ac:spMk id="185" creationId="{6BCDE5E3-37E9-4200-84F3-0B9CA721CBC3}"/>
          </ac:spMkLst>
        </pc:spChg>
        <pc:spChg chg="mod">
          <ac:chgData name="Timo Mühlhaus" userId="ec4c495b-3573-4e22-8f4a-5458e146a2e8" providerId="ADAL" clId="{60BE74BC-2C7B-43AE-88F5-0E4EFBC249A7}" dt="2022-03-25T08:44:33.232" v="22" actId="1076"/>
          <ac:spMkLst>
            <pc:docMk/>
            <pc:sldMk cId="3012116927" sldId="803"/>
            <ac:spMk id="188" creationId="{99F8C23E-9CE0-44D8-BE2D-45C2BC451C9E}"/>
          </ac:spMkLst>
        </pc:spChg>
        <pc:spChg chg="mod">
          <ac:chgData name="Timo Mühlhaus" userId="ec4c495b-3573-4e22-8f4a-5458e146a2e8" providerId="ADAL" clId="{60BE74BC-2C7B-43AE-88F5-0E4EFBC249A7}" dt="2022-03-25T08:44:33.232" v="22" actId="1076"/>
          <ac:spMkLst>
            <pc:docMk/>
            <pc:sldMk cId="3012116927" sldId="803"/>
            <ac:spMk id="189" creationId="{3B70CA06-946F-46E7-878D-F468F461F8E9}"/>
          </ac:spMkLst>
        </pc:spChg>
        <pc:spChg chg="mod">
          <ac:chgData name="Timo Mühlhaus" userId="ec4c495b-3573-4e22-8f4a-5458e146a2e8" providerId="ADAL" clId="{60BE74BC-2C7B-43AE-88F5-0E4EFBC249A7}" dt="2022-03-25T08:44:33.232" v="22" actId="1076"/>
          <ac:spMkLst>
            <pc:docMk/>
            <pc:sldMk cId="3012116927" sldId="803"/>
            <ac:spMk id="192" creationId="{0E928166-BFF6-44F2-8D7F-2D8FFCDB8D4F}"/>
          </ac:spMkLst>
        </pc:spChg>
        <pc:spChg chg="mod">
          <ac:chgData name="Timo Mühlhaus" userId="ec4c495b-3573-4e22-8f4a-5458e146a2e8" providerId="ADAL" clId="{60BE74BC-2C7B-43AE-88F5-0E4EFBC249A7}" dt="2022-03-25T08:44:33.232" v="22" actId="1076"/>
          <ac:spMkLst>
            <pc:docMk/>
            <pc:sldMk cId="3012116927" sldId="803"/>
            <ac:spMk id="193" creationId="{31182534-63E7-4F4D-B126-ECDA2573F9A1}"/>
          </ac:spMkLst>
        </pc:spChg>
        <pc:spChg chg="mod">
          <ac:chgData name="Timo Mühlhaus" userId="ec4c495b-3573-4e22-8f4a-5458e146a2e8" providerId="ADAL" clId="{60BE74BC-2C7B-43AE-88F5-0E4EFBC249A7}" dt="2022-03-25T08:44:33.232" v="22" actId="1076"/>
          <ac:spMkLst>
            <pc:docMk/>
            <pc:sldMk cId="3012116927" sldId="803"/>
            <ac:spMk id="198" creationId="{AA08E253-B8F8-4301-A973-45BA5BBCC524}"/>
          </ac:spMkLst>
        </pc:spChg>
        <pc:spChg chg="mod">
          <ac:chgData name="Timo Mühlhaus" userId="ec4c495b-3573-4e22-8f4a-5458e146a2e8" providerId="ADAL" clId="{60BE74BC-2C7B-43AE-88F5-0E4EFBC249A7}" dt="2022-03-25T08:44:33.232" v="22" actId="1076"/>
          <ac:spMkLst>
            <pc:docMk/>
            <pc:sldMk cId="3012116927" sldId="803"/>
            <ac:spMk id="200" creationId="{DAE673FE-7866-4351-93EF-1B187D150F63}"/>
          </ac:spMkLst>
        </pc:spChg>
        <pc:spChg chg="mod">
          <ac:chgData name="Timo Mühlhaus" userId="ec4c495b-3573-4e22-8f4a-5458e146a2e8" providerId="ADAL" clId="{60BE74BC-2C7B-43AE-88F5-0E4EFBC249A7}" dt="2022-03-25T08:44:33.232" v="22" actId="1076"/>
          <ac:spMkLst>
            <pc:docMk/>
            <pc:sldMk cId="3012116927" sldId="803"/>
            <ac:spMk id="201" creationId="{9631BAC2-69C3-4FB3-A6C3-35E0DF85BF76}"/>
          </ac:spMkLst>
        </pc:spChg>
        <pc:spChg chg="mod">
          <ac:chgData name="Timo Mühlhaus" userId="ec4c495b-3573-4e22-8f4a-5458e146a2e8" providerId="ADAL" clId="{60BE74BC-2C7B-43AE-88F5-0E4EFBC249A7}" dt="2022-03-25T08:44:33.232" v="22" actId="1076"/>
          <ac:spMkLst>
            <pc:docMk/>
            <pc:sldMk cId="3012116927" sldId="803"/>
            <ac:spMk id="263" creationId="{08F6382F-747C-41FD-A7F5-DA9D6A659113}"/>
          </ac:spMkLst>
        </pc:spChg>
        <pc:spChg chg="mod">
          <ac:chgData name="Timo Mühlhaus" userId="ec4c495b-3573-4e22-8f4a-5458e146a2e8" providerId="ADAL" clId="{60BE74BC-2C7B-43AE-88F5-0E4EFBC249A7}" dt="2022-03-25T08:44:33.232" v="22" actId="1076"/>
          <ac:spMkLst>
            <pc:docMk/>
            <pc:sldMk cId="3012116927" sldId="803"/>
            <ac:spMk id="329" creationId="{1DD2F605-61AE-4E1A-A54D-8CFAAB0BCA53}"/>
          </ac:spMkLst>
        </pc:spChg>
        <pc:spChg chg="mod">
          <ac:chgData name="Timo Mühlhaus" userId="ec4c495b-3573-4e22-8f4a-5458e146a2e8" providerId="ADAL" clId="{60BE74BC-2C7B-43AE-88F5-0E4EFBC249A7}" dt="2022-03-25T08:44:33.232" v="22" actId="1076"/>
          <ac:spMkLst>
            <pc:docMk/>
            <pc:sldMk cId="3012116927" sldId="803"/>
            <ac:spMk id="337" creationId="{799BE33B-094E-4C87-967B-16D098846F24}"/>
          </ac:spMkLst>
        </pc:spChg>
        <pc:spChg chg="mod">
          <ac:chgData name="Timo Mühlhaus" userId="ec4c495b-3573-4e22-8f4a-5458e146a2e8" providerId="ADAL" clId="{60BE74BC-2C7B-43AE-88F5-0E4EFBC249A7}" dt="2022-03-25T08:44:33.232" v="22" actId="1076"/>
          <ac:spMkLst>
            <pc:docMk/>
            <pc:sldMk cId="3012116927" sldId="803"/>
            <ac:spMk id="341" creationId="{63E2DAC8-CA07-449B-890D-181025C8BCB3}"/>
          </ac:spMkLst>
        </pc:spChg>
        <pc:spChg chg="mod">
          <ac:chgData name="Timo Mühlhaus" userId="ec4c495b-3573-4e22-8f4a-5458e146a2e8" providerId="ADAL" clId="{60BE74BC-2C7B-43AE-88F5-0E4EFBC249A7}" dt="2022-03-25T08:44:33.232" v="22" actId="1076"/>
          <ac:spMkLst>
            <pc:docMk/>
            <pc:sldMk cId="3012116927" sldId="803"/>
            <ac:spMk id="346" creationId="{B7654AC8-74B6-45E3-9945-B29EA4A734C0}"/>
          </ac:spMkLst>
        </pc:spChg>
        <pc:spChg chg="mod">
          <ac:chgData name="Timo Mühlhaus" userId="ec4c495b-3573-4e22-8f4a-5458e146a2e8" providerId="ADAL" clId="{60BE74BC-2C7B-43AE-88F5-0E4EFBC249A7}" dt="2022-03-25T08:44:33.232" v="22" actId="1076"/>
          <ac:spMkLst>
            <pc:docMk/>
            <pc:sldMk cId="3012116927" sldId="803"/>
            <ac:spMk id="347" creationId="{B1AF0D3A-0D23-4B33-9162-EAA8A69559E8}"/>
          </ac:spMkLst>
        </pc:spChg>
        <pc:spChg chg="mod">
          <ac:chgData name="Timo Mühlhaus" userId="ec4c495b-3573-4e22-8f4a-5458e146a2e8" providerId="ADAL" clId="{60BE74BC-2C7B-43AE-88F5-0E4EFBC249A7}" dt="2022-03-25T08:44:33.232" v="22" actId="1076"/>
          <ac:spMkLst>
            <pc:docMk/>
            <pc:sldMk cId="3012116927" sldId="803"/>
            <ac:spMk id="348" creationId="{EA4BB191-8E40-445F-83B9-3B9FD1325EBF}"/>
          </ac:spMkLst>
        </pc:spChg>
        <pc:spChg chg="mod">
          <ac:chgData name="Timo Mühlhaus" userId="ec4c495b-3573-4e22-8f4a-5458e146a2e8" providerId="ADAL" clId="{60BE74BC-2C7B-43AE-88F5-0E4EFBC249A7}" dt="2022-03-25T08:44:33.232" v="22" actId="1076"/>
          <ac:spMkLst>
            <pc:docMk/>
            <pc:sldMk cId="3012116927" sldId="803"/>
            <ac:spMk id="349" creationId="{9BBD04F2-B66A-4BE6-9162-A6D017B3F20C}"/>
          </ac:spMkLst>
        </pc:spChg>
        <pc:spChg chg="mod">
          <ac:chgData name="Timo Mühlhaus" userId="ec4c495b-3573-4e22-8f4a-5458e146a2e8" providerId="ADAL" clId="{60BE74BC-2C7B-43AE-88F5-0E4EFBC249A7}" dt="2022-03-25T08:44:33.232" v="22" actId="1076"/>
          <ac:spMkLst>
            <pc:docMk/>
            <pc:sldMk cId="3012116927" sldId="803"/>
            <ac:spMk id="360" creationId="{512C4528-2753-4C02-911E-D8D20E512349}"/>
          </ac:spMkLst>
        </pc:spChg>
        <pc:spChg chg="mod">
          <ac:chgData name="Timo Mühlhaus" userId="ec4c495b-3573-4e22-8f4a-5458e146a2e8" providerId="ADAL" clId="{60BE74BC-2C7B-43AE-88F5-0E4EFBC249A7}" dt="2022-03-25T08:44:33.232" v="22" actId="1076"/>
          <ac:spMkLst>
            <pc:docMk/>
            <pc:sldMk cId="3012116927" sldId="803"/>
            <ac:spMk id="361" creationId="{4CDAA4B3-181F-4C91-AF9C-0689CA6C1190}"/>
          </ac:spMkLst>
        </pc:spChg>
        <pc:spChg chg="mod">
          <ac:chgData name="Timo Mühlhaus" userId="ec4c495b-3573-4e22-8f4a-5458e146a2e8" providerId="ADAL" clId="{60BE74BC-2C7B-43AE-88F5-0E4EFBC249A7}" dt="2022-03-25T08:44:33.232" v="22" actId="1076"/>
          <ac:spMkLst>
            <pc:docMk/>
            <pc:sldMk cId="3012116927" sldId="803"/>
            <ac:spMk id="362" creationId="{5EF3D2FD-B080-4C26-8526-2DD26B2A874C}"/>
          </ac:spMkLst>
        </pc:spChg>
        <pc:spChg chg="mod">
          <ac:chgData name="Timo Mühlhaus" userId="ec4c495b-3573-4e22-8f4a-5458e146a2e8" providerId="ADAL" clId="{60BE74BC-2C7B-43AE-88F5-0E4EFBC249A7}" dt="2022-03-25T08:44:33.232" v="22" actId="1076"/>
          <ac:spMkLst>
            <pc:docMk/>
            <pc:sldMk cId="3012116927" sldId="803"/>
            <ac:spMk id="363" creationId="{D7E53B14-75BA-4695-9BFA-04CF9921BDD3}"/>
          </ac:spMkLst>
        </pc:spChg>
        <pc:spChg chg="mod">
          <ac:chgData name="Timo Mühlhaus" userId="ec4c495b-3573-4e22-8f4a-5458e146a2e8" providerId="ADAL" clId="{60BE74BC-2C7B-43AE-88F5-0E4EFBC249A7}" dt="2022-03-25T08:44:33.232" v="22" actId="1076"/>
          <ac:spMkLst>
            <pc:docMk/>
            <pc:sldMk cId="3012116927" sldId="803"/>
            <ac:spMk id="364" creationId="{4D7E3368-B042-4C4A-BC0F-A95E83F98141}"/>
          </ac:spMkLst>
        </pc:spChg>
        <pc:spChg chg="mod">
          <ac:chgData name="Timo Mühlhaus" userId="ec4c495b-3573-4e22-8f4a-5458e146a2e8" providerId="ADAL" clId="{60BE74BC-2C7B-43AE-88F5-0E4EFBC249A7}" dt="2022-03-25T08:44:33.232" v="22" actId="1076"/>
          <ac:spMkLst>
            <pc:docMk/>
            <pc:sldMk cId="3012116927" sldId="803"/>
            <ac:spMk id="365" creationId="{071F1620-5C3A-4FD7-BC3F-21564909528A}"/>
          </ac:spMkLst>
        </pc:spChg>
        <pc:spChg chg="mod">
          <ac:chgData name="Timo Mühlhaus" userId="ec4c495b-3573-4e22-8f4a-5458e146a2e8" providerId="ADAL" clId="{60BE74BC-2C7B-43AE-88F5-0E4EFBC249A7}" dt="2022-03-25T08:44:33.232" v="22" actId="1076"/>
          <ac:spMkLst>
            <pc:docMk/>
            <pc:sldMk cId="3012116927" sldId="803"/>
            <ac:spMk id="366" creationId="{47645118-2ECC-42DE-B3F2-6C562B36DD2F}"/>
          </ac:spMkLst>
        </pc:spChg>
        <pc:spChg chg="mod">
          <ac:chgData name="Timo Mühlhaus" userId="ec4c495b-3573-4e22-8f4a-5458e146a2e8" providerId="ADAL" clId="{60BE74BC-2C7B-43AE-88F5-0E4EFBC249A7}" dt="2022-03-25T08:44:33.232" v="22" actId="1076"/>
          <ac:spMkLst>
            <pc:docMk/>
            <pc:sldMk cId="3012116927" sldId="803"/>
            <ac:spMk id="367" creationId="{766D2A86-F428-485C-8366-117FB4038749}"/>
          </ac:spMkLst>
        </pc:spChg>
        <pc:spChg chg="mod">
          <ac:chgData name="Timo Mühlhaus" userId="ec4c495b-3573-4e22-8f4a-5458e146a2e8" providerId="ADAL" clId="{60BE74BC-2C7B-43AE-88F5-0E4EFBC249A7}" dt="2022-03-25T08:44:33.232" v="22" actId="1076"/>
          <ac:spMkLst>
            <pc:docMk/>
            <pc:sldMk cId="3012116927" sldId="803"/>
            <ac:spMk id="368" creationId="{656AFA8A-F3F0-4370-AC38-B79F10D0D8E8}"/>
          </ac:spMkLst>
        </pc:spChg>
        <pc:spChg chg="mod">
          <ac:chgData name="Timo Mühlhaus" userId="ec4c495b-3573-4e22-8f4a-5458e146a2e8" providerId="ADAL" clId="{60BE74BC-2C7B-43AE-88F5-0E4EFBC249A7}" dt="2022-03-25T08:44:33.232" v="22" actId="1076"/>
          <ac:spMkLst>
            <pc:docMk/>
            <pc:sldMk cId="3012116927" sldId="803"/>
            <ac:spMk id="369" creationId="{E492F784-5A31-45C7-8422-2EA233D0ABD1}"/>
          </ac:spMkLst>
        </pc:spChg>
        <pc:spChg chg="mod">
          <ac:chgData name="Timo Mühlhaus" userId="ec4c495b-3573-4e22-8f4a-5458e146a2e8" providerId="ADAL" clId="{60BE74BC-2C7B-43AE-88F5-0E4EFBC249A7}" dt="2022-03-25T08:44:33.232" v="22" actId="1076"/>
          <ac:spMkLst>
            <pc:docMk/>
            <pc:sldMk cId="3012116927" sldId="803"/>
            <ac:spMk id="370" creationId="{8353490F-119D-48EB-9E05-51F3418A6A1B}"/>
          </ac:spMkLst>
        </pc:spChg>
        <pc:spChg chg="mod">
          <ac:chgData name="Timo Mühlhaus" userId="ec4c495b-3573-4e22-8f4a-5458e146a2e8" providerId="ADAL" clId="{60BE74BC-2C7B-43AE-88F5-0E4EFBC249A7}" dt="2022-03-25T08:44:33.232" v="22" actId="1076"/>
          <ac:spMkLst>
            <pc:docMk/>
            <pc:sldMk cId="3012116927" sldId="803"/>
            <ac:spMk id="371" creationId="{CF34A1A8-D954-4D63-B0F7-578551E233AA}"/>
          </ac:spMkLst>
        </pc:spChg>
        <pc:spChg chg="mod">
          <ac:chgData name="Timo Mühlhaus" userId="ec4c495b-3573-4e22-8f4a-5458e146a2e8" providerId="ADAL" clId="{60BE74BC-2C7B-43AE-88F5-0E4EFBC249A7}" dt="2022-03-25T08:44:33.232" v="22" actId="1076"/>
          <ac:spMkLst>
            <pc:docMk/>
            <pc:sldMk cId="3012116927" sldId="803"/>
            <ac:spMk id="372" creationId="{1F10201E-7586-42D0-AAF1-D3298928433B}"/>
          </ac:spMkLst>
        </pc:spChg>
        <pc:spChg chg="mod">
          <ac:chgData name="Timo Mühlhaus" userId="ec4c495b-3573-4e22-8f4a-5458e146a2e8" providerId="ADAL" clId="{60BE74BC-2C7B-43AE-88F5-0E4EFBC249A7}" dt="2022-03-25T08:44:33.232" v="22" actId="1076"/>
          <ac:spMkLst>
            <pc:docMk/>
            <pc:sldMk cId="3012116927" sldId="803"/>
            <ac:spMk id="373" creationId="{A0143B97-01FF-4EBA-BFA7-D30F7F21F529}"/>
          </ac:spMkLst>
        </pc:spChg>
        <pc:spChg chg="mod">
          <ac:chgData name="Timo Mühlhaus" userId="ec4c495b-3573-4e22-8f4a-5458e146a2e8" providerId="ADAL" clId="{60BE74BC-2C7B-43AE-88F5-0E4EFBC249A7}" dt="2022-03-25T08:44:33.232" v="22" actId="1076"/>
          <ac:spMkLst>
            <pc:docMk/>
            <pc:sldMk cId="3012116927" sldId="803"/>
            <ac:spMk id="374" creationId="{7F8A6F51-99F3-4313-BE5D-A9FF406656C2}"/>
          </ac:spMkLst>
        </pc:spChg>
        <pc:spChg chg="mod">
          <ac:chgData name="Timo Mühlhaus" userId="ec4c495b-3573-4e22-8f4a-5458e146a2e8" providerId="ADAL" clId="{60BE74BC-2C7B-43AE-88F5-0E4EFBC249A7}" dt="2022-03-25T08:44:33.232" v="22" actId="1076"/>
          <ac:spMkLst>
            <pc:docMk/>
            <pc:sldMk cId="3012116927" sldId="803"/>
            <ac:spMk id="375" creationId="{77407A51-39AD-4CE5-BE5C-41FF492EE904}"/>
          </ac:spMkLst>
        </pc:spChg>
        <pc:spChg chg="mod">
          <ac:chgData name="Timo Mühlhaus" userId="ec4c495b-3573-4e22-8f4a-5458e146a2e8" providerId="ADAL" clId="{60BE74BC-2C7B-43AE-88F5-0E4EFBC249A7}" dt="2022-03-25T08:44:33.232" v="22" actId="1076"/>
          <ac:spMkLst>
            <pc:docMk/>
            <pc:sldMk cId="3012116927" sldId="803"/>
            <ac:spMk id="376" creationId="{EB367065-29B2-4FC4-AE44-77EDC3901515}"/>
          </ac:spMkLst>
        </pc:spChg>
        <pc:spChg chg="mod">
          <ac:chgData name="Timo Mühlhaus" userId="ec4c495b-3573-4e22-8f4a-5458e146a2e8" providerId="ADAL" clId="{60BE74BC-2C7B-43AE-88F5-0E4EFBC249A7}" dt="2022-03-25T08:44:33.232" v="22" actId="1076"/>
          <ac:spMkLst>
            <pc:docMk/>
            <pc:sldMk cId="3012116927" sldId="803"/>
            <ac:spMk id="377" creationId="{E025A730-ADC9-4711-B856-3A87019B93C4}"/>
          </ac:spMkLst>
        </pc:spChg>
        <pc:spChg chg="mod">
          <ac:chgData name="Timo Mühlhaus" userId="ec4c495b-3573-4e22-8f4a-5458e146a2e8" providerId="ADAL" clId="{60BE74BC-2C7B-43AE-88F5-0E4EFBC249A7}" dt="2022-03-25T08:44:33.232" v="22" actId="1076"/>
          <ac:spMkLst>
            <pc:docMk/>
            <pc:sldMk cId="3012116927" sldId="803"/>
            <ac:spMk id="378" creationId="{45FEBE12-F40E-4ADB-978E-774216198977}"/>
          </ac:spMkLst>
        </pc:spChg>
        <pc:spChg chg="mod">
          <ac:chgData name="Timo Mühlhaus" userId="ec4c495b-3573-4e22-8f4a-5458e146a2e8" providerId="ADAL" clId="{60BE74BC-2C7B-43AE-88F5-0E4EFBC249A7}" dt="2022-03-25T08:44:33.232" v="22" actId="1076"/>
          <ac:spMkLst>
            <pc:docMk/>
            <pc:sldMk cId="3012116927" sldId="803"/>
            <ac:spMk id="387" creationId="{A29CAF29-148E-47DC-8DEE-D11CAA6946C4}"/>
          </ac:spMkLst>
        </pc:spChg>
        <pc:spChg chg="mod">
          <ac:chgData name="Timo Mühlhaus" userId="ec4c495b-3573-4e22-8f4a-5458e146a2e8" providerId="ADAL" clId="{60BE74BC-2C7B-43AE-88F5-0E4EFBC249A7}" dt="2022-03-25T08:44:33.232" v="22" actId="1076"/>
          <ac:spMkLst>
            <pc:docMk/>
            <pc:sldMk cId="3012116927" sldId="803"/>
            <ac:spMk id="392" creationId="{76301ECA-69A7-425A-92C0-E8B121EE4797}"/>
          </ac:spMkLst>
        </pc:spChg>
        <pc:spChg chg="mod">
          <ac:chgData name="Timo Mühlhaus" userId="ec4c495b-3573-4e22-8f4a-5458e146a2e8" providerId="ADAL" clId="{60BE74BC-2C7B-43AE-88F5-0E4EFBC249A7}" dt="2022-03-25T08:44:33.232" v="22" actId="1076"/>
          <ac:spMkLst>
            <pc:docMk/>
            <pc:sldMk cId="3012116927" sldId="803"/>
            <ac:spMk id="393" creationId="{6ADC5C85-C391-4124-BD5B-72BCE9437C35}"/>
          </ac:spMkLst>
        </pc:spChg>
        <pc:spChg chg="mod">
          <ac:chgData name="Timo Mühlhaus" userId="ec4c495b-3573-4e22-8f4a-5458e146a2e8" providerId="ADAL" clId="{60BE74BC-2C7B-43AE-88F5-0E4EFBC249A7}" dt="2022-03-25T08:44:33.232" v="22" actId="1076"/>
          <ac:spMkLst>
            <pc:docMk/>
            <pc:sldMk cId="3012116927" sldId="803"/>
            <ac:spMk id="394" creationId="{1DA04A9D-59A8-4102-8EF2-0AA3E4CB6FE1}"/>
          </ac:spMkLst>
        </pc:spChg>
        <pc:spChg chg="mod">
          <ac:chgData name="Timo Mühlhaus" userId="ec4c495b-3573-4e22-8f4a-5458e146a2e8" providerId="ADAL" clId="{60BE74BC-2C7B-43AE-88F5-0E4EFBC249A7}" dt="2022-03-25T08:44:33.232" v="22" actId="1076"/>
          <ac:spMkLst>
            <pc:docMk/>
            <pc:sldMk cId="3012116927" sldId="803"/>
            <ac:spMk id="395" creationId="{E766BB00-6863-4987-A24C-CC902546AED1}"/>
          </ac:spMkLst>
        </pc:spChg>
        <pc:spChg chg="mod">
          <ac:chgData name="Timo Mühlhaus" userId="ec4c495b-3573-4e22-8f4a-5458e146a2e8" providerId="ADAL" clId="{60BE74BC-2C7B-43AE-88F5-0E4EFBC249A7}" dt="2022-03-25T08:44:33.232" v="22" actId="1076"/>
          <ac:spMkLst>
            <pc:docMk/>
            <pc:sldMk cId="3012116927" sldId="803"/>
            <ac:spMk id="396" creationId="{87F8BE4E-23AC-4B91-A24C-415E9F061B36}"/>
          </ac:spMkLst>
        </pc:spChg>
        <pc:spChg chg="mod">
          <ac:chgData name="Timo Mühlhaus" userId="ec4c495b-3573-4e22-8f4a-5458e146a2e8" providerId="ADAL" clId="{60BE74BC-2C7B-43AE-88F5-0E4EFBC249A7}" dt="2022-03-25T08:44:33.232" v="22" actId="1076"/>
          <ac:spMkLst>
            <pc:docMk/>
            <pc:sldMk cId="3012116927" sldId="803"/>
            <ac:spMk id="397" creationId="{0302422D-48E0-46DC-B57A-41B9F0604A92}"/>
          </ac:spMkLst>
        </pc:spChg>
        <pc:spChg chg="mod">
          <ac:chgData name="Timo Mühlhaus" userId="ec4c495b-3573-4e22-8f4a-5458e146a2e8" providerId="ADAL" clId="{60BE74BC-2C7B-43AE-88F5-0E4EFBC249A7}" dt="2022-03-25T08:44:33.232" v="22" actId="1076"/>
          <ac:spMkLst>
            <pc:docMk/>
            <pc:sldMk cId="3012116927" sldId="803"/>
            <ac:spMk id="398" creationId="{E4085D65-F699-4503-9A37-B1F9E96ACE22}"/>
          </ac:spMkLst>
        </pc:spChg>
        <pc:spChg chg="mod">
          <ac:chgData name="Timo Mühlhaus" userId="ec4c495b-3573-4e22-8f4a-5458e146a2e8" providerId="ADAL" clId="{60BE74BC-2C7B-43AE-88F5-0E4EFBC249A7}" dt="2022-03-25T08:44:33.232" v="22" actId="1076"/>
          <ac:spMkLst>
            <pc:docMk/>
            <pc:sldMk cId="3012116927" sldId="803"/>
            <ac:spMk id="399" creationId="{C11BC8A4-5EA5-47A4-A015-AFE229388545}"/>
          </ac:spMkLst>
        </pc:spChg>
        <pc:spChg chg="mod">
          <ac:chgData name="Timo Mühlhaus" userId="ec4c495b-3573-4e22-8f4a-5458e146a2e8" providerId="ADAL" clId="{60BE74BC-2C7B-43AE-88F5-0E4EFBC249A7}" dt="2022-03-25T08:44:33.232" v="22" actId="1076"/>
          <ac:spMkLst>
            <pc:docMk/>
            <pc:sldMk cId="3012116927" sldId="803"/>
            <ac:spMk id="400" creationId="{5ADD4641-CB9F-4675-8EE6-A7CB41A6FCF0}"/>
          </ac:spMkLst>
        </pc:spChg>
        <pc:spChg chg="mod">
          <ac:chgData name="Timo Mühlhaus" userId="ec4c495b-3573-4e22-8f4a-5458e146a2e8" providerId="ADAL" clId="{60BE74BC-2C7B-43AE-88F5-0E4EFBC249A7}" dt="2022-03-25T08:44:33.232" v="22" actId="1076"/>
          <ac:spMkLst>
            <pc:docMk/>
            <pc:sldMk cId="3012116927" sldId="803"/>
            <ac:spMk id="401" creationId="{3091596E-E96D-4A44-B868-2E835DE506F6}"/>
          </ac:spMkLst>
        </pc:spChg>
        <pc:spChg chg="mod">
          <ac:chgData name="Timo Mühlhaus" userId="ec4c495b-3573-4e22-8f4a-5458e146a2e8" providerId="ADAL" clId="{60BE74BC-2C7B-43AE-88F5-0E4EFBC249A7}" dt="2022-03-25T08:44:33.232" v="22" actId="1076"/>
          <ac:spMkLst>
            <pc:docMk/>
            <pc:sldMk cId="3012116927" sldId="803"/>
            <ac:spMk id="402" creationId="{7836E3B6-AC5B-4D8F-ABFE-B8B5099CFFE1}"/>
          </ac:spMkLst>
        </pc:spChg>
        <pc:spChg chg="mod">
          <ac:chgData name="Timo Mühlhaus" userId="ec4c495b-3573-4e22-8f4a-5458e146a2e8" providerId="ADAL" clId="{60BE74BC-2C7B-43AE-88F5-0E4EFBC249A7}" dt="2022-03-25T08:44:33.232" v="22" actId="1076"/>
          <ac:spMkLst>
            <pc:docMk/>
            <pc:sldMk cId="3012116927" sldId="803"/>
            <ac:spMk id="403" creationId="{B029D7DC-F65F-4E4D-9A34-AEACCA045EA5}"/>
          </ac:spMkLst>
        </pc:spChg>
        <pc:spChg chg="mod">
          <ac:chgData name="Timo Mühlhaus" userId="ec4c495b-3573-4e22-8f4a-5458e146a2e8" providerId="ADAL" clId="{60BE74BC-2C7B-43AE-88F5-0E4EFBC249A7}" dt="2022-03-25T08:44:33.232" v="22" actId="1076"/>
          <ac:spMkLst>
            <pc:docMk/>
            <pc:sldMk cId="3012116927" sldId="803"/>
            <ac:spMk id="406" creationId="{84691BA3-AB95-4F40-B0DF-1458A27BC10C}"/>
          </ac:spMkLst>
        </pc:spChg>
        <pc:spChg chg="mod">
          <ac:chgData name="Timo Mühlhaus" userId="ec4c495b-3573-4e22-8f4a-5458e146a2e8" providerId="ADAL" clId="{60BE74BC-2C7B-43AE-88F5-0E4EFBC249A7}" dt="2022-03-25T08:44:33.232" v="22" actId="1076"/>
          <ac:spMkLst>
            <pc:docMk/>
            <pc:sldMk cId="3012116927" sldId="803"/>
            <ac:spMk id="407" creationId="{46D51540-1F1C-4842-A78D-E723255CB675}"/>
          </ac:spMkLst>
        </pc:spChg>
        <pc:spChg chg="mod">
          <ac:chgData name="Timo Mühlhaus" userId="ec4c495b-3573-4e22-8f4a-5458e146a2e8" providerId="ADAL" clId="{60BE74BC-2C7B-43AE-88F5-0E4EFBC249A7}" dt="2022-03-25T08:44:33.232" v="22" actId="1076"/>
          <ac:spMkLst>
            <pc:docMk/>
            <pc:sldMk cId="3012116927" sldId="803"/>
            <ac:spMk id="408" creationId="{AC2331FB-14F9-4C5B-99AC-47B16756F487}"/>
          </ac:spMkLst>
        </pc:spChg>
        <pc:spChg chg="mod">
          <ac:chgData name="Timo Mühlhaus" userId="ec4c495b-3573-4e22-8f4a-5458e146a2e8" providerId="ADAL" clId="{60BE74BC-2C7B-43AE-88F5-0E4EFBC249A7}" dt="2022-03-25T08:44:33.232" v="22" actId="1076"/>
          <ac:spMkLst>
            <pc:docMk/>
            <pc:sldMk cId="3012116927" sldId="803"/>
            <ac:spMk id="409" creationId="{D800DA9C-52F5-4A32-BF97-8687210963D7}"/>
          </ac:spMkLst>
        </pc:spChg>
        <pc:spChg chg="mod">
          <ac:chgData name="Timo Mühlhaus" userId="ec4c495b-3573-4e22-8f4a-5458e146a2e8" providerId="ADAL" clId="{60BE74BC-2C7B-43AE-88F5-0E4EFBC249A7}" dt="2022-03-25T08:44:33.232" v="22" actId="1076"/>
          <ac:spMkLst>
            <pc:docMk/>
            <pc:sldMk cId="3012116927" sldId="803"/>
            <ac:spMk id="410" creationId="{35FE3FEF-30AC-4B29-9E3F-B1C7E8B98B7D}"/>
          </ac:spMkLst>
        </pc:spChg>
        <pc:spChg chg="mod">
          <ac:chgData name="Timo Mühlhaus" userId="ec4c495b-3573-4e22-8f4a-5458e146a2e8" providerId="ADAL" clId="{60BE74BC-2C7B-43AE-88F5-0E4EFBC249A7}" dt="2022-03-25T08:44:33.232" v="22" actId="1076"/>
          <ac:spMkLst>
            <pc:docMk/>
            <pc:sldMk cId="3012116927" sldId="803"/>
            <ac:spMk id="411" creationId="{6D1526E7-05C8-4950-AB09-0A02B4B62311}"/>
          </ac:spMkLst>
        </pc:spChg>
        <pc:spChg chg="mod">
          <ac:chgData name="Timo Mühlhaus" userId="ec4c495b-3573-4e22-8f4a-5458e146a2e8" providerId="ADAL" clId="{60BE74BC-2C7B-43AE-88F5-0E4EFBC249A7}" dt="2022-03-25T08:44:33.232" v="22" actId="1076"/>
          <ac:spMkLst>
            <pc:docMk/>
            <pc:sldMk cId="3012116927" sldId="803"/>
            <ac:spMk id="412" creationId="{A647F984-D145-4328-959B-D6374CD68A97}"/>
          </ac:spMkLst>
        </pc:spChg>
        <pc:spChg chg="mod">
          <ac:chgData name="Timo Mühlhaus" userId="ec4c495b-3573-4e22-8f4a-5458e146a2e8" providerId="ADAL" clId="{60BE74BC-2C7B-43AE-88F5-0E4EFBC249A7}" dt="2022-03-25T08:44:33.232" v="22" actId="1076"/>
          <ac:spMkLst>
            <pc:docMk/>
            <pc:sldMk cId="3012116927" sldId="803"/>
            <ac:spMk id="413" creationId="{781331B5-8631-4432-BE8E-0184D9874D26}"/>
          </ac:spMkLst>
        </pc:spChg>
        <pc:spChg chg="mod">
          <ac:chgData name="Timo Mühlhaus" userId="ec4c495b-3573-4e22-8f4a-5458e146a2e8" providerId="ADAL" clId="{60BE74BC-2C7B-43AE-88F5-0E4EFBC249A7}" dt="2022-03-25T08:44:33.232" v="22" actId="1076"/>
          <ac:spMkLst>
            <pc:docMk/>
            <pc:sldMk cId="3012116927" sldId="803"/>
            <ac:spMk id="414" creationId="{FC748329-27CD-45A2-93BF-286845A8EF15}"/>
          </ac:spMkLst>
        </pc:spChg>
        <pc:spChg chg="mod">
          <ac:chgData name="Timo Mühlhaus" userId="ec4c495b-3573-4e22-8f4a-5458e146a2e8" providerId="ADAL" clId="{60BE74BC-2C7B-43AE-88F5-0E4EFBC249A7}" dt="2022-03-25T08:44:33.232" v="22" actId="1076"/>
          <ac:spMkLst>
            <pc:docMk/>
            <pc:sldMk cId="3012116927" sldId="803"/>
            <ac:spMk id="415" creationId="{BAF19EE8-303F-4510-A3A1-71F2B16AEB86}"/>
          </ac:spMkLst>
        </pc:spChg>
        <pc:spChg chg="mod">
          <ac:chgData name="Timo Mühlhaus" userId="ec4c495b-3573-4e22-8f4a-5458e146a2e8" providerId="ADAL" clId="{60BE74BC-2C7B-43AE-88F5-0E4EFBC249A7}" dt="2022-03-25T08:44:33.232" v="22" actId="1076"/>
          <ac:spMkLst>
            <pc:docMk/>
            <pc:sldMk cId="3012116927" sldId="803"/>
            <ac:spMk id="416" creationId="{0134BE24-D37B-4898-9313-EC3729FD7FF8}"/>
          </ac:spMkLst>
        </pc:spChg>
        <pc:spChg chg="mod">
          <ac:chgData name="Timo Mühlhaus" userId="ec4c495b-3573-4e22-8f4a-5458e146a2e8" providerId="ADAL" clId="{60BE74BC-2C7B-43AE-88F5-0E4EFBC249A7}" dt="2022-03-25T08:44:33.232" v="22" actId="1076"/>
          <ac:spMkLst>
            <pc:docMk/>
            <pc:sldMk cId="3012116927" sldId="803"/>
            <ac:spMk id="417" creationId="{8C7AB85C-51E7-4B84-BDBD-1B0807F6A7E3}"/>
          </ac:spMkLst>
        </pc:spChg>
        <pc:spChg chg="mod">
          <ac:chgData name="Timo Mühlhaus" userId="ec4c495b-3573-4e22-8f4a-5458e146a2e8" providerId="ADAL" clId="{60BE74BC-2C7B-43AE-88F5-0E4EFBC249A7}" dt="2022-03-25T08:44:33.232" v="22" actId="1076"/>
          <ac:spMkLst>
            <pc:docMk/>
            <pc:sldMk cId="3012116927" sldId="803"/>
            <ac:spMk id="418" creationId="{93768359-3F03-402D-AB44-9117B3CE0880}"/>
          </ac:spMkLst>
        </pc:spChg>
        <pc:spChg chg="mod">
          <ac:chgData name="Timo Mühlhaus" userId="ec4c495b-3573-4e22-8f4a-5458e146a2e8" providerId="ADAL" clId="{60BE74BC-2C7B-43AE-88F5-0E4EFBC249A7}" dt="2022-03-25T08:44:33.232" v="22" actId="1076"/>
          <ac:spMkLst>
            <pc:docMk/>
            <pc:sldMk cId="3012116927" sldId="803"/>
            <ac:spMk id="419" creationId="{9E0AFC16-7EAB-418C-A0BE-8F87B13AB942}"/>
          </ac:spMkLst>
        </pc:spChg>
        <pc:spChg chg="mod">
          <ac:chgData name="Timo Mühlhaus" userId="ec4c495b-3573-4e22-8f4a-5458e146a2e8" providerId="ADAL" clId="{60BE74BC-2C7B-43AE-88F5-0E4EFBC249A7}" dt="2022-03-25T08:44:33.232" v="22" actId="1076"/>
          <ac:spMkLst>
            <pc:docMk/>
            <pc:sldMk cId="3012116927" sldId="803"/>
            <ac:spMk id="420" creationId="{E5C132B9-A7EB-4E07-AD77-F808D29BA3C6}"/>
          </ac:spMkLst>
        </pc:spChg>
        <pc:spChg chg="mod">
          <ac:chgData name="Timo Mühlhaus" userId="ec4c495b-3573-4e22-8f4a-5458e146a2e8" providerId="ADAL" clId="{60BE74BC-2C7B-43AE-88F5-0E4EFBC249A7}" dt="2022-03-25T08:44:33.232" v="22" actId="1076"/>
          <ac:spMkLst>
            <pc:docMk/>
            <pc:sldMk cId="3012116927" sldId="803"/>
            <ac:spMk id="425" creationId="{C44B6C57-4082-4A6B-9ABA-C06BD7F839C3}"/>
          </ac:spMkLst>
        </pc:spChg>
        <pc:spChg chg="mod">
          <ac:chgData name="Timo Mühlhaus" userId="ec4c495b-3573-4e22-8f4a-5458e146a2e8" providerId="ADAL" clId="{60BE74BC-2C7B-43AE-88F5-0E4EFBC249A7}" dt="2022-03-25T08:44:33.232" v="22" actId="1076"/>
          <ac:spMkLst>
            <pc:docMk/>
            <pc:sldMk cId="3012116927" sldId="803"/>
            <ac:spMk id="426" creationId="{1E0DDA01-8B52-4DBD-A658-E142170AF04D}"/>
          </ac:spMkLst>
        </pc:spChg>
        <pc:spChg chg="mod">
          <ac:chgData name="Timo Mühlhaus" userId="ec4c495b-3573-4e22-8f4a-5458e146a2e8" providerId="ADAL" clId="{60BE74BC-2C7B-43AE-88F5-0E4EFBC249A7}" dt="2022-03-25T08:44:33.232" v="22" actId="1076"/>
          <ac:spMkLst>
            <pc:docMk/>
            <pc:sldMk cId="3012116927" sldId="803"/>
            <ac:spMk id="431" creationId="{E034704E-359D-4766-BB9C-D459C7B4FCEB}"/>
          </ac:spMkLst>
        </pc:spChg>
        <pc:spChg chg="mod">
          <ac:chgData name="Timo Mühlhaus" userId="ec4c495b-3573-4e22-8f4a-5458e146a2e8" providerId="ADAL" clId="{60BE74BC-2C7B-43AE-88F5-0E4EFBC249A7}" dt="2022-03-25T08:44:33.232" v="22" actId="1076"/>
          <ac:spMkLst>
            <pc:docMk/>
            <pc:sldMk cId="3012116927" sldId="803"/>
            <ac:spMk id="432" creationId="{6E1DDB2C-5828-4F3C-8B23-55290478A679}"/>
          </ac:spMkLst>
        </pc:spChg>
        <pc:spChg chg="mod">
          <ac:chgData name="Timo Mühlhaus" userId="ec4c495b-3573-4e22-8f4a-5458e146a2e8" providerId="ADAL" clId="{60BE74BC-2C7B-43AE-88F5-0E4EFBC249A7}" dt="2022-03-25T08:44:33.232" v="22" actId="1076"/>
          <ac:spMkLst>
            <pc:docMk/>
            <pc:sldMk cId="3012116927" sldId="803"/>
            <ac:spMk id="433" creationId="{81599F2E-1034-4CE6-AC3E-A9CF7856DAE7}"/>
          </ac:spMkLst>
        </pc:spChg>
        <pc:spChg chg="mod">
          <ac:chgData name="Timo Mühlhaus" userId="ec4c495b-3573-4e22-8f4a-5458e146a2e8" providerId="ADAL" clId="{60BE74BC-2C7B-43AE-88F5-0E4EFBC249A7}" dt="2022-03-25T08:44:33.232" v="22" actId="1076"/>
          <ac:spMkLst>
            <pc:docMk/>
            <pc:sldMk cId="3012116927" sldId="803"/>
            <ac:spMk id="439" creationId="{69E0DF3F-3DC9-4A16-89A2-BF1BC5A3D8B1}"/>
          </ac:spMkLst>
        </pc:spChg>
        <pc:spChg chg="mod">
          <ac:chgData name="Timo Mühlhaus" userId="ec4c495b-3573-4e22-8f4a-5458e146a2e8" providerId="ADAL" clId="{60BE74BC-2C7B-43AE-88F5-0E4EFBC249A7}" dt="2022-03-25T08:44:33.232" v="22" actId="1076"/>
          <ac:spMkLst>
            <pc:docMk/>
            <pc:sldMk cId="3012116927" sldId="803"/>
            <ac:spMk id="442" creationId="{6CB6E84B-EB7A-4B8F-86B5-F880A4EB0090}"/>
          </ac:spMkLst>
        </pc:spChg>
        <pc:spChg chg="mod">
          <ac:chgData name="Timo Mühlhaus" userId="ec4c495b-3573-4e22-8f4a-5458e146a2e8" providerId="ADAL" clId="{60BE74BC-2C7B-43AE-88F5-0E4EFBC249A7}" dt="2022-03-25T08:44:33.232" v="22" actId="1076"/>
          <ac:spMkLst>
            <pc:docMk/>
            <pc:sldMk cId="3012116927" sldId="803"/>
            <ac:spMk id="445" creationId="{7E81AC59-E327-445A-968E-2C16016A02FB}"/>
          </ac:spMkLst>
        </pc:spChg>
        <pc:spChg chg="mod">
          <ac:chgData name="Timo Mühlhaus" userId="ec4c495b-3573-4e22-8f4a-5458e146a2e8" providerId="ADAL" clId="{60BE74BC-2C7B-43AE-88F5-0E4EFBC249A7}" dt="2022-03-25T08:44:33.232" v="22" actId="1076"/>
          <ac:spMkLst>
            <pc:docMk/>
            <pc:sldMk cId="3012116927" sldId="803"/>
            <ac:spMk id="448" creationId="{BF386743-82BE-4C93-8C7A-0EE7CA865BB7}"/>
          </ac:spMkLst>
        </pc:spChg>
        <pc:spChg chg="mod">
          <ac:chgData name="Timo Mühlhaus" userId="ec4c495b-3573-4e22-8f4a-5458e146a2e8" providerId="ADAL" clId="{60BE74BC-2C7B-43AE-88F5-0E4EFBC249A7}" dt="2022-03-25T08:44:33.232" v="22" actId="1076"/>
          <ac:spMkLst>
            <pc:docMk/>
            <pc:sldMk cId="3012116927" sldId="803"/>
            <ac:spMk id="449" creationId="{5987BF58-2AC8-4150-9589-8F87B6E411AE}"/>
          </ac:spMkLst>
        </pc:spChg>
        <pc:spChg chg="mod">
          <ac:chgData name="Timo Mühlhaus" userId="ec4c495b-3573-4e22-8f4a-5458e146a2e8" providerId="ADAL" clId="{60BE74BC-2C7B-43AE-88F5-0E4EFBC249A7}" dt="2022-03-25T08:44:33.232" v="22" actId="1076"/>
          <ac:spMkLst>
            <pc:docMk/>
            <pc:sldMk cId="3012116927" sldId="803"/>
            <ac:spMk id="450" creationId="{ABEBBD3F-8CA0-4390-882B-8335EEF0F4D3}"/>
          </ac:spMkLst>
        </pc:spChg>
        <pc:grpChg chg="mod">
          <ac:chgData name="Timo Mühlhaus" userId="ec4c495b-3573-4e22-8f4a-5458e146a2e8" providerId="ADAL" clId="{60BE74BC-2C7B-43AE-88F5-0E4EFBC249A7}" dt="2022-03-25T08:44:33.232" v="22" actId="1076"/>
          <ac:grpSpMkLst>
            <pc:docMk/>
            <pc:sldMk cId="3012116927" sldId="803"/>
            <ac:grpSpMk id="9" creationId="{04354F0D-8058-4DF5-A12E-32500D2068F9}"/>
          </ac:grpSpMkLst>
        </pc:grpChg>
        <pc:grpChg chg="mod">
          <ac:chgData name="Timo Mühlhaus" userId="ec4c495b-3573-4e22-8f4a-5458e146a2e8" providerId="ADAL" clId="{60BE74BC-2C7B-43AE-88F5-0E4EFBC249A7}" dt="2022-03-25T08:44:33.232" v="22" actId="1076"/>
          <ac:grpSpMkLst>
            <pc:docMk/>
            <pc:sldMk cId="3012116927" sldId="803"/>
            <ac:grpSpMk id="151" creationId="{114AF22C-BD02-4BA5-9CB9-2F98B22B8E6B}"/>
          </ac:grpSpMkLst>
        </pc:grpChg>
        <pc:grpChg chg="mod">
          <ac:chgData name="Timo Mühlhaus" userId="ec4c495b-3573-4e22-8f4a-5458e146a2e8" providerId="ADAL" clId="{60BE74BC-2C7B-43AE-88F5-0E4EFBC249A7}" dt="2022-03-25T08:44:33.232" v="22" actId="1076"/>
          <ac:grpSpMkLst>
            <pc:docMk/>
            <pc:sldMk cId="3012116927" sldId="803"/>
            <ac:grpSpMk id="154" creationId="{0189DB97-5736-4621-AFCE-2716F8B7E498}"/>
          </ac:grpSpMkLst>
        </pc:grpChg>
        <pc:grpChg chg="mod">
          <ac:chgData name="Timo Mühlhaus" userId="ec4c495b-3573-4e22-8f4a-5458e146a2e8" providerId="ADAL" clId="{60BE74BC-2C7B-43AE-88F5-0E4EFBC249A7}" dt="2022-03-25T08:44:33.232" v="22" actId="1076"/>
          <ac:grpSpMkLst>
            <pc:docMk/>
            <pc:sldMk cId="3012116927" sldId="803"/>
            <ac:grpSpMk id="155" creationId="{E3711D8C-FA1A-478F-9C41-1985F86B7D2D}"/>
          </ac:grpSpMkLst>
        </pc:grpChg>
        <pc:grpChg chg="mod">
          <ac:chgData name="Timo Mühlhaus" userId="ec4c495b-3573-4e22-8f4a-5458e146a2e8" providerId="ADAL" clId="{60BE74BC-2C7B-43AE-88F5-0E4EFBC249A7}" dt="2022-03-25T08:44:33.232" v="22" actId="1076"/>
          <ac:grpSpMkLst>
            <pc:docMk/>
            <pc:sldMk cId="3012116927" sldId="803"/>
            <ac:grpSpMk id="163" creationId="{52F4E01B-5DF7-45C9-BBBD-AA17783CBDEA}"/>
          </ac:grpSpMkLst>
        </pc:grpChg>
        <pc:grpChg chg="mod">
          <ac:chgData name="Timo Mühlhaus" userId="ec4c495b-3573-4e22-8f4a-5458e146a2e8" providerId="ADAL" clId="{60BE74BC-2C7B-43AE-88F5-0E4EFBC249A7}" dt="2022-03-25T08:44:33.232" v="22" actId="1076"/>
          <ac:grpSpMkLst>
            <pc:docMk/>
            <pc:sldMk cId="3012116927" sldId="803"/>
            <ac:grpSpMk id="164" creationId="{38329311-B521-43ED-B315-8E1C3227B421}"/>
          </ac:grpSpMkLst>
        </pc:grpChg>
        <pc:grpChg chg="mod">
          <ac:chgData name="Timo Mühlhaus" userId="ec4c495b-3573-4e22-8f4a-5458e146a2e8" providerId="ADAL" clId="{60BE74BC-2C7B-43AE-88F5-0E4EFBC249A7}" dt="2022-03-25T08:44:33.232" v="22" actId="1076"/>
          <ac:grpSpMkLst>
            <pc:docMk/>
            <pc:sldMk cId="3012116927" sldId="803"/>
            <ac:grpSpMk id="173" creationId="{6D844E9D-9DC1-4B76-9F8B-A257A6C35161}"/>
          </ac:grpSpMkLst>
        </pc:grpChg>
        <pc:grpChg chg="mod">
          <ac:chgData name="Timo Mühlhaus" userId="ec4c495b-3573-4e22-8f4a-5458e146a2e8" providerId="ADAL" clId="{60BE74BC-2C7B-43AE-88F5-0E4EFBC249A7}" dt="2022-03-25T08:44:33.232" v="22" actId="1076"/>
          <ac:grpSpMkLst>
            <pc:docMk/>
            <pc:sldMk cId="3012116927" sldId="803"/>
            <ac:grpSpMk id="175" creationId="{29126C0A-6B52-4B77-A9A9-7A5132C90D7D}"/>
          </ac:grpSpMkLst>
        </pc:grpChg>
        <pc:grpChg chg="mod">
          <ac:chgData name="Timo Mühlhaus" userId="ec4c495b-3573-4e22-8f4a-5458e146a2e8" providerId="ADAL" clId="{60BE74BC-2C7B-43AE-88F5-0E4EFBC249A7}" dt="2022-03-25T08:44:33.232" v="22" actId="1076"/>
          <ac:grpSpMkLst>
            <pc:docMk/>
            <pc:sldMk cId="3012116927" sldId="803"/>
            <ac:grpSpMk id="178" creationId="{9F907637-5AF1-4C36-B86D-7C9A291ED9C7}"/>
          </ac:grpSpMkLst>
        </pc:grpChg>
        <pc:grpChg chg="mod">
          <ac:chgData name="Timo Mühlhaus" userId="ec4c495b-3573-4e22-8f4a-5458e146a2e8" providerId="ADAL" clId="{60BE74BC-2C7B-43AE-88F5-0E4EFBC249A7}" dt="2022-03-25T08:44:33.232" v="22" actId="1076"/>
          <ac:grpSpMkLst>
            <pc:docMk/>
            <pc:sldMk cId="3012116927" sldId="803"/>
            <ac:grpSpMk id="179" creationId="{48278E9E-E71E-4BC4-9532-D59F2CD66D92}"/>
          </ac:grpSpMkLst>
        </pc:grpChg>
        <pc:grpChg chg="mod">
          <ac:chgData name="Timo Mühlhaus" userId="ec4c495b-3573-4e22-8f4a-5458e146a2e8" providerId="ADAL" clId="{60BE74BC-2C7B-43AE-88F5-0E4EFBC249A7}" dt="2022-03-25T08:44:33.232" v="22" actId="1076"/>
          <ac:grpSpMkLst>
            <pc:docMk/>
            <pc:sldMk cId="3012116927" sldId="803"/>
            <ac:grpSpMk id="187" creationId="{1F0545B6-0F88-4DCE-882B-EBC26DBF9A25}"/>
          </ac:grpSpMkLst>
        </pc:grpChg>
        <pc:grpChg chg="mod">
          <ac:chgData name="Timo Mühlhaus" userId="ec4c495b-3573-4e22-8f4a-5458e146a2e8" providerId="ADAL" clId="{60BE74BC-2C7B-43AE-88F5-0E4EFBC249A7}" dt="2022-03-25T08:44:33.232" v="22" actId="1076"/>
          <ac:grpSpMkLst>
            <pc:docMk/>
            <pc:sldMk cId="3012116927" sldId="803"/>
            <ac:grpSpMk id="191" creationId="{22DEE7F1-30F6-410A-9346-F779DFC13BD7}"/>
          </ac:grpSpMkLst>
        </pc:grpChg>
        <pc:grpChg chg="mod">
          <ac:chgData name="Timo Mühlhaus" userId="ec4c495b-3573-4e22-8f4a-5458e146a2e8" providerId="ADAL" clId="{60BE74BC-2C7B-43AE-88F5-0E4EFBC249A7}" dt="2022-03-25T08:44:33.232" v="22" actId="1076"/>
          <ac:grpSpMkLst>
            <pc:docMk/>
            <pc:sldMk cId="3012116927" sldId="803"/>
            <ac:grpSpMk id="194" creationId="{ACBF61F8-D4A5-4CC5-B6B5-C1A3060D987F}"/>
          </ac:grpSpMkLst>
        </pc:grpChg>
        <pc:grpChg chg="mod">
          <ac:chgData name="Timo Mühlhaus" userId="ec4c495b-3573-4e22-8f4a-5458e146a2e8" providerId="ADAL" clId="{60BE74BC-2C7B-43AE-88F5-0E4EFBC249A7}" dt="2022-03-25T08:44:33.232" v="22" actId="1076"/>
          <ac:grpSpMkLst>
            <pc:docMk/>
            <pc:sldMk cId="3012116927" sldId="803"/>
            <ac:grpSpMk id="195" creationId="{01CC6DA7-B5F6-41E2-91E2-E279C8365262}"/>
          </ac:grpSpMkLst>
        </pc:grpChg>
        <pc:grpChg chg="mod">
          <ac:chgData name="Timo Mühlhaus" userId="ec4c495b-3573-4e22-8f4a-5458e146a2e8" providerId="ADAL" clId="{60BE74BC-2C7B-43AE-88F5-0E4EFBC249A7}" dt="2022-03-25T08:44:33.232" v="22" actId="1076"/>
          <ac:grpSpMkLst>
            <pc:docMk/>
            <pc:sldMk cId="3012116927" sldId="803"/>
            <ac:grpSpMk id="197" creationId="{28D91ADD-10A4-4A28-B658-06C9D19EE98F}"/>
          </ac:grpSpMkLst>
        </pc:grpChg>
        <pc:grpChg chg="mod">
          <ac:chgData name="Timo Mühlhaus" userId="ec4c495b-3573-4e22-8f4a-5458e146a2e8" providerId="ADAL" clId="{60BE74BC-2C7B-43AE-88F5-0E4EFBC249A7}" dt="2022-03-25T08:44:33.232" v="22" actId="1076"/>
          <ac:grpSpMkLst>
            <pc:docMk/>
            <pc:sldMk cId="3012116927" sldId="803"/>
            <ac:grpSpMk id="217" creationId="{A7309B96-3629-43F8-BDFC-AB65383DFDFE}"/>
          </ac:grpSpMkLst>
        </pc:grpChg>
        <pc:grpChg chg="mod">
          <ac:chgData name="Timo Mühlhaus" userId="ec4c495b-3573-4e22-8f4a-5458e146a2e8" providerId="ADAL" clId="{60BE74BC-2C7B-43AE-88F5-0E4EFBC249A7}" dt="2022-03-25T08:44:33.232" v="22" actId="1076"/>
          <ac:grpSpMkLst>
            <pc:docMk/>
            <pc:sldMk cId="3012116927" sldId="803"/>
            <ac:grpSpMk id="225" creationId="{57274B9A-884D-4E7B-95C9-B24EB2543094}"/>
          </ac:grpSpMkLst>
        </pc:grpChg>
        <pc:grpChg chg="mod">
          <ac:chgData name="Timo Mühlhaus" userId="ec4c495b-3573-4e22-8f4a-5458e146a2e8" providerId="ADAL" clId="{60BE74BC-2C7B-43AE-88F5-0E4EFBC249A7}" dt="2022-03-25T08:44:33.232" v="22" actId="1076"/>
          <ac:grpSpMkLst>
            <pc:docMk/>
            <pc:sldMk cId="3012116927" sldId="803"/>
            <ac:grpSpMk id="262" creationId="{04AD064A-5287-4978-A3CE-212FC6950632}"/>
          </ac:grpSpMkLst>
        </pc:grpChg>
        <pc:grpChg chg="mod">
          <ac:chgData name="Timo Mühlhaus" userId="ec4c495b-3573-4e22-8f4a-5458e146a2e8" providerId="ADAL" clId="{60BE74BC-2C7B-43AE-88F5-0E4EFBC249A7}" dt="2022-03-25T08:44:33.232" v="22" actId="1076"/>
          <ac:grpSpMkLst>
            <pc:docMk/>
            <pc:sldMk cId="3012116927" sldId="803"/>
            <ac:grpSpMk id="330" creationId="{01D7FBF7-C896-43DA-BD02-4BDFA8064C22}"/>
          </ac:grpSpMkLst>
        </pc:grpChg>
        <pc:grpChg chg="mod">
          <ac:chgData name="Timo Mühlhaus" userId="ec4c495b-3573-4e22-8f4a-5458e146a2e8" providerId="ADAL" clId="{60BE74BC-2C7B-43AE-88F5-0E4EFBC249A7}" dt="2022-03-25T08:44:33.232" v="22" actId="1076"/>
          <ac:grpSpMkLst>
            <pc:docMk/>
            <pc:sldMk cId="3012116927" sldId="803"/>
            <ac:grpSpMk id="334" creationId="{53429480-BE95-42A9-B294-6D381E3F830A}"/>
          </ac:grpSpMkLst>
        </pc:grpChg>
        <pc:grpChg chg="mod">
          <ac:chgData name="Timo Mühlhaus" userId="ec4c495b-3573-4e22-8f4a-5458e146a2e8" providerId="ADAL" clId="{60BE74BC-2C7B-43AE-88F5-0E4EFBC249A7}" dt="2022-03-25T08:44:33.232" v="22" actId="1076"/>
          <ac:grpSpMkLst>
            <pc:docMk/>
            <pc:sldMk cId="3012116927" sldId="803"/>
            <ac:grpSpMk id="340" creationId="{792718C0-8153-487D-BF01-33E27FE70A10}"/>
          </ac:grpSpMkLst>
        </pc:grpChg>
        <pc:grpChg chg="mod">
          <ac:chgData name="Timo Mühlhaus" userId="ec4c495b-3573-4e22-8f4a-5458e146a2e8" providerId="ADAL" clId="{60BE74BC-2C7B-43AE-88F5-0E4EFBC249A7}" dt="2022-03-25T08:44:33.232" v="22" actId="1076"/>
          <ac:grpSpMkLst>
            <pc:docMk/>
            <pc:sldMk cId="3012116927" sldId="803"/>
            <ac:grpSpMk id="344" creationId="{6E148076-C94A-424F-A890-1DE08CFF1583}"/>
          </ac:grpSpMkLst>
        </pc:grpChg>
        <pc:grpChg chg="mod">
          <ac:chgData name="Timo Mühlhaus" userId="ec4c495b-3573-4e22-8f4a-5458e146a2e8" providerId="ADAL" clId="{60BE74BC-2C7B-43AE-88F5-0E4EFBC249A7}" dt="2022-03-25T08:44:33.232" v="22" actId="1076"/>
          <ac:grpSpMkLst>
            <pc:docMk/>
            <pc:sldMk cId="3012116927" sldId="803"/>
            <ac:grpSpMk id="345" creationId="{F6015494-B63F-4C8A-A15B-5964C7CBBACF}"/>
          </ac:grpSpMkLst>
        </pc:grpChg>
        <pc:grpChg chg="mod">
          <ac:chgData name="Timo Mühlhaus" userId="ec4c495b-3573-4e22-8f4a-5458e146a2e8" providerId="ADAL" clId="{60BE74BC-2C7B-43AE-88F5-0E4EFBC249A7}" dt="2022-03-25T08:44:33.232" v="22" actId="1076"/>
          <ac:grpSpMkLst>
            <pc:docMk/>
            <pc:sldMk cId="3012116927" sldId="803"/>
            <ac:grpSpMk id="390" creationId="{AA2ADC41-CAA6-4C05-ADE5-6D4BD8312924}"/>
          </ac:grpSpMkLst>
        </pc:grpChg>
        <pc:grpChg chg="mod">
          <ac:chgData name="Timo Mühlhaus" userId="ec4c495b-3573-4e22-8f4a-5458e146a2e8" providerId="ADAL" clId="{60BE74BC-2C7B-43AE-88F5-0E4EFBC249A7}" dt="2022-03-25T08:44:33.232" v="22" actId="1076"/>
          <ac:grpSpMkLst>
            <pc:docMk/>
            <pc:sldMk cId="3012116927" sldId="803"/>
            <ac:grpSpMk id="391" creationId="{ABD4FF97-7C11-4736-B911-67A4BC3768A2}"/>
          </ac:grpSpMkLst>
        </pc:grpChg>
        <pc:grpChg chg="mod">
          <ac:chgData name="Timo Mühlhaus" userId="ec4c495b-3573-4e22-8f4a-5458e146a2e8" providerId="ADAL" clId="{60BE74BC-2C7B-43AE-88F5-0E4EFBC249A7}" dt="2022-03-25T08:44:33.232" v="22" actId="1076"/>
          <ac:grpSpMkLst>
            <pc:docMk/>
            <pc:sldMk cId="3012116927" sldId="803"/>
            <ac:grpSpMk id="435" creationId="{B38DDC26-97F8-4E18-93FD-80FB5C75CBD7}"/>
          </ac:grpSpMkLst>
        </pc:grpChg>
        <pc:grpChg chg="mod">
          <ac:chgData name="Timo Mühlhaus" userId="ec4c495b-3573-4e22-8f4a-5458e146a2e8" providerId="ADAL" clId="{60BE74BC-2C7B-43AE-88F5-0E4EFBC249A7}" dt="2022-03-25T08:44:33.232" v="22" actId="1076"/>
          <ac:grpSpMkLst>
            <pc:docMk/>
            <pc:sldMk cId="3012116927" sldId="803"/>
            <ac:grpSpMk id="436" creationId="{B39B8325-DFF1-405F-8D0A-C7D4297A0065}"/>
          </ac:grpSpMkLst>
        </pc:grpChg>
        <pc:grpChg chg="mod">
          <ac:chgData name="Timo Mühlhaus" userId="ec4c495b-3573-4e22-8f4a-5458e146a2e8" providerId="ADAL" clId="{60BE74BC-2C7B-43AE-88F5-0E4EFBC249A7}" dt="2022-03-25T08:44:33.232" v="22" actId="1076"/>
          <ac:grpSpMkLst>
            <pc:docMk/>
            <pc:sldMk cId="3012116927" sldId="803"/>
            <ac:grpSpMk id="437" creationId="{D5C18609-6C9D-414E-ABA1-1DC8828969AC}"/>
          </ac:grpSpMkLst>
        </pc:grpChg>
        <pc:grpChg chg="mod">
          <ac:chgData name="Timo Mühlhaus" userId="ec4c495b-3573-4e22-8f4a-5458e146a2e8" providerId="ADAL" clId="{60BE74BC-2C7B-43AE-88F5-0E4EFBC249A7}" dt="2022-03-25T08:44:33.232" v="22" actId="1076"/>
          <ac:grpSpMkLst>
            <pc:docMk/>
            <pc:sldMk cId="3012116927" sldId="803"/>
            <ac:grpSpMk id="438" creationId="{AD4E27F0-25CE-41C6-8E63-55A2349EA3D6}"/>
          </ac:grpSpMkLst>
        </pc:grpChg>
        <pc:picChg chg="del mod">
          <ac:chgData name="Timo Mühlhaus" userId="ec4c495b-3573-4e22-8f4a-5458e146a2e8" providerId="ADAL" clId="{60BE74BC-2C7B-43AE-88F5-0E4EFBC249A7}" dt="2022-03-25T08:43:32.154" v="5" actId="21"/>
          <ac:picMkLst>
            <pc:docMk/>
            <pc:sldMk cId="3012116927" sldId="803"/>
            <ac:picMk id="137" creationId="{6B7FFE03-6B52-4B9C-B59F-4765A2A365D7}"/>
          </ac:picMkLst>
        </pc:picChg>
        <pc:picChg chg="mod">
          <ac:chgData name="Timo Mühlhaus" userId="ec4c495b-3573-4e22-8f4a-5458e146a2e8" providerId="ADAL" clId="{60BE74BC-2C7B-43AE-88F5-0E4EFBC249A7}" dt="2022-03-25T08:44:33.232" v="22" actId="1076"/>
          <ac:picMkLst>
            <pc:docMk/>
            <pc:sldMk cId="3012116927" sldId="803"/>
            <ac:picMk id="153" creationId="{5DDE989E-E87E-4E43-BDF5-8FDA992F3D14}"/>
          </ac:picMkLst>
        </pc:picChg>
        <pc:picChg chg="mod">
          <ac:chgData name="Timo Mühlhaus" userId="ec4c495b-3573-4e22-8f4a-5458e146a2e8" providerId="ADAL" clId="{60BE74BC-2C7B-43AE-88F5-0E4EFBC249A7}" dt="2022-03-25T08:44:33.232" v="22" actId="1076"/>
          <ac:picMkLst>
            <pc:docMk/>
            <pc:sldMk cId="3012116927" sldId="803"/>
            <ac:picMk id="159" creationId="{F00B87E3-E73A-473E-B6A8-C7E92675CA9E}"/>
          </ac:picMkLst>
        </pc:picChg>
        <pc:picChg chg="mod">
          <ac:chgData name="Timo Mühlhaus" userId="ec4c495b-3573-4e22-8f4a-5458e146a2e8" providerId="ADAL" clId="{60BE74BC-2C7B-43AE-88F5-0E4EFBC249A7}" dt="2022-03-25T08:44:33.232" v="22" actId="1076"/>
          <ac:picMkLst>
            <pc:docMk/>
            <pc:sldMk cId="3012116927" sldId="803"/>
            <ac:picMk id="167" creationId="{93E990F5-482A-424C-B07B-17F74C849A3E}"/>
          </ac:picMkLst>
        </pc:picChg>
        <pc:picChg chg="mod">
          <ac:chgData name="Timo Mühlhaus" userId="ec4c495b-3573-4e22-8f4a-5458e146a2e8" providerId="ADAL" clId="{60BE74BC-2C7B-43AE-88F5-0E4EFBC249A7}" dt="2022-03-25T08:44:33.232" v="22" actId="1076"/>
          <ac:picMkLst>
            <pc:docMk/>
            <pc:sldMk cId="3012116927" sldId="803"/>
            <ac:picMk id="171" creationId="{66C89038-B2ED-49DF-9CA9-32CFA16E2F60}"/>
          </ac:picMkLst>
        </pc:picChg>
        <pc:picChg chg="mod">
          <ac:chgData name="Timo Mühlhaus" userId="ec4c495b-3573-4e22-8f4a-5458e146a2e8" providerId="ADAL" clId="{60BE74BC-2C7B-43AE-88F5-0E4EFBC249A7}" dt="2022-03-25T08:44:33.232" v="22" actId="1076"/>
          <ac:picMkLst>
            <pc:docMk/>
            <pc:sldMk cId="3012116927" sldId="803"/>
            <ac:picMk id="174" creationId="{5AB5C5F5-7451-4E21-A89C-3A2AFB2C58F3}"/>
          </ac:picMkLst>
        </pc:picChg>
        <pc:picChg chg="mod">
          <ac:chgData name="Timo Mühlhaus" userId="ec4c495b-3573-4e22-8f4a-5458e146a2e8" providerId="ADAL" clId="{60BE74BC-2C7B-43AE-88F5-0E4EFBC249A7}" dt="2022-03-25T08:44:33.232" v="22" actId="1076"/>
          <ac:picMkLst>
            <pc:docMk/>
            <pc:sldMk cId="3012116927" sldId="803"/>
            <ac:picMk id="186" creationId="{B4B22332-3445-415E-B657-B1A626AA3828}"/>
          </ac:picMkLst>
        </pc:picChg>
        <pc:picChg chg="mod">
          <ac:chgData name="Timo Mühlhaus" userId="ec4c495b-3573-4e22-8f4a-5458e146a2e8" providerId="ADAL" clId="{60BE74BC-2C7B-43AE-88F5-0E4EFBC249A7}" dt="2022-03-25T08:44:33.232" v="22" actId="1076"/>
          <ac:picMkLst>
            <pc:docMk/>
            <pc:sldMk cId="3012116927" sldId="803"/>
            <ac:picMk id="190" creationId="{CF5CC70F-A297-4649-9D4E-3104A6632C0F}"/>
          </ac:picMkLst>
        </pc:picChg>
        <pc:picChg chg="add mod">
          <ac:chgData name="Timo Mühlhaus" userId="ec4c495b-3573-4e22-8f4a-5458e146a2e8" providerId="ADAL" clId="{60BE74BC-2C7B-43AE-88F5-0E4EFBC249A7}" dt="2022-03-25T08:45:17.085" v="26" actId="1076"/>
          <ac:picMkLst>
            <pc:docMk/>
            <pc:sldMk cId="3012116927" sldId="803"/>
            <ac:picMk id="196" creationId="{75B52EA3-DB7C-4933-9A33-66D57BFF41DE}"/>
          </ac:picMkLst>
        </pc:picChg>
        <pc:picChg chg="mod">
          <ac:chgData name="Timo Mühlhaus" userId="ec4c495b-3573-4e22-8f4a-5458e146a2e8" providerId="ADAL" clId="{60BE74BC-2C7B-43AE-88F5-0E4EFBC249A7}" dt="2022-03-25T08:44:33.232" v="22" actId="1076"/>
          <ac:picMkLst>
            <pc:docMk/>
            <pc:sldMk cId="3012116927" sldId="803"/>
            <ac:picMk id="199" creationId="{AB9840AF-1E58-4DE4-A820-493D6E2127E9}"/>
          </ac:picMkLst>
        </pc:picChg>
        <pc:picChg chg="mod">
          <ac:chgData name="Timo Mühlhaus" userId="ec4c495b-3573-4e22-8f4a-5458e146a2e8" providerId="ADAL" clId="{60BE74BC-2C7B-43AE-88F5-0E4EFBC249A7}" dt="2022-03-25T08:44:33.232" v="22" actId="1076"/>
          <ac:picMkLst>
            <pc:docMk/>
            <pc:sldMk cId="3012116927" sldId="803"/>
            <ac:picMk id="338" creationId="{76241C0A-17F7-41CC-9279-8250A77C2510}"/>
          </ac:picMkLst>
        </pc:picChg>
        <pc:picChg chg="mod">
          <ac:chgData name="Timo Mühlhaus" userId="ec4c495b-3573-4e22-8f4a-5458e146a2e8" providerId="ADAL" clId="{60BE74BC-2C7B-43AE-88F5-0E4EFBC249A7}" dt="2022-03-25T08:44:33.232" v="22" actId="1076"/>
          <ac:picMkLst>
            <pc:docMk/>
            <pc:sldMk cId="3012116927" sldId="803"/>
            <ac:picMk id="339" creationId="{5F2F4A49-D2FF-42BE-88CA-117FAD57FD87}"/>
          </ac:picMkLst>
        </pc:picChg>
        <pc:picChg chg="mod">
          <ac:chgData name="Timo Mühlhaus" userId="ec4c495b-3573-4e22-8f4a-5458e146a2e8" providerId="ADAL" clId="{60BE74BC-2C7B-43AE-88F5-0E4EFBC249A7}" dt="2022-03-25T08:44:33.232" v="22" actId="1076"/>
          <ac:picMkLst>
            <pc:docMk/>
            <pc:sldMk cId="3012116927" sldId="803"/>
            <ac:picMk id="342" creationId="{ED834210-2DA5-4B14-BAE3-7DB1C500618A}"/>
          </ac:picMkLst>
        </pc:picChg>
        <pc:picChg chg="mod">
          <ac:chgData name="Timo Mühlhaus" userId="ec4c495b-3573-4e22-8f4a-5458e146a2e8" providerId="ADAL" clId="{60BE74BC-2C7B-43AE-88F5-0E4EFBC249A7}" dt="2022-03-25T08:44:33.232" v="22" actId="1076"/>
          <ac:picMkLst>
            <pc:docMk/>
            <pc:sldMk cId="3012116927" sldId="803"/>
            <ac:picMk id="343" creationId="{8DB014AA-E880-449B-AC8B-94BEAE840919}"/>
          </ac:picMkLst>
        </pc:picChg>
        <pc:picChg chg="mod">
          <ac:chgData name="Timo Mühlhaus" userId="ec4c495b-3573-4e22-8f4a-5458e146a2e8" providerId="ADAL" clId="{60BE74BC-2C7B-43AE-88F5-0E4EFBC249A7}" dt="2022-03-25T08:44:33.232" v="22" actId="1076"/>
          <ac:picMkLst>
            <pc:docMk/>
            <pc:sldMk cId="3012116927" sldId="803"/>
            <ac:picMk id="379" creationId="{86CBC598-3334-45D6-8992-514FD9167037}"/>
          </ac:picMkLst>
        </pc:picChg>
        <pc:picChg chg="mod">
          <ac:chgData name="Timo Mühlhaus" userId="ec4c495b-3573-4e22-8f4a-5458e146a2e8" providerId="ADAL" clId="{60BE74BC-2C7B-43AE-88F5-0E4EFBC249A7}" dt="2022-03-25T08:44:33.232" v="22" actId="1076"/>
          <ac:picMkLst>
            <pc:docMk/>
            <pc:sldMk cId="3012116927" sldId="803"/>
            <ac:picMk id="380" creationId="{32A3D63E-C7CC-415B-9685-CEEAD8077CFF}"/>
          </ac:picMkLst>
        </pc:picChg>
        <pc:picChg chg="mod">
          <ac:chgData name="Timo Mühlhaus" userId="ec4c495b-3573-4e22-8f4a-5458e146a2e8" providerId="ADAL" clId="{60BE74BC-2C7B-43AE-88F5-0E4EFBC249A7}" dt="2022-03-25T08:44:33.232" v="22" actId="1076"/>
          <ac:picMkLst>
            <pc:docMk/>
            <pc:sldMk cId="3012116927" sldId="803"/>
            <ac:picMk id="388" creationId="{E2A7075C-2CF7-4FD1-972B-1AA8C4C2E286}"/>
          </ac:picMkLst>
        </pc:picChg>
        <pc:picChg chg="mod">
          <ac:chgData name="Timo Mühlhaus" userId="ec4c495b-3573-4e22-8f4a-5458e146a2e8" providerId="ADAL" clId="{60BE74BC-2C7B-43AE-88F5-0E4EFBC249A7}" dt="2022-03-25T08:44:33.232" v="22" actId="1076"/>
          <ac:picMkLst>
            <pc:docMk/>
            <pc:sldMk cId="3012116927" sldId="803"/>
            <ac:picMk id="389" creationId="{E4A5B7B5-6C65-44F5-AA39-C9D1780CB3F2}"/>
          </ac:picMkLst>
        </pc:picChg>
        <pc:picChg chg="mod">
          <ac:chgData name="Timo Mühlhaus" userId="ec4c495b-3573-4e22-8f4a-5458e146a2e8" providerId="ADAL" clId="{60BE74BC-2C7B-43AE-88F5-0E4EFBC249A7}" dt="2022-03-25T08:44:33.232" v="22" actId="1076"/>
          <ac:picMkLst>
            <pc:docMk/>
            <pc:sldMk cId="3012116927" sldId="803"/>
            <ac:picMk id="434" creationId="{D82E84BD-19DF-459C-9556-3EEC9CC4A178}"/>
          </ac:picMkLst>
        </pc:picChg>
        <pc:picChg chg="mod">
          <ac:chgData name="Timo Mühlhaus" userId="ec4c495b-3573-4e22-8f4a-5458e146a2e8" providerId="ADAL" clId="{60BE74BC-2C7B-43AE-88F5-0E4EFBC249A7}" dt="2022-03-25T08:44:33.232" v="22" actId="1076"/>
          <ac:picMkLst>
            <pc:docMk/>
            <pc:sldMk cId="3012116927" sldId="803"/>
            <ac:picMk id="451" creationId="{9457E4C0-44FE-4AF6-BB45-49612DF2D47A}"/>
          </ac:picMkLst>
        </pc:picChg>
        <pc:cxnChg chg="del">
          <ac:chgData name="Timo Mühlhaus" userId="ec4c495b-3573-4e22-8f4a-5458e146a2e8" providerId="ADAL" clId="{60BE74BC-2C7B-43AE-88F5-0E4EFBC249A7}" dt="2022-03-25T08:43:34.571" v="6" actId="478"/>
          <ac:cxnSpMkLst>
            <pc:docMk/>
            <pc:sldMk cId="3012116927" sldId="803"/>
            <ac:cxnSpMk id="161" creationId="{82022EDB-01C6-4BF1-A3C7-CFE977FCD3E0}"/>
          </ac:cxnSpMkLst>
        </pc:cxnChg>
        <pc:cxnChg chg="mod">
          <ac:chgData name="Timo Mühlhaus" userId="ec4c495b-3573-4e22-8f4a-5458e146a2e8" providerId="ADAL" clId="{60BE74BC-2C7B-43AE-88F5-0E4EFBC249A7}" dt="2022-03-25T08:44:33.232" v="22" actId="1076"/>
          <ac:cxnSpMkLst>
            <pc:docMk/>
            <pc:sldMk cId="3012116927" sldId="803"/>
            <ac:cxnSpMk id="165" creationId="{649E0991-4896-4F8A-BC76-AC2576A87ED2}"/>
          </ac:cxnSpMkLst>
        </pc:cxnChg>
        <pc:cxnChg chg="mod">
          <ac:chgData name="Timo Mühlhaus" userId="ec4c495b-3573-4e22-8f4a-5458e146a2e8" providerId="ADAL" clId="{60BE74BC-2C7B-43AE-88F5-0E4EFBC249A7}" dt="2022-03-25T08:44:33.232" v="22" actId="1076"/>
          <ac:cxnSpMkLst>
            <pc:docMk/>
            <pc:sldMk cId="3012116927" sldId="803"/>
            <ac:cxnSpMk id="166" creationId="{9CD7C780-1A61-4F7B-83E4-DE6231ED1DCB}"/>
          </ac:cxnSpMkLst>
        </pc:cxnChg>
        <pc:cxnChg chg="mod">
          <ac:chgData name="Timo Mühlhaus" userId="ec4c495b-3573-4e22-8f4a-5458e146a2e8" providerId="ADAL" clId="{60BE74BC-2C7B-43AE-88F5-0E4EFBC249A7}" dt="2022-03-25T08:44:33.232" v="22" actId="1076"/>
          <ac:cxnSpMkLst>
            <pc:docMk/>
            <pc:sldMk cId="3012116927" sldId="803"/>
            <ac:cxnSpMk id="169" creationId="{20A43784-0657-4D36-8E18-ED8E020CB2C5}"/>
          </ac:cxnSpMkLst>
        </pc:cxnChg>
        <pc:cxnChg chg="mod">
          <ac:chgData name="Timo Mühlhaus" userId="ec4c495b-3573-4e22-8f4a-5458e146a2e8" providerId="ADAL" clId="{60BE74BC-2C7B-43AE-88F5-0E4EFBC249A7}" dt="2022-03-25T08:44:33.232" v="22" actId="1076"/>
          <ac:cxnSpMkLst>
            <pc:docMk/>
            <pc:sldMk cId="3012116927" sldId="803"/>
            <ac:cxnSpMk id="170" creationId="{8634DDC6-C4DC-4226-8222-9002D05B79B4}"/>
          </ac:cxnSpMkLst>
        </pc:cxnChg>
        <pc:cxnChg chg="mod">
          <ac:chgData name="Timo Mühlhaus" userId="ec4c495b-3573-4e22-8f4a-5458e146a2e8" providerId="ADAL" clId="{60BE74BC-2C7B-43AE-88F5-0E4EFBC249A7}" dt="2022-03-25T08:44:33.232" v="22" actId="1076"/>
          <ac:cxnSpMkLst>
            <pc:docMk/>
            <pc:sldMk cId="3012116927" sldId="803"/>
            <ac:cxnSpMk id="181" creationId="{63395977-49E9-47E1-ACF9-4DD283273D3B}"/>
          </ac:cxnSpMkLst>
        </pc:cxnChg>
        <pc:cxnChg chg="mod">
          <ac:chgData name="Timo Mühlhaus" userId="ec4c495b-3573-4e22-8f4a-5458e146a2e8" providerId="ADAL" clId="{60BE74BC-2C7B-43AE-88F5-0E4EFBC249A7}" dt="2022-03-25T08:44:33.232" v="22" actId="1076"/>
          <ac:cxnSpMkLst>
            <pc:docMk/>
            <pc:sldMk cId="3012116927" sldId="803"/>
            <ac:cxnSpMk id="182" creationId="{E2F788F9-AAB2-44E5-96A1-9087755F7586}"/>
          </ac:cxnSpMkLst>
        </pc:cxnChg>
        <pc:cxnChg chg="mod">
          <ac:chgData name="Timo Mühlhaus" userId="ec4c495b-3573-4e22-8f4a-5458e146a2e8" providerId="ADAL" clId="{60BE74BC-2C7B-43AE-88F5-0E4EFBC249A7}" dt="2022-03-25T08:44:33.232" v="22" actId="1076"/>
          <ac:cxnSpMkLst>
            <pc:docMk/>
            <pc:sldMk cId="3012116927" sldId="803"/>
            <ac:cxnSpMk id="183" creationId="{89F25436-E9C5-46FC-8687-110CFE7F1647}"/>
          </ac:cxnSpMkLst>
        </pc:cxnChg>
        <pc:cxnChg chg="mod">
          <ac:chgData name="Timo Mühlhaus" userId="ec4c495b-3573-4e22-8f4a-5458e146a2e8" providerId="ADAL" clId="{60BE74BC-2C7B-43AE-88F5-0E4EFBC249A7}" dt="2022-03-25T08:44:33.232" v="22" actId="1076"/>
          <ac:cxnSpMkLst>
            <pc:docMk/>
            <pc:sldMk cId="3012116927" sldId="803"/>
            <ac:cxnSpMk id="184" creationId="{D2D017D7-B620-4E9C-B7BE-767B9B39BBAF}"/>
          </ac:cxnSpMkLst>
        </pc:cxnChg>
        <pc:cxnChg chg="mod">
          <ac:chgData name="Timo Mühlhaus" userId="ec4c495b-3573-4e22-8f4a-5458e146a2e8" providerId="ADAL" clId="{60BE74BC-2C7B-43AE-88F5-0E4EFBC249A7}" dt="2022-03-25T08:44:33.232" v="22" actId="1076"/>
          <ac:cxnSpMkLst>
            <pc:docMk/>
            <pc:sldMk cId="3012116927" sldId="803"/>
            <ac:cxnSpMk id="202" creationId="{A3C227BC-B4BB-4D3F-AF0E-5ECDCF173179}"/>
          </ac:cxnSpMkLst>
        </pc:cxnChg>
        <pc:cxnChg chg="mod">
          <ac:chgData name="Timo Mühlhaus" userId="ec4c495b-3573-4e22-8f4a-5458e146a2e8" providerId="ADAL" clId="{60BE74BC-2C7B-43AE-88F5-0E4EFBC249A7}" dt="2022-03-25T08:44:33.232" v="22" actId="1076"/>
          <ac:cxnSpMkLst>
            <pc:docMk/>
            <pc:sldMk cId="3012116927" sldId="803"/>
            <ac:cxnSpMk id="204" creationId="{3DDD7E85-B4FB-47FF-B55B-45123220CD18}"/>
          </ac:cxnSpMkLst>
        </pc:cxnChg>
        <pc:cxnChg chg="mod">
          <ac:chgData name="Timo Mühlhaus" userId="ec4c495b-3573-4e22-8f4a-5458e146a2e8" providerId="ADAL" clId="{60BE74BC-2C7B-43AE-88F5-0E4EFBC249A7}" dt="2022-03-25T08:44:33.232" v="22" actId="1076"/>
          <ac:cxnSpMkLst>
            <pc:docMk/>
            <pc:sldMk cId="3012116927" sldId="803"/>
            <ac:cxnSpMk id="205" creationId="{E3B5F7B3-7F85-4A47-9B42-B01420CD60EE}"/>
          </ac:cxnSpMkLst>
        </pc:cxnChg>
        <pc:cxnChg chg="mod">
          <ac:chgData name="Timo Mühlhaus" userId="ec4c495b-3573-4e22-8f4a-5458e146a2e8" providerId="ADAL" clId="{60BE74BC-2C7B-43AE-88F5-0E4EFBC249A7}" dt="2022-03-25T08:44:33.232" v="22" actId="1076"/>
          <ac:cxnSpMkLst>
            <pc:docMk/>
            <pc:sldMk cId="3012116927" sldId="803"/>
            <ac:cxnSpMk id="208" creationId="{1A881624-607B-49C3-8314-BF491AD54CF2}"/>
          </ac:cxnSpMkLst>
        </pc:cxnChg>
        <pc:cxnChg chg="mod">
          <ac:chgData name="Timo Mühlhaus" userId="ec4c495b-3573-4e22-8f4a-5458e146a2e8" providerId="ADAL" clId="{60BE74BC-2C7B-43AE-88F5-0E4EFBC249A7}" dt="2022-03-25T08:44:33.232" v="22" actId="1076"/>
          <ac:cxnSpMkLst>
            <pc:docMk/>
            <pc:sldMk cId="3012116927" sldId="803"/>
            <ac:cxnSpMk id="331" creationId="{1DA3F126-257B-4BB3-BD77-4ACE6ADEBCE9}"/>
          </ac:cxnSpMkLst>
        </pc:cxnChg>
        <pc:cxnChg chg="mod">
          <ac:chgData name="Timo Mühlhaus" userId="ec4c495b-3573-4e22-8f4a-5458e146a2e8" providerId="ADAL" clId="{60BE74BC-2C7B-43AE-88F5-0E4EFBC249A7}" dt="2022-03-25T08:44:33.232" v="22" actId="1076"/>
          <ac:cxnSpMkLst>
            <pc:docMk/>
            <pc:sldMk cId="3012116927" sldId="803"/>
            <ac:cxnSpMk id="332" creationId="{CACC45F2-03EF-4593-A3AC-1C59E7A1571D}"/>
          </ac:cxnSpMkLst>
        </pc:cxnChg>
        <pc:cxnChg chg="mod">
          <ac:chgData name="Timo Mühlhaus" userId="ec4c495b-3573-4e22-8f4a-5458e146a2e8" providerId="ADAL" clId="{60BE74BC-2C7B-43AE-88F5-0E4EFBC249A7}" dt="2022-03-25T08:44:33.232" v="22" actId="1076"/>
          <ac:cxnSpMkLst>
            <pc:docMk/>
            <pc:sldMk cId="3012116927" sldId="803"/>
            <ac:cxnSpMk id="335" creationId="{2AFCCCF2-E23C-475A-A1DE-83E55A63CDEC}"/>
          </ac:cxnSpMkLst>
        </pc:cxnChg>
        <pc:cxnChg chg="mod">
          <ac:chgData name="Timo Mühlhaus" userId="ec4c495b-3573-4e22-8f4a-5458e146a2e8" providerId="ADAL" clId="{60BE74BC-2C7B-43AE-88F5-0E4EFBC249A7}" dt="2022-03-25T08:44:33.232" v="22" actId="1076"/>
          <ac:cxnSpMkLst>
            <pc:docMk/>
            <pc:sldMk cId="3012116927" sldId="803"/>
            <ac:cxnSpMk id="336" creationId="{D0DE0590-8F2D-4BD2-99C4-11ABD818D277}"/>
          </ac:cxnSpMkLst>
        </pc:cxnChg>
        <pc:cxnChg chg="mod">
          <ac:chgData name="Timo Mühlhaus" userId="ec4c495b-3573-4e22-8f4a-5458e146a2e8" providerId="ADAL" clId="{60BE74BC-2C7B-43AE-88F5-0E4EFBC249A7}" dt="2022-03-25T08:44:33.232" v="22" actId="1076"/>
          <ac:cxnSpMkLst>
            <pc:docMk/>
            <pc:sldMk cId="3012116927" sldId="803"/>
            <ac:cxnSpMk id="350" creationId="{1FD8D14A-71CF-40A1-9AFF-1083E17DF0F9}"/>
          </ac:cxnSpMkLst>
        </pc:cxnChg>
        <pc:cxnChg chg="mod">
          <ac:chgData name="Timo Mühlhaus" userId="ec4c495b-3573-4e22-8f4a-5458e146a2e8" providerId="ADAL" clId="{60BE74BC-2C7B-43AE-88F5-0E4EFBC249A7}" dt="2022-03-25T08:44:33.232" v="22" actId="1076"/>
          <ac:cxnSpMkLst>
            <pc:docMk/>
            <pc:sldMk cId="3012116927" sldId="803"/>
            <ac:cxnSpMk id="351" creationId="{36D5D386-662F-4D06-AD80-828FD7134D61}"/>
          </ac:cxnSpMkLst>
        </pc:cxnChg>
        <pc:cxnChg chg="mod">
          <ac:chgData name="Timo Mühlhaus" userId="ec4c495b-3573-4e22-8f4a-5458e146a2e8" providerId="ADAL" clId="{60BE74BC-2C7B-43AE-88F5-0E4EFBC249A7}" dt="2022-03-25T08:44:33.232" v="22" actId="1076"/>
          <ac:cxnSpMkLst>
            <pc:docMk/>
            <pc:sldMk cId="3012116927" sldId="803"/>
            <ac:cxnSpMk id="352" creationId="{A3D91225-5398-4FC6-84CE-8ED5A9BB5C98}"/>
          </ac:cxnSpMkLst>
        </pc:cxnChg>
        <pc:cxnChg chg="mod">
          <ac:chgData name="Timo Mühlhaus" userId="ec4c495b-3573-4e22-8f4a-5458e146a2e8" providerId="ADAL" clId="{60BE74BC-2C7B-43AE-88F5-0E4EFBC249A7}" dt="2022-03-25T08:44:33.232" v="22" actId="1076"/>
          <ac:cxnSpMkLst>
            <pc:docMk/>
            <pc:sldMk cId="3012116927" sldId="803"/>
            <ac:cxnSpMk id="353" creationId="{05F4F2C9-8923-477D-ABFC-0C4C013FB0EF}"/>
          </ac:cxnSpMkLst>
        </pc:cxnChg>
        <pc:cxnChg chg="mod">
          <ac:chgData name="Timo Mühlhaus" userId="ec4c495b-3573-4e22-8f4a-5458e146a2e8" providerId="ADAL" clId="{60BE74BC-2C7B-43AE-88F5-0E4EFBC249A7}" dt="2022-03-25T08:44:33.232" v="22" actId="1076"/>
          <ac:cxnSpMkLst>
            <pc:docMk/>
            <pc:sldMk cId="3012116927" sldId="803"/>
            <ac:cxnSpMk id="354" creationId="{D325B88F-C907-4D4B-8D60-8D461996B38D}"/>
          </ac:cxnSpMkLst>
        </pc:cxnChg>
        <pc:cxnChg chg="mod">
          <ac:chgData name="Timo Mühlhaus" userId="ec4c495b-3573-4e22-8f4a-5458e146a2e8" providerId="ADAL" clId="{60BE74BC-2C7B-43AE-88F5-0E4EFBC249A7}" dt="2022-03-25T08:44:33.232" v="22" actId="1076"/>
          <ac:cxnSpMkLst>
            <pc:docMk/>
            <pc:sldMk cId="3012116927" sldId="803"/>
            <ac:cxnSpMk id="355" creationId="{82396B9D-A95C-4787-AA5B-DF634D091240}"/>
          </ac:cxnSpMkLst>
        </pc:cxnChg>
        <pc:cxnChg chg="mod">
          <ac:chgData name="Timo Mühlhaus" userId="ec4c495b-3573-4e22-8f4a-5458e146a2e8" providerId="ADAL" clId="{60BE74BC-2C7B-43AE-88F5-0E4EFBC249A7}" dt="2022-03-25T08:44:33.232" v="22" actId="1076"/>
          <ac:cxnSpMkLst>
            <pc:docMk/>
            <pc:sldMk cId="3012116927" sldId="803"/>
            <ac:cxnSpMk id="356" creationId="{03AB4FF5-E645-4730-A82C-D92E5C75BEDA}"/>
          </ac:cxnSpMkLst>
        </pc:cxnChg>
        <pc:cxnChg chg="mod">
          <ac:chgData name="Timo Mühlhaus" userId="ec4c495b-3573-4e22-8f4a-5458e146a2e8" providerId="ADAL" clId="{60BE74BC-2C7B-43AE-88F5-0E4EFBC249A7}" dt="2022-03-25T08:44:33.232" v="22" actId="1076"/>
          <ac:cxnSpMkLst>
            <pc:docMk/>
            <pc:sldMk cId="3012116927" sldId="803"/>
            <ac:cxnSpMk id="357" creationId="{5CA58231-C516-42C6-A810-FF734C1137B1}"/>
          </ac:cxnSpMkLst>
        </pc:cxnChg>
        <pc:cxnChg chg="mod">
          <ac:chgData name="Timo Mühlhaus" userId="ec4c495b-3573-4e22-8f4a-5458e146a2e8" providerId="ADAL" clId="{60BE74BC-2C7B-43AE-88F5-0E4EFBC249A7}" dt="2022-03-25T08:44:33.232" v="22" actId="1076"/>
          <ac:cxnSpMkLst>
            <pc:docMk/>
            <pc:sldMk cId="3012116927" sldId="803"/>
            <ac:cxnSpMk id="358" creationId="{A03EBADB-FBAC-4D6C-B7AE-68C0216BDFAB}"/>
          </ac:cxnSpMkLst>
        </pc:cxnChg>
        <pc:cxnChg chg="mod">
          <ac:chgData name="Timo Mühlhaus" userId="ec4c495b-3573-4e22-8f4a-5458e146a2e8" providerId="ADAL" clId="{60BE74BC-2C7B-43AE-88F5-0E4EFBC249A7}" dt="2022-03-25T08:44:33.232" v="22" actId="1076"/>
          <ac:cxnSpMkLst>
            <pc:docMk/>
            <pc:sldMk cId="3012116927" sldId="803"/>
            <ac:cxnSpMk id="359" creationId="{5E52FC30-7CB2-4365-81F1-23C43CDB44A9}"/>
          </ac:cxnSpMkLst>
        </pc:cxnChg>
        <pc:cxnChg chg="mod">
          <ac:chgData name="Timo Mühlhaus" userId="ec4c495b-3573-4e22-8f4a-5458e146a2e8" providerId="ADAL" clId="{60BE74BC-2C7B-43AE-88F5-0E4EFBC249A7}" dt="2022-03-25T08:44:33.232" v="22" actId="1076"/>
          <ac:cxnSpMkLst>
            <pc:docMk/>
            <pc:sldMk cId="3012116927" sldId="803"/>
            <ac:cxnSpMk id="381" creationId="{3E9C2E1F-9CA3-473C-8FD3-08814BEDDA89}"/>
          </ac:cxnSpMkLst>
        </pc:cxnChg>
        <pc:cxnChg chg="mod">
          <ac:chgData name="Timo Mühlhaus" userId="ec4c495b-3573-4e22-8f4a-5458e146a2e8" providerId="ADAL" clId="{60BE74BC-2C7B-43AE-88F5-0E4EFBC249A7}" dt="2022-03-25T08:44:33.232" v="22" actId="1076"/>
          <ac:cxnSpMkLst>
            <pc:docMk/>
            <pc:sldMk cId="3012116927" sldId="803"/>
            <ac:cxnSpMk id="382" creationId="{1ABCC2B3-A10A-4360-AED2-7286323280B8}"/>
          </ac:cxnSpMkLst>
        </pc:cxnChg>
        <pc:cxnChg chg="mod">
          <ac:chgData name="Timo Mühlhaus" userId="ec4c495b-3573-4e22-8f4a-5458e146a2e8" providerId="ADAL" clId="{60BE74BC-2C7B-43AE-88F5-0E4EFBC249A7}" dt="2022-03-25T08:44:33.232" v="22" actId="1076"/>
          <ac:cxnSpMkLst>
            <pc:docMk/>
            <pc:sldMk cId="3012116927" sldId="803"/>
            <ac:cxnSpMk id="383" creationId="{B22D24C0-3174-4C02-A82B-93E2556EF511}"/>
          </ac:cxnSpMkLst>
        </pc:cxnChg>
        <pc:cxnChg chg="mod">
          <ac:chgData name="Timo Mühlhaus" userId="ec4c495b-3573-4e22-8f4a-5458e146a2e8" providerId="ADAL" clId="{60BE74BC-2C7B-43AE-88F5-0E4EFBC249A7}" dt="2022-03-25T08:44:33.232" v="22" actId="1076"/>
          <ac:cxnSpMkLst>
            <pc:docMk/>
            <pc:sldMk cId="3012116927" sldId="803"/>
            <ac:cxnSpMk id="384" creationId="{F76A8CC1-5A5C-4F5E-A64F-E1A5E09CA31D}"/>
          </ac:cxnSpMkLst>
        </pc:cxnChg>
        <pc:cxnChg chg="mod">
          <ac:chgData name="Timo Mühlhaus" userId="ec4c495b-3573-4e22-8f4a-5458e146a2e8" providerId="ADAL" clId="{60BE74BC-2C7B-43AE-88F5-0E4EFBC249A7}" dt="2022-03-25T08:44:33.232" v="22" actId="1076"/>
          <ac:cxnSpMkLst>
            <pc:docMk/>
            <pc:sldMk cId="3012116927" sldId="803"/>
            <ac:cxnSpMk id="385" creationId="{E63195F7-D04F-48C5-98F4-2F988333240C}"/>
          </ac:cxnSpMkLst>
        </pc:cxnChg>
        <pc:cxnChg chg="mod">
          <ac:chgData name="Timo Mühlhaus" userId="ec4c495b-3573-4e22-8f4a-5458e146a2e8" providerId="ADAL" clId="{60BE74BC-2C7B-43AE-88F5-0E4EFBC249A7}" dt="2022-03-25T08:44:33.232" v="22" actId="1076"/>
          <ac:cxnSpMkLst>
            <pc:docMk/>
            <pc:sldMk cId="3012116927" sldId="803"/>
            <ac:cxnSpMk id="386" creationId="{00381DE3-4665-455A-AAE7-63CDBA487E82}"/>
          </ac:cxnSpMkLst>
        </pc:cxnChg>
        <pc:cxnChg chg="mod">
          <ac:chgData name="Timo Mühlhaus" userId="ec4c495b-3573-4e22-8f4a-5458e146a2e8" providerId="ADAL" clId="{60BE74BC-2C7B-43AE-88F5-0E4EFBC249A7}" dt="2022-03-25T08:44:33.232" v="22" actId="1076"/>
          <ac:cxnSpMkLst>
            <pc:docMk/>
            <pc:sldMk cId="3012116927" sldId="803"/>
            <ac:cxnSpMk id="404" creationId="{2F4BBD78-1003-4829-81DB-2D1652A4A9E5}"/>
          </ac:cxnSpMkLst>
        </pc:cxnChg>
        <pc:cxnChg chg="mod">
          <ac:chgData name="Timo Mühlhaus" userId="ec4c495b-3573-4e22-8f4a-5458e146a2e8" providerId="ADAL" clId="{60BE74BC-2C7B-43AE-88F5-0E4EFBC249A7}" dt="2022-03-25T08:44:33.232" v="22" actId="1076"/>
          <ac:cxnSpMkLst>
            <pc:docMk/>
            <pc:sldMk cId="3012116927" sldId="803"/>
            <ac:cxnSpMk id="405" creationId="{C03C83A4-767D-4EA5-B5DF-F04005916243}"/>
          </ac:cxnSpMkLst>
        </pc:cxnChg>
        <pc:cxnChg chg="mod">
          <ac:chgData name="Timo Mühlhaus" userId="ec4c495b-3573-4e22-8f4a-5458e146a2e8" providerId="ADAL" clId="{60BE74BC-2C7B-43AE-88F5-0E4EFBC249A7}" dt="2022-03-25T08:44:33.232" v="22" actId="1076"/>
          <ac:cxnSpMkLst>
            <pc:docMk/>
            <pc:sldMk cId="3012116927" sldId="803"/>
            <ac:cxnSpMk id="421" creationId="{BDF466F6-5E8F-4FB3-8977-6A9ACB999697}"/>
          </ac:cxnSpMkLst>
        </pc:cxnChg>
        <pc:cxnChg chg="mod">
          <ac:chgData name="Timo Mühlhaus" userId="ec4c495b-3573-4e22-8f4a-5458e146a2e8" providerId="ADAL" clId="{60BE74BC-2C7B-43AE-88F5-0E4EFBC249A7}" dt="2022-03-25T08:44:33.232" v="22" actId="1076"/>
          <ac:cxnSpMkLst>
            <pc:docMk/>
            <pc:sldMk cId="3012116927" sldId="803"/>
            <ac:cxnSpMk id="422" creationId="{87291D94-729C-42D8-AA76-725A6BD2BD88}"/>
          </ac:cxnSpMkLst>
        </pc:cxnChg>
        <pc:cxnChg chg="mod">
          <ac:chgData name="Timo Mühlhaus" userId="ec4c495b-3573-4e22-8f4a-5458e146a2e8" providerId="ADAL" clId="{60BE74BC-2C7B-43AE-88F5-0E4EFBC249A7}" dt="2022-03-25T08:44:33.232" v="22" actId="1076"/>
          <ac:cxnSpMkLst>
            <pc:docMk/>
            <pc:sldMk cId="3012116927" sldId="803"/>
            <ac:cxnSpMk id="423" creationId="{C0A5831B-09E5-4BFF-A2DC-6C75803902ED}"/>
          </ac:cxnSpMkLst>
        </pc:cxnChg>
        <pc:cxnChg chg="mod">
          <ac:chgData name="Timo Mühlhaus" userId="ec4c495b-3573-4e22-8f4a-5458e146a2e8" providerId="ADAL" clId="{60BE74BC-2C7B-43AE-88F5-0E4EFBC249A7}" dt="2022-03-25T08:44:33.232" v="22" actId="1076"/>
          <ac:cxnSpMkLst>
            <pc:docMk/>
            <pc:sldMk cId="3012116927" sldId="803"/>
            <ac:cxnSpMk id="424" creationId="{56A23E7F-BADC-4EC9-BEF5-E82D986BA9D7}"/>
          </ac:cxnSpMkLst>
        </pc:cxnChg>
        <pc:cxnChg chg="mod">
          <ac:chgData name="Timo Mühlhaus" userId="ec4c495b-3573-4e22-8f4a-5458e146a2e8" providerId="ADAL" clId="{60BE74BC-2C7B-43AE-88F5-0E4EFBC249A7}" dt="2022-03-25T08:44:33.232" v="22" actId="1076"/>
          <ac:cxnSpMkLst>
            <pc:docMk/>
            <pc:sldMk cId="3012116927" sldId="803"/>
            <ac:cxnSpMk id="427" creationId="{7A1A0815-8E2B-450A-8550-1500FCC876F7}"/>
          </ac:cxnSpMkLst>
        </pc:cxnChg>
        <pc:cxnChg chg="mod">
          <ac:chgData name="Timo Mühlhaus" userId="ec4c495b-3573-4e22-8f4a-5458e146a2e8" providerId="ADAL" clId="{60BE74BC-2C7B-43AE-88F5-0E4EFBC249A7}" dt="2022-03-25T08:44:33.232" v="22" actId="1076"/>
          <ac:cxnSpMkLst>
            <pc:docMk/>
            <pc:sldMk cId="3012116927" sldId="803"/>
            <ac:cxnSpMk id="428" creationId="{0A0512DE-C616-42FD-8B60-AF0DD310F184}"/>
          </ac:cxnSpMkLst>
        </pc:cxnChg>
        <pc:cxnChg chg="mod">
          <ac:chgData name="Timo Mühlhaus" userId="ec4c495b-3573-4e22-8f4a-5458e146a2e8" providerId="ADAL" clId="{60BE74BC-2C7B-43AE-88F5-0E4EFBC249A7}" dt="2022-03-25T08:44:33.232" v="22" actId="1076"/>
          <ac:cxnSpMkLst>
            <pc:docMk/>
            <pc:sldMk cId="3012116927" sldId="803"/>
            <ac:cxnSpMk id="429" creationId="{68FA56AB-81B8-4401-8ABE-E699648EC9D0}"/>
          </ac:cxnSpMkLst>
        </pc:cxnChg>
        <pc:cxnChg chg="mod">
          <ac:chgData name="Timo Mühlhaus" userId="ec4c495b-3573-4e22-8f4a-5458e146a2e8" providerId="ADAL" clId="{60BE74BC-2C7B-43AE-88F5-0E4EFBC249A7}" dt="2022-03-25T08:44:33.232" v="22" actId="1076"/>
          <ac:cxnSpMkLst>
            <pc:docMk/>
            <pc:sldMk cId="3012116927" sldId="803"/>
            <ac:cxnSpMk id="430" creationId="{0DF5540B-9D4C-4EDA-A0F8-70CE81B7966D}"/>
          </ac:cxnSpMkLst>
        </pc:cxnChg>
        <pc:cxnChg chg="mod">
          <ac:chgData name="Timo Mühlhaus" userId="ec4c495b-3573-4e22-8f4a-5458e146a2e8" providerId="ADAL" clId="{60BE74BC-2C7B-43AE-88F5-0E4EFBC249A7}" dt="2022-03-25T08:44:33.232" v="22" actId="1076"/>
          <ac:cxnSpMkLst>
            <pc:docMk/>
            <pc:sldMk cId="3012116927" sldId="803"/>
            <ac:cxnSpMk id="440" creationId="{6DA54ACF-4742-42E2-A0AC-B78A0FFBEA6E}"/>
          </ac:cxnSpMkLst>
        </pc:cxnChg>
        <pc:cxnChg chg="mod">
          <ac:chgData name="Timo Mühlhaus" userId="ec4c495b-3573-4e22-8f4a-5458e146a2e8" providerId="ADAL" clId="{60BE74BC-2C7B-43AE-88F5-0E4EFBC249A7}" dt="2022-03-25T08:44:33.232" v="22" actId="1076"/>
          <ac:cxnSpMkLst>
            <pc:docMk/>
            <pc:sldMk cId="3012116927" sldId="803"/>
            <ac:cxnSpMk id="441" creationId="{E5849FAA-09D1-4B43-B5C1-B88A18905C24}"/>
          </ac:cxnSpMkLst>
        </pc:cxnChg>
        <pc:cxnChg chg="mod">
          <ac:chgData name="Timo Mühlhaus" userId="ec4c495b-3573-4e22-8f4a-5458e146a2e8" providerId="ADAL" clId="{60BE74BC-2C7B-43AE-88F5-0E4EFBC249A7}" dt="2022-03-25T08:44:33.232" v="22" actId="1076"/>
          <ac:cxnSpMkLst>
            <pc:docMk/>
            <pc:sldMk cId="3012116927" sldId="803"/>
            <ac:cxnSpMk id="443" creationId="{DED110FC-F5AF-4A93-B266-D21EE2467679}"/>
          </ac:cxnSpMkLst>
        </pc:cxnChg>
        <pc:cxnChg chg="mod">
          <ac:chgData name="Timo Mühlhaus" userId="ec4c495b-3573-4e22-8f4a-5458e146a2e8" providerId="ADAL" clId="{60BE74BC-2C7B-43AE-88F5-0E4EFBC249A7}" dt="2022-03-25T08:44:33.232" v="22" actId="1076"/>
          <ac:cxnSpMkLst>
            <pc:docMk/>
            <pc:sldMk cId="3012116927" sldId="803"/>
            <ac:cxnSpMk id="444" creationId="{A10BB312-E0A8-4C5F-907B-AAFEC4C8F540}"/>
          </ac:cxnSpMkLst>
        </pc:cxnChg>
        <pc:cxnChg chg="mod">
          <ac:chgData name="Timo Mühlhaus" userId="ec4c495b-3573-4e22-8f4a-5458e146a2e8" providerId="ADAL" clId="{60BE74BC-2C7B-43AE-88F5-0E4EFBC249A7}" dt="2022-03-25T08:44:33.232" v="22" actId="1076"/>
          <ac:cxnSpMkLst>
            <pc:docMk/>
            <pc:sldMk cId="3012116927" sldId="803"/>
            <ac:cxnSpMk id="446" creationId="{3DADA80B-E7A8-4072-B2C4-A507D672E918}"/>
          </ac:cxnSpMkLst>
        </pc:cxnChg>
        <pc:cxnChg chg="mod">
          <ac:chgData name="Timo Mühlhaus" userId="ec4c495b-3573-4e22-8f4a-5458e146a2e8" providerId="ADAL" clId="{60BE74BC-2C7B-43AE-88F5-0E4EFBC249A7}" dt="2022-03-25T08:44:33.232" v="22" actId="1076"/>
          <ac:cxnSpMkLst>
            <pc:docMk/>
            <pc:sldMk cId="3012116927" sldId="803"/>
            <ac:cxnSpMk id="447" creationId="{23146C80-7005-43FC-A901-6698493A4D70}"/>
          </ac:cxnSpMkLst>
        </pc:cxnChg>
      </pc:sldChg>
      <pc:sldChg chg="addSp modSp mod">
        <pc:chgData name="Timo Mühlhaus" userId="ec4c495b-3573-4e22-8f4a-5458e146a2e8" providerId="ADAL" clId="{60BE74BC-2C7B-43AE-88F5-0E4EFBC249A7}" dt="2022-03-25T08:47:53.357" v="61" actId="1038"/>
        <pc:sldMkLst>
          <pc:docMk/>
          <pc:sldMk cId="2218661737" sldId="807"/>
        </pc:sldMkLst>
        <pc:spChg chg="add mod">
          <ac:chgData name="Timo Mühlhaus" userId="ec4c495b-3573-4e22-8f4a-5458e146a2e8" providerId="ADAL" clId="{60BE74BC-2C7B-43AE-88F5-0E4EFBC249A7}" dt="2022-03-25T08:47:41.475" v="52" actId="14100"/>
          <ac:spMkLst>
            <pc:docMk/>
            <pc:sldMk cId="2218661737" sldId="807"/>
            <ac:spMk id="3" creationId="{C2FC1B94-EE6B-463F-AEB5-C29882C000BB}"/>
          </ac:spMkLst>
        </pc:spChg>
        <pc:spChg chg="mod">
          <ac:chgData name="Timo Mühlhaus" userId="ec4c495b-3573-4e22-8f4a-5458e146a2e8" providerId="ADAL" clId="{60BE74BC-2C7B-43AE-88F5-0E4EFBC249A7}" dt="2022-03-25T08:45:55.876" v="31" actId="1076"/>
          <ac:spMkLst>
            <pc:docMk/>
            <pc:sldMk cId="2218661737" sldId="807"/>
            <ac:spMk id="11" creationId="{A08A4203-44CD-439B-8AF2-5C7FAF1C6F32}"/>
          </ac:spMkLst>
        </pc:spChg>
        <pc:spChg chg="mod">
          <ac:chgData name="Timo Mühlhaus" userId="ec4c495b-3573-4e22-8f4a-5458e146a2e8" providerId="ADAL" clId="{60BE74BC-2C7B-43AE-88F5-0E4EFBC249A7}" dt="2022-03-25T08:45:55.876" v="31" actId="1076"/>
          <ac:spMkLst>
            <pc:docMk/>
            <pc:sldMk cId="2218661737" sldId="807"/>
            <ac:spMk id="12" creationId="{21E0006A-94E3-41EE-BBD9-B9E3237EAFF8}"/>
          </ac:spMkLst>
        </pc:spChg>
        <pc:spChg chg="mod">
          <ac:chgData name="Timo Mühlhaus" userId="ec4c495b-3573-4e22-8f4a-5458e146a2e8" providerId="ADAL" clId="{60BE74BC-2C7B-43AE-88F5-0E4EFBC249A7}" dt="2022-03-25T08:45:55.876" v="31" actId="1076"/>
          <ac:spMkLst>
            <pc:docMk/>
            <pc:sldMk cId="2218661737" sldId="807"/>
            <ac:spMk id="17" creationId="{E574E376-E759-471C-B42B-047363A4796F}"/>
          </ac:spMkLst>
        </pc:spChg>
        <pc:spChg chg="mod">
          <ac:chgData name="Timo Mühlhaus" userId="ec4c495b-3573-4e22-8f4a-5458e146a2e8" providerId="ADAL" clId="{60BE74BC-2C7B-43AE-88F5-0E4EFBC249A7}" dt="2022-03-25T08:45:55.876" v="31" actId="1076"/>
          <ac:spMkLst>
            <pc:docMk/>
            <pc:sldMk cId="2218661737" sldId="807"/>
            <ac:spMk id="18" creationId="{F56C2870-ED92-46D8-943D-DD9AB10FB071}"/>
          </ac:spMkLst>
        </pc:spChg>
        <pc:spChg chg="mod">
          <ac:chgData name="Timo Mühlhaus" userId="ec4c495b-3573-4e22-8f4a-5458e146a2e8" providerId="ADAL" clId="{60BE74BC-2C7B-43AE-88F5-0E4EFBC249A7}" dt="2022-03-25T08:45:55.876" v="31" actId="1076"/>
          <ac:spMkLst>
            <pc:docMk/>
            <pc:sldMk cId="2218661737" sldId="807"/>
            <ac:spMk id="19" creationId="{9EF0EECB-C246-4A8E-9E09-E145516D8545}"/>
          </ac:spMkLst>
        </pc:spChg>
        <pc:spChg chg="mod">
          <ac:chgData name="Timo Mühlhaus" userId="ec4c495b-3573-4e22-8f4a-5458e146a2e8" providerId="ADAL" clId="{60BE74BC-2C7B-43AE-88F5-0E4EFBC249A7}" dt="2022-03-25T08:45:55.876" v="31" actId="1076"/>
          <ac:spMkLst>
            <pc:docMk/>
            <pc:sldMk cId="2218661737" sldId="807"/>
            <ac:spMk id="27" creationId="{A927125D-8043-4A3F-8450-880B9E5D9EF1}"/>
          </ac:spMkLst>
        </pc:spChg>
        <pc:spChg chg="mod">
          <ac:chgData name="Timo Mühlhaus" userId="ec4c495b-3573-4e22-8f4a-5458e146a2e8" providerId="ADAL" clId="{60BE74BC-2C7B-43AE-88F5-0E4EFBC249A7}" dt="2022-03-25T08:45:55.876" v="31" actId="1076"/>
          <ac:spMkLst>
            <pc:docMk/>
            <pc:sldMk cId="2218661737" sldId="807"/>
            <ac:spMk id="39" creationId="{F6CD916D-EDC5-4A4B-BC85-E29B6AEBE049}"/>
          </ac:spMkLst>
        </pc:spChg>
        <pc:spChg chg="mod">
          <ac:chgData name="Timo Mühlhaus" userId="ec4c495b-3573-4e22-8f4a-5458e146a2e8" providerId="ADAL" clId="{60BE74BC-2C7B-43AE-88F5-0E4EFBC249A7}" dt="2022-03-25T08:45:55.876" v="31" actId="1076"/>
          <ac:spMkLst>
            <pc:docMk/>
            <pc:sldMk cId="2218661737" sldId="807"/>
            <ac:spMk id="40" creationId="{250D500B-71DC-4EC2-A229-320F7B9B2FD5}"/>
          </ac:spMkLst>
        </pc:spChg>
        <pc:spChg chg="mod">
          <ac:chgData name="Timo Mühlhaus" userId="ec4c495b-3573-4e22-8f4a-5458e146a2e8" providerId="ADAL" clId="{60BE74BC-2C7B-43AE-88F5-0E4EFBC249A7}" dt="2022-03-25T08:45:55.876" v="31" actId="1076"/>
          <ac:spMkLst>
            <pc:docMk/>
            <pc:sldMk cId="2218661737" sldId="807"/>
            <ac:spMk id="46" creationId="{D25547B5-7431-4A9A-81AC-2AE255DBD170}"/>
          </ac:spMkLst>
        </pc:spChg>
        <pc:spChg chg="mod">
          <ac:chgData name="Timo Mühlhaus" userId="ec4c495b-3573-4e22-8f4a-5458e146a2e8" providerId="ADAL" clId="{60BE74BC-2C7B-43AE-88F5-0E4EFBC249A7}" dt="2022-03-25T08:45:55.876" v="31" actId="1076"/>
          <ac:spMkLst>
            <pc:docMk/>
            <pc:sldMk cId="2218661737" sldId="807"/>
            <ac:spMk id="53" creationId="{8109CD29-B439-46CC-91FC-C6A4685A2393}"/>
          </ac:spMkLst>
        </pc:spChg>
        <pc:spChg chg="mod">
          <ac:chgData name="Timo Mühlhaus" userId="ec4c495b-3573-4e22-8f4a-5458e146a2e8" providerId="ADAL" clId="{60BE74BC-2C7B-43AE-88F5-0E4EFBC249A7}" dt="2022-03-25T08:45:55.876" v="31" actId="1076"/>
          <ac:spMkLst>
            <pc:docMk/>
            <pc:sldMk cId="2218661737" sldId="807"/>
            <ac:spMk id="55" creationId="{1E80D0A0-993D-4E97-9631-96BF83FD8BA8}"/>
          </ac:spMkLst>
        </pc:spChg>
        <pc:spChg chg="mod">
          <ac:chgData name="Timo Mühlhaus" userId="ec4c495b-3573-4e22-8f4a-5458e146a2e8" providerId="ADAL" clId="{60BE74BC-2C7B-43AE-88F5-0E4EFBC249A7}" dt="2022-03-25T08:45:55.876" v="31" actId="1076"/>
          <ac:spMkLst>
            <pc:docMk/>
            <pc:sldMk cId="2218661737" sldId="807"/>
            <ac:spMk id="56" creationId="{20060638-59E3-4508-9860-367706B92498}"/>
          </ac:spMkLst>
        </pc:spChg>
        <pc:spChg chg="mod">
          <ac:chgData name="Timo Mühlhaus" userId="ec4c495b-3573-4e22-8f4a-5458e146a2e8" providerId="ADAL" clId="{60BE74BC-2C7B-43AE-88F5-0E4EFBC249A7}" dt="2022-03-25T08:45:55.876" v="31" actId="1076"/>
          <ac:spMkLst>
            <pc:docMk/>
            <pc:sldMk cId="2218661737" sldId="807"/>
            <ac:spMk id="57" creationId="{16AB9479-23B8-48D3-A16D-DF9DE1414AC8}"/>
          </ac:spMkLst>
        </pc:spChg>
        <pc:spChg chg="mod">
          <ac:chgData name="Timo Mühlhaus" userId="ec4c495b-3573-4e22-8f4a-5458e146a2e8" providerId="ADAL" clId="{60BE74BC-2C7B-43AE-88F5-0E4EFBC249A7}" dt="2022-03-25T08:45:55.876" v="31" actId="1076"/>
          <ac:spMkLst>
            <pc:docMk/>
            <pc:sldMk cId="2218661737" sldId="807"/>
            <ac:spMk id="58" creationId="{6CB1D591-7810-4B40-8FD3-7F9A71852BFA}"/>
          </ac:spMkLst>
        </pc:spChg>
        <pc:spChg chg="mod">
          <ac:chgData name="Timo Mühlhaus" userId="ec4c495b-3573-4e22-8f4a-5458e146a2e8" providerId="ADAL" clId="{60BE74BC-2C7B-43AE-88F5-0E4EFBC249A7}" dt="2022-03-25T08:45:55.876" v="31" actId="1076"/>
          <ac:spMkLst>
            <pc:docMk/>
            <pc:sldMk cId="2218661737" sldId="807"/>
            <ac:spMk id="60" creationId="{E27F41E9-F8D0-48CC-BD89-E19E91F6DAFD}"/>
          </ac:spMkLst>
        </pc:spChg>
        <pc:spChg chg="mod">
          <ac:chgData name="Timo Mühlhaus" userId="ec4c495b-3573-4e22-8f4a-5458e146a2e8" providerId="ADAL" clId="{60BE74BC-2C7B-43AE-88F5-0E4EFBC249A7}" dt="2022-03-25T08:45:55.876" v="31" actId="1076"/>
          <ac:spMkLst>
            <pc:docMk/>
            <pc:sldMk cId="2218661737" sldId="807"/>
            <ac:spMk id="61" creationId="{1149DF81-907C-41CF-8619-CA4FA961C2D7}"/>
          </ac:spMkLst>
        </pc:spChg>
        <pc:spChg chg="mod">
          <ac:chgData name="Timo Mühlhaus" userId="ec4c495b-3573-4e22-8f4a-5458e146a2e8" providerId="ADAL" clId="{60BE74BC-2C7B-43AE-88F5-0E4EFBC249A7}" dt="2022-03-25T08:45:55.876" v="31" actId="1076"/>
          <ac:spMkLst>
            <pc:docMk/>
            <pc:sldMk cId="2218661737" sldId="807"/>
            <ac:spMk id="62" creationId="{57CA0272-DBA7-492C-B579-6FDC5A9BC1F1}"/>
          </ac:spMkLst>
        </pc:spChg>
        <pc:spChg chg="mod">
          <ac:chgData name="Timo Mühlhaus" userId="ec4c495b-3573-4e22-8f4a-5458e146a2e8" providerId="ADAL" clId="{60BE74BC-2C7B-43AE-88F5-0E4EFBC249A7}" dt="2022-03-25T08:45:55.876" v="31" actId="1076"/>
          <ac:spMkLst>
            <pc:docMk/>
            <pc:sldMk cId="2218661737" sldId="807"/>
            <ac:spMk id="63" creationId="{A120C873-75D4-4B15-9201-967F03C7F0D6}"/>
          </ac:spMkLst>
        </pc:spChg>
        <pc:spChg chg="mod">
          <ac:chgData name="Timo Mühlhaus" userId="ec4c495b-3573-4e22-8f4a-5458e146a2e8" providerId="ADAL" clId="{60BE74BC-2C7B-43AE-88F5-0E4EFBC249A7}" dt="2022-03-25T08:45:55.876" v="31" actId="1076"/>
          <ac:spMkLst>
            <pc:docMk/>
            <pc:sldMk cId="2218661737" sldId="807"/>
            <ac:spMk id="66" creationId="{E42B65AB-0799-47F0-9C28-94E0FC7475A6}"/>
          </ac:spMkLst>
        </pc:spChg>
        <pc:spChg chg="mod">
          <ac:chgData name="Timo Mühlhaus" userId="ec4c495b-3573-4e22-8f4a-5458e146a2e8" providerId="ADAL" clId="{60BE74BC-2C7B-43AE-88F5-0E4EFBC249A7}" dt="2022-03-25T08:45:55.876" v="31" actId="1076"/>
          <ac:spMkLst>
            <pc:docMk/>
            <pc:sldMk cId="2218661737" sldId="807"/>
            <ac:spMk id="67" creationId="{2C6FFEBA-EE40-4D5C-846A-B61256F0EC8F}"/>
          </ac:spMkLst>
        </pc:spChg>
        <pc:spChg chg="mod">
          <ac:chgData name="Timo Mühlhaus" userId="ec4c495b-3573-4e22-8f4a-5458e146a2e8" providerId="ADAL" clId="{60BE74BC-2C7B-43AE-88F5-0E4EFBC249A7}" dt="2022-03-25T08:45:55.876" v="31" actId="1076"/>
          <ac:spMkLst>
            <pc:docMk/>
            <pc:sldMk cId="2218661737" sldId="807"/>
            <ac:spMk id="68" creationId="{D0D48CA5-14D2-47BA-A71C-9D19231A5BCF}"/>
          </ac:spMkLst>
        </pc:spChg>
        <pc:spChg chg="mod">
          <ac:chgData name="Timo Mühlhaus" userId="ec4c495b-3573-4e22-8f4a-5458e146a2e8" providerId="ADAL" clId="{60BE74BC-2C7B-43AE-88F5-0E4EFBC249A7}" dt="2022-03-25T08:45:55.876" v="31" actId="1076"/>
          <ac:spMkLst>
            <pc:docMk/>
            <pc:sldMk cId="2218661737" sldId="807"/>
            <ac:spMk id="72" creationId="{C8E0FF46-26B9-43F4-9515-016A93E3F008}"/>
          </ac:spMkLst>
        </pc:spChg>
        <pc:spChg chg="mod">
          <ac:chgData name="Timo Mühlhaus" userId="ec4c495b-3573-4e22-8f4a-5458e146a2e8" providerId="ADAL" clId="{60BE74BC-2C7B-43AE-88F5-0E4EFBC249A7}" dt="2022-03-25T08:45:55.876" v="31" actId="1076"/>
          <ac:spMkLst>
            <pc:docMk/>
            <pc:sldMk cId="2218661737" sldId="807"/>
            <ac:spMk id="82" creationId="{F14B747C-4340-4F67-8D9B-9C1E5BE91699}"/>
          </ac:spMkLst>
        </pc:spChg>
        <pc:spChg chg="mod">
          <ac:chgData name="Timo Mühlhaus" userId="ec4c495b-3573-4e22-8f4a-5458e146a2e8" providerId="ADAL" clId="{60BE74BC-2C7B-43AE-88F5-0E4EFBC249A7}" dt="2022-03-25T08:45:55.876" v="31" actId="1076"/>
          <ac:spMkLst>
            <pc:docMk/>
            <pc:sldMk cId="2218661737" sldId="807"/>
            <ac:spMk id="87" creationId="{4FC7D719-9297-4A4E-B80E-9B9D12B1CEE7}"/>
          </ac:spMkLst>
        </pc:spChg>
        <pc:grpChg chg="mod">
          <ac:chgData name="Timo Mühlhaus" userId="ec4c495b-3573-4e22-8f4a-5458e146a2e8" providerId="ADAL" clId="{60BE74BC-2C7B-43AE-88F5-0E4EFBC249A7}" dt="2022-03-25T08:45:55.876" v="31" actId="1076"/>
          <ac:grpSpMkLst>
            <pc:docMk/>
            <pc:sldMk cId="2218661737" sldId="807"/>
            <ac:grpSpMk id="2" creationId="{D4E22950-F93F-4B0A-ACD1-D03CE23A1CE6}"/>
          </ac:grpSpMkLst>
        </pc:grpChg>
        <pc:grpChg chg="mod">
          <ac:chgData name="Timo Mühlhaus" userId="ec4c495b-3573-4e22-8f4a-5458e146a2e8" providerId="ADAL" clId="{60BE74BC-2C7B-43AE-88F5-0E4EFBC249A7}" dt="2022-03-25T08:45:55.876" v="31" actId="1076"/>
          <ac:grpSpMkLst>
            <pc:docMk/>
            <pc:sldMk cId="2218661737" sldId="807"/>
            <ac:grpSpMk id="10" creationId="{F2CECBE7-94FC-425C-B16A-A123A154D83B}"/>
          </ac:grpSpMkLst>
        </pc:grpChg>
        <pc:grpChg chg="add mod">
          <ac:chgData name="Timo Mühlhaus" userId="ec4c495b-3573-4e22-8f4a-5458e146a2e8" providerId="ADAL" clId="{60BE74BC-2C7B-43AE-88F5-0E4EFBC249A7}" dt="2022-03-25T08:45:55.876" v="31" actId="1076"/>
          <ac:grpSpMkLst>
            <pc:docMk/>
            <pc:sldMk cId="2218661737" sldId="807"/>
            <ac:grpSpMk id="38" creationId="{7C8A8CF5-63AB-423E-B84B-AC93511D8FF8}"/>
          </ac:grpSpMkLst>
        </pc:grpChg>
        <pc:grpChg chg="mod">
          <ac:chgData name="Timo Mühlhaus" userId="ec4c495b-3573-4e22-8f4a-5458e146a2e8" providerId="ADAL" clId="{60BE74BC-2C7B-43AE-88F5-0E4EFBC249A7}" dt="2022-03-25T08:45:55.876" v="31" actId="1076"/>
          <ac:grpSpMkLst>
            <pc:docMk/>
            <pc:sldMk cId="2218661737" sldId="807"/>
            <ac:grpSpMk id="41" creationId="{3AF06D62-342B-4B3D-8FBE-DD153E50183B}"/>
          </ac:grpSpMkLst>
        </pc:grpChg>
        <pc:grpChg chg="mod">
          <ac:chgData name="Timo Mühlhaus" userId="ec4c495b-3573-4e22-8f4a-5458e146a2e8" providerId="ADAL" clId="{60BE74BC-2C7B-43AE-88F5-0E4EFBC249A7}" dt="2022-03-25T08:45:55.876" v="31" actId="1076"/>
          <ac:grpSpMkLst>
            <pc:docMk/>
            <pc:sldMk cId="2218661737" sldId="807"/>
            <ac:grpSpMk id="49" creationId="{DC1894DB-1D9D-4D22-8C73-45289B6451F6}"/>
          </ac:grpSpMkLst>
        </pc:grpChg>
        <pc:grpChg chg="mod">
          <ac:chgData name="Timo Mühlhaus" userId="ec4c495b-3573-4e22-8f4a-5458e146a2e8" providerId="ADAL" clId="{60BE74BC-2C7B-43AE-88F5-0E4EFBC249A7}" dt="2022-03-25T08:45:55.876" v="31" actId="1076"/>
          <ac:grpSpMkLst>
            <pc:docMk/>
            <pc:sldMk cId="2218661737" sldId="807"/>
            <ac:grpSpMk id="59" creationId="{93A00246-350C-4E4A-8DB7-8C9E11D93E97}"/>
          </ac:grpSpMkLst>
        </pc:grpChg>
        <pc:grpChg chg="mod">
          <ac:chgData name="Timo Mühlhaus" userId="ec4c495b-3573-4e22-8f4a-5458e146a2e8" providerId="ADAL" clId="{60BE74BC-2C7B-43AE-88F5-0E4EFBC249A7}" dt="2022-03-25T08:45:55.876" v="31" actId="1076"/>
          <ac:grpSpMkLst>
            <pc:docMk/>
            <pc:sldMk cId="2218661737" sldId="807"/>
            <ac:grpSpMk id="65" creationId="{862E596E-72E2-4A68-9A11-ED57C7305E82}"/>
          </ac:grpSpMkLst>
        </pc:grpChg>
        <pc:grpChg chg="mod">
          <ac:chgData name="Timo Mühlhaus" userId="ec4c495b-3573-4e22-8f4a-5458e146a2e8" providerId="ADAL" clId="{60BE74BC-2C7B-43AE-88F5-0E4EFBC249A7}" dt="2022-03-25T08:45:55.876" v="31" actId="1076"/>
          <ac:grpSpMkLst>
            <pc:docMk/>
            <pc:sldMk cId="2218661737" sldId="807"/>
            <ac:grpSpMk id="86" creationId="{6C5F0B43-2579-4D68-802A-11D827D28D98}"/>
          </ac:grpSpMkLst>
        </pc:grpChg>
        <pc:picChg chg="mod">
          <ac:chgData name="Timo Mühlhaus" userId="ec4c495b-3573-4e22-8f4a-5458e146a2e8" providerId="ADAL" clId="{60BE74BC-2C7B-43AE-88F5-0E4EFBC249A7}" dt="2022-03-25T08:45:55.876" v="31" actId="1076"/>
          <ac:picMkLst>
            <pc:docMk/>
            <pc:sldMk cId="2218661737" sldId="807"/>
            <ac:picMk id="42" creationId="{81532D49-B628-4875-92A7-42F31343EBA6}"/>
          </ac:picMkLst>
        </pc:picChg>
        <pc:picChg chg="mod">
          <ac:chgData name="Timo Mühlhaus" userId="ec4c495b-3573-4e22-8f4a-5458e146a2e8" providerId="ADAL" clId="{60BE74BC-2C7B-43AE-88F5-0E4EFBC249A7}" dt="2022-03-25T08:45:55.876" v="31" actId="1076"/>
          <ac:picMkLst>
            <pc:docMk/>
            <pc:sldMk cId="2218661737" sldId="807"/>
            <ac:picMk id="43" creationId="{2A2E31C2-33E7-4CCF-81FB-A970226B6699}"/>
          </ac:picMkLst>
        </pc:picChg>
        <pc:picChg chg="mod">
          <ac:chgData name="Timo Mühlhaus" userId="ec4c495b-3573-4e22-8f4a-5458e146a2e8" providerId="ADAL" clId="{60BE74BC-2C7B-43AE-88F5-0E4EFBC249A7}" dt="2022-03-25T08:45:55.876" v="31" actId="1076"/>
          <ac:picMkLst>
            <pc:docMk/>
            <pc:sldMk cId="2218661737" sldId="807"/>
            <ac:picMk id="44" creationId="{B85BDF5B-5248-42D4-AAE2-71CEB2B3D473}"/>
          </ac:picMkLst>
        </pc:picChg>
        <pc:picChg chg="mod">
          <ac:chgData name="Timo Mühlhaus" userId="ec4c495b-3573-4e22-8f4a-5458e146a2e8" providerId="ADAL" clId="{60BE74BC-2C7B-43AE-88F5-0E4EFBC249A7}" dt="2022-03-25T08:45:55.876" v="31" actId="1076"/>
          <ac:picMkLst>
            <pc:docMk/>
            <pc:sldMk cId="2218661737" sldId="807"/>
            <ac:picMk id="45" creationId="{6C50FE1A-7593-44AA-8A99-7FC7736FFBAE}"/>
          </ac:picMkLst>
        </pc:picChg>
        <pc:picChg chg="mod">
          <ac:chgData name="Timo Mühlhaus" userId="ec4c495b-3573-4e22-8f4a-5458e146a2e8" providerId="ADAL" clId="{60BE74BC-2C7B-43AE-88F5-0E4EFBC249A7}" dt="2022-03-25T08:45:55.876" v="31" actId="1076"/>
          <ac:picMkLst>
            <pc:docMk/>
            <pc:sldMk cId="2218661737" sldId="807"/>
            <ac:picMk id="48" creationId="{39951DA5-71EF-406F-AC99-B0826C89C9F6}"/>
          </ac:picMkLst>
        </pc:picChg>
        <pc:picChg chg="mod">
          <ac:chgData name="Timo Mühlhaus" userId="ec4c495b-3573-4e22-8f4a-5458e146a2e8" providerId="ADAL" clId="{60BE74BC-2C7B-43AE-88F5-0E4EFBC249A7}" dt="2022-03-25T08:45:55.876" v="31" actId="1076"/>
          <ac:picMkLst>
            <pc:docMk/>
            <pc:sldMk cId="2218661737" sldId="807"/>
            <ac:picMk id="50" creationId="{AC697283-A107-458B-B7FB-C32D7A0F0B22}"/>
          </ac:picMkLst>
        </pc:picChg>
        <pc:picChg chg="mod">
          <ac:chgData name="Timo Mühlhaus" userId="ec4c495b-3573-4e22-8f4a-5458e146a2e8" providerId="ADAL" clId="{60BE74BC-2C7B-43AE-88F5-0E4EFBC249A7}" dt="2022-03-25T08:45:55.876" v="31" actId="1076"/>
          <ac:picMkLst>
            <pc:docMk/>
            <pc:sldMk cId="2218661737" sldId="807"/>
            <ac:picMk id="51" creationId="{31733A4C-6F71-42BE-BF14-FCB874216C22}"/>
          </ac:picMkLst>
        </pc:picChg>
        <pc:picChg chg="mod">
          <ac:chgData name="Timo Mühlhaus" userId="ec4c495b-3573-4e22-8f4a-5458e146a2e8" providerId="ADAL" clId="{60BE74BC-2C7B-43AE-88F5-0E4EFBC249A7}" dt="2022-03-25T08:45:55.876" v="31" actId="1076"/>
          <ac:picMkLst>
            <pc:docMk/>
            <pc:sldMk cId="2218661737" sldId="807"/>
            <ac:picMk id="52" creationId="{FD75A620-1017-4623-BA36-0FC9F4A572C0}"/>
          </ac:picMkLst>
        </pc:picChg>
        <pc:picChg chg="mod">
          <ac:chgData name="Timo Mühlhaus" userId="ec4c495b-3573-4e22-8f4a-5458e146a2e8" providerId="ADAL" clId="{60BE74BC-2C7B-43AE-88F5-0E4EFBC249A7}" dt="2022-03-25T08:45:55.876" v="31" actId="1076"/>
          <ac:picMkLst>
            <pc:docMk/>
            <pc:sldMk cId="2218661737" sldId="807"/>
            <ac:picMk id="88" creationId="{61C0934B-0B10-4E57-ADA3-A946CF9D4C82}"/>
          </ac:picMkLst>
        </pc:picChg>
        <pc:picChg chg="mod ord modCrop">
          <ac:chgData name="Timo Mühlhaus" userId="ec4c495b-3573-4e22-8f4a-5458e146a2e8" providerId="ADAL" clId="{60BE74BC-2C7B-43AE-88F5-0E4EFBC249A7}" dt="2022-03-25T08:47:53.357" v="61" actId="1038"/>
          <ac:picMkLst>
            <pc:docMk/>
            <pc:sldMk cId="2218661737" sldId="807"/>
            <ac:picMk id="92" creationId="{F3F25202-ADBB-42E6-A27A-BDECEEEAA397}"/>
          </ac:picMkLst>
        </pc:picChg>
      </pc:sldChg>
    </pc:docChg>
  </pc:docChgLst>
  <pc:docChgLst>
    <pc:chgData name="dsuchod" userId="S::dsuchod_rz.uni-freiburg.de#ext#@csb488.onmicrosoft.com::9983768e-f601-45b9-88f1-11aabc05fd5d" providerId="AD" clId="Web-{674D7AED-CC93-4F57-8E74-82F26765273E}"/>
    <pc:docChg chg="modSld">
      <pc:chgData name="dsuchod" userId="S::dsuchod_rz.uni-freiburg.de#ext#@csb488.onmicrosoft.com::9983768e-f601-45b9-88f1-11aabc05fd5d" providerId="AD" clId="Web-{674D7AED-CC93-4F57-8E74-82F26765273E}" dt="2020-09-18T10:14:11.091" v="274" actId="20577"/>
      <pc:docMkLst>
        <pc:docMk/>
      </pc:docMkLst>
      <pc:sldChg chg="addSp modSp">
        <pc:chgData name="dsuchod" userId="S::dsuchod_rz.uni-freiburg.de#ext#@csb488.onmicrosoft.com::9983768e-f601-45b9-88f1-11aabc05fd5d" providerId="AD" clId="Web-{674D7AED-CC93-4F57-8E74-82F26765273E}" dt="2020-09-18T08:54:33.585" v="147" actId="1076"/>
        <pc:sldMkLst>
          <pc:docMk/>
          <pc:sldMk cId="469352381" sldId="542"/>
        </pc:sldMkLst>
        <pc:spChg chg="mod">
          <ac:chgData name="dsuchod" userId="S::dsuchod_rz.uni-freiburg.de#ext#@csb488.onmicrosoft.com::9983768e-f601-45b9-88f1-11aabc05fd5d" providerId="AD" clId="Web-{674D7AED-CC93-4F57-8E74-82F26765273E}" dt="2020-09-18T08:53:41.631" v="143" actId="1076"/>
          <ac:spMkLst>
            <pc:docMk/>
            <pc:sldMk cId="469352381" sldId="542"/>
            <ac:spMk id="35" creationId="{94B514BC-B104-4D8C-BBF7-2490C5610055}"/>
          </ac:spMkLst>
        </pc:spChg>
        <pc:spChg chg="add mod">
          <ac:chgData name="dsuchod" userId="S::dsuchod_rz.uni-freiburg.de#ext#@csb488.onmicrosoft.com::9983768e-f601-45b9-88f1-11aabc05fd5d" providerId="AD" clId="Web-{674D7AED-CC93-4F57-8E74-82F26765273E}" dt="2020-09-18T08:54:33.585" v="147" actId="1076"/>
          <ac:spMkLst>
            <pc:docMk/>
            <pc:sldMk cId="469352381" sldId="542"/>
            <ac:spMk id="79" creationId="{C9DC5195-DD8D-4F7D-837B-0FF03D5952AD}"/>
          </ac:spMkLst>
        </pc:spChg>
      </pc:sldChg>
      <pc:sldChg chg="modSp">
        <pc:chgData name="dsuchod" userId="S::dsuchod_rz.uni-freiburg.de#ext#@csb488.onmicrosoft.com::9983768e-f601-45b9-88f1-11aabc05fd5d" providerId="AD" clId="Web-{674D7AED-CC93-4F57-8E74-82F26765273E}" dt="2020-09-18T10:14:11.091" v="273" actId="20577"/>
        <pc:sldMkLst>
          <pc:docMk/>
          <pc:sldMk cId="1300831346" sldId="563"/>
        </pc:sldMkLst>
        <pc:spChg chg="mod">
          <ac:chgData name="dsuchod" userId="S::dsuchod_rz.uni-freiburg.de#ext#@csb488.onmicrosoft.com::9983768e-f601-45b9-88f1-11aabc05fd5d" providerId="AD" clId="Web-{674D7AED-CC93-4F57-8E74-82F26765273E}" dt="2020-09-18T10:14:11.091" v="273" actId="20577"/>
          <ac:spMkLst>
            <pc:docMk/>
            <pc:sldMk cId="1300831346" sldId="563"/>
            <ac:spMk id="5" creationId="{E8B94690-4208-434E-920D-0E1AA654FDD7}"/>
          </ac:spMkLst>
        </pc:spChg>
      </pc:sldChg>
      <pc:sldChg chg="modSp">
        <pc:chgData name="dsuchod" userId="S::dsuchod_rz.uni-freiburg.de#ext#@csb488.onmicrosoft.com::9983768e-f601-45b9-88f1-11aabc05fd5d" providerId="AD" clId="Web-{674D7AED-CC93-4F57-8E74-82F26765273E}" dt="2020-09-18T10:11:05.588" v="191" actId="20577"/>
        <pc:sldMkLst>
          <pc:docMk/>
          <pc:sldMk cId="2835841131" sldId="576"/>
        </pc:sldMkLst>
        <pc:spChg chg="mod">
          <ac:chgData name="dsuchod" userId="S::dsuchod_rz.uni-freiburg.de#ext#@csb488.onmicrosoft.com::9983768e-f601-45b9-88f1-11aabc05fd5d" providerId="AD" clId="Web-{674D7AED-CC93-4F57-8E74-82F26765273E}" dt="2020-09-18T10:07:03.710" v="153" actId="20577"/>
          <ac:spMkLst>
            <pc:docMk/>
            <pc:sldMk cId="2835841131" sldId="576"/>
            <ac:spMk id="2" creationId="{E1B81191-F5E4-47CD-96FA-2105A885944F}"/>
          </ac:spMkLst>
        </pc:spChg>
        <pc:spChg chg="mod">
          <ac:chgData name="dsuchod" userId="S::dsuchod_rz.uni-freiburg.de#ext#@csb488.onmicrosoft.com::9983768e-f601-45b9-88f1-11aabc05fd5d" providerId="AD" clId="Web-{674D7AED-CC93-4F57-8E74-82F26765273E}" dt="2020-09-18T10:11:05.588" v="191" actId="20577"/>
          <ac:spMkLst>
            <pc:docMk/>
            <pc:sldMk cId="2835841131" sldId="576"/>
            <ac:spMk id="3" creationId="{F5425FE7-ADBC-4400-BA89-6E940AA78373}"/>
          </ac:spMkLst>
        </pc:spChg>
      </pc:sldChg>
    </pc:docChg>
  </pc:docChgLst>
  <pc:docChgLst>
    <pc:chgData name="Kevin F" userId="b000b0ea35d13fa4" providerId="LiveId" clId="{D8C9A2DB-8061-4726-A6E4-384FC0E2B3D5}"/>
    <pc:docChg chg="undo redo custSel addSld delSld modSld sldOrd">
      <pc:chgData name="Kevin F" userId="b000b0ea35d13fa4" providerId="LiveId" clId="{D8C9A2DB-8061-4726-A6E4-384FC0E2B3D5}" dt="2024-04-05T14:11:11.196" v="1465" actId="20577"/>
      <pc:docMkLst>
        <pc:docMk/>
      </pc:docMkLst>
      <pc:sldChg chg="addSp delSp modSp mod">
        <pc:chgData name="Kevin F" userId="b000b0ea35d13fa4" providerId="LiveId" clId="{D8C9A2DB-8061-4726-A6E4-384FC0E2B3D5}" dt="2024-04-05T13:21:15.691" v="826" actId="1076"/>
        <pc:sldMkLst>
          <pc:docMk/>
          <pc:sldMk cId="3101136843" sldId="832"/>
        </pc:sldMkLst>
        <pc:spChg chg="mod">
          <ac:chgData name="Kevin F" userId="b000b0ea35d13fa4" providerId="LiveId" clId="{D8C9A2DB-8061-4726-A6E4-384FC0E2B3D5}" dt="2024-04-05T13:18:17.273" v="670" actId="164"/>
          <ac:spMkLst>
            <pc:docMk/>
            <pc:sldMk cId="3101136843" sldId="832"/>
            <ac:spMk id="17" creationId="{6884A982-1EF3-D499-BF3F-B660DF9EABC6}"/>
          </ac:spMkLst>
        </pc:spChg>
        <pc:spChg chg="mod">
          <ac:chgData name="Kevin F" userId="b000b0ea35d13fa4" providerId="LiveId" clId="{D8C9A2DB-8061-4726-A6E4-384FC0E2B3D5}" dt="2024-04-05T13:20:09.050" v="729" actId="1076"/>
          <ac:spMkLst>
            <pc:docMk/>
            <pc:sldMk cId="3101136843" sldId="832"/>
            <ac:spMk id="76" creationId="{4C1311E1-BFC5-6D8F-11B8-B0B42D4863EF}"/>
          </ac:spMkLst>
        </pc:spChg>
        <pc:spChg chg="mod">
          <ac:chgData name="Kevin F" userId="b000b0ea35d13fa4" providerId="LiveId" clId="{D8C9A2DB-8061-4726-A6E4-384FC0E2B3D5}" dt="2024-04-05T13:20:19.343" v="734" actId="14100"/>
          <ac:spMkLst>
            <pc:docMk/>
            <pc:sldMk cId="3101136843" sldId="832"/>
            <ac:spMk id="79" creationId="{1BEC39E5-DFB9-FABC-2D93-7BB3822C7813}"/>
          </ac:spMkLst>
        </pc:spChg>
        <pc:spChg chg="mod">
          <ac:chgData name="Kevin F" userId="b000b0ea35d13fa4" providerId="LiveId" clId="{D8C9A2DB-8061-4726-A6E4-384FC0E2B3D5}" dt="2024-04-05T13:21:15.691" v="826" actId="1076"/>
          <ac:spMkLst>
            <pc:docMk/>
            <pc:sldMk cId="3101136843" sldId="832"/>
            <ac:spMk id="82" creationId="{AC22112B-2004-EED7-259D-142D7D762B87}"/>
          </ac:spMkLst>
        </pc:spChg>
        <pc:spChg chg="del">
          <ac:chgData name="Kevin F" userId="b000b0ea35d13fa4" providerId="LiveId" clId="{D8C9A2DB-8061-4726-A6E4-384FC0E2B3D5}" dt="2024-04-05T13:20:34.655" v="738" actId="478"/>
          <ac:spMkLst>
            <pc:docMk/>
            <pc:sldMk cId="3101136843" sldId="832"/>
            <ac:spMk id="84" creationId="{A1BC437F-6B82-A0C8-AAAF-C798047A123B}"/>
          </ac:spMkLst>
        </pc:spChg>
        <pc:spChg chg="mod">
          <ac:chgData name="Kevin F" userId="b000b0ea35d13fa4" providerId="LiveId" clId="{D8C9A2DB-8061-4726-A6E4-384FC0E2B3D5}" dt="2024-04-05T13:18:32.061" v="675" actId="164"/>
          <ac:spMkLst>
            <pc:docMk/>
            <pc:sldMk cId="3101136843" sldId="832"/>
            <ac:spMk id="114" creationId="{FDDBCD5D-10DA-E1E6-E2CA-B52AC8BBC2F6}"/>
          </ac:spMkLst>
        </pc:spChg>
        <pc:spChg chg="mod">
          <ac:chgData name="Kevin F" userId="b000b0ea35d13fa4" providerId="LiveId" clId="{D8C9A2DB-8061-4726-A6E4-384FC0E2B3D5}" dt="2024-04-05T13:18:44.986" v="679" actId="1076"/>
          <ac:spMkLst>
            <pc:docMk/>
            <pc:sldMk cId="3101136843" sldId="832"/>
            <ac:spMk id="250" creationId="{6F2D1041-010D-F2C0-A4B3-985DCE84FC3F}"/>
          </ac:spMkLst>
        </pc:spChg>
        <pc:spChg chg="mod">
          <ac:chgData name="Kevin F" userId="b000b0ea35d13fa4" providerId="LiveId" clId="{D8C9A2DB-8061-4726-A6E4-384FC0E2B3D5}" dt="2024-04-05T13:18:44.986" v="679" actId="1076"/>
          <ac:spMkLst>
            <pc:docMk/>
            <pc:sldMk cId="3101136843" sldId="832"/>
            <ac:spMk id="255" creationId="{2EABE739-1033-29D1-DF28-A46A11CC59DF}"/>
          </ac:spMkLst>
        </pc:spChg>
        <pc:spChg chg="mod">
          <ac:chgData name="Kevin F" userId="b000b0ea35d13fa4" providerId="LiveId" clId="{D8C9A2DB-8061-4726-A6E4-384FC0E2B3D5}" dt="2024-04-05T13:18:44.986" v="679" actId="1076"/>
          <ac:spMkLst>
            <pc:docMk/>
            <pc:sldMk cId="3101136843" sldId="832"/>
            <ac:spMk id="261" creationId="{1876AA82-1F5C-4A0E-3FBA-42A4FC225EBE}"/>
          </ac:spMkLst>
        </pc:spChg>
        <pc:spChg chg="mod">
          <ac:chgData name="Kevin F" userId="b000b0ea35d13fa4" providerId="LiveId" clId="{D8C9A2DB-8061-4726-A6E4-384FC0E2B3D5}" dt="2024-04-05T13:18:44.986" v="679" actId="1076"/>
          <ac:spMkLst>
            <pc:docMk/>
            <pc:sldMk cId="3101136843" sldId="832"/>
            <ac:spMk id="265" creationId="{B69D117E-2BFA-E17B-4858-5C0930AD60BC}"/>
          </ac:spMkLst>
        </pc:spChg>
        <pc:spChg chg="mod">
          <ac:chgData name="Kevin F" userId="b000b0ea35d13fa4" providerId="LiveId" clId="{D8C9A2DB-8061-4726-A6E4-384FC0E2B3D5}" dt="2024-04-05T13:18:44.986" v="679" actId="1076"/>
          <ac:spMkLst>
            <pc:docMk/>
            <pc:sldMk cId="3101136843" sldId="832"/>
            <ac:spMk id="269" creationId="{D7DBB477-5C54-AB81-D8EE-D15D3FBAEF8A}"/>
          </ac:spMkLst>
        </pc:spChg>
        <pc:spChg chg="mod">
          <ac:chgData name="Kevin F" userId="b000b0ea35d13fa4" providerId="LiveId" clId="{D8C9A2DB-8061-4726-A6E4-384FC0E2B3D5}" dt="2024-04-05T13:18:44.986" v="679" actId="1076"/>
          <ac:spMkLst>
            <pc:docMk/>
            <pc:sldMk cId="3101136843" sldId="832"/>
            <ac:spMk id="270" creationId="{D90B0895-8179-44E3-4420-AEE155DF359D}"/>
          </ac:spMkLst>
        </pc:spChg>
        <pc:spChg chg="mod">
          <ac:chgData name="Kevin F" userId="b000b0ea35d13fa4" providerId="LiveId" clId="{D8C9A2DB-8061-4726-A6E4-384FC0E2B3D5}" dt="2024-04-05T13:18:44.986" v="679" actId="1076"/>
          <ac:spMkLst>
            <pc:docMk/>
            <pc:sldMk cId="3101136843" sldId="832"/>
            <ac:spMk id="273" creationId="{18468426-3A5B-906A-3EBF-11890FABC597}"/>
          </ac:spMkLst>
        </pc:spChg>
        <pc:spChg chg="mod">
          <ac:chgData name="Kevin F" userId="b000b0ea35d13fa4" providerId="LiveId" clId="{D8C9A2DB-8061-4726-A6E4-384FC0E2B3D5}" dt="2024-04-05T13:18:44.986" v="679" actId="1076"/>
          <ac:spMkLst>
            <pc:docMk/>
            <pc:sldMk cId="3101136843" sldId="832"/>
            <ac:spMk id="278" creationId="{C4944EB7-1FAE-6757-80D3-E9DDD6FCD025}"/>
          </ac:spMkLst>
        </pc:spChg>
        <pc:spChg chg="mod">
          <ac:chgData name="Kevin F" userId="b000b0ea35d13fa4" providerId="LiveId" clId="{D8C9A2DB-8061-4726-A6E4-384FC0E2B3D5}" dt="2024-04-05T13:18:44.986" v="679" actId="1076"/>
          <ac:spMkLst>
            <pc:docMk/>
            <pc:sldMk cId="3101136843" sldId="832"/>
            <ac:spMk id="281" creationId="{9FF5B7DB-EA5F-C318-A1AD-4D78B3DDDD07}"/>
          </ac:spMkLst>
        </pc:spChg>
        <pc:spChg chg="mod">
          <ac:chgData name="Kevin F" userId="b000b0ea35d13fa4" providerId="LiveId" clId="{D8C9A2DB-8061-4726-A6E4-384FC0E2B3D5}" dt="2024-04-05T13:18:44.986" v="679" actId="1076"/>
          <ac:spMkLst>
            <pc:docMk/>
            <pc:sldMk cId="3101136843" sldId="832"/>
            <ac:spMk id="282" creationId="{50260665-357F-C0BA-0AD2-70BCE75E4C29}"/>
          </ac:spMkLst>
        </pc:spChg>
        <pc:spChg chg="mod">
          <ac:chgData name="Kevin F" userId="b000b0ea35d13fa4" providerId="LiveId" clId="{D8C9A2DB-8061-4726-A6E4-384FC0E2B3D5}" dt="2024-04-05T13:18:44.986" v="679" actId="1076"/>
          <ac:spMkLst>
            <pc:docMk/>
            <pc:sldMk cId="3101136843" sldId="832"/>
            <ac:spMk id="285" creationId="{1FA064C6-6A07-9E9A-11CA-B07FD36D7674}"/>
          </ac:spMkLst>
        </pc:spChg>
        <pc:spChg chg="mod">
          <ac:chgData name="Kevin F" userId="b000b0ea35d13fa4" providerId="LiveId" clId="{D8C9A2DB-8061-4726-A6E4-384FC0E2B3D5}" dt="2024-04-05T13:18:44.986" v="679" actId="1076"/>
          <ac:spMkLst>
            <pc:docMk/>
            <pc:sldMk cId="3101136843" sldId="832"/>
            <ac:spMk id="286" creationId="{E12A6ED6-9A4C-3C3F-009F-A557506A8AE1}"/>
          </ac:spMkLst>
        </pc:spChg>
        <pc:spChg chg="mod">
          <ac:chgData name="Kevin F" userId="b000b0ea35d13fa4" providerId="LiveId" clId="{D8C9A2DB-8061-4726-A6E4-384FC0E2B3D5}" dt="2024-04-05T13:18:44.986" v="679" actId="1076"/>
          <ac:spMkLst>
            <pc:docMk/>
            <pc:sldMk cId="3101136843" sldId="832"/>
            <ac:spMk id="289" creationId="{418FB7F7-656E-241C-5602-F9F72703E80C}"/>
          </ac:spMkLst>
        </pc:spChg>
        <pc:spChg chg="mod">
          <ac:chgData name="Kevin F" userId="b000b0ea35d13fa4" providerId="LiveId" clId="{D8C9A2DB-8061-4726-A6E4-384FC0E2B3D5}" dt="2024-04-05T13:18:44.986" v="679" actId="1076"/>
          <ac:spMkLst>
            <pc:docMk/>
            <pc:sldMk cId="3101136843" sldId="832"/>
            <ac:spMk id="298" creationId="{D289B558-6521-5029-3EE6-E1B7EADF172B}"/>
          </ac:spMkLst>
        </pc:spChg>
        <pc:spChg chg="mod">
          <ac:chgData name="Kevin F" userId="b000b0ea35d13fa4" providerId="LiveId" clId="{D8C9A2DB-8061-4726-A6E4-384FC0E2B3D5}" dt="2024-04-05T13:18:44.986" v="679" actId="1076"/>
          <ac:spMkLst>
            <pc:docMk/>
            <pc:sldMk cId="3101136843" sldId="832"/>
            <ac:spMk id="304" creationId="{B2C65467-9738-0F14-3D4D-22563B37F98B}"/>
          </ac:spMkLst>
        </pc:spChg>
        <pc:spChg chg="mod">
          <ac:chgData name="Kevin F" userId="b000b0ea35d13fa4" providerId="LiveId" clId="{D8C9A2DB-8061-4726-A6E4-384FC0E2B3D5}" dt="2024-04-05T13:18:44.986" v="679" actId="1076"/>
          <ac:spMkLst>
            <pc:docMk/>
            <pc:sldMk cId="3101136843" sldId="832"/>
            <ac:spMk id="306" creationId="{619FDDF1-0D60-E879-A3C9-1706A709EFD6}"/>
          </ac:spMkLst>
        </pc:spChg>
        <pc:spChg chg="mod">
          <ac:chgData name="Kevin F" userId="b000b0ea35d13fa4" providerId="LiveId" clId="{D8C9A2DB-8061-4726-A6E4-384FC0E2B3D5}" dt="2024-04-05T13:18:44.986" v="679" actId="1076"/>
          <ac:spMkLst>
            <pc:docMk/>
            <pc:sldMk cId="3101136843" sldId="832"/>
            <ac:spMk id="307" creationId="{56899F63-E1C5-E3B0-3B44-3CF911949DA4}"/>
          </ac:spMkLst>
        </pc:spChg>
        <pc:spChg chg="mod">
          <ac:chgData name="Kevin F" userId="b000b0ea35d13fa4" providerId="LiveId" clId="{D8C9A2DB-8061-4726-A6E4-384FC0E2B3D5}" dt="2024-04-05T13:18:44.986" v="679" actId="1076"/>
          <ac:spMkLst>
            <pc:docMk/>
            <pc:sldMk cId="3101136843" sldId="832"/>
            <ac:spMk id="315" creationId="{C90E10A5-F0E8-9942-C2A5-20BF08D8543C}"/>
          </ac:spMkLst>
        </pc:spChg>
        <pc:spChg chg="mod">
          <ac:chgData name="Kevin F" userId="b000b0ea35d13fa4" providerId="LiveId" clId="{D8C9A2DB-8061-4726-A6E4-384FC0E2B3D5}" dt="2024-04-05T13:18:44.986" v="679" actId="1076"/>
          <ac:spMkLst>
            <pc:docMk/>
            <pc:sldMk cId="3101136843" sldId="832"/>
            <ac:spMk id="316" creationId="{AAC7F588-B485-656D-BA03-76EE71E1E07B}"/>
          </ac:spMkLst>
        </pc:spChg>
        <pc:spChg chg="mod">
          <ac:chgData name="Kevin F" userId="b000b0ea35d13fa4" providerId="LiveId" clId="{D8C9A2DB-8061-4726-A6E4-384FC0E2B3D5}" dt="2024-04-05T13:18:44.986" v="679" actId="1076"/>
          <ac:spMkLst>
            <pc:docMk/>
            <pc:sldMk cId="3101136843" sldId="832"/>
            <ac:spMk id="320" creationId="{EA0BFFB0-CA05-5C16-6079-799545DCF2A1}"/>
          </ac:spMkLst>
        </pc:spChg>
        <pc:spChg chg="mod">
          <ac:chgData name="Kevin F" userId="b000b0ea35d13fa4" providerId="LiveId" clId="{D8C9A2DB-8061-4726-A6E4-384FC0E2B3D5}" dt="2024-04-05T13:18:44.986" v="679" actId="1076"/>
          <ac:spMkLst>
            <pc:docMk/>
            <pc:sldMk cId="3101136843" sldId="832"/>
            <ac:spMk id="324" creationId="{E8B9089B-6595-B58A-4921-AC89B8DE9516}"/>
          </ac:spMkLst>
        </pc:spChg>
        <pc:spChg chg="mod">
          <ac:chgData name="Kevin F" userId="b000b0ea35d13fa4" providerId="LiveId" clId="{D8C9A2DB-8061-4726-A6E4-384FC0E2B3D5}" dt="2024-04-05T13:18:44.986" v="679" actId="1076"/>
          <ac:spMkLst>
            <pc:docMk/>
            <pc:sldMk cId="3101136843" sldId="832"/>
            <ac:spMk id="332" creationId="{FF3C8641-4C82-D783-DE61-7B2365DDE8C7}"/>
          </ac:spMkLst>
        </pc:spChg>
        <pc:spChg chg="mod">
          <ac:chgData name="Kevin F" userId="b000b0ea35d13fa4" providerId="LiveId" clId="{D8C9A2DB-8061-4726-A6E4-384FC0E2B3D5}" dt="2024-04-05T13:18:44.986" v="679" actId="1076"/>
          <ac:spMkLst>
            <pc:docMk/>
            <pc:sldMk cId="3101136843" sldId="832"/>
            <ac:spMk id="333" creationId="{3CEE0C77-6478-D676-CD5F-5185BA13CEDA}"/>
          </ac:spMkLst>
        </pc:spChg>
        <pc:spChg chg="mod">
          <ac:chgData name="Kevin F" userId="b000b0ea35d13fa4" providerId="LiveId" clId="{D8C9A2DB-8061-4726-A6E4-384FC0E2B3D5}" dt="2024-04-05T13:18:44.986" v="679" actId="1076"/>
          <ac:spMkLst>
            <pc:docMk/>
            <pc:sldMk cId="3101136843" sldId="832"/>
            <ac:spMk id="334" creationId="{8E9E294B-5A01-8298-78A0-5E02FD729C6C}"/>
          </ac:spMkLst>
        </pc:spChg>
        <pc:spChg chg="mod">
          <ac:chgData name="Kevin F" userId="b000b0ea35d13fa4" providerId="LiveId" clId="{D8C9A2DB-8061-4726-A6E4-384FC0E2B3D5}" dt="2024-04-05T13:18:44.986" v="679" actId="1076"/>
          <ac:spMkLst>
            <pc:docMk/>
            <pc:sldMk cId="3101136843" sldId="832"/>
            <ac:spMk id="335" creationId="{885DDCBC-A60A-326D-A91B-59E0DF72FF41}"/>
          </ac:spMkLst>
        </pc:spChg>
        <pc:spChg chg="mod">
          <ac:chgData name="Kevin F" userId="b000b0ea35d13fa4" providerId="LiveId" clId="{D8C9A2DB-8061-4726-A6E4-384FC0E2B3D5}" dt="2024-04-05T13:18:44.986" v="679" actId="1076"/>
          <ac:spMkLst>
            <pc:docMk/>
            <pc:sldMk cId="3101136843" sldId="832"/>
            <ac:spMk id="346" creationId="{BDFA7F58-9612-938C-0A6B-7C99F1458AEC}"/>
          </ac:spMkLst>
        </pc:spChg>
        <pc:spChg chg="mod">
          <ac:chgData name="Kevin F" userId="b000b0ea35d13fa4" providerId="LiveId" clId="{D8C9A2DB-8061-4726-A6E4-384FC0E2B3D5}" dt="2024-04-05T13:18:44.986" v="679" actId="1076"/>
          <ac:spMkLst>
            <pc:docMk/>
            <pc:sldMk cId="3101136843" sldId="832"/>
            <ac:spMk id="347" creationId="{03984984-8403-7038-58F9-4401B298A3DB}"/>
          </ac:spMkLst>
        </pc:spChg>
        <pc:spChg chg="mod">
          <ac:chgData name="Kevin F" userId="b000b0ea35d13fa4" providerId="LiveId" clId="{D8C9A2DB-8061-4726-A6E4-384FC0E2B3D5}" dt="2024-04-05T13:18:44.986" v="679" actId="1076"/>
          <ac:spMkLst>
            <pc:docMk/>
            <pc:sldMk cId="3101136843" sldId="832"/>
            <ac:spMk id="348" creationId="{7A737A8D-19C7-A5DB-AE15-D2D8A318FF10}"/>
          </ac:spMkLst>
        </pc:spChg>
        <pc:spChg chg="mod">
          <ac:chgData name="Kevin F" userId="b000b0ea35d13fa4" providerId="LiveId" clId="{D8C9A2DB-8061-4726-A6E4-384FC0E2B3D5}" dt="2024-04-05T13:18:44.986" v="679" actId="1076"/>
          <ac:spMkLst>
            <pc:docMk/>
            <pc:sldMk cId="3101136843" sldId="832"/>
            <ac:spMk id="349" creationId="{E91E69C8-1C68-D207-B9DA-8E84E69B1015}"/>
          </ac:spMkLst>
        </pc:spChg>
        <pc:spChg chg="mod">
          <ac:chgData name="Kevin F" userId="b000b0ea35d13fa4" providerId="LiveId" clId="{D8C9A2DB-8061-4726-A6E4-384FC0E2B3D5}" dt="2024-04-05T13:18:44.986" v="679" actId="1076"/>
          <ac:spMkLst>
            <pc:docMk/>
            <pc:sldMk cId="3101136843" sldId="832"/>
            <ac:spMk id="350" creationId="{539008C2-453C-5177-BD47-817330759D7E}"/>
          </ac:spMkLst>
        </pc:spChg>
        <pc:spChg chg="mod">
          <ac:chgData name="Kevin F" userId="b000b0ea35d13fa4" providerId="LiveId" clId="{D8C9A2DB-8061-4726-A6E4-384FC0E2B3D5}" dt="2024-04-05T13:18:44.986" v="679" actId="1076"/>
          <ac:spMkLst>
            <pc:docMk/>
            <pc:sldMk cId="3101136843" sldId="832"/>
            <ac:spMk id="351" creationId="{377EB35F-52FF-F71A-F6EF-36F73471EDDE}"/>
          </ac:spMkLst>
        </pc:spChg>
        <pc:spChg chg="mod">
          <ac:chgData name="Kevin F" userId="b000b0ea35d13fa4" providerId="LiveId" clId="{D8C9A2DB-8061-4726-A6E4-384FC0E2B3D5}" dt="2024-04-05T13:18:44.986" v="679" actId="1076"/>
          <ac:spMkLst>
            <pc:docMk/>
            <pc:sldMk cId="3101136843" sldId="832"/>
            <ac:spMk id="352" creationId="{25833BB9-27B4-31E1-847A-D91958009861}"/>
          </ac:spMkLst>
        </pc:spChg>
        <pc:spChg chg="mod">
          <ac:chgData name="Kevin F" userId="b000b0ea35d13fa4" providerId="LiveId" clId="{D8C9A2DB-8061-4726-A6E4-384FC0E2B3D5}" dt="2024-04-05T13:18:44.986" v="679" actId="1076"/>
          <ac:spMkLst>
            <pc:docMk/>
            <pc:sldMk cId="3101136843" sldId="832"/>
            <ac:spMk id="353" creationId="{4A2085D8-0A49-E02E-D604-EE0B978FBED5}"/>
          </ac:spMkLst>
        </pc:spChg>
        <pc:spChg chg="mod">
          <ac:chgData name="Kevin F" userId="b000b0ea35d13fa4" providerId="LiveId" clId="{D8C9A2DB-8061-4726-A6E4-384FC0E2B3D5}" dt="2024-04-05T13:18:44.986" v="679" actId="1076"/>
          <ac:spMkLst>
            <pc:docMk/>
            <pc:sldMk cId="3101136843" sldId="832"/>
            <ac:spMk id="354" creationId="{A2DF332A-A9DD-D50A-2015-F2D8906760BA}"/>
          </ac:spMkLst>
        </pc:spChg>
        <pc:spChg chg="mod">
          <ac:chgData name="Kevin F" userId="b000b0ea35d13fa4" providerId="LiveId" clId="{D8C9A2DB-8061-4726-A6E4-384FC0E2B3D5}" dt="2024-04-05T13:18:44.986" v="679" actId="1076"/>
          <ac:spMkLst>
            <pc:docMk/>
            <pc:sldMk cId="3101136843" sldId="832"/>
            <ac:spMk id="355" creationId="{21C44480-1394-060A-96FB-E4C795A23E42}"/>
          </ac:spMkLst>
        </pc:spChg>
        <pc:spChg chg="mod">
          <ac:chgData name="Kevin F" userId="b000b0ea35d13fa4" providerId="LiveId" clId="{D8C9A2DB-8061-4726-A6E4-384FC0E2B3D5}" dt="2024-04-05T13:18:44.986" v="679" actId="1076"/>
          <ac:spMkLst>
            <pc:docMk/>
            <pc:sldMk cId="3101136843" sldId="832"/>
            <ac:spMk id="356" creationId="{4EF73C34-6A61-0923-116C-092EE84DE437}"/>
          </ac:spMkLst>
        </pc:spChg>
        <pc:spChg chg="mod">
          <ac:chgData name="Kevin F" userId="b000b0ea35d13fa4" providerId="LiveId" clId="{D8C9A2DB-8061-4726-A6E4-384FC0E2B3D5}" dt="2024-04-05T13:18:44.986" v="679" actId="1076"/>
          <ac:spMkLst>
            <pc:docMk/>
            <pc:sldMk cId="3101136843" sldId="832"/>
            <ac:spMk id="357" creationId="{19C76C48-3039-D014-1F9D-0D9BD426FA59}"/>
          </ac:spMkLst>
        </pc:spChg>
        <pc:spChg chg="mod">
          <ac:chgData name="Kevin F" userId="b000b0ea35d13fa4" providerId="LiveId" clId="{D8C9A2DB-8061-4726-A6E4-384FC0E2B3D5}" dt="2024-04-05T13:18:44.986" v="679" actId="1076"/>
          <ac:spMkLst>
            <pc:docMk/>
            <pc:sldMk cId="3101136843" sldId="832"/>
            <ac:spMk id="358" creationId="{49EB4FF1-0634-146A-7764-74DC3DF27C23}"/>
          </ac:spMkLst>
        </pc:spChg>
        <pc:spChg chg="mod">
          <ac:chgData name="Kevin F" userId="b000b0ea35d13fa4" providerId="LiveId" clId="{D8C9A2DB-8061-4726-A6E4-384FC0E2B3D5}" dt="2024-04-05T13:18:44.986" v="679" actId="1076"/>
          <ac:spMkLst>
            <pc:docMk/>
            <pc:sldMk cId="3101136843" sldId="832"/>
            <ac:spMk id="359" creationId="{E39FA965-028D-7822-27A9-00D24E4C47FD}"/>
          </ac:spMkLst>
        </pc:spChg>
        <pc:spChg chg="mod">
          <ac:chgData name="Kevin F" userId="b000b0ea35d13fa4" providerId="LiveId" clId="{D8C9A2DB-8061-4726-A6E4-384FC0E2B3D5}" dt="2024-04-05T13:18:44.986" v="679" actId="1076"/>
          <ac:spMkLst>
            <pc:docMk/>
            <pc:sldMk cId="3101136843" sldId="832"/>
            <ac:spMk id="360" creationId="{1CC4B7FF-BBC3-0690-E429-3CD1632F7404}"/>
          </ac:spMkLst>
        </pc:spChg>
        <pc:spChg chg="mod">
          <ac:chgData name="Kevin F" userId="b000b0ea35d13fa4" providerId="LiveId" clId="{D8C9A2DB-8061-4726-A6E4-384FC0E2B3D5}" dt="2024-04-05T13:18:44.986" v="679" actId="1076"/>
          <ac:spMkLst>
            <pc:docMk/>
            <pc:sldMk cId="3101136843" sldId="832"/>
            <ac:spMk id="361" creationId="{53C76A98-79A3-0E78-50D1-CD023138D7E6}"/>
          </ac:spMkLst>
        </pc:spChg>
        <pc:spChg chg="mod">
          <ac:chgData name="Kevin F" userId="b000b0ea35d13fa4" providerId="LiveId" clId="{D8C9A2DB-8061-4726-A6E4-384FC0E2B3D5}" dt="2024-04-05T13:18:44.986" v="679" actId="1076"/>
          <ac:spMkLst>
            <pc:docMk/>
            <pc:sldMk cId="3101136843" sldId="832"/>
            <ac:spMk id="362" creationId="{0C5605A0-1A81-16AC-3C7B-4588AEBB1E87}"/>
          </ac:spMkLst>
        </pc:spChg>
        <pc:spChg chg="mod">
          <ac:chgData name="Kevin F" userId="b000b0ea35d13fa4" providerId="LiveId" clId="{D8C9A2DB-8061-4726-A6E4-384FC0E2B3D5}" dt="2024-04-05T13:18:44.986" v="679" actId="1076"/>
          <ac:spMkLst>
            <pc:docMk/>
            <pc:sldMk cId="3101136843" sldId="832"/>
            <ac:spMk id="363" creationId="{54F26556-ABDD-8943-AAD9-8DCC51D0E46D}"/>
          </ac:spMkLst>
        </pc:spChg>
        <pc:spChg chg="mod">
          <ac:chgData name="Kevin F" userId="b000b0ea35d13fa4" providerId="LiveId" clId="{D8C9A2DB-8061-4726-A6E4-384FC0E2B3D5}" dt="2024-04-05T13:18:44.986" v="679" actId="1076"/>
          <ac:spMkLst>
            <pc:docMk/>
            <pc:sldMk cId="3101136843" sldId="832"/>
            <ac:spMk id="364" creationId="{7850785D-E813-163F-C63E-3989A759E05E}"/>
          </ac:spMkLst>
        </pc:spChg>
        <pc:spChg chg="mod">
          <ac:chgData name="Kevin F" userId="b000b0ea35d13fa4" providerId="LiveId" clId="{D8C9A2DB-8061-4726-A6E4-384FC0E2B3D5}" dt="2024-04-05T13:18:44.986" v="679" actId="1076"/>
          <ac:spMkLst>
            <pc:docMk/>
            <pc:sldMk cId="3101136843" sldId="832"/>
            <ac:spMk id="365" creationId="{BF8C9C71-9AA1-69F2-FDCD-0877ABA2006B}"/>
          </ac:spMkLst>
        </pc:spChg>
        <pc:spChg chg="mod">
          <ac:chgData name="Kevin F" userId="b000b0ea35d13fa4" providerId="LiveId" clId="{D8C9A2DB-8061-4726-A6E4-384FC0E2B3D5}" dt="2024-04-05T13:18:44.986" v="679" actId="1076"/>
          <ac:spMkLst>
            <pc:docMk/>
            <pc:sldMk cId="3101136843" sldId="832"/>
            <ac:spMk id="366" creationId="{33215B17-B8A1-36AA-7530-4FD481C6B609}"/>
          </ac:spMkLst>
        </pc:spChg>
        <pc:spChg chg="mod">
          <ac:chgData name="Kevin F" userId="b000b0ea35d13fa4" providerId="LiveId" clId="{D8C9A2DB-8061-4726-A6E4-384FC0E2B3D5}" dt="2024-04-05T13:18:44.986" v="679" actId="1076"/>
          <ac:spMkLst>
            <pc:docMk/>
            <pc:sldMk cId="3101136843" sldId="832"/>
            <ac:spMk id="367" creationId="{10A58AEC-7350-C76F-E87F-96164A29CD89}"/>
          </ac:spMkLst>
        </pc:spChg>
        <pc:spChg chg="mod">
          <ac:chgData name="Kevin F" userId="b000b0ea35d13fa4" providerId="LiveId" clId="{D8C9A2DB-8061-4726-A6E4-384FC0E2B3D5}" dt="2024-04-05T13:18:44.986" v="679" actId="1076"/>
          <ac:spMkLst>
            <pc:docMk/>
            <pc:sldMk cId="3101136843" sldId="832"/>
            <ac:spMk id="368" creationId="{97E8DA15-231E-FD3D-943E-180251AFC655}"/>
          </ac:spMkLst>
        </pc:spChg>
        <pc:spChg chg="mod">
          <ac:chgData name="Kevin F" userId="b000b0ea35d13fa4" providerId="LiveId" clId="{D8C9A2DB-8061-4726-A6E4-384FC0E2B3D5}" dt="2024-04-05T13:18:44.986" v="679" actId="1076"/>
          <ac:spMkLst>
            <pc:docMk/>
            <pc:sldMk cId="3101136843" sldId="832"/>
            <ac:spMk id="369" creationId="{7318D81C-3185-8768-37E6-FE40335F7E93}"/>
          </ac:spMkLst>
        </pc:spChg>
        <pc:spChg chg="mod">
          <ac:chgData name="Kevin F" userId="b000b0ea35d13fa4" providerId="LiveId" clId="{D8C9A2DB-8061-4726-A6E4-384FC0E2B3D5}" dt="2024-04-05T13:18:44.986" v="679" actId="1076"/>
          <ac:spMkLst>
            <pc:docMk/>
            <pc:sldMk cId="3101136843" sldId="832"/>
            <ac:spMk id="370" creationId="{0ACFF71B-9D14-21FF-0026-8ED78BB1332D}"/>
          </ac:spMkLst>
        </pc:spChg>
        <pc:spChg chg="mod">
          <ac:chgData name="Kevin F" userId="b000b0ea35d13fa4" providerId="LiveId" clId="{D8C9A2DB-8061-4726-A6E4-384FC0E2B3D5}" dt="2024-04-05T13:18:44.986" v="679" actId="1076"/>
          <ac:spMkLst>
            <pc:docMk/>
            <pc:sldMk cId="3101136843" sldId="832"/>
            <ac:spMk id="371" creationId="{1A2C4FBF-F542-B0EF-7B09-6C7D570269DD}"/>
          </ac:spMkLst>
        </pc:spChg>
        <pc:spChg chg="mod">
          <ac:chgData name="Kevin F" userId="b000b0ea35d13fa4" providerId="LiveId" clId="{D8C9A2DB-8061-4726-A6E4-384FC0E2B3D5}" dt="2024-04-05T13:18:44.986" v="679" actId="1076"/>
          <ac:spMkLst>
            <pc:docMk/>
            <pc:sldMk cId="3101136843" sldId="832"/>
            <ac:spMk id="372" creationId="{9BFF9950-6C27-9D1A-7FC6-8C156F12F547}"/>
          </ac:spMkLst>
        </pc:spChg>
        <pc:spChg chg="mod">
          <ac:chgData name="Kevin F" userId="b000b0ea35d13fa4" providerId="LiveId" clId="{D8C9A2DB-8061-4726-A6E4-384FC0E2B3D5}" dt="2024-04-05T13:18:44.986" v="679" actId="1076"/>
          <ac:spMkLst>
            <pc:docMk/>
            <pc:sldMk cId="3101136843" sldId="832"/>
            <ac:spMk id="373" creationId="{1D0F99BA-B782-6F3A-2D72-1C7F99F4C075}"/>
          </ac:spMkLst>
        </pc:spChg>
        <pc:spChg chg="mod">
          <ac:chgData name="Kevin F" userId="b000b0ea35d13fa4" providerId="LiveId" clId="{D8C9A2DB-8061-4726-A6E4-384FC0E2B3D5}" dt="2024-04-05T13:18:44.986" v="679" actId="1076"/>
          <ac:spMkLst>
            <pc:docMk/>
            <pc:sldMk cId="3101136843" sldId="832"/>
            <ac:spMk id="374" creationId="{0A810993-EC5A-7511-C9D4-123A4705A568}"/>
          </ac:spMkLst>
        </pc:spChg>
        <pc:spChg chg="mod">
          <ac:chgData name="Kevin F" userId="b000b0ea35d13fa4" providerId="LiveId" clId="{D8C9A2DB-8061-4726-A6E4-384FC0E2B3D5}" dt="2024-04-05T13:18:44.986" v="679" actId="1076"/>
          <ac:spMkLst>
            <pc:docMk/>
            <pc:sldMk cId="3101136843" sldId="832"/>
            <ac:spMk id="375" creationId="{F03BFD6E-9951-DC57-E95B-23582B25A13D}"/>
          </ac:spMkLst>
        </pc:spChg>
        <pc:spChg chg="mod">
          <ac:chgData name="Kevin F" userId="b000b0ea35d13fa4" providerId="LiveId" clId="{D8C9A2DB-8061-4726-A6E4-384FC0E2B3D5}" dt="2024-04-05T13:18:44.986" v="679" actId="1076"/>
          <ac:spMkLst>
            <pc:docMk/>
            <pc:sldMk cId="3101136843" sldId="832"/>
            <ac:spMk id="378" creationId="{BDC59860-6357-188E-9DCC-1733E7610544}"/>
          </ac:spMkLst>
        </pc:spChg>
        <pc:spChg chg="mod">
          <ac:chgData name="Kevin F" userId="b000b0ea35d13fa4" providerId="LiveId" clId="{D8C9A2DB-8061-4726-A6E4-384FC0E2B3D5}" dt="2024-04-05T13:18:44.986" v="679" actId="1076"/>
          <ac:spMkLst>
            <pc:docMk/>
            <pc:sldMk cId="3101136843" sldId="832"/>
            <ac:spMk id="379" creationId="{32516F47-3090-EF0F-4647-4749A096E99E}"/>
          </ac:spMkLst>
        </pc:spChg>
        <pc:spChg chg="mod">
          <ac:chgData name="Kevin F" userId="b000b0ea35d13fa4" providerId="LiveId" clId="{D8C9A2DB-8061-4726-A6E4-384FC0E2B3D5}" dt="2024-04-05T13:18:44.986" v="679" actId="1076"/>
          <ac:spMkLst>
            <pc:docMk/>
            <pc:sldMk cId="3101136843" sldId="832"/>
            <ac:spMk id="380" creationId="{EADA9CA1-78E4-70EC-897B-16F9E0DCC797}"/>
          </ac:spMkLst>
        </pc:spChg>
        <pc:spChg chg="mod">
          <ac:chgData name="Kevin F" userId="b000b0ea35d13fa4" providerId="LiveId" clId="{D8C9A2DB-8061-4726-A6E4-384FC0E2B3D5}" dt="2024-04-05T13:18:44.986" v="679" actId="1076"/>
          <ac:spMkLst>
            <pc:docMk/>
            <pc:sldMk cId="3101136843" sldId="832"/>
            <ac:spMk id="381" creationId="{E9449E6D-F49F-E8C5-8F39-411D23E7A4D4}"/>
          </ac:spMkLst>
        </pc:spChg>
        <pc:spChg chg="mod">
          <ac:chgData name="Kevin F" userId="b000b0ea35d13fa4" providerId="LiveId" clId="{D8C9A2DB-8061-4726-A6E4-384FC0E2B3D5}" dt="2024-04-05T13:18:44.986" v="679" actId="1076"/>
          <ac:spMkLst>
            <pc:docMk/>
            <pc:sldMk cId="3101136843" sldId="832"/>
            <ac:spMk id="382" creationId="{6FFF94D8-5DBE-362F-968D-36456EA00942}"/>
          </ac:spMkLst>
        </pc:spChg>
        <pc:spChg chg="mod">
          <ac:chgData name="Kevin F" userId="b000b0ea35d13fa4" providerId="LiveId" clId="{D8C9A2DB-8061-4726-A6E4-384FC0E2B3D5}" dt="2024-04-05T13:18:44.986" v="679" actId="1076"/>
          <ac:spMkLst>
            <pc:docMk/>
            <pc:sldMk cId="3101136843" sldId="832"/>
            <ac:spMk id="383" creationId="{5ABAD646-1123-B78C-442A-BC37057C436B}"/>
          </ac:spMkLst>
        </pc:spChg>
        <pc:spChg chg="mod">
          <ac:chgData name="Kevin F" userId="b000b0ea35d13fa4" providerId="LiveId" clId="{D8C9A2DB-8061-4726-A6E4-384FC0E2B3D5}" dt="2024-04-05T13:18:44.986" v="679" actId="1076"/>
          <ac:spMkLst>
            <pc:docMk/>
            <pc:sldMk cId="3101136843" sldId="832"/>
            <ac:spMk id="384" creationId="{7C7F8741-D2BA-054A-D1D3-0E36BBDD099B}"/>
          </ac:spMkLst>
        </pc:spChg>
        <pc:spChg chg="mod">
          <ac:chgData name="Kevin F" userId="b000b0ea35d13fa4" providerId="LiveId" clId="{D8C9A2DB-8061-4726-A6E4-384FC0E2B3D5}" dt="2024-04-05T13:18:44.986" v="679" actId="1076"/>
          <ac:spMkLst>
            <pc:docMk/>
            <pc:sldMk cId="3101136843" sldId="832"/>
            <ac:spMk id="385" creationId="{1008E06A-C4A8-CAEA-F186-3033D8729527}"/>
          </ac:spMkLst>
        </pc:spChg>
        <pc:spChg chg="mod">
          <ac:chgData name="Kevin F" userId="b000b0ea35d13fa4" providerId="LiveId" clId="{D8C9A2DB-8061-4726-A6E4-384FC0E2B3D5}" dt="2024-04-05T13:18:44.986" v="679" actId="1076"/>
          <ac:spMkLst>
            <pc:docMk/>
            <pc:sldMk cId="3101136843" sldId="832"/>
            <ac:spMk id="386" creationId="{06B5AFEE-8B8E-A4DB-9F5D-5CA977141860}"/>
          </ac:spMkLst>
        </pc:spChg>
        <pc:spChg chg="mod">
          <ac:chgData name="Kevin F" userId="b000b0ea35d13fa4" providerId="LiveId" clId="{D8C9A2DB-8061-4726-A6E4-384FC0E2B3D5}" dt="2024-04-05T13:18:44.986" v="679" actId="1076"/>
          <ac:spMkLst>
            <pc:docMk/>
            <pc:sldMk cId="3101136843" sldId="832"/>
            <ac:spMk id="387" creationId="{07C1E69C-3991-83E2-21E9-A9FDD85A3DA2}"/>
          </ac:spMkLst>
        </pc:spChg>
        <pc:spChg chg="mod">
          <ac:chgData name="Kevin F" userId="b000b0ea35d13fa4" providerId="LiveId" clId="{D8C9A2DB-8061-4726-A6E4-384FC0E2B3D5}" dt="2024-04-05T13:18:44.986" v="679" actId="1076"/>
          <ac:spMkLst>
            <pc:docMk/>
            <pc:sldMk cId="3101136843" sldId="832"/>
            <ac:spMk id="388" creationId="{E2D203B2-532C-7616-44B2-947A3DF0C2D7}"/>
          </ac:spMkLst>
        </pc:spChg>
        <pc:spChg chg="mod">
          <ac:chgData name="Kevin F" userId="b000b0ea35d13fa4" providerId="LiveId" clId="{D8C9A2DB-8061-4726-A6E4-384FC0E2B3D5}" dt="2024-04-05T13:18:44.986" v="679" actId="1076"/>
          <ac:spMkLst>
            <pc:docMk/>
            <pc:sldMk cId="3101136843" sldId="832"/>
            <ac:spMk id="389" creationId="{33F4BA41-1108-3144-EF7E-93A2F47A07E9}"/>
          </ac:spMkLst>
        </pc:spChg>
        <pc:spChg chg="mod">
          <ac:chgData name="Kevin F" userId="b000b0ea35d13fa4" providerId="LiveId" clId="{D8C9A2DB-8061-4726-A6E4-384FC0E2B3D5}" dt="2024-04-05T13:18:44.986" v="679" actId="1076"/>
          <ac:spMkLst>
            <pc:docMk/>
            <pc:sldMk cId="3101136843" sldId="832"/>
            <ac:spMk id="390" creationId="{878DDC43-D98E-6218-8731-4C0CE8CFBA42}"/>
          </ac:spMkLst>
        </pc:spChg>
        <pc:spChg chg="mod">
          <ac:chgData name="Kevin F" userId="b000b0ea35d13fa4" providerId="LiveId" clId="{D8C9A2DB-8061-4726-A6E4-384FC0E2B3D5}" dt="2024-04-05T13:18:44.986" v="679" actId="1076"/>
          <ac:spMkLst>
            <pc:docMk/>
            <pc:sldMk cId="3101136843" sldId="832"/>
            <ac:spMk id="391" creationId="{05553732-5580-6820-E61E-3B284595BD48}"/>
          </ac:spMkLst>
        </pc:spChg>
        <pc:spChg chg="mod">
          <ac:chgData name="Kevin F" userId="b000b0ea35d13fa4" providerId="LiveId" clId="{D8C9A2DB-8061-4726-A6E4-384FC0E2B3D5}" dt="2024-04-05T13:18:44.986" v="679" actId="1076"/>
          <ac:spMkLst>
            <pc:docMk/>
            <pc:sldMk cId="3101136843" sldId="832"/>
            <ac:spMk id="392" creationId="{75D7378A-C2CF-D57D-C61F-C1C055EF9BCF}"/>
          </ac:spMkLst>
        </pc:spChg>
        <pc:spChg chg="mod">
          <ac:chgData name="Kevin F" userId="b000b0ea35d13fa4" providerId="LiveId" clId="{D8C9A2DB-8061-4726-A6E4-384FC0E2B3D5}" dt="2024-04-05T13:18:44.986" v="679" actId="1076"/>
          <ac:spMkLst>
            <pc:docMk/>
            <pc:sldMk cId="3101136843" sldId="832"/>
            <ac:spMk id="397" creationId="{0F395950-3D4B-9E56-E323-1A9D464D7DDD}"/>
          </ac:spMkLst>
        </pc:spChg>
        <pc:spChg chg="mod">
          <ac:chgData name="Kevin F" userId="b000b0ea35d13fa4" providerId="LiveId" clId="{D8C9A2DB-8061-4726-A6E4-384FC0E2B3D5}" dt="2024-04-05T13:18:44.986" v="679" actId="1076"/>
          <ac:spMkLst>
            <pc:docMk/>
            <pc:sldMk cId="3101136843" sldId="832"/>
            <ac:spMk id="398" creationId="{A03B5340-302B-C881-E2C6-D751A528C234}"/>
          </ac:spMkLst>
        </pc:spChg>
        <pc:spChg chg="mod">
          <ac:chgData name="Kevin F" userId="b000b0ea35d13fa4" providerId="LiveId" clId="{D8C9A2DB-8061-4726-A6E4-384FC0E2B3D5}" dt="2024-04-05T13:18:44.986" v="679" actId="1076"/>
          <ac:spMkLst>
            <pc:docMk/>
            <pc:sldMk cId="3101136843" sldId="832"/>
            <ac:spMk id="403" creationId="{3D2DF0FC-2F51-6DF4-E29C-B125F088430F}"/>
          </ac:spMkLst>
        </pc:spChg>
        <pc:spChg chg="mod">
          <ac:chgData name="Kevin F" userId="b000b0ea35d13fa4" providerId="LiveId" clId="{D8C9A2DB-8061-4726-A6E4-384FC0E2B3D5}" dt="2024-04-05T13:18:44.986" v="679" actId="1076"/>
          <ac:spMkLst>
            <pc:docMk/>
            <pc:sldMk cId="3101136843" sldId="832"/>
            <ac:spMk id="404" creationId="{B0B6F8C0-9A29-9709-E64A-349B54FD9907}"/>
          </ac:spMkLst>
        </pc:spChg>
        <pc:spChg chg="mod">
          <ac:chgData name="Kevin F" userId="b000b0ea35d13fa4" providerId="LiveId" clId="{D8C9A2DB-8061-4726-A6E4-384FC0E2B3D5}" dt="2024-04-05T13:18:44.986" v="679" actId="1076"/>
          <ac:spMkLst>
            <pc:docMk/>
            <pc:sldMk cId="3101136843" sldId="832"/>
            <ac:spMk id="405" creationId="{BC0DCF26-CA87-DE6A-279E-4B63A56F3191}"/>
          </ac:spMkLst>
        </pc:spChg>
        <pc:spChg chg="mod">
          <ac:chgData name="Kevin F" userId="b000b0ea35d13fa4" providerId="LiveId" clId="{D8C9A2DB-8061-4726-A6E4-384FC0E2B3D5}" dt="2024-04-05T13:18:44.986" v="679" actId="1076"/>
          <ac:spMkLst>
            <pc:docMk/>
            <pc:sldMk cId="3101136843" sldId="832"/>
            <ac:spMk id="411" creationId="{4139A7BA-A3B2-1929-7A7A-B744A2E93701}"/>
          </ac:spMkLst>
        </pc:spChg>
        <pc:spChg chg="mod">
          <ac:chgData name="Kevin F" userId="b000b0ea35d13fa4" providerId="LiveId" clId="{D8C9A2DB-8061-4726-A6E4-384FC0E2B3D5}" dt="2024-04-05T13:18:44.986" v="679" actId="1076"/>
          <ac:spMkLst>
            <pc:docMk/>
            <pc:sldMk cId="3101136843" sldId="832"/>
            <ac:spMk id="414" creationId="{FD013245-CB1F-6CDF-DAC0-FD86FAFF905F}"/>
          </ac:spMkLst>
        </pc:spChg>
        <pc:spChg chg="mod">
          <ac:chgData name="Kevin F" userId="b000b0ea35d13fa4" providerId="LiveId" clId="{D8C9A2DB-8061-4726-A6E4-384FC0E2B3D5}" dt="2024-04-05T13:18:44.986" v="679" actId="1076"/>
          <ac:spMkLst>
            <pc:docMk/>
            <pc:sldMk cId="3101136843" sldId="832"/>
            <ac:spMk id="417" creationId="{225BB806-395D-0A88-1507-09B56502C471}"/>
          </ac:spMkLst>
        </pc:spChg>
        <pc:spChg chg="mod">
          <ac:chgData name="Kevin F" userId="b000b0ea35d13fa4" providerId="LiveId" clId="{D8C9A2DB-8061-4726-A6E4-384FC0E2B3D5}" dt="2024-04-05T13:18:44.986" v="679" actId="1076"/>
          <ac:spMkLst>
            <pc:docMk/>
            <pc:sldMk cId="3101136843" sldId="832"/>
            <ac:spMk id="420" creationId="{0F5DA6D2-BF35-BB1E-F9EF-E18F6E045741}"/>
          </ac:spMkLst>
        </pc:spChg>
        <pc:spChg chg="mod">
          <ac:chgData name="Kevin F" userId="b000b0ea35d13fa4" providerId="LiveId" clId="{D8C9A2DB-8061-4726-A6E4-384FC0E2B3D5}" dt="2024-04-05T13:18:44.986" v="679" actId="1076"/>
          <ac:spMkLst>
            <pc:docMk/>
            <pc:sldMk cId="3101136843" sldId="832"/>
            <ac:spMk id="421" creationId="{FED3E553-499F-00F5-3936-2C0E599F4F4E}"/>
          </ac:spMkLst>
        </pc:spChg>
        <pc:spChg chg="mod">
          <ac:chgData name="Kevin F" userId="b000b0ea35d13fa4" providerId="LiveId" clId="{D8C9A2DB-8061-4726-A6E4-384FC0E2B3D5}" dt="2024-04-05T13:20:47.154" v="819" actId="1076"/>
          <ac:spMkLst>
            <pc:docMk/>
            <pc:sldMk cId="3101136843" sldId="832"/>
            <ac:spMk id="424" creationId="{F36EEF1C-B378-2F0D-A4D7-A9501C193B49}"/>
          </ac:spMkLst>
        </pc:spChg>
        <pc:spChg chg="del">
          <ac:chgData name="Kevin F" userId="b000b0ea35d13fa4" providerId="LiveId" clId="{D8C9A2DB-8061-4726-A6E4-384FC0E2B3D5}" dt="2024-04-05T13:20:33.175" v="737" actId="478"/>
          <ac:spMkLst>
            <pc:docMk/>
            <pc:sldMk cId="3101136843" sldId="832"/>
            <ac:spMk id="426" creationId="{C293FEE3-A2A9-D307-FF5E-3FFE70A6888C}"/>
          </ac:spMkLst>
        </pc:spChg>
        <pc:spChg chg="mod">
          <ac:chgData name="Kevin F" userId="b000b0ea35d13fa4" providerId="LiveId" clId="{D8C9A2DB-8061-4726-A6E4-384FC0E2B3D5}" dt="2024-04-05T13:20:42.178" v="818" actId="14100"/>
          <ac:spMkLst>
            <pc:docMk/>
            <pc:sldMk cId="3101136843" sldId="832"/>
            <ac:spMk id="429" creationId="{0E87524F-BFC0-54BB-CDBC-C5B67048A9A3}"/>
          </ac:spMkLst>
        </pc:spChg>
        <pc:spChg chg="mod">
          <ac:chgData name="Kevin F" userId="b000b0ea35d13fa4" providerId="LiveId" clId="{D8C9A2DB-8061-4726-A6E4-384FC0E2B3D5}" dt="2024-04-05T13:21:04.690" v="825" actId="1076"/>
          <ac:spMkLst>
            <pc:docMk/>
            <pc:sldMk cId="3101136843" sldId="832"/>
            <ac:spMk id="430" creationId="{68E1D254-9C50-E7EF-DDBC-6F8F0D88587C}"/>
          </ac:spMkLst>
        </pc:spChg>
        <pc:grpChg chg="mod">
          <ac:chgData name="Kevin F" userId="b000b0ea35d13fa4" providerId="LiveId" clId="{D8C9A2DB-8061-4726-A6E4-384FC0E2B3D5}" dt="2024-04-05T13:18:17.273" v="670" actId="164"/>
          <ac:grpSpMkLst>
            <pc:docMk/>
            <pc:sldMk cId="3101136843" sldId="832"/>
            <ac:grpSpMk id="3" creationId="{F918CEAD-4920-EB6A-223D-65769E87D62F}"/>
          </ac:grpSpMkLst>
        </pc:grpChg>
        <pc:grpChg chg="add mod">
          <ac:chgData name="Kevin F" userId="b000b0ea35d13fa4" providerId="LiveId" clId="{D8C9A2DB-8061-4726-A6E4-384FC0E2B3D5}" dt="2024-04-05T13:19:44.495" v="719" actId="1076"/>
          <ac:grpSpMkLst>
            <pc:docMk/>
            <pc:sldMk cId="3101136843" sldId="832"/>
            <ac:grpSpMk id="18" creationId="{D3AD49BF-582D-E3F2-82B4-8630C44A4837}"/>
          </ac:grpSpMkLst>
        </pc:grpChg>
        <pc:grpChg chg="add mod">
          <ac:chgData name="Kevin F" userId="b000b0ea35d13fa4" providerId="LiveId" clId="{D8C9A2DB-8061-4726-A6E4-384FC0E2B3D5}" dt="2024-04-05T13:20:03.096" v="726" actId="1076"/>
          <ac:grpSpMkLst>
            <pc:docMk/>
            <pc:sldMk cId="3101136843" sldId="832"/>
            <ac:grpSpMk id="19" creationId="{C795F33D-A33E-4DD3-341F-613E42D159E0}"/>
          </ac:grpSpMkLst>
        </pc:grpChg>
        <pc:grpChg chg="add mod">
          <ac:chgData name="Kevin F" userId="b000b0ea35d13fa4" providerId="LiveId" clId="{D8C9A2DB-8061-4726-A6E4-384FC0E2B3D5}" dt="2024-04-05T13:20:00.807" v="725" actId="1076"/>
          <ac:grpSpMkLst>
            <pc:docMk/>
            <pc:sldMk cId="3101136843" sldId="832"/>
            <ac:grpSpMk id="20" creationId="{4571A98E-05BF-78D2-4AC3-D7CD3C142AF4}"/>
          </ac:grpSpMkLst>
        </pc:grpChg>
        <pc:grpChg chg="add mod">
          <ac:chgData name="Kevin F" userId="b000b0ea35d13fa4" providerId="LiveId" clId="{D8C9A2DB-8061-4726-A6E4-384FC0E2B3D5}" dt="2024-04-05T13:20:05.055" v="727" actId="1076"/>
          <ac:grpSpMkLst>
            <pc:docMk/>
            <pc:sldMk cId="3101136843" sldId="832"/>
            <ac:grpSpMk id="21" creationId="{DC424608-C4AE-BD16-7EBB-CFDB6A728238}"/>
          </ac:grpSpMkLst>
        </pc:grpChg>
        <pc:grpChg chg="mod">
          <ac:chgData name="Kevin F" userId="b000b0ea35d13fa4" providerId="LiveId" clId="{D8C9A2DB-8061-4726-A6E4-384FC0E2B3D5}" dt="2024-04-05T13:20:06.417" v="728" actId="1076"/>
          <ac:grpSpMkLst>
            <pc:docMk/>
            <pc:sldMk cId="3101136843" sldId="832"/>
            <ac:grpSpMk id="64" creationId="{A3074EBC-BEFA-3541-761C-0650B6C281B9}"/>
          </ac:grpSpMkLst>
        </pc:grpChg>
        <pc:grpChg chg="mod">
          <ac:chgData name="Kevin F" userId="b000b0ea35d13fa4" providerId="LiveId" clId="{D8C9A2DB-8061-4726-A6E4-384FC0E2B3D5}" dt="2024-04-05T13:18:32.061" v="675" actId="164"/>
          <ac:grpSpMkLst>
            <pc:docMk/>
            <pc:sldMk cId="3101136843" sldId="832"/>
            <ac:grpSpMk id="87" creationId="{37E4BFE1-163E-671F-BAA1-2FEDDFB5CA02}"/>
          </ac:grpSpMkLst>
        </pc:grpChg>
        <pc:grpChg chg="mod">
          <ac:chgData name="Kevin F" userId="b000b0ea35d13fa4" providerId="LiveId" clId="{D8C9A2DB-8061-4726-A6E4-384FC0E2B3D5}" dt="2024-04-05T13:18:32.061" v="675" actId="164"/>
          <ac:grpSpMkLst>
            <pc:docMk/>
            <pc:sldMk cId="3101136843" sldId="832"/>
            <ac:grpSpMk id="93" creationId="{43546685-8EE3-8B32-A1ED-A5ACEF5E279E}"/>
          </ac:grpSpMkLst>
        </pc:grpChg>
        <pc:grpChg chg="mod">
          <ac:chgData name="Kevin F" userId="b000b0ea35d13fa4" providerId="LiveId" clId="{D8C9A2DB-8061-4726-A6E4-384FC0E2B3D5}" dt="2024-04-05T13:18:44.986" v="679" actId="1076"/>
          <ac:grpSpMkLst>
            <pc:docMk/>
            <pc:sldMk cId="3101136843" sldId="832"/>
            <ac:grpSpMk id="249" creationId="{9E923006-9EC3-A3E2-7646-D87D9015AB2F}"/>
          </ac:grpSpMkLst>
        </pc:grpChg>
        <pc:grpChg chg="mod">
          <ac:chgData name="Kevin F" userId="b000b0ea35d13fa4" providerId="LiveId" clId="{D8C9A2DB-8061-4726-A6E4-384FC0E2B3D5}" dt="2024-04-05T13:18:44.986" v="679" actId="1076"/>
          <ac:grpSpMkLst>
            <pc:docMk/>
            <pc:sldMk cId="3101136843" sldId="832"/>
            <ac:grpSpMk id="251" creationId="{2D97F35A-782F-C646-4E80-E3E0BCB4BC43}"/>
          </ac:grpSpMkLst>
        </pc:grpChg>
        <pc:grpChg chg="mod">
          <ac:chgData name="Kevin F" userId="b000b0ea35d13fa4" providerId="LiveId" clId="{D8C9A2DB-8061-4726-A6E4-384FC0E2B3D5}" dt="2024-04-05T13:18:44.986" v="679" actId="1076"/>
          <ac:grpSpMkLst>
            <pc:docMk/>
            <pc:sldMk cId="3101136843" sldId="832"/>
            <ac:grpSpMk id="253" creationId="{16FA5730-7AF4-9ACF-1A13-6F255CDB2CAD}"/>
          </ac:grpSpMkLst>
        </pc:grpChg>
        <pc:grpChg chg="mod">
          <ac:chgData name="Kevin F" userId="b000b0ea35d13fa4" providerId="LiveId" clId="{D8C9A2DB-8061-4726-A6E4-384FC0E2B3D5}" dt="2024-04-05T13:18:44.986" v="679" actId="1076"/>
          <ac:grpSpMkLst>
            <pc:docMk/>
            <pc:sldMk cId="3101136843" sldId="832"/>
            <ac:grpSpMk id="256" creationId="{09C036E8-AFF0-0AFD-16A3-ADFB9408C3C4}"/>
          </ac:grpSpMkLst>
        </pc:grpChg>
        <pc:grpChg chg="mod">
          <ac:chgData name="Kevin F" userId="b000b0ea35d13fa4" providerId="LiveId" clId="{D8C9A2DB-8061-4726-A6E4-384FC0E2B3D5}" dt="2024-04-05T13:18:44.986" v="679" actId="1076"/>
          <ac:grpSpMkLst>
            <pc:docMk/>
            <pc:sldMk cId="3101136843" sldId="832"/>
            <ac:grpSpMk id="257" creationId="{6F7A0F1C-7DCA-95D0-1EB6-403DCCD21E05}"/>
          </ac:grpSpMkLst>
        </pc:grpChg>
        <pc:grpChg chg="mod">
          <ac:chgData name="Kevin F" userId="b000b0ea35d13fa4" providerId="LiveId" clId="{D8C9A2DB-8061-4726-A6E4-384FC0E2B3D5}" dt="2024-04-05T13:18:44.986" v="679" actId="1076"/>
          <ac:grpSpMkLst>
            <pc:docMk/>
            <pc:sldMk cId="3101136843" sldId="832"/>
            <ac:grpSpMk id="266" creationId="{13E5658E-BC8F-1D89-8374-21DCFACA8C12}"/>
          </ac:grpSpMkLst>
        </pc:grpChg>
        <pc:grpChg chg="mod">
          <ac:chgData name="Kevin F" userId="b000b0ea35d13fa4" providerId="LiveId" clId="{D8C9A2DB-8061-4726-A6E4-384FC0E2B3D5}" dt="2024-04-05T13:18:44.986" v="679" actId="1076"/>
          <ac:grpSpMkLst>
            <pc:docMk/>
            <pc:sldMk cId="3101136843" sldId="832"/>
            <ac:grpSpMk id="268" creationId="{4F910287-9C76-C401-A68C-45494A31A118}"/>
          </ac:grpSpMkLst>
        </pc:grpChg>
        <pc:grpChg chg="mod">
          <ac:chgData name="Kevin F" userId="b000b0ea35d13fa4" providerId="LiveId" clId="{D8C9A2DB-8061-4726-A6E4-384FC0E2B3D5}" dt="2024-04-05T13:18:44.986" v="679" actId="1076"/>
          <ac:grpSpMkLst>
            <pc:docMk/>
            <pc:sldMk cId="3101136843" sldId="832"/>
            <ac:grpSpMk id="271" creationId="{38B6E1EB-030D-739A-3C87-88BAED33262E}"/>
          </ac:grpSpMkLst>
        </pc:grpChg>
        <pc:grpChg chg="mod">
          <ac:chgData name="Kevin F" userId="b000b0ea35d13fa4" providerId="LiveId" clId="{D8C9A2DB-8061-4726-A6E4-384FC0E2B3D5}" dt="2024-04-05T13:18:44.986" v="679" actId="1076"/>
          <ac:grpSpMkLst>
            <pc:docMk/>
            <pc:sldMk cId="3101136843" sldId="832"/>
            <ac:grpSpMk id="272" creationId="{D827017D-2F0B-6229-A82B-373CF7BBEC83}"/>
          </ac:grpSpMkLst>
        </pc:grpChg>
        <pc:grpChg chg="mod">
          <ac:chgData name="Kevin F" userId="b000b0ea35d13fa4" providerId="LiveId" clId="{D8C9A2DB-8061-4726-A6E4-384FC0E2B3D5}" dt="2024-04-05T13:18:44.986" v="679" actId="1076"/>
          <ac:grpSpMkLst>
            <pc:docMk/>
            <pc:sldMk cId="3101136843" sldId="832"/>
            <ac:grpSpMk id="280" creationId="{A7745AB2-447D-9AF4-4076-0A0882B1B3E7}"/>
          </ac:grpSpMkLst>
        </pc:grpChg>
        <pc:grpChg chg="mod">
          <ac:chgData name="Kevin F" userId="b000b0ea35d13fa4" providerId="LiveId" clId="{D8C9A2DB-8061-4726-A6E4-384FC0E2B3D5}" dt="2024-04-05T13:18:44.986" v="679" actId="1076"/>
          <ac:grpSpMkLst>
            <pc:docMk/>
            <pc:sldMk cId="3101136843" sldId="832"/>
            <ac:grpSpMk id="284" creationId="{CFD6FD72-FB82-7350-0057-4B81FFA096D0}"/>
          </ac:grpSpMkLst>
        </pc:grpChg>
        <pc:grpChg chg="mod">
          <ac:chgData name="Kevin F" userId="b000b0ea35d13fa4" providerId="LiveId" clId="{D8C9A2DB-8061-4726-A6E4-384FC0E2B3D5}" dt="2024-04-05T13:18:44.986" v="679" actId="1076"/>
          <ac:grpSpMkLst>
            <pc:docMk/>
            <pc:sldMk cId="3101136843" sldId="832"/>
            <ac:grpSpMk id="287" creationId="{8664563D-FDF1-43AB-9A2B-32DBF2B22B1A}"/>
          </ac:grpSpMkLst>
        </pc:grpChg>
        <pc:grpChg chg="mod">
          <ac:chgData name="Kevin F" userId="b000b0ea35d13fa4" providerId="LiveId" clId="{D8C9A2DB-8061-4726-A6E4-384FC0E2B3D5}" dt="2024-04-05T13:18:44.986" v="679" actId="1076"/>
          <ac:grpSpMkLst>
            <pc:docMk/>
            <pc:sldMk cId="3101136843" sldId="832"/>
            <ac:grpSpMk id="288" creationId="{1A66673A-B318-9D9E-E520-B579057C68BD}"/>
          </ac:grpSpMkLst>
        </pc:grpChg>
        <pc:grpChg chg="mod">
          <ac:chgData name="Kevin F" userId="b000b0ea35d13fa4" providerId="LiveId" clId="{D8C9A2DB-8061-4726-A6E4-384FC0E2B3D5}" dt="2024-04-05T13:18:44.986" v="679" actId="1076"/>
          <ac:grpSpMkLst>
            <pc:docMk/>
            <pc:sldMk cId="3101136843" sldId="832"/>
            <ac:grpSpMk id="301" creationId="{31132666-DDCE-EB7C-C912-08C70951683D}"/>
          </ac:grpSpMkLst>
        </pc:grpChg>
        <pc:grpChg chg="mod">
          <ac:chgData name="Kevin F" userId="b000b0ea35d13fa4" providerId="LiveId" clId="{D8C9A2DB-8061-4726-A6E4-384FC0E2B3D5}" dt="2024-04-05T13:18:44.986" v="679" actId="1076"/>
          <ac:grpSpMkLst>
            <pc:docMk/>
            <pc:sldMk cId="3101136843" sldId="832"/>
            <ac:grpSpMk id="302" creationId="{384C96D6-5E51-CB98-E15A-855AC7BD2FF2}"/>
          </ac:grpSpMkLst>
        </pc:grpChg>
        <pc:grpChg chg="mod">
          <ac:chgData name="Kevin F" userId="b000b0ea35d13fa4" providerId="LiveId" clId="{D8C9A2DB-8061-4726-A6E4-384FC0E2B3D5}" dt="2024-04-05T13:18:44.986" v="679" actId="1076"/>
          <ac:grpSpMkLst>
            <pc:docMk/>
            <pc:sldMk cId="3101136843" sldId="832"/>
            <ac:grpSpMk id="303" creationId="{C66711F9-8D79-A8EE-5648-60AC6611ABD7}"/>
          </ac:grpSpMkLst>
        </pc:grpChg>
        <pc:grpChg chg="mod">
          <ac:chgData name="Kevin F" userId="b000b0ea35d13fa4" providerId="LiveId" clId="{D8C9A2DB-8061-4726-A6E4-384FC0E2B3D5}" dt="2024-04-05T13:18:44.986" v="679" actId="1076"/>
          <ac:grpSpMkLst>
            <pc:docMk/>
            <pc:sldMk cId="3101136843" sldId="832"/>
            <ac:grpSpMk id="312" creationId="{654E820A-9918-68EA-3196-E66762F69E1F}"/>
          </ac:grpSpMkLst>
        </pc:grpChg>
        <pc:grpChg chg="mod">
          <ac:chgData name="Kevin F" userId="b000b0ea35d13fa4" providerId="LiveId" clId="{D8C9A2DB-8061-4726-A6E4-384FC0E2B3D5}" dt="2024-04-05T13:18:44.986" v="679" actId="1076"/>
          <ac:grpSpMkLst>
            <pc:docMk/>
            <pc:sldMk cId="3101136843" sldId="832"/>
            <ac:grpSpMk id="313" creationId="{98636481-2B1D-3766-8E12-85FF6E46B5E2}"/>
          </ac:grpSpMkLst>
        </pc:grpChg>
        <pc:grpChg chg="mod">
          <ac:chgData name="Kevin F" userId="b000b0ea35d13fa4" providerId="LiveId" clId="{D8C9A2DB-8061-4726-A6E4-384FC0E2B3D5}" dt="2024-04-05T13:18:44.986" v="679" actId="1076"/>
          <ac:grpSpMkLst>
            <pc:docMk/>
            <pc:sldMk cId="3101136843" sldId="832"/>
            <ac:grpSpMk id="314" creationId="{A9AB9DD2-F85E-A7E9-3CBD-DB2A52B3998E}"/>
          </ac:grpSpMkLst>
        </pc:grpChg>
        <pc:grpChg chg="mod">
          <ac:chgData name="Kevin F" userId="b000b0ea35d13fa4" providerId="LiveId" clId="{D8C9A2DB-8061-4726-A6E4-384FC0E2B3D5}" dt="2024-04-05T13:18:44.986" v="679" actId="1076"/>
          <ac:grpSpMkLst>
            <pc:docMk/>
            <pc:sldMk cId="3101136843" sldId="832"/>
            <ac:grpSpMk id="317" creationId="{B6BD8DA6-CE4E-86F1-2FE5-0BA21131D904}"/>
          </ac:grpSpMkLst>
        </pc:grpChg>
        <pc:grpChg chg="mod">
          <ac:chgData name="Kevin F" userId="b000b0ea35d13fa4" providerId="LiveId" clId="{D8C9A2DB-8061-4726-A6E4-384FC0E2B3D5}" dt="2024-04-05T13:18:44.986" v="679" actId="1076"/>
          <ac:grpSpMkLst>
            <pc:docMk/>
            <pc:sldMk cId="3101136843" sldId="832"/>
            <ac:grpSpMk id="323" creationId="{1704BE69-9B8E-A885-0D79-9B29D7039118}"/>
          </ac:grpSpMkLst>
        </pc:grpChg>
        <pc:grpChg chg="mod">
          <ac:chgData name="Kevin F" userId="b000b0ea35d13fa4" providerId="LiveId" clId="{D8C9A2DB-8061-4726-A6E4-384FC0E2B3D5}" dt="2024-04-05T13:18:44.986" v="679" actId="1076"/>
          <ac:grpSpMkLst>
            <pc:docMk/>
            <pc:sldMk cId="3101136843" sldId="832"/>
            <ac:grpSpMk id="327" creationId="{AFF76AA1-61DF-FA15-A95C-FAEF0825D90C}"/>
          </ac:grpSpMkLst>
        </pc:grpChg>
        <pc:grpChg chg="mod">
          <ac:chgData name="Kevin F" userId="b000b0ea35d13fa4" providerId="LiveId" clId="{D8C9A2DB-8061-4726-A6E4-384FC0E2B3D5}" dt="2024-04-05T13:18:44.986" v="679" actId="1076"/>
          <ac:grpSpMkLst>
            <pc:docMk/>
            <pc:sldMk cId="3101136843" sldId="832"/>
            <ac:grpSpMk id="328" creationId="{2C168DA3-3732-98B6-DECA-4B5854FE47FA}"/>
          </ac:grpSpMkLst>
        </pc:grpChg>
        <pc:grpChg chg="mod">
          <ac:chgData name="Kevin F" userId="b000b0ea35d13fa4" providerId="LiveId" clId="{D8C9A2DB-8061-4726-A6E4-384FC0E2B3D5}" dt="2024-04-05T13:18:44.986" v="679" actId="1076"/>
          <ac:grpSpMkLst>
            <pc:docMk/>
            <pc:sldMk cId="3101136843" sldId="832"/>
            <ac:grpSpMk id="329" creationId="{80B4F245-372A-80ED-3629-0AAD8F085F94}"/>
          </ac:grpSpMkLst>
        </pc:grpChg>
        <pc:grpChg chg="mod">
          <ac:chgData name="Kevin F" userId="b000b0ea35d13fa4" providerId="LiveId" clId="{D8C9A2DB-8061-4726-A6E4-384FC0E2B3D5}" dt="2024-04-05T13:18:44.986" v="679" actId="1076"/>
          <ac:grpSpMkLst>
            <pc:docMk/>
            <pc:sldMk cId="3101136843" sldId="832"/>
            <ac:grpSpMk id="407" creationId="{4F12F503-0299-3457-23AC-C10ACD30D905}"/>
          </ac:grpSpMkLst>
        </pc:grpChg>
        <pc:grpChg chg="mod">
          <ac:chgData name="Kevin F" userId="b000b0ea35d13fa4" providerId="LiveId" clId="{D8C9A2DB-8061-4726-A6E4-384FC0E2B3D5}" dt="2024-04-05T13:18:44.986" v="679" actId="1076"/>
          <ac:grpSpMkLst>
            <pc:docMk/>
            <pc:sldMk cId="3101136843" sldId="832"/>
            <ac:grpSpMk id="408" creationId="{E7273D40-7276-7708-DF77-66470952454F}"/>
          </ac:grpSpMkLst>
        </pc:grpChg>
        <pc:grpChg chg="mod">
          <ac:chgData name="Kevin F" userId="b000b0ea35d13fa4" providerId="LiveId" clId="{D8C9A2DB-8061-4726-A6E4-384FC0E2B3D5}" dt="2024-04-05T13:18:44.986" v="679" actId="1076"/>
          <ac:grpSpMkLst>
            <pc:docMk/>
            <pc:sldMk cId="3101136843" sldId="832"/>
            <ac:grpSpMk id="409" creationId="{99745CFD-A41E-45FD-7ADA-BD1BD5C77A9D}"/>
          </ac:grpSpMkLst>
        </pc:grpChg>
        <pc:grpChg chg="mod">
          <ac:chgData name="Kevin F" userId="b000b0ea35d13fa4" providerId="LiveId" clId="{D8C9A2DB-8061-4726-A6E4-384FC0E2B3D5}" dt="2024-04-05T13:18:44.986" v="679" actId="1076"/>
          <ac:grpSpMkLst>
            <pc:docMk/>
            <pc:sldMk cId="3101136843" sldId="832"/>
            <ac:grpSpMk id="410" creationId="{2C9BF3BA-EFE5-9053-B0EB-B8B34235E83E}"/>
          </ac:grpSpMkLst>
        </pc:grpChg>
        <pc:grpChg chg="mod">
          <ac:chgData name="Kevin F" userId="b000b0ea35d13fa4" providerId="LiveId" clId="{D8C9A2DB-8061-4726-A6E4-384FC0E2B3D5}" dt="2024-04-05T13:19:45.998" v="720" actId="1076"/>
          <ac:grpSpMkLst>
            <pc:docMk/>
            <pc:sldMk cId="3101136843" sldId="832"/>
            <ac:grpSpMk id="425" creationId="{04604CFE-A0F2-F346-3E20-36FF633D4D2E}"/>
          </ac:grpSpMkLst>
        </pc:grpChg>
        <pc:picChg chg="mod">
          <ac:chgData name="Kevin F" userId="b000b0ea35d13fa4" providerId="LiveId" clId="{D8C9A2DB-8061-4726-A6E4-384FC0E2B3D5}" dt="2024-04-05T13:18:44.986" v="679" actId="1076"/>
          <ac:picMkLst>
            <pc:docMk/>
            <pc:sldMk cId="3101136843" sldId="832"/>
            <ac:picMk id="252" creationId="{8EF57A65-E693-4453-BFE8-4F75293314F8}"/>
          </ac:picMkLst>
        </pc:picChg>
        <pc:picChg chg="mod">
          <ac:chgData name="Kevin F" userId="b000b0ea35d13fa4" providerId="LiveId" clId="{D8C9A2DB-8061-4726-A6E4-384FC0E2B3D5}" dt="2024-04-05T13:18:44.986" v="679" actId="1076"/>
          <ac:picMkLst>
            <pc:docMk/>
            <pc:sldMk cId="3101136843" sldId="832"/>
            <ac:picMk id="254" creationId="{D8BFA90C-6744-C20A-19B0-CC366F800088}"/>
          </ac:picMkLst>
        </pc:picChg>
        <pc:picChg chg="mod">
          <ac:chgData name="Kevin F" userId="b000b0ea35d13fa4" providerId="LiveId" clId="{D8C9A2DB-8061-4726-A6E4-384FC0E2B3D5}" dt="2024-04-05T13:18:44.986" v="679" actId="1076"/>
          <ac:picMkLst>
            <pc:docMk/>
            <pc:sldMk cId="3101136843" sldId="832"/>
            <ac:picMk id="260" creationId="{8E27D9AF-E725-0F62-BEE0-A5E2C4542014}"/>
          </ac:picMkLst>
        </pc:picChg>
        <pc:picChg chg="mod">
          <ac:chgData name="Kevin F" userId="b000b0ea35d13fa4" providerId="LiveId" clId="{D8C9A2DB-8061-4726-A6E4-384FC0E2B3D5}" dt="2024-04-05T13:18:44.986" v="679" actId="1076"/>
          <ac:picMkLst>
            <pc:docMk/>
            <pc:sldMk cId="3101136843" sldId="832"/>
            <ac:picMk id="264" creationId="{04A855F8-2AD2-35DE-6EC4-AF1105A81190}"/>
          </ac:picMkLst>
        </pc:picChg>
        <pc:picChg chg="mod">
          <ac:chgData name="Kevin F" userId="b000b0ea35d13fa4" providerId="LiveId" clId="{D8C9A2DB-8061-4726-A6E4-384FC0E2B3D5}" dt="2024-04-05T13:18:44.986" v="679" actId="1076"/>
          <ac:picMkLst>
            <pc:docMk/>
            <pc:sldMk cId="3101136843" sldId="832"/>
            <ac:picMk id="267" creationId="{EEE9EEEC-8E07-A974-4E81-268F0604E2CC}"/>
          </ac:picMkLst>
        </pc:picChg>
        <pc:picChg chg="mod">
          <ac:chgData name="Kevin F" userId="b000b0ea35d13fa4" providerId="LiveId" clId="{D8C9A2DB-8061-4726-A6E4-384FC0E2B3D5}" dt="2024-04-05T13:18:44.986" v="679" actId="1076"/>
          <ac:picMkLst>
            <pc:docMk/>
            <pc:sldMk cId="3101136843" sldId="832"/>
            <ac:picMk id="279" creationId="{A16DB1A5-19A6-85C3-95A8-03BB21045FEF}"/>
          </ac:picMkLst>
        </pc:picChg>
        <pc:picChg chg="mod">
          <ac:chgData name="Kevin F" userId="b000b0ea35d13fa4" providerId="LiveId" clId="{D8C9A2DB-8061-4726-A6E4-384FC0E2B3D5}" dt="2024-04-05T13:18:44.986" v="679" actId="1076"/>
          <ac:picMkLst>
            <pc:docMk/>
            <pc:sldMk cId="3101136843" sldId="832"/>
            <ac:picMk id="283" creationId="{C885F045-7509-5BC8-41EE-5544F70135A3}"/>
          </ac:picMkLst>
        </pc:picChg>
        <pc:picChg chg="mod">
          <ac:chgData name="Kevin F" userId="b000b0ea35d13fa4" providerId="LiveId" clId="{D8C9A2DB-8061-4726-A6E4-384FC0E2B3D5}" dt="2024-04-05T13:18:44.986" v="679" actId="1076"/>
          <ac:picMkLst>
            <pc:docMk/>
            <pc:sldMk cId="3101136843" sldId="832"/>
            <ac:picMk id="290" creationId="{15919643-66B8-459F-DC0D-0E6D63A8352A}"/>
          </ac:picMkLst>
        </pc:picChg>
        <pc:picChg chg="mod">
          <ac:chgData name="Kevin F" userId="b000b0ea35d13fa4" providerId="LiveId" clId="{D8C9A2DB-8061-4726-A6E4-384FC0E2B3D5}" dt="2024-04-05T13:18:44.986" v="679" actId="1076"/>
          <ac:picMkLst>
            <pc:docMk/>
            <pc:sldMk cId="3101136843" sldId="832"/>
            <ac:picMk id="291" creationId="{6687D902-0641-D77A-C2E2-DD1902130838}"/>
          </ac:picMkLst>
        </pc:picChg>
        <pc:picChg chg="mod">
          <ac:chgData name="Kevin F" userId="b000b0ea35d13fa4" providerId="LiveId" clId="{D8C9A2DB-8061-4726-A6E4-384FC0E2B3D5}" dt="2024-04-05T13:18:44.986" v="679" actId="1076"/>
          <ac:picMkLst>
            <pc:docMk/>
            <pc:sldMk cId="3101136843" sldId="832"/>
            <ac:picMk id="299" creationId="{255603B1-1BF5-EABA-30C1-478DC981DA66}"/>
          </ac:picMkLst>
        </pc:picChg>
        <pc:picChg chg="mod">
          <ac:chgData name="Kevin F" userId="b000b0ea35d13fa4" providerId="LiveId" clId="{D8C9A2DB-8061-4726-A6E4-384FC0E2B3D5}" dt="2024-04-05T13:18:44.986" v="679" actId="1076"/>
          <ac:picMkLst>
            <pc:docMk/>
            <pc:sldMk cId="3101136843" sldId="832"/>
            <ac:picMk id="300" creationId="{4DCE2243-EEC5-6061-3BCA-C9173877437A}"/>
          </ac:picMkLst>
        </pc:picChg>
        <pc:picChg chg="mod">
          <ac:chgData name="Kevin F" userId="b000b0ea35d13fa4" providerId="LiveId" clId="{D8C9A2DB-8061-4726-A6E4-384FC0E2B3D5}" dt="2024-04-05T13:18:44.986" v="679" actId="1076"/>
          <ac:picMkLst>
            <pc:docMk/>
            <pc:sldMk cId="3101136843" sldId="832"/>
            <ac:picMk id="305" creationId="{9E376033-0142-6EAB-2B37-9F88B694531C}"/>
          </ac:picMkLst>
        </pc:picChg>
        <pc:picChg chg="mod">
          <ac:chgData name="Kevin F" userId="b000b0ea35d13fa4" providerId="LiveId" clId="{D8C9A2DB-8061-4726-A6E4-384FC0E2B3D5}" dt="2024-04-05T13:18:44.986" v="679" actId="1076"/>
          <ac:picMkLst>
            <pc:docMk/>
            <pc:sldMk cId="3101136843" sldId="832"/>
            <ac:picMk id="321" creationId="{F2351189-9437-7725-9736-EC93CC971139}"/>
          </ac:picMkLst>
        </pc:picChg>
        <pc:picChg chg="mod">
          <ac:chgData name="Kevin F" userId="b000b0ea35d13fa4" providerId="LiveId" clId="{D8C9A2DB-8061-4726-A6E4-384FC0E2B3D5}" dt="2024-04-05T13:18:44.986" v="679" actId="1076"/>
          <ac:picMkLst>
            <pc:docMk/>
            <pc:sldMk cId="3101136843" sldId="832"/>
            <ac:picMk id="322" creationId="{6CD0A233-61EF-A627-C769-D5DA1E13657A}"/>
          </ac:picMkLst>
        </pc:picChg>
        <pc:picChg chg="mod">
          <ac:chgData name="Kevin F" userId="b000b0ea35d13fa4" providerId="LiveId" clId="{D8C9A2DB-8061-4726-A6E4-384FC0E2B3D5}" dt="2024-04-05T13:18:44.986" v="679" actId="1076"/>
          <ac:picMkLst>
            <pc:docMk/>
            <pc:sldMk cId="3101136843" sldId="832"/>
            <ac:picMk id="325" creationId="{2716EB4B-CD09-5E12-3E5A-A03DCF705272}"/>
          </ac:picMkLst>
        </pc:picChg>
        <pc:picChg chg="mod">
          <ac:chgData name="Kevin F" userId="b000b0ea35d13fa4" providerId="LiveId" clId="{D8C9A2DB-8061-4726-A6E4-384FC0E2B3D5}" dt="2024-04-05T13:18:44.986" v="679" actId="1076"/>
          <ac:picMkLst>
            <pc:docMk/>
            <pc:sldMk cId="3101136843" sldId="832"/>
            <ac:picMk id="326" creationId="{1311B395-D04D-D309-9B43-CE6ABC4436AA}"/>
          </ac:picMkLst>
        </pc:picChg>
        <pc:picChg chg="mod">
          <ac:chgData name="Kevin F" userId="b000b0ea35d13fa4" providerId="LiveId" clId="{D8C9A2DB-8061-4726-A6E4-384FC0E2B3D5}" dt="2024-04-05T13:18:44.986" v="679" actId="1076"/>
          <ac:picMkLst>
            <pc:docMk/>
            <pc:sldMk cId="3101136843" sldId="832"/>
            <ac:picMk id="406" creationId="{703BF016-89C6-17D2-3AC4-F9D6DE670FB3}"/>
          </ac:picMkLst>
        </pc:picChg>
        <pc:cxnChg chg="mod">
          <ac:chgData name="Kevin F" userId="b000b0ea35d13fa4" providerId="LiveId" clId="{D8C9A2DB-8061-4726-A6E4-384FC0E2B3D5}" dt="2024-04-05T13:18:40.438" v="678" actId="164"/>
          <ac:cxnSpMkLst>
            <pc:docMk/>
            <pc:sldMk cId="3101136843" sldId="832"/>
            <ac:cxnSpMk id="77" creationId="{EA5838DE-C9F3-01F5-2528-F7E6607BB5B2}"/>
          </ac:cxnSpMkLst>
        </pc:cxnChg>
        <pc:cxnChg chg="mod">
          <ac:chgData name="Kevin F" userId="b000b0ea35d13fa4" providerId="LiveId" clId="{D8C9A2DB-8061-4726-A6E4-384FC0E2B3D5}" dt="2024-04-05T13:18:40.438" v="678" actId="164"/>
          <ac:cxnSpMkLst>
            <pc:docMk/>
            <pc:sldMk cId="3101136843" sldId="832"/>
            <ac:cxnSpMk id="78" creationId="{C2D46978-96FC-B153-4DAB-A77706023DDB}"/>
          </ac:cxnSpMkLst>
        </pc:cxnChg>
        <pc:cxnChg chg="mod">
          <ac:chgData name="Kevin F" userId="b000b0ea35d13fa4" providerId="LiveId" clId="{D8C9A2DB-8061-4726-A6E4-384FC0E2B3D5}" dt="2024-04-05T13:18:44.986" v="679" actId="1076"/>
          <ac:cxnSpMkLst>
            <pc:docMk/>
            <pc:sldMk cId="3101136843" sldId="832"/>
            <ac:cxnSpMk id="258" creationId="{AF9FD358-B788-757C-2C16-087D46730226}"/>
          </ac:cxnSpMkLst>
        </pc:cxnChg>
        <pc:cxnChg chg="mod">
          <ac:chgData name="Kevin F" userId="b000b0ea35d13fa4" providerId="LiveId" clId="{D8C9A2DB-8061-4726-A6E4-384FC0E2B3D5}" dt="2024-04-05T13:18:44.986" v="679" actId="1076"/>
          <ac:cxnSpMkLst>
            <pc:docMk/>
            <pc:sldMk cId="3101136843" sldId="832"/>
            <ac:cxnSpMk id="259" creationId="{D42BFAC9-6708-91DC-951A-66511D75D935}"/>
          </ac:cxnSpMkLst>
        </pc:cxnChg>
        <pc:cxnChg chg="mod">
          <ac:chgData name="Kevin F" userId="b000b0ea35d13fa4" providerId="LiveId" clId="{D8C9A2DB-8061-4726-A6E4-384FC0E2B3D5}" dt="2024-04-05T13:18:44.986" v="679" actId="1076"/>
          <ac:cxnSpMkLst>
            <pc:docMk/>
            <pc:sldMk cId="3101136843" sldId="832"/>
            <ac:cxnSpMk id="262" creationId="{D44F9B05-C95B-E6A4-4237-2B6D13E5B190}"/>
          </ac:cxnSpMkLst>
        </pc:cxnChg>
        <pc:cxnChg chg="mod">
          <ac:chgData name="Kevin F" userId="b000b0ea35d13fa4" providerId="LiveId" clId="{D8C9A2DB-8061-4726-A6E4-384FC0E2B3D5}" dt="2024-04-05T13:18:44.986" v="679" actId="1076"/>
          <ac:cxnSpMkLst>
            <pc:docMk/>
            <pc:sldMk cId="3101136843" sldId="832"/>
            <ac:cxnSpMk id="263" creationId="{1207E7E3-89EB-2781-99F8-B453F84BF465}"/>
          </ac:cxnSpMkLst>
        </pc:cxnChg>
        <pc:cxnChg chg="mod">
          <ac:chgData name="Kevin F" userId="b000b0ea35d13fa4" providerId="LiveId" clId="{D8C9A2DB-8061-4726-A6E4-384FC0E2B3D5}" dt="2024-04-05T13:18:44.986" v="679" actId="1076"/>
          <ac:cxnSpMkLst>
            <pc:docMk/>
            <pc:sldMk cId="3101136843" sldId="832"/>
            <ac:cxnSpMk id="274" creationId="{A9FA6A80-2F99-E2E6-3E1F-230E8199DCC4}"/>
          </ac:cxnSpMkLst>
        </pc:cxnChg>
        <pc:cxnChg chg="mod">
          <ac:chgData name="Kevin F" userId="b000b0ea35d13fa4" providerId="LiveId" clId="{D8C9A2DB-8061-4726-A6E4-384FC0E2B3D5}" dt="2024-04-05T13:18:44.986" v="679" actId="1076"/>
          <ac:cxnSpMkLst>
            <pc:docMk/>
            <pc:sldMk cId="3101136843" sldId="832"/>
            <ac:cxnSpMk id="275" creationId="{99B961E3-3178-3060-55D1-3118E878BF5E}"/>
          </ac:cxnSpMkLst>
        </pc:cxnChg>
        <pc:cxnChg chg="mod">
          <ac:chgData name="Kevin F" userId="b000b0ea35d13fa4" providerId="LiveId" clId="{D8C9A2DB-8061-4726-A6E4-384FC0E2B3D5}" dt="2024-04-05T13:18:44.986" v="679" actId="1076"/>
          <ac:cxnSpMkLst>
            <pc:docMk/>
            <pc:sldMk cId="3101136843" sldId="832"/>
            <ac:cxnSpMk id="276" creationId="{E9E0E6A6-939A-8100-A434-B163A0DE8127}"/>
          </ac:cxnSpMkLst>
        </pc:cxnChg>
        <pc:cxnChg chg="mod">
          <ac:chgData name="Kevin F" userId="b000b0ea35d13fa4" providerId="LiveId" clId="{D8C9A2DB-8061-4726-A6E4-384FC0E2B3D5}" dt="2024-04-05T13:18:44.986" v="679" actId="1076"/>
          <ac:cxnSpMkLst>
            <pc:docMk/>
            <pc:sldMk cId="3101136843" sldId="832"/>
            <ac:cxnSpMk id="277" creationId="{E091F7D5-C2CF-27D3-9D13-DFE245F528DD}"/>
          </ac:cxnSpMkLst>
        </pc:cxnChg>
        <pc:cxnChg chg="mod">
          <ac:chgData name="Kevin F" userId="b000b0ea35d13fa4" providerId="LiveId" clId="{D8C9A2DB-8061-4726-A6E4-384FC0E2B3D5}" dt="2024-04-05T13:18:44.986" v="679" actId="1076"/>
          <ac:cxnSpMkLst>
            <pc:docMk/>
            <pc:sldMk cId="3101136843" sldId="832"/>
            <ac:cxnSpMk id="292" creationId="{465EA515-CC62-E790-4ABD-7CD7C35EACC6}"/>
          </ac:cxnSpMkLst>
        </pc:cxnChg>
        <pc:cxnChg chg="mod">
          <ac:chgData name="Kevin F" userId="b000b0ea35d13fa4" providerId="LiveId" clId="{D8C9A2DB-8061-4726-A6E4-384FC0E2B3D5}" dt="2024-04-05T13:18:44.986" v="679" actId="1076"/>
          <ac:cxnSpMkLst>
            <pc:docMk/>
            <pc:sldMk cId="3101136843" sldId="832"/>
            <ac:cxnSpMk id="293" creationId="{25431017-F4D7-EABD-B1F3-34A220E90772}"/>
          </ac:cxnSpMkLst>
        </pc:cxnChg>
        <pc:cxnChg chg="mod">
          <ac:chgData name="Kevin F" userId="b000b0ea35d13fa4" providerId="LiveId" clId="{D8C9A2DB-8061-4726-A6E4-384FC0E2B3D5}" dt="2024-04-05T13:18:44.986" v="679" actId="1076"/>
          <ac:cxnSpMkLst>
            <pc:docMk/>
            <pc:sldMk cId="3101136843" sldId="832"/>
            <ac:cxnSpMk id="294" creationId="{63735D82-EF7B-29B3-F9F3-C1CF3D8EA19A}"/>
          </ac:cxnSpMkLst>
        </pc:cxnChg>
        <pc:cxnChg chg="mod">
          <ac:chgData name="Kevin F" userId="b000b0ea35d13fa4" providerId="LiveId" clId="{D8C9A2DB-8061-4726-A6E4-384FC0E2B3D5}" dt="2024-04-05T13:18:44.986" v="679" actId="1076"/>
          <ac:cxnSpMkLst>
            <pc:docMk/>
            <pc:sldMk cId="3101136843" sldId="832"/>
            <ac:cxnSpMk id="295" creationId="{46FE6508-8DAD-2861-E654-EDE944D4944E}"/>
          </ac:cxnSpMkLst>
        </pc:cxnChg>
        <pc:cxnChg chg="mod">
          <ac:chgData name="Kevin F" userId="b000b0ea35d13fa4" providerId="LiveId" clId="{D8C9A2DB-8061-4726-A6E4-384FC0E2B3D5}" dt="2024-04-05T13:18:44.986" v="679" actId="1076"/>
          <ac:cxnSpMkLst>
            <pc:docMk/>
            <pc:sldMk cId="3101136843" sldId="832"/>
            <ac:cxnSpMk id="296" creationId="{BDDCFA8C-81AB-C616-E1CD-0A3C73578C41}"/>
          </ac:cxnSpMkLst>
        </pc:cxnChg>
        <pc:cxnChg chg="mod">
          <ac:chgData name="Kevin F" userId="b000b0ea35d13fa4" providerId="LiveId" clId="{D8C9A2DB-8061-4726-A6E4-384FC0E2B3D5}" dt="2024-04-05T13:18:44.986" v="679" actId="1076"/>
          <ac:cxnSpMkLst>
            <pc:docMk/>
            <pc:sldMk cId="3101136843" sldId="832"/>
            <ac:cxnSpMk id="297" creationId="{DF1B46A3-4764-59D0-8D68-9EE7581B69C5}"/>
          </ac:cxnSpMkLst>
        </pc:cxnChg>
        <pc:cxnChg chg="mod">
          <ac:chgData name="Kevin F" userId="b000b0ea35d13fa4" providerId="LiveId" clId="{D8C9A2DB-8061-4726-A6E4-384FC0E2B3D5}" dt="2024-04-05T13:18:44.986" v="679" actId="1076"/>
          <ac:cxnSpMkLst>
            <pc:docMk/>
            <pc:sldMk cId="3101136843" sldId="832"/>
            <ac:cxnSpMk id="308" creationId="{62F28CCE-7425-1829-AC86-30A64616D776}"/>
          </ac:cxnSpMkLst>
        </pc:cxnChg>
        <pc:cxnChg chg="mod">
          <ac:chgData name="Kevin F" userId="b000b0ea35d13fa4" providerId="LiveId" clId="{D8C9A2DB-8061-4726-A6E4-384FC0E2B3D5}" dt="2024-04-05T13:18:44.986" v="679" actId="1076"/>
          <ac:cxnSpMkLst>
            <pc:docMk/>
            <pc:sldMk cId="3101136843" sldId="832"/>
            <ac:cxnSpMk id="309" creationId="{AB738C10-54EB-7DFD-5752-7C6874E4C153}"/>
          </ac:cxnSpMkLst>
        </pc:cxnChg>
        <pc:cxnChg chg="mod">
          <ac:chgData name="Kevin F" userId="b000b0ea35d13fa4" providerId="LiveId" clId="{D8C9A2DB-8061-4726-A6E4-384FC0E2B3D5}" dt="2024-04-05T13:18:44.986" v="679" actId="1076"/>
          <ac:cxnSpMkLst>
            <pc:docMk/>
            <pc:sldMk cId="3101136843" sldId="832"/>
            <ac:cxnSpMk id="310" creationId="{2AE97891-08C4-9719-A707-607274B618A2}"/>
          </ac:cxnSpMkLst>
        </pc:cxnChg>
        <pc:cxnChg chg="mod">
          <ac:chgData name="Kevin F" userId="b000b0ea35d13fa4" providerId="LiveId" clId="{D8C9A2DB-8061-4726-A6E4-384FC0E2B3D5}" dt="2024-04-05T13:18:44.986" v="679" actId="1076"/>
          <ac:cxnSpMkLst>
            <pc:docMk/>
            <pc:sldMk cId="3101136843" sldId="832"/>
            <ac:cxnSpMk id="311" creationId="{893F4133-EAED-BD77-ACEF-056E27E529BD}"/>
          </ac:cxnSpMkLst>
        </pc:cxnChg>
        <pc:cxnChg chg="mod">
          <ac:chgData name="Kevin F" userId="b000b0ea35d13fa4" providerId="LiveId" clId="{D8C9A2DB-8061-4726-A6E4-384FC0E2B3D5}" dt="2024-04-05T13:18:44.986" v="679" actId="1076"/>
          <ac:cxnSpMkLst>
            <pc:docMk/>
            <pc:sldMk cId="3101136843" sldId="832"/>
            <ac:cxnSpMk id="318" creationId="{8643EB30-19DB-4DB6-789F-C90AEC11DF23}"/>
          </ac:cxnSpMkLst>
        </pc:cxnChg>
        <pc:cxnChg chg="mod">
          <ac:chgData name="Kevin F" userId="b000b0ea35d13fa4" providerId="LiveId" clId="{D8C9A2DB-8061-4726-A6E4-384FC0E2B3D5}" dt="2024-04-05T13:18:44.986" v="679" actId="1076"/>
          <ac:cxnSpMkLst>
            <pc:docMk/>
            <pc:sldMk cId="3101136843" sldId="832"/>
            <ac:cxnSpMk id="319" creationId="{1691CDEB-3247-5421-5B21-C936B8BC41D5}"/>
          </ac:cxnSpMkLst>
        </pc:cxnChg>
        <pc:cxnChg chg="mod">
          <ac:chgData name="Kevin F" userId="b000b0ea35d13fa4" providerId="LiveId" clId="{D8C9A2DB-8061-4726-A6E4-384FC0E2B3D5}" dt="2024-04-05T13:18:44.986" v="679" actId="1076"/>
          <ac:cxnSpMkLst>
            <pc:docMk/>
            <pc:sldMk cId="3101136843" sldId="832"/>
            <ac:cxnSpMk id="330" creationId="{2FDAB927-DCA7-6F89-404B-6B262AF08365}"/>
          </ac:cxnSpMkLst>
        </pc:cxnChg>
        <pc:cxnChg chg="mod">
          <ac:chgData name="Kevin F" userId="b000b0ea35d13fa4" providerId="LiveId" clId="{D8C9A2DB-8061-4726-A6E4-384FC0E2B3D5}" dt="2024-04-05T13:18:44.986" v="679" actId="1076"/>
          <ac:cxnSpMkLst>
            <pc:docMk/>
            <pc:sldMk cId="3101136843" sldId="832"/>
            <ac:cxnSpMk id="331" creationId="{AEBDA397-325E-61E5-621A-4966B8119B2E}"/>
          </ac:cxnSpMkLst>
        </pc:cxnChg>
        <pc:cxnChg chg="mod">
          <ac:chgData name="Kevin F" userId="b000b0ea35d13fa4" providerId="LiveId" clId="{D8C9A2DB-8061-4726-A6E4-384FC0E2B3D5}" dt="2024-04-05T13:18:44.986" v="679" actId="1076"/>
          <ac:cxnSpMkLst>
            <pc:docMk/>
            <pc:sldMk cId="3101136843" sldId="832"/>
            <ac:cxnSpMk id="336" creationId="{586117CD-2139-C2E0-C48B-DD0102FF863A}"/>
          </ac:cxnSpMkLst>
        </pc:cxnChg>
        <pc:cxnChg chg="mod">
          <ac:chgData name="Kevin F" userId="b000b0ea35d13fa4" providerId="LiveId" clId="{D8C9A2DB-8061-4726-A6E4-384FC0E2B3D5}" dt="2024-04-05T13:18:44.986" v="679" actId="1076"/>
          <ac:cxnSpMkLst>
            <pc:docMk/>
            <pc:sldMk cId="3101136843" sldId="832"/>
            <ac:cxnSpMk id="337" creationId="{11DE16D7-8711-7E98-3035-C017FE5A08A6}"/>
          </ac:cxnSpMkLst>
        </pc:cxnChg>
        <pc:cxnChg chg="mod">
          <ac:chgData name="Kevin F" userId="b000b0ea35d13fa4" providerId="LiveId" clId="{D8C9A2DB-8061-4726-A6E4-384FC0E2B3D5}" dt="2024-04-05T13:18:44.986" v="679" actId="1076"/>
          <ac:cxnSpMkLst>
            <pc:docMk/>
            <pc:sldMk cId="3101136843" sldId="832"/>
            <ac:cxnSpMk id="338" creationId="{1C381BC0-E6D5-E36A-3499-4A60690F531F}"/>
          </ac:cxnSpMkLst>
        </pc:cxnChg>
        <pc:cxnChg chg="mod">
          <ac:chgData name="Kevin F" userId="b000b0ea35d13fa4" providerId="LiveId" clId="{D8C9A2DB-8061-4726-A6E4-384FC0E2B3D5}" dt="2024-04-05T13:18:44.986" v="679" actId="1076"/>
          <ac:cxnSpMkLst>
            <pc:docMk/>
            <pc:sldMk cId="3101136843" sldId="832"/>
            <ac:cxnSpMk id="339" creationId="{254D5220-55B9-E567-340E-90675D2231CC}"/>
          </ac:cxnSpMkLst>
        </pc:cxnChg>
        <pc:cxnChg chg="mod">
          <ac:chgData name="Kevin F" userId="b000b0ea35d13fa4" providerId="LiveId" clId="{D8C9A2DB-8061-4726-A6E4-384FC0E2B3D5}" dt="2024-04-05T13:18:44.986" v="679" actId="1076"/>
          <ac:cxnSpMkLst>
            <pc:docMk/>
            <pc:sldMk cId="3101136843" sldId="832"/>
            <ac:cxnSpMk id="340" creationId="{C4C70CCB-7CCB-A9C8-3BDD-5F0852CCD319}"/>
          </ac:cxnSpMkLst>
        </pc:cxnChg>
        <pc:cxnChg chg="mod">
          <ac:chgData name="Kevin F" userId="b000b0ea35d13fa4" providerId="LiveId" clId="{D8C9A2DB-8061-4726-A6E4-384FC0E2B3D5}" dt="2024-04-05T13:18:44.986" v="679" actId="1076"/>
          <ac:cxnSpMkLst>
            <pc:docMk/>
            <pc:sldMk cId="3101136843" sldId="832"/>
            <ac:cxnSpMk id="341" creationId="{0BEA528E-C41F-4C37-0E9D-0A6D0518D199}"/>
          </ac:cxnSpMkLst>
        </pc:cxnChg>
        <pc:cxnChg chg="mod">
          <ac:chgData name="Kevin F" userId="b000b0ea35d13fa4" providerId="LiveId" clId="{D8C9A2DB-8061-4726-A6E4-384FC0E2B3D5}" dt="2024-04-05T13:18:44.986" v="679" actId="1076"/>
          <ac:cxnSpMkLst>
            <pc:docMk/>
            <pc:sldMk cId="3101136843" sldId="832"/>
            <ac:cxnSpMk id="342" creationId="{DA4FE73B-9203-1F54-B640-A4FD9AD2FEA5}"/>
          </ac:cxnSpMkLst>
        </pc:cxnChg>
        <pc:cxnChg chg="mod">
          <ac:chgData name="Kevin F" userId="b000b0ea35d13fa4" providerId="LiveId" clId="{D8C9A2DB-8061-4726-A6E4-384FC0E2B3D5}" dt="2024-04-05T13:18:44.986" v="679" actId="1076"/>
          <ac:cxnSpMkLst>
            <pc:docMk/>
            <pc:sldMk cId="3101136843" sldId="832"/>
            <ac:cxnSpMk id="343" creationId="{40177224-CF17-01E3-AFE1-61DDB35C1026}"/>
          </ac:cxnSpMkLst>
        </pc:cxnChg>
        <pc:cxnChg chg="mod">
          <ac:chgData name="Kevin F" userId="b000b0ea35d13fa4" providerId="LiveId" clId="{D8C9A2DB-8061-4726-A6E4-384FC0E2B3D5}" dt="2024-04-05T13:18:44.986" v="679" actId="1076"/>
          <ac:cxnSpMkLst>
            <pc:docMk/>
            <pc:sldMk cId="3101136843" sldId="832"/>
            <ac:cxnSpMk id="344" creationId="{FC609B28-212F-58CF-D372-F39E725423C4}"/>
          </ac:cxnSpMkLst>
        </pc:cxnChg>
        <pc:cxnChg chg="mod">
          <ac:chgData name="Kevin F" userId="b000b0ea35d13fa4" providerId="LiveId" clId="{D8C9A2DB-8061-4726-A6E4-384FC0E2B3D5}" dt="2024-04-05T13:18:44.986" v="679" actId="1076"/>
          <ac:cxnSpMkLst>
            <pc:docMk/>
            <pc:sldMk cId="3101136843" sldId="832"/>
            <ac:cxnSpMk id="345" creationId="{D3019DCD-6F38-50DB-7F5B-DE5680427423}"/>
          </ac:cxnSpMkLst>
        </pc:cxnChg>
        <pc:cxnChg chg="mod">
          <ac:chgData name="Kevin F" userId="b000b0ea35d13fa4" providerId="LiveId" clId="{D8C9A2DB-8061-4726-A6E4-384FC0E2B3D5}" dt="2024-04-05T13:18:44.986" v="679" actId="1076"/>
          <ac:cxnSpMkLst>
            <pc:docMk/>
            <pc:sldMk cId="3101136843" sldId="832"/>
            <ac:cxnSpMk id="376" creationId="{5B75AE19-0ABD-524C-21F3-3AC1B85C1BE4}"/>
          </ac:cxnSpMkLst>
        </pc:cxnChg>
        <pc:cxnChg chg="mod">
          <ac:chgData name="Kevin F" userId="b000b0ea35d13fa4" providerId="LiveId" clId="{D8C9A2DB-8061-4726-A6E4-384FC0E2B3D5}" dt="2024-04-05T13:18:44.986" v="679" actId="1076"/>
          <ac:cxnSpMkLst>
            <pc:docMk/>
            <pc:sldMk cId="3101136843" sldId="832"/>
            <ac:cxnSpMk id="377" creationId="{AA1B6192-886A-3DEE-28C2-A46267A7E0A5}"/>
          </ac:cxnSpMkLst>
        </pc:cxnChg>
        <pc:cxnChg chg="mod">
          <ac:chgData name="Kevin F" userId="b000b0ea35d13fa4" providerId="LiveId" clId="{D8C9A2DB-8061-4726-A6E4-384FC0E2B3D5}" dt="2024-04-05T13:18:44.986" v="679" actId="1076"/>
          <ac:cxnSpMkLst>
            <pc:docMk/>
            <pc:sldMk cId="3101136843" sldId="832"/>
            <ac:cxnSpMk id="393" creationId="{7E027954-6C89-5442-7F0E-55F3C912D026}"/>
          </ac:cxnSpMkLst>
        </pc:cxnChg>
        <pc:cxnChg chg="mod">
          <ac:chgData name="Kevin F" userId="b000b0ea35d13fa4" providerId="LiveId" clId="{D8C9A2DB-8061-4726-A6E4-384FC0E2B3D5}" dt="2024-04-05T13:18:44.986" v="679" actId="1076"/>
          <ac:cxnSpMkLst>
            <pc:docMk/>
            <pc:sldMk cId="3101136843" sldId="832"/>
            <ac:cxnSpMk id="394" creationId="{F9A5CBDB-F7C1-81D8-F527-67FCF06EFFAE}"/>
          </ac:cxnSpMkLst>
        </pc:cxnChg>
        <pc:cxnChg chg="mod">
          <ac:chgData name="Kevin F" userId="b000b0ea35d13fa4" providerId="LiveId" clId="{D8C9A2DB-8061-4726-A6E4-384FC0E2B3D5}" dt="2024-04-05T13:18:44.986" v="679" actId="1076"/>
          <ac:cxnSpMkLst>
            <pc:docMk/>
            <pc:sldMk cId="3101136843" sldId="832"/>
            <ac:cxnSpMk id="395" creationId="{3B3FDA1A-9508-41C6-493A-6481BDF05483}"/>
          </ac:cxnSpMkLst>
        </pc:cxnChg>
        <pc:cxnChg chg="mod">
          <ac:chgData name="Kevin F" userId="b000b0ea35d13fa4" providerId="LiveId" clId="{D8C9A2DB-8061-4726-A6E4-384FC0E2B3D5}" dt="2024-04-05T13:18:44.986" v="679" actId="1076"/>
          <ac:cxnSpMkLst>
            <pc:docMk/>
            <pc:sldMk cId="3101136843" sldId="832"/>
            <ac:cxnSpMk id="396" creationId="{6BEE0535-58EC-05C4-3255-9E55FBF0972A}"/>
          </ac:cxnSpMkLst>
        </pc:cxnChg>
        <pc:cxnChg chg="mod">
          <ac:chgData name="Kevin F" userId="b000b0ea35d13fa4" providerId="LiveId" clId="{D8C9A2DB-8061-4726-A6E4-384FC0E2B3D5}" dt="2024-04-05T13:18:44.986" v="679" actId="1076"/>
          <ac:cxnSpMkLst>
            <pc:docMk/>
            <pc:sldMk cId="3101136843" sldId="832"/>
            <ac:cxnSpMk id="399" creationId="{508AFE11-0FCB-1EE4-2F32-E5A75C231D4C}"/>
          </ac:cxnSpMkLst>
        </pc:cxnChg>
        <pc:cxnChg chg="mod">
          <ac:chgData name="Kevin F" userId="b000b0ea35d13fa4" providerId="LiveId" clId="{D8C9A2DB-8061-4726-A6E4-384FC0E2B3D5}" dt="2024-04-05T13:18:44.986" v="679" actId="1076"/>
          <ac:cxnSpMkLst>
            <pc:docMk/>
            <pc:sldMk cId="3101136843" sldId="832"/>
            <ac:cxnSpMk id="400" creationId="{D0B02BD5-BFC8-C70D-9A5A-A9E054C61974}"/>
          </ac:cxnSpMkLst>
        </pc:cxnChg>
        <pc:cxnChg chg="mod">
          <ac:chgData name="Kevin F" userId="b000b0ea35d13fa4" providerId="LiveId" clId="{D8C9A2DB-8061-4726-A6E4-384FC0E2B3D5}" dt="2024-04-05T13:18:44.986" v="679" actId="1076"/>
          <ac:cxnSpMkLst>
            <pc:docMk/>
            <pc:sldMk cId="3101136843" sldId="832"/>
            <ac:cxnSpMk id="401" creationId="{C19FD9A1-93D5-1E7C-692E-E4DABC38B7D9}"/>
          </ac:cxnSpMkLst>
        </pc:cxnChg>
        <pc:cxnChg chg="mod">
          <ac:chgData name="Kevin F" userId="b000b0ea35d13fa4" providerId="LiveId" clId="{D8C9A2DB-8061-4726-A6E4-384FC0E2B3D5}" dt="2024-04-05T13:18:44.986" v="679" actId="1076"/>
          <ac:cxnSpMkLst>
            <pc:docMk/>
            <pc:sldMk cId="3101136843" sldId="832"/>
            <ac:cxnSpMk id="402" creationId="{571D0FEB-24BE-66D4-3C84-3C4758E51BF1}"/>
          </ac:cxnSpMkLst>
        </pc:cxnChg>
        <pc:cxnChg chg="mod">
          <ac:chgData name="Kevin F" userId="b000b0ea35d13fa4" providerId="LiveId" clId="{D8C9A2DB-8061-4726-A6E4-384FC0E2B3D5}" dt="2024-04-05T13:18:44.986" v="679" actId="1076"/>
          <ac:cxnSpMkLst>
            <pc:docMk/>
            <pc:sldMk cId="3101136843" sldId="832"/>
            <ac:cxnSpMk id="412" creationId="{B641BA8F-AC69-899E-2A61-CA383C1445B3}"/>
          </ac:cxnSpMkLst>
        </pc:cxnChg>
        <pc:cxnChg chg="mod">
          <ac:chgData name="Kevin F" userId="b000b0ea35d13fa4" providerId="LiveId" clId="{D8C9A2DB-8061-4726-A6E4-384FC0E2B3D5}" dt="2024-04-05T13:18:44.986" v="679" actId="1076"/>
          <ac:cxnSpMkLst>
            <pc:docMk/>
            <pc:sldMk cId="3101136843" sldId="832"/>
            <ac:cxnSpMk id="413" creationId="{D5F8AA4A-B702-BFEF-ED5C-EEE33C9850CF}"/>
          </ac:cxnSpMkLst>
        </pc:cxnChg>
        <pc:cxnChg chg="mod">
          <ac:chgData name="Kevin F" userId="b000b0ea35d13fa4" providerId="LiveId" clId="{D8C9A2DB-8061-4726-A6E4-384FC0E2B3D5}" dt="2024-04-05T13:18:44.986" v="679" actId="1076"/>
          <ac:cxnSpMkLst>
            <pc:docMk/>
            <pc:sldMk cId="3101136843" sldId="832"/>
            <ac:cxnSpMk id="415" creationId="{4DE51214-C469-2DD8-4AB0-CA48138AFE80}"/>
          </ac:cxnSpMkLst>
        </pc:cxnChg>
        <pc:cxnChg chg="mod">
          <ac:chgData name="Kevin F" userId="b000b0ea35d13fa4" providerId="LiveId" clId="{D8C9A2DB-8061-4726-A6E4-384FC0E2B3D5}" dt="2024-04-05T13:18:44.986" v="679" actId="1076"/>
          <ac:cxnSpMkLst>
            <pc:docMk/>
            <pc:sldMk cId="3101136843" sldId="832"/>
            <ac:cxnSpMk id="416" creationId="{04528401-031D-1337-6BF5-640CEB03E1C3}"/>
          </ac:cxnSpMkLst>
        </pc:cxnChg>
        <pc:cxnChg chg="mod">
          <ac:chgData name="Kevin F" userId="b000b0ea35d13fa4" providerId="LiveId" clId="{D8C9A2DB-8061-4726-A6E4-384FC0E2B3D5}" dt="2024-04-05T13:18:44.986" v="679" actId="1076"/>
          <ac:cxnSpMkLst>
            <pc:docMk/>
            <pc:sldMk cId="3101136843" sldId="832"/>
            <ac:cxnSpMk id="418" creationId="{BAA86DE7-5F20-C035-6F43-AA0392ACEC47}"/>
          </ac:cxnSpMkLst>
        </pc:cxnChg>
        <pc:cxnChg chg="mod">
          <ac:chgData name="Kevin F" userId="b000b0ea35d13fa4" providerId="LiveId" clId="{D8C9A2DB-8061-4726-A6E4-384FC0E2B3D5}" dt="2024-04-05T13:18:44.986" v="679" actId="1076"/>
          <ac:cxnSpMkLst>
            <pc:docMk/>
            <pc:sldMk cId="3101136843" sldId="832"/>
            <ac:cxnSpMk id="419" creationId="{5581E01E-A5C9-CDC2-E160-E7F287231A5E}"/>
          </ac:cxnSpMkLst>
        </pc:cxnChg>
        <pc:cxnChg chg="mod">
          <ac:chgData name="Kevin F" userId="b000b0ea35d13fa4" providerId="LiveId" clId="{D8C9A2DB-8061-4726-A6E4-384FC0E2B3D5}" dt="2024-04-05T13:18:36.892" v="677" actId="164"/>
          <ac:cxnSpMkLst>
            <pc:docMk/>
            <pc:sldMk cId="3101136843" sldId="832"/>
            <ac:cxnSpMk id="427" creationId="{D79E734A-C815-9430-4712-E644DEDF9C40}"/>
          </ac:cxnSpMkLst>
        </pc:cxnChg>
        <pc:cxnChg chg="mod">
          <ac:chgData name="Kevin F" userId="b000b0ea35d13fa4" providerId="LiveId" clId="{D8C9A2DB-8061-4726-A6E4-384FC0E2B3D5}" dt="2024-04-05T13:18:36.892" v="677" actId="164"/>
          <ac:cxnSpMkLst>
            <pc:docMk/>
            <pc:sldMk cId="3101136843" sldId="832"/>
            <ac:cxnSpMk id="428" creationId="{AE741852-E1AF-BDB7-AA86-81CD84393499}"/>
          </ac:cxnSpMkLst>
        </pc:cxnChg>
      </pc:sldChg>
      <pc:sldChg chg="addSp delSp modSp mod">
        <pc:chgData name="Kevin F" userId="b000b0ea35d13fa4" providerId="LiveId" clId="{D8C9A2DB-8061-4726-A6E4-384FC0E2B3D5}" dt="2024-04-05T13:34:40.784" v="896" actId="20577"/>
        <pc:sldMkLst>
          <pc:docMk/>
          <pc:sldMk cId="4089831005" sldId="878"/>
        </pc:sldMkLst>
        <pc:spChg chg="mod">
          <ac:chgData name="Kevin F" userId="b000b0ea35d13fa4" providerId="LiveId" clId="{D8C9A2DB-8061-4726-A6E4-384FC0E2B3D5}" dt="2024-04-05T13:34:17.023" v="872" actId="20577"/>
          <ac:spMkLst>
            <pc:docMk/>
            <pc:sldMk cId="4089831005" sldId="878"/>
            <ac:spMk id="2" creationId="{4E71C7E3-7D17-F5B7-7266-1B9FBB690E91}"/>
          </ac:spMkLst>
        </pc:spChg>
        <pc:spChg chg="add mod">
          <ac:chgData name="Kevin F" userId="b000b0ea35d13fa4" providerId="LiveId" clId="{D8C9A2DB-8061-4726-A6E4-384FC0E2B3D5}" dt="2024-04-05T13:33:32.204" v="860"/>
          <ac:spMkLst>
            <pc:docMk/>
            <pc:sldMk cId="4089831005" sldId="878"/>
            <ac:spMk id="3" creationId="{BAD1BB11-21C6-9011-975E-875AB5BDCF59}"/>
          </ac:spMkLst>
        </pc:spChg>
        <pc:spChg chg="add mod ord">
          <ac:chgData name="Kevin F" userId="b000b0ea35d13fa4" providerId="LiveId" clId="{D8C9A2DB-8061-4726-A6E4-384FC0E2B3D5}" dt="2024-04-05T13:33:44.366" v="863" actId="167"/>
          <ac:spMkLst>
            <pc:docMk/>
            <pc:sldMk cId="4089831005" sldId="878"/>
            <ac:spMk id="4" creationId="{1A443C02-615D-2F02-8F10-7C6C84DD1729}"/>
          </ac:spMkLst>
        </pc:spChg>
        <pc:spChg chg="del">
          <ac:chgData name="Kevin F" userId="b000b0ea35d13fa4" providerId="LiveId" clId="{D8C9A2DB-8061-4726-A6E4-384FC0E2B3D5}" dt="2024-04-05T13:33:37.576" v="861" actId="478"/>
          <ac:spMkLst>
            <pc:docMk/>
            <pc:sldMk cId="4089831005" sldId="878"/>
            <ac:spMk id="5" creationId="{64CA0235-9758-76FA-5D84-54CA26B2157B}"/>
          </ac:spMkLst>
        </pc:spChg>
        <pc:spChg chg="mod">
          <ac:chgData name="Kevin F" userId="b000b0ea35d13fa4" providerId="LiveId" clId="{D8C9A2DB-8061-4726-A6E4-384FC0E2B3D5}" dt="2024-04-05T13:34:40.784" v="896" actId="20577"/>
          <ac:spMkLst>
            <pc:docMk/>
            <pc:sldMk cId="4089831005" sldId="878"/>
            <ac:spMk id="9" creationId="{607A01BC-8354-0CBA-CD0D-D1C24BDB0C6A}"/>
          </ac:spMkLst>
        </pc:spChg>
        <pc:spChg chg="del">
          <ac:chgData name="Kevin F" userId="b000b0ea35d13fa4" providerId="LiveId" clId="{D8C9A2DB-8061-4726-A6E4-384FC0E2B3D5}" dt="2024-04-05T13:34:06.208" v="867" actId="478"/>
          <ac:spMkLst>
            <pc:docMk/>
            <pc:sldMk cId="4089831005" sldId="878"/>
            <ac:spMk id="12" creationId="{DB011C05-6248-1FC5-41E8-11B2B6853817}"/>
          </ac:spMkLst>
        </pc:spChg>
      </pc:sldChg>
      <pc:sldChg chg="delSp modSp mod">
        <pc:chgData name="Kevin F" userId="b000b0ea35d13fa4" providerId="LiveId" clId="{D8C9A2DB-8061-4726-A6E4-384FC0E2B3D5}" dt="2024-04-05T13:34:14.768" v="870" actId="20577"/>
        <pc:sldMkLst>
          <pc:docMk/>
          <pc:sldMk cId="4207993823" sldId="881"/>
        </pc:sldMkLst>
        <pc:spChg chg="mod">
          <ac:chgData name="Kevin F" userId="b000b0ea35d13fa4" providerId="LiveId" clId="{D8C9A2DB-8061-4726-A6E4-384FC0E2B3D5}" dt="2024-04-05T13:34:14.768" v="870" actId="20577"/>
          <ac:spMkLst>
            <pc:docMk/>
            <pc:sldMk cId="4207993823" sldId="881"/>
            <ac:spMk id="2" creationId="{4E71C7E3-7D17-F5B7-7266-1B9FBB690E91}"/>
          </ac:spMkLst>
        </pc:spChg>
        <pc:spChg chg="del">
          <ac:chgData name="Kevin F" userId="b000b0ea35d13fa4" providerId="LiveId" clId="{D8C9A2DB-8061-4726-A6E4-384FC0E2B3D5}" dt="2024-04-05T13:34:08.720" v="868" actId="478"/>
          <ac:spMkLst>
            <pc:docMk/>
            <pc:sldMk cId="4207993823" sldId="881"/>
            <ac:spMk id="6" creationId="{AC60B570-F2B2-EB8C-6FB8-CB0E6D1715DE}"/>
          </ac:spMkLst>
        </pc:spChg>
        <pc:picChg chg="del">
          <ac:chgData name="Kevin F" userId="b000b0ea35d13fa4" providerId="LiveId" clId="{D8C9A2DB-8061-4726-A6E4-384FC0E2B3D5}" dt="2024-04-05T13:33:57.608" v="865" actId="478"/>
          <ac:picMkLst>
            <pc:docMk/>
            <pc:sldMk cId="4207993823" sldId="881"/>
            <ac:picMk id="4" creationId="{5A74A9E6-CDC3-8E84-8DCE-E73041D6C5B4}"/>
          </ac:picMkLst>
        </pc:picChg>
        <pc:picChg chg="del mod">
          <ac:chgData name="Kevin F" userId="b000b0ea35d13fa4" providerId="LiveId" clId="{D8C9A2DB-8061-4726-A6E4-384FC0E2B3D5}" dt="2024-04-05T13:33:58.512" v="866" actId="478"/>
          <ac:picMkLst>
            <pc:docMk/>
            <pc:sldMk cId="4207993823" sldId="881"/>
            <ac:picMk id="13" creationId="{AD607475-8D6B-C13B-BFD9-6095834E0761}"/>
          </ac:picMkLst>
        </pc:picChg>
      </pc:sldChg>
      <pc:sldChg chg="ord">
        <pc:chgData name="Kevin F" userId="b000b0ea35d13fa4" providerId="LiveId" clId="{D8C9A2DB-8061-4726-A6E4-384FC0E2B3D5}" dt="2024-04-05T13:17:23.251" v="666"/>
        <pc:sldMkLst>
          <pc:docMk/>
          <pc:sldMk cId="4213076484" sldId="883"/>
        </pc:sldMkLst>
      </pc:sldChg>
      <pc:sldChg chg="addSp modSp mod">
        <pc:chgData name="Kevin F" userId="b000b0ea35d13fa4" providerId="LiveId" clId="{D8C9A2DB-8061-4726-A6E4-384FC0E2B3D5}" dt="2024-04-05T13:54:35.759" v="1028" actId="1076"/>
        <pc:sldMkLst>
          <pc:docMk/>
          <pc:sldMk cId="2912428343" sldId="888"/>
        </pc:sldMkLst>
        <pc:spChg chg="mod">
          <ac:chgData name="Kevin F" userId="b000b0ea35d13fa4" providerId="LiveId" clId="{D8C9A2DB-8061-4726-A6E4-384FC0E2B3D5}" dt="2024-04-05T13:53:45.664" v="1025" actId="207"/>
          <ac:spMkLst>
            <pc:docMk/>
            <pc:sldMk cId="2912428343" sldId="888"/>
            <ac:spMk id="4" creationId="{4FB76858-D6F9-2DD3-3AD2-36478DDF545C}"/>
          </ac:spMkLst>
        </pc:spChg>
        <pc:spChg chg="mod">
          <ac:chgData name="Kevin F" userId="b000b0ea35d13fa4" providerId="LiveId" clId="{D8C9A2DB-8061-4726-A6E4-384FC0E2B3D5}" dt="2024-04-05T13:53:51.424" v="1026" actId="2085"/>
          <ac:spMkLst>
            <pc:docMk/>
            <pc:sldMk cId="2912428343" sldId="888"/>
            <ac:spMk id="8" creationId="{9B8D5AAF-7E43-9B44-05DF-C31CE2AD6D9A}"/>
          </ac:spMkLst>
        </pc:spChg>
        <pc:spChg chg="mod">
          <ac:chgData name="Kevin F" userId="b000b0ea35d13fa4" providerId="LiveId" clId="{D8C9A2DB-8061-4726-A6E4-384FC0E2B3D5}" dt="2024-04-05T13:53:19.564" v="1020"/>
          <ac:spMkLst>
            <pc:docMk/>
            <pc:sldMk cId="2912428343" sldId="888"/>
            <ac:spMk id="10" creationId="{B1D1674C-43F2-C184-8C51-18A3BBBAD06D}"/>
          </ac:spMkLst>
        </pc:spChg>
        <pc:spChg chg="mod">
          <ac:chgData name="Kevin F" userId="b000b0ea35d13fa4" providerId="LiveId" clId="{D8C9A2DB-8061-4726-A6E4-384FC0E2B3D5}" dt="2024-04-05T13:53:19.564" v="1020"/>
          <ac:spMkLst>
            <pc:docMk/>
            <pc:sldMk cId="2912428343" sldId="888"/>
            <ac:spMk id="11" creationId="{F4CA2F5C-6F34-1EF0-EE4F-A66779A9285E}"/>
          </ac:spMkLst>
        </pc:spChg>
        <pc:spChg chg="mod">
          <ac:chgData name="Kevin F" userId="b000b0ea35d13fa4" providerId="LiveId" clId="{D8C9A2DB-8061-4726-A6E4-384FC0E2B3D5}" dt="2024-04-05T13:53:41.947" v="1024" actId="207"/>
          <ac:spMkLst>
            <pc:docMk/>
            <pc:sldMk cId="2912428343" sldId="888"/>
            <ac:spMk id="12" creationId="{96701C1A-963F-49BE-DE9E-107377F7CF47}"/>
          </ac:spMkLst>
        </pc:spChg>
        <pc:spChg chg="mod">
          <ac:chgData name="Kevin F" userId="b000b0ea35d13fa4" providerId="LiveId" clId="{D8C9A2DB-8061-4726-A6E4-384FC0E2B3D5}" dt="2024-04-05T13:53:41.947" v="1024" actId="207"/>
          <ac:spMkLst>
            <pc:docMk/>
            <pc:sldMk cId="2912428343" sldId="888"/>
            <ac:spMk id="13" creationId="{E29BFE9A-258C-B08A-7678-81D6D8D0D3BA}"/>
          </ac:spMkLst>
        </pc:spChg>
        <pc:spChg chg="mod">
          <ac:chgData name="Kevin F" userId="b000b0ea35d13fa4" providerId="LiveId" clId="{D8C9A2DB-8061-4726-A6E4-384FC0E2B3D5}" dt="2024-04-05T13:53:19.564" v="1020"/>
          <ac:spMkLst>
            <pc:docMk/>
            <pc:sldMk cId="2912428343" sldId="888"/>
            <ac:spMk id="14" creationId="{BBBC498E-2403-9781-86EF-F019D77E4FBE}"/>
          </ac:spMkLst>
        </pc:spChg>
        <pc:spChg chg="mod">
          <ac:chgData name="Kevin F" userId="b000b0ea35d13fa4" providerId="LiveId" clId="{D8C9A2DB-8061-4726-A6E4-384FC0E2B3D5}" dt="2024-04-05T13:53:19.564" v="1020"/>
          <ac:spMkLst>
            <pc:docMk/>
            <pc:sldMk cId="2912428343" sldId="888"/>
            <ac:spMk id="15" creationId="{94828184-C571-49BD-0BDE-2B1E36A0C83F}"/>
          </ac:spMkLst>
        </pc:spChg>
        <pc:grpChg chg="add mod">
          <ac:chgData name="Kevin F" userId="b000b0ea35d13fa4" providerId="LiveId" clId="{D8C9A2DB-8061-4726-A6E4-384FC0E2B3D5}" dt="2024-04-05T13:54:35.759" v="1028" actId="1076"/>
          <ac:grpSpMkLst>
            <pc:docMk/>
            <pc:sldMk cId="2912428343" sldId="888"/>
            <ac:grpSpMk id="3" creationId="{60119934-0D30-4AD3-28B5-3D3B8A432A1E}"/>
          </ac:grpSpMkLst>
        </pc:grpChg>
        <pc:grpChg chg="mod">
          <ac:chgData name="Kevin F" userId="b000b0ea35d13fa4" providerId="LiveId" clId="{D8C9A2DB-8061-4726-A6E4-384FC0E2B3D5}" dt="2024-04-05T13:53:19.564" v="1020"/>
          <ac:grpSpMkLst>
            <pc:docMk/>
            <pc:sldMk cId="2912428343" sldId="888"/>
            <ac:grpSpMk id="7" creationId="{0FF30A56-EC85-93F9-FEDA-F0BDAD009327}"/>
          </ac:grpSpMkLst>
        </pc:grpChg>
        <pc:picChg chg="mod">
          <ac:chgData name="Kevin F" userId="b000b0ea35d13fa4" providerId="LiveId" clId="{D8C9A2DB-8061-4726-A6E4-384FC0E2B3D5}" dt="2024-04-05T13:53:19.564" v="1020"/>
          <ac:picMkLst>
            <pc:docMk/>
            <pc:sldMk cId="2912428343" sldId="888"/>
            <ac:picMk id="5" creationId="{6F8B9A47-9FC2-C1CD-865C-A18F66DDC9DB}"/>
          </ac:picMkLst>
        </pc:picChg>
        <pc:picChg chg="mod">
          <ac:chgData name="Kevin F" userId="b000b0ea35d13fa4" providerId="LiveId" clId="{D8C9A2DB-8061-4726-A6E4-384FC0E2B3D5}" dt="2024-04-05T13:53:19.564" v="1020"/>
          <ac:picMkLst>
            <pc:docMk/>
            <pc:sldMk cId="2912428343" sldId="888"/>
            <ac:picMk id="6" creationId="{29486AED-2DEE-3D13-DFB8-37465B7CAD42}"/>
          </ac:picMkLst>
        </pc:picChg>
        <pc:picChg chg="mod">
          <ac:chgData name="Kevin F" userId="b000b0ea35d13fa4" providerId="LiveId" clId="{D8C9A2DB-8061-4726-A6E4-384FC0E2B3D5}" dt="2024-04-05T13:54:24.107" v="1027" actId="207"/>
          <ac:picMkLst>
            <pc:docMk/>
            <pc:sldMk cId="2912428343" sldId="888"/>
            <ac:picMk id="9" creationId="{DB2474E9-A8FC-FF1C-4356-3DBA1EC7A9FF}"/>
          </ac:picMkLst>
        </pc:picChg>
      </pc:sldChg>
      <pc:sldChg chg="addSp modSp mod ord">
        <pc:chgData name="Kevin F" userId="b000b0ea35d13fa4" providerId="LiveId" clId="{D8C9A2DB-8061-4726-A6E4-384FC0E2B3D5}" dt="2024-04-05T13:37:33.016" v="1004"/>
        <pc:sldMkLst>
          <pc:docMk/>
          <pc:sldMk cId="4190799123" sldId="891"/>
        </pc:sldMkLst>
        <pc:picChg chg="add mod">
          <ac:chgData name="Kevin F" userId="b000b0ea35d13fa4" providerId="LiveId" clId="{D8C9A2DB-8061-4726-A6E4-384FC0E2B3D5}" dt="2024-04-05T13:37:19.176" v="999" actId="14100"/>
          <ac:picMkLst>
            <pc:docMk/>
            <pc:sldMk cId="4190799123" sldId="891"/>
            <ac:picMk id="3" creationId="{C9585FF8-DADA-589D-BB99-48136B8BCAC2}"/>
          </ac:picMkLst>
        </pc:picChg>
        <pc:picChg chg="mod">
          <ac:chgData name="Kevin F" userId="b000b0ea35d13fa4" providerId="LiveId" clId="{D8C9A2DB-8061-4726-A6E4-384FC0E2B3D5}" dt="2024-04-05T13:37:20.415" v="1002" actId="1076"/>
          <ac:picMkLst>
            <pc:docMk/>
            <pc:sldMk cId="4190799123" sldId="891"/>
            <ac:picMk id="89" creationId="{EDA997DB-3D1A-2BEF-6727-67B4A0CE296A}"/>
          </ac:picMkLst>
        </pc:picChg>
      </pc:sldChg>
      <pc:sldChg chg="addSp delSp modSp del mod">
        <pc:chgData name="Kevin F" userId="b000b0ea35d13fa4" providerId="LiveId" clId="{D8C9A2DB-8061-4726-A6E4-384FC0E2B3D5}" dt="2024-04-05T13:46:15.174" v="1019" actId="2696"/>
        <pc:sldMkLst>
          <pc:docMk/>
          <pc:sldMk cId="453365991" sldId="893"/>
        </pc:sldMkLst>
        <pc:spChg chg="add del mod">
          <ac:chgData name="Kevin F" userId="b000b0ea35d13fa4" providerId="LiveId" clId="{D8C9A2DB-8061-4726-A6E4-384FC0E2B3D5}" dt="2024-04-05T13:32:52.040" v="859" actId="20577"/>
          <ac:spMkLst>
            <pc:docMk/>
            <pc:sldMk cId="453365991" sldId="893"/>
            <ac:spMk id="2" creationId="{FE72964D-D555-8EE6-D35A-5C4165E488C1}"/>
          </ac:spMkLst>
        </pc:spChg>
        <pc:spChg chg="add del mod">
          <ac:chgData name="Kevin F" userId="b000b0ea35d13fa4" providerId="LiveId" clId="{D8C9A2DB-8061-4726-A6E4-384FC0E2B3D5}" dt="2024-04-05T13:32:24.185" v="848" actId="478"/>
          <ac:spMkLst>
            <pc:docMk/>
            <pc:sldMk cId="453365991" sldId="893"/>
            <ac:spMk id="4" creationId="{27DA45BC-8339-CEB0-2436-7240706BF502}"/>
          </ac:spMkLst>
        </pc:spChg>
        <pc:spChg chg="add del mod">
          <ac:chgData name="Kevin F" userId="b000b0ea35d13fa4" providerId="LiveId" clId="{D8C9A2DB-8061-4726-A6E4-384FC0E2B3D5}" dt="2024-04-05T13:32:21.931" v="847" actId="478"/>
          <ac:spMkLst>
            <pc:docMk/>
            <pc:sldMk cId="453365991" sldId="893"/>
            <ac:spMk id="7" creationId="{6E6CD284-4D88-940F-7AE3-0C83A2D5EA02}"/>
          </ac:spMkLst>
        </pc:spChg>
        <pc:picChg chg="del">
          <ac:chgData name="Kevin F" userId="b000b0ea35d13fa4" providerId="LiveId" clId="{D8C9A2DB-8061-4726-A6E4-384FC0E2B3D5}" dt="2024-04-05T13:32:17.483" v="844" actId="478"/>
          <ac:picMkLst>
            <pc:docMk/>
            <pc:sldMk cId="453365991" sldId="893"/>
            <ac:picMk id="5" creationId="{D3F99437-2B9D-2B16-8B12-BC4EFD88A86A}"/>
          </ac:picMkLst>
        </pc:picChg>
        <pc:picChg chg="add mod">
          <ac:chgData name="Kevin F" userId="b000b0ea35d13fa4" providerId="LiveId" clId="{D8C9A2DB-8061-4726-A6E4-384FC0E2B3D5}" dt="2024-04-05T13:32:37.554" v="851" actId="1076"/>
          <ac:picMkLst>
            <pc:docMk/>
            <pc:sldMk cId="453365991" sldId="893"/>
            <ac:picMk id="1026" creationId="{8727A298-B51A-A03F-FB89-FD342A013862}"/>
          </ac:picMkLst>
        </pc:picChg>
      </pc:sldChg>
      <pc:sldChg chg="addSp delSp modSp mod">
        <pc:chgData name="Kevin F" userId="b000b0ea35d13fa4" providerId="LiveId" clId="{D8C9A2DB-8061-4726-A6E4-384FC0E2B3D5}" dt="2024-04-05T13:46:08.895" v="1018" actId="208"/>
        <pc:sldMkLst>
          <pc:docMk/>
          <pc:sldMk cId="1217311861" sldId="894"/>
        </pc:sldMkLst>
        <pc:spChg chg="add mod">
          <ac:chgData name="Kevin F" userId="b000b0ea35d13fa4" providerId="LiveId" clId="{D8C9A2DB-8061-4726-A6E4-384FC0E2B3D5}" dt="2024-04-05T13:45:45.221" v="1012"/>
          <ac:spMkLst>
            <pc:docMk/>
            <pc:sldMk cId="1217311861" sldId="894"/>
            <ac:spMk id="13" creationId="{59006F79-CB4F-BDED-63E2-C6360946D212}"/>
          </ac:spMkLst>
        </pc:spChg>
        <pc:spChg chg="add mod">
          <ac:chgData name="Kevin F" userId="b000b0ea35d13fa4" providerId="LiveId" clId="{D8C9A2DB-8061-4726-A6E4-384FC0E2B3D5}" dt="2024-04-05T13:46:08.895" v="1018" actId="208"/>
          <ac:spMkLst>
            <pc:docMk/>
            <pc:sldMk cId="1217311861" sldId="894"/>
            <ac:spMk id="14" creationId="{2D45C232-0555-E8E4-EC09-5D913DDA76AA}"/>
          </ac:spMkLst>
        </pc:spChg>
        <pc:picChg chg="add del mod">
          <ac:chgData name="Kevin F" userId="b000b0ea35d13fa4" providerId="LiveId" clId="{D8C9A2DB-8061-4726-A6E4-384FC0E2B3D5}" dt="2024-04-05T13:30:53.033" v="831" actId="478"/>
          <ac:picMkLst>
            <pc:docMk/>
            <pc:sldMk cId="1217311861" sldId="894"/>
            <ac:picMk id="4" creationId="{EFE91C7E-A825-9BBE-0F94-02B85AC21F43}"/>
          </ac:picMkLst>
        </pc:picChg>
        <pc:picChg chg="add del mod">
          <ac:chgData name="Kevin F" userId="b000b0ea35d13fa4" providerId="LiveId" clId="{D8C9A2DB-8061-4726-A6E4-384FC0E2B3D5}" dt="2024-04-05T13:31:18.389" v="837" actId="478"/>
          <ac:picMkLst>
            <pc:docMk/>
            <pc:sldMk cId="1217311861" sldId="894"/>
            <ac:picMk id="6" creationId="{FCEE2978-71DB-CC23-9ACF-930992A8DAAE}"/>
          </ac:picMkLst>
        </pc:picChg>
        <pc:picChg chg="del">
          <ac:chgData name="Kevin F" userId="b000b0ea35d13fa4" providerId="LiveId" clId="{D8C9A2DB-8061-4726-A6E4-384FC0E2B3D5}" dt="2024-04-05T13:30:43.425" v="827" actId="478"/>
          <ac:picMkLst>
            <pc:docMk/>
            <pc:sldMk cId="1217311861" sldId="894"/>
            <ac:picMk id="7" creationId="{8C0C7B33-52DD-A467-CD63-87305568CA2C}"/>
          </ac:picMkLst>
        </pc:picChg>
        <pc:picChg chg="add del mod">
          <ac:chgData name="Kevin F" userId="b000b0ea35d13fa4" providerId="LiveId" clId="{D8C9A2DB-8061-4726-A6E4-384FC0E2B3D5}" dt="2024-04-05T13:31:25.859" v="840" actId="478"/>
          <ac:picMkLst>
            <pc:docMk/>
            <pc:sldMk cId="1217311861" sldId="894"/>
            <ac:picMk id="9" creationId="{CB4AFF60-33CD-ADDD-B9FF-F3B1F6ABDE1B}"/>
          </ac:picMkLst>
        </pc:picChg>
        <pc:picChg chg="add mod">
          <ac:chgData name="Kevin F" userId="b000b0ea35d13fa4" providerId="LiveId" clId="{D8C9A2DB-8061-4726-A6E4-384FC0E2B3D5}" dt="2024-04-05T13:45:20.439" v="1007" actId="1076"/>
          <ac:picMkLst>
            <pc:docMk/>
            <pc:sldMk cId="1217311861" sldId="894"/>
            <ac:picMk id="11" creationId="{C1F7B91B-6CF3-923E-86EA-839934CD1DEE}"/>
          </ac:picMkLst>
        </pc:picChg>
        <pc:picChg chg="add mod">
          <ac:chgData name="Kevin F" userId="b000b0ea35d13fa4" providerId="LiveId" clId="{D8C9A2DB-8061-4726-A6E4-384FC0E2B3D5}" dt="2024-04-05T13:45:24.623" v="1009" actId="14100"/>
          <ac:picMkLst>
            <pc:docMk/>
            <pc:sldMk cId="1217311861" sldId="894"/>
            <ac:picMk id="12" creationId="{EB8370BE-3B13-2854-B2BC-FD9FEB164143}"/>
          </ac:picMkLst>
        </pc:picChg>
      </pc:sldChg>
      <pc:sldChg chg="addSp delSp modSp mod">
        <pc:chgData name="Kevin F" userId="b000b0ea35d13fa4" providerId="LiveId" clId="{D8C9A2DB-8061-4726-A6E4-384FC0E2B3D5}" dt="2024-04-05T14:11:11.196" v="1465" actId="20577"/>
        <pc:sldMkLst>
          <pc:docMk/>
          <pc:sldMk cId="2617374919" sldId="913"/>
        </pc:sldMkLst>
        <pc:spChg chg="mod">
          <ac:chgData name="Kevin F" userId="b000b0ea35d13fa4" providerId="LiveId" clId="{D8C9A2DB-8061-4726-A6E4-384FC0E2B3D5}" dt="2024-04-05T12:36:14.304" v="92" actId="164"/>
          <ac:spMkLst>
            <pc:docMk/>
            <pc:sldMk cId="2617374919" sldId="913"/>
            <ac:spMk id="3" creationId="{08C2E75A-2516-9927-4CE5-CC9275B0AF97}"/>
          </ac:spMkLst>
        </pc:spChg>
        <pc:spChg chg="mod">
          <ac:chgData name="Kevin F" userId="b000b0ea35d13fa4" providerId="LiveId" clId="{D8C9A2DB-8061-4726-A6E4-384FC0E2B3D5}" dt="2024-04-05T12:36:29.411" v="95" actId="164"/>
          <ac:spMkLst>
            <pc:docMk/>
            <pc:sldMk cId="2617374919" sldId="913"/>
            <ac:spMk id="4" creationId="{4BAFDAEE-A163-1162-2CB2-6075EADD3467}"/>
          </ac:spMkLst>
        </pc:spChg>
        <pc:spChg chg="mod">
          <ac:chgData name="Kevin F" userId="b000b0ea35d13fa4" providerId="LiveId" clId="{D8C9A2DB-8061-4726-A6E4-384FC0E2B3D5}" dt="2024-04-05T13:15:44.998" v="664" actId="14100"/>
          <ac:spMkLst>
            <pc:docMk/>
            <pc:sldMk cId="2617374919" sldId="913"/>
            <ac:spMk id="5" creationId="{63EDB982-A12B-22BF-78A8-8650AD505EFB}"/>
          </ac:spMkLst>
        </pc:spChg>
        <pc:spChg chg="add del mod">
          <ac:chgData name="Kevin F" userId="b000b0ea35d13fa4" providerId="LiveId" clId="{D8C9A2DB-8061-4726-A6E4-384FC0E2B3D5}" dt="2024-04-05T12:34:21.010" v="23" actId="478"/>
          <ac:spMkLst>
            <pc:docMk/>
            <pc:sldMk cId="2617374919" sldId="913"/>
            <ac:spMk id="22" creationId="{E48A4642-C238-0FE7-FE3A-AC38737ECC0E}"/>
          </ac:spMkLst>
        </pc:spChg>
        <pc:spChg chg="add del mod">
          <ac:chgData name="Kevin F" userId="b000b0ea35d13fa4" providerId="LiveId" clId="{D8C9A2DB-8061-4726-A6E4-384FC0E2B3D5}" dt="2024-04-05T12:34:19.842" v="22" actId="478"/>
          <ac:spMkLst>
            <pc:docMk/>
            <pc:sldMk cId="2617374919" sldId="913"/>
            <ac:spMk id="24" creationId="{2E6CD298-DC9F-E51D-DD59-19240CA154AF}"/>
          </ac:spMkLst>
        </pc:spChg>
        <pc:spChg chg="del mod">
          <ac:chgData name="Kevin F" userId="b000b0ea35d13fa4" providerId="LiveId" clId="{D8C9A2DB-8061-4726-A6E4-384FC0E2B3D5}" dt="2024-04-05T12:35:11.865" v="34" actId="478"/>
          <ac:spMkLst>
            <pc:docMk/>
            <pc:sldMk cId="2617374919" sldId="913"/>
            <ac:spMk id="26" creationId="{45F1C47A-3F4D-59B4-6A8A-7A047875BB77}"/>
          </ac:spMkLst>
        </pc:spChg>
        <pc:spChg chg="del mod">
          <ac:chgData name="Kevin F" userId="b000b0ea35d13fa4" providerId="LiveId" clId="{D8C9A2DB-8061-4726-A6E4-384FC0E2B3D5}" dt="2024-04-05T12:35:11.865" v="34" actId="478"/>
          <ac:spMkLst>
            <pc:docMk/>
            <pc:sldMk cId="2617374919" sldId="913"/>
            <ac:spMk id="27" creationId="{BEDD9396-4869-D974-64D2-DFC01D41F23D}"/>
          </ac:spMkLst>
        </pc:spChg>
        <pc:spChg chg="del mod">
          <ac:chgData name="Kevin F" userId="b000b0ea35d13fa4" providerId="LiveId" clId="{D8C9A2DB-8061-4726-A6E4-384FC0E2B3D5}" dt="2024-04-05T12:35:11.865" v="34" actId="478"/>
          <ac:spMkLst>
            <pc:docMk/>
            <pc:sldMk cId="2617374919" sldId="913"/>
            <ac:spMk id="28" creationId="{99937B92-4D49-B6D3-F7DB-4B9485E3705C}"/>
          </ac:spMkLst>
        </pc:spChg>
        <pc:spChg chg="del mod">
          <ac:chgData name="Kevin F" userId="b000b0ea35d13fa4" providerId="LiveId" clId="{D8C9A2DB-8061-4726-A6E4-384FC0E2B3D5}" dt="2024-04-05T12:35:11.865" v="34" actId="478"/>
          <ac:spMkLst>
            <pc:docMk/>
            <pc:sldMk cId="2617374919" sldId="913"/>
            <ac:spMk id="29" creationId="{21F4482A-56FB-F659-223B-BCBE45933CE6}"/>
          </ac:spMkLst>
        </pc:spChg>
        <pc:spChg chg="del mod">
          <ac:chgData name="Kevin F" userId="b000b0ea35d13fa4" providerId="LiveId" clId="{D8C9A2DB-8061-4726-A6E4-384FC0E2B3D5}" dt="2024-04-05T12:35:10.985" v="33" actId="478"/>
          <ac:spMkLst>
            <pc:docMk/>
            <pc:sldMk cId="2617374919" sldId="913"/>
            <ac:spMk id="30" creationId="{E2D278FF-BB9E-81C7-96ED-5174FD879BF3}"/>
          </ac:spMkLst>
        </pc:spChg>
        <pc:spChg chg="add del mod">
          <ac:chgData name="Kevin F" userId="b000b0ea35d13fa4" providerId="LiveId" clId="{D8C9A2DB-8061-4726-A6E4-384FC0E2B3D5}" dt="2024-04-05T12:36:02.825" v="87" actId="478"/>
          <ac:spMkLst>
            <pc:docMk/>
            <pc:sldMk cId="2617374919" sldId="913"/>
            <ac:spMk id="31" creationId="{0AABAC29-4E53-4D85-8104-BBB155302474}"/>
          </ac:spMkLst>
        </pc:spChg>
        <pc:spChg chg="add mod">
          <ac:chgData name="Kevin F" userId="b000b0ea35d13fa4" providerId="LiveId" clId="{D8C9A2DB-8061-4726-A6E4-384FC0E2B3D5}" dt="2024-04-05T13:55:44.986" v="1037" actId="14100"/>
          <ac:spMkLst>
            <pc:docMk/>
            <pc:sldMk cId="2617374919" sldId="913"/>
            <ac:spMk id="32" creationId="{E757E359-21C4-6FA7-E773-8B5B6968810F}"/>
          </ac:spMkLst>
        </pc:spChg>
        <pc:spChg chg="add del mod">
          <ac:chgData name="Kevin F" userId="b000b0ea35d13fa4" providerId="LiveId" clId="{D8C9A2DB-8061-4726-A6E4-384FC0E2B3D5}" dt="2024-04-05T12:38:36.871" v="274" actId="478"/>
          <ac:spMkLst>
            <pc:docMk/>
            <pc:sldMk cId="2617374919" sldId="913"/>
            <ac:spMk id="37" creationId="{AA87EC77-2E50-557A-B091-6AFFFB74950E}"/>
          </ac:spMkLst>
        </pc:spChg>
        <pc:spChg chg="add del mod">
          <ac:chgData name="Kevin F" userId="b000b0ea35d13fa4" providerId="LiveId" clId="{D8C9A2DB-8061-4726-A6E4-384FC0E2B3D5}" dt="2024-04-05T13:55:24.100" v="1030" actId="478"/>
          <ac:spMkLst>
            <pc:docMk/>
            <pc:sldMk cId="2617374919" sldId="913"/>
            <ac:spMk id="38" creationId="{2CE4B60F-04A9-AE7E-4413-F942B54F0B35}"/>
          </ac:spMkLst>
        </pc:spChg>
        <pc:spChg chg="add mod">
          <ac:chgData name="Kevin F" userId="b000b0ea35d13fa4" providerId="LiveId" clId="{D8C9A2DB-8061-4726-A6E4-384FC0E2B3D5}" dt="2024-04-05T14:11:11.196" v="1465" actId="20577"/>
          <ac:spMkLst>
            <pc:docMk/>
            <pc:sldMk cId="2617374919" sldId="913"/>
            <ac:spMk id="39" creationId="{8473000B-6BF3-1BBD-D9ED-48844E42C6BD}"/>
          </ac:spMkLst>
        </pc:spChg>
        <pc:spChg chg="add mod">
          <ac:chgData name="Kevin F" userId="b000b0ea35d13fa4" providerId="LiveId" clId="{D8C9A2DB-8061-4726-A6E4-384FC0E2B3D5}" dt="2024-04-05T14:00:11.595" v="1351" actId="1076"/>
          <ac:spMkLst>
            <pc:docMk/>
            <pc:sldMk cId="2617374919" sldId="913"/>
            <ac:spMk id="41" creationId="{1CB0FC25-A1DE-C8CC-01C8-1035CEF25855}"/>
          </ac:spMkLst>
        </pc:spChg>
        <pc:grpChg chg="del mod">
          <ac:chgData name="Kevin F" userId="b000b0ea35d13fa4" providerId="LiveId" clId="{D8C9A2DB-8061-4726-A6E4-384FC0E2B3D5}" dt="2024-04-05T12:34:59.377" v="30" actId="27803"/>
          <ac:grpSpMkLst>
            <pc:docMk/>
            <pc:sldMk cId="2617374919" sldId="913"/>
            <ac:grpSpMk id="25" creationId="{A7532731-6D6E-9CFE-1FD4-A073B951FD5C}"/>
          </ac:grpSpMkLst>
        </pc:grpChg>
        <pc:grpChg chg="add mod">
          <ac:chgData name="Kevin F" userId="b000b0ea35d13fa4" providerId="LiveId" clId="{D8C9A2DB-8061-4726-A6E4-384FC0E2B3D5}" dt="2024-04-05T12:38:17.398" v="270" actId="1036"/>
          <ac:grpSpMkLst>
            <pc:docMk/>
            <pc:sldMk cId="2617374919" sldId="913"/>
            <ac:grpSpMk id="33" creationId="{EB7D0EBA-B2C2-122D-ADCC-AB6C595FDC2F}"/>
          </ac:grpSpMkLst>
        </pc:grpChg>
        <pc:grpChg chg="add mod">
          <ac:chgData name="Kevin F" userId="b000b0ea35d13fa4" providerId="LiveId" clId="{D8C9A2DB-8061-4726-A6E4-384FC0E2B3D5}" dt="2024-04-05T12:38:17.398" v="270" actId="1036"/>
          <ac:grpSpMkLst>
            <pc:docMk/>
            <pc:sldMk cId="2617374919" sldId="913"/>
            <ac:grpSpMk id="34" creationId="{806C5AF3-0AE9-4FF8-E0A7-12AAC536158E}"/>
          </ac:grpSpMkLst>
        </pc:grpChg>
        <pc:grpChg chg="add mod">
          <ac:chgData name="Kevin F" userId="b000b0ea35d13fa4" providerId="LiveId" clId="{D8C9A2DB-8061-4726-A6E4-384FC0E2B3D5}" dt="2024-04-05T12:38:17.398" v="270" actId="1036"/>
          <ac:grpSpMkLst>
            <pc:docMk/>
            <pc:sldMk cId="2617374919" sldId="913"/>
            <ac:grpSpMk id="35" creationId="{A8A3A1F1-EE2B-3E0E-94BC-EF1273E16B9B}"/>
          </ac:grpSpMkLst>
        </pc:grpChg>
        <pc:grpChg chg="add mod">
          <ac:chgData name="Kevin F" userId="b000b0ea35d13fa4" providerId="LiveId" clId="{D8C9A2DB-8061-4726-A6E4-384FC0E2B3D5}" dt="2024-04-05T12:38:17.398" v="270" actId="1036"/>
          <ac:grpSpMkLst>
            <pc:docMk/>
            <pc:sldMk cId="2617374919" sldId="913"/>
            <ac:grpSpMk id="36" creationId="{79812F0A-2C3D-6097-9C97-36D3128CA078}"/>
          </ac:grpSpMkLst>
        </pc:grpChg>
        <pc:picChg chg="mod">
          <ac:chgData name="Kevin F" userId="b000b0ea35d13fa4" providerId="LiveId" clId="{D8C9A2DB-8061-4726-A6E4-384FC0E2B3D5}" dt="2024-04-05T12:36:18.677" v="93" actId="164"/>
          <ac:picMkLst>
            <pc:docMk/>
            <pc:sldMk cId="2617374919" sldId="913"/>
            <ac:picMk id="9" creationId="{EDDC0300-F5CE-09BC-82A1-FA2F8922FD42}"/>
          </ac:picMkLst>
        </pc:picChg>
        <pc:picChg chg="mod">
          <ac:chgData name="Kevin F" userId="b000b0ea35d13fa4" providerId="LiveId" clId="{D8C9A2DB-8061-4726-A6E4-384FC0E2B3D5}" dt="2024-04-05T12:36:14.304" v="92" actId="164"/>
          <ac:picMkLst>
            <pc:docMk/>
            <pc:sldMk cId="2617374919" sldId="913"/>
            <ac:picMk id="10" creationId="{1977931F-2368-114B-7B2B-D98B3246B6F3}"/>
          </ac:picMkLst>
        </pc:picChg>
        <pc:picChg chg="mod">
          <ac:chgData name="Kevin F" userId="b000b0ea35d13fa4" providerId="LiveId" clId="{D8C9A2DB-8061-4726-A6E4-384FC0E2B3D5}" dt="2024-04-05T12:38:17.398" v="270" actId="1036"/>
          <ac:picMkLst>
            <pc:docMk/>
            <pc:sldMk cId="2617374919" sldId="913"/>
            <ac:picMk id="11" creationId="{A719C168-E4D4-5179-BA79-921AF6AD88A7}"/>
          </ac:picMkLst>
        </pc:picChg>
        <pc:picChg chg="mod">
          <ac:chgData name="Kevin F" userId="b000b0ea35d13fa4" providerId="LiveId" clId="{D8C9A2DB-8061-4726-A6E4-384FC0E2B3D5}" dt="2024-04-05T12:36:29.411" v="95" actId="164"/>
          <ac:picMkLst>
            <pc:docMk/>
            <pc:sldMk cId="2617374919" sldId="913"/>
            <ac:picMk id="12" creationId="{81185F6E-1E0A-C752-50BF-7C995DD183AF}"/>
          </ac:picMkLst>
        </pc:picChg>
        <pc:picChg chg="del mod">
          <ac:chgData name="Kevin F" userId="b000b0ea35d13fa4" providerId="LiveId" clId="{D8C9A2DB-8061-4726-A6E4-384FC0E2B3D5}" dt="2024-04-05T12:34:59.377" v="30" actId="27803"/>
          <ac:picMkLst>
            <pc:docMk/>
            <pc:sldMk cId="2617374919" sldId="913"/>
            <ac:picMk id="13" creationId="{0228A1DA-ECDC-CCC4-DCF8-47C7F042B477}"/>
          </ac:picMkLst>
        </pc:picChg>
        <pc:picChg chg="mod ord">
          <ac:chgData name="Kevin F" userId="b000b0ea35d13fa4" providerId="LiveId" clId="{D8C9A2DB-8061-4726-A6E4-384FC0E2B3D5}" dt="2024-04-05T12:36:18.677" v="93" actId="164"/>
          <ac:picMkLst>
            <pc:docMk/>
            <pc:sldMk cId="2617374919" sldId="913"/>
            <ac:picMk id="14" creationId="{1F2CF8C3-C29B-9E1E-66BE-9CB2A7E8A8EA}"/>
          </ac:picMkLst>
        </pc:picChg>
        <pc:cxnChg chg="mod">
          <ac:chgData name="Kevin F" userId="b000b0ea35d13fa4" providerId="LiveId" clId="{D8C9A2DB-8061-4726-A6E4-384FC0E2B3D5}" dt="2024-04-05T12:38:17.398" v="270" actId="1036"/>
          <ac:cxnSpMkLst>
            <pc:docMk/>
            <pc:sldMk cId="2617374919" sldId="913"/>
            <ac:cxnSpMk id="6" creationId="{9B54E45D-5761-6A69-C678-236414638FA2}"/>
          </ac:cxnSpMkLst>
        </pc:cxnChg>
        <pc:cxnChg chg="add mod">
          <ac:chgData name="Kevin F" userId="b000b0ea35d13fa4" providerId="LiveId" clId="{D8C9A2DB-8061-4726-A6E4-384FC0E2B3D5}" dt="2024-04-05T12:38:17.398" v="270" actId="1036"/>
          <ac:cxnSpMkLst>
            <pc:docMk/>
            <pc:sldMk cId="2617374919" sldId="913"/>
            <ac:cxnSpMk id="16" creationId="{476B8ABC-4EBA-7ED4-A24F-59FCCC0EA298}"/>
          </ac:cxnSpMkLst>
        </pc:cxnChg>
        <pc:cxnChg chg="add mod">
          <ac:chgData name="Kevin F" userId="b000b0ea35d13fa4" providerId="LiveId" clId="{D8C9A2DB-8061-4726-A6E4-384FC0E2B3D5}" dt="2024-04-05T12:38:17.398" v="270" actId="1036"/>
          <ac:cxnSpMkLst>
            <pc:docMk/>
            <pc:sldMk cId="2617374919" sldId="913"/>
            <ac:cxnSpMk id="19" creationId="{F003990A-76BA-B53F-20E9-94ADD8DE7BA4}"/>
          </ac:cxnSpMkLst>
        </pc:cxnChg>
      </pc:sldChg>
      <pc:sldChg chg="addSp delSp modSp add mod">
        <pc:chgData name="Kevin F" userId="b000b0ea35d13fa4" providerId="LiveId" clId="{D8C9A2DB-8061-4726-A6E4-384FC0E2B3D5}" dt="2024-04-05T13:14:37.051" v="663" actId="1076"/>
        <pc:sldMkLst>
          <pc:docMk/>
          <pc:sldMk cId="756680276" sldId="915"/>
        </pc:sldMkLst>
        <pc:spChg chg="add del mod">
          <ac:chgData name="Kevin F" userId="b000b0ea35d13fa4" providerId="LiveId" clId="{D8C9A2DB-8061-4726-A6E4-384FC0E2B3D5}" dt="2024-04-05T13:04:22.217" v="282" actId="478"/>
          <ac:spMkLst>
            <pc:docMk/>
            <pc:sldMk cId="756680276" sldId="915"/>
            <ac:spMk id="8" creationId="{33F31FE5-3DB0-60E4-E175-AC735CF1F140}"/>
          </ac:spMkLst>
        </pc:spChg>
        <pc:spChg chg="mod">
          <ac:chgData name="Kevin F" userId="b000b0ea35d13fa4" providerId="LiveId" clId="{D8C9A2DB-8061-4726-A6E4-384FC0E2B3D5}" dt="2024-04-05T13:05:09.243" v="287"/>
          <ac:spMkLst>
            <pc:docMk/>
            <pc:sldMk cId="756680276" sldId="915"/>
            <ac:spMk id="21" creationId="{C63FEA99-E338-5389-6250-644CF2A363DE}"/>
          </ac:spMkLst>
        </pc:spChg>
        <pc:spChg chg="mod">
          <ac:chgData name="Kevin F" userId="b000b0ea35d13fa4" providerId="LiveId" clId="{D8C9A2DB-8061-4726-A6E4-384FC0E2B3D5}" dt="2024-04-05T13:05:13.626" v="289"/>
          <ac:spMkLst>
            <pc:docMk/>
            <pc:sldMk cId="756680276" sldId="915"/>
            <ac:spMk id="24" creationId="{9BE8BE07-E9AF-6282-6DA2-9D535EE8754F}"/>
          </ac:spMkLst>
        </pc:spChg>
        <pc:spChg chg="del">
          <ac:chgData name="Kevin F" userId="b000b0ea35d13fa4" providerId="LiveId" clId="{D8C9A2DB-8061-4726-A6E4-384FC0E2B3D5}" dt="2024-04-05T13:04:05.443" v="281" actId="478"/>
          <ac:spMkLst>
            <pc:docMk/>
            <pc:sldMk cId="756680276" sldId="915"/>
            <ac:spMk id="32" creationId="{E757E359-21C4-6FA7-E773-8B5B6968810F}"/>
          </ac:spMkLst>
        </pc:spChg>
        <pc:spChg chg="add mod">
          <ac:chgData name="Kevin F" userId="b000b0ea35d13fa4" providerId="LiveId" clId="{D8C9A2DB-8061-4726-A6E4-384FC0E2B3D5}" dt="2024-04-05T13:14:22.935" v="657" actId="20577"/>
          <ac:spMkLst>
            <pc:docMk/>
            <pc:sldMk cId="756680276" sldId="915"/>
            <ac:spMk id="45" creationId="{4F671687-7906-8AFD-2D2C-D933359533E7}"/>
          </ac:spMkLst>
        </pc:spChg>
        <pc:grpChg chg="add del mod">
          <ac:chgData name="Kevin F" userId="b000b0ea35d13fa4" providerId="LiveId" clId="{D8C9A2DB-8061-4726-A6E4-384FC0E2B3D5}" dt="2024-04-05T13:07:36.999" v="333" actId="478"/>
          <ac:grpSpMkLst>
            <pc:docMk/>
            <pc:sldMk cId="756680276" sldId="915"/>
            <ac:grpSpMk id="18" creationId="{AA418A7F-E747-7B85-6EDB-9E06E15EDA9C}"/>
          </ac:grpSpMkLst>
        </pc:grpChg>
        <pc:grpChg chg="add del mod">
          <ac:chgData name="Kevin F" userId="b000b0ea35d13fa4" providerId="LiveId" clId="{D8C9A2DB-8061-4726-A6E4-384FC0E2B3D5}" dt="2024-04-05T13:07:37.447" v="334" actId="478"/>
          <ac:grpSpMkLst>
            <pc:docMk/>
            <pc:sldMk cId="756680276" sldId="915"/>
            <ac:grpSpMk id="22" creationId="{A4EFB564-DA24-AF8C-4B1B-63E4D1F869DD}"/>
          </ac:grpSpMkLst>
        </pc:grpChg>
        <pc:grpChg chg="del">
          <ac:chgData name="Kevin F" userId="b000b0ea35d13fa4" providerId="LiveId" clId="{D8C9A2DB-8061-4726-A6E4-384FC0E2B3D5}" dt="2024-04-05T13:04:00.713" v="276" actId="478"/>
          <ac:grpSpMkLst>
            <pc:docMk/>
            <pc:sldMk cId="756680276" sldId="915"/>
            <ac:grpSpMk id="33" creationId="{EB7D0EBA-B2C2-122D-ADCC-AB6C595FDC2F}"/>
          </ac:grpSpMkLst>
        </pc:grpChg>
        <pc:grpChg chg="del">
          <ac:chgData name="Kevin F" userId="b000b0ea35d13fa4" providerId="LiveId" clId="{D8C9A2DB-8061-4726-A6E4-384FC0E2B3D5}" dt="2024-04-05T13:04:01.921" v="278" actId="478"/>
          <ac:grpSpMkLst>
            <pc:docMk/>
            <pc:sldMk cId="756680276" sldId="915"/>
            <ac:grpSpMk id="34" creationId="{806C5AF3-0AE9-4FF8-E0A7-12AAC536158E}"/>
          </ac:grpSpMkLst>
        </pc:grpChg>
        <pc:grpChg chg="del">
          <ac:chgData name="Kevin F" userId="b000b0ea35d13fa4" providerId="LiveId" clId="{D8C9A2DB-8061-4726-A6E4-384FC0E2B3D5}" dt="2024-04-05T13:04:01.408" v="277" actId="478"/>
          <ac:grpSpMkLst>
            <pc:docMk/>
            <pc:sldMk cId="756680276" sldId="915"/>
            <ac:grpSpMk id="35" creationId="{A8A3A1F1-EE2B-3E0E-94BC-EF1273E16B9B}"/>
          </ac:grpSpMkLst>
        </pc:grpChg>
        <pc:grpChg chg="del">
          <ac:chgData name="Kevin F" userId="b000b0ea35d13fa4" providerId="LiveId" clId="{D8C9A2DB-8061-4726-A6E4-384FC0E2B3D5}" dt="2024-04-05T13:04:02.345" v="279" actId="478"/>
          <ac:grpSpMkLst>
            <pc:docMk/>
            <pc:sldMk cId="756680276" sldId="915"/>
            <ac:grpSpMk id="36" creationId="{79812F0A-2C3D-6097-9C97-36D3128CA078}"/>
          </ac:grpSpMkLst>
        </pc:grpChg>
        <pc:picChg chg="del">
          <ac:chgData name="Kevin F" userId="b000b0ea35d13fa4" providerId="LiveId" clId="{D8C9A2DB-8061-4726-A6E4-384FC0E2B3D5}" dt="2024-04-05T13:04:02.760" v="280" actId="478"/>
          <ac:picMkLst>
            <pc:docMk/>
            <pc:sldMk cId="756680276" sldId="915"/>
            <ac:picMk id="11" creationId="{A719C168-E4D4-5179-BA79-921AF6AD88A7}"/>
          </ac:picMkLst>
        </pc:picChg>
        <pc:picChg chg="mod">
          <ac:chgData name="Kevin F" userId="b000b0ea35d13fa4" providerId="LiveId" clId="{D8C9A2DB-8061-4726-A6E4-384FC0E2B3D5}" dt="2024-04-05T13:05:09.243" v="287"/>
          <ac:picMkLst>
            <pc:docMk/>
            <pc:sldMk cId="756680276" sldId="915"/>
            <ac:picMk id="20" creationId="{8B606C14-C556-689C-7208-565662532DDB}"/>
          </ac:picMkLst>
        </pc:picChg>
        <pc:picChg chg="mod">
          <ac:chgData name="Kevin F" userId="b000b0ea35d13fa4" providerId="LiveId" clId="{D8C9A2DB-8061-4726-A6E4-384FC0E2B3D5}" dt="2024-04-05T13:05:13.626" v="289"/>
          <ac:picMkLst>
            <pc:docMk/>
            <pc:sldMk cId="756680276" sldId="915"/>
            <ac:picMk id="23" creationId="{56686FA4-A296-F1A5-E89C-22706D8253FF}"/>
          </ac:picMkLst>
        </pc:picChg>
        <pc:picChg chg="add del mod modCrop">
          <ac:chgData name="Kevin F" userId="b000b0ea35d13fa4" providerId="LiveId" clId="{D8C9A2DB-8061-4726-A6E4-384FC0E2B3D5}" dt="2024-04-05T13:07:37.978" v="335" actId="478"/>
          <ac:picMkLst>
            <pc:docMk/>
            <pc:sldMk cId="756680276" sldId="915"/>
            <ac:picMk id="25" creationId="{DBC9202E-2736-AB88-6568-AD06FE8513F3}"/>
          </ac:picMkLst>
        </pc:picChg>
        <pc:picChg chg="add mod modCrop">
          <ac:chgData name="Kevin F" userId="b000b0ea35d13fa4" providerId="LiveId" clId="{D8C9A2DB-8061-4726-A6E4-384FC0E2B3D5}" dt="2024-04-05T13:14:29.203" v="659" actId="1076"/>
          <ac:picMkLst>
            <pc:docMk/>
            <pc:sldMk cId="756680276" sldId="915"/>
            <ac:picMk id="27" creationId="{2358528A-6370-81B6-3C0A-5BAE8997B5D8}"/>
          </ac:picMkLst>
        </pc:picChg>
        <pc:picChg chg="add mod">
          <ac:chgData name="Kevin F" userId="b000b0ea35d13fa4" providerId="LiveId" clId="{D8C9A2DB-8061-4726-A6E4-384FC0E2B3D5}" dt="2024-04-05T13:08:05.229" v="354" actId="1076"/>
          <ac:picMkLst>
            <pc:docMk/>
            <pc:sldMk cId="756680276" sldId="915"/>
            <ac:picMk id="29" creationId="{B539E7CA-5F4D-3AC9-897A-56604746B9B1}"/>
          </ac:picMkLst>
        </pc:picChg>
        <pc:picChg chg="add mod">
          <ac:chgData name="Kevin F" userId="b000b0ea35d13fa4" providerId="LiveId" clId="{D8C9A2DB-8061-4726-A6E4-384FC0E2B3D5}" dt="2024-04-05T13:14:32.456" v="660" actId="14100"/>
          <ac:picMkLst>
            <pc:docMk/>
            <pc:sldMk cId="756680276" sldId="915"/>
            <ac:picMk id="31" creationId="{6E09CB97-C732-312A-234E-536423BB6227}"/>
          </ac:picMkLst>
        </pc:picChg>
        <pc:picChg chg="add mod">
          <ac:chgData name="Kevin F" userId="b000b0ea35d13fa4" providerId="LiveId" clId="{D8C9A2DB-8061-4726-A6E4-384FC0E2B3D5}" dt="2024-04-05T13:14:35.951" v="662" actId="1076"/>
          <ac:picMkLst>
            <pc:docMk/>
            <pc:sldMk cId="756680276" sldId="915"/>
            <ac:picMk id="38" creationId="{3D6F6F50-DA03-2036-E9C8-F848F8763A89}"/>
          </ac:picMkLst>
        </pc:picChg>
        <pc:picChg chg="add mod">
          <ac:chgData name="Kevin F" userId="b000b0ea35d13fa4" providerId="LiveId" clId="{D8C9A2DB-8061-4726-A6E4-384FC0E2B3D5}" dt="2024-04-05T13:14:37.051" v="663" actId="1076"/>
          <ac:picMkLst>
            <pc:docMk/>
            <pc:sldMk cId="756680276" sldId="915"/>
            <ac:picMk id="40" creationId="{39A8F0AA-EC8E-99A6-F221-3568DC152978}"/>
          </ac:picMkLst>
        </pc:picChg>
        <pc:picChg chg="add mod">
          <ac:chgData name="Kevin F" userId="b000b0ea35d13fa4" providerId="LiveId" clId="{D8C9A2DB-8061-4726-A6E4-384FC0E2B3D5}" dt="2024-04-05T13:10:42.921" v="370" actId="2085"/>
          <ac:picMkLst>
            <pc:docMk/>
            <pc:sldMk cId="756680276" sldId="915"/>
            <ac:picMk id="42" creationId="{D656A28F-39AF-5BE9-8F1C-52228D36C4AF}"/>
          </ac:picMkLst>
        </pc:picChg>
        <pc:picChg chg="add mod">
          <ac:chgData name="Kevin F" userId="b000b0ea35d13fa4" providerId="LiveId" clId="{D8C9A2DB-8061-4726-A6E4-384FC0E2B3D5}" dt="2024-04-05T13:09:41.654" v="362" actId="1076"/>
          <ac:picMkLst>
            <pc:docMk/>
            <pc:sldMk cId="756680276" sldId="915"/>
            <ac:picMk id="44" creationId="{ECFD56FB-5E5F-03CA-9600-A8DFE3F908C1}"/>
          </ac:picMkLst>
        </pc:picChg>
        <pc:cxnChg chg="add del mod">
          <ac:chgData name="Kevin F" userId="b000b0ea35d13fa4" providerId="LiveId" clId="{D8C9A2DB-8061-4726-A6E4-384FC0E2B3D5}" dt="2024-04-05T13:07:30.174" v="326" actId="478"/>
          <ac:cxnSpMkLst>
            <pc:docMk/>
            <pc:sldMk cId="756680276" sldId="915"/>
            <ac:cxnSpMk id="15" creationId="{6F40F51C-A0D7-26E5-5B0C-E0AD8C323738}"/>
          </ac:cxnSpMkLst>
        </pc:cxnChg>
        <pc:cxnChg chg="add del mod">
          <ac:chgData name="Kevin F" userId="b000b0ea35d13fa4" providerId="LiveId" clId="{D8C9A2DB-8061-4726-A6E4-384FC0E2B3D5}" dt="2024-04-05T13:07:31.207" v="327" actId="478"/>
          <ac:cxnSpMkLst>
            <pc:docMk/>
            <pc:sldMk cId="756680276" sldId="915"/>
            <ac:cxnSpMk id="17" creationId="{65FFA937-97C6-4525-FE3F-3FF8879342FF}"/>
          </ac:cxnSpMkLst>
        </pc:cxnChg>
      </pc:sldChg>
      <pc:sldChg chg="modSp new del mod">
        <pc:chgData name="Kevin F" userId="b000b0ea35d13fa4" providerId="LiveId" clId="{D8C9A2DB-8061-4726-A6E4-384FC0E2B3D5}" dt="2024-04-05T13:36:16.907" v="993" actId="2696"/>
        <pc:sldMkLst>
          <pc:docMk/>
          <pc:sldMk cId="3849101246" sldId="917"/>
        </pc:sldMkLst>
        <pc:spChg chg="mod">
          <ac:chgData name="Kevin F" userId="b000b0ea35d13fa4" providerId="LiveId" clId="{D8C9A2DB-8061-4726-A6E4-384FC0E2B3D5}" dt="2024-04-05T13:35:32.471" v="904" actId="20577"/>
          <ac:spMkLst>
            <pc:docMk/>
            <pc:sldMk cId="3849101246" sldId="917"/>
            <ac:spMk id="2" creationId="{38FF7065-CAA0-58B5-A0FD-DA5E2BFCD8CF}"/>
          </ac:spMkLst>
        </pc:spChg>
        <pc:spChg chg="mod">
          <ac:chgData name="Kevin F" userId="b000b0ea35d13fa4" providerId="LiveId" clId="{D8C9A2DB-8061-4726-A6E4-384FC0E2B3D5}" dt="2024-04-05T13:36:07.743" v="992" actId="20577"/>
          <ac:spMkLst>
            <pc:docMk/>
            <pc:sldMk cId="3849101246" sldId="917"/>
            <ac:spMk id="3" creationId="{32E8D25E-FB65-6EAA-9509-89D389B115C3}"/>
          </ac:spMkLst>
        </pc:spChg>
      </pc:sldChg>
    </pc:docChg>
  </pc:docChgLst>
  <pc:docChgLst>
    <pc:chgData name="bjoern.usadel" userId="S::bjoern.usadel_gmail.com#ext#@csb488.onmicrosoft.com::8f737865-c89e-45bf-8d0e-d5f925177d3d" providerId="AD" clId="Web-{709142E4-6D04-493D-AF91-006B9463BE2C}"/>
    <pc:docChg chg="modSld">
      <pc:chgData name="bjoern.usadel" userId="S::bjoern.usadel_gmail.com#ext#@csb488.onmicrosoft.com::8f737865-c89e-45bf-8d0e-d5f925177d3d" providerId="AD" clId="Web-{709142E4-6D04-493D-AF91-006B9463BE2C}" dt="2020-09-19T16:01:05.023" v="107" actId="20577"/>
      <pc:docMkLst>
        <pc:docMk/>
      </pc:docMkLst>
      <pc:sldChg chg="modSp delCm">
        <pc:chgData name="bjoern.usadel" userId="S::bjoern.usadel_gmail.com#ext#@csb488.onmicrosoft.com::8f737865-c89e-45bf-8d0e-d5f925177d3d" providerId="AD" clId="Web-{709142E4-6D04-493D-AF91-006B9463BE2C}" dt="2020-09-19T15:54:02.500" v="101"/>
        <pc:sldMkLst>
          <pc:docMk/>
          <pc:sldMk cId="2377123924" sldId="262"/>
        </pc:sldMkLst>
        <pc:spChg chg="mod">
          <ac:chgData name="bjoern.usadel" userId="S::bjoern.usadel_gmail.com#ext#@csb488.onmicrosoft.com::8f737865-c89e-45bf-8d0e-d5f925177d3d" providerId="AD" clId="Web-{709142E4-6D04-493D-AF91-006B9463BE2C}" dt="2020-09-19T15:53:55.281" v="98" actId="20577"/>
          <ac:spMkLst>
            <pc:docMk/>
            <pc:sldMk cId="2377123924" sldId="262"/>
            <ac:spMk id="2" creationId="{4FC23C69-2038-4E71-9D49-5D4C71D6EC74}"/>
          </ac:spMkLst>
        </pc:spChg>
      </pc:sldChg>
      <pc:sldChg chg="modSp">
        <pc:chgData name="bjoern.usadel" userId="S::bjoern.usadel_gmail.com#ext#@csb488.onmicrosoft.com::8f737865-c89e-45bf-8d0e-d5f925177d3d" providerId="AD" clId="Web-{709142E4-6D04-493D-AF91-006B9463BE2C}" dt="2020-09-19T15:49:57.527" v="74" actId="20577"/>
        <pc:sldMkLst>
          <pc:docMk/>
          <pc:sldMk cId="3038501308" sldId="493"/>
        </pc:sldMkLst>
        <pc:spChg chg="mod">
          <ac:chgData name="bjoern.usadel" userId="S::bjoern.usadel_gmail.com#ext#@csb488.onmicrosoft.com::8f737865-c89e-45bf-8d0e-d5f925177d3d" providerId="AD" clId="Web-{709142E4-6D04-493D-AF91-006B9463BE2C}" dt="2020-09-19T15:49:57.527" v="74" actId="20577"/>
          <ac:spMkLst>
            <pc:docMk/>
            <pc:sldMk cId="3038501308" sldId="493"/>
            <ac:spMk id="30" creationId="{D65E2D16-7929-4CA3-9374-66D85CE2254F}"/>
          </ac:spMkLst>
        </pc:spChg>
      </pc:sldChg>
      <pc:sldChg chg="addSp modSp addCm">
        <pc:chgData name="bjoern.usadel" userId="S::bjoern.usadel_gmail.com#ext#@csb488.onmicrosoft.com::8f737865-c89e-45bf-8d0e-d5f925177d3d" providerId="AD" clId="Web-{709142E4-6D04-493D-AF91-006B9463BE2C}" dt="2020-09-19T15:48:28.667" v="52" actId="1076"/>
        <pc:sldMkLst>
          <pc:docMk/>
          <pc:sldMk cId="2829780714" sldId="503"/>
        </pc:sldMkLst>
        <pc:spChg chg="add mod">
          <ac:chgData name="bjoern.usadel" userId="S::bjoern.usadel_gmail.com#ext#@csb488.onmicrosoft.com::8f737865-c89e-45bf-8d0e-d5f925177d3d" providerId="AD" clId="Web-{709142E4-6D04-493D-AF91-006B9463BE2C}" dt="2020-09-19T15:48:28.667" v="52" actId="1076"/>
          <ac:spMkLst>
            <pc:docMk/>
            <pc:sldMk cId="2829780714" sldId="503"/>
            <ac:spMk id="3" creationId="{A3E0B110-717A-4E04-8892-C2A100F1B0E6}"/>
          </ac:spMkLst>
        </pc:spChg>
        <pc:spChg chg="mod">
          <ac:chgData name="bjoern.usadel" userId="S::bjoern.usadel_gmail.com#ext#@csb488.onmicrosoft.com::8f737865-c89e-45bf-8d0e-d5f925177d3d" providerId="AD" clId="Web-{709142E4-6D04-493D-AF91-006B9463BE2C}" dt="2020-09-19T15:47:38.697" v="24" actId="1076"/>
          <ac:spMkLst>
            <pc:docMk/>
            <pc:sldMk cId="2829780714" sldId="503"/>
            <ac:spMk id="56" creationId="{81179FE5-F23E-4B1E-940F-6990F6610646}"/>
          </ac:spMkLst>
        </pc:spChg>
        <pc:grpChg chg="mod">
          <ac:chgData name="bjoern.usadel" userId="S::bjoern.usadel_gmail.com#ext#@csb488.onmicrosoft.com::8f737865-c89e-45bf-8d0e-d5f925177d3d" providerId="AD" clId="Web-{709142E4-6D04-493D-AF91-006B9463BE2C}" dt="2020-09-19T15:47:38.635" v="22" actId="1076"/>
          <ac:grpSpMkLst>
            <pc:docMk/>
            <pc:sldMk cId="2829780714" sldId="503"/>
            <ac:grpSpMk id="4" creationId="{0D9D0B82-6879-4348-A42A-C83D71963396}"/>
          </ac:grpSpMkLst>
        </pc:grpChg>
        <pc:grpChg chg="mod">
          <ac:chgData name="bjoern.usadel" userId="S::bjoern.usadel_gmail.com#ext#@csb488.onmicrosoft.com::8f737865-c89e-45bf-8d0e-d5f925177d3d" providerId="AD" clId="Web-{709142E4-6D04-493D-AF91-006B9463BE2C}" dt="2020-09-19T15:47:38.682" v="23" actId="1076"/>
          <ac:grpSpMkLst>
            <pc:docMk/>
            <pc:sldMk cId="2829780714" sldId="503"/>
            <ac:grpSpMk id="30" creationId="{01F3A222-1D7A-49D7-8CF8-A489D94037A6}"/>
          </ac:grpSpMkLst>
        </pc:grpChg>
      </pc:sldChg>
      <pc:sldChg chg="delSp modSp">
        <pc:chgData name="bjoern.usadel" userId="S::bjoern.usadel_gmail.com#ext#@csb488.onmicrosoft.com::8f737865-c89e-45bf-8d0e-d5f925177d3d" providerId="AD" clId="Web-{709142E4-6D04-493D-AF91-006B9463BE2C}" dt="2020-09-19T15:51:23.513" v="91" actId="14100"/>
        <pc:sldMkLst>
          <pc:docMk/>
          <pc:sldMk cId="2347394911" sldId="518"/>
        </pc:sldMkLst>
        <pc:spChg chg="mod">
          <ac:chgData name="bjoern.usadel" userId="S::bjoern.usadel_gmail.com#ext#@csb488.onmicrosoft.com::8f737865-c89e-45bf-8d0e-d5f925177d3d" providerId="AD" clId="Web-{709142E4-6D04-493D-AF91-006B9463BE2C}" dt="2020-09-19T15:51:23.513" v="91" actId="14100"/>
          <ac:spMkLst>
            <pc:docMk/>
            <pc:sldMk cId="2347394911" sldId="518"/>
            <ac:spMk id="3" creationId="{9F66ED86-45FB-46F0-AAD4-2742657B18FA}"/>
          </ac:spMkLst>
        </pc:spChg>
        <pc:spChg chg="del mod">
          <ac:chgData name="bjoern.usadel" userId="S::bjoern.usadel_gmail.com#ext#@csb488.onmicrosoft.com::8f737865-c89e-45bf-8d0e-d5f925177d3d" providerId="AD" clId="Web-{709142E4-6D04-493D-AF91-006B9463BE2C}" dt="2020-09-19T15:50:33.559" v="78"/>
          <ac:spMkLst>
            <pc:docMk/>
            <pc:sldMk cId="2347394911" sldId="518"/>
            <ac:spMk id="13" creationId="{28DCFBE1-0921-4B90-BD49-03BE72C3A891}"/>
          </ac:spMkLst>
        </pc:spChg>
      </pc:sldChg>
      <pc:sldChg chg="modSp">
        <pc:chgData name="bjoern.usadel" userId="S::bjoern.usadel_gmail.com#ext#@csb488.onmicrosoft.com::8f737865-c89e-45bf-8d0e-d5f925177d3d" providerId="AD" clId="Web-{709142E4-6D04-493D-AF91-006B9463BE2C}" dt="2020-09-19T15:28:05.225" v="20" actId="1076"/>
        <pc:sldMkLst>
          <pc:docMk/>
          <pc:sldMk cId="3088830816" sldId="521"/>
        </pc:sldMkLst>
        <pc:spChg chg="mod">
          <ac:chgData name="bjoern.usadel" userId="S::bjoern.usadel_gmail.com#ext#@csb488.onmicrosoft.com::8f737865-c89e-45bf-8d0e-d5f925177d3d" providerId="AD" clId="Web-{709142E4-6D04-493D-AF91-006B9463BE2C}" dt="2020-09-19T15:28:05.225" v="20" actId="1076"/>
          <ac:spMkLst>
            <pc:docMk/>
            <pc:sldMk cId="3088830816" sldId="521"/>
            <ac:spMk id="3" creationId="{2ED18492-FE60-4C94-9F11-0CCB047F17E0}"/>
          </ac:spMkLst>
        </pc:spChg>
      </pc:sldChg>
      <pc:sldChg chg="modSp">
        <pc:chgData name="bjoern.usadel" userId="S::bjoern.usadel_gmail.com#ext#@csb488.onmicrosoft.com::8f737865-c89e-45bf-8d0e-d5f925177d3d" providerId="AD" clId="Web-{709142E4-6D04-493D-AF91-006B9463BE2C}" dt="2020-09-19T16:01:05.023" v="106" actId="20577"/>
        <pc:sldMkLst>
          <pc:docMk/>
          <pc:sldMk cId="2422977162" sldId="598"/>
        </pc:sldMkLst>
        <pc:spChg chg="mod">
          <ac:chgData name="bjoern.usadel" userId="S::bjoern.usadel_gmail.com#ext#@csb488.onmicrosoft.com::8f737865-c89e-45bf-8d0e-d5f925177d3d" providerId="AD" clId="Web-{709142E4-6D04-493D-AF91-006B9463BE2C}" dt="2020-09-19T16:01:05.023" v="106" actId="20577"/>
          <ac:spMkLst>
            <pc:docMk/>
            <pc:sldMk cId="2422977162" sldId="598"/>
            <ac:spMk id="3" creationId="{87BC9DC9-51FA-416D-B6B3-D780869904A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FA57E-2503-4B42-ABBF-5B82770A5C67}" type="datetimeFigureOut">
              <a:rPr lang="en-US" smtClean="0"/>
              <a:t>4/8/2024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31974C-EE7C-4F86-B223-35590550172E}" type="slidenum">
              <a:rPr lang="en-US" smtClean="0"/>
              <a:t>‹#›</a:t>
            </a:fld>
            <a:endParaRPr lang="en-US"/>
          </a:p>
        </p:txBody>
      </p:sp>
    </p:spTree>
    <p:extLst>
      <p:ext uri="{BB962C8B-B14F-4D97-AF65-F5344CB8AC3E}">
        <p14:creationId xmlns:p14="http://schemas.microsoft.com/office/powerpoint/2010/main" val="197131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br>
              <a:rPr lang="en-US" dirty="0"/>
            </a:br>
            <a:r>
              <a:rPr lang="en-US" dirty="0"/>
              <a:t>- </a:t>
            </a:r>
            <a:r>
              <a:rPr lang="en-US" dirty="0" err="1"/>
              <a:t>Wenn</a:t>
            </a:r>
            <a:r>
              <a:rPr lang="en-US" dirty="0"/>
              <a:t> </a:t>
            </a:r>
            <a:r>
              <a:rPr lang="en-US" dirty="0" err="1"/>
              <a:t>wir</a:t>
            </a:r>
            <a:r>
              <a:rPr lang="en-US" dirty="0"/>
              <a:t> </a:t>
            </a:r>
            <a:r>
              <a:rPr lang="en-US" dirty="0" err="1"/>
              <a:t>andere</a:t>
            </a:r>
            <a:r>
              <a:rPr lang="en-US" dirty="0"/>
              <a:t> </a:t>
            </a:r>
            <a:r>
              <a:rPr lang="en-US" dirty="0" err="1"/>
              <a:t>als</a:t>
            </a:r>
            <a:r>
              <a:rPr lang="en-US" dirty="0"/>
              <a:t> Google </a:t>
            </a:r>
            <a:r>
              <a:rPr lang="en-US" dirty="0" err="1"/>
              <a:t>haben</a:t>
            </a:r>
            <a:r>
              <a:rPr lang="en-US" dirty="0"/>
              <a:t> </a:t>
            </a:r>
            <a:r>
              <a:rPr lang="en-US" dirty="0" err="1"/>
              <a:t>auch</a:t>
            </a:r>
            <a:r>
              <a:rPr lang="en-US" dirty="0"/>
              <a:t> </a:t>
            </a:r>
            <a:r>
              <a:rPr lang="en-US" dirty="0" err="1"/>
              <a:t>hinzufügen</a:t>
            </a:r>
            <a:br>
              <a:rPr lang="en-US" dirty="0"/>
            </a:br>
            <a:br>
              <a:rPr lang="en-US" dirty="0"/>
            </a:br>
            <a:r>
              <a:rPr lang="en-US" dirty="0"/>
              <a:t>- </a:t>
            </a:r>
            <a:r>
              <a:rPr lang="en-US" dirty="0" err="1"/>
              <a:t>Hier</a:t>
            </a:r>
            <a:r>
              <a:rPr lang="en-US" dirty="0"/>
              <a:t> </a:t>
            </a:r>
            <a:r>
              <a:rPr lang="en-US" dirty="0" err="1"/>
              <a:t>kurz</a:t>
            </a:r>
            <a:r>
              <a:rPr lang="en-US" dirty="0"/>
              <a:t> </a:t>
            </a:r>
            <a:r>
              <a:rPr lang="en-US" dirty="0" err="1"/>
              <a:t>erwähnen</a:t>
            </a:r>
            <a:r>
              <a:rPr lang="en-US" dirty="0"/>
              <a:t>, </a:t>
            </a:r>
            <a:r>
              <a:rPr lang="en-US" dirty="0" err="1"/>
              <a:t>dass</a:t>
            </a:r>
            <a:r>
              <a:rPr lang="en-US" dirty="0"/>
              <a:t> </a:t>
            </a:r>
            <a:r>
              <a:rPr lang="en-US" dirty="0" err="1"/>
              <a:t>wir</a:t>
            </a:r>
            <a:r>
              <a:rPr lang="en-US" dirty="0"/>
              <a:t> </a:t>
            </a:r>
            <a:r>
              <a:rPr lang="en-US" dirty="0" err="1"/>
              <a:t>ein</a:t>
            </a:r>
            <a:r>
              <a:rPr lang="en-US" dirty="0"/>
              <a:t> FDO </a:t>
            </a:r>
            <a:r>
              <a:rPr lang="en-US" dirty="0" err="1"/>
              <a:t>namens</a:t>
            </a:r>
            <a:r>
              <a:rPr lang="en-US" dirty="0"/>
              <a:t> ARC </a:t>
            </a:r>
            <a:r>
              <a:rPr lang="en-US" dirty="0" err="1"/>
              <a:t>entwickelt</a:t>
            </a:r>
            <a:r>
              <a:rPr lang="en-US" dirty="0"/>
              <a:t> </a:t>
            </a:r>
            <a:r>
              <a:rPr lang="en-US" dirty="0" err="1"/>
              <a:t>haben</a:t>
            </a:r>
            <a:r>
              <a:rPr lang="en-US" dirty="0"/>
              <a:t>, </a:t>
            </a:r>
            <a:r>
              <a:rPr lang="en-US" dirty="0" err="1"/>
              <a:t>welche</a:t>
            </a:r>
            <a:r>
              <a:rPr lang="en-US" dirty="0"/>
              <a:t> </a:t>
            </a:r>
            <a:r>
              <a:rPr lang="en-US" dirty="0" err="1"/>
              <a:t>bei</a:t>
            </a:r>
            <a:r>
              <a:rPr lang="en-US" dirty="0"/>
              <a:t> </a:t>
            </a:r>
            <a:r>
              <a:rPr lang="en-US" dirty="0" err="1"/>
              <a:t>richtiger</a:t>
            </a:r>
            <a:r>
              <a:rPr lang="en-US" dirty="0"/>
              <a:t> </a:t>
            </a:r>
            <a:r>
              <a:rPr lang="en-US" dirty="0" err="1"/>
              <a:t>Nutzung</a:t>
            </a:r>
            <a:r>
              <a:rPr lang="en-US" dirty="0"/>
              <a:t> die </a:t>
            </a:r>
            <a:r>
              <a:rPr lang="en-US" dirty="0" err="1"/>
              <a:t>verschiedenen</a:t>
            </a:r>
            <a:r>
              <a:rPr lang="en-US" dirty="0"/>
              <a:t> </a:t>
            </a:r>
            <a:r>
              <a:rPr lang="en-US" dirty="0" err="1"/>
              <a:t>Ebenen</a:t>
            </a:r>
            <a:r>
              <a:rPr lang="en-US" dirty="0"/>
              <a:t> von FAIR </a:t>
            </a:r>
            <a:r>
              <a:rPr lang="en-US" dirty="0" err="1"/>
              <a:t>erfüllt</a:t>
            </a:r>
            <a:endParaRPr lang="en-US" dirty="0"/>
          </a:p>
          <a:p>
            <a:r>
              <a:rPr lang="en-US" dirty="0"/>
              <a:t>- </a:t>
            </a:r>
            <a:r>
              <a:rPr lang="de-DE" sz="1800" dirty="0">
                <a:effectLst/>
                <a:latin typeface="Calibri" panose="020F0502020204030204" pitchFamily="34" charset="0"/>
                <a:ea typeface="Calibri" panose="020F0502020204030204" pitchFamily="34" charset="0"/>
                <a:cs typeface="Arial" panose="020B0604020202020204" pitchFamily="34" charset="0"/>
              </a:rPr>
              <a:t>Unique-Moment -&gt; ARC füllt die Gap zwischen Standards, Repositorien und der unübersichtlichen FDM-Welt </a:t>
            </a:r>
          </a:p>
          <a:p>
            <a:r>
              <a:rPr lang="de-DE" sz="1800" dirty="0">
                <a:effectLst/>
                <a:latin typeface="Calibri" panose="020F0502020204030204" pitchFamily="34" charset="0"/>
                <a:ea typeface="Calibri" panose="020F0502020204030204" pitchFamily="34" charset="0"/>
                <a:cs typeface="Arial" panose="020B0604020202020204" pitchFamily="34" charset="0"/>
              </a:rPr>
              <a:t>- Das ist dadurch begründet, dass ARC zu allen Seiten offen und dadurch einfach zu integrieren ist &gt; Standards rein (kommt später noch) und Integrierbarkeit raus (Repos aber auch datenspezifische Zwischentools wie beispielsweise OMERO)</a:t>
            </a:r>
          </a:p>
          <a:p>
            <a:r>
              <a:rPr lang="de-DE" sz="1800" dirty="0">
                <a:effectLst/>
                <a:latin typeface="Calibri" panose="020F0502020204030204" pitchFamily="34" charset="0"/>
                <a:ea typeface="Calibri" panose="020F0502020204030204" pitchFamily="34" charset="0"/>
                <a:cs typeface="Arial" panose="020B0604020202020204" pitchFamily="34" charset="0"/>
              </a:rPr>
              <a:t>- Vll hier auch kurz Templates erwähnen</a:t>
            </a:r>
            <a:endParaRPr lang="en-DE" dirty="0"/>
          </a:p>
        </p:txBody>
      </p:sp>
      <p:sp>
        <p:nvSpPr>
          <p:cNvPr id="4" name="Slide Number Placeholder 3"/>
          <p:cNvSpPr>
            <a:spLocks noGrp="1"/>
          </p:cNvSpPr>
          <p:nvPr>
            <p:ph type="sldNum" sz="quarter" idx="5"/>
          </p:nvPr>
        </p:nvSpPr>
        <p:spPr/>
        <p:txBody>
          <a:bodyPr/>
          <a:lstStyle/>
          <a:p>
            <a:fld id="{FB31974C-EE7C-4F86-B223-35590550172E}" type="slidenum">
              <a:rPr lang="en-US" smtClean="0"/>
              <a:t>10</a:t>
            </a:fld>
            <a:endParaRPr lang="en-US"/>
          </a:p>
        </p:txBody>
      </p:sp>
    </p:spTree>
    <p:extLst>
      <p:ext uri="{BB962C8B-B14F-4D97-AF65-F5344CB8AC3E}">
        <p14:creationId xmlns:p14="http://schemas.microsoft.com/office/powerpoint/2010/main" val="3238147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31974C-EE7C-4F86-B223-35590550172E}" type="slidenum">
              <a:rPr lang="en-US" smtClean="0"/>
              <a:t>11</a:t>
            </a:fld>
            <a:endParaRPr lang="en-US"/>
          </a:p>
        </p:txBody>
      </p:sp>
    </p:spTree>
    <p:extLst>
      <p:ext uri="{BB962C8B-B14F-4D97-AF65-F5344CB8AC3E}">
        <p14:creationId xmlns:p14="http://schemas.microsoft.com/office/powerpoint/2010/main" val="2749623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31974C-EE7C-4F86-B223-35590550172E}" type="slidenum">
              <a:rPr lang="en-US" smtClean="0"/>
              <a:t>12</a:t>
            </a:fld>
            <a:endParaRPr lang="en-US"/>
          </a:p>
        </p:txBody>
      </p:sp>
    </p:spTree>
    <p:extLst>
      <p:ext uri="{BB962C8B-B14F-4D97-AF65-F5344CB8AC3E}">
        <p14:creationId xmlns:p14="http://schemas.microsoft.com/office/powerpoint/2010/main" val="2537365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FB31974C-EE7C-4F86-B223-35590550172E}" type="slidenum">
              <a:rPr lang="en-US" smtClean="0"/>
              <a:t>15</a:t>
            </a:fld>
            <a:endParaRPr lang="en-US"/>
          </a:p>
        </p:txBody>
      </p:sp>
    </p:spTree>
    <p:extLst>
      <p:ext uri="{BB962C8B-B14F-4D97-AF65-F5344CB8AC3E}">
        <p14:creationId xmlns:p14="http://schemas.microsoft.com/office/powerpoint/2010/main" val="3916934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Process model allows for separation of research elements. Experts in different stages of the research can focus their attention on specific processes and the participating entities. E.g. first step from observable to sample (next slide)</a:t>
            </a:r>
            <a:endParaRPr lang="LID4096" dirty="0"/>
          </a:p>
        </p:txBody>
      </p:sp>
      <p:sp>
        <p:nvSpPr>
          <p:cNvPr id="4" name="Slide Number Placeholder 3"/>
          <p:cNvSpPr>
            <a:spLocks noGrp="1"/>
          </p:cNvSpPr>
          <p:nvPr>
            <p:ph type="sldNum" sz="quarter" idx="5"/>
          </p:nvPr>
        </p:nvSpPr>
        <p:spPr/>
        <p:txBody>
          <a:bodyPr/>
          <a:lstStyle/>
          <a:p>
            <a:fld id="{FB31974C-EE7C-4F86-B223-35590550172E}" type="slidenum">
              <a:rPr lang="en-US" smtClean="0"/>
              <a:t>16</a:t>
            </a:fld>
            <a:endParaRPr lang="en-US"/>
          </a:p>
        </p:txBody>
      </p:sp>
    </p:spTree>
    <p:extLst>
      <p:ext uri="{BB962C8B-B14F-4D97-AF65-F5344CB8AC3E}">
        <p14:creationId xmlns:p14="http://schemas.microsoft.com/office/powerpoint/2010/main" val="90422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is never finished</a:t>
            </a:r>
            <a:endParaRPr lang="en-DE" dirty="0"/>
          </a:p>
        </p:txBody>
      </p:sp>
      <p:sp>
        <p:nvSpPr>
          <p:cNvPr id="4" name="Slide Number Placeholder 3"/>
          <p:cNvSpPr>
            <a:spLocks noGrp="1"/>
          </p:cNvSpPr>
          <p:nvPr>
            <p:ph type="sldNum" sz="quarter" idx="5"/>
          </p:nvPr>
        </p:nvSpPr>
        <p:spPr/>
        <p:txBody>
          <a:bodyPr/>
          <a:lstStyle/>
          <a:p>
            <a:fld id="{FB31974C-EE7C-4F86-B223-35590550172E}" type="slidenum">
              <a:rPr lang="en-US" smtClean="0"/>
              <a:t>31</a:t>
            </a:fld>
            <a:endParaRPr lang="en-US"/>
          </a:p>
        </p:txBody>
      </p:sp>
    </p:spTree>
    <p:extLst>
      <p:ext uri="{BB962C8B-B14F-4D97-AF65-F5344CB8AC3E}">
        <p14:creationId xmlns:p14="http://schemas.microsoft.com/office/powerpoint/2010/main" val="14313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err="1"/>
              <a:t>To</a:t>
            </a:r>
            <a:r>
              <a:rPr lang="de-DE"/>
              <a:t> </a:t>
            </a:r>
            <a:r>
              <a:rPr lang="de-DE" err="1"/>
              <a:t>increase</a:t>
            </a:r>
            <a:r>
              <a:rPr lang="de-DE"/>
              <a:t> </a:t>
            </a:r>
            <a:r>
              <a:rPr lang="de-DE" err="1"/>
              <a:t>interoperability</a:t>
            </a:r>
            <a:r>
              <a:rPr lang="de-DE"/>
              <a:t> and </a:t>
            </a:r>
            <a:r>
              <a:rPr lang="de-DE" err="1"/>
              <a:t>decentralized</a:t>
            </a:r>
            <a:r>
              <a:rPr lang="de-DE"/>
              <a:t> </a:t>
            </a:r>
            <a:r>
              <a:rPr lang="de-DE" err="1"/>
              <a:t>working</a:t>
            </a:r>
            <a:r>
              <a:rPr lang="de-DE"/>
              <a:t> </a:t>
            </a:r>
            <a:r>
              <a:rPr lang="de-DE" err="1"/>
              <a:t>capabilities</a:t>
            </a:r>
            <a:r>
              <a:rPr lang="de-DE"/>
              <a:t>, </a:t>
            </a:r>
            <a:r>
              <a:rPr lang="de-DE" err="1"/>
              <a:t>we</a:t>
            </a:r>
            <a:r>
              <a:rPr lang="de-DE"/>
              <a:t> </a:t>
            </a:r>
            <a:r>
              <a:rPr lang="de-DE" err="1"/>
              <a:t>use</a:t>
            </a:r>
            <a:r>
              <a:rPr lang="de-DE"/>
              <a:t> a persistent </a:t>
            </a:r>
            <a:r>
              <a:rPr lang="de-DE" err="1"/>
              <a:t>versioning</a:t>
            </a:r>
            <a:r>
              <a:rPr lang="de-DE"/>
              <a:t> </a:t>
            </a:r>
            <a:r>
              <a:rPr lang="de-DE" err="1"/>
              <a:t>based</a:t>
            </a:r>
            <a:r>
              <a:rPr lang="de-DE"/>
              <a:t> on </a:t>
            </a:r>
            <a:r>
              <a:rPr lang="de-DE" err="1"/>
              <a:t>git</a:t>
            </a:r>
            <a:r>
              <a:rPr lang="de-DE"/>
              <a:t>. </a:t>
            </a:r>
            <a:r>
              <a:rPr lang="de-DE" err="1"/>
              <a:t>Because</a:t>
            </a:r>
            <a:r>
              <a:rPr lang="de-DE"/>
              <a:t> </a:t>
            </a:r>
            <a:r>
              <a:rPr lang="de-DE" err="1"/>
              <a:t>of</a:t>
            </a:r>
            <a:r>
              <a:rPr lang="de-DE"/>
              <a:t> </a:t>
            </a:r>
            <a:r>
              <a:rPr lang="de-DE" err="1"/>
              <a:t>this</a:t>
            </a:r>
            <a:r>
              <a:rPr lang="de-DE"/>
              <a:t>, an ARC </a:t>
            </a:r>
            <a:r>
              <a:rPr lang="de-DE" err="1"/>
              <a:t>can</a:t>
            </a:r>
            <a:r>
              <a:rPr lang="de-DE"/>
              <a:t> </a:t>
            </a:r>
            <a:r>
              <a:rPr lang="de-DE" err="1"/>
              <a:t>evolve</a:t>
            </a:r>
            <a:r>
              <a:rPr lang="de-DE"/>
              <a:t> in parallel, but still </a:t>
            </a:r>
            <a:r>
              <a:rPr lang="de-DE" err="1"/>
              <a:t>be</a:t>
            </a:r>
            <a:r>
              <a:rPr lang="de-DE"/>
              <a:t> </a:t>
            </a:r>
            <a:r>
              <a:rPr lang="de-DE" err="1"/>
              <a:t>comparable</a:t>
            </a:r>
            <a:r>
              <a:rPr lang="de-DE"/>
              <a:t> and </a:t>
            </a:r>
            <a:r>
              <a:rPr lang="de-DE" err="1"/>
              <a:t>mergeable</a:t>
            </a:r>
            <a:r>
              <a:rPr lang="de-DE"/>
              <a:t>.</a:t>
            </a:r>
          </a:p>
        </p:txBody>
      </p:sp>
      <p:sp>
        <p:nvSpPr>
          <p:cNvPr id="4" name="Foliennummernplatzhalter 3"/>
          <p:cNvSpPr>
            <a:spLocks noGrp="1"/>
          </p:cNvSpPr>
          <p:nvPr>
            <p:ph type="sldNum" sz="quarter" idx="5"/>
          </p:nvPr>
        </p:nvSpPr>
        <p:spPr/>
        <p:txBody>
          <a:bodyPr/>
          <a:lstStyle/>
          <a:p>
            <a:fld id="{FB31974C-EE7C-4F86-B223-35590550172E}" type="slidenum">
              <a:rPr lang="en-US" smtClean="0"/>
              <a:t>46</a:t>
            </a:fld>
            <a:endParaRPr lang="en-US"/>
          </a:p>
        </p:txBody>
      </p:sp>
    </p:spTree>
    <p:extLst>
      <p:ext uri="{BB962C8B-B14F-4D97-AF65-F5344CB8AC3E}">
        <p14:creationId xmlns:p14="http://schemas.microsoft.com/office/powerpoint/2010/main" val="4094470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err="1"/>
              <a:t>why</a:t>
            </a:r>
            <a:r>
              <a:rPr lang="de-DE"/>
              <a:t> </a:t>
            </a:r>
            <a:r>
              <a:rPr lang="de-DE" err="1"/>
              <a:t>though</a:t>
            </a:r>
            <a:r>
              <a:rPr lang="de-DE"/>
              <a:t> (Spezifikation?)-&gt; </a:t>
            </a:r>
          </a:p>
          <a:p>
            <a:endParaRPr lang="de-DE"/>
          </a:p>
        </p:txBody>
      </p:sp>
      <p:sp>
        <p:nvSpPr>
          <p:cNvPr id="4" name="Foliennummernplatzhalter 3"/>
          <p:cNvSpPr>
            <a:spLocks noGrp="1"/>
          </p:cNvSpPr>
          <p:nvPr>
            <p:ph type="sldNum" sz="quarter" idx="5"/>
          </p:nvPr>
        </p:nvSpPr>
        <p:spPr/>
        <p:txBody>
          <a:bodyPr/>
          <a:lstStyle/>
          <a:p>
            <a:fld id="{FB31974C-EE7C-4F86-B223-35590550172E}" type="slidenum">
              <a:rPr lang="en-US" smtClean="0"/>
              <a:t>50</a:t>
            </a:fld>
            <a:endParaRPr lang="en-US"/>
          </a:p>
        </p:txBody>
      </p:sp>
    </p:spTree>
    <p:extLst>
      <p:ext uri="{BB962C8B-B14F-4D97-AF65-F5344CB8AC3E}">
        <p14:creationId xmlns:p14="http://schemas.microsoft.com/office/powerpoint/2010/main" val="349928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err="1"/>
              <a:t>why</a:t>
            </a:r>
            <a:r>
              <a:rPr lang="de-DE"/>
              <a:t> </a:t>
            </a:r>
            <a:r>
              <a:rPr lang="de-DE" err="1"/>
              <a:t>though</a:t>
            </a:r>
            <a:r>
              <a:rPr lang="de-DE"/>
              <a:t> (Spezifikation?)-&gt; </a:t>
            </a:r>
          </a:p>
          <a:p>
            <a:endParaRPr lang="de-DE"/>
          </a:p>
        </p:txBody>
      </p:sp>
      <p:sp>
        <p:nvSpPr>
          <p:cNvPr id="4" name="Foliennummernplatzhalter 3"/>
          <p:cNvSpPr>
            <a:spLocks noGrp="1"/>
          </p:cNvSpPr>
          <p:nvPr>
            <p:ph type="sldNum" sz="quarter" idx="5"/>
          </p:nvPr>
        </p:nvSpPr>
        <p:spPr/>
        <p:txBody>
          <a:bodyPr/>
          <a:lstStyle/>
          <a:p>
            <a:fld id="{FB31974C-EE7C-4F86-B223-35590550172E}" type="slidenum">
              <a:rPr lang="en-US" smtClean="0"/>
              <a:t>53</a:t>
            </a:fld>
            <a:endParaRPr lang="en-US"/>
          </a:p>
        </p:txBody>
      </p:sp>
    </p:spTree>
    <p:extLst>
      <p:ext uri="{BB962C8B-B14F-4D97-AF65-F5344CB8AC3E}">
        <p14:creationId xmlns:p14="http://schemas.microsoft.com/office/powerpoint/2010/main" val="44307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781CC-1534-4F1D-B5E8-BEA1339166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02BC20-45C4-49F7-8563-9D87A0CEB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69E738-3505-45F5-9FB9-6B07503CB6A4}"/>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CD6E1C79-54E2-4F6B-9B3D-7B0887261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5966F4-9270-4DA3-B60C-6D22DC91CF76}"/>
              </a:ext>
            </a:extLst>
          </p:cNvPr>
          <p:cNvSpPr>
            <a:spLocks noGrp="1"/>
          </p:cNvSpPr>
          <p:nvPr>
            <p:ph type="sldNum" sz="quarter" idx="12"/>
          </p:nvPr>
        </p:nvSpPr>
        <p:spPr/>
        <p:txBody>
          <a:bodyPr/>
          <a:lstStyle/>
          <a:p>
            <a:fld id="{0BC9728D-601D-4750-A7D4-1F9C7A4BF5DD}" type="slidenum">
              <a:rPr lang="en-US" smtClean="0"/>
              <a:t>‹#›</a:t>
            </a:fld>
            <a:endParaRPr lang="en-US"/>
          </a:p>
        </p:txBody>
      </p:sp>
      <p:sp>
        <p:nvSpPr>
          <p:cNvPr id="7" name="Rectangle 6">
            <a:extLst>
              <a:ext uri="{FF2B5EF4-FFF2-40B4-BE49-F238E27FC236}">
                <a16:creationId xmlns:a16="http://schemas.microsoft.com/office/drawing/2014/main" id="{5175D866-1128-45CA-A1AD-E85AC40CBAA1}"/>
              </a:ext>
            </a:extLst>
          </p:cNvPr>
          <p:cNvSpPr/>
          <p:nvPr userDrawn="1"/>
        </p:nvSpPr>
        <p:spPr>
          <a:xfrm>
            <a:off x="0" y="0"/>
            <a:ext cx="12192000" cy="68580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5134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88A3-7722-4095-A174-C693D0A711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208C22-78B0-4300-8F82-FEAD6C9935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837EB-CC4C-45D1-8560-B59895F3A5E5}"/>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5E408F56-3DDD-4312-B0A9-F880B66B1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FB1F-2659-4BC2-BCAD-D92D5B9AE185}"/>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4032070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26FB03-D2AD-4CDE-ABC1-3C1CEC2088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6B2B09-7F57-4CF4-ABF4-2E7A61854D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DDDF8-1434-45E5-9048-DD6F22C47427}"/>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4E9B3035-FEA6-4903-9121-D823023EC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4C78C-9BE6-4861-94AC-0ADC9769D7EB}"/>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4270455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CE491-BDAA-4755-AF57-EC75CD1093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7B67BC-C688-41E6-AC2F-D6859564E7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7CCB83-EC3E-466A-99B8-2E3408C679E1}"/>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44A10B46-9402-4B4D-BFEF-FB2BF19FB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DDDF6-66FF-4144-A351-AAF25030C37B}"/>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129306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5414-7881-4FB2-A02F-6A8FC19454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46BEEF-7C93-4571-B693-578C34B1A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035620-6B92-4DB5-9A50-DC580BF4A158}"/>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A79E1C6C-918D-400F-9441-898721038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B51BC7-DAEF-4EF2-A2A4-9A19F5D92266}"/>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2112192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2B658-4DE7-402F-9574-7713CB8017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E610F-4E56-44CF-9CD0-1AC1BCB916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33B6DF-980B-4C8D-BD90-15354F685D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CC5F47-CE49-4164-A8DD-2E66118C0863}"/>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6" name="Footer Placeholder 5">
            <a:extLst>
              <a:ext uri="{FF2B5EF4-FFF2-40B4-BE49-F238E27FC236}">
                <a16:creationId xmlns:a16="http://schemas.microsoft.com/office/drawing/2014/main" id="{2D39AE74-9BF5-41CB-BC90-24B017476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DA2081-BDA5-4FC1-86B8-0886FB74B3AB}"/>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2312413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BC066-7C84-4611-A8E6-9B8E1EBD0E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4EA29D-1CF7-42F8-9576-11EF4F241B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DF7CED-B00C-473A-923E-FC52A42646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AFFB48-10A9-4F0D-B077-83399B21A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3C125F-67FC-44AC-BFAC-FB26949AB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635420-6FFD-4C3B-A84A-35CF86BC6475}"/>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8" name="Footer Placeholder 7">
            <a:extLst>
              <a:ext uri="{FF2B5EF4-FFF2-40B4-BE49-F238E27FC236}">
                <a16:creationId xmlns:a16="http://schemas.microsoft.com/office/drawing/2014/main" id="{149DE539-39B0-4C2F-B20B-0F8BFBC24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1B67DB-252A-4886-A46E-A3DD4B6E60F0}"/>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1556795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FAEE-A78B-4344-B495-6FB7940DD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2690B8-2E99-40AE-A827-CB8971A4B725}"/>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4" name="Footer Placeholder 3">
            <a:extLst>
              <a:ext uri="{FF2B5EF4-FFF2-40B4-BE49-F238E27FC236}">
                <a16:creationId xmlns:a16="http://schemas.microsoft.com/office/drawing/2014/main" id="{78B84BE3-BA30-4463-B696-593229059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D37C1F-8586-47A8-825B-36D558659ADA}"/>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3527273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758E16-8FFE-4350-942F-0DDA14DB2B8A}"/>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3" name="Footer Placeholder 2">
            <a:extLst>
              <a:ext uri="{FF2B5EF4-FFF2-40B4-BE49-F238E27FC236}">
                <a16:creationId xmlns:a16="http://schemas.microsoft.com/office/drawing/2014/main" id="{B7528CCF-96E2-44C9-9655-0A99F6C0C9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2ED8EF-A628-4364-9D78-EDB5DE02E032}"/>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1024162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AA18-3696-487C-AD98-47490A609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871C96-F7A2-49DA-9729-99E8BB1370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EC5155-E6DF-452E-ACED-4A7BE4BE57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ED138A-AA61-4641-9582-842399D82782}"/>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6" name="Footer Placeholder 5">
            <a:extLst>
              <a:ext uri="{FF2B5EF4-FFF2-40B4-BE49-F238E27FC236}">
                <a16:creationId xmlns:a16="http://schemas.microsoft.com/office/drawing/2014/main" id="{FEBBA0CC-90AE-43BE-903D-34BC1F15AF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449588-6C45-4415-A478-85BA86FFF16A}"/>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352232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3719-FD5E-4882-94B1-B683CED581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9DFEE0-F3EF-4B7C-B44F-A3F31530EE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557946-F128-4519-A422-3E977A2A8A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ED4F52-D7EA-400E-8D6C-4C6403426296}"/>
              </a:ext>
            </a:extLst>
          </p:cNvPr>
          <p:cNvSpPr>
            <a:spLocks noGrp="1"/>
          </p:cNvSpPr>
          <p:nvPr>
            <p:ph type="dt" sz="half" idx="10"/>
          </p:nvPr>
        </p:nvSpPr>
        <p:spPr/>
        <p:txBody>
          <a:bodyPr/>
          <a:lstStyle/>
          <a:p>
            <a:fld id="{F2997AD0-D706-4661-89B5-98D4F62EDF42}" type="datetimeFigureOut">
              <a:rPr lang="en-US" smtClean="0"/>
              <a:t>4/8/2024</a:t>
            </a:fld>
            <a:endParaRPr lang="en-US"/>
          </a:p>
        </p:txBody>
      </p:sp>
      <p:sp>
        <p:nvSpPr>
          <p:cNvPr id="6" name="Footer Placeholder 5">
            <a:extLst>
              <a:ext uri="{FF2B5EF4-FFF2-40B4-BE49-F238E27FC236}">
                <a16:creationId xmlns:a16="http://schemas.microsoft.com/office/drawing/2014/main" id="{F179E7D1-C02C-4298-90F9-1F94849AE8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9FC28-A168-4DF9-9E1B-5BBAB1B0A50B}"/>
              </a:ext>
            </a:extLst>
          </p:cNvPr>
          <p:cNvSpPr>
            <a:spLocks noGrp="1"/>
          </p:cNvSpPr>
          <p:nvPr>
            <p:ph type="sldNum" sz="quarter" idx="12"/>
          </p:nvPr>
        </p:nvSpPr>
        <p:spPr/>
        <p:txBody>
          <a:bodyPr/>
          <a:lstStyle/>
          <a:p>
            <a:fld id="{0BC9728D-601D-4750-A7D4-1F9C7A4BF5DD}" type="slidenum">
              <a:rPr lang="en-US" smtClean="0"/>
              <a:t>‹#›</a:t>
            </a:fld>
            <a:endParaRPr lang="en-US"/>
          </a:p>
        </p:txBody>
      </p:sp>
    </p:spTree>
    <p:extLst>
      <p:ext uri="{BB962C8B-B14F-4D97-AF65-F5344CB8AC3E}">
        <p14:creationId xmlns:p14="http://schemas.microsoft.com/office/powerpoint/2010/main" val="2890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F25275-0FBF-43ED-953B-55DE979C7EF9}"/>
              </a:ext>
            </a:extLst>
          </p:cNvPr>
          <p:cNvSpPr>
            <a:spLocks noGrp="1"/>
          </p:cNvSpPr>
          <p:nvPr>
            <p:ph type="title"/>
          </p:nvPr>
        </p:nvSpPr>
        <p:spPr>
          <a:xfrm>
            <a:off x="838200" y="95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ED60DD-26D6-4E6C-9B10-F45DCBA76E34}"/>
              </a:ext>
            </a:extLst>
          </p:cNvPr>
          <p:cNvSpPr>
            <a:spLocks noGrp="1"/>
          </p:cNvSpPr>
          <p:nvPr>
            <p:ph type="body" idx="1"/>
          </p:nvPr>
        </p:nvSpPr>
        <p:spPr>
          <a:xfrm>
            <a:off x="838200" y="1480465"/>
            <a:ext cx="10515600" cy="4696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572561-BC2F-49BF-A6C7-E8D78E1802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997AD0-D706-4661-89B5-98D4F62EDF42}" type="datetimeFigureOut">
              <a:rPr lang="en-US" smtClean="0"/>
              <a:t>4/8/2024</a:t>
            </a:fld>
            <a:endParaRPr lang="en-US"/>
          </a:p>
        </p:txBody>
      </p:sp>
      <p:sp>
        <p:nvSpPr>
          <p:cNvPr id="5" name="Footer Placeholder 4">
            <a:extLst>
              <a:ext uri="{FF2B5EF4-FFF2-40B4-BE49-F238E27FC236}">
                <a16:creationId xmlns:a16="http://schemas.microsoft.com/office/drawing/2014/main" id="{7781E5B8-976D-4E7C-8C9C-EA7A8CB3F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2C66AE-D148-4470-9F64-D72DC2FDDF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9728D-601D-4750-A7D4-1F9C7A4BF5DD}" type="slidenum">
              <a:rPr lang="en-US" smtClean="0"/>
              <a:t>‹#›</a:t>
            </a:fld>
            <a:endParaRPr lang="en-US"/>
          </a:p>
        </p:txBody>
      </p:sp>
      <p:sp>
        <p:nvSpPr>
          <p:cNvPr id="7" name="Rectangle 6">
            <a:extLst>
              <a:ext uri="{FF2B5EF4-FFF2-40B4-BE49-F238E27FC236}">
                <a16:creationId xmlns:a16="http://schemas.microsoft.com/office/drawing/2014/main" id="{813BD9EA-BBF3-4C00-AD98-ED627FA2B83F}"/>
              </a:ext>
            </a:extLst>
          </p:cNvPr>
          <p:cNvSpPr/>
          <p:nvPr userDrawn="1"/>
        </p:nvSpPr>
        <p:spPr>
          <a:xfrm>
            <a:off x="0" y="6812280"/>
            <a:ext cx="1219200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2191AD3-A2C4-40A0-8096-17D5A4AC4AC6}"/>
              </a:ext>
            </a:extLst>
          </p:cNvPr>
          <p:cNvPicPr>
            <a:picLocks noChangeAspect="1"/>
          </p:cNvPicPr>
          <p:nvPr userDrawn="1"/>
        </p:nvPicPr>
        <p:blipFill>
          <a:blip r:embed="rId13"/>
          <a:stretch>
            <a:fillRect/>
          </a:stretch>
        </p:blipFill>
        <p:spPr>
          <a:xfrm>
            <a:off x="94871" y="6256692"/>
            <a:ext cx="844929" cy="504788"/>
          </a:xfrm>
          <a:prstGeom prst="rect">
            <a:avLst/>
          </a:prstGeom>
        </p:spPr>
      </p:pic>
    </p:spTree>
    <p:extLst>
      <p:ext uri="{BB962C8B-B14F-4D97-AF65-F5344CB8AC3E}">
        <p14:creationId xmlns:p14="http://schemas.microsoft.com/office/powerpoint/2010/main" val="3963319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9.pn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5" Type="http://schemas.openxmlformats.org/officeDocument/2006/relationships/image" Target="../media/image17.png"/><Relationship Id="rId10" Type="http://schemas.microsoft.com/office/2007/relationships/hdphoto" Target="../media/hdphoto3.wdp"/><Relationship Id="rId19" Type="http://schemas.microsoft.com/office/2007/relationships/hdphoto" Target="../media/hdphoto5.wdp"/><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4.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8.png"/><Relationship Id="rId7" Type="http://schemas.openxmlformats.org/officeDocument/2006/relationships/image" Target="../media/image23.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27.jpeg"/><Relationship Id="rId3" Type="http://schemas.openxmlformats.org/officeDocument/2006/relationships/hyperlink" Target="https://doi.org/10.1111/tpj.16474" TargetMode="External"/><Relationship Id="rId7" Type="http://schemas.openxmlformats.org/officeDocument/2006/relationships/image" Target="../media/image10.png"/><Relationship Id="rId12" Type="http://schemas.openxmlformats.org/officeDocument/2006/relationships/image" Target="../media/image45.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44.svg"/><Relationship Id="rId5" Type="http://schemas.microsoft.com/office/2007/relationships/hdphoto" Target="../media/hdphoto7.wdp"/><Relationship Id="rId10"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2.sv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58.png"/><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svg"/><Relationship Id="rId9" Type="http://schemas.openxmlformats.org/officeDocument/2006/relationships/image" Target="../media/image65.svg"/></Relationships>
</file>

<file path=ppt/slides/_rels/slide5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0.png"/><Relationship Id="rId7" Type="http://schemas.openxmlformats.org/officeDocument/2006/relationships/image" Target="../media/image63.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svg"/><Relationship Id="rId9" Type="http://schemas.openxmlformats.org/officeDocument/2006/relationships/image" Target="../media/image65.svg"/></Relationships>
</file>

<file path=ppt/slides/_rels/slide5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svg"/></Relationships>
</file>

<file path=ppt/slides/_rels/slide5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statista.com/statistics/793628/worldwide-developer-survey-most-used-languages/"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1.svg"/><Relationship Id="rId7" Type="http://schemas.openxmlformats.org/officeDocument/2006/relationships/image" Target="../media/image64.png"/><Relationship Id="rId12" Type="http://schemas.openxmlformats.org/officeDocument/2006/relationships/image" Target="../media/image100.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3.svg"/><Relationship Id="rId11" Type="http://schemas.openxmlformats.org/officeDocument/2006/relationships/image" Target="../media/image99.png"/><Relationship Id="rId5" Type="http://schemas.openxmlformats.org/officeDocument/2006/relationships/image" Target="../media/image62.png"/><Relationship Id="rId10" Type="http://schemas.openxmlformats.org/officeDocument/2006/relationships/image" Target="../media/image70.svg"/><Relationship Id="rId4" Type="http://schemas.openxmlformats.org/officeDocument/2006/relationships/image" Target="../media/image59.png"/><Relationship Id="rId9" Type="http://schemas.openxmlformats.org/officeDocument/2006/relationships/image" Target="../media/image69.png"/></Relationships>
</file>

<file path=ppt/slides/_rels/slide66.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727F9914-98E4-4A27-81D5-0E7C1CDF8B27}"/>
              </a:ext>
            </a:extLst>
          </p:cNvPr>
          <p:cNvGrpSpPr>
            <a:grpSpLocks noChangeAspect="1"/>
          </p:cNvGrpSpPr>
          <p:nvPr/>
        </p:nvGrpSpPr>
        <p:grpSpPr>
          <a:xfrm rot="3600000">
            <a:off x="-1275561" y="-1929412"/>
            <a:ext cx="4011275" cy="5085937"/>
            <a:chOff x="3184525" y="1872136"/>
            <a:chExt cx="3337617" cy="4231802"/>
          </a:xfrm>
          <a:solidFill>
            <a:srgbClr val="70AD47">
              <a:lumMod val="20000"/>
              <a:lumOff val="80000"/>
            </a:srgbClr>
          </a:solidFill>
        </p:grpSpPr>
        <p:sp>
          <p:nvSpPr>
            <p:cNvPr id="93" name="Freeform: Shape 92">
              <a:extLst>
                <a:ext uri="{FF2B5EF4-FFF2-40B4-BE49-F238E27FC236}">
                  <a16:creationId xmlns:a16="http://schemas.microsoft.com/office/drawing/2014/main" id="{208BFCBF-B773-4BF8-8C68-114F91D27888}"/>
                </a:ext>
              </a:extLst>
            </p:cNvPr>
            <p:cNvSpPr/>
            <p:nvPr/>
          </p:nvSpPr>
          <p:spPr>
            <a:xfrm>
              <a:off x="3917619" y="1872136"/>
              <a:ext cx="2604523" cy="2233997"/>
            </a:xfrm>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fill="none" extrusionOk="0">
                  <a:moveTo>
                    <a:pt x="678216" y="1289261"/>
                  </a:moveTo>
                  <a:cubicBezTo>
                    <a:pt x="660147" y="1270970"/>
                    <a:pt x="612224" y="1239611"/>
                    <a:pt x="593710" y="1232924"/>
                  </a:cubicBezTo>
                  <a:cubicBezTo>
                    <a:pt x="530950" y="1215688"/>
                    <a:pt x="442831" y="1216111"/>
                    <a:pt x="418197" y="1204755"/>
                  </a:cubicBezTo>
                  <a:cubicBezTo>
                    <a:pt x="373809" y="1182682"/>
                    <a:pt x="244327" y="1096288"/>
                    <a:pt x="169012" y="1076912"/>
                  </a:cubicBezTo>
                  <a:cubicBezTo>
                    <a:pt x="169057" y="1053229"/>
                    <a:pt x="114556" y="1005924"/>
                    <a:pt x="67172" y="946903"/>
                  </a:cubicBezTo>
                  <a:cubicBezTo>
                    <a:pt x="38547" y="927006"/>
                    <a:pt x="3312" y="783126"/>
                    <a:pt x="0" y="693384"/>
                  </a:cubicBezTo>
                  <a:cubicBezTo>
                    <a:pt x="19703" y="574331"/>
                    <a:pt x="26508" y="505710"/>
                    <a:pt x="26002" y="446366"/>
                  </a:cubicBezTo>
                  <a:cubicBezTo>
                    <a:pt x="42213" y="426547"/>
                    <a:pt x="67390" y="314469"/>
                    <a:pt x="104008" y="270854"/>
                  </a:cubicBezTo>
                  <a:cubicBezTo>
                    <a:pt x="128650" y="258351"/>
                    <a:pt x="173988" y="174520"/>
                    <a:pt x="221016" y="106175"/>
                  </a:cubicBezTo>
                  <a:cubicBezTo>
                    <a:pt x="249836" y="80876"/>
                    <a:pt x="313871" y="56732"/>
                    <a:pt x="331524" y="34670"/>
                  </a:cubicBezTo>
                  <a:cubicBezTo>
                    <a:pt x="389853" y="10694"/>
                    <a:pt x="418539" y="23610"/>
                    <a:pt x="472368" y="0"/>
                  </a:cubicBezTo>
                  <a:cubicBezTo>
                    <a:pt x="562829" y="11195"/>
                    <a:pt x="606560" y="16279"/>
                    <a:pt x="660881" y="4334"/>
                  </a:cubicBezTo>
                  <a:cubicBezTo>
                    <a:pt x="683442" y="25164"/>
                    <a:pt x="818434" y="88619"/>
                    <a:pt x="860229" y="101841"/>
                  </a:cubicBezTo>
                  <a:cubicBezTo>
                    <a:pt x="880639" y="124011"/>
                    <a:pt x="976073" y="179991"/>
                    <a:pt x="1027075" y="225350"/>
                  </a:cubicBezTo>
                  <a:cubicBezTo>
                    <a:pt x="1041403" y="237474"/>
                    <a:pt x="1104602" y="314858"/>
                    <a:pt x="1126749" y="322857"/>
                  </a:cubicBezTo>
                  <a:cubicBezTo>
                    <a:pt x="1133658" y="343737"/>
                    <a:pt x="1162914" y="387584"/>
                    <a:pt x="1189587" y="455034"/>
                  </a:cubicBezTo>
                  <a:cubicBezTo>
                    <a:pt x="1220621" y="515403"/>
                    <a:pt x="1207540" y="537199"/>
                    <a:pt x="1241590" y="602378"/>
                  </a:cubicBezTo>
                  <a:cubicBezTo>
                    <a:pt x="1241164" y="622879"/>
                    <a:pt x="1258195" y="664902"/>
                    <a:pt x="1265426" y="704219"/>
                  </a:cubicBezTo>
                  <a:cubicBezTo>
                    <a:pt x="1269484" y="739365"/>
                    <a:pt x="1245468" y="770493"/>
                    <a:pt x="1235090" y="838562"/>
                  </a:cubicBezTo>
                  <a:cubicBezTo>
                    <a:pt x="1212332" y="848581"/>
                    <a:pt x="1159568" y="951456"/>
                    <a:pt x="1135416" y="979405"/>
                  </a:cubicBezTo>
                  <a:cubicBezTo>
                    <a:pt x="1089280" y="1021021"/>
                    <a:pt x="1052563" y="1075180"/>
                    <a:pt x="1024908" y="1100747"/>
                  </a:cubicBezTo>
                  <a:cubicBezTo>
                    <a:pt x="990941" y="1133255"/>
                    <a:pt x="970101" y="1143668"/>
                    <a:pt x="931735" y="1180920"/>
                  </a:cubicBezTo>
                  <a:cubicBezTo>
                    <a:pt x="932222" y="1201002"/>
                    <a:pt x="908432" y="1288660"/>
                    <a:pt x="912233" y="1304429"/>
                  </a:cubicBezTo>
                  <a:cubicBezTo>
                    <a:pt x="918369" y="1329020"/>
                    <a:pt x="917988" y="1385335"/>
                    <a:pt x="916567" y="1417104"/>
                  </a:cubicBezTo>
                  <a:cubicBezTo>
                    <a:pt x="910356" y="1486529"/>
                    <a:pt x="936426" y="1588026"/>
                    <a:pt x="983738" y="1705291"/>
                  </a:cubicBezTo>
                  <a:cubicBezTo>
                    <a:pt x="1007034" y="1847213"/>
                    <a:pt x="995140" y="1874206"/>
                    <a:pt x="1040076" y="1989146"/>
                  </a:cubicBezTo>
                  <a:cubicBezTo>
                    <a:pt x="1051442" y="2005674"/>
                    <a:pt x="1051266" y="2099343"/>
                    <a:pt x="1068245" y="2153824"/>
                  </a:cubicBezTo>
                  <a:cubicBezTo>
                    <a:pt x="1199514" y="2031312"/>
                    <a:pt x="1315076" y="1805631"/>
                    <a:pt x="1391101" y="1668455"/>
                  </a:cubicBezTo>
                  <a:cubicBezTo>
                    <a:pt x="1391396" y="1651761"/>
                    <a:pt x="1399188" y="1631088"/>
                    <a:pt x="1408436" y="1596950"/>
                  </a:cubicBezTo>
                  <a:cubicBezTo>
                    <a:pt x="1400966" y="1578269"/>
                    <a:pt x="1387417" y="1519722"/>
                    <a:pt x="1375934" y="1503777"/>
                  </a:cubicBezTo>
                  <a:cubicBezTo>
                    <a:pt x="1359202" y="1478878"/>
                    <a:pt x="1340014" y="1444836"/>
                    <a:pt x="1326097" y="1404103"/>
                  </a:cubicBezTo>
                  <a:cubicBezTo>
                    <a:pt x="1325760" y="1368850"/>
                    <a:pt x="1326922" y="1309584"/>
                    <a:pt x="1313096" y="1280594"/>
                  </a:cubicBezTo>
                  <a:cubicBezTo>
                    <a:pt x="1309929" y="1269031"/>
                    <a:pt x="1314400" y="1235842"/>
                    <a:pt x="1319596" y="1191754"/>
                  </a:cubicBezTo>
                  <a:cubicBezTo>
                    <a:pt x="1329842" y="1175579"/>
                    <a:pt x="1342922" y="1111158"/>
                    <a:pt x="1354265" y="1087746"/>
                  </a:cubicBezTo>
                  <a:cubicBezTo>
                    <a:pt x="1357543" y="1072938"/>
                    <a:pt x="1409038" y="1037328"/>
                    <a:pt x="1432271" y="1001073"/>
                  </a:cubicBezTo>
                  <a:cubicBezTo>
                    <a:pt x="1464856" y="948285"/>
                    <a:pt x="1470033" y="918366"/>
                    <a:pt x="1492942" y="888399"/>
                  </a:cubicBezTo>
                  <a:cubicBezTo>
                    <a:pt x="1535124" y="850850"/>
                    <a:pt x="1599466" y="762692"/>
                    <a:pt x="1631619" y="751889"/>
                  </a:cubicBezTo>
                  <a:cubicBezTo>
                    <a:pt x="1673275" y="714718"/>
                    <a:pt x="1699889" y="702852"/>
                    <a:pt x="1722626" y="680383"/>
                  </a:cubicBezTo>
                  <a:cubicBezTo>
                    <a:pt x="1744360" y="666400"/>
                    <a:pt x="1768028" y="654433"/>
                    <a:pt x="1781130" y="650048"/>
                  </a:cubicBezTo>
                  <a:cubicBezTo>
                    <a:pt x="1786242" y="645134"/>
                    <a:pt x="1823245" y="635797"/>
                    <a:pt x="1835300" y="632713"/>
                  </a:cubicBezTo>
                  <a:cubicBezTo>
                    <a:pt x="1849934" y="618187"/>
                    <a:pt x="1895380" y="599949"/>
                    <a:pt x="1934974" y="585043"/>
                  </a:cubicBezTo>
                  <a:cubicBezTo>
                    <a:pt x="1966741" y="574314"/>
                    <a:pt x="1986207" y="558600"/>
                    <a:pt x="2017314" y="546040"/>
                  </a:cubicBezTo>
                  <a:cubicBezTo>
                    <a:pt x="2051507" y="531636"/>
                    <a:pt x="2062449" y="530930"/>
                    <a:pt x="2093153" y="528706"/>
                  </a:cubicBezTo>
                  <a:cubicBezTo>
                    <a:pt x="2105947" y="530246"/>
                    <a:pt x="2137945" y="530758"/>
                    <a:pt x="2181992" y="526539"/>
                  </a:cubicBezTo>
                  <a:cubicBezTo>
                    <a:pt x="2198519" y="531027"/>
                    <a:pt x="2220589" y="541099"/>
                    <a:pt x="2242663" y="546040"/>
                  </a:cubicBezTo>
                  <a:cubicBezTo>
                    <a:pt x="2260850" y="553083"/>
                    <a:pt x="2315413" y="566558"/>
                    <a:pt x="2353172" y="580709"/>
                  </a:cubicBezTo>
                  <a:cubicBezTo>
                    <a:pt x="2395991" y="599723"/>
                    <a:pt x="2434752" y="622444"/>
                    <a:pt x="2446345" y="634880"/>
                  </a:cubicBezTo>
                  <a:cubicBezTo>
                    <a:pt x="2468078" y="645881"/>
                    <a:pt x="2483484" y="660795"/>
                    <a:pt x="2511350" y="695551"/>
                  </a:cubicBezTo>
                  <a:cubicBezTo>
                    <a:pt x="2529276" y="734496"/>
                    <a:pt x="2542430" y="761680"/>
                    <a:pt x="2576354" y="810393"/>
                  </a:cubicBezTo>
                  <a:cubicBezTo>
                    <a:pt x="2579726" y="830062"/>
                    <a:pt x="2598936" y="867633"/>
                    <a:pt x="2604523" y="890565"/>
                  </a:cubicBezTo>
                  <a:cubicBezTo>
                    <a:pt x="2614378" y="941089"/>
                    <a:pt x="2586843" y="996821"/>
                    <a:pt x="2591522" y="1068245"/>
                  </a:cubicBezTo>
                  <a:cubicBezTo>
                    <a:pt x="2580698" y="1105066"/>
                    <a:pt x="2550947" y="1236902"/>
                    <a:pt x="2539518" y="1261092"/>
                  </a:cubicBezTo>
                  <a:cubicBezTo>
                    <a:pt x="2534005" y="1299910"/>
                    <a:pt x="2479299" y="1386788"/>
                    <a:pt x="2457179" y="1436605"/>
                  </a:cubicBezTo>
                  <a:cubicBezTo>
                    <a:pt x="2423030" y="1458826"/>
                    <a:pt x="2382326" y="1529338"/>
                    <a:pt x="2364006" y="1536279"/>
                  </a:cubicBezTo>
                  <a:cubicBezTo>
                    <a:pt x="2327117" y="1581934"/>
                    <a:pt x="2297223" y="1578244"/>
                    <a:pt x="2251331" y="1629453"/>
                  </a:cubicBezTo>
                  <a:cubicBezTo>
                    <a:pt x="2236249" y="1647775"/>
                    <a:pt x="2164602" y="1678351"/>
                    <a:pt x="2153824" y="1683623"/>
                  </a:cubicBezTo>
                  <a:cubicBezTo>
                    <a:pt x="2108098" y="1715922"/>
                    <a:pt x="2056511" y="1763567"/>
                    <a:pt x="2036815" y="1778964"/>
                  </a:cubicBezTo>
                  <a:cubicBezTo>
                    <a:pt x="2006777" y="1784064"/>
                    <a:pt x="1971796" y="1794404"/>
                    <a:pt x="1915473" y="1811466"/>
                  </a:cubicBezTo>
                  <a:cubicBezTo>
                    <a:pt x="1878265" y="1812395"/>
                    <a:pt x="1825061" y="1817360"/>
                    <a:pt x="1804965" y="1809299"/>
                  </a:cubicBezTo>
                  <a:cubicBezTo>
                    <a:pt x="1783528" y="1802345"/>
                    <a:pt x="1744660" y="1789896"/>
                    <a:pt x="1685790" y="1781130"/>
                  </a:cubicBezTo>
                  <a:cubicBezTo>
                    <a:pt x="1677471" y="1782626"/>
                    <a:pt x="1651051" y="1766455"/>
                    <a:pt x="1633786" y="1755128"/>
                  </a:cubicBezTo>
                  <a:cubicBezTo>
                    <a:pt x="1612978" y="1738508"/>
                    <a:pt x="1597831" y="1732574"/>
                    <a:pt x="1573115" y="1707458"/>
                  </a:cubicBezTo>
                  <a:cubicBezTo>
                    <a:pt x="1562940" y="1704711"/>
                    <a:pt x="1552957" y="1707418"/>
                    <a:pt x="1534112" y="1707458"/>
                  </a:cubicBezTo>
                  <a:cubicBezTo>
                    <a:pt x="1482653" y="1838815"/>
                    <a:pt x="1329662" y="2073625"/>
                    <a:pt x="1152751" y="2231830"/>
                  </a:cubicBezTo>
                  <a:cubicBezTo>
                    <a:pt x="1170569" y="2228426"/>
                    <a:pt x="1238826" y="2228272"/>
                    <a:pt x="1263259" y="2233997"/>
                  </a:cubicBezTo>
                  <a:cubicBezTo>
                    <a:pt x="1257579" y="2229733"/>
                    <a:pt x="1248409" y="2224041"/>
                    <a:pt x="1243757" y="2223163"/>
                  </a:cubicBezTo>
                  <a:cubicBezTo>
                    <a:pt x="1217616" y="2228388"/>
                    <a:pt x="1174623" y="2219520"/>
                    <a:pt x="1150584" y="2227496"/>
                  </a:cubicBezTo>
                  <a:cubicBezTo>
                    <a:pt x="1116703" y="2219539"/>
                    <a:pt x="1075742" y="2186292"/>
                    <a:pt x="1059577" y="2188493"/>
                  </a:cubicBezTo>
                  <a:cubicBezTo>
                    <a:pt x="1058468" y="2165501"/>
                    <a:pt x="1058947" y="2142581"/>
                    <a:pt x="1057410" y="2119155"/>
                  </a:cubicBezTo>
                  <a:cubicBezTo>
                    <a:pt x="1049141" y="2101456"/>
                    <a:pt x="1052443" y="2093672"/>
                    <a:pt x="1046576" y="2069318"/>
                  </a:cubicBezTo>
                  <a:cubicBezTo>
                    <a:pt x="1042082" y="2059862"/>
                    <a:pt x="1036078" y="2028953"/>
                    <a:pt x="1035742" y="2023815"/>
                  </a:cubicBezTo>
                  <a:cubicBezTo>
                    <a:pt x="1027610" y="2007454"/>
                    <a:pt x="1023349" y="2002036"/>
                    <a:pt x="1014074" y="1989146"/>
                  </a:cubicBezTo>
                  <a:cubicBezTo>
                    <a:pt x="1007989" y="1982347"/>
                    <a:pt x="996221" y="1970885"/>
                    <a:pt x="990239" y="1967477"/>
                  </a:cubicBezTo>
                  <a:cubicBezTo>
                    <a:pt x="985265" y="1962021"/>
                    <a:pt x="953481" y="1954254"/>
                    <a:pt x="942569" y="1945809"/>
                  </a:cubicBezTo>
                  <a:cubicBezTo>
                    <a:pt x="927241" y="1948272"/>
                    <a:pt x="919359" y="1945881"/>
                    <a:pt x="910066" y="1947976"/>
                  </a:cubicBezTo>
                  <a:cubicBezTo>
                    <a:pt x="901295" y="1932616"/>
                    <a:pt x="912469" y="1884249"/>
                    <a:pt x="903566" y="1835301"/>
                  </a:cubicBezTo>
                  <a:cubicBezTo>
                    <a:pt x="885247" y="1802615"/>
                    <a:pt x="874681" y="1746915"/>
                    <a:pt x="860229" y="1690124"/>
                  </a:cubicBezTo>
                  <a:cubicBezTo>
                    <a:pt x="857912" y="1610452"/>
                    <a:pt x="851384" y="1594427"/>
                    <a:pt x="832061" y="1531946"/>
                  </a:cubicBezTo>
                  <a:cubicBezTo>
                    <a:pt x="821075" y="1514776"/>
                    <a:pt x="807417" y="1481637"/>
                    <a:pt x="803892" y="1449606"/>
                  </a:cubicBezTo>
                  <a:cubicBezTo>
                    <a:pt x="783874" y="1421766"/>
                    <a:pt x="782079" y="1386572"/>
                    <a:pt x="751888" y="1334764"/>
                  </a:cubicBezTo>
                  <a:cubicBezTo>
                    <a:pt x="733786" y="1332003"/>
                    <a:pt x="698049" y="1298239"/>
                    <a:pt x="678216" y="1289261"/>
                  </a:cubicBezTo>
                  <a:close/>
                </a:path>
                <a:path w="2604523" h="2233997" stroke="0" extrusionOk="0">
                  <a:moveTo>
                    <a:pt x="678216" y="1289261"/>
                  </a:moveTo>
                  <a:cubicBezTo>
                    <a:pt x="637653" y="1264144"/>
                    <a:pt x="630147" y="1250713"/>
                    <a:pt x="593710" y="1232924"/>
                  </a:cubicBezTo>
                  <a:cubicBezTo>
                    <a:pt x="551254" y="1220201"/>
                    <a:pt x="470816" y="1202998"/>
                    <a:pt x="418197" y="1204755"/>
                  </a:cubicBezTo>
                  <a:cubicBezTo>
                    <a:pt x="388861" y="1195475"/>
                    <a:pt x="293935" y="1121594"/>
                    <a:pt x="169012" y="1076912"/>
                  </a:cubicBezTo>
                  <a:cubicBezTo>
                    <a:pt x="151190" y="1030596"/>
                    <a:pt x="97060" y="971454"/>
                    <a:pt x="67172" y="946903"/>
                  </a:cubicBezTo>
                  <a:cubicBezTo>
                    <a:pt x="37247" y="917383"/>
                    <a:pt x="32562" y="752975"/>
                    <a:pt x="0" y="693384"/>
                  </a:cubicBezTo>
                  <a:cubicBezTo>
                    <a:pt x="11562" y="632059"/>
                    <a:pt x="22629" y="569246"/>
                    <a:pt x="26002" y="446366"/>
                  </a:cubicBezTo>
                  <a:cubicBezTo>
                    <a:pt x="57084" y="382613"/>
                    <a:pt x="90869" y="296270"/>
                    <a:pt x="104008" y="270854"/>
                  </a:cubicBezTo>
                  <a:cubicBezTo>
                    <a:pt x="119692" y="239344"/>
                    <a:pt x="178121" y="194091"/>
                    <a:pt x="221016" y="106175"/>
                  </a:cubicBezTo>
                  <a:cubicBezTo>
                    <a:pt x="255757" y="88846"/>
                    <a:pt x="325325" y="51373"/>
                    <a:pt x="331524" y="34670"/>
                  </a:cubicBezTo>
                  <a:cubicBezTo>
                    <a:pt x="371186" y="18517"/>
                    <a:pt x="432380" y="3341"/>
                    <a:pt x="472368" y="0"/>
                  </a:cubicBezTo>
                  <a:cubicBezTo>
                    <a:pt x="565888" y="7879"/>
                    <a:pt x="621435" y="4064"/>
                    <a:pt x="660881" y="4334"/>
                  </a:cubicBezTo>
                  <a:cubicBezTo>
                    <a:pt x="732809" y="23737"/>
                    <a:pt x="832206" y="77522"/>
                    <a:pt x="860229" y="101841"/>
                  </a:cubicBezTo>
                  <a:cubicBezTo>
                    <a:pt x="909254" y="124764"/>
                    <a:pt x="996347" y="220928"/>
                    <a:pt x="1027075" y="225350"/>
                  </a:cubicBezTo>
                  <a:cubicBezTo>
                    <a:pt x="1061582" y="259488"/>
                    <a:pt x="1109807" y="290960"/>
                    <a:pt x="1126749" y="322857"/>
                  </a:cubicBezTo>
                  <a:cubicBezTo>
                    <a:pt x="1153514" y="350662"/>
                    <a:pt x="1154277" y="408394"/>
                    <a:pt x="1189587" y="455034"/>
                  </a:cubicBezTo>
                  <a:cubicBezTo>
                    <a:pt x="1198299" y="490150"/>
                    <a:pt x="1216936" y="543550"/>
                    <a:pt x="1241590" y="602378"/>
                  </a:cubicBezTo>
                  <a:cubicBezTo>
                    <a:pt x="1247111" y="629611"/>
                    <a:pt x="1252606" y="655568"/>
                    <a:pt x="1265426" y="704219"/>
                  </a:cubicBezTo>
                  <a:cubicBezTo>
                    <a:pt x="1269005" y="727497"/>
                    <a:pt x="1253514" y="799288"/>
                    <a:pt x="1235090" y="838562"/>
                  </a:cubicBezTo>
                  <a:cubicBezTo>
                    <a:pt x="1180804" y="894845"/>
                    <a:pt x="1182483" y="920415"/>
                    <a:pt x="1135416" y="979405"/>
                  </a:cubicBezTo>
                  <a:cubicBezTo>
                    <a:pt x="1088645" y="1014013"/>
                    <a:pt x="1077107" y="1062106"/>
                    <a:pt x="1024908" y="1100747"/>
                  </a:cubicBezTo>
                  <a:cubicBezTo>
                    <a:pt x="993967" y="1116669"/>
                    <a:pt x="946650" y="1157436"/>
                    <a:pt x="931735" y="1180920"/>
                  </a:cubicBezTo>
                  <a:cubicBezTo>
                    <a:pt x="919645" y="1237947"/>
                    <a:pt x="922460" y="1253409"/>
                    <a:pt x="912233" y="1304429"/>
                  </a:cubicBezTo>
                  <a:cubicBezTo>
                    <a:pt x="919928" y="1359252"/>
                    <a:pt x="924988" y="1377199"/>
                    <a:pt x="916567" y="1417104"/>
                  </a:cubicBezTo>
                  <a:cubicBezTo>
                    <a:pt x="956222" y="1524048"/>
                    <a:pt x="942492" y="1612165"/>
                    <a:pt x="983738" y="1705291"/>
                  </a:cubicBezTo>
                  <a:cubicBezTo>
                    <a:pt x="1033151" y="1836997"/>
                    <a:pt x="1013648" y="1955368"/>
                    <a:pt x="1040076" y="1989146"/>
                  </a:cubicBezTo>
                  <a:cubicBezTo>
                    <a:pt x="1036348" y="2025048"/>
                    <a:pt x="1048960" y="2084637"/>
                    <a:pt x="1068245" y="2153824"/>
                  </a:cubicBezTo>
                  <a:cubicBezTo>
                    <a:pt x="1162323" y="1940167"/>
                    <a:pt x="1277440" y="1748602"/>
                    <a:pt x="1391101" y="1668455"/>
                  </a:cubicBezTo>
                  <a:cubicBezTo>
                    <a:pt x="1396772" y="1653606"/>
                    <a:pt x="1407950" y="1606780"/>
                    <a:pt x="1408436" y="1596950"/>
                  </a:cubicBezTo>
                  <a:cubicBezTo>
                    <a:pt x="1396325" y="1574151"/>
                    <a:pt x="1376337" y="1531363"/>
                    <a:pt x="1375934" y="1503777"/>
                  </a:cubicBezTo>
                  <a:cubicBezTo>
                    <a:pt x="1364308" y="1478196"/>
                    <a:pt x="1336231" y="1443399"/>
                    <a:pt x="1326097" y="1404103"/>
                  </a:cubicBezTo>
                  <a:cubicBezTo>
                    <a:pt x="1321594" y="1378094"/>
                    <a:pt x="1329242" y="1334156"/>
                    <a:pt x="1313096" y="1280594"/>
                  </a:cubicBezTo>
                  <a:cubicBezTo>
                    <a:pt x="1317566" y="1249157"/>
                    <a:pt x="1323455" y="1217649"/>
                    <a:pt x="1319596" y="1191754"/>
                  </a:cubicBezTo>
                  <a:cubicBezTo>
                    <a:pt x="1335220" y="1165216"/>
                    <a:pt x="1343827" y="1110683"/>
                    <a:pt x="1354265" y="1087746"/>
                  </a:cubicBezTo>
                  <a:cubicBezTo>
                    <a:pt x="1366755" y="1081165"/>
                    <a:pt x="1396841" y="1028846"/>
                    <a:pt x="1432271" y="1001073"/>
                  </a:cubicBezTo>
                  <a:cubicBezTo>
                    <a:pt x="1466217" y="954217"/>
                    <a:pt x="1487540" y="911705"/>
                    <a:pt x="1492942" y="888399"/>
                  </a:cubicBezTo>
                  <a:cubicBezTo>
                    <a:pt x="1552769" y="826616"/>
                    <a:pt x="1573731" y="811834"/>
                    <a:pt x="1631619" y="751889"/>
                  </a:cubicBezTo>
                  <a:cubicBezTo>
                    <a:pt x="1679246" y="720295"/>
                    <a:pt x="1677893" y="705973"/>
                    <a:pt x="1722626" y="680383"/>
                  </a:cubicBezTo>
                  <a:cubicBezTo>
                    <a:pt x="1730898" y="670401"/>
                    <a:pt x="1757837" y="668159"/>
                    <a:pt x="1781130" y="650048"/>
                  </a:cubicBezTo>
                  <a:cubicBezTo>
                    <a:pt x="1804721" y="645781"/>
                    <a:pt x="1821739" y="634296"/>
                    <a:pt x="1835300" y="632713"/>
                  </a:cubicBezTo>
                  <a:cubicBezTo>
                    <a:pt x="1857350" y="611636"/>
                    <a:pt x="1901441" y="604524"/>
                    <a:pt x="1934974" y="585043"/>
                  </a:cubicBezTo>
                  <a:cubicBezTo>
                    <a:pt x="1954331" y="567285"/>
                    <a:pt x="1988079" y="559240"/>
                    <a:pt x="2017314" y="546040"/>
                  </a:cubicBezTo>
                  <a:cubicBezTo>
                    <a:pt x="2030163" y="536789"/>
                    <a:pt x="2080022" y="525845"/>
                    <a:pt x="2093153" y="528706"/>
                  </a:cubicBezTo>
                  <a:cubicBezTo>
                    <a:pt x="2113603" y="535215"/>
                    <a:pt x="2157870" y="528824"/>
                    <a:pt x="2181992" y="526539"/>
                  </a:cubicBezTo>
                  <a:cubicBezTo>
                    <a:pt x="2192373" y="529826"/>
                    <a:pt x="2217108" y="535121"/>
                    <a:pt x="2242663" y="546040"/>
                  </a:cubicBezTo>
                  <a:cubicBezTo>
                    <a:pt x="2271827" y="548799"/>
                    <a:pt x="2328636" y="568537"/>
                    <a:pt x="2353172" y="580709"/>
                  </a:cubicBezTo>
                  <a:cubicBezTo>
                    <a:pt x="2398770" y="606068"/>
                    <a:pt x="2426724" y="628403"/>
                    <a:pt x="2446345" y="634880"/>
                  </a:cubicBezTo>
                  <a:cubicBezTo>
                    <a:pt x="2458192" y="644366"/>
                    <a:pt x="2500808" y="685208"/>
                    <a:pt x="2511350" y="695551"/>
                  </a:cubicBezTo>
                  <a:cubicBezTo>
                    <a:pt x="2527463" y="738661"/>
                    <a:pt x="2540537" y="762217"/>
                    <a:pt x="2576354" y="810393"/>
                  </a:cubicBezTo>
                  <a:cubicBezTo>
                    <a:pt x="2592996" y="840847"/>
                    <a:pt x="2588661" y="852435"/>
                    <a:pt x="2604523" y="890565"/>
                  </a:cubicBezTo>
                  <a:cubicBezTo>
                    <a:pt x="2597210" y="965191"/>
                    <a:pt x="2603589" y="1019370"/>
                    <a:pt x="2591522" y="1068245"/>
                  </a:cubicBezTo>
                  <a:cubicBezTo>
                    <a:pt x="2565199" y="1127635"/>
                    <a:pt x="2546319" y="1201989"/>
                    <a:pt x="2539518" y="1261092"/>
                  </a:cubicBezTo>
                  <a:cubicBezTo>
                    <a:pt x="2492018" y="1341777"/>
                    <a:pt x="2475458" y="1405320"/>
                    <a:pt x="2457179" y="1436605"/>
                  </a:cubicBezTo>
                  <a:cubicBezTo>
                    <a:pt x="2439244" y="1462152"/>
                    <a:pt x="2386989" y="1526412"/>
                    <a:pt x="2364006" y="1536279"/>
                  </a:cubicBezTo>
                  <a:cubicBezTo>
                    <a:pt x="2334228" y="1554992"/>
                    <a:pt x="2281037" y="1607355"/>
                    <a:pt x="2251331" y="1629453"/>
                  </a:cubicBezTo>
                  <a:cubicBezTo>
                    <a:pt x="2209070" y="1644623"/>
                    <a:pt x="2194277" y="1661729"/>
                    <a:pt x="2153824" y="1683623"/>
                  </a:cubicBezTo>
                  <a:cubicBezTo>
                    <a:pt x="2097414" y="1727214"/>
                    <a:pt x="2067846" y="1746434"/>
                    <a:pt x="2036815" y="1778964"/>
                  </a:cubicBezTo>
                  <a:cubicBezTo>
                    <a:pt x="2013826" y="1791905"/>
                    <a:pt x="1969946" y="1789113"/>
                    <a:pt x="1915473" y="1811466"/>
                  </a:cubicBezTo>
                  <a:cubicBezTo>
                    <a:pt x="1880367" y="1802643"/>
                    <a:pt x="1854126" y="1801238"/>
                    <a:pt x="1804965" y="1809299"/>
                  </a:cubicBezTo>
                  <a:cubicBezTo>
                    <a:pt x="1763450" y="1788600"/>
                    <a:pt x="1700305" y="1787163"/>
                    <a:pt x="1685790" y="1781130"/>
                  </a:cubicBezTo>
                  <a:cubicBezTo>
                    <a:pt x="1680862" y="1777292"/>
                    <a:pt x="1642826" y="1762040"/>
                    <a:pt x="1633786" y="1755128"/>
                  </a:cubicBezTo>
                  <a:cubicBezTo>
                    <a:pt x="1627428" y="1743881"/>
                    <a:pt x="1588398" y="1714156"/>
                    <a:pt x="1573115" y="1707458"/>
                  </a:cubicBezTo>
                  <a:cubicBezTo>
                    <a:pt x="1566237" y="1709645"/>
                    <a:pt x="1548857" y="1704527"/>
                    <a:pt x="1534112" y="1707458"/>
                  </a:cubicBezTo>
                  <a:cubicBezTo>
                    <a:pt x="1336334" y="1902573"/>
                    <a:pt x="1245899" y="2020076"/>
                    <a:pt x="1152751" y="2231830"/>
                  </a:cubicBezTo>
                  <a:cubicBezTo>
                    <a:pt x="1183722" y="2229277"/>
                    <a:pt x="1241826" y="2237901"/>
                    <a:pt x="1263259" y="2233997"/>
                  </a:cubicBezTo>
                  <a:cubicBezTo>
                    <a:pt x="1259446" y="2231708"/>
                    <a:pt x="1250157" y="2226769"/>
                    <a:pt x="1243757" y="2223163"/>
                  </a:cubicBezTo>
                  <a:cubicBezTo>
                    <a:pt x="1202654" y="2217495"/>
                    <a:pt x="1175174" y="2224165"/>
                    <a:pt x="1150584" y="2227496"/>
                  </a:cubicBezTo>
                  <a:cubicBezTo>
                    <a:pt x="1111674" y="2214029"/>
                    <a:pt x="1088510" y="2205275"/>
                    <a:pt x="1059577" y="2188493"/>
                  </a:cubicBezTo>
                  <a:cubicBezTo>
                    <a:pt x="1059373" y="2161746"/>
                    <a:pt x="1054586" y="2144685"/>
                    <a:pt x="1057410" y="2119155"/>
                  </a:cubicBezTo>
                  <a:cubicBezTo>
                    <a:pt x="1051568" y="2102076"/>
                    <a:pt x="1050038" y="2092419"/>
                    <a:pt x="1046576" y="2069318"/>
                  </a:cubicBezTo>
                  <a:cubicBezTo>
                    <a:pt x="1046638" y="2052090"/>
                    <a:pt x="1039351" y="2040623"/>
                    <a:pt x="1035742" y="2023815"/>
                  </a:cubicBezTo>
                  <a:cubicBezTo>
                    <a:pt x="1031266" y="2021532"/>
                    <a:pt x="1022224" y="2002747"/>
                    <a:pt x="1014074" y="1989146"/>
                  </a:cubicBezTo>
                  <a:cubicBezTo>
                    <a:pt x="1008354" y="1986965"/>
                    <a:pt x="999974" y="1978954"/>
                    <a:pt x="990239" y="1967477"/>
                  </a:cubicBezTo>
                  <a:cubicBezTo>
                    <a:pt x="970340" y="1956707"/>
                    <a:pt x="950524" y="1949337"/>
                    <a:pt x="942569" y="1945809"/>
                  </a:cubicBezTo>
                  <a:cubicBezTo>
                    <a:pt x="930237" y="1945837"/>
                    <a:pt x="914494" y="1945122"/>
                    <a:pt x="910066" y="1947976"/>
                  </a:cubicBezTo>
                  <a:cubicBezTo>
                    <a:pt x="900576" y="1911654"/>
                    <a:pt x="913289" y="1868020"/>
                    <a:pt x="903566" y="1835301"/>
                  </a:cubicBezTo>
                  <a:cubicBezTo>
                    <a:pt x="889167" y="1811601"/>
                    <a:pt x="869691" y="1747095"/>
                    <a:pt x="860229" y="1690124"/>
                  </a:cubicBezTo>
                  <a:cubicBezTo>
                    <a:pt x="842181" y="1619898"/>
                    <a:pt x="837574" y="1547394"/>
                    <a:pt x="832061" y="1531946"/>
                  </a:cubicBezTo>
                  <a:cubicBezTo>
                    <a:pt x="830734" y="1511088"/>
                    <a:pt x="809701" y="1468472"/>
                    <a:pt x="803892" y="1449606"/>
                  </a:cubicBezTo>
                  <a:cubicBezTo>
                    <a:pt x="793089" y="1400266"/>
                    <a:pt x="771086" y="1351104"/>
                    <a:pt x="751888" y="1334764"/>
                  </a:cubicBezTo>
                  <a:cubicBezTo>
                    <a:pt x="730748" y="1316035"/>
                    <a:pt x="693945" y="1306081"/>
                    <a:pt x="678216" y="128926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462852119">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a:moveTo>
                            <a:pt x="678216" y="1289261"/>
                          </a:moveTo>
                          <a:lnTo>
                            <a:pt x="593710" y="1232924"/>
                          </a:lnTo>
                          <a:lnTo>
                            <a:pt x="418197" y="1204755"/>
                          </a:lnTo>
                          <a:lnTo>
                            <a:pt x="169012" y="1076912"/>
                          </a:lnTo>
                          <a:lnTo>
                            <a:pt x="67172" y="946903"/>
                          </a:lnTo>
                          <a:lnTo>
                            <a:pt x="0" y="693384"/>
                          </a:lnTo>
                          <a:lnTo>
                            <a:pt x="26002" y="446366"/>
                          </a:lnTo>
                          <a:lnTo>
                            <a:pt x="104008" y="270854"/>
                          </a:lnTo>
                          <a:lnTo>
                            <a:pt x="221016" y="106175"/>
                          </a:lnTo>
                          <a:lnTo>
                            <a:pt x="331524" y="34670"/>
                          </a:lnTo>
                          <a:lnTo>
                            <a:pt x="472368" y="0"/>
                          </a:lnTo>
                          <a:lnTo>
                            <a:pt x="660881" y="4334"/>
                          </a:lnTo>
                          <a:lnTo>
                            <a:pt x="860229" y="101841"/>
                          </a:lnTo>
                          <a:lnTo>
                            <a:pt x="1027075" y="225350"/>
                          </a:lnTo>
                          <a:lnTo>
                            <a:pt x="1126749" y="322857"/>
                          </a:lnTo>
                          <a:lnTo>
                            <a:pt x="1189587" y="455034"/>
                          </a:lnTo>
                          <a:lnTo>
                            <a:pt x="1241590" y="602378"/>
                          </a:lnTo>
                          <a:lnTo>
                            <a:pt x="1265426" y="704219"/>
                          </a:lnTo>
                          <a:lnTo>
                            <a:pt x="1235090" y="838562"/>
                          </a:lnTo>
                          <a:lnTo>
                            <a:pt x="1135416" y="979405"/>
                          </a:lnTo>
                          <a:lnTo>
                            <a:pt x="1024908" y="1100747"/>
                          </a:lnTo>
                          <a:lnTo>
                            <a:pt x="931735" y="1180920"/>
                          </a:lnTo>
                          <a:lnTo>
                            <a:pt x="912233" y="1304429"/>
                          </a:lnTo>
                          <a:lnTo>
                            <a:pt x="916567" y="1417104"/>
                          </a:lnTo>
                          <a:lnTo>
                            <a:pt x="983738" y="1705291"/>
                          </a:lnTo>
                          <a:lnTo>
                            <a:pt x="1040076" y="1989146"/>
                          </a:lnTo>
                          <a:lnTo>
                            <a:pt x="1068245" y="2153824"/>
                          </a:lnTo>
                          <a:lnTo>
                            <a:pt x="1391101" y="1668455"/>
                          </a:lnTo>
                          <a:lnTo>
                            <a:pt x="1408436" y="1596950"/>
                          </a:lnTo>
                          <a:lnTo>
                            <a:pt x="1375934" y="1503777"/>
                          </a:lnTo>
                          <a:lnTo>
                            <a:pt x="1326097" y="1404103"/>
                          </a:lnTo>
                          <a:lnTo>
                            <a:pt x="1313096" y="1280594"/>
                          </a:lnTo>
                          <a:lnTo>
                            <a:pt x="1319596" y="1191754"/>
                          </a:lnTo>
                          <a:lnTo>
                            <a:pt x="1354265" y="1087746"/>
                          </a:lnTo>
                          <a:lnTo>
                            <a:pt x="1432271" y="1001073"/>
                          </a:lnTo>
                          <a:lnTo>
                            <a:pt x="1492942" y="888399"/>
                          </a:lnTo>
                          <a:lnTo>
                            <a:pt x="1631619" y="751889"/>
                          </a:lnTo>
                          <a:lnTo>
                            <a:pt x="1722626" y="680383"/>
                          </a:lnTo>
                          <a:lnTo>
                            <a:pt x="1781130" y="650048"/>
                          </a:lnTo>
                          <a:lnTo>
                            <a:pt x="1835300" y="632713"/>
                          </a:lnTo>
                          <a:lnTo>
                            <a:pt x="1934974" y="585043"/>
                          </a:lnTo>
                          <a:lnTo>
                            <a:pt x="2017314" y="546040"/>
                          </a:lnTo>
                          <a:lnTo>
                            <a:pt x="2093153" y="528706"/>
                          </a:lnTo>
                          <a:lnTo>
                            <a:pt x="2181992" y="526539"/>
                          </a:lnTo>
                          <a:lnTo>
                            <a:pt x="2242663" y="546040"/>
                          </a:lnTo>
                          <a:lnTo>
                            <a:pt x="2353172" y="580709"/>
                          </a:lnTo>
                          <a:lnTo>
                            <a:pt x="2446345" y="634880"/>
                          </a:lnTo>
                          <a:lnTo>
                            <a:pt x="2511350" y="695551"/>
                          </a:lnTo>
                          <a:lnTo>
                            <a:pt x="2576354" y="810393"/>
                          </a:lnTo>
                          <a:lnTo>
                            <a:pt x="2604523" y="890565"/>
                          </a:lnTo>
                          <a:lnTo>
                            <a:pt x="2591522" y="1068245"/>
                          </a:lnTo>
                          <a:lnTo>
                            <a:pt x="2539518" y="1261092"/>
                          </a:lnTo>
                          <a:lnTo>
                            <a:pt x="2457179" y="1436605"/>
                          </a:lnTo>
                          <a:lnTo>
                            <a:pt x="2364006" y="1536279"/>
                          </a:lnTo>
                          <a:lnTo>
                            <a:pt x="2251331" y="1629453"/>
                          </a:lnTo>
                          <a:lnTo>
                            <a:pt x="2153824" y="1683623"/>
                          </a:lnTo>
                          <a:lnTo>
                            <a:pt x="2036815" y="1778964"/>
                          </a:lnTo>
                          <a:lnTo>
                            <a:pt x="1915473" y="1811466"/>
                          </a:lnTo>
                          <a:lnTo>
                            <a:pt x="1804965" y="1809299"/>
                          </a:lnTo>
                          <a:lnTo>
                            <a:pt x="1685790" y="1781130"/>
                          </a:lnTo>
                          <a:lnTo>
                            <a:pt x="1633786" y="1755128"/>
                          </a:lnTo>
                          <a:lnTo>
                            <a:pt x="1573115" y="1707458"/>
                          </a:lnTo>
                          <a:lnTo>
                            <a:pt x="1534112" y="1707458"/>
                          </a:lnTo>
                          <a:lnTo>
                            <a:pt x="1152751" y="2231830"/>
                          </a:lnTo>
                          <a:lnTo>
                            <a:pt x="1263259" y="2233997"/>
                          </a:lnTo>
                          <a:lnTo>
                            <a:pt x="1243757" y="2223163"/>
                          </a:lnTo>
                          <a:lnTo>
                            <a:pt x="1150584" y="2227496"/>
                          </a:lnTo>
                          <a:lnTo>
                            <a:pt x="1059577" y="2188493"/>
                          </a:lnTo>
                          <a:cubicBezTo>
                            <a:pt x="1058855" y="2165380"/>
                            <a:pt x="1058132" y="2142268"/>
                            <a:pt x="1057410" y="2119155"/>
                          </a:cubicBezTo>
                          <a:lnTo>
                            <a:pt x="1046576" y="2069318"/>
                          </a:lnTo>
                          <a:lnTo>
                            <a:pt x="1035742" y="2023815"/>
                          </a:lnTo>
                          <a:lnTo>
                            <a:pt x="1014074" y="1989146"/>
                          </a:lnTo>
                          <a:lnTo>
                            <a:pt x="990239" y="1967477"/>
                          </a:lnTo>
                          <a:lnTo>
                            <a:pt x="942569" y="1945809"/>
                          </a:lnTo>
                          <a:lnTo>
                            <a:pt x="910066" y="1947976"/>
                          </a:lnTo>
                          <a:lnTo>
                            <a:pt x="903566" y="1835301"/>
                          </a:lnTo>
                          <a:lnTo>
                            <a:pt x="860229" y="1690124"/>
                          </a:lnTo>
                          <a:lnTo>
                            <a:pt x="832061" y="1531946"/>
                          </a:lnTo>
                          <a:lnTo>
                            <a:pt x="803892" y="1449606"/>
                          </a:lnTo>
                          <a:lnTo>
                            <a:pt x="751888" y="1334764"/>
                          </a:lnTo>
                          <a:lnTo>
                            <a:pt x="678216" y="128926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83899501-8A17-45DB-8189-453BA2A86C07}"/>
                </a:ext>
              </a:extLst>
            </p:cNvPr>
            <p:cNvSpPr/>
            <p:nvPr/>
          </p:nvSpPr>
          <p:spPr>
            <a:xfrm>
              <a:off x="3184525" y="3565525"/>
              <a:ext cx="1620838" cy="933450"/>
            </a:xfrm>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fill="none" extrusionOk="0">
                  <a:moveTo>
                    <a:pt x="1531938" y="522288"/>
                  </a:moveTo>
                  <a:lnTo>
                    <a:pt x="1531938" y="522288"/>
                  </a:lnTo>
                  <a:cubicBezTo>
                    <a:pt x="1488234" y="520251"/>
                    <a:pt x="1411775" y="471984"/>
                    <a:pt x="1363663" y="465138"/>
                  </a:cubicBezTo>
                  <a:cubicBezTo>
                    <a:pt x="1330185" y="457795"/>
                    <a:pt x="1303807" y="440668"/>
                    <a:pt x="1281113" y="431800"/>
                  </a:cubicBezTo>
                  <a:cubicBezTo>
                    <a:pt x="1275993" y="427619"/>
                    <a:pt x="1243807" y="404568"/>
                    <a:pt x="1238250" y="396875"/>
                  </a:cubicBezTo>
                  <a:cubicBezTo>
                    <a:pt x="1239449" y="389012"/>
                    <a:pt x="1240725" y="378415"/>
                    <a:pt x="1239838" y="376238"/>
                  </a:cubicBezTo>
                  <a:cubicBezTo>
                    <a:pt x="1237291" y="355104"/>
                    <a:pt x="1238949" y="330906"/>
                    <a:pt x="1241425" y="295275"/>
                  </a:cubicBezTo>
                  <a:cubicBezTo>
                    <a:pt x="1237256" y="279713"/>
                    <a:pt x="1223659" y="254036"/>
                    <a:pt x="1217613" y="241300"/>
                  </a:cubicBezTo>
                  <a:cubicBezTo>
                    <a:pt x="1185474" y="215555"/>
                    <a:pt x="1163044" y="185948"/>
                    <a:pt x="1146175" y="180975"/>
                  </a:cubicBezTo>
                  <a:cubicBezTo>
                    <a:pt x="1125885" y="176092"/>
                    <a:pt x="1111115" y="157716"/>
                    <a:pt x="1074738" y="141288"/>
                  </a:cubicBezTo>
                  <a:cubicBezTo>
                    <a:pt x="1061638" y="133208"/>
                    <a:pt x="999732" y="90560"/>
                    <a:pt x="989013" y="85725"/>
                  </a:cubicBezTo>
                  <a:cubicBezTo>
                    <a:pt x="955357" y="80368"/>
                    <a:pt x="919027" y="71528"/>
                    <a:pt x="882650" y="55563"/>
                  </a:cubicBezTo>
                  <a:cubicBezTo>
                    <a:pt x="869880" y="56631"/>
                    <a:pt x="833047" y="34411"/>
                    <a:pt x="796925" y="31750"/>
                  </a:cubicBezTo>
                  <a:cubicBezTo>
                    <a:pt x="775451" y="32097"/>
                    <a:pt x="720929" y="10476"/>
                    <a:pt x="708025" y="12700"/>
                  </a:cubicBezTo>
                  <a:cubicBezTo>
                    <a:pt x="697391" y="9188"/>
                    <a:pt x="682267" y="10939"/>
                    <a:pt x="671513" y="6350"/>
                  </a:cubicBezTo>
                  <a:cubicBezTo>
                    <a:pt x="666105" y="4427"/>
                    <a:pt x="649501" y="4229"/>
                    <a:pt x="639763" y="6350"/>
                  </a:cubicBezTo>
                  <a:cubicBezTo>
                    <a:pt x="622487" y="4378"/>
                    <a:pt x="629804" y="5465"/>
                    <a:pt x="622300" y="4763"/>
                  </a:cubicBezTo>
                  <a:cubicBezTo>
                    <a:pt x="618128" y="3243"/>
                    <a:pt x="615406" y="3110"/>
                    <a:pt x="612775" y="3175"/>
                  </a:cubicBezTo>
                  <a:cubicBezTo>
                    <a:pt x="608239" y="4529"/>
                    <a:pt x="591623" y="-1526"/>
                    <a:pt x="588963" y="0"/>
                  </a:cubicBezTo>
                  <a:cubicBezTo>
                    <a:pt x="577165" y="-1332"/>
                    <a:pt x="573072" y="-1413"/>
                    <a:pt x="560388" y="1588"/>
                  </a:cubicBezTo>
                  <a:cubicBezTo>
                    <a:pt x="549612" y="1152"/>
                    <a:pt x="542635" y="1054"/>
                    <a:pt x="538163" y="3175"/>
                  </a:cubicBezTo>
                  <a:cubicBezTo>
                    <a:pt x="534764" y="5411"/>
                    <a:pt x="526770" y="4514"/>
                    <a:pt x="520700" y="6350"/>
                  </a:cubicBezTo>
                  <a:cubicBezTo>
                    <a:pt x="517605" y="8383"/>
                    <a:pt x="504085" y="11594"/>
                    <a:pt x="501650" y="12700"/>
                  </a:cubicBezTo>
                  <a:cubicBezTo>
                    <a:pt x="494068" y="13232"/>
                    <a:pt x="490935" y="12998"/>
                    <a:pt x="485775" y="14288"/>
                  </a:cubicBezTo>
                  <a:cubicBezTo>
                    <a:pt x="479441" y="15852"/>
                    <a:pt x="473862" y="15744"/>
                    <a:pt x="466725" y="19050"/>
                  </a:cubicBezTo>
                  <a:cubicBezTo>
                    <a:pt x="461924" y="20129"/>
                    <a:pt x="458393" y="21748"/>
                    <a:pt x="454025" y="23813"/>
                  </a:cubicBezTo>
                  <a:lnTo>
                    <a:pt x="454025" y="23813"/>
                  </a:lnTo>
                  <a:cubicBezTo>
                    <a:pt x="447177" y="25810"/>
                    <a:pt x="442693" y="25105"/>
                    <a:pt x="439738" y="26988"/>
                  </a:cubicBezTo>
                  <a:cubicBezTo>
                    <a:pt x="433943" y="28829"/>
                    <a:pt x="424657" y="27943"/>
                    <a:pt x="415925" y="31750"/>
                  </a:cubicBezTo>
                  <a:cubicBezTo>
                    <a:pt x="413279" y="34469"/>
                    <a:pt x="407337" y="36743"/>
                    <a:pt x="406400" y="38100"/>
                  </a:cubicBezTo>
                  <a:cubicBezTo>
                    <a:pt x="401563" y="42148"/>
                    <a:pt x="394430" y="44477"/>
                    <a:pt x="388938" y="46038"/>
                  </a:cubicBezTo>
                  <a:cubicBezTo>
                    <a:pt x="385049" y="46402"/>
                    <a:pt x="378892" y="51243"/>
                    <a:pt x="371475" y="52388"/>
                  </a:cubicBezTo>
                  <a:cubicBezTo>
                    <a:pt x="362425" y="55622"/>
                    <a:pt x="359446" y="60153"/>
                    <a:pt x="352425" y="63500"/>
                  </a:cubicBezTo>
                  <a:cubicBezTo>
                    <a:pt x="346022" y="66851"/>
                    <a:pt x="340284" y="69936"/>
                    <a:pt x="338138" y="69850"/>
                  </a:cubicBezTo>
                  <a:cubicBezTo>
                    <a:pt x="336377" y="70425"/>
                    <a:pt x="332859" y="72971"/>
                    <a:pt x="328613" y="74613"/>
                  </a:cubicBezTo>
                  <a:cubicBezTo>
                    <a:pt x="323800" y="74978"/>
                    <a:pt x="318312" y="78603"/>
                    <a:pt x="309563" y="82550"/>
                  </a:cubicBezTo>
                  <a:cubicBezTo>
                    <a:pt x="308120" y="83761"/>
                    <a:pt x="299229" y="86844"/>
                    <a:pt x="296863" y="87313"/>
                  </a:cubicBezTo>
                  <a:lnTo>
                    <a:pt x="296863" y="87313"/>
                  </a:lnTo>
                  <a:cubicBezTo>
                    <a:pt x="294733" y="89596"/>
                    <a:pt x="287199" y="93414"/>
                    <a:pt x="280988" y="95250"/>
                  </a:cubicBezTo>
                  <a:cubicBezTo>
                    <a:pt x="278007" y="96084"/>
                    <a:pt x="276228" y="98759"/>
                    <a:pt x="273050" y="100013"/>
                  </a:cubicBezTo>
                  <a:cubicBezTo>
                    <a:pt x="269405" y="102333"/>
                    <a:pt x="265495" y="104147"/>
                    <a:pt x="261938" y="107950"/>
                  </a:cubicBezTo>
                  <a:cubicBezTo>
                    <a:pt x="257918" y="109051"/>
                    <a:pt x="248712" y="118639"/>
                    <a:pt x="246063" y="120650"/>
                  </a:cubicBezTo>
                  <a:cubicBezTo>
                    <a:pt x="240682" y="126014"/>
                    <a:pt x="237175" y="129003"/>
                    <a:pt x="233363" y="130175"/>
                  </a:cubicBezTo>
                  <a:cubicBezTo>
                    <a:pt x="231986" y="132548"/>
                    <a:pt x="223593" y="138712"/>
                    <a:pt x="220663" y="144463"/>
                  </a:cubicBezTo>
                  <a:cubicBezTo>
                    <a:pt x="216765" y="146692"/>
                    <a:pt x="215496" y="149378"/>
                    <a:pt x="211138" y="152400"/>
                  </a:cubicBezTo>
                  <a:cubicBezTo>
                    <a:pt x="208124" y="152952"/>
                    <a:pt x="203680" y="157929"/>
                    <a:pt x="196850" y="163513"/>
                  </a:cubicBezTo>
                  <a:cubicBezTo>
                    <a:pt x="191011" y="166223"/>
                    <a:pt x="183015" y="174818"/>
                    <a:pt x="179388" y="179388"/>
                  </a:cubicBezTo>
                  <a:cubicBezTo>
                    <a:pt x="174308" y="186811"/>
                    <a:pt x="172039" y="189235"/>
                    <a:pt x="166688" y="195263"/>
                  </a:cubicBezTo>
                  <a:cubicBezTo>
                    <a:pt x="160998" y="197183"/>
                    <a:pt x="153798" y="206641"/>
                    <a:pt x="149225" y="207963"/>
                  </a:cubicBezTo>
                  <a:cubicBezTo>
                    <a:pt x="147474" y="210470"/>
                    <a:pt x="142906" y="214871"/>
                    <a:pt x="141288" y="219075"/>
                  </a:cubicBezTo>
                  <a:cubicBezTo>
                    <a:pt x="140176" y="222341"/>
                    <a:pt x="133087" y="230520"/>
                    <a:pt x="131763" y="233363"/>
                  </a:cubicBezTo>
                  <a:cubicBezTo>
                    <a:pt x="129578" y="238651"/>
                    <a:pt x="117820" y="247885"/>
                    <a:pt x="115888" y="250825"/>
                  </a:cubicBezTo>
                  <a:cubicBezTo>
                    <a:pt x="107709" y="263006"/>
                    <a:pt x="108774" y="257761"/>
                    <a:pt x="107950" y="263525"/>
                  </a:cubicBezTo>
                  <a:cubicBezTo>
                    <a:pt x="106542" y="266037"/>
                    <a:pt x="102129" y="268620"/>
                    <a:pt x="98425" y="274638"/>
                  </a:cubicBezTo>
                  <a:cubicBezTo>
                    <a:pt x="95168" y="283773"/>
                    <a:pt x="93139" y="286744"/>
                    <a:pt x="88900" y="292100"/>
                  </a:cubicBezTo>
                  <a:cubicBezTo>
                    <a:pt x="87334" y="294371"/>
                    <a:pt x="78450" y="307474"/>
                    <a:pt x="76200" y="312738"/>
                  </a:cubicBezTo>
                  <a:cubicBezTo>
                    <a:pt x="71643" y="321877"/>
                    <a:pt x="70783" y="325897"/>
                    <a:pt x="66675" y="336550"/>
                  </a:cubicBezTo>
                  <a:cubicBezTo>
                    <a:pt x="64621" y="341823"/>
                    <a:pt x="62750" y="347021"/>
                    <a:pt x="60325" y="349250"/>
                  </a:cubicBezTo>
                  <a:cubicBezTo>
                    <a:pt x="58725" y="352741"/>
                    <a:pt x="57878" y="356231"/>
                    <a:pt x="53975" y="361950"/>
                  </a:cubicBezTo>
                  <a:cubicBezTo>
                    <a:pt x="52491" y="368810"/>
                    <a:pt x="50724" y="372398"/>
                    <a:pt x="49213" y="376238"/>
                  </a:cubicBezTo>
                  <a:cubicBezTo>
                    <a:pt x="45877" y="384998"/>
                    <a:pt x="43644" y="389207"/>
                    <a:pt x="36513" y="396875"/>
                  </a:cubicBezTo>
                  <a:cubicBezTo>
                    <a:pt x="34220" y="401143"/>
                    <a:pt x="31059" y="405566"/>
                    <a:pt x="28575" y="411163"/>
                  </a:cubicBezTo>
                  <a:cubicBezTo>
                    <a:pt x="26500" y="412507"/>
                    <a:pt x="24133" y="417570"/>
                    <a:pt x="19050" y="422275"/>
                  </a:cubicBezTo>
                  <a:cubicBezTo>
                    <a:pt x="12654" y="435434"/>
                    <a:pt x="12246" y="429462"/>
                    <a:pt x="12700" y="436563"/>
                  </a:cubicBezTo>
                  <a:cubicBezTo>
                    <a:pt x="11587" y="438388"/>
                    <a:pt x="10339" y="440704"/>
                    <a:pt x="9525" y="442913"/>
                  </a:cubicBezTo>
                  <a:cubicBezTo>
                    <a:pt x="6551" y="452074"/>
                    <a:pt x="7424" y="459950"/>
                    <a:pt x="4763" y="466725"/>
                  </a:cubicBezTo>
                  <a:cubicBezTo>
                    <a:pt x="1853" y="471705"/>
                    <a:pt x="2014" y="479367"/>
                    <a:pt x="0" y="485775"/>
                  </a:cubicBezTo>
                  <a:cubicBezTo>
                    <a:pt x="-378" y="495714"/>
                    <a:pt x="1905" y="508431"/>
                    <a:pt x="0" y="512763"/>
                  </a:cubicBezTo>
                  <a:cubicBezTo>
                    <a:pt x="670" y="515537"/>
                    <a:pt x="741" y="516276"/>
                    <a:pt x="1588" y="519113"/>
                  </a:cubicBezTo>
                  <a:cubicBezTo>
                    <a:pt x="3390" y="525288"/>
                    <a:pt x="4843" y="534360"/>
                    <a:pt x="6350" y="538163"/>
                  </a:cubicBezTo>
                  <a:cubicBezTo>
                    <a:pt x="8085" y="544214"/>
                    <a:pt x="7008" y="549848"/>
                    <a:pt x="7938" y="554038"/>
                  </a:cubicBezTo>
                  <a:cubicBezTo>
                    <a:pt x="8348" y="557468"/>
                    <a:pt x="13375" y="574550"/>
                    <a:pt x="15875" y="577850"/>
                  </a:cubicBezTo>
                  <a:cubicBezTo>
                    <a:pt x="22843" y="586798"/>
                    <a:pt x="26384" y="597063"/>
                    <a:pt x="28575" y="601663"/>
                  </a:cubicBezTo>
                  <a:cubicBezTo>
                    <a:pt x="30221" y="609837"/>
                    <a:pt x="28405" y="616378"/>
                    <a:pt x="31750" y="627063"/>
                  </a:cubicBezTo>
                  <a:cubicBezTo>
                    <a:pt x="31192" y="634387"/>
                    <a:pt x="37727" y="648403"/>
                    <a:pt x="38100" y="652463"/>
                  </a:cubicBezTo>
                  <a:cubicBezTo>
                    <a:pt x="40560" y="659651"/>
                    <a:pt x="45696" y="664849"/>
                    <a:pt x="46038" y="666750"/>
                  </a:cubicBezTo>
                  <a:cubicBezTo>
                    <a:pt x="52951" y="675467"/>
                    <a:pt x="55370" y="677450"/>
                    <a:pt x="63500" y="682625"/>
                  </a:cubicBezTo>
                  <a:cubicBezTo>
                    <a:pt x="88001" y="699741"/>
                    <a:pt x="104071" y="720012"/>
                    <a:pt x="107950" y="728663"/>
                  </a:cubicBezTo>
                  <a:cubicBezTo>
                    <a:pt x="110984" y="731453"/>
                    <a:pt x="119896" y="740317"/>
                    <a:pt x="123825" y="747713"/>
                  </a:cubicBezTo>
                  <a:cubicBezTo>
                    <a:pt x="146474" y="756158"/>
                    <a:pt x="169198" y="766480"/>
                    <a:pt x="173038" y="771525"/>
                  </a:cubicBezTo>
                  <a:cubicBezTo>
                    <a:pt x="179608" y="777471"/>
                    <a:pt x="195944" y="787571"/>
                    <a:pt x="220663" y="800100"/>
                  </a:cubicBezTo>
                  <a:cubicBezTo>
                    <a:pt x="265114" y="822221"/>
                    <a:pt x="280131" y="822854"/>
                    <a:pt x="319088" y="830263"/>
                  </a:cubicBezTo>
                  <a:cubicBezTo>
                    <a:pt x="340671" y="838885"/>
                    <a:pt x="357735" y="846823"/>
                    <a:pt x="373063" y="850900"/>
                  </a:cubicBezTo>
                  <a:cubicBezTo>
                    <a:pt x="401249" y="855497"/>
                    <a:pt x="410678" y="867653"/>
                    <a:pt x="449263" y="876300"/>
                  </a:cubicBezTo>
                  <a:cubicBezTo>
                    <a:pt x="471782" y="880981"/>
                    <a:pt x="507568" y="893099"/>
                    <a:pt x="538163" y="904875"/>
                  </a:cubicBezTo>
                  <a:cubicBezTo>
                    <a:pt x="568455" y="915406"/>
                    <a:pt x="602751" y="915876"/>
                    <a:pt x="614363" y="922338"/>
                  </a:cubicBezTo>
                  <a:cubicBezTo>
                    <a:pt x="637384" y="924257"/>
                    <a:pt x="651361" y="928997"/>
                    <a:pt x="660400" y="933450"/>
                  </a:cubicBezTo>
                  <a:cubicBezTo>
                    <a:pt x="683941" y="930755"/>
                    <a:pt x="687531" y="934235"/>
                    <a:pt x="714375" y="933450"/>
                  </a:cubicBezTo>
                  <a:cubicBezTo>
                    <a:pt x="722997" y="922059"/>
                    <a:pt x="754990" y="921684"/>
                    <a:pt x="792163" y="901700"/>
                  </a:cubicBezTo>
                  <a:cubicBezTo>
                    <a:pt x="802014" y="899891"/>
                    <a:pt x="827205" y="887347"/>
                    <a:pt x="857250" y="885825"/>
                  </a:cubicBezTo>
                  <a:cubicBezTo>
                    <a:pt x="868484" y="880262"/>
                    <a:pt x="903298" y="875592"/>
                    <a:pt x="923925" y="866775"/>
                  </a:cubicBezTo>
                  <a:cubicBezTo>
                    <a:pt x="950353" y="858237"/>
                    <a:pt x="991656" y="838714"/>
                    <a:pt x="1001713" y="841375"/>
                  </a:cubicBezTo>
                  <a:cubicBezTo>
                    <a:pt x="1013061" y="839715"/>
                    <a:pt x="1028146" y="826830"/>
                    <a:pt x="1041400" y="822325"/>
                  </a:cubicBezTo>
                  <a:cubicBezTo>
                    <a:pt x="1053212" y="818008"/>
                    <a:pt x="1064408" y="813218"/>
                    <a:pt x="1074738" y="804863"/>
                  </a:cubicBezTo>
                  <a:cubicBezTo>
                    <a:pt x="1094358" y="792305"/>
                    <a:pt x="1107298" y="784707"/>
                    <a:pt x="1114425" y="774700"/>
                  </a:cubicBezTo>
                  <a:cubicBezTo>
                    <a:pt x="1119959" y="767001"/>
                    <a:pt x="1131097" y="743057"/>
                    <a:pt x="1138238" y="730250"/>
                  </a:cubicBezTo>
                  <a:cubicBezTo>
                    <a:pt x="1138390" y="719028"/>
                    <a:pt x="1151001" y="700860"/>
                    <a:pt x="1154113" y="687388"/>
                  </a:cubicBezTo>
                  <a:cubicBezTo>
                    <a:pt x="1159397" y="673561"/>
                    <a:pt x="1156802" y="678786"/>
                    <a:pt x="1160463" y="671513"/>
                  </a:cubicBezTo>
                  <a:cubicBezTo>
                    <a:pt x="1166434" y="660083"/>
                    <a:pt x="1169015" y="646972"/>
                    <a:pt x="1176338" y="638175"/>
                  </a:cubicBezTo>
                  <a:cubicBezTo>
                    <a:pt x="1180013" y="630757"/>
                    <a:pt x="1189557" y="621520"/>
                    <a:pt x="1193800" y="611188"/>
                  </a:cubicBezTo>
                  <a:cubicBezTo>
                    <a:pt x="1198376" y="600597"/>
                    <a:pt x="1206070" y="588598"/>
                    <a:pt x="1209675" y="581025"/>
                  </a:cubicBezTo>
                  <a:cubicBezTo>
                    <a:pt x="1214624" y="576264"/>
                    <a:pt x="1226617" y="570607"/>
                    <a:pt x="1233488" y="563563"/>
                  </a:cubicBezTo>
                  <a:cubicBezTo>
                    <a:pt x="1242760" y="562505"/>
                    <a:pt x="1258572" y="558642"/>
                    <a:pt x="1274763" y="558800"/>
                  </a:cubicBezTo>
                  <a:cubicBezTo>
                    <a:pt x="1276639" y="559381"/>
                    <a:pt x="1286773" y="558374"/>
                    <a:pt x="1289050" y="558800"/>
                  </a:cubicBezTo>
                  <a:cubicBezTo>
                    <a:pt x="1303404" y="556132"/>
                    <a:pt x="1322463" y="561995"/>
                    <a:pt x="1333500" y="561975"/>
                  </a:cubicBezTo>
                  <a:cubicBezTo>
                    <a:pt x="1354570" y="565428"/>
                    <a:pt x="1343889" y="564742"/>
                    <a:pt x="1363663" y="565150"/>
                  </a:cubicBezTo>
                  <a:cubicBezTo>
                    <a:pt x="1367405" y="568274"/>
                    <a:pt x="1382212" y="571596"/>
                    <a:pt x="1387475" y="573088"/>
                  </a:cubicBezTo>
                  <a:cubicBezTo>
                    <a:pt x="1392564" y="574886"/>
                    <a:pt x="1398817" y="574568"/>
                    <a:pt x="1404938" y="576263"/>
                  </a:cubicBezTo>
                  <a:cubicBezTo>
                    <a:pt x="1406616" y="576783"/>
                    <a:pt x="1407911" y="577557"/>
                    <a:pt x="1409700" y="577850"/>
                  </a:cubicBezTo>
                  <a:cubicBezTo>
                    <a:pt x="1412943" y="578245"/>
                    <a:pt x="1415781" y="577692"/>
                    <a:pt x="1419225" y="577850"/>
                  </a:cubicBezTo>
                  <a:cubicBezTo>
                    <a:pt x="1422884" y="580657"/>
                    <a:pt x="1439673" y="583156"/>
                    <a:pt x="1446213" y="587375"/>
                  </a:cubicBezTo>
                  <a:cubicBezTo>
                    <a:pt x="1461693" y="591665"/>
                    <a:pt x="1455671" y="590680"/>
                    <a:pt x="1465263" y="590550"/>
                  </a:cubicBezTo>
                  <a:cubicBezTo>
                    <a:pt x="1474437" y="592796"/>
                    <a:pt x="1476363" y="594648"/>
                    <a:pt x="1485900" y="596900"/>
                  </a:cubicBezTo>
                  <a:cubicBezTo>
                    <a:pt x="1487657" y="598578"/>
                    <a:pt x="1498109" y="598562"/>
                    <a:pt x="1500188" y="600075"/>
                  </a:cubicBezTo>
                  <a:cubicBezTo>
                    <a:pt x="1503642" y="602078"/>
                    <a:pt x="1507133" y="602689"/>
                    <a:pt x="1514475" y="603250"/>
                  </a:cubicBezTo>
                  <a:cubicBezTo>
                    <a:pt x="1518392" y="604090"/>
                    <a:pt x="1524508" y="605275"/>
                    <a:pt x="1528763" y="606425"/>
                  </a:cubicBezTo>
                  <a:cubicBezTo>
                    <a:pt x="1531025" y="607122"/>
                    <a:pt x="1535113" y="609600"/>
                    <a:pt x="1535113" y="609600"/>
                  </a:cubicBezTo>
                  <a:cubicBezTo>
                    <a:pt x="1542685" y="610821"/>
                    <a:pt x="1552752" y="612943"/>
                    <a:pt x="1555750" y="614363"/>
                  </a:cubicBezTo>
                  <a:cubicBezTo>
                    <a:pt x="1560496" y="613705"/>
                    <a:pt x="1567152" y="616288"/>
                    <a:pt x="1570038" y="615950"/>
                  </a:cubicBezTo>
                  <a:cubicBezTo>
                    <a:pt x="1574429" y="617445"/>
                    <a:pt x="1576382" y="618234"/>
                    <a:pt x="1581150" y="620713"/>
                  </a:cubicBezTo>
                  <a:cubicBezTo>
                    <a:pt x="1596116" y="624362"/>
                    <a:pt x="1590445" y="624380"/>
                    <a:pt x="1600200" y="623888"/>
                  </a:cubicBezTo>
                  <a:cubicBezTo>
                    <a:pt x="1601067" y="624499"/>
                    <a:pt x="1604195" y="626354"/>
                    <a:pt x="1604963" y="627063"/>
                  </a:cubicBezTo>
                  <a:cubicBezTo>
                    <a:pt x="1611736" y="628390"/>
                    <a:pt x="1615382" y="632853"/>
                    <a:pt x="1620838" y="633413"/>
                  </a:cubicBezTo>
                  <a:cubicBezTo>
                    <a:pt x="1621213" y="627328"/>
                    <a:pt x="1620349" y="621421"/>
                    <a:pt x="1620838" y="619125"/>
                  </a:cubicBezTo>
                  <a:cubicBezTo>
                    <a:pt x="1620382" y="613469"/>
                    <a:pt x="1616431" y="606888"/>
                    <a:pt x="1616075" y="598488"/>
                  </a:cubicBezTo>
                  <a:cubicBezTo>
                    <a:pt x="1613242" y="593195"/>
                    <a:pt x="1612000" y="592399"/>
                    <a:pt x="1608138" y="587375"/>
                  </a:cubicBezTo>
                  <a:cubicBezTo>
                    <a:pt x="1606632" y="585844"/>
                    <a:pt x="1600781" y="581169"/>
                    <a:pt x="1600200" y="579438"/>
                  </a:cubicBezTo>
                  <a:cubicBezTo>
                    <a:pt x="1597518" y="578082"/>
                    <a:pt x="1591727" y="568981"/>
                    <a:pt x="1589088" y="563563"/>
                  </a:cubicBezTo>
                  <a:cubicBezTo>
                    <a:pt x="1579517" y="562052"/>
                    <a:pt x="1545743" y="528465"/>
                    <a:pt x="1531938" y="522288"/>
                  </a:cubicBezTo>
                  <a:close/>
                </a:path>
                <a:path w="1620838" h="933450" stroke="0" extrusionOk="0">
                  <a:moveTo>
                    <a:pt x="1531938" y="522288"/>
                  </a:moveTo>
                  <a:lnTo>
                    <a:pt x="1531938" y="522288"/>
                  </a:lnTo>
                  <a:cubicBezTo>
                    <a:pt x="1486308" y="500518"/>
                    <a:pt x="1386583" y="482935"/>
                    <a:pt x="1363663" y="465138"/>
                  </a:cubicBezTo>
                  <a:cubicBezTo>
                    <a:pt x="1320222" y="455327"/>
                    <a:pt x="1315612" y="448148"/>
                    <a:pt x="1281113" y="431800"/>
                  </a:cubicBezTo>
                  <a:cubicBezTo>
                    <a:pt x="1272577" y="420379"/>
                    <a:pt x="1252005" y="405134"/>
                    <a:pt x="1238250" y="396875"/>
                  </a:cubicBezTo>
                  <a:cubicBezTo>
                    <a:pt x="1240053" y="394282"/>
                    <a:pt x="1238314" y="385465"/>
                    <a:pt x="1239838" y="376238"/>
                  </a:cubicBezTo>
                  <a:cubicBezTo>
                    <a:pt x="1241313" y="351526"/>
                    <a:pt x="1241403" y="309610"/>
                    <a:pt x="1241425" y="295275"/>
                  </a:cubicBezTo>
                  <a:cubicBezTo>
                    <a:pt x="1236064" y="276774"/>
                    <a:pt x="1216433" y="250839"/>
                    <a:pt x="1217613" y="241300"/>
                  </a:cubicBezTo>
                  <a:cubicBezTo>
                    <a:pt x="1212651" y="226897"/>
                    <a:pt x="1169290" y="203010"/>
                    <a:pt x="1146175" y="180975"/>
                  </a:cubicBezTo>
                  <a:cubicBezTo>
                    <a:pt x="1118838" y="166392"/>
                    <a:pt x="1089439" y="149356"/>
                    <a:pt x="1074738" y="141288"/>
                  </a:cubicBezTo>
                  <a:cubicBezTo>
                    <a:pt x="1065170" y="132194"/>
                    <a:pt x="996425" y="101340"/>
                    <a:pt x="989013" y="85725"/>
                  </a:cubicBezTo>
                  <a:cubicBezTo>
                    <a:pt x="967836" y="74440"/>
                    <a:pt x="907914" y="54693"/>
                    <a:pt x="882650" y="55563"/>
                  </a:cubicBezTo>
                  <a:cubicBezTo>
                    <a:pt x="873220" y="54444"/>
                    <a:pt x="830726" y="37126"/>
                    <a:pt x="796925" y="31750"/>
                  </a:cubicBezTo>
                  <a:cubicBezTo>
                    <a:pt x="753569" y="22857"/>
                    <a:pt x="720536" y="13178"/>
                    <a:pt x="708025" y="12700"/>
                  </a:cubicBezTo>
                  <a:cubicBezTo>
                    <a:pt x="700554" y="11237"/>
                    <a:pt x="678013" y="4237"/>
                    <a:pt x="671513" y="6350"/>
                  </a:cubicBezTo>
                  <a:cubicBezTo>
                    <a:pt x="659310" y="7979"/>
                    <a:pt x="654391" y="8446"/>
                    <a:pt x="639763" y="6350"/>
                  </a:cubicBezTo>
                  <a:cubicBezTo>
                    <a:pt x="623558" y="4374"/>
                    <a:pt x="629933" y="5433"/>
                    <a:pt x="622300" y="4763"/>
                  </a:cubicBezTo>
                  <a:cubicBezTo>
                    <a:pt x="620963" y="4173"/>
                    <a:pt x="617372" y="4581"/>
                    <a:pt x="612775" y="3175"/>
                  </a:cubicBezTo>
                  <a:cubicBezTo>
                    <a:pt x="610189" y="1714"/>
                    <a:pt x="599791" y="-106"/>
                    <a:pt x="588963" y="0"/>
                  </a:cubicBezTo>
                  <a:cubicBezTo>
                    <a:pt x="582192" y="-804"/>
                    <a:pt x="570445" y="1461"/>
                    <a:pt x="560388" y="1588"/>
                  </a:cubicBezTo>
                  <a:cubicBezTo>
                    <a:pt x="554924" y="906"/>
                    <a:pt x="542941" y="2849"/>
                    <a:pt x="538163" y="3175"/>
                  </a:cubicBezTo>
                  <a:cubicBezTo>
                    <a:pt x="533302" y="4605"/>
                    <a:pt x="523119" y="4459"/>
                    <a:pt x="520700" y="6350"/>
                  </a:cubicBezTo>
                  <a:cubicBezTo>
                    <a:pt x="518044" y="8060"/>
                    <a:pt x="508522" y="9520"/>
                    <a:pt x="501650" y="12700"/>
                  </a:cubicBezTo>
                  <a:cubicBezTo>
                    <a:pt x="495014" y="13174"/>
                    <a:pt x="487425" y="13082"/>
                    <a:pt x="485775" y="14288"/>
                  </a:cubicBezTo>
                  <a:cubicBezTo>
                    <a:pt x="478376" y="16032"/>
                    <a:pt x="468815" y="17700"/>
                    <a:pt x="466725" y="19050"/>
                  </a:cubicBezTo>
                  <a:cubicBezTo>
                    <a:pt x="460612" y="21554"/>
                    <a:pt x="457832" y="22729"/>
                    <a:pt x="454025" y="23813"/>
                  </a:cubicBezTo>
                  <a:lnTo>
                    <a:pt x="454025" y="23813"/>
                  </a:lnTo>
                  <a:cubicBezTo>
                    <a:pt x="446990" y="25180"/>
                    <a:pt x="445387" y="26578"/>
                    <a:pt x="439738" y="26988"/>
                  </a:cubicBezTo>
                  <a:cubicBezTo>
                    <a:pt x="437485" y="29193"/>
                    <a:pt x="422498" y="29890"/>
                    <a:pt x="415925" y="31750"/>
                  </a:cubicBezTo>
                  <a:cubicBezTo>
                    <a:pt x="411384" y="33769"/>
                    <a:pt x="410800" y="36389"/>
                    <a:pt x="406400" y="38100"/>
                  </a:cubicBezTo>
                  <a:cubicBezTo>
                    <a:pt x="402032" y="39141"/>
                    <a:pt x="394725" y="43408"/>
                    <a:pt x="388938" y="46038"/>
                  </a:cubicBezTo>
                  <a:cubicBezTo>
                    <a:pt x="385662" y="45609"/>
                    <a:pt x="379108" y="49968"/>
                    <a:pt x="371475" y="52388"/>
                  </a:cubicBezTo>
                  <a:cubicBezTo>
                    <a:pt x="363032" y="59234"/>
                    <a:pt x="355993" y="60031"/>
                    <a:pt x="352425" y="63500"/>
                  </a:cubicBezTo>
                  <a:cubicBezTo>
                    <a:pt x="347654" y="65035"/>
                    <a:pt x="341962" y="67900"/>
                    <a:pt x="338138" y="69850"/>
                  </a:cubicBezTo>
                  <a:cubicBezTo>
                    <a:pt x="335836" y="71885"/>
                    <a:pt x="329756" y="73954"/>
                    <a:pt x="328613" y="74613"/>
                  </a:cubicBezTo>
                  <a:cubicBezTo>
                    <a:pt x="323152" y="75791"/>
                    <a:pt x="315351" y="78518"/>
                    <a:pt x="309563" y="82550"/>
                  </a:cubicBezTo>
                  <a:cubicBezTo>
                    <a:pt x="307690" y="82879"/>
                    <a:pt x="300204" y="86542"/>
                    <a:pt x="296863" y="87313"/>
                  </a:cubicBezTo>
                  <a:lnTo>
                    <a:pt x="296863" y="87313"/>
                  </a:lnTo>
                  <a:cubicBezTo>
                    <a:pt x="293650" y="87223"/>
                    <a:pt x="283229" y="94817"/>
                    <a:pt x="280988" y="95250"/>
                  </a:cubicBezTo>
                  <a:cubicBezTo>
                    <a:pt x="279760" y="95400"/>
                    <a:pt x="275661" y="97703"/>
                    <a:pt x="273050" y="100013"/>
                  </a:cubicBezTo>
                  <a:cubicBezTo>
                    <a:pt x="269352" y="102836"/>
                    <a:pt x="263366" y="105927"/>
                    <a:pt x="261938" y="107950"/>
                  </a:cubicBezTo>
                  <a:cubicBezTo>
                    <a:pt x="260032" y="110930"/>
                    <a:pt x="253433" y="114909"/>
                    <a:pt x="246063" y="120650"/>
                  </a:cubicBezTo>
                  <a:cubicBezTo>
                    <a:pt x="241358" y="124837"/>
                    <a:pt x="237756" y="125095"/>
                    <a:pt x="233363" y="130175"/>
                  </a:cubicBezTo>
                  <a:cubicBezTo>
                    <a:pt x="233187" y="132589"/>
                    <a:pt x="226979" y="139046"/>
                    <a:pt x="220663" y="144463"/>
                  </a:cubicBezTo>
                  <a:cubicBezTo>
                    <a:pt x="215662" y="147423"/>
                    <a:pt x="213204" y="149416"/>
                    <a:pt x="211138" y="152400"/>
                  </a:cubicBezTo>
                  <a:cubicBezTo>
                    <a:pt x="205181" y="157710"/>
                    <a:pt x="203091" y="159297"/>
                    <a:pt x="196850" y="163513"/>
                  </a:cubicBezTo>
                  <a:cubicBezTo>
                    <a:pt x="191261" y="171299"/>
                    <a:pt x="181980" y="174580"/>
                    <a:pt x="179388" y="179388"/>
                  </a:cubicBezTo>
                  <a:cubicBezTo>
                    <a:pt x="172065" y="185913"/>
                    <a:pt x="168073" y="192989"/>
                    <a:pt x="166688" y="195263"/>
                  </a:cubicBezTo>
                  <a:cubicBezTo>
                    <a:pt x="157003" y="199936"/>
                    <a:pt x="153343" y="206632"/>
                    <a:pt x="149225" y="207963"/>
                  </a:cubicBezTo>
                  <a:cubicBezTo>
                    <a:pt x="146682" y="210117"/>
                    <a:pt x="144569" y="213882"/>
                    <a:pt x="141288" y="219075"/>
                  </a:cubicBezTo>
                  <a:cubicBezTo>
                    <a:pt x="136879" y="224739"/>
                    <a:pt x="134425" y="231927"/>
                    <a:pt x="131763" y="233363"/>
                  </a:cubicBezTo>
                  <a:cubicBezTo>
                    <a:pt x="124626" y="240836"/>
                    <a:pt x="123345" y="244468"/>
                    <a:pt x="115888" y="250825"/>
                  </a:cubicBezTo>
                  <a:cubicBezTo>
                    <a:pt x="108105" y="261685"/>
                    <a:pt x="107280" y="257618"/>
                    <a:pt x="107950" y="263525"/>
                  </a:cubicBezTo>
                  <a:cubicBezTo>
                    <a:pt x="104563" y="267199"/>
                    <a:pt x="100666" y="270274"/>
                    <a:pt x="98425" y="274638"/>
                  </a:cubicBezTo>
                  <a:cubicBezTo>
                    <a:pt x="95887" y="278153"/>
                    <a:pt x="91246" y="284357"/>
                    <a:pt x="88900" y="292100"/>
                  </a:cubicBezTo>
                  <a:cubicBezTo>
                    <a:pt x="87479" y="297106"/>
                    <a:pt x="82997" y="304948"/>
                    <a:pt x="76200" y="312738"/>
                  </a:cubicBezTo>
                  <a:cubicBezTo>
                    <a:pt x="73486" y="321437"/>
                    <a:pt x="69724" y="330892"/>
                    <a:pt x="66675" y="336550"/>
                  </a:cubicBezTo>
                  <a:cubicBezTo>
                    <a:pt x="65519" y="337599"/>
                    <a:pt x="60751" y="347435"/>
                    <a:pt x="60325" y="349250"/>
                  </a:cubicBezTo>
                  <a:cubicBezTo>
                    <a:pt x="58586" y="352205"/>
                    <a:pt x="55857" y="358870"/>
                    <a:pt x="53975" y="361950"/>
                  </a:cubicBezTo>
                  <a:cubicBezTo>
                    <a:pt x="53004" y="367767"/>
                    <a:pt x="49707" y="373748"/>
                    <a:pt x="49213" y="376238"/>
                  </a:cubicBezTo>
                  <a:cubicBezTo>
                    <a:pt x="46344" y="383027"/>
                    <a:pt x="37346" y="394460"/>
                    <a:pt x="36513" y="396875"/>
                  </a:cubicBezTo>
                  <a:cubicBezTo>
                    <a:pt x="35715" y="398425"/>
                    <a:pt x="29981" y="409193"/>
                    <a:pt x="28575" y="411163"/>
                  </a:cubicBezTo>
                  <a:cubicBezTo>
                    <a:pt x="25832" y="412484"/>
                    <a:pt x="19887" y="420674"/>
                    <a:pt x="19050" y="422275"/>
                  </a:cubicBezTo>
                  <a:cubicBezTo>
                    <a:pt x="12813" y="436427"/>
                    <a:pt x="12913" y="430019"/>
                    <a:pt x="12700" y="436563"/>
                  </a:cubicBezTo>
                  <a:cubicBezTo>
                    <a:pt x="10950" y="439137"/>
                    <a:pt x="11058" y="441275"/>
                    <a:pt x="9525" y="442913"/>
                  </a:cubicBezTo>
                  <a:cubicBezTo>
                    <a:pt x="7636" y="454365"/>
                    <a:pt x="4089" y="462761"/>
                    <a:pt x="4763" y="466725"/>
                  </a:cubicBezTo>
                  <a:cubicBezTo>
                    <a:pt x="1470" y="473522"/>
                    <a:pt x="3531" y="477812"/>
                    <a:pt x="0" y="485775"/>
                  </a:cubicBezTo>
                  <a:cubicBezTo>
                    <a:pt x="784" y="498132"/>
                    <a:pt x="1913" y="501122"/>
                    <a:pt x="0" y="512763"/>
                  </a:cubicBezTo>
                  <a:cubicBezTo>
                    <a:pt x="287" y="513401"/>
                    <a:pt x="737" y="516520"/>
                    <a:pt x="1588" y="519113"/>
                  </a:cubicBezTo>
                  <a:cubicBezTo>
                    <a:pt x="2327" y="524195"/>
                    <a:pt x="4864" y="530838"/>
                    <a:pt x="6350" y="538163"/>
                  </a:cubicBezTo>
                  <a:cubicBezTo>
                    <a:pt x="6906" y="545677"/>
                    <a:pt x="6674" y="551756"/>
                    <a:pt x="7938" y="554038"/>
                  </a:cubicBezTo>
                  <a:cubicBezTo>
                    <a:pt x="12046" y="561176"/>
                    <a:pt x="13279" y="573592"/>
                    <a:pt x="15875" y="577850"/>
                  </a:cubicBezTo>
                  <a:cubicBezTo>
                    <a:pt x="18569" y="582006"/>
                    <a:pt x="25905" y="594343"/>
                    <a:pt x="28575" y="601663"/>
                  </a:cubicBezTo>
                  <a:cubicBezTo>
                    <a:pt x="29377" y="611077"/>
                    <a:pt x="29643" y="623580"/>
                    <a:pt x="31750" y="627063"/>
                  </a:cubicBezTo>
                  <a:cubicBezTo>
                    <a:pt x="33636" y="633138"/>
                    <a:pt x="35351" y="641631"/>
                    <a:pt x="38100" y="652463"/>
                  </a:cubicBezTo>
                  <a:cubicBezTo>
                    <a:pt x="40596" y="657369"/>
                    <a:pt x="41970" y="660233"/>
                    <a:pt x="46038" y="666750"/>
                  </a:cubicBezTo>
                  <a:cubicBezTo>
                    <a:pt x="52887" y="672143"/>
                    <a:pt x="55678" y="678364"/>
                    <a:pt x="63500" y="682625"/>
                  </a:cubicBezTo>
                  <a:cubicBezTo>
                    <a:pt x="68759" y="691274"/>
                    <a:pt x="86236" y="710917"/>
                    <a:pt x="107950" y="728663"/>
                  </a:cubicBezTo>
                  <a:cubicBezTo>
                    <a:pt x="109834" y="734268"/>
                    <a:pt x="121215" y="741506"/>
                    <a:pt x="123825" y="747713"/>
                  </a:cubicBezTo>
                  <a:cubicBezTo>
                    <a:pt x="137386" y="750057"/>
                    <a:pt x="151964" y="760772"/>
                    <a:pt x="173038" y="771525"/>
                  </a:cubicBezTo>
                  <a:cubicBezTo>
                    <a:pt x="183580" y="780103"/>
                    <a:pt x="202376" y="785902"/>
                    <a:pt x="220663" y="800100"/>
                  </a:cubicBezTo>
                  <a:cubicBezTo>
                    <a:pt x="258187" y="807153"/>
                    <a:pt x="292814" y="831037"/>
                    <a:pt x="319088" y="830263"/>
                  </a:cubicBezTo>
                  <a:cubicBezTo>
                    <a:pt x="346230" y="837006"/>
                    <a:pt x="361541" y="843354"/>
                    <a:pt x="373063" y="850900"/>
                  </a:cubicBezTo>
                  <a:cubicBezTo>
                    <a:pt x="393137" y="857432"/>
                    <a:pt x="420792" y="859269"/>
                    <a:pt x="449263" y="876300"/>
                  </a:cubicBezTo>
                  <a:cubicBezTo>
                    <a:pt x="469383" y="875041"/>
                    <a:pt x="500465" y="895581"/>
                    <a:pt x="538163" y="904875"/>
                  </a:cubicBezTo>
                  <a:cubicBezTo>
                    <a:pt x="573136" y="905978"/>
                    <a:pt x="584399" y="910969"/>
                    <a:pt x="614363" y="922338"/>
                  </a:cubicBezTo>
                  <a:cubicBezTo>
                    <a:pt x="625802" y="927913"/>
                    <a:pt x="652734" y="930805"/>
                    <a:pt x="660400" y="933450"/>
                  </a:cubicBezTo>
                  <a:cubicBezTo>
                    <a:pt x="679522" y="930717"/>
                    <a:pt x="695341" y="933489"/>
                    <a:pt x="714375" y="933450"/>
                  </a:cubicBezTo>
                  <a:cubicBezTo>
                    <a:pt x="731233" y="930579"/>
                    <a:pt x="775338" y="911898"/>
                    <a:pt x="792163" y="901700"/>
                  </a:cubicBezTo>
                  <a:cubicBezTo>
                    <a:pt x="811315" y="892692"/>
                    <a:pt x="847839" y="889546"/>
                    <a:pt x="857250" y="885825"/>
                  </a:cubicBezTo>
                  <a:cubicBezTo>
                    <a:pt x="870062" y="876169"/>
                    <a:pt x="894782" y="874850"/>
                    <a:pt x="923925" y="866775"/>
                  </a:cubicBezTo>
                  <a:cubicBezTo>
                    <a:pt x="954074" y="861685"/>
                    <a:pt x="988778" y="847473"/>
                    <a:pt x="1001713" y="841375"/>
                  </a:cubicBezTo>
                  <a:cubicBezTo>
                    <a:pt x="1021573" y="833181"/>
                    <a:pt x="1030444" y="823328"/>
                    <a:pt x="1041400" y="822325"/>
                  </a:cubicBezTo>
                  <a:cubicBezTo>
                    <a:pt x="1055457" y="816239"/>
                    <a:pt x="1060770" y="812398"/>
                    <a:pt x="1074738" y="804863"/>
                  </a:cubicBezTo>
                  <a:cubicBezTo>
                    <a:pt x="1086068" y="797382"/>
                    <a:pt x="1097518" y="785190"/>
                    <a:pt x="1114425" y="774700"/>
                  </a:cubicBezTo>
                  <a:cubicBezTo>
                    <a:pt x="1124157" y="751963"/>
                    <a:pt x="1132410" y="739770"/>
                    <a:pt x="1138238" y="730250"/>
                  </a:cubicBezTo>
                  <a:cubicBezTo>
                    <a:pt x="1146148" y="712097"/>
                    <a:pt x="1152142" y="699981"/>
                    <a:pt x="1154113" y="687388"/>
                  </a:cubicBezTo>
                  <a:cubicBezTo>
                    <a:pt x="1159914" y="674352"/>
                    <a:pt x="1156775" y="679105"/>
                    <a:pt x="1160463" y="671513"/>
                  </a:cubicBezTo>
                  <a:cubicBezTo>
                    <a:pt x="1165268" y="659075"/>
                    <a:pt x="1174936" y="646873"/>
                    <a:pt x="1176338" y="638175"/>
                  </a:cubicBezTo>
                  <a:cubicBezTo>
                    <a:pt x="1181431" y="626864"/>
                    <a:pt x="1188884" y="621782"/>
                    <a:pt x="1193800" y="611188"/>
                  </a:cubicBezTo>
                  <a:cubicBezTo>
                    <a:pt x="1199344" y="595520"/>
                    <a:pt x="1207895" y="586053"/>
                    <a:pt x="1209675" y="581025"/>
                  </a:cubicBezTo>
                  <a:cubicBezTo>
                    <a:pt x="1219389" y="572881"/>
                    <a:pt x="1228730" y="564190"/>
                    <a:pt x="1233488" y="563563"/>
                  </a:cubicBezTo>
                  <a:cubicBezTo>
                    <a:pt x="1249787" y="558843"/>
                    <a:pt x="1267065" y="559223"/>
                    <a:pt x="1274763" y="558800"/>
                  </a:cubicBezTo>
                  <a:cubicBezTo>
                    <a:pt x="1279663" y="558996"/>
                    <a:pt x="1286077" y="559813"/>
                    <a:pt x="1289050" y="558800"/>
                  </a:cubicBezTo>
                  <a:cubicBezTo>
                    <a:pt x="1306461" y="563194"/>
                    <a:pt x="1327642" y="558261"/>
                    <a:pt x="1333500" y="561975"/>
                  </a:cubicBezTo>
                  <a:cubicBezTo>
                    <a:pt x="1352652" y="566666"/>
                    <a:pt x="1342670" y="563485"/>
                    <a:pt x="1363663" y="565150"/>
                  </a:cubicBezTo>
                  <a:cubicBezTo>
                    <a:pt x="1370636" y="566526"/>
                    <a:pt x="1378718" y="572374"/>
                    <a:pt x="1387475" y="573088"/>
                  </a:cubicBezTo>
                  <a:cubicBezTo>
                    <a:pt x="1392663" y="573837"/>
                    <a:pt x="1400143" y="575248"/>
                    <a:pt x="1404938" y="576263"/>
                  </a:cubicBezTo>
                  <a:cubicBezTo>
                    <a:pt x="1406590" y="576319"/>
                    <a:pt x="1408147" y="577756"/>
                    <a:pt x="1409700" y="577850"/>
                  </a:cubicBezTo>
                  <a:cubicBezTo>
                    <a:pt x="1412463" y="578065"/>
                    <a:pt x="1415449" y="577911"/>
                    <a:pt x="1419225" y="577850"/>
                  </a:cubicBezTo>
                  <a:cubicBezTo>
                    <a:pt x="1427903" y="581770"/>
                    <a:pt x="1439062" y="587084"/>
                    <a:pt x="1446213" y="587375"/>
                  </a:cubicBezTo>
                  <a:cubicBezTo>
                    <a:pt x="1462559" y="590543"/>
                    <a:pt x="1456907" y="590508"/>
                    <a:pt x="1465263" y="590550"/>
                  </a:cubicBezTo>
                  <a:cubicBezTo>
                    <a:pt x="1473000" y="591200"/>
                    <a:pt x="1476125" y="593228"/>
                    <a:pt x="1485900" y="596900"/>
                  </a:cubicBezTo>
                  <a:cubicBezTo>
                    <a:pt x="1491718" y="598038"/>
                    <a:pt x="1496769" y="598179"/>
                    <a:pt x="1500188" y="600075"/>
                  </a:cubicBezTo>
                  <a:cubicBezTo>
                    <a:pt x="1506848" y="602226"/>
                    <a:pt x="1510233" y="603468"/>
                    <a:pt x="1514475" y="603250"/>
                  </a:cubicBezTo>
                  <a:cubicBezTo>
                    <a:pt x="1519465" y="604085"/>
                    <a:pt x="1524036" y="605244"/>
                    <a:pt x="1528763" y="606425"/>
                  </a:cubicBezTo>
                  <a:cubicBezTo>
                    <a:pt x="1531025" y="607121"/>
                    <a:pt x="1535113" y="609600"/>
                    <a:pt x="1535113" y="609600"/>
                  </a:cubicBezTo>
                  <a:cubicBezTo>
                    <a:pt x="1538062" y="609457"/>
                    <a:pt x="1550966" y="613522"/>
                    <a:pt x="1555750" y="614363"/>
                  </a:cubicBezTo>
                  <a:cubicBezTo>
                    <a:pt x="1558021" y="614401"/>
                    <a:pt x="1565654" y="614645"/>
                    <a:pt x="1570038" y="615950"/>
                  </a:cubicBezTo>
                  <a:cubicBezTo>
                    <a:pt x="1575449" y="617554"/>
                    <a:pt x="1579829" y="620399"/>
                    <a:pt x="1581150" y="620713"/>
                  </a:cubicBezTo>
                  <a:cubicBezTo>
                    <a:pt x="1596685" y="624103"/>
                    <a:pt x="1590271" y="623885"/>
                    <a:pt x="1600200" y="623888"/>
                  </a:cubicBezTo>
                  <a:cubicBezTo>
                    <a:pt x="1601975" y="624921"/>
                    <a:pt x="1603301" y="625721"/>
                    <a:pt x="1604963" y="627063"/>
                  </a:cubicBezTo>
                  <a:cubicBezTo>
                    <a:pt x="1609154" y="629738"/>
                    <a:pt x="1616019" y="632061"/>
                    <a:pt x="1620838" y="633413"/>
                  </a:cubicBezTo>
                  <a:cubicBezTo>
                    <a:pt x="1621894" y="628486"/>
                    <a:pt x="1621910" y="625750"/>
                    <a:pt x="1620838" y="619125"/>
                  </a:cubicBezTo>
                  <a:cubicBezTo>
                    <a:pt x="1620362" y="613297"/>
                    <a:pt x="1619616" y="605755"/>
                    <a:pt x="1616075" y="598488"/>
                  </a:cubicBezTo>
                  <a:cubicBezTo>
                    <a:pt x="1613611" y="594133"/>
                    <a:pt x="1609833" y="589129"/>
                    <a:pt x="1608138" y="587375"/>
                  </a:cubicBezTo>
                  <a:cubicBezTo>
                    <a:pt x="1606306" y="586128"/>
                    <a:pt x="1604245" y="583080"/>
                    <a:pt x="1600200" y="579438"/>
                  </a:cubicBezTo>
                  <a:cubicBezTo>
                    <a:pt x="1595465" y="574740"/>
                    <a:pt x="1591551" y="569298"/>
                    <a:pt x="1589088" y="563563"/>
                  </a:cubicBezTo>
                  <a:cubicBezTo>
                    <a:pt x="1571116" y="546993"/>
                    <a:pt x="1553187" y="538588"/>
                    <a:pt x="1531938" y="522288"/>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089779650">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a:moveTo>
                            <a:pt x="1531938" y="522288"/>
                          </a:moveTo>
                          <a:lnTo>
                            <a:pt x="1531938" y="522288"/>
                          </a:lnTo>
                          <a:lnTo>
                            <a:pt x="1363663" y="465138"/>
                          </a:lnTo>
                          <a:lnTo>
                            <a:pt x="1281113" y="431800"/>
                          </a:lnTo>
                          <a:lnTo>
                            <a:pt x="1238250" y="396875"/>
                          </a:lnTo>
                          <a:lnTo>
                            <a:pt x="1239838" y="376238"/>
                          </a:lnTo>
                          <a:lnTo>
                            <a:pt x="1241425" y="295275"/>
                          </a:lnTo>
                          <a:lnTo>
                            <a:pt x="1217613" y="241300"/>
                          </a:lnTo>
                          <a:lnTo>
                            <a:pt x="1146175" y="180975"/>
                          </a:lnTo>
                          <a:lnTo>
                            <a:pt x="1074738" y="141288"/>
                          </a:lnTo>
                          <a:lnTo>
                            <a:pt x="989013" y="85725"/>
                          </a:lnTo>
                          <a:lnTo>
                            <a:pt x="882650" y="55563"/>
                          </a:lnTo>
                          <a:lnTo>
                            <a:pt x="796925" y="31750"/>
                          </a:lnTo>
                          <a:lnTo>
                            <a:pt x="708025" y="12700"/>
                          </a:lnTo>
                          <a:lnTo>
                            <a:pt x="671513" y="6350"/>
                          </a:lnTo>
                          <a:lnTo>
                            <a:pt x="639763" y="6350"/>
                          </a:lnTo>
                          <a:cubicBezTo>
                            <a:pt x="623361" y="4710"/>
                            <a:pt x="629206" y="4763"/>
                            <a:pt x="622300" y="4763"/>
                          </a:cubicBezTo>
                          <a:lnTo>
                            <a:pt x="612775" y="3175"/>
                          </a:lnTo>
                          <a:lnTo>
                            <a:pt x="588963" y="0"/>
                          </a:lnTo>
                          <a:lnTo>
                            <a:pt x="560388" y="1588"/>
                          </a:lnTo>
                          <a:lnTo>
                            <a:pt x="538163" y="3175"/>
                          </a:lnTo>
                          <a:lnTo>
                            <a:pt x="520700" y="6350"/>
                          </a:lnTo>
                          <a:lnTo>
                            <a:pt x="501650" y="12700"/>
                          </a:lnTo>
                          <a:lnTo>
                            <a:pt x="485775" y="14288"/>
                          </a:lnTo>
                          <a:lnTo>
                            <a:pt x="466725" y="19050"/>
                          </a:lnTo>
                          <a:lnTo>
                            <a:pt x="454025" y="23813"/>
                          </a:lnTo>
                          <a:lnTo>
                            <a:pt x="454025" y="23813"/>
                          </a:lnTo>
                          <a:lnTo>
                            <a:pt x="439738" y="26988"/>
                          </a:lnTo>
                          <a:lnTo>
                            <a:pt x="415925" y="31750"/>
                          </a:lnTo>
                          <a:lnTo>
                            <a:pt x="406400" y="38100"/>
                          </a:lnTo>
                          <a:lnTo>
                            <a:pt x="388938" y="46038"/>
                          </a:lnTo>
                          <a:lnTo>
                            <a:pt x="371475" y="52388"/>
                          </a:lnTo>
                          <a:lnTo>
                            <a:pt x="352425" y="63500"/>
                          </a:lnTo>
                          <a:lnTo>
                            <a:pt x="338138" y="69850"/>
                          </a:lnTo>
                          <a:lnTo>
                            <a:pt x="328613" y="74613"/>
                          </a:lnTo>
                          <a:lnTo>
                            <a:pt x="309563" y="82550"/>
                          </a:lnTo>
                          <a:lnTo>
                            <a:pt x="296863" y="87313"/>
                          </a:lnTo>
                          <a:lnTo>
                            <a:pt x="296863" y="87313"/>
                          </a:lnTo>
                          <a:lnTo>
                            <a:pt x="280988" y="95250"/>
                          </a:lnTo>
                          <a:lnTo>
                            <a:pt x="273050" y="100013"/>
                          </a:lnTo>
                          <a:lnTo>
                            <a:pt x="261938" y="107950"/>
                          </a:lnTo>
                          <a:lnTo>
                            <a:pt x="246063" y="120650"/>
                          </a:lnTo>
                          <a:lnTo>
                            <a:pt x="233363" y="130175"/>
                          </a:lnTo>
                          <a:lnTo>
                            <a:pt x="220663" y="144463"/>
                          </a:lnTo>
                          <a:lnTo>
                            <a:pt x="211138" y="152400"/>
                          </a:lnTo>
                          <a:lnTo>
                            <a:pt x="196850" y="163513"/>
                          </a:lnTo>
                          <a:lnTo>
                            <a:pt x="179388" y="179388"/>
                          </a:lnTo>
                          <a:lnTo>
                            <a:pt x="166688" y="195263"/>
                          </a:lnTo>
                          <a:lnTo>
                            <a:pt x="149225" y="207963"/>
                          </a:lnTo>
                          <a:lnTo>
                            <a:pt x="141288" y="219075"/>
                          </a:lnTo>
                          <a:lnTo>
                            <a:pt x="131763" y="233363"/>
                          </a:lnTo>
                          <a:lnTo>
                            <a:pt x="115888" y="250825"/>
                          </a:lnTo>
                          <a:cubicBezTo>
                            <a:pt x="107643" y="262368"/>
                            <a:pt x="107950" y="257386"/>
                            <a:pt x="107950" y="263525"/>
                          </a:cubicBezTo>
                          <a:lnTo>
                            <a:pt x="98425" y="274638"/>
                          </a:lnTo>
                          <a:lnTo>
                            <a:pt x="88900" y="292100"/>
                          </a:lnTo>
                          <a:lnTo>
                            <a:pt x="76200" y="312738"/>
                          </a:lnTo>
                          <a:lnTo>
                            <a:pt x="66675" y="336550"/>
                          </a:lnTo>
                          <a:lnTo>
                            <a:pt x="60325" y="349250"/>
                          </a:lnTo>
                          <a:lnTo>
                            <a:pt x="53975" y="361950"/>
                          </a:lnTo>
                          <a:lnTo>
                            <a:pt x="49213" y="376238"/>
                          </a:lnTo>
                          <a:lnTo>
                            <a:pt x="36513" y="396875"/>
                          </a:lnTo>
                          <a:lnTo>
                            <a:pt x="28575" y="411163"/>
                          </a:lnTo>
                          <a:lnTo>
                            <a:pt x="19050" y="422275"/>
                          </a:lnTo>
                          <a:cubicBezTo>
                            <a:pt x="12463" y="435448"/>
                            <a:pt x="12700" y="430242"/>
                            <a:pt x="12700" y="436563"/>
                          </a:cubicBezTo>
                          <a:lnTo>
                            <a:pt x="9525" y="442913"/>
                          </a:lnTo>
                          <a:lnTo>
                            <a:pt x="4763" y="466725"/>
                          </a:lnTo>
                          <a:lnTo>
                            <a:pt x="0" y="485775"/>
                          </a:lnTo>
                          <a:lnTo>
                            <a:pt x="0" y="512763"/>
                          </a:lnTo>
                          <a:lnTo>
                            <a:pt x="1588" y="519113"/>
                          </a:lnTo>
                          <a:lnTo>
                            <a:pt x="6350" y="538163"/>
                          </a:lnTo>
                          <a:lnTo>
                            <a:pt x="7938" y="554038"/>
                          </a:lnTo>
                          <a:lnTo>
                            <a:pt x="15875" y="577850"/>
                          </a:lnTo>
                          <a:lnTo>
                            <a:pt x="28575" y="601663"/>
                          </a:lnTo>
                          <a:lnTo>
                            <a:pt x="31750" y="627063"/>
                          </a:lnTo>
                          <a:lnTo>
                            <a:pt x="38100" y="652463"/>
                          </a:lnTo>
                          <a:lnTo>
                            <a:pt x="46038" y="666750"/>
                          </a:lnTo>
                          <a:lnTo>
                            <a:pt x="63500" y="682625"/>
                          </a:lnTo>
                          <a:lnTo>
                            <a:pt x="107950" y="728663"/>
                          </a:lnTo>
                          <a:lnTo>
                            <a:pt x="123825" y="747713"/>
                          </a:lnTo>
                          <a:lnTo>
                            <a:pt x="173038" y="771525"/>
                          </a:lnTo>
                          <a:lnTo>
                            <a:pt x="220663" y="800100"/>
                          </a:lnTo>
                          <a:lnTo>
                            <a:pt x="319088" y="830263"/>
                          </a:lnTo>
                          <a:lnTo>
                            <a:pt x="373063" y="850900"/>
                          </a:lnTo>
                          <a:lnTo>
                            <a:pt x="449263" y="876300"/>
                          </a:lnTo>
                          <a:lnTo>
                            <a:pt x="538163" y="904875"/>
                          </a:lnTo>
                          <a:lnTo>
                            <a:pt x="614363" y="922338"/>
                          </a:lnTo>
                          <a:lnTo>
                            <a:pt x="660400" y="933450"/>
                          </a:lnTo>
                          <a:lnTo>
                            <a:pt x="714375" y="933450"/>
                          </a:lnTo>
                          <a:lnTo>
                            <a:pt x="792163" y="901700"/>
                          </a:lnTo>
                          <a:lnTo>
                            <a:pt x="857250" y="885825"/>
                          </a:lnTo>
                          <a:lnTo>
                            <a:pt x="923925" y="866775"/>
                          </a:lnTo>
                          <a:lnTo>
                            <a:pt x="1001713" y="841375"/>
                          </a:lnTo>
                          <a:lnTo>
                            <a:pt x="1041400" y="822325"/>
                          </a:lnTo>
                          <a:lnTo>
                            <a:pt x="1074738" y="804863"/>
                          </a:lnTo>
                          <a:lnTo>
                            <a:pt x="1114425" y="774700"/>
                          </a:lnTo>
                          <a:lnTo>
                            <a:pt x="1138238" y="730250"/>
                          </a:lnTo>
                          <a:lnTo>
                            <a:pt x="1154113" y="687388"/>
                          </a:lnTo>
                          <a:cubicBezTo>
                            <a:pt x="1159290" y="673580"/>
                            <a:pt x="1156853" y="678732"/>
                            <a:pt x="1160463" y="671513"/>
                          </a:cubicBezTo>
                          <a:lnTo>
                            <a:pt x="1176338" y="638175"/>
                          </a:lnTo>
                          <a:lnTo>
                            <a:pt x="1193800" y="611188"/>
                          </a:lnTo>
                          <a:lnTo>
                            <a:pt x="1209675" y="581025"/>
                          </a:lnTo>
                          <a:lnTo>
                            <a:pt x="1233488" y="563563"/>
                          </a:lnTo>
                          <a:lnTo>
                            <a:pt x="1274763" y="558800"/>
                          </a:lnTo>
                          <a:lnTo>
                            <a:pt x="1289050" y="558800"/>
                          </a:lnTo>
                          <a:lnTo>
                            <a:pt x="1333500" y="561975"/>
                          </a:lnTo>
                          <a:cubicBezTo>
                            <a:pt x="1352954" y="566298"/>
                            <a:pt x="1342909" y="565150"/>
                            <a:pt x="1363663" y="565150"/>
                          </a:cubicBezTo>
                          <a:lnTo>
                            <a:pt x="1387475" y="573088"/>
                          </a:lnTo>
                          <a:cubicBezTo>
                            <a:pt x="1393296" y="574146"/>
                            <a:pt x="1399153" y="575023"/>
                            <a:pt x="1404938" y="576263"/>
                          </a:cubicBezTo>
                          <a:cubicBezTo>
                            <a:pt x="1406574" y="576614"/>
                            <a:pt x="1408037" y="577665"/>
                            <a:pt x="1409700" y="577850"/>
                          </a:cubicBezTo>
                          <a:cubicBezTo>
                            <a:pt x="1412856" y="578201"/>
                            <a:pt x="1416050" y="577850"/>
                            <a:pt x="1419225" y="577850"/>
                          </a:cubicBezTo>
                          <a:lnTo>
                            <a:pt x="1446213" y="587375"/>
                          </a:lnTo>
                          <a:cubicBezTo>
                            <a:pt x="1462050" y="590894"/>
                            <a:pt x="1455621" y="590550"/>
                            <a:pt x="1465263" y="590550"/>
                          </a:cubicBezTo>
                          <a:lnTo>
                            <a:pt x="1485900" y="596900"/>
                          </a:lnTo>
                          <a:lnTo>
                            <a:pt x="1500188" y="600075"/>
                          </a:lnTo>
                          <a:lnTo>
                            <a:pt x="1514475" y="603250"/>
                          </a:lnTo>
                          <a:cubicBezTo>
                            <a:pt x="1519238" y="604308"/>
                            <a:pt x="1524100" y="604990"/>
                            <a:pt x="1528763" y="606425"/>
                          </a:cubicBezTo>
                          <a:cubicBezTo>
                            <a:pt x="1531025" y="607121"/>
                            <a:pt x="1535113" y="609600"/>
                            <a:pt x="1535113" y="609600"/>
                          </a:cubicBezTo>
                          <a:lnTo>
                            <a:pt x="1555750" y="614363"/>
                          </a:lnTo>
                          <a:lnTo>
                            <a:pt x="1570038" y="615950"/>
                          </a:lnTo>
                          <a:lnTo>
                            <a:pt x="1581150" y="620713"/>
                          </a:lnTo>
                          <a:cubicBezTo>
                            <a:pt x="1596988" y="624232"/>
                            <a:pt x="1590559" y="623888"/>
                            <a:pt x="1600200" y="623888"/>
                          </a:cubicBezTo>
                          <a:lnTo>
                            <a:pt x="1604963" y="627063"/>
                          </a:lnTo>
                          <a:lnTo>
                            <a:pt x="1620838" y="633413"/>
                          </a:lnTo>
                          <a:lnTo>
                            <a:pt x="1620838" y="619125"/>
                          </a:lnTo>
                          <a:lnTo>
                            <a:pt x="1616075" y="598488"/>
                          </a:lnTo>
                          <a:lnTo>
                            <a:pt x="1608138" y="587375"/>
                          </a:lnTo>
                          <a:lnTo>
                            <a:pt x="1600200" y="579438"/>
                          </a:lnTo>
                          <a:lnTo>
                            <a:pt x="1589088" y="563563"/>
                          </a:lnTo>
                          <a:lnTo>
                            <a:pt x="1531938" y="522288"/>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EFB3AA1F-2E6B-4FA3-AA61-AF9D0EC70DB1}"/>
                </a:ext>
              </a:extLst>
            </p:cNvPr>
            <p:cNvSpPr/>
            <p:nvPr/>
          </p:nvSpPr>
          <p:spPr>
            <a:xfrm>
              <a:off x="3914775" y="4127500"/>
              <a:ext cx="908050" cy="384175"/>
            </a:xfrm>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fill="none" extrusionOk="0">
                  <a:moveTo>
                    <a:pt x="0" y="371475"/>
                  </a:moveTo>
                  <a:cubicBezTo>
                    <a:pt x="40570" y="375960"/>
                    <a:pt x="55087" y="380161"/>
                    <a:pt x="85725" y="379413"/>
                  </a:cubicBezTo>
                  <a:cubicBezTo>
                    <a:pt x="101057" y="380270"/>
                    <a:pt x="128154" y="380544"/>
                    <a:pt x="133350" y="384175"/>
                  </a:cubicBezTo>
                  <a:cubicBezTo>
                    <a:pt x="155358" y="385299"/>
                    <a:pt x="177459" y="380061"/>
                    <a:pt x="187325" y="379413"/>
                  </a:cubicBezTo>
                  <a:cubicBezTo>
                    <a:pt x="199338" y="370334"/>
                    <a:pt x="209995" y="368563"/>
                    <a:pt x="222250" y="363538"/>
                  </a:cubicBezTo>
                  <a:cubicBezTo>
                    <a:pt x="227580" y="362226"/>
                    <a:pt x="232590" y="357814"/>
                    <a:pt x="234950" y="357188"/>
                  </a:cubicBezTo>
                  <a:cubicBezTo>
                    <a:pt x="245277" y="356824"/>
                    <a:pt x="260010" y="346038"/>
                    <a:pt x="274638" y="341313"/>
                  </a:cubicBezTo>
                  <a:cubicBezTo>
                    <a:pt x="279774" y="338712"/>
                    <a:pt x="288647" y="334999"/>
                    <a:pt x="300038" y="328613"/>
                  </a:cubicBezTo>
                  <a:cubicBezTo>
                    <a:pt x="306927" y="326104"/>
                    <a:pt x="310991" y="320669"/>
                    <a:pt x="315913" y="319088"/>
                  </a:cubicBezTo>
                  <a:cubicBezTo>
                    <a:pt x="322994" y="315839"/>
                    <a:pt x="329346" y="310551"/>
                    <a:pt x="334963" y="307975"/>
                  </a:cubicBezTo>
                  <a:cubicBezTo>
                    <a:pt x="339800" y="304826"/>
                    <a:pt x="345042" y="301693"/>
                    <a:pt x="347663" y="301625"/>
                  </a:cubicBezTo>
                  <a:cubicBezTo>
                    <a:pt x="354577" y="295741"/>
                    <a:pt x="361191" y="292841"/>
                    <a:pt x="365125" y="288925"/>
                  </a:cubicBezTo>
                  <a:cubicBezTo>
                    <a:pt x="392601" y="258873"/>
                    <a:pt x="392711" y="241446"/>
                    <a:pt x="415925" y="215900"/>
                  </a:cubicBezTo>
                  <a:cubicBezTo>
                    <a:pt x="420638" y="210706"/>
                    <a:pt x="431246" y="202504"/>
                    <a:pt x="433388" y="200025"/>
                  </a:cubicBezTo>
                  <a:cubicBezTo>
                    <a:pt x="441426" y="189885"/>
                    <a:pt x="447094" y="179690"/>
                    <a:pt x="454025" y="174625"/>
                  </a:cubicBezTo>
                  <a:cubicBezTo>
                    <a:pt x="461460" y="163775"/>
                    <a:pt x="465412" y="157205"/>
                    <a:pt x="468313" y="152400"/>
                  </a:cubicBezTo>
                  <a:cubicBezTo>
                    <a:pt x="472110" y="152254"/>
                    <a:pt x="483109" y="138784"/>
                    <a:pt x="488950" y="134938"/>
                  </a:cubicBezTo>
                  <a:cubicBezTo>
                    <a:pt x="507016" y="129819"/>
                    <a:pt x="511149" y="127904"/>
                    <a:pt x="527050" y="127000"/>
                  </a:cubicBezTo>
                  <a:cubicBezTo>
                    <a:pt x="530366" y="126460"/>
                    <a:pt x="536728" y="127071"/>
                    <a:pt x="541338" y="125413"/>
                  </a:cubicBezTo>
                  <a:cubicBezTo>
                    <a:pt x="551074" y="129638"/>
                    <a:pt x="586095" y="123510"/>
                    <a:pt x="600075" y="125413"/>
                  </a:cubicBezTo>
                  <a:cubicBezTo>
                    <a:pt x="618922" y="126219"/>
                    <a:pt x="638396" y="124964"/>
                    <a:pt x="650875" y="125413"/>
                  </a:cubicBezTo>
                  <a:cubicBezTo>
                    <a:pt x="660067" y="122426"/>
                    <a:pt x="684124" y="125102"/>
                    <a:pt x="696913" y="123825"/>
                  </a:cubicBezTo>
                  <a:cubicBezTo>
                    <a:pt x="704944" y="121462"/>
                    <a:pt x="740165" y="127221"/>
                    <a:pt x="754063" y="127000"/>
                  </a:cubicBezTo>
                  <a:cubicBezTo>
                    <a:pt x="765153" y="127177"/>
                    <a:pt x="781504" y="132066"/>
                    <a:pt x="792163" y="131763"/>
                  </a:cubicBezTo>
                  <a:cubicBezTo>
                    <a:pt x="798198" y="130815"/>
                    <a:pt x="815231" y="132922"/>
                    <a:pt x="833438" y="131763"/>
                  </a:cubicBezTo>
                  <a:cubicBezTo>
                    <a:pt x="848905" y="133222"/>
                    <a:pt x="862480" y="135836"/>
                    <a:pt x="868363" y="133350"/>
                  </a:cubicBezTo>
                  <a:cubicBezTo>
                    <a:pt x="882993" y="123894"/>
                    <a:pt x="880715" y="119228"/>
                    <a:pt x="893763" y="109538"/>
                  </a:cubicBezTo>
                  <a:cubicBezTo>
                    <a:pt x="896453" y="108075"/>
                    <a:pt x="904325" y="95095"/>
                    <a:pt x="908050" y="90488"/>
                  </a:cubicBezTo>
                  <a:cubicBezTo>
                    <a:pt x="903837" y="85914"/>
                    <a:pt x="899597" y="76018"/>
                    <a:pt x="896938" y="73025"/>
                  </a:cubicBezTo>
                  <a:cubicBezTo>
                    <a:pt x="893719" y="69199"/>
                    <a:pt x="892358" y="67114"/>
                    <a:pt x="889000" y="65088"/>
                  </a:cubicBezTo>
                  <a:cubicBezTo>
                    <a:pt x="823555" y="39842"/>
                    <a:pt x="700986" y="33318"/>
                    <a:pt x="660400" y="14288"/>
                  </a:cubicBezTo>
                  <a:cubicBezTo>
                    <a:pt x="625665" y="14906"/>
                    <a:pt x="598530" y="4584"/>
                    <a:pt x="590550" y="4763"/>
                  </a:cubicBezTo>
                  <a:cubicBezTo>
                    <a:pt x="586475" y="3920"/>
                    <a:pt x="576976" y="756"/>
                    <a:pt x="574675" y="0"/>
                  </a:cubicBezTo>
                  <a:cubicBezTo>
                    <a:pt x="560433" y="-3590"/>
                    <a:pt x="533717" y="1349"/>
                    <a:pt x="527050" y="0"/>
                  </a:cubicBezTo>
                  <a:cubicBezTo>
                    <a:pt x="508684" y="10223"/>
                    <a:pt x="504279" y="9727"/>
                    <a:pt x="484188" y="15875"/>
                  </a:cubicBezTo>
                  <a:cubicBezTo>
                    <a:pt x="474946" y="24845"/>
                    <a:pt x="461908" y="42740"/>
                    <a:pt x="452438" y="55563"/>
                  </a:cubicBezTo>
                  <a:cubicBezTo>
                    <a:pt x="439878" y="98484"/>
                    <a:pt x="434072" y="112574"/>
                    <a:pt x="414338" y="155575"/>
                  </a:cubicBezTo>
                  <a:cubicBezTo>
                    <a:pt x="408376" y="163465"/>
                    <a:pt x="392615" y="191753"/>
                    <a:pt x="384175" y="212725"/>
                  </a:cubicBezTo>
                  <a:cubicBezTo>
                    <a:pt x="357808" y="227493"/>
                    <a:pt x="326938" y="252748"/>
                    <a:pt x="319088" y="255588"/>
                  </a:cubicBezTo>
                  <a:cubicBezTo>
                    <a:pt x="280243" y="262798"/>
                    <a:pt x="247320" y="281433"/>
                    <a:pt x="198438" y="304800"/>
                  </a:cubicBezTo>
                  <a:cubicBezTo>
                    <a:pt x="163777" y="314738"/>
                    <a:pt x="18120" y="349888"/>
                    <a:pt x="0" y="371475"/>
                  </a:cubicBezTo>
                  <a:close/>
                </a:path>
                <a:path w="908050" h="384175" stroke="0" extrusionOk="0">
                  <a:moveTo>
                    <a:pt x="0" y="371475"/>
                  </a:moveTo>
                  <a:cubicBezTo>
                    <a:pt x="13604" y="376688"/>
                    <a:pt x="63328" y="370081"/>
                    <a:pt x="85725" y="379413"/>
                  </a:cubicBezTo>
                  <a:cubicBezTo>
                    <a:pt x="98336" y="380829"/>
                    <a:pt x="119298" y="386481"/>
                    <a:pt x="133350" y="384175"/>
                  </a:cubicBezTo>
                  <a:cubicBezTo>
                    <a:pt x="157458" y="384854"/>
                    <a:pt x="163983" y="383477"/>
                    <a:pt x="187325" y="379413"/>
                  </a:cubicBezTo>
                  <a:cubicBezTo>
                    <a:pt x="202837" y="374822"/>
                    <a:pt x="217804" y="363695"/>
                    <a:pt x="222250" y="363538"/>
                  </a:cubicBezTo>
                  <a:cubicBezTo>
                    <a:pt x="226090" y="361626"/>
                    <a:pt x="231018" y="358181"/>
                    <a:pt x="234950" y="357188"/>
                  </a:cubicBezTo>
                  <a:cubicBezTo>
                    <a:pt x="240500" y="357829"/>
                    <a:pt x="268601" y="339599"/>
                    <a:pt x="274638" y="341313"/>
                  </a:cubicBezTo>
                  <a:cubicBezTo>
                    <a:pt x="285410" y="333965"/>
                    <a:pt x="288272" y="335937"/>
                    <a:pt x="300038" y="328613"/>
                  </a:cubicBezTo>
                  <a:cubicBezTo>
                    <a:pt x="302124" y="327675"/>
                    <a:pt x="310253" y="320576"/>
                    <a:pt x="315913" y="319088"/>
                  </a:cubicBezTo>
                  <a:cubicBezTo>
                    <a:pt x="321793" y="314761"/>
                    <a:pt x="326816" y="312461"/>
                    <a:pt x="334963" y="307975"/>
                  </a:cubicBezTo>
                  <a:cubicBezTo>
                    <a:pt x="340168" y="306246"/>
                    <a:pt x="343966" y="304516"/>
                    <a:pt x="347663" y="301625"/>
                  </a:cubicBezTo>
                  <a:cubicBezTo>
                    <a:pt x="355236" y="294055"/>
                    <a:pt x="356655" y="293174"/>
                    <a:pt x="365125" y="288925"/>
                  </a:cubicBezTo>
                  <a:cubicBezTo>
                    <a:pt x="381164" y="253479"/>
                    <a:pt x="392099" y="244655"/>
                    <a:pt x="415925" y="215900"/>
                  </a:cubicBezTo>
                  <a:cubicBezTo>
                    <a:pt x="424522" y="210837"/>
                    <a:pt x="431377" y="204057"/>
                    <a:pt x="433388" y="200025"/>
                  </a:cubicBezTo>
                  <a:cubicBezTo>
                    <a:pt x="435662" y="197241"/>
                    <a:pt x="444180" y="183122"/>
                    <a:pt x="454025" y="174625"/>
                  </a:cubicBezTo>
                  <a:cubicBezTo>
                    <a:pt x="458981" y="162532"/>
                    <a:pt x="464153" y="157188"/>
                    <a:pt x="468313" y="152400"/>
                  </a:cubicBezTo>
                  <a:cubicBezTo>
                    <a:pt x="472593" y="150746"/>
                    <a:pt x="481605" y="140749"/>
                    <a:pt x="488950" y="134938"/>
                  </a:cubicBezTo>
                  <a:cubicBezTo>
                    <a:pt x="506185" y="130111"/>
                    <a:pt x="511594" y="130246"/>
                    <a:pt x="527050" y="127000"/>
                  </a:cubicBezTo>
                  <a:cubicBezTo>
                    <a:pt x="528952" y="125688"/>
                    <a:pt x="540047" y="126852"/>
                    <a:pt x="541338" y="125413"/>
                  </a:cubicBezTo>
                  <a:cubicBezTo>
                    <a:pt x="564521" y="128269"/>
                    <a:pt x="591535" y="127021"/>
                    <a:pt x="600075" y="125413"/>
                  </a:cubicBezTo>
                  <a:cubicBezTo>
                    <a:pt x="609939" y="129183"/>
                    <a:pt x="634950" y="124866"/>
                    <a:pt x="650875" y="125413"/>
                  </a:cubicBezTo>
                  <a:cubicBezTo>
                    <a:pt x="666181" y="124915"/>
                    <a:pt x="681099" y="121387"/>
                    <a:pt x="696913" y="123825"/>
                  </a:cubicBezTo>
                  <a:cubicBezTo>
                    <a:pt x="710727" y="120194"/>
                    <a:pt x="729376" y="123719"/>
                    <a:pt x="754063" y="127000"/>
                  </a:cubicBezTo>
                  <a:cubicBezTo>
                    <a:pt x="767771" y="128352"/>
                    <a:pt x="787232" y="133218"/>
                    <a:pt x="792163" y="131763"/>
                  </a:cubicBezTo>
                  <a:cubicBezTo>
                    <a:pt x="796474" y="134306"/>
                    <a:pt x="823261" y="130481"/>
                    <a:pt x="833438" y="131763"/>
                  </a:cubicBezTo>
                  <a:cubicBezTo>
                    <a:pt x="837987" y="132489"/>
                    <a:pt x="856895" y="130814"/>
                    <a:pt x="868363" y="133350"/>
                  </a:cubicBezTo>
                  <a:cubicBezTo>
                    <a:pt x="874614" y="128327"/>
                    <a:pt x="890865" y="112029"/>
                    <a:pt x="893763" y="109538"/>
                  </a:cubicBezTo>
                  <a:cubicBezTo>
                    <a:pt x="900350" y="102496"/>
                    <a:pt x="902608" y="94548"/>
                    <a:pt x="908050" y="90488"/>
                  </a:cubicBezTo>
                  <a:cubicBezTo>
                    <a:pt x="904446" y="81975"/>
                    <a:pt x="899354" y="77159"/>
                    <a:pt x="896938" y="73025"/>
                  </a:cubicBezTo>
                  <a:cubicBezTo>
                    <a:pt x="895028" y="70793"/>
                    <a:pt x="890880" y="66933"/>
                    <a:pt x="889000" y="65088"/>
                  </a:cubicBezTo>
                  <a:cubicBezTo>
                    <a:pt x="840322" y="42373"/>
                    <a:pt x="736012" y="45881"/>
                    <a:pt x="660400" y="14288"/>
                  </a:cubicBezTo>
                  <a:cubicBezTo>
                    <a:pt x="633118" y="16099"/>
                    <a:pt x="600763" y="2285"/>
                    <a:pt x="590550" y="4763"/>
                  </a:cubicBezTo>
                  <a:cubicBezTo>
                    <a:pt x="586447" y="2490"/>
                    <a:pt x="579374" y="1157"/>
                    <a:pt x="574675" y="0"/>
                  </a:cubicBezTo>
                  <a:cubicBezTo>
                    <a:pt x="564922" y="-2012"/>
                    <a:pt x="537553" y="3816"/>
                    <a:pt x="527050" y="0"/>
                  </a:cubicBezTo>
                  <a:cubicBezTo>
                    <a:pt x="511171" y="3227"/>
                    <a:pt x="504428" y="11473"/>
                    <a:pt x="484188" y="15875"/>
                  </a:cubicBezTo>
                  <a:cubicBezTo>
                    <a:pt x="474933" y="32146"/>
                    <a:pt x="456842" y="51268"/>
                    <a:pt x="452438" y="55563"/>
                  </a:cubicBezTo>
                  <a:cubicBezTo>
                    <a:pt x="439244" y="91032"/>
                    <a:pt x="413741" y="141532"/>
                    <a:pt x="414338" y="155575"/>
                  </a:cubicBezTo>
                  <a:cubicBezTo>
                    <a:pt x="415588" y="165632"/>
                    <a:pt x="393819" y="195479"/>
                    <a:pt x="384175" y="212725"/>
                  </a:cubicBezTo>
                  <a:cubicBezTo>
                    <a:pt x="362994" y="229126"/>
                    <a:pt x="334526" y="244632"/>
                    <a:pt x="319088" y="255588"/>
                  </a:cubicBezTo>
                  <a:cubicBezTo>
                    <a:pt x="279189" y="261048"/>
                    <a:pt x="241854" y="282682"/>
                    <a:pt x="198438" y="304800"/>
                  </a:cubicBezTo>
                  <a:cubicBezTo>
                    <a:pt x="174760" y="331570"/>
                    <a:pt x="29871" y="373204"/>
                    <a:pt x="0" y="3714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71587133">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a:moveTo>
                            <a:pt x="0" y="371475"/>
                          </a:moveTo>
                          <a:lnTo>
                            <a:pt x="85725" y="379413"/>
                          </a:lnTo>
                          <a:lnTo>
                            <a:pt x="133350" y="384175"/>
                          </a:lnTo>
                          <a:lnTo>
                            <a:pt x="187325" y="379413"/>
                          </a:lnTo>
                          <a:lnTo>
                            <a:pt x="222250" y="363538"/>
                          </a:lnTo>
                          <a:lnTo>
                            <a:pt x="234950" y="357188"/>
                          </a:lnTo>
                          <a:lnTo>
                            <a:pt x="274638" y="341313"/>
                          </a:lnTo>
                          <a:lnTo>
                            <a:pt x="300038" y="328613"/>
                          </a:lnTo>
                          <a:lnTo>
                            <a:pt x="315913" y="319088"/>
                          </a:lnTo>
                          <a:lnTo>
                            <a:pt x="334963" y="307975"/>
                          </a:lnTo>
                          <a:lnTo>
                            <a:pt x="347663" y="301625"/>
                          </a:lnTo>
                          <a:lnTo>
                            <a:pt x="365125" y="288925"/>
                          </a:lnTo>
                          <a:lnTo>
                            <a:pt x="415925" y="215900"/>
                          </a:lnTo>
                          <a:lnTo>
                            <a:pt x="433388" y="200025"/>
                          </a:lnTo>
                          <a:lnTo>
                            <a:pt x="454025" y="174625"/>
                          </a:lnTo>
                          <a:lnTo>
                            <a:pt x="468313" y="152400"/>
                          </a:lnTo>
                          <a:lnTo>
                            <a:pt x="488950" y="134938"/>
                          </a:lnTo>
                          <a:lnTo>
                            <a:pt x="527050" y="127000"/>
                          </a:lnTo>
                          <a:lnTo>
                            <a:pt x="541338" y="125413"/>
                          </a:lnTo>
                          <a:lnTo>
                            <a:pt x="600075" y="125413"/>
                          </a:lnTo>
                          <a:lnTo>
                            <a:pt x="650875" y="125413"/>
                          </a:lnTo>
                          <a:lnTo>
                            <a:pt x="696913" y="123825"/>
                          </a:lnTo>
                          <a:lnTo>
                            <a:pt x="754063" y="127000"/>
                          </a:lnTo>
                          <a:lnTo>
                            <a:pt x="792163" y="131763"/>
                          </a:lnTo>
                          <a:lnTo>
                            <a:pt x="833438" y="131763"/>
                          </a:lnTo>
                          <a:lnTo>
                            <a:pt x="868363" y="133350"/>
                          </a:lnTo>
                          <a:lnTo>
                            <a:pt x="893763" y="109538"/>
                          </a:lnTo>
                          <a:lnTo>
                            <a:pt x="908050" y="90488"/>
                          </a:lnTo>
                          <a:lnTo>
                            <a:pt x="896938" y="73025"/>
                          </a:lnTo>
                          <a:lnTo>
                            <a:pt x="889000" y="65088"/>
                          </a:lnTo>
                          <a:lnTo>
                            <a:pt x="660400" y="14288"/>
                          </a:lnTo>
                          <a:lnTo>
                            <a:pt x="590550" y="4763"/>
                          </a:lnTo>
                          <a:lnTo>
                            <a:pt x="574675" y="0"/>
                          </a:lnTo>
                          <a:lnTo>
                            <a:pt x="527050" y="0"/>
                          </a:lnTo>
                          <a:lnTo>
                            <a:pt x="484188" y="15875"/>
                          </a:lnTo>
                          <a:lnTo>
                            <a:pt x="452438" y="55563"/>
                          </a:lnTo>
                          <a:lnTo>
                            <a:pt x="414338" y="155575"/>
                          </a:lnTo>
                          <a:lnTo>
                            <a:pt x="384175" y="212725"/>
                          </a:lnTo>
                          <a:lnTo>
                            <a:pt x="319088" y="255588"/>
                          </a:lnTo>
                          <a:lnTo>
                            <a:pt x="198438" y="304800"/>
                          </a:lnTo>
                          <a:lnTo>
                            <a:pt x="0" y="3714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31338B00-CE97-4161-832C-75CE448CC55C}"/>
                </a:ext>
              </a:extLst>
            </p:cNvPr>
            <p:cNvSpPr/>
            <p:nvPr/>
          </p:nvSpPr>
          <p:spPr>
            <a:xfrm>
              <a:off x="3248025" y="4318000"/>
              <a:ext cx="1566863" cy="1785938"/>
            </a:xfrm>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fill="none" extrusionOk="0">
                  <a:moveTo>
                    <a:pt x="1517650" y="0"/>
                  </a:moveTo>
                  <a:cubicBezTo>
                    <a:pt x="1460920" y="62299"/>
                    <a:pt x="1436542" y="48491"/>
                    <a:pt x="1379538" y="115888"/>
                  </a:cubicBezTo>
                  <a:cubicBezTo>
                    <a:pt x="1359721" y="139571"/>
                    <a:pt x="1294205" y="201097"/>
                    <a:pt x="1227138" y="238125"/>
                  </a:cubicBezTo>
                  <a:cubicBezTo>
                    <a:pt x="1207619" y="260088"/>
                    <a:pt x="1150926" y="286888"/>
                    <a:pt x="1109663" y="336550"/>
                  </a:cubicBezTo>
                  <a:cubicBezTo>
                    <a:pt x="1059498" y="380969"/>
                    <a:pt x="1022698" y="388376"/>
                    <a:pt x="996950" y="414338"/>
                  </a:cubicBezTo>
                  <a:cubicBezTo>
                    <a:pt x="974269" y="424427"/>
                    <a:pt x="967209" y="433405"/>
                    <a:pt x="952500" y="439738"/>
                  </a:cubicBezTo>
                  <a:cubicBezTo>
                    <a:pt x="936535" y="442141"/>
                    <a:pt x="899843" y="447625"/>
                    <a:pt x="879475" y="444500"/>
                  </a:cubicBezTo>
                  <a:cubicBezTo>
                    <a:pt x="852638" y="443522"/>
                    <a:pt x="831241" y="446846"/>
                    <a:pt x="815975" y="441325"/>
                  </a:cubicBezTo>
                  <a:cubicBezTo>
                    <a:pt x="796213" y="435983"/>
                    <a:pt x="763901" y="436303"/>
                    <a:pt x="757238" y="436563"/>
                  </a:cubicBezTo>
                  <a:cubicBezTo>
                    <a:pt x="742828" y="434565"/>
                    <a:pt x="712978" y="433610"/>
                    <a:pt x="706438" y="434975"/>
                  </a:cubicBezTo>
                  <a:cubicBezTo>
                    <a:pt x="688531" y="437867"/>
                    <a:pt x="679137" y="437174"/>
                    <a:pt x="657225" y="434975"/>
                  </a:cubicBezTo>
                  <a:cubicBezTo>
                    <a:pt x="638782" y="436228"/>
                    <a:pt x="619391" y="440824"/>
                    <a:pt x="612775" y="441325"/>
                  </a:cubicBezTo>
                  <a:cubicBezTo>
                    <a:pt x="603411" y="440757"/>
                    <a:pt x="580261" y="444601"/>
                    <a:pt x="569913" y="449263"/>
                  </a:cubicBezTo>
                  <a:cubicBezTo>
                    <a:pt x="556573" y="457925"/>
                    <a:pt x="528177" y="462730"/>
                    <a:pt x="519113" y="465138"/>
                  </a:cubicBezTo>
                  <a:cubicBezTo>
                    <a:pt x="502447" y="472533"/>
                    <a:pt x="468173" y="491097"/>
                    <a:pt x="458788" y="488950"/>
                  </a:cubicBezTo>
                  <a:cubicBezTo>
                    <a:pt x="444081" y="488491"/>
                    <a:pt x="390123" y="523963"/>
                    <a:pt x="376238" y="536575"/>
                  </a:cubicBezTo>
                  <a:cubicBezTo>
                    <a:pt x="345876" y="547447"/>
                    <a:pt x="321121" y="577722"/>
                    <a:pt x="292100" y="595313"/>
                  </a:cubicBezTo>
                  <a:cubicBezTo>
                    <a:pt x="263995" y="619040"/>
                    <a:pt x="254786" y="629513"/>
                    <a:pt x="234950" y="647700"/>
                  </a:cubicBezTo>
                  <a:cubicBezTo>
                    <a:pt x="231569" y="652612"/>
                    <a:pt x="217869" y="658788"/>
                    <a:pt x="209550" y="666750"/>
                  </a:cubicBezTo>
                  <a:cubicBezTo>
                    <a:pt x="204249" y="675436"/>
                    <a:pt x="182003" y="691601"/>
                    <a:pt x="165100" y="698500"/>
                  </a:cubicBezTo>
                  <a:cubicBezTo>
                    <a:pt x="137869" y="719474"/>
                    <a:pt x="110836" y="750988"/>
                    <a:pt x="103188" y="769938"/>
                  </a:cubicBezTo>
                  <a:cubicBezTo>
                    <a:pt x="85643" y="801310"/>
                    <a:pt x="78030" y="818750"/>
                    <a:pt x="52388" y="860425"/>
                  </a:cubicBezTo>
                  <a:cubicBezTo>
                    <a:pt x="47798" y="898656"/>
                    <a:pt x="30470" y="915684"/>
                    <a:pt x="25400" y="960438"/>
                  </a:cubicBezTo>
                  <a:cubicBezTo>
                    <a:pt x="27507" y="988418"/>
                    <a:pt x="2052" y="1057628"/>
                    <a:pt x="0" y="1100138"/>
                  </a:cubicBezTo>
                  <a:cubicBezTo>
                    <a:pt x="1214" y="1107890"/>
                    <a:pt x="6376" y="1140379"/>
                    <a:pt x="6350" y="1158875"/>
                  </a:cubicBezTo>
                  <a:cubicBezTo>
                    <a:pt x="10271" y="1184490"/>
                    <a:pt x="4978" y="1222830"/>
                    <a:pt x="0" y="1235075"/>
                  </a:cubicBezTo>
                  <a:cubicBezTo>
                    <a:pt x="-1631" y="1259017"/>
                    <a:pt x="10875" y="1276162"/>
                    <a:pt x="15875" y="1316038"/>
                  </a:cubicBezTo>
                  <a:cubicBezTo>
                    <a:pt x="21831" y="1322444"/>
                    <a:pt x="24234" y="1352491"/>
                    <a:pt x="31750" y="1365250"/>
                  </a:cubicBezTo>
                  <a:cubicBezTo>
                    <a:pt x="41803" y="1386695"/>
                    <a:pt x="47822" y="1397786"/>
                    <a:pt x="50800" y="1414463"/>
                  </a:cubicBezTo>
                  <a:cubicBezTo>
                    <a:pt x="59800" y="1426630"/>
                    <a:pt x="63975" y="1462039"/>
                    <a:pt x="68263" y="1482725"/>
                  </a:cubicBezTo>
                  <a:cubicBezTo>
                    <a:pt x="86397" y="1504805"/>
                    <a:pt x="91478" y="1525983"/>
                    <a:pt x="107950" y="1541463"/>
                  </a:cubicBezTo>
                  <a:cubicBezTo>
                    <a:pt x="133123" y="1546141"/>
                    <a:pt x="186793" y="1601332"/>
                    <a:pt x="220663" y="1647825"/>
                  </a:cubicBezTo>
                  <a:cubicBezTo>
                    <a:pt x="234709" y="1661295"/>
                    <a:pt x="305444" y="1700646"/>
                    <a:pt x="327025" y="1719263"/>
                  </a:cubicBezTo>
                  <a:cubicBezTo>
                    <a:pt x="355084" y="1718809"/>
                    <a:pt x="431554" y="1765225"/>
                    <a:pt x="452438" y="1765300"/>
                  </a:cubicBezTo>
                  <a:cubicBezTo>
                    <a:pt x="524820" y="1771655"/>
                    <a:pt x="554198" y="1782684"/>
                    <a:pt x="596900" y="1785938"/>
                  </a:cubicBezTo>
                  <a:cubicBezTo>
                    <a:pt x="607141" y="1780705"/>
                    <a:pt x="637913" y="1786919"/>
                    <a:pt x="655638" y="1781175"/>
                  </a:cubicBezTo>
                  <a:cubicBezTo>
                    <a:pt x="758788" y="1754833"/>
                    <a:pt x="770192" y="1727021"/>
                    <a:pt x="863600" y="1709738"/>
                  </a:cubicBezTo>
                  <a:cubicBezTo>
                    <a:pt x="904345" y="1699499"/>
                    <a:pt x="1014061" y="1618621"/>
                    <a:pt x="1076325" y="1597025"/>
                  </a:cubicBezTo>
                  <a:cubicBezTo>
                    <a:pt x="1098964" y="1588474"/>
                    <a:pt x="1159502" y="1497166"/>
                    <a:pt x="1189038" y="1484313"/>
                  </a:cubicBezTo>
                  <a:cubicBezTo>
                    <a:pt x="1198498" y="1470876"/>
                    <a:pt x="1237997" y="1423941"/>
                    <a:pt x="1282700" y="1395413"/>
                  </a:cubicBezTo>
                  <a:cubicBezTo>
                    <a:pt x="1311400" y="1344105"/>
                    <a:pt x="1333751" y="1331758"/>
                    <a:pt x="1354138" y="1282700"/>
                  </a:cubicBezTo>
                  <a:cubicBezTo>
                    <a:pt x="1375060" y="1245066"/>
                    <a:pt x="1375853" y="1222047"/>
                    <a:pt x="1395413" y="1173163"/>
                  </a:cubicBezTo>
                  <a:cubicBezTo>
                    <a:pt x="1384614" y="1100922"/>
                    <a:pt x="1408389" y="1021789"/>
                    <a:pt x="1400175" y="1001713"/>
                  </a:cubicBezTo>
                  <a:cubicBezTo>
                    <a:pt x="1398884" y="942116"/>
                    <a:pt x="1374724" y="858849"/>
                    <a:pt x="1362075" y="841375"/>
                  </a:cubicBezTo>
                  <a:cubicBezTo>
                    <a:pt x="1361134" y="821920"/>
                    <a:pt x="1332328" y="788441"/>
                    <a:pt x="1314450" y="754063"/>
                  </a:cubicBezTo>
                  <a:cubicBezTo>
                    <a:pt x="1268633" y="718073"/>
                    <a:pt x="1256786" y="704183"/>
                    <a:pt x="1228725" y="657225"/>
                  </a:cubicBezTo>
                  <a:cubicBezTo>
                    <a:pt x="1222800" y="632799"/>
                    <a:pt x="1208169" y="598192"/>
                    <a:pt x="1195388" y="581025"/>
                  </a:cubicBezTo>
                  <a:cubicBezTo>
                    <a:pt x="1202411" y="558779"/>
                    <a:pt x="1197672" y="530416"/>
                    <a:pt x="1196975" y="501650"/>
                  </a:cubicBezTo>
                  <a:cubicBezTo>
                    <a:pt x="1214216" y="465752"/>
                    <a:pt x="1210815" y="449897"/>
                    <a:pt x="1225550" y="407988"/>
                  </a:cubicBezTo>
                  <a:cubicBezTo>
                    <a:pt x="1237803" y="379475"/>
                    <a:pt x="1275863" y="360939"/>
                    <a:pt x="1300163" y="322263"/>
                  </a:cubicBezTo>
                  <a:cubicBezTo>
                    <a:pt x="1384872" y="268938"/>
                    <a:pt x="1469852" y="205759"/>
                    <a:pt x="1566863" y="93663"/>
                  </a:cubicBezTo>
                  <a:cubicBezTo>
                    <a:pt x="1550407" y="72187"/>
                    <a:pt x="1542019" y="53428"/>
                    <a:pt x="1533525" y="47625"/>
                  </a:cubicBezTo>
                  <a:cubicBezTo>
                    <a:pt x="1532074" y="35775"/>
                    <a:pt x="1525855" y="18619"/>
                    <a:pt x="1517650" y="0"/>
                  </a:cubicBezTo>
                  <a:close/>
                </a:path>
                <a:path w="1566863" h="1785938" stroke="0" extrusionOk="0">
                  <a:moveTo>
                    <a:pt x="1517650" y="0"/>
                  </a:moveTo>
                  <a:cubicBezTo>
                    <a:pt x="1486512" y="12033"/>
                    <a:pt x="1442839" y="61551"/>
                    <a:pt x="1379538" y="115888"/>
                  </a:cubicBezTo>
                  <a:cubicBezTo>
                    <a:pt x="1304407" y="155434"/>
                    <a:pt x="1291209" y="205866"/>
                    <a:pt x="1227138" y="238125"/>
                  </a:cubicBezTo>
                  <a:cubicBezTo>
                    <a:pt x="1192925" y="260547"/>
                    <a:pt x="1136687" y="325735"/>
                    <a:pt x="1109663" y="336550"/>
                  </a:cubicBezTo>
                  <a:cubicBezTo>
                    <a:pt x="1058151" y="371580"/>
                    <a:pt x="1033108" y="381215"/>
                    <a:pt x="996950" y="414338"/>
                  </a:cubicBezTo>
                  <a:cubicBezTo>
                    <a:pt x="980281" y="424307"/>
                    <a:pt x="972596" y="429789"/>
                    <a:pt x="952500" y="439738"/>
                  </a:cubicBezTo>
                  <a:cubicBezTo>
                    <a:pt x="916027" y="439800"/>
                    <a:pt x="914428" y="446905"/>
                    <a:pt x="879475" y="444500"/>
                  </a:cubicBezTo>
                  <a:cubicBezTo>
                    <a:pt x="863872" y="442444"/>
                    <a:pt x="822690" y="444116"/>
                    <a:pt x="815975" y="441325"/>
                  </a:cubicBezTo>
                  <a:cubicBezTo>
                    <a:pt x="796345" y="443373"/>
                    <a:pt x="774531" y="438316"/>
                    <a:pt x="757238" y="436563"/>
                  </a:cubicBezTo>
                  <a:cubicBezTo>
                    <a:pt x="739468" y="436588"/>
                    <a:pt x="727683" y="439582"/>
                    <a:pt x="706438" y="434975"/>
                  </a:cubicBezTo>
                  <a:cubicBezTo>
                    <a:pt x="694146" y="438584"/>
                    <a:pt x="670360" y="438744"/>
                    <a:pt x="657225" y="434975"/>
                  </a:cubicBezTo>
                  <a:cubicBezTo>
                    <a:pt x="651996" y="432173"/>
                    <a:pt x="629871" y="442851"/>
                    <a:pt x="612775" y="441325"/>
                  </a:cubicBezTo>
                  <a:cubicBezTo>
                    <a:pt x="602428" y="441033"/>
                    <a:pt x="581633" y="444828"/>
                    <a:pt x="569913" y="449263"/>
                  </a:cubicBezTo>
                  <a:cubicBezTo>
                    <a:pt x="557929" y="452054"/>
                    <a:pt x="526475" y="466910"/>
                    <a:pt x="519113" y="465138"/>
                  </a:cubicBezTo>
                  <a:cubicBezTo>
                    <a:pt x="495826" y="476767"/>
                    <a:pt x="481585" y="479716"/>
                    <a:pt x="458788" y="488950"/>
                  </a:cubicBezTo>
                  <a:cubicBezTo>
                    <a:pt x="433454" y="494092"/>
                    <a:pt x="398747" y="515732"/>
                    <a:pt x="376238" y="536575"/>
                  </a:cubicBezTo>
                  <a:cubicBezTo>
                    <a:pt x="354379" y="562672"/>
                    <a:pt x="302195" y="590152"/>
                    <a:pt x="292100" y="595313"/>
                  </a:cubicBezTo>
                  <a:cubicBezTo>
                    <a:pt x="277282" y="607462"/>
                    <a:pt x="237993" y="637099"/>
                    <a:pt x="234950" y="647700"/>
                  </a:cubicBezTo>
                  <a:cubicBezTo>
                    <a:pt x="228751" y="654484"/>
                    <a:pt x="222263" y="659911"/>
                    <a:pt x="209550" y="666750"/>
                  </a:cubicBezTo>
                  <a:cubicBezTo>
                    <a:pt x="191374" y="678127"/>
                    <a:pt x="180837" y="682223"/>
                    <a:pt x="165100" y="698500"/>
                  </a:cubicBezTo>
                  <a:cubicBezTo>
                    <a:pt x="141565" y="714116"/>
                    <a:pt x="116280" y="762560"/>
                    <a:pt x="103188" y="769938"/>
                  </a:cubicBezTo>
                  <a:cubicBezTo>
                    <a:pt x="94607" y="798851"/>
                    <a:pt x="63353" y="840665"/>
                    <a:pt x="52388" y="860425"/>
                  </a:cubicBezTo>
                  <a:cubicBezTo>
                    <a:pt x="40384" y="891921"/>
                    <a:pt x="35891" y="923625"/>
                    <a:pt x="25400" y="960438"/>
                  </a:cubicBezTo>
                  <a:cubicBezTo>
                    <a:pt x="6245" y="1022278"/>
                    <a:pt x="18866" y="1039646"/>
                    <a:pt x="0" y="1100138"/>
                  </a:cubicBezTo>
                  <a:cubicBezTo>
                    <a:pt x="4279" y="1109940"/>
                    <a:pt x="197" y="1131798"/>
                    <a:pt x="6350" y="1158875"/>
                  </a:cubicBezTo>
                  <a:cubicBezTo>
                    <a:pt x="5984" y="1173231"/>
                    <a:pt x="-2964" y="1223788"/>
                    <a:pt x="0" y="1235075"/>
                  </a:cubicBezTo>
                  <a:cubicBezTo>
                    <a:pt x="6485" y="1274948"/>
                    <a:pt x="7145" y="1304692"/>
                    <a:pt x="15875" y="1316038"/>
                  </a:cubicBezTo>
                  <a:cubicBezTo>
                    <a:pt x="22870" y="1332004"/>
                    <a:pt x="28777" y="1341309"/>
                    <a:pt x="31750" y="1365250"/>
                  </a:cubicBezTo>
                  <a:cubicBezTo>
                    <a:pt x="33848" y="1370500"/>
                    <a:pt x="44610" y="1410356"/>
                    <a:pt x="50800" y="1414463"/>
                  </a:cubicBezTo>
                  <a:cubicBezTo>
                    <a:pt x="55685" y="1425640"/>
                    <a:pt x="67127" y="1464379"/>
                    <a:pt x="68263" y="1482725"/>
                  </a:cubicBezTo>
                  <a:cubicBezTo>
                    <a:pt x="85852" y="1513544"/>
                    <a:pt x="95289" y="1520351"/>
                    <a:pt x="107950" y="1541463"/>
                  </a:cubicBezTo>
                  <a:cubicBezTo>
                    <a:pt x="132931" y="1576612"/>
                    <a:pt x="184418" y="1619648"/>
                    <a:pt x="220663" y="1647825"/>
                  </a:cubicBezTo>
                  <a:cubicBezTo>
                    <a:pt x="263609" y="1671483"/>
                    <a:pt x="290450" y="1683557"/>
                    <a:pt x="327025" y="1719263"/>
                  </a:cubicBezTo>
                  <a:cubicBezTo>
                    <a:pt x="376230" y="1740035"/>
                    <a:pt x="389619" y="1754669"/>
                    <a:pt x="452438" y="1765300"/>
                  </a:cubicBezTo>
                  <a:cubicBezTo>
                    <a:pt x="480241" y="1780615"/>
                    <a:pt x="550226" y="1784632"/>
                    <a:pt x="596900" y="1785938"/>
                  </a:cubicBezTo>
                  <a:cubicBezTo>
                    <a:pt x="608496" y="1784234"/>
                    <a:pt x="636109" y="1780931"/>
                    <a:pt x="655638" y="1781175"/>
                  </a:cubicBezTo>
                  <a:cubicBezTo>
                    <a:pt x="722441" y="1757720"/>
                    <a:pt x="814735" y="1737764"/>
                    <a:pt x="863600" y="1709738"/>
                  </a:cubicBezTo>
                  <a:cubicBezTo>
                    <a:pt x="934624" y="1694237"/>
                    <a:pt x="1012722" y="1645503"/>
                    <a:pt x="1076325" y="1597025"/>
                  </a:cubicBezTo>
                  <a:cubicBezTo>
                    <a:pt x="1134228" y="1555851"/>
                    <a:pt x="1128769" y="1531859"/>
                    <a:pt x="1189038" y="1484313"/>
                  </a:cubicBezTo>
                  <a:cubicBezTo>
                    <a:pt x="1207735" y="1456432"/>
                    <a:pt x="1261977" y="1407924"/>
                    <a:pt x="1282700" y="1395413"/>
                  </a:cubicBezTo>
                  <a:cubicBezTo>
                    <a:pt x="1296196" y="1374064"/>
                    <a:pt x="1344880" y="1315349"/>
                    <a:pt x="1354138" y="1282700"/>
                  </a:cubicBezTo>
                  <a:cubicBezTo>
                    <a:pt x="1367319" y="1266591"/>
                    <a:pt x="1377655" y="1209609"/>
                    <a:pt x="1395413" y="1173163"/>
                  </a:cubicBezTo>
                  <a:cubicBezTo>
                    <a:pt x="1396116" y="1150737"/>
                    <a:pt x="1393445" y="1019073"/>
                    <a:pt x="1400175" y="1001713"/>
                  </a:cubicBezTo>
                  <a:cubicBezTo>
                    <a:pt x="1376438" y="955989"/>
                    <a:pt x="1367702" y="871958"/>
                    <a:pt x="1362075" y="841375"/>
                  </a:cubicBezTo>
                  <a:cubicBezTo>
                    <a:pt x="1336498" y="804289"/>
                    <a:pt x="1322888" y="768798"/>
                    <a:pt x="1314450" y="754063"/>
                  </a:cubicBezTo>
                  <a:cubicBezTo>
                    <a:pt x="1290316" y="715043"/>
                    <a:pt x="1242006" y="678883"/>
                    <a:pt x="1228725" y="657225"/>
                  </a:cubicBezTo>
                  <a:cubicBezTo>
                    <a:pt x="1217149" y="624266"/>
                    <a:pt x="1211691" y="610728"/>
                    <a:pt x="1195388" y="581025"/>
                  </a:cubicBezTo>
                  <a:cubicBezTo>
                    <a:pt x="1201860" y="544305"/>
                    <a:pt x="1191108" y="529288"/>
                    <a:pt x="1196975" y="501650"/>
                  </a:cubicBezTo>
                  <a:cubicBezTo>
                    <a:pt x="1214606" y="463215"/>
                    <a:pt x="1219800" y="439891"/>
                    <a:pt x="1225550" y="407988"/>
                  </a:cubicBezTo>
                  <a:cubicBezTo>
                    <a:pt x="1236419" y="389709"/>
                    <a:pt x="1275437" y="337805"/>
                    <a:pt x="1300163" y="322263"/>
                  </a:cubicBezTo>
                  <a:cubicBezTo>
                    <a:pt x="1359852" y="294414"/>
                    <a:pt x="1458483" y="147874"/>
                    <a:pt x="1566863" y="93663"/>
                  </a:cubicBezTo>
                  <a:cubicBezTo>
                    <a:pt x="1560833" y="80176"/>
                    <a:pt x="1541414" y="63281"/>
                    <a:pt x="1533525" y="47625"/>
                  </a:cubicBezTo>
                  <a:cubicBezTo>
                    <a:pt x="1523494" y="28841"/>
                    <a:pt x="1519944" y="6431"/>
                    <a:pt x="1517650" y="0"/>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832084185">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a:moveTo>
                            <a:pt x="1517650" y="0"/>
                          </a:moveTo>
                          <a:lnTo>
                            <a:pt x="1379538" y="115888"/>
                          </a:lnTo>
                          <a:lnTo>
                            <a:pt x="1227138" y="238125"/>
                          </a:lnTo>
                          <a:lnTo>
                            <a:pt x="1109663" y="336550"/>
                          </a:lnTo>
                          <a:lnTo>
                            <a:pt x="996950" y="414338"/>
                          </a:lnTo>
                          <a:lnTo>
                            <a:pt x="952500" y="439738"/>
                          </a:lnTo>
                          <a:lnTo>
                            <a:pt x="879475" y="444500"/>
                          </a:lnTo>
                          <a:lnTo>
                            <a:pt x="815975" y="441325"/>
                          </a:lnTo>
                          <a:lnTo>
                            <a:pt x="757238" y="436563"/>
                          </a:lnTo>
                          <a:lnTo>
                            <a:pt x="706438" y="434975"/>
                          </a:lnTo>
                          <a:lnTo>
                            <a:pt x="657225" y="434975"/>
                          </a:lnTo>
                          <a:lnTo>
                            <a:pt x="612775" y="441325"/>
                          </a:lnTo>
                          <a:lnTo>
                            <a:pt x="569913" y="449263"/>
                          </a:lnTo>
                          <a:lnTo>
                            <a:pt x="519113" y="465138"/>
                          </a:lnTo>
                          <a:lnTo>
                            <a:pt x="458788" y="488950"/>
                          </a:lnTo>
                          <a:lnTo>
                            <a:pt x="376238" y="536575"/>
                          </a:lnTo>
                          <a:lnTo>
                            <a:pt x="292100" y="595313"/>
                          </a:lnTo>
                          <a:lnTo>
                            <a:pt x="234950" y="647700"/>
                          </a:lnTo>
                          <a:lnTo>
                            <a:pt x="209550" y="666750"/>
                          </a:lnTo>
                          <a:lnTo>
                            <a:pt x="165100" y="698500"/>
                          </a:lnTo>
                          <a:lnTo>
                            <a:pt x="103188" y="769938"/>
                          </a:lnTo>
                          <a:lnTo>
                            <a:pt x="52388" y="860425"/>
                          </a:lnTo>
                          <a:lnTo>
                            <a:pt x="25400" y="960438"/>
                          </a:lnTo>
                          <a:lnTo>
                            <a:pt x="0" y="1100138"/>
                          </a:lnTo>
                          <a:lnTo>
                            <a:pt x="6350" y="1158875"/>
                          </a:lnTo>
                          <a:lnTo>
                            <a:pt x="0" y="1235075"/>
                          </a:lnTo>
                          <a:lnTo>
                            <a:pt x="15875" y="1316038"/>
                          </a:lnTo>
                          <a:lnTo>
                            <a:pt x="31750" y="1365250"/>
                          </a:lnTo>
                          <a:lnTo>
                            <a:pt x="50800" y="1414463"/>
                          </a:lnTo>
                          <a:lnTo>
                            <a:pt x="68263" y="1482725"/>
                          </a:lnTo>
                          <a:lnTo>
                            <a:pt x="107950" y="1541463"/>
                          </a:lnTo>
                          <a:lnTo>
                            <a:pt x="220663" y="1647825"/>
                          </a:lnTo>
                          <a:lnTo>
                            <a:pt x="327025" y="1719263"/>
                          </a:lnTo>
                          <a:lnTo>
                            <a:pt x="452438" y="1765300"/>
                          </a:lnTo>
                          <a:lnTo>
                            <a:pt x="596900" y="1785938"/>
                          </a:lnTo>
                          <a:lnTo>
                            <a:pt x="655638" y="1781175"/>
                          </a:lnTo>
                          <a:lnTo>
                            <a:pt x="863600" y="1709738"/>
                          </a:lnTo>
                          <a:lnTo>
                            <a:pt x="1076325" y="1597025"/>
                          </a:lnTo>
                          <a:lnTo>
                            <a:pt x="1189038" y="1484313"/>
                          </a:lnTo>
                          <a:lnTo>
                            <a:pt x="1282700" y="1395413"/>
                          </a:lnTo>
                          <a:lnTo>
                            <a:pt x="1354138" y="1282700"/>
                          </a:lnTo>
                          <a:lnTo>
                            <a:pt x="1395413" y="1173163"/>
                          </a:lnTo>
                          <a:lnTo>
                            <a:pt x="1400175" y="1001713"/>
                          </a:lnTo>
                          <a:lnTo>
                            <a:pt x="1362075" y="841375"/>
                          </a:lnTo>
                          <a:lnTo>
                            <a:pt x="1314450" y="754063"/>
                          </a:lnTo>
                          <a:lnTo>
                            <a:pt x="1228725" y="657225"/>
                          </a:lnTo>
                          <a:lnTo>
                            <a:pt x="1195388" y="581025"/>
                          </a:lnTo>
                          <a:lnTo>
                            <a:pt x="1196975" y="501650"/>
                          </a:lnTo>
                          <a:lnTo>
                            <a:pt x="1225550" y="407988"/>
                          </a:lnTo>
                          <a:lnTo>
                            <a:pt x="1300163" y="322263"/>
                          </a:lnTo>
                          <a:lnTo>
                            <a:pt x="1566863" y="93663"/>
                          </a:lnTo>
                          <a:lnTo>
                            <a:pt x="1533525" y="47625"/>
                          </a:lnTo>
                          <a:lnTo>
                            <a:pt x="1517650" y="0"/>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E0E9606-2305-4AFD-8020-513966F6F3D6}"/>
                </a:ext>
              </a:extLst>
            </p:cNvPr>
            <p:cNvSpPr/>
            <p:nvPr/>
          </p:nvSpPr>
          <p:spPr>
            <a:xfrm>
              <a:off x="5267325" y="4133850"/>
              <a:ext cx="868363" cy="600075"/>
            </a:xfrm>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fill="none" extrusionOk="0">
                  <a:moveTo>
                    <a:pt x="0" y="68263"/>
                  </a:moveTo>
                  <a:cubicBezTo>
                    <a:pt x="119429" y="67821"/>
                    <a:pt x="136290" y="80116"/>
                    <a:pt x="238125" y="106363"/>
                  </a:cubicBezTo>
                  <a:cubicBezTo>
                    <a:pt x="276284" y="104385"/>
                    <a:pt x="312340" y="89780"/>
                    <a:pt x="349250" y="80963"/>
                  </a:cubicBezTo>
                  <a:cubicBezTo>
                    <a:pt x="366741" y="73910"/>
                    <a:pt x="378038" y="60545"/>
                    <a:pt x="392113" y="49213"/>
                  </a:cubicBezTo>
                  <a:cubicBezTo>
                    <a:pt x="428057" y="38752"/>
                    <a:pt x="444628" y="20758"/>
                    <a:pt x="476250" y="15875"/>
                  </a:cubicBezTo>
                  <a:cubicBezTo>
                    <a:pt x="495100" y="7433"/>
                    <a:pt x="504392" y="7843"/>
                    <a:pt x="515938" y="0"/>
                  </a:cubicBezTo>
                  <a:cubicBezTo>
                    <a:pt x="556177" y="8690"/>
                    <a:pt x="584131" y="10098"/>
                    <a:pt x="622300" y="19050"/>
                  </a:cubicBezTo>
                  <a:cubicBezTo>
                    <a:pt x="648590" y="36769"/>
                    <a:pt x="674149" y="45912"/>
                    <a:pt x="706438" y="49213"/>
                  </a:cubicBezTo>
                  <a:cubicBezTo>
                    <a:pt x="744200" y="89219"/>
                    <a:pt x="797222" y="113114"/>
                    <a:pt x="814388" y="130175"/>
                  </a:cubicBezTo>
                  <a:cubicBezTo>
                    <a:pt x="817089" y="149398"/>
                    <a:pt x="846871" y="178647"/>
                    <a:pt x="860425" y="219075"/>
                  </a:cubicBezTo>
                  <a:cubicBezTo>
                    <a:pt x="863791" y="238635"/>
                    <a:pt x="859594" y="329990"/>
                    <a:pt x="868363" y="352425"/>
                  </a:cubicBezTo>
                  <a:cubicBezTo>
                    <a:pt x="866069" y="371880"/>
                    <a:pt x="862514" y="387588"/>
                    <a:pt x="865188" y="393700"/>
                  </a:cubicBezTo>
                  <a:cubicBezTo>
                    <a:pt x="865426" y="401889"/>
                    <a:pt x="851225" y="448292"/>
                    <a:pt x="847725" y="454025"/>
                  </a:cubicBezTo>
                  <a:cubicBezTo>
                    <a:pt x="839284" y="463270"/>
                    <a:pt x="839684" y="478338"/>
                    <a:pt x="825500" y="498475"/>
                  </a:cubicBezTo>
                  <a:cubicBezTo>
                    <a:pt x="817229" y="503617"/>
                    <a:pt x="803906" y="520738"/>
                    <a:pt x="790575" y="527050"/>
                  </a:cubicBezTo>
                  <a:cubicBezTo>
                    <a:pt x="782387" y="530829"/>
                    <a:pt x="766999" y="549648"/>
                    <a:pt x="752475" y="555625"/>
                  </a:cubicBezTo>
                  <a:cubicBezTo>
                    <a:pt x="737516" y="568948"/>
                    <a:pt x="730546" y="567498"/>
                    <a:pt x="709613" y="581025"/>
                  </a:cubicBezTo>
                  <a:cubicBezTo>
                    <a:pt x="699782" y="582775"/>
                    <a:pt x="681036" y="593451"/>
                    <a:pt x="674688" y="592138"/>
                  </a:cubicBezTo>
                  <a:cubicBezTo>
                    <a:pt x="664881" y="596933"/>
                    <a:pt x="620717" y="595490"/>
                    <a:pt x="614363" y="600075"/>
                  </a:cubicBezTo>
                  <a:cubicBezTo>
                    <a:pt x="606197" y="602635"/>
                    <a:pt x="589016" y="601101"/>
                    <a:pt x="579438" y="598488"/>
                  </a:cubicBezTo>
                  <a:cubicBezTo>
                    <a:pt x="575310" y="598888"/>
                    <a:pt x="567303" y="598069"/>
                    <a:pt x="560388" y="598488"/>
                  </a:cubicBezTo>
                  <a:cubicBezTo>
                    <a:pt x="557191" y="595865"/>
                    <a:pt x="538329" y="594678"/>
                    <a:pt x="525463" y="590550"/>
                  </a:cubicBezTo>
                  <a:cubicBezTo>
                    <a:pt x="515531" y="590303"/>
                    <a:pt x="508520" y="588303"/>
                    <a:pt x="504825" y="587375"/>
                  </a:cubicBezTo>
                  <a:cubicBezTo>
                    <a:pt x="500865" y="586216"/>
                    <a:pt x="491113" y="581270"/>
                    <a:pt x="487363" y="579438"/>
                  </a:cubicBezTo>
                  <a:cubicBezTo>
                    <a:pt x="481953" y="579166"/>
                    <a:pt x="478287" y="575792"/>
                    <a:pt x="471488" y="574675"/>
                  </a:cubicBezTo>
                  <a:cubicBezTo>
                    <a:pt x="469792" y="574193"/>
                    <a:pt x="459614" y="572675"/>
                    <a:pt x="457200" y="573088"/>
                  </a:cubicBezTo>
                  <a:cubicBezTo>
                    <a:pt x="456886" y="570944"/>
                    <a:pt x="455710" y="569812"/>
                    <a:pt x="455613" y="568325"/>
                  </a:cubicBezTo>
                  <a:cubicBezTo>
                    <a:pt x="449799" y="567538"/>
                    <a:pt x="445051" y="564702"/>
                    <a:pt x="439738" y="563563"/>
                  </a:cubicBezTo>
                  <a:cubicBezTo>
                    <a:pt x="438793" y="562923"/>
                    <a:pt x="435458" y="562547"/>
                    <a:pt x="434975" y="561975"/>
                  </a:cubicBezTo>
                  <a:cubicBezTo>
                    <a:pt x="431604" y="560718"/>
                    <a:pt x="426044" y="560032"/>
                    <a:pt x="417513" y="557213"/>
                  </a:cubicBezTo>
                  <a:cubicBezTo>
                    <a:pt x="416308" y="557015"/>
                    <a:pt x="414264" y="555985"/>
                    <a:pt x="412750" y="555625"/>
                  </a:cubicBezTo>
                  <a:cubicBezTo>
                    <a:pt x="408699" y="553678"/>
                    <a:pt x="405848" y="549860"/>
                    <a:pt x="403225" y="549275"/>
                  </a:cubicBezTo>
                  <a:cubicBezTo>
                    <a:pt x="401278" y="546915"/>
                    <a:pt x="393637" y="545765"/>
                    <a:pt x="390525" y="542925"/>
                  </a:cubicBezTo>
                  <a:cubicBezTo>
                    <a:pt x="386889" y="538570"/>
                    <a:pt x="381939" y="534833"/>
                    <a:pt x="377825" y="533400"/>
                  </a:cubicBezTo>
                  <a:cubicBezTo>
                    <a:pt x="373196" y="527854"/>
                    <a:pt x="371658" y="525125"/>
                    <a:pt x="368300" y="520700"/>
                  </a:cubicBezTo>
                  <a:cubicBezTo>
                    <a:pt x="352275" y="508087"/>
                    <a:pt x="360476" y="510780"/>
                    <a:pt x="350838" y="509588"/>
                  </a:cubicBezTo>
                  <a:cubicBezTo>
                    <a:pt x="349966" y="509094"/>
                    <a:pt x="348868" y="507497"/>
                    <a:pt x="347663" y="506413"/>
                  </a:cubicBezTo>
                  <a:cubicBezTo>
                    <a:pt x="344932" y="504768"/>
                    <a:pt x="335046" y="499632"/>
                    <a:pt x="331788" y="495300"/>
                  </a:cubicBezTo>
                  <a:cubicBezTo>
                    <a:pt x="326155" y="492569"/>
                    <a:pt x="316449" y="487045"/>
                    <a:pt x="312738" y="485775"/>
                  </a:cubicBezTo>
                  <a:cubicBezTo>
                    <a:pt x="309082" y="479739"/>
                    <a:pt x="308584" y="478055"/>
                    <a:pt x="303213" y="473075"/>
                  </a:cubicBezTo>
                  <a:cubicBezTo>
                    <a:pt x="296467" y="467100"/>
                    <a:pt x="289419" y="441756"/>
                    <a:pt x="285750" y="427038"/>
                  </a:cubicBezTo>
                  <a:cubicBezTo>
                    <a:pt x="276223" y="416015"/>
                    <a:pt x="273170" y="376106"/>
                    <a:pt x="261938" y="358775"/>
                  </a:cubicBezTo>
                  <a:cubicBezTo>
                    <a:pt x="262254" y="333979"/>
                    <a:pt x="256032" y="313294"/>
                    <a:pt x="252413" y="303213"/>
                  </a:cubicBezTo>
                  <a:cubicBezTo>
                    <a:pt x="249803" y="289611"/>
                    <a:pt x="247443" y="276633"/>
                    <a:pt x="247650" y="271463"/>
                  </a:cubicBezTo>
                  <a:cubicBezTo>
                    <a:pt x="242251" y="267366"/>
                    <a:pt x="231402" y="248393"/>
                    <a:pt x="223838" y="242888"/>
                  </a:cubicBezTo>
                  <a:cubicBezTo>
                    <a:pt x="218472" y="240111"/>
                    <a:pt x="215181" y="238739"/>
                    <a:pt x="211138" y="234950"/>
                  </a:cubicBezTo>
                  <a:cubicBezTo>
                    <a:pt x="182301" y="227176"/>
                    <a:pt x="167959" y="207855"/>
                    <a:pt x="142875" y="201613"/>
                  </a:cubicBezTo>
                  <a:cubicBezTo>
                    <a:pt x="120187" y="193841"/>
                    <a:pt x="104678" y="184002"/>
                    <a:pt x="96838" y="182563"/>
                  </a:cubicBezTo>
                  <a:cubicBezTo>
                    <a:pt x="79064" y="179909"/>
                    <a:pt x="85384" y="179341"/>
                    <a:pt x="77788" y="179388"/>
                  </a:cubicBezTo>
                  <a:cubicBezTo>
                    <a:pt x="67811" y="176413"/>
                    <a:pt x="53926" y="172959"/>
                    <a:pt x="41275" y="173038"/>
                  </a:cubicBezTo>
                  <a:cubicBezTo>
                    <a:pt x="28711" y="139848"/>
                    <a:pt x="153" y="84683"/>
                    <a:pt x="0" y="68263"/>
                  </a:cubicBezTo>
                  <a:close/>
                </a:path>
                <a:path w="868363" h="600075" stroke="0" extrusionOk="0">
                  <a:moveTo>
                    <a:pt x="0" y="68263"/>
                  </a:moveTo>
                  <a:cubicBezTo>
                    <a:pt x="109273" y="64964"/>
                    <a:pt x="120088" y="97544"/>
                    <a:pt x="238125" y="106363"/>
                  </a:cubicBezTo>
                  <a:cubicBezTo>
                    <a:pt x="259202" y="98021"/>
                    <a:pt x="328381" y="94462"/>
                    <a:pt x="349250" y="80963"/>
                  </a:cubicBezTo>
                  <a:cubicBezTo>
                    <a:pt x="361016" y="67980"/>
                    <a:pt x="377580" y="61431"/>
                    <a:pt x="392113" y="49213"/>
                  </a:cubicBezTo>
                  <a:cubicBezTo>
                    <a:pt x="420738" y="42441"/>
                    <a:pt x="446721" y="25331"/>
                    <a:pt x="476250" y="15875"/>
                  </a:cubicBezTo>
                  <a:cubicBezTo>
                    <a:pt x="487132" y="13423"/>
                    <a:pt x="512175" y="2642"/>
                    <a:pt x="515938" y="0"/>
                  </a:cubicBezTo>
                  <a:cubicBezTo>
                    <a:pt x="544555" y="1719"/>
                    <a:pt x="573982" y="1601"/>
                    <a:pt x="622300" y="19050"/>
                  </a:cubicBezTo>
                  <a:cubicBezTo>
                    <a:pt x="642440" y="22828"/>
                    <a:pt x="668138" y="28943"/>
                    <a:pt x="706438" y="49213"/>
                  </a:cubicBezTo>
                  <a:cubicBezTo>
                    <a:pt x="747047" y="76355"/>
                    <a:pt x="801540" y="115084"/>
                    <a:pt x="814388" y="130175"/>
                  </a:cubicBezTo>
                  <a:cubicBezTo>
                    <a:pt x="825222" y="170286"/>
                    <a:pt x="852261" y="210593"/>
                    <a:pt x="860425" y="219075"/>
                  </a:cubicBezTo>
                  <a:cubicBezTo>
                    <a:pt x="871757" y="259507"/>
                    <a:pt x="861685" y="332326"/>
                    <a:pt x="868363" y="352425"/>
                  </a:cubicBezTo>
                  <a:cubicBezTo>
                    <a:pt x="864746" y="370073"/>
                    <a:pt x="868206" y="378133"/>
                    <a:pt x="865188" y="393700"/>
                  </a:cubicBezTo>
                  <a:cubicBezTo>
                    <a:pt x="862556" y="412445"/>
                    <a:pt x="852690" y="431194"/>
                    <a:pt x="847725" y="454025"/>
                  </a:cubicBezTo>
                  <a:cubicBezTo>
                    <a:pt x="847991" y="460697"/>
                    <a:pt x="826932" y="491445"/>
                    <a:pt x="825500" y="498475"/>
                  </a:cubicBezTo>
                  <a:cubicBezTo>
                    <a:pt x="820931" y="501937"/>
                    <a:pt x="793710" y="519607"/>
                    <a:pt x="790575" y="527050"/>
                  </a:cubicBezTo>
                  <a:cubicBezTo>
                    <a:pt x="780947" y="531829"/>
                    <a:pt x="761582" y="554060"/>
                    <a:pt x="752475" y="555625"/>
                  </a:cubicBezTo>
                  <a:cubicBezTo>
                    <a:pt x="731971" y="566269"/>
                    <a:pt x="727446" y="570767"/>
                    <a:pt x="709613" y="581025"/>
                  </a:cubicBezTo>
                  <a:cubicBezTo>
                    <a:pt x="704006" y="584420"/>
                    <a:pt x="690437" y="586759"/>
                    <a:pt x="674688" y="592138"/>
                  </a:cubicBezTo>
                  <a:cubicBezTo>
                    <a:pt x="645503" y="594960"/>
                    <a:pt x="624590" y="598622"/>
                    <a:pt x="614363" y="600075"/>
                  </a:cubicBezTo>
                  <a:cubicBezTo>
                    <a:pt x="600877" y="599554"/>
                    <a:pt x="585530" y="599323"/>
                    <a:pt x="579438" y="598488"/>
                  </a:cubicBezTo>
                  <a:cubicBezTo>
                    <a:pt x="570215" y="597055"/>
                    <a:pt x="568273" y="597265"/>
                    <a:pt x="560388" y="598488"/>
                  </a:cubicBezTo>
                  <a:cubicBezTo>
                    <a:pt x="546357" y="597331"/>
                    <a:pt x="533953" y="595618"/>
                    <a:pt x="525463" y="590550"/>
                  </a:cubicBezTo>
                  <a:cubicBezTo>
                    <a:pt x="515184" y="590447"/>
                    <a:pt x="508813" y="587874"/>
                    <a:pt x="504825" y="587375"/>
                  </a:cubicBezTo>
                  <a:cubicBezTo>
                    <a:pt x="502982" y="586258"/>
                    <a:pt x="491657" y="580662"/>
                    <a:pt x="487363" y="579438"/>
                  </a:cubicBezTo>
                  <a:cubicBezTo>
                    <a:pt x="484566" y="577274"/>
                    <a:pt x="476780" y="576653"/>
                    <a:pt x="471488" y="574675"/>
                  </a:cubicBezTo>
                  <a:cubicBezTo>
                    <a:pt x="467974" y="574882"/>
                    <a:pt x="459061" y="573739"/>
                    <a:pt x="457200" y="573088"/>
                  </a:cubicBezTo>
                  <a:cubicBezTo>
                    <a:pt x="456239" y="570951"/>
                    <a:pt x="455781" y="569553"/>
                    <a:pt x="455613" y="568325"/>
                  </a:cubicBezTo>
                  <a:cubicBezTo>
                    <a:pt x="452772" y="567237"/>
                    <a:pt x="447443" y="565881"/>
                    <a:pt x="439738" y="563563"/>
                  </a:cubicBezTo>
                  <a:cubicBezTo>
                    <a:pt x="437778" y="562800"/>
                    <a:pt x="435773" y="562494"/>
                    <a:pt x="434975" y="561975"/>
                  </a:cubicBezTo>
                  <a:cubicBezTo>
                    <a:pt x="432019" y="561309"/>
                    <a:pt x="423236" y="558559"/>
                    <a:pt x="417513" y="557213"/>
                  </a:cubicBezTo>
                  <a:cubicBezTo>
                    <a:pt x="416525" y="556510"/>
                    <a:pt x="414929" y="556017"/>
                    <a:pt x="412750" y="555625"/>
                  </a:cubicBezTo>
                  <a:cubicBezTo>
                    <a:pt x="411772" y="554668"/>
                    <a:pt x="407443" y="551495"/>
                    <a:pt x="403225" y="549275"/>
                  </a:cubicBezTo>
                  <a:cubicBezTo>
                    <a:pt x="400295" y="547079"/>
                    <a:pt x="393672" y="543621"/>
                    <a:pt x="390525" y="542925"/>
                  </a:cubicBezTo>
                  <a:cubicBezTo>
                    <a:pt x="386880" y="541707"/>
                    <a:pt x="382327" y="536703"/>
                    <a:pt x="377825" y="533400"/>
                  </a:cubicBezTo>
                  <a:cubicBezTo>
                    <a:pt x="373125" y="528888"/>
                    <a:pt x="371567" y="527153"/>
                    <a:pt x="368300" y="520700"/>
                  </a:cubicBezTo>
                  <a:cubicBezTo>
                    <a:pt x="352715" y="508614"/>
                    <a:pt x="360904" y="510172"/>
                    <a:pt x="350838" y="509588"/>
                  </a:cubicBezTo>
                  <a:cubicBezTo>
                    <a:pt x="350570" y="509136"/>
                    <a:pt x="347956" y="507100"/>
                    <a:pt x="347663" y="506413"/>
                  </a:cubicBezTo>
                  <a:cubicBezTo>
                    <a:pt x="340326" y="500070"/>
                    <a:pt x="336603" y="497955"/>
                    <a:pt x="331788" y="495300"/>
                  </a:cubicBezTo>
                  <a:cubicBezTo>
                    <a:pt x="324857" y="491663"/>
                    <a:pt x="321623" y="491259"/>
                    <a:pt x="312738" y="485775"/>
                  </a:cubicBezTo>
                  <a:cubicBezTo>
                    <a:pt x="310893" y="482133"/>
                    <a:pt x="307298" y="478944"/>
                    <a:pt x="303213" y="473075"/>
                  </a:cubicBezTo>
                  <a:cubicBezTo>
                    <a:pt x="297291" y="456438"/>
                    <a:pt x="290737" y="449473"/>
                    <a:pt x="285750" y="427038"/>
                  </a:cubicBezTo>
                  <a:cubicBezTo>
                    <a:pt x="271102" y="404675"/>
                    <a:pt x="267502" y="373202"/>
                    <a:pt x="261938" y="358775"/>
                  </a:cubicBezTo>
                  <a:cubicBezTo>
                    <a:pt x="253321" y="338248"/>
                    <a:pt x="257719" y="314800"/>
                    <a:pt x="252413" y="303213"/>
                  </a:cubicBezTo>
                  <a:cubicBezTo>
                    <a:pt x="250137" y="291062"/>
                    <a:pt x="251487" y="285739"/>
                    <a:pt x="247650" y="271463"/>
                  </a:cubicBezTo>
                  <a:cubicBezTo>
                    <a:pt x="241703" y="263304"/>
                    <a:pt x="229954" y="252432"/>
                    <a:pt x="223838" y="242888"/>
                  </a:cubicBezTo>
                  <a:cubicBezTo>
                    <a:pt x="222258" y="240947"/>
                    <a:pt x="214174" y="237934"/>
                    <a:pt x="211138" y="234950"/>
                  </a:cubicBezTo>
                  <a:cubicBezTo>
                    <a:pt x="182056" y="226194"/>
                    <a:pt x="148380" y="208613"/>
                    <a:pt x="142875" y="201613"/>
                  </a:cubicBezTo>
                  <a:cubicBezTo>
                    <a:pt x="137684" y="200061"/>
                    <a:pt x="102710" y="187259"/>
                    <a:pt x="96838" y="182563"/>
                  </a:cubicBezTo>
                  <a:cubicBezTo>
                    <a:pt x="78076" y="179536"/>
                    <a:pt x="84737" y="180022"/>
                    <a:pt x="77788" y="179388"/>
                  </a:cubicBezTo>
                  <a:cubicBezTo>
                    <a:pt x="64100" y="179812"/>
                    <a:pt x="55961" y="176410"/>
                    <a:pt x="41275" y="173038"/>
                  </a:cubicBezTo>
                  <a:cubicBezTo>
                    <a:pt x="18788" y="130403"/>
                    <a:pt x="20443" y="96896"/>
                    <a:pt x="0" y="68263"/>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51639473">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a:moveTo>
                            <a:pt x="0" y="68263"/>
                          </a:moveTo>
                          <a:lnTo>
                            <a:pt x="238125" y="106363"/>
                          </a:lnTo>
                          <a:lnTo>
                            <a:pt x="349250" y="80963"/>
                          </a:lnTo>
                          <a:lnTo>
                            <a:pt x="392113" y="49213"/>
                          </a:lnTo>
                          <a:lnTo>
                            <a:pt x="476250" y="15875"/>
                          </a:lnTo>
                          <a:lnTo>
                            <a:pt x="515938" y="0"/>
                          </a:lnTo>
                          <a:lnTo>
                            <a:pt x="622300" y="19050"/>
                          </a:lnTo>
                          <a:lnTo>
                            <a:pt x="706438" y="49213"/>
                          </a:lnTo>
                          <a:lnTo>
                            <a:pt x="814388" y="130175"/>
                          </a:lnTo>
                          <a:lnTo>
                            <a:pt x="860425" y="219075"/>
                          </a:lnTo>
                          <a:lnTo>
                            <a:pt x="868363" y="352425"/>
                          </a:lnTo>
                          <a:lnTo>
                            <a:pt x="865188" y="393700"/>
                          </a:lnTo>
                          <a:lnTo>
                            <a:pt x="847725" y="454025"/>
                          </a:lnTo>
                          <a:lnTo>
                            <a:pt x="825500" y="498475"/>
                          </a:lnTo>
                          <a:lnTo>
                            <a:pt x="790575" y="527050"/>
                          </a:lnTo>
                          <a:lnTo>
                            <a:pt x="752475" y="555625"/>
                          </a:lnTo>
                          <a:lnTo>
                            <a:pt x="709613" y="581025"/>
                          </a:lnTo>
                          <a:lnTo>
                            <a:pt x="674688" y="592138"/>
                          </a:lnTo>
                          <a:lnTo>
                            <a:pt x="614363" y="600075"/>
                          </a:lnTo>
                          <a:lnTo>
                            <a:pt x="579438" y="598488"/>
                          </a:lnTo>
                          <a:lnTo>
                            <a:pt x="560388" y="598488"/>
                          </a:lnTo>
                          <a:lnTo>
                            <a:pt x="525463" y="590550"/>
                          </a:lnTo>
                          <a:lnTo>
                            <a:pt x="504825" y="587375"/>
                          </a:lnTo>
                          <a:lnTo>
                            <a:pt x="487363" y="579438"/>
                          </a:lnTo>
                          <a:lnTo>
                            <a:pt x="471488" y="574675"/>
                          </a:lnTo>
                          <a:lnTo>
                            <a:pt x="457200" y="573088"/>
                          </a:lnTo>
                          <a:lnTo>
                            <a:pt x="455613" y="568325"/>
                          </a:lnTo>
                          <a:lnTo>
                            <a:pt x="439738" y="563563"/>
                          </a:lnTo>
                          <a:lnTo>
                            <a:pt x="434975" y="561975"/>
                          </a:lnTo>
                          <a:lnTo>
                            <a:pt x="417513" y="557213"/>
                          </a:lnTo>
                          <a:lnTo>
                            <a:pt x="412750" y="555625"/>
                          </a:lnTo>
                          <a:lnTo>
                            <a:pt x="403225" y="549275"/>
                          </a:lnTo>
                          <a:lnTo>
                            <a:pt x="390525" y="542925"/>
                          </a:lnTo>
                          <a:lnTo>
                            <a:pt x="377825" y="533400"/>
                          </a:lnTo>
                          <a:lnTo>
                            <a:pt x="368300" y="520700"/>
                          </a:lnTo>
                          <a:cubicBezTo>
                            <a:pt x="353178" y="508938"/>
                            <a:pt x="360046" y="509588"/>
                            <a:pt x="350838" y="509588"/>
                          </a:cubicBezTo>
                          <a:lnTo>
                            <a:pt x="347663" y="506413"/>
                          </a:lnTo>
                          <a:lnTo>
                            <a:pt x="331788" y="495300"/>
                          </a:lnTo>
                          <a:lnTo>
                            <a:pt x="312738" y="485775"/>
                          </a:lnTo>
                          <a:lnTo>
                            <a:pt x="303213" y="473075"/>
                          </a:lnTo>
                          <a:lnTo>
                            <a:pt x="285750" y="427038"/>
                          </a:lnTo>
                          <a:lnTo>
                            <a:pt x="261938" y="358775"/>
                          </a:lnTo>
                          <a:lnTo>
                            <a:pt x="252413" y="303213"/>
                          </a:lnTo>
                          <a:lnTo>
                            <a:pt x="247650" y="271463"/>
                          </a:lnTo>
                          <a:lnTo>
                            <a:pt x="223838" y="242888"/>
                          </a:lnTo>
                          <a:lnTo>
                            <a:pt x="211138" y="234950"/>
                          </a:lnTo>
                          <a:lnTo>
                            <a:pt x="142875" y="201613"/>
                          </a:lnTo>
                          <a:lnTo>
                            <a:pt x="96838" y="182563"/>
                          </a:lnTo>
                          <a:cubicBezTo>
                            <a:pt x="78855" y="179293"/>
                            <a:pt x="85291" y="179388"/>
                            <a:pt x="77788" y="179388"/>
                          </a:cubicBezTo>
                          <a:lnTo>
                            <a:pt x="41275" y="173038"/>
                          </a:lnTo>
                          <a:lnTo>
                            <a:pt x="0" y="68263"/>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A0760DD-2179-4484-93D2-76F7B211A07C}"/>
                </a:ext>
              </a:extLst>
            </p:cNvPr>
            <p:cNvSpPr/>
            <p:nvPr/>
          </p:nvSpPr>
          <p:spPr>
            <a:xfrm>
              <a:off x="4660900" y="3823129"/>
              <a:ext cx="307975" cy="388937"/>
            </a:xfrm>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fill="none" extrusionOk="0">
                  <a:moveTo>
                    <a:pt x="39688" y="15875"/>
                  </a:moveTo>
                  <a:cubicBezTo>
                    <a:pt x="68711" y="16462"/>
                    <a:pt x="101248" y="4119"/>
                    <a:pt x="133350" y="0"/>
                  </a:cubicBezTo>
                  <a:cubicBezTo>
                    <a:pt x="151700" y="2226"/>
                    <a:pt x="171373" y="-792"/>
                    <a:pt x="204788" y="3175"/>
                  </a:cubicBezTo>
                  <a:cubicBezTo>
                    <a:pt x="226354" y="14193"/>
                    <a:pt x="249695" y="40008"/>
                    <a:pt x="276225" y="47625"/>
                  </a:cubicBezTo>
                  <a:cubicBezTo>
                    <a:pt x="277559" y="68445"/>
                    <a:pt x="296465" y="95003"/>
                    <a:pt x="303213" y="133350"/>
                  </a:cubicBezTo>
                  <a:cubicBezTo>
                    <a:pt x="300986" y="159064"/>
                    <a:pt x="299640" y="182963"/>
                    <a:pt x="301625" y="203200"/>
                  </a:cubicBezTo>
                  <a:cubicBezTo>
                    <a:pt x="300942" y="223510"/>
                    <a:pt x="306946" y="233182"/>
                    <a:pt x="307975" y="249237"/>
                  </a:cubicBezTo>
                  <a:cubicBezTo>
                    <a:pt x="302604" y="273243"/>
                    <a:pt x="296723" y="291789"/>
                    <a:pt x="293688" y="301625"/>
                  </a:cubicBezTo>
                  <a:cubicBezTo>
                    <a:pt x="283504" y="313327"/>
                    <a:pt x="273852" y="325526"/>
                    <a:pt x="263525" y="330200"/>
                  </a:cubicBezTo>
                  <a:cubicBezTo>
                    <a:pt x="260341" y="335742"/>
                    <a:pt x="244103" y="343498"/>
                    <a:pt x="227013" y="354012"/>
                  </a:cubicBezTo>
                  <a:cubicBezTo>
                    <a:pt x="212703" y="365020"/>
                    <a:pt x="208954" y="361482"/>
                    <a:pt x="193675" y="373062"/>
                  </a:cubicBezTo>
                  <a:cubicBezTo>
                    <a:pt x="189607" y="376105"/>
                    <a:pt x="172933" y="381723"/>
                    <a:pt x="161925" y="388937"/>
                  </a:cubicBezTo>
                  <a:cubicBezTo>
                    <a:pt x="157369" y="382401"/>
                    <a:pt x="152715" y="378014"/>
                    <a:pt x="142875" y="369887"/>
                  </a:cubicBezTo>
                  <a:cubicBezTo>
                    <a:pt x="142858" y="353808"/>
                    <a:pt x="134579" y="340666"/>
                    <a:pt x="131763" y="322262"/>
                  </a:cubicBezTo>
                  <a:cubicBezTo>
                    <a:pt x="121430" y="312279"/>
                    <a:pt x="112379" y="292649"/>
                    <a:pt x="109538" y="287337"/>
                  </a:cubicBezTo>
                  <a:cubicBezTo>
                    <a:pt x="96209" y="280896"/>
                    <a:pt x="87128" y="277402"/>
                    <a:pt x="73025" y="265112"/>
                  </a:cubicBezTo>
                  <a:cubicBezTo>
                    <a:pt x="71067" y="262349"/>
                    <a:pt x="63592" y="255137"/>
                    <a:pt x="60325" y="252412"/>
                  </a:cubicBezTo>
                  <a:cubicBezTo>
                    <a:pt x="56573" y="241874"/>
                    <a:pt x="43660" y="227905"/>
                    <a:pt x="39688" y="222250"/>
                  </a:cubicBezTo>
                  <a:cubicBezTo>
                    <a:pt x="36594" y="218638"/>
                    <a:pt x="33194" y="203558"/>
                    <a:pt x="30163" y="201612"/>
                  </a:cubicBezTo>
                  <a:cubicBezTo>
                    <a:pt x="26125" y="190801"/>
                    <a:pt x="23195" y="190122"/>
                    <a:pt x="19050" y="179387"/>
                  </a:cubicBezTo>
                  <a:cubicBezTo>
                    <a:pt x="17435" y="174467"/>
                    <a:pt x="13828" y="166066"/>
                    <a:pt x="9525" y="158750"/>
                  </a:cubicBezTo>
                  <a:cubicBezTo>
                    <a:pt x="8238" y="156127"/>
                    <a:pt x="2835" y="148170"/>
                    <a:pt x="3175" y="146050"/>
                  </a:cubicBezTo>
                  <a:cubicBezTo>
                    <a:pt x="1895" y="143203"/>
                    <a:pt x="1980" y="132975"/>
                    <a:pt x="0" y="127000"/>
                  </a:cubicBezTo>
                  <a:cubicBezTo>
                    <a:pt x="-1377" y="115028"/>
                    <a:pt x="2088" y="113928"/>
                    <a:pt x="0" y="101600"/>
                  </a:cubicBezTo>
                  <a:cubicBezTo>
                    <a:pt x="1365" y="97673"/>
                    <a:pt x="-450" y="85645"/>
                    <a:pt x="0" y="79375"/>
                  </a:cubicBezTo>
                  <a:cubicBezTo>
                    <a:pt x="15226" y="49394"/>
                    <a:pt x="32115" y="34935"/>
                    <a:pt x="39688" y="15875"/>
                  </a:cubicBezTo>
                  <a:close/>
                </a:path>
                <a:path w="307975" h="388937" stroke="0" extrusionOk="0">
                  <a:moveTo>
                    <a:pt x="39688" y="15875"/>
                  </a:moveTo>
                  <a:cubicBezTo>
                    <a:pt x="62756" y="6368"/>
                    <a:pt x="100605" y="13604"/>
                    <a:pt x="133350" y="0"/>
                  </a:cubicBezTo>
                  <a:cubicBezTo>
                    <a:pt x="166129" y="6566"/>
                    <a:pt x="179342" y="5129"/>
                    <a:pt x="204788" y="3175"/>
                  </a:cubicBezTo>
                  <a:cubicBezTo>
                    <a:pt x="239193" y="18002"/>
                    <a:pt x="259094" y="39812"/>
                    <a:pt x="276225" y="47625"/>
                  </a:cubicBezTo>
                  <a:cubicBezTo>
                    <a:pt x="275061" y="59065"/>
                    <a:pt x="303068" y="108427"/>
                    <a:pt x="303213" y="133350"/>
                  </a:cubicBezTo>
                  <a:cubicBezTo>
                    <a:pt x="305353" y="156948"/>
                    <a:pt x="300277" y="178685"/>
                    <a:pt x="301625" y="203200"/>
                  </a:cubicBezTo>
                  <a:cubicBezTo>
                    <a:pt x="305652" y="211054"/>
                    <a:pt x="302779" y="232826"/>
                    <a:pt x="307975" y="249237"/>
                  </a:cubicBezTo>
                  <a:cubicBezTo>
                    <a:pt x="308004" y="267312"/>
                    <a:pt x="301890" y="289085"/>
                    <a:pt x="293688" y="301625"/>
                  </a:cubicBezTo>
                  <a:cubicBezTo>
                    <a:pt x="282424" y="315283"/>
                    <a:pt x="274725" y="315361"/>
                    <a:pt x="263525" y="330200"/>
                  </a:cubicBezTo>
                  <a:cubicBezTo>
                    <a:pt x="257253" y="338036"/>
                    <a:pt x="231704" y="350131"/>
                    <a:pt x="227013" y="354012"/>
                  </a:cubicBezTo>
                  <a:cubicBezTo>
                    <a:pt x="213178" y="364430"/>
                    <a:pt x="207664" y="361465"/>
                    <a:pt x="193675" y="373062"/>
                  </a:cubicBezTo>
                  <a:cubicBezTo>
                    <a:pt x="186659" y="378274"/>
                    <a:pt x="168624" y="384902"/>
                    <a:pt x="161925" y="388937"/>
                  </a:cubicBezTo>
                  <a:cubicBezTo>
                    <a:pt x="153272" y="382853"/>
                    <a:pt x="150111" y="378465"/>
                    <a:pt x="142875" y="369887"/>
                  </a:cubicBezTo>
                  <a:cubicBezTo>
                    <a:pt x="143002" y="358853"/>
                    <a:pt x="134598" y="346681"/>
                    <a:pt x="131763" y="322262"/>
                  </a:cubicBezTo>
                  <a:cubicBezTo>
                    <a:pt x="126028" y="312733"/>
                    <a:pt x="111286" y="293414"/>
                    <a:pt x="109538" y="287337"/>
                  </a:cubicBezTo>
                  <a:cubicBezTo>
                    <a:pt x="102839" y="287137"/>
                    <a:pt x="87974" y="273012"/>
                    <a:pt x="73025" y="265112"/>
                  </a:cubicBezTo>
                  <a:cubicBezTo>
                    <a:pt x="67853" y="259577"/>
                    <a:pt x="65624" y="258081"/>
                    <a:pt x="60325" y="252412"/>
                  </a:cubicBezTo>
                  <a:cubicBezTo>
                    <a:pt x="49527" y="240453"/>
                    <a:pt x="43764" y="227590"/>
                    <a:pt x="39688" y="222250"/>
                  </a:cubicBezTo>
                  <a:cubicBezTo>
                    <a:pt x="35331" y="215480"/>
                    <a:pt x="33339" y="204590"/>
                    <a:pt x="30163" y="201612"/>
                  </a:cubicBezTo>
                  <a:cubicBezTo>
                    <a:pt x="29241" y="196927"/>
                    <a:pt x="24283" y="189913"/>
                    <a:pt x="19050" y="179387"/>
                  </a:cubicBezTo>
                  <a:cubicBezTo>
                    <a:pt x="17758" y="177373"/>
                    <a:pt x="11091" y="161840"/>
                    <a:pt x="9525" y="158750"/>
                  </a:cubicBezTo>
                  <a:cubicBezTo>
                    <a:pt x="9450" y="156417"/>
                    <a:pt x="5500" y="152620"/>
                    <a:pt x="3175" y="146050"/>
                  </a:cubicBezTo>
                  <a:cubicBezTo>
                    <a:pt x="2733" y="142779"/>
                    <a:pt x="-95" y="130722"/>
                    <a:pt x="0" y="127000"/>
                  </a:cubicBezTo>
                  <a:cubicBezTo>
                    <a:pt x="1733" y="120128"/>
                    <a:pt x="-2246" y="107114"/>
                    <a:pt x="0" y="101600"/>
                  </a:cubicBezTo>
                  <a:cubicBezTo>
                    <a:pt x="1273" y="98951"/>
                    <a:pt x="1222" y="82186"/>
                    <a:pt x="0" y="79375"/>
                  </a:cubicBezTo>
                  <a:cubicBezTo>
                    <a:pt x="3020" y="62445"/>
                    <a:pt x="26902" y="23937"/>
                    <a:pt x="39688" y="158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85829943">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a:moveTo>
                            <a:pt x="39688" y="15875"/>
                          </a:moveTo>
                          <a:lnTo>
                            <a:pt x="133350" y="0"/>
                          </a:lnTo>
                          <a:lnTo>
                            <a:pt x="204788" y="3175"/>
                          </a:lnTo>
                          <a:lnTo>
                            <a:pt x="276225" y="47625"/>
                          </a:lnTo>
                          <a:lnTo>
                            <a:pt x="303213" y="133350"/>
                          </a:lnTo>
                          <a:cubicBezTo>
                            <a:pt x="302684" y="156633"/>
                            <a:pt x="302154" y="179917"/>
                            <a:pt x="301625" y="203200"/>
                          </a:cubicBezTo>
                          <a:lnTo>
                            <a:pt x="307975" y="249237"/>
                          </a:lnTo>
                          <a:lnTo>
                            <a:pt x="293688" y="301625"/>
                          </a:lnTo>
                          <a:lnTo>
                            <a:pt x="263525" y="330200"/>
                          </a:lnTo>
                          <a:lnTo>
                            <a:pt x="227013" y="354012"/>
                          </a:lnTo>
                          <a:lnTo>
                            <a:pt x="193675" y="373062"/>
                          </a:lnTo>
                          <a:lnTo>
                            <a:pt x="161925" y="388937"/>
                          </a:lnTo>
                          <a:lnTo>
                            <a:pt x="142875" y="369887"/>
                          </a:lnTo>
                          <a:lnTo>
                            <a:pt x="131763" y="322262"/>
                          </a:lnTo>
                          <a:lnTo>
                            <a:pt x="109538" y="287337"/>
                          </a:lnTo>
                          <a:lnTo>
                            <a:pt x="73025" y="265112"/>
                          </a:lnTo>
                          <a:lnTo>
                            <a:pt x="60325" y="252412"/>
                          </a:lnTo>
                          <a:lnTo>
                            <a:pt x="39688" y="222250"/>
                          </a:lnTo>
                          <a:lnTo>
                            <a:pt x="30163" y="201612"/>
                          </a:lnTo>
                          <a:lnTo>
                            <a:pt x="19050" y="179387"/>
                          </a:lnTo>
                          <a:lnTo>
                            <a:pt x="9525" y="158750"/>
                          </a:lnTo>
                          <a:lnTo>
                            <a:pt x="3175" y="146050"/>
                          </a:lnTo>
                          <a:lnTo>
                            <a:pt x="0" y="127000"/>
                          </a:lnTo>
                          <a:lnTo>
                            <a:pt x="0" y="101600"/>
                          </a:lnTo>
                          <a:lnTo>
                            <a:pt x="0" y="79375"/>
                          </a:lnTo>
                          <a:lnTo>
                            <a:pt x="39688" y="158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86FEB7A9-0844-492B-928A-BB70F98A85AE}"/>
                </a:ext>
              </a:extLst>
            </p:cNvPr>
            <p:cNvSpPr/>
            <p:nvPr/>
          </p:nvSpPr>
          <p:spPr>
            <a:xfrm>
              <a:off x="4765675" y="4087812"/>
              <a:ext cx="573088" cy="544513"/>
            </a:xfrm>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fill="none" extrusionOk="0">
                  <a:moveTo>
                    <a:pt x="511175" y="514351"/>
                  </a:moveTo>
                  <a:cubicBezTo>
                    <a:pt x="518241" y="496970"/>
                    <a:pt x="547390" y="472650"/>
                    <a:pt x="565150" y="428626"/>
                  </a:cubicBezTo>
                  <a:cubicBezTo>
                    <a:pt x="567011" y="413346"/>
                    <a:pt x="568788" y="397685"/>
                    <a:pt x="566738" y="382588"/>
                  </a:cubicBezTo>
                  <a:cubicBezTo>
                    <a:pt x="566512" y="378889"/>
                    <a:pt x="573580" y="363304"/>
                    <a:pt x="573088" y="354013"/>
                  </a:cubicBezTo>
                  <a:cubicBezTo>
                    <a:pt x="573056" y="344963"/>
                    <a:pt x="571914" y="333555"/>
                    <a:pt x="573088" y="327026"/>
                  </a:cubicBezTo>
                  <a:cubicBezTo>
                    <a:pt x="573417" y="321101"/>
                    <a:pt x="567945" y="309285"/>
                    <a:pt x="560388" y="298451"/>
                  </a:cubicBezTo>
                  <a:cubicBezTo>
                    <a:pt x="556533" y="292651"/>
                    <a:pt x="552514" y="280421"/>
                    <a:pt x="546100" y="273051"/>
                  </a:cubicBezTo>
                  <a:cubicBezTo>
                    <a:pt x="543628" y="263220"/>
                    <a:pt x="542618" y="257819"/>
                    <a:pt x="539750" y="249238"/>
                  </a:cubicBezTo>
                  <a:cubicBezTo>
                    <a:pt x="537591" y="240923"/>
                    <a:pt x="531033" y="229496"/>
                    <a:pt x="528638" y="217488"/>
                  </a:cubicBezTo>
                  <a:cubicBezTo>
                    <a:pt x="520212" y="190351"/>
                    <a:pt x="524241" y="163833"/>
                    <a:pt x="504825" y="115888"/>
                  </a:cubicBezTo>
                  <a:cubicBezTo>
                    <a:pt x="494661" y="99970"/>
                    <a:pt x="485743" y="90840"/>
                    <a:pt x="479425" y="82551"/>
                  </a:cubicBezTo>
                  <a:cubicBezTo>
                    <a:pt x="472048" y="78065"/>
                    <a:pt x="467543" y="68982"/>
                    <a:pt x="457200" y="57151"/>
                  </a:cubicBezTo>
                  <a:cubicBezTo>
                    <a:pt x="447729" y="49375"/>
                    <a:pt x="443509" y="44888"/>
                    <a:pt x="434975" y="39688"/>
                  </a:cubicBezTo>
                  <a:cubicBezTo>
                    <a:pt x="429227" y="32911"/>
                    <a:pt x="421692" y="30860"/>
                    <a:pt x="414338" y="20638"/>
                  </a:cubicBezTo>
                  <a:cubicBezTo>
                    <a:pt x="408720" y="17214"/>
                    <a:pt x="401963" y="7751"/>
                    <a:pt x="396875" y="4763"/>
                  </a:cubicBezTo>
                  <a:cubicBezTo>
                    <a:pt x="388574" y="6974"/>
                    <a:pt x="378218" y="3745"/>
                    <a:pt x="363538" y="1588"/>
                  </a:cubicBezTo>
                  <a:cubicBezTo>
                    <a:pt x="347697" y="404"/>
                    <a:pt x="354429" y="-329"/>
                    <a:pt x="346075" y="1"/>
                  </a:cubicBezTo>
                  <a:cubicBezTo>
                    <a:pt x="339197" y="-47"/>
                    <a:pt x="329818" y="-336"/>
                    <a:pt x="325438" y="1"/>
                  </a:cubicBezTo>
                  <a:cubicBezTo>
                    <a:pt x="322751" y="221"/>
                    <a:pt x="316965" y="-496"/>
                    <a:pt x="311150" y="1"/>
                  </a:cubicBezTo>
                  <a:cubicBezTo>
                    <a:pt x="302171" y="-1155"/>
                    <a:pt x="294053" y="1761"/>
                    <a:pt x="285750" y="1"/>
                  </a:cubicBezTo>
                  <a:cubicBezTo>
                    <a:pt x="282089" y="1474"/>
                    <a:pt x="273679" y="-1200"/>
                    <a:pt x="266700" y="1"/>
                  </a:cubicBezTo>
                  <a:cubicBezTo>
                    <a:pt x="254022" y="477"/>
                    <a:pt x="247865" y="-1877"/>
                    <a:pt x="239713" y="1"/>
                  </a:cubicBezTo>
                  <a:cubicBezTo>
                    <a:pt x="235813" y="195"/>
                    <a:pt x="232423" y="-427"/>
                    <a:pt x="225425" y="1588"/>
                  </a:cubicBezTo>
                  <a:cubicBezTo>
                    <a:pt x="214625" y="7184"/>
                    <a:pt x="211788" y="8647"/>
                    <a:pt x="203200" y="12701"/>
                  </a:cubicBezTo>
                  <a:cubicBezTo>
                    <a:pt x="198965" y="19259"/>
                    <a:pt x="192687" y="32892"/>
                    <a:pt x="188913" y="36513"/>
                  </a:cubicBezTo>
                  <a:cubicBezTo>
                    <a:pt x="185726" y="44496"/>
                    <a:pt x="179839" y="51331"/>
                    <a:pt x="177800" y="53976"/>
                  </a:cubicBezTo>
                  <a:cubicBezTo>
                    <a:pt x="157856" y="71714"/>
                    <a:pt x="148264" y="79230"/>
                    <a:pt x="125413" y="96838"/>
                  </a:cubicBezTo>
                  <a:cubicBezTo>
                    <a:pt x="107139" y="111492"/>
                    <a:pt x="67698" y="121219"/>
                    <a:pt x="53975" y="125413"/>
                  </a:cubicBezTo>
                  <a:cubicBezTo>
                    <a:pt x="43711" y="145061"/>
                    <a:pt x="40776" y="150245"/>
                    <a:pt x="28575" y="174626"/>
                  </a:cubicBezTo>
                  <a:cubicBezTo>
                    <a:pt x="22373" y="184908"/>
                    <a:pt x="10559" y="194826"/>
                    <a:pt x="7938" y="198438"/>
                  </a:cubicBezTo>
                  <a:cubicBezTo>
                    <a:pt x="5879" y="213834"/>
                    <a:pt x="324" y="218658"/>
                    <a:pt x="0" y="231776"/>
                  </a:cubicBezTo>
                  <a:cubicBezTo>
                    <a:pt x="3276" y="247624"/>
                    <a:pt x="14654" y="262396"/>
                    <a:pt x="22225" y="284163"/>
                  </a:cubicBezTo>
                  <a:cubicBezTo>
                    <a:pt x="26782" y="291451"/>
                    <a:pt x="40219" y="306386"/>
                    <a:pt x="46038" y="319088"/>
                  </a:cubicBezTo>
                  <a:cubicBezTo>
                    <a:pt x="45843" y="322672"/>
                    <a:pt x="57646" y="340121"/>
                    <a:pt x="58738" y="344488"/>
                  </a:cubicBezTo>
                  <a:cubicBezTo>
                    <a:pt x="61215" y="347928"/>
                    <a:pt x="65281" y="353788"/>
                    <a:pt x="68263" y="355601"/>
                  </a:cubicBezTo>
                  <a:cubicBezTo>
                    <a:pt x="72929" y="357383"/>
                    <a:pt x="76875" y="362084"/>
                    <a:pt x="82550" y="365126"/>
                  </a:cubicBezTo>
                  <a:cubicBezTo>
                    <a:pt x="90304" y="373635"/>
                    <a:pt x="114965" y="390989"/>
                    <a:pt x="120650" y="392113"/>
                  </a:cubicBezTo>
                  <a:cubicBezTo>
                    <a:pt x="126072" y="394303"/>
                    <a:pt x="131507" y="396886"/>
                    <a:pt x="133350" y="396876"/>
                  </a:cubicBezTo>
                  <a:cubicBezTo>
                    <a:pt x="135612" y="399179"/>
                    <a:pt x="149399" y="404452"/>
                    <a:pt x="153988" y="406401"/>
                  </a:cubicBezTo>
                  <a:cubicBezTo>
                    <a:pt x="157167" y="406399"/>
                    <a:pt x="162430" y="409141"/>
                    <a:pt x="166688" y="411163"/>
                  </a:cubicBezTo>
                  <a:cubicBezTo>
                    <a:pt x="169841" y="411214"/>
                    <a:pt x="173680" y="413226"/>
                    <a:pt x="179388" y="415926"/>
                  </a:cubicBezTo>
                  <a:cubicBezTo>
                    <a:pt x="192466" y="426739"/>
                    <a:pt x="186892" y="425756"/>
                    <a:pt x="193675" y="425451"/>
                  </a:cubicBezTo>
                  <a:cubicBezTo>
                    <a:pt x="196003" y="427603"/>
                    <a:pt x="199811" y="429823"/>
                    <a:pt x="203200" y="433388"/>
                  </a:cubicBezTo>
                  <a:cubicBezTo>
                    <a:pt x="206210" y="437149"/>
                    <a:pt x="213083" y="443402"/>
                    <a:pt x="222250" y="447676"/>
                  </a:cubicBezTo>
                  <a:cubicBezTo>
                    <a:pt x="225645" y="450006"/>
                    <a:pt x="229491" y="455639"/>
                    <a:pt x="234950" y="460376"/>
                  </a:cubicBezTo>
                  <a:cubicBezTo>
                    <a:pt x="238004" y="464360"/>
                    <a:pt x="241799" y="471804"/>
                    <a:pt x="244475" y="473076"/>
                  </a:cubicBezTo>
                  <a:cubicBezTo>
                    <a:pt x="248949" y="477013"/>
                    <a:pt x="262179" y="485758"/>
                    <a:pt x="268288" y="487363"/>
                  </a:cubicBezTo>
                  <a:cubicBezTo>
                    <a:pt x="282633" y="494809"/>
                    <a:pt x="277320" y="493131"/>
                    <a:pt x="285750" y="493713"/>
                  </a:cubicBezTo>
                  <a:cubicBezTo>
                    <a:pt x="286952" y="495715"/>
                    <a:pt x="290175" y="497667"/>
                    <a:pt x="290513" y="498476"/>
                  </a:cubicBezTo>
                  <a:cubicBezTo>
                    <a:pt x="297312" y="502058"/>
                    <a:pt x="300800" y="502744"/>
                    <a:pt x="306388" y="503238"/>
                  </a:cubicBezTo>
                  <a:cubicBezTo>
                    <a:pt x="318591" y="510804"/>
                    <a:pt x="312557" y="510940"/>
                    <a:pt x="320675" y="511176"/>
                  </a:cubicBezTo>
                  <a:cubicBezTo>
                    <a:pt x="321935" y="512383"/>
                    <a:pt x="325324" y="514716"/>
                    <a:pt x="328613" y="517526"/>
                  </a:cubicBezTo>
                  <a:cubicBezTo>
                    <a:pt x="346094" y="521111"/>
                    <a:pt x="340787" y="518027"/>
                    <a:pt x="347663" y="523876"/>
                  </a:cubicBezTo>
                  <a:cubicBezTo>
                    <a:pt x="350859" y="524226"/>
                    <a:pt x="353594" y="525906"/>
                    <a:pt x="357188" y="527051"/>
                  </a:cubicBezTo>
                  <a:cubicBezTo>
                    <a:pt x="360919" y="527245"/>
                    <a:pt x="373140" y="534123"/>
                    <a:pt x="376238" y="538163"/>
                  </a:cubicBezTo>
                  <a:cubicBezTo>
                    <a:pt x="378790" y="537661"/>
                    <a:pt x="391219" y="542860"/>
                    <a:pt x="398463" y="542926"/>
                  </a:cubicBezTo>
                  <a:cubicBezTo>
                    <a:pt x="405443" y="542487"/>
                    <a:pt x="410607" y="543523"/>
                    <a:pt x="414338" y="544513"/>
                  </a:cubicBezTo>
                  <a:cubicBezTo>
                    <a:pt x="415733" y="545185"/>
                    <a:pt x="419237" y="544910"/>
                    <a:pt x="422275" y="544513"/>
                  </a:cubicBezTo>
                  <a:cubicBezTo>
                    <a:pt x="431425" y="545518"/>
                    <a:pt x="438466" y="542773"/>
                    <a:pt x="449263" y="544513"/>
                  </a:cubicBezTo>
                  <a:cubicBezTo>
                    <a:pt x="453547" y="545275"/>
                    <a:pt x="457999" y="545396"/>
                    <a:pt x="463550" y="544513"/>
                  </a:cubicBezTo>
                  <a:cubicBezTo>
                    <a:pt x="479767" y="536667"/>
                    <a:pt x="495592" y="521941"/>
                    <a:pt x="511175" y="514351"/>
                  </a:cubicBezTo>
                  <a:close/>
                </a:path>
                <a:path w="573088" h="544513" stroke="0" extrusionOk="0">
                  <a:moveTo>
                    <a:pt x="511175" y="514351"/>
                  </a:moveTo>
                  <a:cubicBezTo>
                    <a:pt x="530263" y="483357"/>
                    <a:pt x="536310" y="463596"/>
                    <a:pt x="565150" y="428626"/>
                  </a:cubicBezTo>
                  <a:cubicBezTo>
                    <a:pt x="565055" y="413297"/>
                    <a:pt x="566476" y="397368"/>
                    <a:pt x="566738" y="382588"/>
                  </a:cubicBezTo>
                  <a:cubicBezTo>
                    <a:pt x="568580" y="374070"/>
                    <a:pt x="571638" y="363127"/>
                    <a:pt x="573088" y="354013"/>
                  </a:cubicBezTo>
                  <a:cubicBezTo>
                    <a:pt x="571811" y="350265"/>
                    <a:pt x="574161" y="329861"/>
                    <a:pt x="573088" y="327026"/>
                  </a:cubicBezTo>
                  <a:cubicBezTo>
                    <a:pt x="568826" y="312443"/>
                    <a:pt x="568053" y="311131"/>
                    <a:pt x="560388" y="298451"/>
                  </a:cubicBezTo>
                  <a:cubicBezTo>
                    <a:pt x="558626" y="290192"/>
                    <a:pt x="551771" y="279304"/>
                    <a:pt x="546100" y="273051"/>
                  </a:cubicBezTo>
                  <a:cubicBezTo>
                    <a:pt x="542278" y="264985"/>
                    <a:pt x="539267" y="256019"/>
                    <a:pt x="539750" y="249238"/>
                  </a:cubicBezTo>
                  <a:cubicBezTo>
                    <a:pt x="535558" y="240654"/>
                    <a:pt x="529677" y="228203"/>
                    <a:pt x="528638" y="217488"/>
                  </a:cubicBezTo>
                  <a:cubicBezTo>
                    <a:pt x="523207" y="182137"/>
                    <a:pt x="514408" y="153899"/>
                    <a:pt x="504825" y="115888"/>
                  </a:cubicBezTo>
                  <a:cubicBezTo>
                    <a:pt x="501836" y="106743"/>
                    <a:pt x="483268" y="86059"/>
                    <a:pt x="479425" y="82551"/>
                  </a:cubicBezTo>
                  <a:cubicBezTo>
                    <a:pt x="474819" y="72859"/>
                    <a:pt x="463492" y="68499"/>
                    <a:pt x="457200" y="57151"/>
                  </a:cubicBezTo>
                  <a:cubicBezTo>
                    <a:pt x="448418" y="50443"/>
                    <a:pt x="442411" y="47473"/>
                    <a:pt x="434975" y="39688"/>
                  </a:cubicBezTo>
                  <a:cubicBezTo>
                    <a:pt x="427429" y="32853"/>
                    <a:pt x="417599" y="22205"/>
                    <a:pt x="414338" y="20638"/>
                  </a:cubicBezTo>
                  <a:cubicBezTo>
                    <a:pt x="405844" y="15534"/>
                    <a:pt x="404242" y="14147"/>
                    <a:pt x="396875" y="4763"/>
                  </a:cubicBezTo>
                  <a:cubicBezTo>
                    <a:pt x="388035" y="1591"/>
                    <a:pt x="372670" y="1488"/>
                    <a:pt x="363538" y="1588"/>
                  </a:cubicBezTo>
                  <a:cubicBezTo>
                    <a:pt x="348686" y="-340"/>
                    <a:pt x="354232" y="-1029"/>
                    <a:pt x="346075" y="1"/>
                  </a:cubicBezTo>
                  <a:cubicBezTo>
                    <a:pt x="337018" y="-430"/>
                    <a:pt x="334117" y="-202"/>
                    <a:pt x="325438" y="1"/>
                  </a:cubicBezTo>
                  <a:cubicBezTo>
                    <a:pt x="323901" y="-987"/>
                    <a:pt x="313233" y="388"/>
                    <a:pt x="311150" y="1"/>
                  </a:cubicBezTo>
                  <a:cubicBezTo>
                    <a:pt x="307433" y="174"/>
                    <a:pt x="297166" y="-885"/>
                    <a:pt x="285750" y="1"/>
                  </a:cubicBezTo>
                  <a:cubicBezTo>
                    <a:pt x="282482" y="-1381"/>
                    <a:pt x="274441" y="844"/>
                    <a:pt x="266700" y="1"/>
                  </a:cubicBezTo>
                  <a:cubicBezTo>
                    <a:pt x="257647" y="2279"/>
                    <a:pt x="251695" y="804"/>
                    <a:pt x="239713" y="1"/>
                  </a:cubicBezTo>
                  <a:cubicBezTo>
                    <a:pt x="236841" y="-802"/>
                    <a:pt x="230899" y="746"/>
                    <a:pt x="225425" y="1588"/>
                  </a:cubicBezTo>
                  <a:cubicBezTo>
                    <a:pt x="221421" y="3842"/>
                    <a:pt x="212762" y="7138"/>
                    <a:pt x="203200" y="12701"/>
                  </a:cubicBezTo>
                  <a:cubicBezTo>
                    <a:pt x="197359" y="24808"/>
                    <a:pt x="194040" y="30071"/>
                    <a:pt x="188913" y="36513"/>
                  </a:cubicBezTo>
                  <a:cubicBezTo>
                    <a:pt x="188536" y="40530"/>
                    <a:pt x="180729" y="51017"/>
                    <a:pt x="177800" y="53976"/>
                  </a:cubicBezTo>
                  <a:cubicBezTo>
                    <a:pt x="168468" y="60906"/>
                    <a:pt x="144701" y="87109"/>
                    <a:pt x="125413" y="96838"/>
                  </a:cubicBezTo>
                  <a:cubicBezTo>
                    <a:pt x="88520" y="107144"/>
                    <a:pt x="86699" y="107127"/>
                    <a:pt x="53975" y="125413"/>
                  </a:cubicBezTo>
                  <a:cubicBezTo>
                    <a:pt x="50004" y="134416"/>
                    <a:pt x="43462" y="153375"/>
                    <a:pt x="28575" y="174626"/>
                  </a:cubicBezTo>
                  <a:cubicBezTo>
                    <a:pt x="18519" y="185001"/>
                    <a:pt x="12486" y="197477"/>
                    <a:pt x="7938" y="198438"/>
                  </a:cubicBezTo>
                  <a:cubicBezTo>
                    <a:pt x="3048" y="210694"/>
                    <a:pt x="4764" y="218709"/>
                    <a:pt x="0" y="231776"/>
                  </a:cubicBezTo>
                  <a:cubicBezTo>
                    <a:pt x="10935" y="257642"/>
                    <a:pt x="18756" y="266455"/>
                    <a:pt x="22225" y="284163"/>
                  </a:cubicBezTo>
                  <a:cubicBezTo>
                    <a:pt x="26452" y="292563"/>
                    <a:pt x="42336" y="314393"/>
                    <a:pt x="46038" y="319088"/>
                  </a:cubicBezTo>
                  <a:cubicBezTo>
                    <a:pt x="51205" y="327895"/>
                    <a:pt x="53545" y="337644"/>
                    <a:pt x="58738" y="344488"/>
                  </a:cubicBezTo>
                  <a:cubicBezTo>
                    <a:pt x="60697" y="344802"/>
                    <a:pt x="67682" y="353692"/>
                    <a:pt x="68263" y="355601"/>
                  </a:cubicBezTo>
                  <a:cubicBezTo>
                    <a:pt x="71457" y="357364"/>
                    <a:pt x="77074" y="360324"/>
                    <a:pt x="82550" y="365126"/>
                  </a:cubicBezTo>
                  <a:cubicBezTo>
                    <a:pt x="90531" y="373859"/>
                    <a:pt x="101895" y="379487"/>
                    <a:pt x="120650" y="392113"/>
                  </a:cubicBezTo>
                  <a:cubicBezTo>
                    <a:pt x="126155" y="393546"/>
                    <a:pt x="127567" y="393604"/>
                    <a:pt x="133350" y="396876"/>
                  </a:cubicBezTo>
                  <a:cubicBezTo>
                    <a:pt x="138138" y="400152"/>
                    <a:pt x="143996" y="404026"/>
                    <a:pt x="153988" y="406401"/>
                  </a:cubicBezTo>
                  <a:cubicBezTo>
                    <a:pt x="155072" y="407924"/>
                    <a:pt x="161023" y="409066"/>
                    <a:pt x="166688" y="411163"/>
                  </a:cubicBezTo>
                  <a:cubicBezTo>
                    <a:pt x="168804" y="412624"/>
                    <a:pt x="176335" y="415720"/>
                    <a:pt x="179388" y="415926"/>
                  </a:cubicBezTo>
                  <a:cubicBezTo>
                    <a:pt x="193299" y="425701"/>
                    <a:pt x="186500" y="425682"/>
                    <a:pt x="193675" y="425451"/>
                  </a:cubicBezTo>
                  <a:cubicBezTo>
                    <a:pt x="195201" y="427583"/>
                    <a:pt x="199722" y="429064"/>
                    <a:pt x="203200" y="433388"/>
                  </a:cubicBezTo>
                  <a:cubicBezTo>
                    <a:pt x="206435" y="433280"/>
                    <a:pt x="212020" y="442568"/>
                    <a:pt x="222250" y="447676"/>
                  </a:cubicBezTo>
                  <a:cubicBezTo>
                    <a:pt x="225129" y="450465"/>
                    <a:pt x="227991" y="455595"/>
                    <a:pt x="234950" y="460376"/>
                  </a:cubicBezTo>
                  <a:cubicBezTo>
                    <a:pt x="239238" y="464093"/>
                    <a:pt x="242812" y="470659"/>
                    <a:pt x="244475" y="473076"/>
                  </a:cubicBezTo>
                  <a:cubicBezTo>
                    <a:pt x="249450" y="475157"/>
                    <a:pt x="256086" y="482643"/>
                    <a:pt x="268288" y="487363"/>
                  </a:cubicBezTo>
                  <a:cubicBezTo>
                    <a:pt x="283955" y="494268"/>
                    <a:pt x="277241" y="493537"/>
                    <a:pt x="285750" y="493713"/>
                  </a:cubicBezTo>
                  <a:cubicBezTo>
                    <a:pt x="286934" y="494061"/>
                    <a:pt x="289972" y="497930"/>
                    <a:pt x="290513" y="498476"/>
                  </a:cubicBezTo>
                  <a:cubicBezTo>
                    <a:pt x="293480" y="498470"/>
                    <a:pt x="303187" y="501885"/>
                    <a:pt x="306388" y="503238"/>
                  </a:cubicBezTo>
                  <a:cubicBezTo>
                    <a:pt x="317885" y="512166"/>
                    <a:pt x="312988" y="510928"/>
                    <a:pt x="320675" y="511176"/>
                  </a:cubicBezTo>
                  <a:cubicBezTo>
                    <a:pt x="324407" y="513533"/>
                    <a:pt x="327548" y="516674"/>
                    <a:pt x="328613" y="517526"/>
                  </a:cubicBezTo>
                  <a:cubicBezTo>
                    <a:pt x="346832" y="521032"/>
                    <a:pt x="340990" y="515952"/>
                    <a:pt x="347663" y="523876"/>
                  </a:cubicBezTo>
                  <a:cubicBezTo>
                    <a:pt x="350955" y="525799"/>
                    <a:pt x="354842" y="525540"/>
                    <a:pt x="357188" y="527051"/>
                  </a:cubicBezTo>
                  <a:cubicBezTo>
                    <a:pt x="359862" y="528513"/>
                    <a:pt x="374255" y="537178"/>
                    <a:pt x="376238" y="538163"/>
                  </a:cubicBezTo>
                  <a:cubicBezTo>
                    <a:pt x="378351" y="539237"/>
                    <a:pt x="393224" y="540966"/>
                    <a:pt x="398463" y="542926"/>
                  </a:cubicBezTo>
                  <a:cubicBezTo>
                    <a:pt x="400595" y="542998"/>
                    <a:pt x="408695" y="543180"/>
                    <a:pt x="414338" y="544513"/>
                  </a:cubicBezTo>
                  <a:cubicBezTo>
                    <a:pt x="416452" y="544055"/>
                    <a:pt x="419259" y="544821"/>
                    <a:pt x="422275" y="544513"/>
                  </a:cubicBezTo>
                  <a:cubicBezTo>
                    <a:pt x="428580" y="546753"/>
                    <a:pt x="446230" y="542678"/>
                    <a:pt x="449263" y="544513"/>
                  </a:cubicBezTo>
                  <a:cubicBezTo>
                    <a:pt x="451168" y="545720"/>
                    <a:pt x="461006" y="544990"/>
                    <a:pt x="463550" y="544513"/>
                  </a:cubicBezTo>
                  <a:cubicBezTo>
                    <a:pt x="487151" y="531902"/>
                    <a:pt x="501913" y="518134"/>
                    <a:pt x="511175" y="51435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1885886439">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a:moveTo>
                            <a:pt x="511175" y="514351"/>
                          </a:moveTo>
                          <a:lnTo>
                            <a:pt x="565150" y="428626"/>
                          </a:lnTo>
                          <a:cubicBezTo>
                            <a:pt x="565679" y="413280"/>
                            <a:pt x="566209" y="397934"/>
                            <a:pt x="566738" y="382588"/>
                          </a:cubicBezTo>
                          <a:lnTo>
                            <a:pt x="573088" y="354013"/>
                          </a:lnTo>
                          <a:lnTo>
                            <a:pt x="573088" y="327026"/>
                          </a:lnTo>
                          <a:lnTo>
                            <a:pt x="560388" y="298451"/>
                          </a:lnTo>
                          <a:lnTo>
                            <a:pt x="546100" y="273051"/>
                          </a:lnTo>
                          <a:lnTo>
                            <a:pt x="539750" y="249238"/>
                          </a:lnTo>
                          <a:lnTo>
                            <a:pt x="528638" y="217488"/>
                          </a:lnTo>
                          <a:lnTo>
                            <a:pt x="504825" y="115888"/>
                          </a:lnTo>
                          <a:lnTo>
                            <a:pt x="479425" y="82551"/>
                          </a:lnTo>
                          <a:lnTo>
                            <a:pt x="457200" y="57151"/>
                          </a:lnTo>
                          <a:lnTo>
                            <a:pt x="434975" y="39688"/>
                          </a:lnTo>
                          <a:lnTo>
                            <a:pt x="414338" y="20638"/>
                          </a:lnTo>
                          <a:lnTo>
                            <a:pt x="396875" y="4763"/>
                          </a:lnTo>
                          <a:lnTo>
                            <a:pt x="363538" y="1588"/>
                          </a:lnTo>
                          <a:cubicBezTo>
                            <a:pt x="348198" y="-116"/>
                            <a:pt x="354042" y="1"/>
                            <a:pt x="346075" y="1"/>
                          </a:cubicBezTo>
                          <a:lnTo>
                            <a:pt x="325438" y="1"/>
                          </a:lnTo>
                          <a:lnTo>
                            <a:pt x="311150" y="1"/>
                          </a:lnTo>
                          <a:lnTo>
                            <a:pt x="285750" y="1"/>
                          </a:lnTo>
                          <a:lnTo>
                            <a:pt x="266700" y="1"/>
                          </a:lnTo>
                          <a:lnTo>
                            <a:pt x="239713" y="1"/>
                          </a:lnTo>
                          <a:lnTo>
                            <a:pt x="225425" y="1588"/>
                          </a:lnTo>
                          <a:lnTo>
                            <a:pt x="203200" y="12701"/>
                          </a:lnTo>
                          <a:lnTo>
                            <a:pt x="188913" y="36513"/>
                          </a:lnTo>
                          <a:lnTo>
                            <a:pt x="177800" y="53976"/>
                          </a:lnTo>
                          <a:lnTo>
                            <a:pt x="125413" y="96838"/>
                          </a:lnTo>
                          <a:lnTo>
                            <a:pt x="53975" y="125413"/>
                          </a:lnTo>
                          <a:lnTo>
                            <a:pt x="28575" y="174626"/>
                          </a:lnTo>
                          <a:lnTo>
                            <a:pt x="7938" y="198438"/>
                          </a:lnTo>
                          <a:lnTo>
                            <a:pt x="0" y="231776"/>
                          </a:lnTo>
                          <a:lnTo>
                            <a:pt x="22225" y="284163"/>
                          </a:lnTo>
                          <a:lnTo>
                            <a:pt x="46038" y="319088"/>
                          </a:lnTo>
                          <a:lnTo>
                            <a:pt x="58738" y="344488"/>
                          </a:lnTo>
                          <a:lnTo>
                            <a:pt x="68263" y="355601"/>
                          </a:lnTo>
                          <a:lnTo>
                            <a:pt x="82550" y="365126"/>
                          </a:lnTo>
                          <a:lnTo>
                            <a:pt x="120650" y="392113"/>
                          </a:lnTo>
                          <a:lnTo>
                            <a:pt x="133350" y="396876"/>
                          </a:lnTo>
                          <a:lnTo>
                            <a:pt x="153988" y="406401"/>
                          </a:lnTo>
                          <a:lnTo>
                            <a:pt x="166688" y="411163"/>
                          </a:lnTo>
                          <a:lnTo>
                            <a:pt x="179388" y="415926"/>
                          </a:lnTo>
                          <a:cubicBezTo>
                            <a:pt x="192511" y="425768"/>
                            <a:pt x="186796" y="425451"/>
                            <a:pt x="193675" y="425451"/>
                          </a:cubicBezTo>
                          <a:lnTo>
                            <a:pt x="203200" y="433388"/>
                          </a:lnTo>
                          <a:lnTo>
                            <a:pt x="222250" y="447676"/>
                          </a:lnTo>
                          <a:lnTo>
                            <a:pt x="234950" y="460376"/>
                          </a:lnTo>
                          <a:lnTo>
                            <a:pt x="244475" y="473076"/>
                          </a:lnTo>
                          <a:lnTo>
                            <a:pt x="268288" y="487363"/>
                          </a:lnTo>
                          <a:cubicBezTo>
                            <a:pt x="283542" y="494143"/>
                            <a:pt x="277363" y="493713"/>
                            <a:pt x="285750" y="493713"/>
                          </a:cubicBezTo>
                          <a:lnTo>
                            <a:pt x="290513" y="498476"/>
                          </a:lnTo>
                          <a:lnTo>
                            <a:pt x="306388" y="503238"/>
                          </a:lnTo>
                          <a:cubicBezTo>
                            <a:pt x="318361" y="511791"/>
                            <a:pt x="312948" y="511176"/>
                            <a:pt x="320675" y="511176"/>
                          </a:cubicBezTo>
                          <a:lnTo>
                            <a:pt x="328613" y="517526"/>
                          </a:lnTo>
                          <a:cubicBezTo>
                            <a:pt x="345956" y="520995"/>
                            <a:pt x="340672" y="516885"/>
                            <a:pt x="347663" y="523876"/>
                          </a:cubicBezTo>
                          <a:lnTo>
                            <a:pt x="357188" y="527051"/>
                          </a:lnTo>
                          <a:lnTo>
                            <a:pt x="376238" y="538163"/>
                          </a:lnTo>
                          <a:lnTo>
                            <a:pt x="398463" y="542926"/>
                          </a:lnTo>
                          <a:lnTo>
                            <a:pt x="414338" y="544513"/>
                          </a:lnTo>
                          <a:lnTo>
                            <a:pt x="422275" y="544513"/>
                          </a:lnTo>
                          <a:lnTo>
                            <a:pt x="449263" y="544513"/>
                          </a:lnTo>
                          <a:lnTo>
                            <a:pt x="463550" y="544513"/>
                          </a:lnTo>
                          <a:lnTo>
                            <a:pt x="511175" y="51435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D051F5C7-ADD0-412E-A80A-BC829CCEED28}"/>
              </a:ext>
            </a:extLst>
          </p:cNvPr>
          <p:cNvGrpSpPr/>
          <p:nvPr/>
        </p:nvGrpSpPr>
        <p:grpSpPr>
          <a:xfrm rot="16200000" flipH="1">
            <a:off x="-2268622" y="-4299327"/>
            <a:ext cx="6819265" cy="7552462"/>
            <a:chOff x="942875" y="4388405"/>
            <a:chExt cx="1762855" cy="1952394"/>
          </a:xfrm>
        </p:grpSpPr>
        <p:grpSp>
          <p:nvGrpSpPr>
            <p:cNvPr id="101" name="Group 100">
              <a:extLst>
                <a:ext uri="{FF2B5EF4-FFF2-40B4-BE49-F238E27FC236}">
                  <a16:creationId xmlns:a16="http://schemas.microsoft.com/office/drawing/2014/main" id="{71D10782-FB70-46DF-BD63-F96541DE8F20}"/>
                </a:ext>
              </a:extLst>
            </p:cNvPr>
            <p:cNvGrpSpPr/>
            <p:nvPr/>
          </p:nvGrpSpPr>
          <p:grpSpPr>
            <a:xfrm>
              <a:off x="983711" y="4444810"/>
              <a:ext cx="1699493" cy="1850982"/>
              <a:chOff x="9318664" y="2806748"/>
              <a:chExt cx="1797801" cy="1958053"/>
            </a:xfrm>
          </p:grpSpPr>
          <p:cxnSp>
            <p:nvCxnSpPr>
              <p:cNvPr id="130" name="Straight Connector 129">
                <a:extLst>
                  <a:ext uri="{FF2B5EF4-FFF2-40B4-BE49-F238E27FC236}">
                    <a16:creationId xmlns:a16="http://schemas.microsoft.com/office/drawing/2014/main" id="{86C708FC-7495-4D72-8BC6-56DFD67E50B3}"/>
                  </a:ext>
                </a:extLst>
              </p:cNvPr>
              <p:cNvCxnSpPr>
                <a:cxnSpLocks/>
                <a:stCxn id="115" idx="2"/>
              </p:cNvCxnSpPr>
              <p:nvPr/>
            </p:nvCxnSpPr>
            <p:spPr>
              <a:xfrm>
                <a:off x="10397591" y="2806748"/>
                <a:ext cx="360491" cy="119445"/>
              </a:xfrm>
              <a:prstGeom prst="line">
                <a:avLst/>
              </a:prstGeom>
              <a:noFill/>
              <a:ln w="19050" cap="flat" cmpd="sng" algn="ctr">
                <a:solidFill>
                  <a:srgbClr val="A5A5A5"/>
                </a:solidFill>
                <a:prstDash val="solid"/>
                <a:miter lim="800000"/>
              </a:ln>
              <a:effectLst/>
            </p:spPr>
          </p:cxnSp>
          <p:cxnSp>
            <p:nvCxnSpPr>
              <p:cNvPr id="131" name="Straight Connector 130">
                <a:extLst>
                  <a:ext uri="{FF2B5EF4-FFF2-40B4-BE49-F238E27FC236}">
                    <a16:creationId xmlns:a16="http://schemas.microsoft.com/office/drawing/2014/main" id="{7ACB95C7-3EAE-4DBA-9EE5-350A70995C12}"/>
                  </a:ext>
                </a:extLst>
              </p:cNvPr>
              <p:cNvCxnSpPr>
                <a:cxnSpLocks/>
              </p:cNvCxnSpPr>
              <p:nvPr/>
            </p:nvCxnSpPr>
            <p:spPr>
              <a:xfrm flipH="1">
                <a:off x="10758084" y="2857033"/>
                <a:ext cx="358381" cy="69161"/>
              </a:xfrm>
              <a:prstGeom prst="line">
                <a:avLst/>
              </a:prstGeom>
              <a:noFill/>
              <a:ln w="19050" cap="flat" cmpd="sng" algn="ctr">
                <a:solidFill>
                  <a:srgbClr val="A5A5A5"/>
                </a:solidFill>
                <a:prstDash val="solid"/>
                <a:miter lim="800000"/>
              </a:ln>
              <a:effectLst/>
            </p:spPr>
          </p:cxnSp>
          <p:cxnSp>
            <p:nvCxnSpPr>
              <p:cNvPr id="132" name="Straight Connector 131">
                <a:extLst>
                  <a:ext uri="{FF2B5EF4-FFF2-40B4-BE49-F238E27FC236}">
                    <a16:creationId xmlns:a16="http://schemas.microsoft.com/office/drawing/2014/main" id="{4A86FBDA-8860-4019-AFF7-6D3B99409B78}"/>
                  </a:ext>
                </a:extLst>
              </p:cNvPr>
              <p:cNvCxnSpPr>
                <a:cxnSpLocks/>
              </p:cNvCxnSpPr>
              <p:nvPr/>
            </p:nvCxnSpPr>
            <p:spPr>
              <a:xfrm flipH="1">
                <a:off x="10343115" y="2932161"/>
                <a:ext cx="383532" cy="69481"/>
              </a:xfrm>
              <a:prstGeom prst="line">
                <a:avLst/>
              </a:prstGeom>
              <a:noFill/>
              <a:ln w="19050" cap="flat" cmpd="sng" algn="ctr">
                <a:solidFill>
                  <a:srgbClr val="A5A5A5"/>
                </a:solidFill>
                <a:prstDash val="solid"/>
                <a:miter lim="800000"/>
              </a:ln>
              <a:effectLst/>
            </p:spPr>
          </p:cxnSp>
          <p:cxnSp>
            <p:nvCxnSpPr>
              <p:cNvPr id="133" name="Straight Connector 132">
                <a:extLst>
                  <a:ext uri="{FF2B5EF4-FFF2-40B4-BE49-F238E27FC236}">
                    <a16:creationId xmlns:a16="http://schemas.microsoft.com/office/drawing/2014/main" id="{D06C0A4A-83E5-41D9-916E-45C9AA29AE83}"/>
                  </a:ext>
                </a:extLst>
              </p:cNvPr>
              <p:cNvCxnSpPr>
                <a:cxnSpLocks/>
              </p:cNvCxnSpPr>
              <p:nvPr/>
            </p:nvCxnSpPr>
            <p:spPr>
              <a:xfrm>
                <a:off x="10330220" y="2992279"/>
                <a:ext cx="178923" cy="213900"/>
              </a:xfrm>
              <a:prstGeom prst="line">
                <a:avLst/>
              </a:prstGeom>
              <a:noFill/>
              <a:ln w="19050" cap="flat" cmpd="sng" algn="ctr">
                <a:solidFill>
                  <a:srgbClr val="A5A5A5"/>
                </a:solidFill>
                <a:prstDash val="solid"/>
                <a:miter lim="800000"/>
              </a:ln>
              <a:effectLst/>
            </p:spPr>
          </p:cxnSp>
          <p:cxnSp>
            <p:nvCxnSpPr>
              <p:cNvPr id="134" name="Straight Connector 133">
                <a:extLst>
                  <a:ext uri="{FF2B5EF4-FFF2-40B4-BE49-F238E27FC236}">
                    <a16:creationId xmlns:a16="http://schemas.microsoft.com/office/drawing/2014/main" id="{DA1768E9-4603-40CB-9885-CCDDCC117222}"/>
                  </a:ext>
                </a:extLst>
              </p:cNvPr>
              <p:cNvCxnSpPr>
                <a:cxnSpLocks/>
              </p:cNvCxnSpPr>
              <p:nvPr/>
            </p:nvCxnSpPr>
            <p:spPr>
              <a:xfrm flipV="1">
                <a:off x="10626278" y="2924099"/>
                <a:ext cx="138650" cy="571333"/>
              </a:xfrm>
              <a:prstGeom prst="line">
                <a:avLst/>
              </a:prstGeom>
              <a:noFill/>
              <a:ln w="19050" cap="flat" cmpd="sng" algn="ctr">
                <a:solidFill>
                  <a:srgbClr val="A5A5A5"/>
                </a:solidFill>
                <a:prstDash val="solid"/>
                <a:miter lim="800000"/>
              </a:ln>
              <a:effectLst/>
            </p:spPr>
          </p:cxnSp>
          <p:cxnSp>
            <p:nvCxnSpPr>
              <p:cNvPr id="135" name="Straight Connector 134">
                <a:extLst>
                  <a:ext uri="{FF2B5EF4-FFF2-40B4-BE49-F238E27FC236}">
                    <a16:creationId xmlns:a16="http://schemas.microsoft.com/office/drawing/2014/main" id="{5D64D855-32FB-4826-A2BF-5840340B1410}"/>
                  </a:ext>
                </a:extLst>
              </p:cNvPr>
              <p:cNvCxnSpPr>
                <a:cxnSpLocks/>
              </p:cNvCxnSpPr>
              <p:nvPr/>
            </p:nvCxnSpPr>
            <p:spPr>
              <a:xfrm flipV="1">
                <a:off x="10619105" y="3308972"/>
                <a:ext cx="444638" cy="186461"/>
              </a:xfrm>
              <a:prstGeom prst="line">
                <a:avLst/>
              </a:prstGeom>
              <a:noFill/>
              <a:ln w="19050" cap="flat" cmpd="sng" algn="ctr">
                <a:solidFill>
                  <a:srgbClr val="A5A5A5"/>
                </a:solidFill>
                <a:prstDash val="solid"/>
                <a:miter lim="800000"/>
              </a:ln>
              <a:effectLst/>
            </p:spPr>
          </p:cxnSp>
          <p:cxnSp>
            <p:nvCxnSpPr>
              <p:cNvPr id="136" name="Straight Connector 135">
                <a:extLst>
                  <a:ext uri="{FF2B5EF4-FFF2-40B4-BE49-F238E27FC236}">
                    <a16:creationId xmlns:a16="http://schemas.microsoft.com/office/drawing/2014/main" id="{5FA67406-5C1B-453C-ACE7-B5EF79595461}"/>
                  </a:ext>
                </a:extLst>
              </p:cNvPr>
              <p:cNvCxnSpPr>
                <a:cxnSpLocks/>
              </p:cNvCxnSpPr>
              <p:nvPr/>
            </p:nvCxnSpPr>
            <p:spPr>
              <a:xfrm flipH="1" flipV="1">
                <a:off x="10762538" y="2921708"/>
                <a:ext cx="301207" cy="396827"/>
              </a:xfrm>
              <a:prstGeom prst="line">
                <a:avLst/>
              </a:prstGeom>
              <a:noFill/>
              <a:ln w="19050" cap="flat" cmpd="sng" algn="ctr">
                <a:solidFill>
                  <a:srgbClr val="A5A5A5"/>
                </a:solidFill>
                <a:prstDash val="solid"/>
                <a:miter lim="800000"/>
              </a:ln>
              <a:effectLst/>
            </p:spPr>
          </p:cxnSp>
          <p:cxnSp>
            <p:nvCxnSpPr>
              <p:cNvPr id="137" name="Straight Connector 136">
                <a:extLst>
                  <a:ext uri="{FF2B5EF4-FFF2-40B4-BE49-F238E27FC236}">
                    <a16:creationId xmlns:a16="http://schemas.microsoft.com/office/drawing/2014/main" id="{D8F18817-B268-444F-8B84-5D01C0BF7459}"/>
                  </a:ext>
                </a:extLst>
              </p:cNvPr>
              <p:cNvCxnSpPr>
                <a:cxnSpLocks/>
              </p:cNvCxnSpPr>
              <p:nvPr/>
            </p:nvCxnSpPr>
            <p:spPr>
              <a:xfrm flipH="1" flipV="1">
                <a:off x="10499163" y="3193859"/>
                <a:ext cx="124726" cy="308746"/>
              </a:xfrm>
              <a:prstGeom prst="line">
                <a:avLst/>
              </a:prstGeom>
              <a:noFill/>
              <a:ln w="19050" cap="flat" cmpd="sng" algn="ctr">
                <a:solidFill>
                  <a:srgbClr val="A5A5A5"/>
                </a:solidFill>
                <a:prstDash val="solid"/>
                <a:miter lim="800000"/>
              </a:ln>
              <a:effectLst/>
            </p:spPr>
          </p:cxnSp>
          <p:cxnSp>
            <p:nvCxnSpPr>
              <p:cNvPr id="138" name="Straight Connector 137">
                <a:extLst>
                  <a:ext uri="{FF2B5EF4-FFF2-40B4-BE49-F238E27FC236}">
                    <a16:creationId xmlns:a16="http://schemas.microsoft.com/office/drawing/2014/main" id="{B988F2B3-A2F1-4D32-81ED-6CEFCB38D8D4}"/>
                  </a:ext>
                </a:extLst>
              </p:cNvPr>
              <p:cNvCxnSpPr>
                <a:cxnSpLocks/>
              </p:cNvCxnSpPr>
              <p:nvPr/>
            </p:nvCxnSpPr>
            <p:spPr>
              <a:xfrm>
                <a:off x="10617011" y="3489041"/>
                <a:ext cx="116841" cy="231101"/>
              </a:xfrm>
              <a:prstGeom prst="line">
                <a:avLst/>
              </a:prstGeom>
              <a:noFill/>
              <a:ln w="19050" cap="flat" cmpd="sng" algn="ctr">
                <a:solidFill>
                  <a:srgbClr val="A5A5A5"/>
                </a:solidFill>
                <a:prstDash val="solid"/>
                <a:miter lim="800000"/>
              </a:ln>
              <a:effectLst/>
            </p:spPr>
          </p:cxnSp>
          <p:cxnSp>
            <p:nvCxnSpPr>
              <p:cNvPr id="139" name="Straight Connector 138">
                <a:extLst>
                  <a:ext uri="{FF2B5EF4-FFF2-40B4-BE49-F238E27FC236}">
                    <a16:creationId xmlns:a16="http://schemas.microsoft.com/office/drawing/2014/main" id="{8F2FDD77-7F28-4F8F-A66C-1ED62DC10EE7}"/>
                  </a:ext>
                </a:extLst>
              </p:cNvPr>
              <p:cNvCxnSpPr>
                <a:cxnSpLocks/>
              </p:cNvCxnSpPr>
              <p:nvPr/>
            </p:nvCxnSpPr>
            <p:spPr>
              <a:xfrm>
                <a:off x="10619107" y="3500213"/>
                <a:ext cx="255786" cy="45420"/>
              </a:xfrm>
              <a:prstGeom prst="line">
                <a:avLst/>
              </a:prstGeom>
              <a:noFill/>
              <a:ln w="19050" cap="flat" cmpd="sng" algn="ctr">
                <a:solidFill>
                  <a:srgbClr val="A5A5A5"/>
                </a:solidFill>
                <a:prstDash val="solid"/>
                <a:miter lim="800000"/>
              </a:ln>
              <a:effectLst/>
            </p:spPr>
          </p:cxnSp>
          <p:cxnSp>
            <p:nvCxnSpPr>
              <p:cNvPr id="140" name="Straight Connector 139">
                <a:extLst>
                  <a:ext uri="{FF2B5EF4-FFF2-40B4-BE49-F238E27FC236}">
                    <a16:creationId xmlns:a16="http://schemas.microsoft.com/office/drawing/2014/main" id="{9A5AF40D-AD22-43FF-BB1D-12C8F3170A91}"/>
                  </a:ext>
                </a:extLst>
              </p:cNvPr>
              <p:cNvCxnSpPr>
                <a:cxnSpLocks/>
              </p:cNvCxnSpPr>
              <p:nvPr/>
            </p:nvCxnSpPr>
            <p:spPr>
              <a:xfrm flipV="1">
                <a:off x="10093192" y="3497825"/>
                <a:ext cx="530697" cy="176898"/>
              </a:xfrm>
              <a:prstGeom prst="line">
                <a:avLst/>
              </a:prstGeom>
              <a:noFill/>
              <a:ln w="19050" cap="flat" cmpd="sng" algn="ctr">
                <a:solidFill>
                  <a:srgbClr val="A5A5A5"/>
                </a:solidFill>
                <a:prstDash val="solid"/>
                <a:miter lim="800000"/>
              </a:ln>
              <a:effectLst/>
            </p:spPr>
          </p:cxnSp>
          <p:cxnSp>
            <p:nvCxnSpPr>
              <p:cNvPr id="141" name="Straight Connector 140">
                <a:extLst>
                  <a:ext uri="{FF2B5EF4-FFF2-40B4-BE49-F238E27FC236}">
                    <a16:creationId xmlns:a16="http://schemas.microsoft.com/office/drawing/2014/main" id="{C9B4C247-7A82-4771-835F-3FFA0B9FCFB6}"/>
                  </a:ext>
                </a:extLst>
              </p:cNvPr>
              <p:cNvCxnSpPr>
                <a:cxnSpLocks/>
              </p:cNvCxnSpPr>
              <p:nvPr/>
            </p:nvCxnSpPr>
            <p:spPr>
              <a:xfrm flipV="1">
                <a:off x="10442209" y="3508541"/>
                <a:ext cx="188641" cy="486510"/>
              </a:xfrm>
              <a:prstGeom prst="line">
                <a:avLst/>
              </a:prstGeom>
              <a:noFill/>
              <a:ln w="19050" cap="flat" cmpd="sng" algn="ctr">
                <a:solidFill>
                  <a:srgbClr val="A5A5A5"/>
                </a:solidFill>
                <a:prstDash val="solid"/>
                <a:miter lim="800000"/>
              </a:ln>
              <a:effectLst/>
            </p:spPr>
          </p:cxnSp>
          <p:cxnSp>
            <p:nvCxnSpPr>
              <p:cNvPr id="142" name="Straight Connector 141">
                <a:extLst>
                  <a:ext uri="{FF2B5EF4-FFF2-40B4-BE49-F238E27FC236}">
                    <a16:creationId xmlns:a16="http://schemas.microsoft.com/office/drawing/2014/main" id="{8A1A5A55-E79B-4B91-8EB7-1FF8325C5701}"/>
                  </a:ext>
                </a:extLst>
              </p:cNvPr>
              <p:cNvCxnSpPr>
                <a:cxnSpLocks/>
              </p:cNvCxnSpPr>
              <p:nvPr/>
            </p:nvCxnSpPr>
            <p:spPr>
              <a:xfrm>
                <a:off x="10112317" y="3691456"/>
                <a:ext cx="332283" cy="310768"/>
              </a:xfrm>
              <a:prstGeom prst="line">
                <a:avLst/>
              </a:prstGeom>
              <a:noFill/>
              <a:ln w="19050" cap="flat" cmpd="sng" algn="ctr">
                <a:solidFill>
                  <a:srgbClr val="A5A5A5"/>
                </a:solidFill>
                <a:prstDash val="solid"/>
                <a:miter lim="800000"/>
              </a:ln>
              <a:effectLst/>
            </p:spPr>
          </p:cxnSp>
          <p:cxnSp>
            <p:nvCxnSpPr>
              <p:cNvPr id="143" name="Straight Connector 142">
                <a:extLst>
                  <a:ext uri="{FF2B5EF4-FFF2-40B4-BE49-F238E27FC236}">
                    <a16:creationId xmlns:a16="http://schemas.microsoft.com/office/drawing/2014/main" id="{4834ABB8-D321-42DF-9A95-07941FF861B2}"/>
                  </a:ext>
                </a:extLst>
              </p:cNvPr>
              <p:cNvCxnSpPr>
                <a:cxnSpLocks/>
              </p:cNvCxnSpPr>
              <p:nvPr/>
            </p:nvCxnSpPr>
            <p:spPr>
              <a:xfrm>
                <a:off x="9922024" y="3369777"/>
                <a:ext cx="166388" cy="307335"/>
              </a:xfrm>
              <a:prstGeom prst="line">
                <a:avLst/>
              </a:prstGeom>
              <a:noFill/>
              <a:ln w="19050" cap="flat" cmpd="sng" algn="ctr">
                <a:solidFill>
                  <a:srgbClr val="A5A5A5"/>
                </a:solidFill>
                <a:prstDash val="solid"/>
                <a:miter lim="800000"/>
              </a:ln>
              <a:effectLst/>
            </p:spPr>
          </p:cxnSp>
          <p:cxnSp>
            <p:nvCxnSpPr>
              <p:cNvPr id="144" name="Straight Connector 143">
                <a:extLst>
                  <a:ext uri="{FF2B5EF4-FFF2-40B4-BE49-F238E27FC236}">
                    <a16:creationId xmlns:a16="http://schemas.microsoft.com/office/drawing/2014/main" id="{2D810F85-B11F-4AB5-A6CA-E42FABD9E0A8}"/>
                  </a:ext>
                </a:extLst>
              </p:cNvPr>
              <p:cNvCxnSpPr>
                <a:cxnSpLocks/>
              </p:cNvCxnSpPr>
              <p:nvPr/>
            </p:nvCxnSpPr>
            <p:spPr>
              <a:xfrm>
                <a:off x="9318664" y="3619740"/>
                <a:ext cx="272520" cy="136259"/>
              </a:xfrm>
              <a:prstGeom prst="line">
                <a:avLst/>
              </a:prstGeom>
              <a:noFill/>
              <a:ln w="19050" cap="flat" cmpd="sng" algn="ctr">
                <a:solidFill>
                  <a:srgbClr val="A5A5A5"/>
                </a:solidFill>
                <a:prstDash val="solid"/>
                <a:miter lim="800000"/>
              </a:ln>
              <a:effectLst/>
            </p:spPr>
          </p:cxnSp>
          <p:cxnSp>
            <p:nvCxnSpPr>
              <p:cNvPr id="145" name="Straight Connector 144">
                <a:extLst>
                  <a:ext uri="{FF2B5EF4-FFF2-40B4-BE49-F238E27FC236}">
                    <a16:creationId xmlns:a16="http://schemas.microsoft.com/office/drawing/2014/main" id="{EBB1C6FF-BCB6-48C2-A3F3-FFF9E3A407C5}"/>
                  </a:ext>
                </a:extLst>
              </p:cNvPr>
              <p:cNvCxnSpPr>
                <a:cxnSpLocks/>
              </p:cNvCxnSpPr>
              <p:nvPr/>
            </p:nvCxnSpPr>
            <p:spPr>
              <a:xfrm flipH="1" flipV="1">
                <a:off x="9610307" y="4081111"/>
                <a:ext cx="285521" cy="204452"/>
              </a:xfrm>
              <a:prstGeom prst="line">
                <a:avLst/>
              </a:prstGeom>
              <a:noFill/>
              <a:ln w="19050" cap="flat" cmpd="sng" algn="ctr">
                <a:solidFill>
                  <a:srgbClr val="A5A5A5"/>
                </a:solidFill>
                <a:prstDash val="solid"/>
                <a:miter lim="800000"/>
              </a:ln>
              <a:effectLst/>
            </p:spPr>
          </p:cxnSp>
          <p:cxnSp>
            <p:nvCxnSpPr>
              <p:cNvPr id="146" name="Straight Connector 145">
                <a:extLst>
                  <a:ext uri="{FF2B5EF4-FFF2-40B4-BE49-F238E27FC236}">
                    <a16:creationId xmlns:a16="http://schemas.microsoft.com/office/drawing/2014/main" id="{B92B5F82-93F8-4860-94C1-408472CC890C}"/>
                  </a:ext>
                </a:extLst>
              </p:cNvPr>
              <p:cNvCxnSpPr>
                <a:cxnSpLocks/>
              </p:cNvCxnSpPr>
              <p:nvPr/>
            </p:nvCxnSpPr>
            <p:spPr>
              <a:xfrm flipH="1">
                <a:off x="9591182" y="3569539"/>
                <a:ext cx="200804" cy="186460"/>
              </a:xfrm>
              <a:prstGeom prst="line">
                <a:avLst/>
              </a:prstGeom>
              <a:noFill/>
              <a:ln w="19050" cap="flat" cmpd="sng" algn="ctr">
                <a:solidFill>
                  <a:srgbClr val="A5A5A5"/>
                </a:solidFill>
                <a:prstDash val="solid"/>
                <a:miter lim="800000"/>
              </a:ln>
              <a:effectLst/>
            </p:spPr>
          </p:cxnSp>
          <p:cxnSp>
            <p:nvCxnSpPr>
              <p:cNvPr id="147" name="Straight Connector 146">
                <a:extLst>
                  <a:ext uri="{FF2B5EF4-FFF2-40B4-BE49-F238E27FC236}">
                    <a16:creationId xmlns:a16="http://schemas.microsoft.com/office/drawing/2014/main" id="{CA4510F0-74FD-45ED-B212-C5EE494DF316}"/>
                  </a:ext>
                </a:extLst>
              </p:cNvPr>
              <p:cNvCxnSpPr>
                <a:cxnSpLocks/>
              </p:cNvCxnSpPr>
              <p:nvPr/>
            </p:nvCxnSpPr>
            <p:spPr>
              <a:xfrm flipH="1">
                <a:off x="9617258" y="3677112"/>
                <a:ext cx="475932" cy="403997"/>
              </a:xfrm>
              <a:prstGeom prst="line">
                <a:avLst/>
              </a:prstGeom>
              <a:noFill/>
              <a:ln w="19050" cap="flat" cmpd="sng" algn="ctr">
                <a:solidFill>
                  <a:srgbClr val="A5A5A5"/>
                </a:solidFill>
                <a:prstDash val="solid"/>
                <a:miter lim="800000"/>
              </a:ln>
              <a:effectLst/>
            </p:spPr>
          </p:cxnSp>
          <p:cxnSp>
            <p:nvCxnSpPr>
              <p:cNvPr id="148" name="Straight Connector 147">
                <a:extLst>
                  <a:ext uri="{FF2B5EF4-FFF2-40B4-BE49-F238E27FC236}">
                    <a16:creationId xmlns:a16="http://schemas.microsoft.com/office/drawing/2014/main" id="{19A1822A-BAB1-4587-92B8-EE931887C45F}"/>
                  </a:ext>
                </a:extLst>
              </p:cNvPr>
              <p:cNvCxnSpPr>
                <a:cxnSpLocks/>
              </p:cNvCxnSpPr>
              <p:nvPr/>
            </p:nvCxnSpPr>
            <p:spPr>
              <a:xfrm flipH="1">
                <a:off x="9588790" y="3674722"/>
                <a:ext cx="516352" cy="78887"/>
              </a:xfrm>
              <a:prstGeom prst="line">
                <a:avLst/>
              </a:prstGeom>
              <a:noFill/>
              <a:ln w="19050" cap="flat" cmpd="sng" algn="ctr">
                <a:solidFill>
                  <a:srgbClr val="A5A5A5"/>
                </a:solidFill>
                <a:prstDash val="solid"/>
                <a:miter lim="800000"/>
              </a:ln>
              <a:effectLst/>
            </p:spPr>
          </p:cxnSp>
          <p:cxnSp>
            <p:nvCxnSpPr>
              <p:cNvPr id="149" name="Straight Connector 148">
                <a:extLst>
                  <a:ext uri="{FF2B5EF4-FFF2-40B4-BE49-F238E27FC236}">
                    <a16:creationId xmlns:a16="http://schemas.microsoft.com/office/drawing/2014/main" id="{E5DDFBF9-4BD0-4716-86AC-43BEC64DD325}"/>
                  </a:ext>
                </a:extLst>
              </p:cNvPr>
              <p:cNvCxnSpPr>
                <a:cxnSpLocks/>
              </p:cNvCxnSpPr>
              <p:nvPr/>
            </p:nvCxnSpPr>
            <p:spPr>
              <a:xfrm flipH="1" flipV="1">
                <a:off x="9796764" y="3569540"/>
                <a:ext cx="279909" cy="102793"/>
              </a:xfrm>
              <a:prstGeom prst="line">
                <a:avLst/>
              </a:prstGeom>
              <a:noFill/>
              <a:ln w="19050" cap="flat" cmpd="sng" algn="ctr">
                <a:solidFill>
                  <a:srgbClr val="A5A5A5"/>
                </a:solidFill>
                <a:prstDash val="solid"/>
                <a:miter lim="800000"/>
              </a:ln>
              <a:effectLst/>
            </p:spPr>
          </p:cxnSp>
          <p:cxnSp>
            <p:nvCxnSpPr>
              <p:cNvPr id="150" name="Straight Connector 149">
                <a:extLst>
                  <a:ext uri="{FF2B5EF4-FFF2-40B4-BE49-F238E27FC236}">
                    <a16:creationId xmlns:a16="http://schemas.microsoft.com/office/drawing/2014/main" id="{5DDCC8D2-EB56-4D62-8ABC-783C06E7DEAB}"/>
                  </a:ext>
                </a:extLst>
              </p:cNvPr>
              <p:cNvCxnSpPr>
                <a:cxnSpLocks/>
              </p:cNvCxnSpPr>
              <p:nvPr/>
            </p:nvCxnSpPr>
            <p:spPr>
              <a:xfrm flipH="1" flipV="1">
                <a:off x="10424757" y="3993703"/>
                <a:ext cx="230204" cy="273870"/>
              </a:xfrm>
              <a:prstGeom prst="line">
                <a:avLst/>
              </a:prstGeom>
              <a:noFill/>
              <a:ln w="19050" cap="flat" cmpd="sng" algn="ctr">
                <a:solidFill>
                  <a:srgbClr val="A5A5A5"/>
                </a:solidFill>
                <a:prstDash val="solid"/>
                <a:miter lim="800000"/>
              </a:ln>
              <a:effectLst/>
            </p:spPr>
          </p:cxnSp>
          <p:cxnSp>
            <p:nvCxnSpPr>
              <p:cNvPr id="151" name="Straight Connector 150">
                <a:extLst>
                  <a:ext uri="{FF2B5EF4-FFF2-40B4-BE49-F238E27FC236}">
                    <a16:creationId xmlns:a16="http://schemas.microsoft.com/office/drawing/2014/main" id="{D8B92C81-CD52-4346-BC91-352AD26214D8}"/>
                  </a:ext>
                </a:extLst>
              </p:cNvPr>
              <p:cNvCxnSpPr>
                <a:cxnSpLocks/>
              </p:cNvCxnSpPr>
              <p:nvPr/>
            </p:nvCxnSpPr>
            <p:spPr>
              <a:xfrm flipH="1" flipV="1">
                <a:off x="10623557" y="4242355"/>
                <a:ext cx="74433" cy="295345"/>
              </a:xfrm>
              <a:prstGeom prst="line">
                <a:avLst/>
              </a:prstGeom>
              <a:noFill/>
              <a:ln w="19050" cap="flat" cmpd="sng" algn="ctr">
                <a:solidFill>
                  <a:srgbClr val="A5A5A5"/>
                </a:solidFill>
                <a:prstDash val="solid"/>
                <a:miter lim="800000"/>
              </a:ln>
              <a:effectLst/>
            </p:spPr>
          </p:cxnSp>
          <p:cxnSp>
            <p:nvCxnSpPr>
              <p:cNvPr id="152" name="Straight Connector 151">
                <a:extLst>
                  <a:ext uri="{FF2B5EF4-FFF2-40B4-BE49-F238E27FC236}">
                    <a16:creationId xmlns:a16="http://schemas.microsoft.com/office/drawing/2014/main" id="{8BB360CC-2479-4E43-8A1B-8296AADEB491}"/>
                  </a:ext>
                </a:extLst>
              </p:cNvPr>
              <p:cNvCxnSpPr>
                <a:cxnSpLocks/>
              </p:cNvCxnSpPr>
              <p:nvPr/>
            </p:nvCxnSpPr>
            <p:spPr>
              <a:xfrm flipV="1">
                <a:off x="10695593" y="4222152"/>
                <a:ext cx="179289" cy="310767"/>
              </a:xfrm>
              <a:prstGeom prst="line">
                <a:avLst/>
              </a:prstGeom>
              <a:noFill/>
              <a:ln w="19050" cap="flat" cmpd="sng" algn="ctr">
                <a:solidFill>
                  <a:srgbClr val="A5A5A5"/>
                </a:solidFill>
                <a:prstDash val="solid"/>
                <a:miter lim="800000"/>
              </a:ln>
              <a:effectLst/>
            </p:spPr>
          </p:cxnSp>
          <p:cxnSp>
            <p:nvCxnSpPr>
              <p:cNvPr id="153" name="Straight Connector 152">
                <a:extLst>
                  <a:ext uri="{FF2B5EF4-FFF2-40B4-BE49-F238E27FC236}">
                    <a16:creationId xmlns:a16="http://schemas.microsoft.com/office/drawing/2014/main" id="{2516A995-2517-4168-8FC7-E8C6C1265A7E}"/>
                  </a:ext>
                </a:extLst>
              </p:cNvPr>
              <p:cNvCxnSpPr>
                <a:cxnSpLocks/>
              </p:cNvCxnSpPr>
              <p:nvPr/>
            </p:nvCxnSpPr>
            <p:spPr>
              <a:xfrm flipH="1" flipV="1">
                <a:off x="10444589" y="3990269"/>
                <a:ext cx="277299" cy="19124"/>
              </a:xfrm>
              <a:prstGeom prst="line">
                <a:avLst/>
              </a:prstGeom>
              <a:noFill/>
              <a:ln w="19050" cap="flat" cmpd="sng" algn="ctr">
                <a:solidFill>
                  <a:srgbClr val="A5A5A5"/>
                </a:solidFill>
                <a:prstDash val="solid"/>
                <a:miter lim="800000"/>
              </a:ln>
              <a:effectLst/>
            </p:spPr>
          </p:cxnSp>
          <p:cxnSp>
            <p:nvCxnSpPr>
              <p:cNvPr id="154" name="Straight Connector 153">
                <a:extLst>
                  <a:ext uri="{FF2B5EF4-FFF2-40B4-BE49-F238E27FC236}">
                    <a16:creationId xmlns:a16="http://schemas.microsoft.com/office/drawing/2014/main" id="{E14C1122-FD36-4E99-9B17-4BF64393AF02}"/>
                  </a:ext>
                </a:extLst>
              </p:cNvPr>
              <p:cNvCxnSpPr>
                <a:cxnSpLocks/>
              </p:cNvCxnSpPr>
              <p:nvPr/>
            </p:nvCxnSpPr>
            <p:spPr>
              <a:xfrm flipH="1">
                <a:off x="10371403" y="4267568"/>
                <a:ext cx="254869" cy="101618"/>
              </a:xfrm>
              <a:prstGeom prst="line">
                <a:avLst/>
              </a:prstGeom>
              <a:noFill/>
              <a:ln w="19050" cap="flat" cmpd="sng" algn="ctr">
                <a:solidFill>
                  <a:srgbClr val="A5A5A5"/>
                </a:solidFill>
                <a:prstDash val="solid"/>
                <a:miter lim="800000"/>
              </a:ln>
              <a:effectLst/>
            </p:spPr>
          </p:cxnSp>
          <p:cxnSp>
            <p:nvCxnSpPr>
              <p:cNvPr id="155" name="Straight Connector 154">
                <a:extLst>
                  <a:ext uri="{FF2B5EF4-FFF2-40B4-BE49-F238E27FC236}">
                    <a16:creationId xmlns:a16="http://schemas.microsoft.com/office/drawing/2014/main" id="{37C7D0EF-1104-493E-A08E-71F72061A66B}"/>
                  </a:ext>
                </a:extLst>
              </p:cNvPr>
              <p:cNvCxnSpPr>
                <a:cxnSpLocks/>
              </p:cNvCxnSpPr>
              <p:nvPr/>
            </p:nvCxnSpPr>
            <p:spPr>
              <a:xfrm flipH="1">
                <a:off x="10669301" y="4532920"/>
                <a:ext cx="28686" cy="231881"/>
              </a:xfrm>
              <a:prstGeom prst="line">
                <a:avLst/>
              </a:prstGeom>
              <a:noFill/>
              <a:ln w="19050" cap="flat" cmpd="sng" algn="ctr">
                <a:solidFill>
                  <a:srgbClr val="A5A5A5"/>
                </a:solidFill>
                <a:prstDash val="solid"/>
                <a:miter lim="800000"/>
              </a:ln>
              <a:effectLst/>
            </p:spPr>
          </p:cxnSp>
          <p:cxnSp>
            <p:nvCxnSpPr>
              <p:cNvPr id="156" name="Straight Connector 155">
                <a:extLst>
                  <a:ext uri="{FF2B5EF4-FFF2-40B4-BE49-F238E27FC236}">
                    <a16:creationId xmlns:a16="http://schemas.microsoft.com/office/drawing/2014/main" id="{C27167AB-7DC6-4F0D-B20D-F5E51121F4ED}"/>
                  </a:ext>
                </a:extLst>
              </p:cNvPr>
              <p:cNvCxnSpPr>
                <a:cxnSpLocks/>
              </p:cNvCxnSpPr>
              <p:nvPr/>
            </p:nvCxnSpPr>
            <p:spPr>
              <a:xfrm flipH="1">
                <a:off x="10647791" y="3991359"/>
                <a:ext cx="67013" cy="235575"/>
              </a:xfrm>
              <a:prstGeom prst="line">
                <a:avLst/>
              </a:prstGeom>
              <a:noFill/>
              <a:ln w="19050" cap="flat" cmpd="sng" algn="ctr">
                <a:solidFill>
                  <a:srgbClr val="A5A5A5"/>
                </a:solidFill>
                <a:prstDash val="solid"/>
                <a:miter lim="800000"/>
              </a:ln>
              <a:effectLst/>
            </p:spPr>
          </p:cxnSp>
          <p:cxnSp>
            <p:nvCxnSpPr>
              <p:cNvPr id="157" name="Straight Connector 156">
                <a:extLst>
                  <a:ext uri="{FF2B5EF4-FFF2-40B4-BE49-F238E27FC236}">
                    <a16:creationId xmlns:a16="http://schemas.microsoft.com/office/drawing/2014/main" id="{0357CFEE-084E-4D8A-AEDF-B33534CA4A83}"/>
                  </a:ext>
                </a:extLst>
              </p:cNvPr>
              <p:cNvCxnSpPr>
                <a:cxnSpLocks/>
              </p:cNvCxnSpPr>
              <p:nvPr/>
            </p:nvCxnSpPr>
            <p:spPr>
              <a:xfrm>
                <a:off x="10714755" y="4009390"/>
                <a:ext cx="155383" cy="217535"/>
              </a:xfrm>
              <a:prstGeom prst="line">
                <a:avLst/>
              </a:prstGeom>
              <a:noFill/>
              <a:ln w="19050" cap="flat" cmpd="sng" algn="ctr">
                <a:solidFill>
                  <a:srgbClr val="A5A5A5"/>
                </a:solidFill>
                <a:prstDash val="solid"/>
                <a:miter lim="800000"/>
              </a:ln>
              <a:effectLst/>
            </p:spPr>
          </p:cxnSp>
        </p:grpSp>
        <p:sp>
          <p:nvSpPr>
            <p:cNvPr id="102" name="Oval 101">
              <a:extLst>
                <a:ext uri="{FF2B5EF4-FFF2-40B4-BE49-F238E27FC236}">
                  <a16:creationId xmlns:a16="http://schemas.microsoft.com/office/drawing/2014/main" id="{2FC5BBF3-4344-42C9-B322-21675F9AD6F6}"/>
                </a:ext>
              </a:extLst>
            </p:cNvPr>
            <p:cNvSpPr/>
            <p:nvPr/>
          </p:nvSpPr>
          <p:spPr>
            <a:xfrm>
              <a:off x="1623677" y="5174835"/>
              <a:ext cx="190908" cy="190908"/>
            </a:xfrm>
            <a:custGeom>
              <a:avLst/>
              <a:gdLst>
                <a:gd name="connsiteX0" fmla="*/ 0 w 190908"/>
                <a:gd name="connsiteY0" fmla="*/ 95454 h 190908"/>
                <a:gd name="connsiteX1" fmla="*/ 95454 w 190908"/>
                <a:gd name="connsiteY1" fmla="*/ 0 h 190908"/>
                <a:gd name="connsiteX2" fmla="*/ 190908 w 190908"/>
                <a:gd name="connsiteY2" fmla="*/ 95454 h 190908"/>
                <a:gd name="connsiteX3" fmla="*/ 95454 w 190908"/>
                <a:gd name="connsiteY3" fmla="*/ 190908 h 190908"/>
                <a:gd name="connsiteX4" fmla="*/ 0 w 190908"/>
                <a:gd name="connsiteY4" fmla="*/ 95454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90908" fill="none" extrusionOk="0">
                  <a:moveTo>
                    <a:pt x="0" y="95454"/>
                  </a:moveTo>
                  <a:cubicBezTo>
                    <a:pt x="7793" y="40847"/>
                    <a:pt x="39352" y="2592"/>
                    <a:pt x="95454" y="0"/>
                  </a:cubicBezTo>
                  <a:cubicBezTo>
                    <a:pt x="154819" y="1014"/>
                    <a:pt x="196783" y="42721"/>
                    <a:pt x="190908" y="95454"/>
                  </a:cubicBezTo>
                  <a:cubicBezTo>
                    <a:pt x="194783" y="141613"/>
                    <a:pt x="160300" y="181083"/>
                    <a:pt x="95454" y="190908"/>
                  </a:cubicBezTo>
                  <a:cubicBezTo>
                    <a:pt x="48437" y="202375"/>
                    <a:pt x="-7035" y="135364"/>
                    <a:pt x="0" y="95454"/>
                  </a:cubicBezTo>
                  <a:close/>
                </a:path>
                <a:path w="190908" h="190908" stroke="0" extrusionOk="0">
                  <a:moveTo>
                    <a:pt x="0" y="95454"/>
                  </a:moveTo>
                  <a:cubicBezTo>
                    <a:pt x="-15758" y="43692"/>
                    <a:pt x="43055" y="11797"/>
                    <a:pt x="95454" y="0"/>
                  </a:cubicBezTo>
                  <a:cubicBezTo>
                    <a:pt x="155704" y="-11697"/>
                    <a:pt x="191052" y="48459"/>
                    <a:pt x="190908" y="95454"/>
                  </a:cubicBezTo>
                  <a:cubicBezTo>
                    <a:pt x="203311" y="146661"/>
                    <a:pt x="148222" y="193615"/>
                    <a:pt x="95454" y="190908"/>
                  </a:cubicBezTo>
                  <a:cubicBezTo>
                    <a:pt x="50245" y="185979"/>
                    <a:pt x="-1238" y="158571"/>
                    <a:pt x="0" y="95454"/>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184582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C934EF-613A-4172-B2DF-177D07337066}"/>
                </a:ext>
              </a:extLst>
            </p:cNvPr>
            <p:cNvSpPr/>
            <p:nvPr/>
          </p:nvSpPr>
          <p:spPr>
            <a:xfrm>
              <a:off x="2217250" y="599887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6922" y="33711"/>
                    <a:pt x="30773" y="9238"/>
                    <a:pt x="68145" y="0"/>
                  </a:cubicBezTo>
                  <a:cubicBezTo>
                    <a:pt x="107351" y="-607"/>
                    <a:pt x="134348" y="37669"/>
                    <a:pt x="136290" y="68145"/>
                  </a:cubicBezTo>
                  <a:cubicBezTo>
                    <a:pt x="134127" y="105276"/>
                    <a:pt x="111173" y="144336"/>
                    <a:pt x="68145" y="136290"/>
                  </a:cubicBezTo>
                  <a:cubicBezTo>
                    <a:pt x="28925" y="129581"/>
                    <a:pt x="494" y="108657"/>
                    <a:pt x="0" y="68145"/>
                  </a:cubicBezTo>
                  <a:close/>
                </a:path>
                <a:path w="136289" h="136289" stroke="0" extrusionOk="0">
                  <a:moveTo>
                    <a:pt x="0" y="68145"/>
                  </a:moveTo>
                  <a:cubicBezTo>
                    <a:pt x="-10206" y="26259"/>
                    <a:pt x="35270" y="4776"/>
                    <a:pt x="68145" y="0"/>
                  </a:cubicBezTo>
                  <a:cubicBezTo>
                    <a:pt x="110242" y="2318"/>
                    <a:pt x="140321" y="33657"/>
                    <a:pt x="136290" y="68145"/>
                  </a:cubicBezTo>
                  <a:cubicBezTo>
                    <a:pt x="139906" y="105082"/>
                    <a:pt x="106649" y="139705"/>
                    <a:pt x="68145" y="136290"/>
                  </a:cubicBezTo>
                  <a:cubicBezTo>
                    <a:pt x="27332" y="140020"/>
                    <a:pt x="1702" y="108855"/>
                    <a:pt x="0" y="6814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98153193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851D3151-8B7C-4DA8-A79D-54F48360F380}"/>
                </a:ext>
              </a:extLst>
            </p:cNvPr>
            <p:cNvSpPr/>
            <p:nvPr/>
          </p:nvSpPr>
          <p:spPr>
            <a:xfrm>
              <a:off x="1496537" y="580937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3385" y="19278"/>
                    <a:pt x="18029" y="404"/>
                    <a:pt x="42886" y="0"/>
                  </a:cubicBezTo>
                  <a:cubicBezTo>
                    <a:pt x="63608" y="1646"/>
                    <a:pt x="81133" y="15403"/>
                    <a:pt x="85772" y="42886"/>
                  </a:cubicBezTo>
                  <a:cubicBezTo>
                    <a:pt x="84640" y="65985"/>
                    <a:pt x="60577" y="87777"/>
                    <a:pt x="42886" y="85772"/>
                  </a:cubicBezTo>
                  <a:cubicBezTo>
                    <a:pt x="22614" y="87238"/>
                    <a:pt x="-671" y="66542"/>
                    <a:pt x="0" y="42886"/>
                  </a:cubicBezTo>
                  <a:close/>
                </a:path>
                <a:path w="85771" h="85771" stroke="0" extrusionOk="0">
                  <a:moveTo>
                    <a:pt x="0" y="42886"/>
                  </a:moveTo>
                  <a:cubicBezTo>
                    <a:pt x="3342" y="17133"/>
                    <a:pt x="22462" y="668"/>
                    <a:pt x="42886" y="0"/>
                  </a:cubicBezTo>
                  <a:cubicBezTo>
                    <a:pt x="71518" y="1338"/>
                    <a:pt x="84499" y="17000"/>
                    <a:pt x="85772" y="42886"/>
                  </a:cubicBezTo>
                  <a:cubicBezTo>
                    <a:pt x="85771" y="64687"/>
                    <a:pt x="66620" y="87032"/>
                    <a:pt x="42886" y="85772"/>
                  </a:cubicBezTo>
                  <a:cubicBezTo>
                    <a:pt x="16694" y="85801"/>
                    <a:pt x="-5039" y="68914"/>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468729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1BA1885-2989-4298-96D2-AAA43465CB4D}"/>
                </a:ext>
              </a:extLst>
            </p:cNvPr>
            <p:cNvSpPr/>
            <p:nvPr/>
          </p:nvSpPr>
          <p:spPr>
            <a:xfrm>
              <a:off x="942875" y="516889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70" y="12495"/>
                    <a:pt x="20004" y="-1634"/>
                    <a:pt x="42886" y="0"/>
                  </a:cubicBezTo>
                  <a:cubicBezTo>
                    <a:pt x="61944" y="-1326"/>
                    <a:pt x="84594" y="19775"/>
                    <a:pt x="85772" y="42886"/>
                  </a:cubicBezTo>
                  <a:cubicBezTo>
                    <a:pt x="87863" y="71194"/>
                    <a:pt x="66086" y="86128"/>
                    <a:pt x="42886" y="85772"/>
                  </a:cubicBezTo>
                  <a:cubicBezTo>
                    <a:pt x="18013" y="90252"/>
                    <a:pt x="5083" y="65358"/>
                    <a:pt x="0" y="42886"/>
                  </a:cubicBezTo>
                  <a:close/>
                </a:path>
                <a:path w="85771" h="85771" stroke="0" extrusionOk="0">
                  <a:moveTo>
                    <a:pt x="0" y="42886"/>
                  </a:moveTo>
                  <a:cubicBezTo>
                    <a:pt x="-6580" y="20717"/>
                    <a:pt x="20307" y="2278"/>
                    <a:pt x="42886" y="0"/>
                  </a:cubicBezTo>
                  <a:cubicBezTo>
                    <a:pt x="67019" y="1296"/>
                    <a:pt x="83919" y="17128"/>
                    <a:pt x="85772" y="42886"/>
                  </a:cubicBezTo>
                  <a:cubicBezTo>
                    <a:pt x="83576" y="65227"/>
                    <a:pt x="64880" y="90552"/>
                    <a:pt x="42886" y="85772"/>
                  </a:cubicBezTo>
                  <a:cubicBezTo>
                    <a:pt x="23720" y="82710"/>
                    <a:pt x="931" y="7048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90855815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F421B88D-F175-4E36-808D-1EA5A39804C6}"/>
                </a:ext>
              </a:extLst>
            </p:cNvPr>
            <p:cNvSpPr/>
            <p:nvPr/>
          </p:nvSpPr>
          <p:spPr>
            <a:xfrm>
              <a:off x="1522786" y="4954252"/>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467" y="14833"/>
                    <a:pt x="17398" y="6023"/>
                    <a:pt x="42886" y="0"/>
                  </a:cubicBezTo>
                  <a:cubicBezTo>
                    <a:pt x="69965" y="-4108"/>
                    <a:pt x="89232" y="15015"/>
                    <a:pt x="85772" y="42886"/>
                  </a:cubicBezTo>
                  <a:cubicBezTo>
                    <a:pt x="88809" y="66846"/>
                    <a:pt x="63887" y="91468"/>
                    <a:pt x="42886" y="85772"/>
                  </a:cubicBezTo>
                  <a:cubicBezTo>
                    <a:pt x="12658" y="86142"/>
                    <a:pt x="-455" y="65208"/>
                    <a:pt x="0" y="42886"/>
                  </a:cubicBezTo>
                  <a:close/>
                </a:path>
                <a:path w="85771" h="85771" stroke="0" extrusionOk="0">
                  <a:moveTo>
                    <a:pt x="0" y="42886"/>
                  </a:moveTo>
                  <a:cubicBezTo>
                    <a:pt x="4773" y="14723"/>
                    <a:pt x="16237" y="3328"/>
                    <a:pt x="42886" y="0"/>
                  </a:cubicBezTo>
                  <a:cubicBezTo>
                    <a:pt x="68990" y="1541"/>
                    <a:pt x="85005" y="19352"/>
                    <a:pt x="85772" y="42886"/>
                  </a:cubicBezTo>
                  <a:cubicBezTo>
                    <a:pt x="86939" y="61829"/>
                    <a:pt x="68202" y="85375"/>
                    <a:pt x="42886" y="85772"/>
                  </a:cubicBezTo>
                  <a:cubicBezTo>
                    <a:pt x="18413" y="87762"/>
                    <a:pt x="1268" y="6678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90566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9E9ED1A-701A-4FE0-A735-A361C19D3545}"/>
                </a:ext>
              </a:extLst>
            </p:cNvPr>
            <p:cNvSpPr/>
            <p:nvPr/>
          </p:nvSpPr>
          <p:spPr>
            <a:xfrm>
              <a:off x="1394131" y="512600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160" y="19237"/>
                    <a:pt x="12371" y="-1271"/>
                    <a:pt x="42886" y="0"/>
                  </a:cubicBezTo>
                  <a:cubicBezTo>
                    <a:pt x="65883" y="-5848"/>
                    <a:pt x="81291" y="21785"/>
                    <a:pt x="85772" y="42886"/>
                  </a:cubicBezTo>
                  <a:cubicBezTo>
                    <a:pt x="86215" y="61922"/>
                    <a:pt x="62951" y="79759"/>
                    <a:pt x="42886" y="85772"/>
                  </a:cubicBezTo>
                  <a:cubicBezTo>
                    <a:pt x="15889" y="81478"/>
                    <a:pt x="5319" y="68479"/>
                    <a:pt x="0" y="42886"/>
                  </a:cubicBezTo>
                  <a:close/>
                </a:path>
                <a:path w="85771" h="85771" stroke="0" extrusionOk="0">
                  <a:moveTo>
                    <a:pt x="0" y="42886"/>
                  </a:moveTo>
                  <a:cubicBezTo>
                    <a:pt x="-581" y="19188"/>
                    <a:pt x="21135" y="-2846"/>
                    <a:pt x="42886" y="0"/>
                  </a:cubicBezTo>
                  <a:cubicBezTo>
                    <a:pt x="60013" y="655"/>
                    <a:pt x="85387" y="12748"/>
                    <a:pt x="85772" y="42886"/>
                  </a:cubicBezTo>
                  <a:cubicBezTo>
                    <a:pt x="82897" y="65292"/>
                    <a:pt x="69265" y="80873"/>
                    <a:pt x="42886" y="85772"/>
                  </a:cubicBezTo>
                  <a:cubicBezTo>
                    <a:pt x="21130" y="83280"/>
                    <a:pt x="-2007" y="66555"/>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9216102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915BC3D-D763-4E35-AAEC-D41B245E18D9}"/>
                </a:ext>
              </a:extLst>
            </p:cNvPr>
            <p:cNvSpPr/>
            <p:nvPr/>
          </p:nvSpPr>
          <p:spPr>
            <a:xfrm>
              <a:off x="1214999" y="5603505"/>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518" y="14317"/>
                    <a:pt x="20416" y="1656"/>
                    <a:pt x="42886" y="0"/>
                  </a:cubicBezTo>
                  <a:cubicBezTo>
                    <a:pt x="66437" y="-1722"/>
                    <a:pt x="85574" y="25081"/>
                    <a:pt x="85772" y="42886"/>
                  </a:cubicBezTo>
                  <a:cubicBezTo>
                    <a:pt x="90277" y="65483"/>
                    <a:pt x="65650" y="92104"/>
                    <a:pt x="42886" y="85772"/>
                  </a:cubicBezTo>
                  <a:cubicBezTo>
                    <a:pt x="17145" y="84913"/>
                    <a:pt x="-1601" y="61133"/>
                    <a:pt x="0" y="42886"/>
                  </a:cubicBezTo>
                  <a:close/>
                </a:path>
                <a:path w="85771" h="85771" stroke="0" extrusionOk="0">
                  <a:moveTo>
                    <a:pt x="0" y="42886"/>
                  </a:moveTo>
                  <a:cubicBezTo>
                    <a:pt x="2712" y="17767"/>
                    <a:pt x="20439" y="-2665"/>
                    <a:pt x="42886" y="0"/>
                  </a:cubicBezTo>
                  <a:cubicBezTo>
                    <a:pt x="63125" y="-3636"/>
                    <a:pt x="83948" y="20785"/>
                    <a:pt x="85772" y="42886"/>
                  </a:cubicBezTo>
                  <a:cubicBezTo>
                    <a:pt x="90709" y="68573"/>
                    <a:pt x="63730" y="87894"/>
                    <a:pt x="42886" y="85772"/>
                  </a:cubicBezTo>
                  <a:cubicBezTo>
                    <a:pt x="19758" y="85088"/>
                    <a:pt x="-3041" y="6465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2492731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0B947344-5603-457E-AEB4-B6EBE1C46849}"/>
                </a:ext>
              </a:extLst>
            </p:cNvPr>
            <p:cNvSpPr/>
            <p:nvPr/>
          </p:nvSpPr>
          <p:spPr>
            <a:xfrm>
              <a:off x="1942040" y="5878999"/>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095" y="18640"/>
                    <a:pt x="17758" y="821"/>
                    <a:pt x="42886" y="0"/>
                  </a:cubicBezTo>
                  <a:cubicBezTo>
                    <a:pt x="65720" y="57"/>
                    <a:pt x="91699" y="19119"/>
                    <a:pt x="85772" y="42886"/>
                  </a:cubicBezTo>
                  <a:cubicBezTo>
                    <a:pt x="86740" y="65787"/>
                    <a:pt x="64998" y="81840"/>
                    <a:pt x="42886" y="85772"/>
                  </a:cubicBezTo>
                  <a:cubicBezTo>
                    <a:pt x="15366" y="88364"/>
                    <a:pt x="5737" y="66876"/>
                    <a:pt x="0" y="42886"/>
                  </a:cubicBezTo>
                  <a:close/>
                </a:path>
                <a:path w="85771" h="85771" stroke="0" extrusionOk="0">
                  <a:moveTo>
                    <a:pt x="0" y="42886"/>
                  </a:moveTo>
                  <a:cubicBezTo>
                    <a:pt x="2864" y="13356"/>
                    <a:pt x="22530" y="-5335"/>
                    <a:pt x="42886" y="0"/>
                  </a:cubicBezTo>
                  <a:cubicBezTo>
                    <a:pt x="70151" y="-900"/>
                    <a:pt x="87571" y="16054"/>
                    <a:pt x="85772" y="42886"/>
                  </a:cubicBezTo>
                  <a:cubicBezTo>
                    <a:pt x="86454" y="66318"/>
                    <a:pt x="61326" y="82051"/>
                    <a:pt x="42886" y="85772"/>
                  </a:cubicBezTo>
                  <a:cubicBezTo>
                    <a:pt x="19622" y="90864"/>
                    <a:pt x="1900" y="64722"/>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245865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18AE1961-6888-4732-B579-403B8D9B2A09}"/>
                </a:ext>
              </a:extLst>
            </p:cNvPr>
            <p:cNvSpPr/>
            <p:nvPr/>
          </p:nvSpPr>
          <p:spPr>
            <a:xfrm>
              <a:off x="2260135" y="5537070"/>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616" y="21611"/>
                    <a:pt x="23694" y="-173"/>
                    <a:pt x="42886" y="0"/>
                  </a:cubicBezTo>
                  <a:cubicBezTo>
                    <a:pt x="67036" y="-553"/>
                    <a:pt x="85457" y="18378"/>
                    <a:pt x="85772" y="42886"/>
                  </a:cubicBezTo>
                  <a:cubicBezTo>
                    <a:pt x="81624" y="68335"/>
                    <a:pt x="69380" y="86138"/>
                    <a:pt x="42886" y="85772"/>
                  </a:cubicBezTo>
                  <a:cubicBezTo>
                    <a:pt x="24026" y="89777"/>
                    <a:pt x="-2122" y="67911"/>
                    <a:pt x="0" y="42886"/>
                  </a:cubicBezTo>
                  <a:close/>
                </a:path>
                <a:path w="85771" h="85771" stroke="0" extrusionOk="0">
                  <a:moveTo>
                    <a:pt x="0" y="42886"/>
                  </a:moveTo>
                  <a:cubicBezTo>
                    <a:pt x="3765" y="19781"/>
                    <a:pt x="24916" y="2096"/>
                    <a:pt x="42886" y="0"/>
                  </a:cubicBezTo>
                  <a:cubicBezTo>
                    <a:pt x="68361" y="-5143"/>
                    <a:pt x="86967" y="17900"/>
                    <a:pt x="85772" y="42886"/>
                  </a:cubicBezTo>
                  <a:cubicBezTo>
                    <a:pt x="91547" y="65742"/>
                    <a:pt x="67886" y="83366"/>
                    <a:pt x="42886" y="85772"/>
                  </a:cubicBezTo>
                  <a:cubicBezTo>
                    <a:pt x="23062" y="85896"/>
                    <a:pt x="-3872" y="7196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2884519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5973F675-CDE5-473C-9430-64E6209921EC}"/>
                </a:ext>
              </a:extLst>
            </p:cNvPr>
            <p:cNvSpPr/>
            <p:nvPr/>
          </p:nvSpPr>
          <p:spPr>
            <a:xfrm>
              <a:off x="2411997" y="573992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356" y="18340"/>
                    <a:pt x="20714" y="111"/>
                    <a:pt x="42886" y="0"/>
                  </a:cubicBezTo>
                  <a:cubicBezTo>
                    <a:pt x="68864" y="-6648"/>
                    <a:pt x="80995" y="20250"/>
                    <a:pt x="85772" y="42886"/>
                  </a:cubicBezTo>
                  <a:cubicBezTo>
                    <a:pt x="86549" y="63155"/>
                    <a:pt x="67862" y="86587"/>
                    <a:pt x="42886" y="85772"/>
                  </a:cubicBezTo>
                  <a:cubicBezTo>
                    <a:pt x="21962" y="87073"/>
                    <a:pt x="-3052" y="65847"/>
                    <a:pt x="0" y="42886"/>
                  </a:cubicBezTo>
                  <a:close/>
                </a:path>
                <a:path w="85771" h="85771" stroke="0" extrusionOk="0">
                  <a:moveTo>
                    <a:pt x="0" y="42886"/>
                  </a:moveTo>
                  <a:cubicBezTo>
                    <a:pt x="576" y="18623"/>
                    <a:pt x="22125" y="-1782"/>
                    <a:pt x="42886" y="0"/>
                  </a:cubicBezTo>
                  <a:cubicBezTo>
                    <a:pt x="69999" y="-1364"/>
                    <a:pt x="85168" y="18130"/>
                    <a:pt x="85772" y="42886"/>
                  </a:cubicBezTo>
                  <a:cubicBezTo>
                    <a:pt x="87201" y="63405"/>
                    <a:pt x="65684" y="85373"/>
                    <a:pt x="42886" y="85772"/>
                  </a:cubicBezTo>
                  <a:cubicBezTo>
                    <a:pt x="19532" y="88259"/>
                    <a:pt x="6281" y="6618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67070268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9CA9FB-E626-4353-A319-42B73A718EE1}"/>
                </a:ext>
              </a:extLst>
            </p:cNvPr>
            <p:cNvSpPr/>
            <p:nvPr/>
          </p:nvSpPr>
          <p:spPr>
            <a:xfrm>
              <a:off x="2065989" y="478062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18" y="24537"/>
                    <a:pt x="23008" y="-564"/>
                    <a:pt x="42886" y="0"/>
                  </a:cubicBezTo>
                  <a:cubicBezTo>
                    <a:pt x="71775" y="2105"/>
                    <a:pt x="85256" y="16255"/>
                    <a:pt x="85772" y="42886"/>
                  </a:cubicBezTo>
                  <a:cubicBezTo>
                    <a:pt x="86015" y="67218"/>
                    <a:pt x="64237" y="88873"/>
                    <a:pt x="42886" y="85772"/>
                  </a:cubicBezTo>
                  <a:cubicBezTo>
                    <a:pt x="17989" y="83949"/>
                    <a:pt x="1615" y="67478"/>
                    <a:pt x="0" y="42886"/>
                  </a:cubicBezTo>
                  <a:close/>
                </a:path>
                <a:path w="85771" h="85771" stroke="0" extrusionOk="0">
                  <a:moveTo>
                    <a:pt x="0" y="42886"/>
                  </a:moveTo>
                  <a:cubicBezTo>
                    <a:pt x="1510" y="17954"/>
                    <a:pt x="15921" y="-1511"/>
                    <a:pt x="42886" y="0"/>
                  </a:cubicBezTo>
                  <a:cubicBezTo>
                    <a:pt x="68640" y="2005"/>
                    <a:pt x="89844" y="14865"/>
                    <a:pt x="85772" y="42886"/>
                  </a:cubicBezTo>
                  <a:cubicBezTo>
                    <a:pt x="83782" y="65374"/>
                    <a:pt x="64490" y="85278"/>
                    <a:pt x="42886" y="85772"/>
                  </a:cubicBezTo>
                  <a:cubicBezTo>
                    <a:pt x="21179" y="91658"/>
                    <a:pt x="-523" y="6723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44880067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6BF5BC4-696A-4D84-91BE-6392314C4232}"/>
                </a:ext>
              </a:extLst>
            </p:cNvPr>
            <p:cNvSpPr/>
            <p:nvPr/>
          </p:nvSpPr>
          <p:spPr>
            <a:xfrm>
              <a:off x="2575566" y="4866398"/>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343" y="24139"/>
                    <a:pt x="23238" y="4409"/>
                    <a:pt x="56405" y="0"/>
                  </a:cubicBezTo>
                  <a:cubicBezTo>
                    <a:pt x="86799" y="1845"/>
                    <a:pt x="112743" y="30250"/>
                    <a:pt x="112810" y="56405"/>
                  </a:cubicBezTo>
                  <a:cubicBezTo>
                    <a:pt x="110755" y="86006"/>
                    <a:pt x="92292" y="112782"/>
                    <a:pt x="56405" y="112810"/>
                  </a:cubicBezTo>
                  <a:cubicBezTo>
                    <a:pt x="30538" y="118346"/>
                    <a:pt x="-1820" y="88818"/>
                    <a:pt x="0" y="56405"/>
                  </a:cubicBezTo>
                  <a:close/>
                </a:path>
                <a:path w="112809" h="112809" stroke="0" extrusionOk="0">
                  <a:moveTo>
                    <a:pt x="0" y="56405"/>
                  </a:moveTo>
                  <a:cubicBezTo>
                    <a:pt x="-5856" y="28700"/>
                    <a:pt x="22993" y="-317"/>
                    <a:pt x="56405" y="0"/>
                  </a:cubicBezTo>
                  <a:cubicBezTo>
                    <a:pt x="86836" y="2461"/>
                    <a:pt x="110457" y="25354"/>
                    <a:pt x="112810" y="56405"/>
                  </a:cubicBezTo>
                  <a:cubicBezTo>
                    <a:pt x="108437" y="88546"/>
                    <a:pt x="89971" y="117833"/>
                    <a:pt x="56405" y="112810"/>
                  </a:cubicBezTo>
                  <a:cubicBezTo>
                    <a:pt x="24204" y="107785"/>
                    <a:pt x="440" y="85739"/>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2425637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EF157B6-29E3-4290-B775-B745818A1117}"/>
                </a:ext>
              </a:extLst>
            </p:cNvPr>
            <p:cNvSpPr/>
            <p:nvPr/>
          </p:nvSpPr>
          <p:spPr>
            <a:xfrm>
              <a:off x="1991098" y="5503929"/>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6045" y="25814"/>
                    <a:pt x="25780" y="-2227"/>
                    <a:pt x="56405" y="0"/>
                  </a:cubicBezTo>
                  <a:cubicBezTo>
                    <a:pt x="96463" y="-2488"/>
                    <a:pt x="117358" y="26953"/>
                    <a:pt x="112810" y="56405"/>
                  </a:cubicBezTo>
                  <a:cubicBezTo>
                    <a:pt x="116886" y="81130"/>
                    <a:pt x="89812" y="106075"/>
                    <a:pt x="56405" y="112810"/>
                  </a:cubicBezTo>
                  <a:cubicBezTo>
                    <a:pt x="23153" y="110745"/>
                    <a:pt x="424" y="89828"/>
                    <a:pt x="0" y="56405"/>
                  </a:cubicBezTo>
                  <a:close/>
                </a:path>
                <a:path w="112809" h="112809" stroke="0" extrusionOk="0">
                  <a:moveTo>
                    <a:pt x="0" y="56405"/>
                  </a:moveTo>
                  <a:cubicBezTo>
                    <a:pt x="8385" y="26445"/>
                    <a:pt x="21504" y="8532"/>
                    <a:pt x="56405" y="0"/>
                  </a:cubicBezTo>
                  <a:cubicBezTo>
                    <a:pt x="87534" y="869"/>
                    <a:pt x="109448" y="19400"/>
                    <a:pt x="112810" y="56405"/>
                  </a:cubicBezTo>
                  <a:cubicBezTo>
                    <a:pt x="115541" y="92148"/>
                    <a:pt x="94649" y="110895"/>
                    <a:pt x="56405" y="112810"/>
                  </a:cubicBezTo>
                  <a:cubicBezTo>
                    <a:pt x="29323" y="120109"/>
                    <a:pt x="1595" y="84053"/>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963303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13BF9D8A-A998-4982-8958-18C5A9C90221}"/>
                </a:ext>
              </a:extLst>
            </p:cNvPr>
            <p:cNvSpPr/>
            <p:nvPr/>
          </p:nvSpPr>
          <p:spPr>
            <a:xfrm>
              <a:off x="2003640" y="4388405"/>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5132" y="31908"/>
                    <a:pt x="32079" y="-2364"/>
                    <a:pt x="56405" y="0"/>
                  </a:cubicBezTo>
                  <a:cubicBezTo>
                    <a:pt x="90509" y="-5599"/>
                    <a:pt x="119916" y="30654"/>
                    <a:pt x="112810" y="56405"/>
                  </a:cubicBezTo>
                  <a:cubicBezTo>
                    <a:pt x="119741" y="87578"/>
                    <a:pt x="88637" y="115870"/>
                    <a:pt x="56405" y="112810"/>
                  </a:cubicBezTo>
                  <a:cubicBezTo>
                    <a:pt x="31828" y="111357"/>
                    <a:pt x="-6210" y="83913"/>
                    <a:pt x="0" y="56405"/>
                  </a:cubicBezTo>
                  <a:close/>
                </a:path>
                <a:path w="112809" h="112809" stroke="0" extrusionOk="0">
                  <a:moveTo>
                    <a:pt x="0" y="56405"/>
                  </a:moveTo>
                  <a:cubicBezTo>
                    <a:pt x="-3158" y="26208"/>
                    <a:pt x="18252" y="-4041"/>
                    <a:pt x="56405" y="0"/>
                  </a:cubicBezTo>
                  <a:cubicBezTo>
                    <a:pt x="84076" y="-2928"/>
                    <a:pt x="116244" y="17699"/>
                    <a:pt x="112810" y="56405"/>
                  </a:cubicBezTo>
                  <a:cubicBezTo>
                    <a:pt x="114919" y="96507"/>
                    <a:pt x="90247" y="112018"/>
                    <a:pt x="56405" y="112810"/>
                  </a:cubicBezTo>
                  <a:cubicBezTo>
                    <a:pt x="21561" y="107502"/>
                    <a:pt x="3368" y="90692"/>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16129224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B6FAEB90-FDEA-4E3C-92F0-9AC0BC355941}"/>
                </a:ext>
              </a:extLst>
            </p:cNvPr>
            <p:cNvSpPr/>
            <p:nvPr/>
          </p:nvSpPr>
          <p:spPr>
            <a:xfrm>
              <a:off x="2644987" y="44597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3404" y="12155"/>
                    <a:pt x="11317" y="-2286"/>
                    <a:pt x="30372" y="0"/>
                  </a:cubicBezTo>
                  <a:cubicBezTo>
                    <a:pt x="48881" y="2869"/>
                    <a:pt x="63982" y="17111"/>
                    <a:pt x="60744" y="30372"/>
                  </a:cubicBezTo>
                  <a:cubicBezTo>
                    <a:pt x="61475" y="47055"/>
                    <a:pt x="47959" y="63462"/>
                    <a:pt x="30372" y="60744"/>
                  </a:cubicBezTo>
                  <a:cubicBezTo>
                    <a:pt x="14907" y="62250"/>
                    <a:pt x="2360" y="45855"/>
                    <a:pt x="0" y="30372"/>
                  </a:cubicBezTo>
                  <a:close/>
                </a:path>
                <a:path w="60743" h="60743" stroke="0" extrusionOk="0">
                  <a:moveTo>
                    <a:pt x="0" y="30372"/>
                  </a:moveTo>
                  <a:cubicBezTo>
                    <a:pt x="-566" y="17310"/>
                    <a:pt x="13510" y="-4569"/>
                    <a:pt x="30372" y="0"/>
                  </a:cubicBezTo>
                  <a:cubicBezTo>
                    <a:pt x="47968" y="-354"/>
                    <a:pt x="60773" y="16498"/>
                    <a:pt x="60744" y="30372"/>
                  </a:cubicBezTo>
                  <a:cubicBezTo>
                    <a:pt x="62231" y="46200"/>
                    <a:pt x="52053" y="59958"/>
                    <a:pt x="30372" y="60744"/>
                  </a:cubicBezTo>
                  <a:cubicBezTo>
                    <a:pt x="13308" y="64779"/>
                    <a:pt x="-3456" y="4956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6177536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2874D7BC-2F1A-459E-806B-6A1C8E697A03}"/>
                </a:ext>
              </a:extLst>
            </p:cNvPr>
            <p:cNvSpPr/>
            <p:nvPr/>
          </p:nvSpPr>
          <p:spPr>
            <a:xfrm>
              <a:off x="2424510" y="5111222"/>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1861" y="12274"/>
                    <a:pt x="15177" y="-310"/>
                    <a:pt x="30372" y="0"/>
                  </a:cubicBezTo>
                  <a:cubicBezTo>
                    <a:pt x="45244" y="-2752"/>
                    <a:pt x="60898" y="14231"/>
                    <a:pt x="60744" y="30372"/>
                  </a:cubicBezTo>
                  <a:cubicBezTo>
                    <a:pt x="60899" y="47846"/>
                    <a:pt x="47378" y="61088"/>
                    <a:pt x="30372" y="60744"/>
                  </a:cubicBezTo>
                  <a:cubicBezTo>
                    <a:pt x="10311" y="60721"/>
                    <a:pt x="652" y="46994"/>
                    <a:pt x="0" y="30372"/>
                  </a:cubicBezTo>
                  <a:close/>
                </a:path>
                <a:path w="60743" h="60743" stroke="0" extrusionOk="0">
                  <a:moveTo>
                    <a:pt x="0" y="30372"/>
                  </a:moveTo>
                  <a:cubicBezTo>
                    <a:pt x="-898" y="14806"/>
                    <a:pt x="15777" y="1313"/>
                    <a:pt x="30372" y="0"/>
                  </a:cubicBezTo>
                  <a:cubicBezTo>
                    <a:pt x="47490" y="1280"/>
                    <a:pt x="64371" y="10627"/>
                    <a:pt x="60744" y="30372"/>
                  </a:cubicBezTo>
                  <a:cubicBezTo>
                    <a:pt x="62726" y="47504"/>
                    <a:pt x="44453" y="63356"/>
                    <a:pt x="30372" y="60744"/>
                  </a:cubicBezTo>
                  <a:cubicBezTo>
                    <a:pt x="11371" y="60384"/>
                    <a:pt x="1910" y="4845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8063887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AC2A74F9-9F5A-47D3-9921-0C822DF0F946}"/>
                </a:ext>
              </a:extLst>
            </p:cNvPr>
            <p:cNvSpPr/>
            <p:nvPr/>
          </p:nvSpPr>
          <p:spPr>
            <a:xfrm>
              <a:off x="2292796" y="52833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649" y="12038"/>
                    <a:pt x="9537" y="-1887"/>
                    <a:pt x="30372" y="0"/>
                  </a:cubicBezTo>
                  <a:cubicBezTo>
                    <a:pt x="45234" y="-1736"/>
                    <a:pt x="61348" y="13416"/>
                    <a:pt x="60744" y="30372"/>
                  </a:cubicBezTo>
                  <a:cubicBezTo>
                    <a:pt x="59849" y="49383"/>
                    <a:pt x="47008" y="59105"/>
                    <a:pt x="30372" y="60744"/>
                  </a:cubicBezTo>
                  <a:cubicBezTo>
                    <a:pt x="12731" y="61961"/>
                    <a:pt x="-1354" y="50367"/>
                    <a:pt x="0" y="30372"/>
                  </a:cubicBezTo>
                  <a:close/>
                </a:path>
                <a:path w="60743" h="60743" stroke="0" extrusionOk="0">
                  <a:moveTo>
                    <a:pt x="0" y="30372"/>
                  </a:moveTo>
                  <a:cubicBezTo>
                    <a:pt x="-1266" y="11940"/>
                    <a:pt x="13805" y="-869"/>
                    <a:pt x="30372" y="0"/>
                  </a:cubicBezTo>
                  <a:cubicBezTo>
                    <a:pt x="46705" y="180"/>
                    <a:pt x="61089" y="13222"/>
                    <a:pt x="60744" y="30372"/>
                  </a:cubicBezTo>
                  <a:cubicBezTo>
                    <a:pt x="61639" y="45760"/>
                    <a:pt x="50993" y="57814"/>
                    <a:pt x="30372" y="60744"/>
                  </a:cubicBezTo>
                  <a:cubicBezTo>
                    <a:pt x="11104" y="58076"/>
                    <a:pt x="2861" y="46817"/>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53358769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21372795-1F2E-4B99-8CF2-D0BED09B1BDA}"/>
                </a:ext>
              </a:extLst>
            </p:cNvPr>
            <p:cNvCxnSpPr>
              <a:cxnSpLocks/>
            </p:cNvCxnSpPr>
            <p:nvPr/>
          </p:nvCxnSpPr>
          <p:spPr>
            <a:xfrm>
              <a:off x="1236808" y="5339895"/>
              <a:ext cx="20338" cy="307333"/>
            </a:xfrm>
            <a:prstGeom prst="line">
              <a:avLst/>
            </a:prstGeom>
            <a:noFill/>
            <a:ln w="19050" cap="flat" cmpd="sng" algn="ctr">
              <a:solidFill>
                <a:srgbClr val="A5A5A5"/>
              </a:solidFill>
              <a:prstDash val="solid"/>
              <a:miter lim="800000"/>
            </a:ln>
            <a:effectLst/>
          </p:spPr>
        </p:cxnSp>
        <p:sp>
          <p:nvSpPr>
            <p:cNvPr id="120" name="Oval 119">
              <a:extLst>
                <a:ext uri="{FF2B5EF4-FFF2-40B4-BE49-F238E27FC236}">
                  <a16:creationId xmlns:a16="http://schemas.microsoft.com/office/drawing/2014/main" id="{54102B3D-67FD-4B5B-ADF8-803062ABB9B3}"/>
                </a:ext>
              </a:extLst>
            </p:cNvPr>
            <p:cNvSpPr/>
            <p:nvPr/>
          </p:nvSpPr>
          <p:spPr>
            <a:xfrm>
              <a:off x="2257077" y="5539188"/>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4595" y="17727"/>
                    <a:pt x="22991" y="-2304"/>
                    <a:pt x="43220" y="0"/>
                  </a:cubicBezTo>
                  <a:cubicBezTo>
                    <a:pt x="66038" y="-1881"/>
                    <a:pt x="82649" y="20311"/>
                    <a:pt x="86440" y="43220"/>
                  </a:cubicBezTo>
                  <a:cubicBezTo>
                    <a:pt x="83721" y="72570"/>
                    <a:pt x="63492" y="83382"/>
                    <a:pt x="43220" y="86440"/>
                  </a:cubicBezTo>
                  <a:cubicBezTo>
                    <a:pt x="20003" y="87099"/>
                    <a:pt x="-721" y="67224"/>
                    <a:pt x="0" y="43220"/>
                  </a:cubicBezTo>
                  <a:close/>
                </a:path>
                <a:path w="86440" h="86440" stroke="0" extrusionOk="0">
                  <a:moveTo>
                    <a:pt x="0" y="43220"/>
                  </a:moveTo>
                  <a:cubicBezTo>
                    <a:pt x="-515" y="18897"/>
                    <a:pt x="17979" y="3426"/>
                    <a:pt x="43220" y="0"/>
                  </a:cubicBezTo>
                  <a:cubicBezTo>
                    <a:pt x="67461" y="-2899"/>
                    <a:pt x="85563" y="19404"/>
                    <a:pt x="86440" y="43220"/>
                  </a:cubicBezTo>
                  <a:cubicBezTo>
                    <a:pt x="88451" y="66146"/>
                    <a:pt x="62262" y="85472"/>
                    <a:pt x="43220" y="86440"/>
                  </a:cubicBezTo>
                  <a:cubicBezTo>
                    <a:pt x="13479" y="88140"/>
                    <a:pt x="-1575" y="6688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48406480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C2139B-C50C-46E7-B40D-BA7D118ECD6A}"/>
                </a:ext>
              </a:extLst>
            </p:cNvPr>
            <p:cNvSpPr/>
            <p:nvPr/>
          </p:nvSpPr>
          <p:spPr>
            <a:xfrm>
              <a:off x="2408350" y="5741252"/>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6065" y="21764"/>
                    <a:pt x="17190" y="-2368"/>
                    <a:pt x="43220" y="0"/>
                  </a:cubicBezTo>
                  <a:cubicBezTo>
                    <a:pt x="62737" y="852"/>
                    <a:pt x="84573" y="23637"/>
                    <a:pt x="86440" y="43220"/>
                  </a:cubicBezTo>
                  <a:cubicBezTo>
                    <a:pt x="88381" y="62033"/>
                    <a:pt x="66214" y="85885"/>
                    <a:pt x="43220" y="86440"/>
                  </a:cubicBezTo>
                  <a:cubicBezTo>
                    <a:pt x="20762" y="84190"/>
                    <a:pt x="-416" y="64803"/>
                    <a:pt x="0" y="43220"/>
                  </a:cubicBezTo>
                  <a:close/>
                </a:path>
                <a:path w="86440" h="86440" stroke="0" extrusionOk="0">
                  <a:moveTo>
                    <a:pt x="0" y="43220"/>
                  </a:moveTo>
                  <a:cubicBezTo>
                    <a:pt x="-4905" y="15820"/>
                    <a:pt x="13161" y="1180"/>
                    <a:pt x="43220" y="0"/>
                  </a:cubicBezTo>
                  <a:cubicBezTo>
                    <a:pt x="64101" y="609"/>
                    <a:pt x="84299" y="21209"/>
                    <a:pt x="86440" y="43220"/>
                  </a:cubicBezTo>
                  <a:cubicBezTo>
                    <a:pt x="89796" y="72506"/>
                    <a:pt x="66186" y="85174"/>
                    <a:pt x="43220" y="86440"/>
                  </a:cubicBezTo>
                  <a:cubicBezTo>
                    <a:pt x="19004" y="81875"/>
                    <a:pt x="-2124" y="6676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542532869">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F9E14153-D98C-46B7-BAE3-3FD57EE19439}"/>
                </a:ext>
              </a:extLst>
            </p:cNvPr>
            <p:cNvSpPr/>
            <p:nvPr/>
          </p:nvSpPr>
          <p:spPr>
            <a:xfrm>
              <a:off x="2289611" y="5286424"/>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156" y="19113"/>
                    <a:pt x="22556" y="2206"/>
                    <a:pt x="43220" y="0"/>
                  </a:cubicBezTo>
                  <a:cubicBezTo>
                    <a:pt x="72925" y="2862"/>
                    <a:pt x="83741" y="23182"/>
                    <a:pt x="86440" y="43220"/>
                  </a:cubicBezTo>
                  <a:cubicBezTo>
                    <a:pt x="89300" y="68351"/>
                    <a:pt x="64684" y="80052"/>
                    <a:pt x="43220" y="86440"/>
                  </a:cubicBezTo>
                  <a:cubicBezTo>
                    <a:pt x="25326" y="89164"/>
                    <a:pt x="2285" y="64717"/>
                    <a:pt x="0" y="43220"/>
                  </a:cubicBezTo>
                  <a:close/>
                </a:path>
                <a:path w="86440" h="86440" stroke="0" extrusionOk="0">
                  <a:moveTo>
                    <a:pt x="0" y="43220"/>
                  </a:moveTo>
                  <a:cubicBezTo>
                    <a:pt x="-885" y="20759"/>
                    <a:pt x="20552" y="2770"/>
                    <a:pt x="43220" y="0"/>
                  </a:cubicBezTo>
                  <a:cubicBezTo>
                    <a:pt x="67916" y="-1759"/>
                    <a:pt x="87082" y="19520"/>
                    <a:pt x="86440" y="43220"/>
                  </a:cubicBezTo>
                  <a:cubicBezTo>
                    <a:pt x="85188" y="66601"/>
                    <a:pt x="62443" y="88685"/>
                    <a:pt x="43220" y="86440"/>
                  </a:cubicBezTo>
                  <a:cubicBezTo>
                    <a:pt x="18895" y="82757"/>
                    <a:pt x="-3801" y="62181"/>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1628674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0E842D2C-0473-423A-B1E0-687099468E90}"/>
                </a:ext>
              </a:extLst>
            </p:cNvPr>
            <p:cNvSpPr/>
            <p:nvPr/>
          </p:nvSpPr>
          <p:spPr>
            <a:xfrm>
              <a:off x="2151759" y="574271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7308" y="28788"/>
                    <a:pt x="27010" y="-9122"/>
                    <a:pt x="68145" y="0"/>
                  </a:cubicBezTo>
                  <a:cubicBezTo>
                    <a:pt x="112782" y="-1730"/>
                    <a:pt x="135899" y="25936"/>
                    <a:pt x="136290" y="68145"/>
                  </a:cubicBezTo>
                  <a:cubicBezTo>
                    <a:pt x="140073" y="100887"/>
                    <a:pt x="100990" y="134176"/>
                    <a:pt x="68145" y="136290"/>
                  </a:cubicBezTo>
                  <a:cubicBezTo>
                    <a:pt x="29051" y="139029"/>
                    <a:pt x="4181" y="114858"/>
                    <a:pt x="0" y="68145"/>
                  </a:cubicBezTo>
                  <a:close/>
                </a:path>
                <a:path w="136289" h="136289" stroke="0" extrusionOk="0">
                  <a:moveTo>
                    <a:pt x="0" y="68145"/>
                  </a:moveTo>
                  <a:cubicBezTo>
                    <a:pt x="-953" y="27915"/>
                    <a:pt x="29485" y="1914"/>
                    <a:pt x="68145" y="0"/>
                  </a:cubicBezTo>
                  <a:cubicBezTo>
                    <a:pt x="104985" y="-261"/>
                    <a:pt x="137460" y="39360"/>
                    <a:pt x="136290" y="68145"/>
                  </a:cubicBezTo>
                  <a:cubicBezTo>
                    <a:pt x="126665" y="106686"/>
                    <a:pt x="100112" y="135808"/>
                    <a:pt x="68145" y="136290"/>
                  </a:cubicBezTo>
                  <a:cubicBezTo>
                    <a:pt x="22673" y="134245"/>
                    <a:pt x="-3130" y="9695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80979713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D9DA805E-BFBA-45DD-BE19-86FF234130E7}"/>
                </a:ext>
              </a:extLst>
            </p:cNvPr>
            <p:cNvSpPr/>
            <p:nvPr/>
          </p:nvSpPr>
          <p:spPr>
            <a:xfrm>
              <a:off x="2217250" y="6255028"/>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888" y="16667"/>
                    <a:pt x="23830" y="407"/>
                    <a:pt x="42886" y="0"/>
                  </a:cubicBezTo>
                  <a:cubicBezTo>
                    <a:pt x="67792" y="1287"/>
                    <a:pt x="83283" y="23711"/>
                    <a:pt x="85772" y="42886"/>
                  </a:cubicBezTo>
                  <a:cubicBezTo>
                    <a:pt x="86918" y="66020"/>
                    <a:pt x="65254" y="90698"/>
                    <a:pt x="42886" y="85772"/>
                  </a:cubicBezTo>
                  <a:cubicBezTo>
                    <a:pt x="18206" y="85768"/>
                    <a:pt x="-5184" y="64791"/>
                    <a:pt x="0" y="42886"/>
                  </a:cubicBezTo>
                  <a:close/>
                </a:path>
                <a:path w="85771" h="85771" stroke="0" extrusionOk="0">
                  <a:moveTo>
                    <a:pt x="0" y="42886"/>
                  </a:moveTo>
                  <a:cubicBezTo>
                    <a:pt x="-5447" y="16364"/>
                    <a:pt x="18138" y="326"/>
                    <a:pt x="42886" y="0"/>
                  </a:cubicBezTo>
                  <a:cubicBezTo>
                    <a:pt x="69355" y="4103"/>
                    <a:pt x="80588" y="16241"/>
                    <a:pt x="85772" y="42886"/>
                  </a:cubicBezTo>
                  <a:cubicBezTo>
                    <a:pt x="83402" y="61136"/>
                    <a:pt x="65898" y="82921"/>
                    <a:pt x="42886" y="85772"/>
                  </a:cubicBezTo>
                  <a:cubicBezTo>
                    <a:pt x="16988" y="82421"/>
                    <a:pt x="2236" y="62904"/>
                    <a:pt x="0" y="428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5163772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81C13FF7-6CEF-4820-B187-7060A8EC1844}"/>
                </a:ext>
              </a:extLst>
            </p:cNvPr>
            <p:cNvSpPr/>
            <p:nvPr/>
          </p:nvSpPr>
          <p:spPr>
            <a:xfrm>
              <a:off x="2279039" y="4488598"/>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2748" y="31993"/>
                    <a:pt x="30013" y="-1077"/>
                    <a:pt x="68145" y="0"/>
                  </a:cubicBezTo>
                  <a:cubicBezTo>
                    <a:pt x="95636" y="-974"/>
                    <a:pt x="141150" y="23507"/>
                    <a:pt x="136290" y="68145"/>
                  </a:cubicBezTo>
                  <a:cubicBezTo>
                    <a:pt x="146606" y="106377"/>
                    <a:pt x="99695" y="143039"/>
                    <a:pt x="68145" y="136290"/>
                  </a:cubicBezTo>
                  <a:cubicBezTo>
                    <a:pt x="26713" y="136342"/>
                    <a:pt x="3694" y="112685"/>
                    <a:pt x="0" y="68145"/>
                  </a:cubicBezTo>
                  <a:close/>
                </a:path>
                <a:path w="136289" h="136289" stroke="0" extrusionOk="0">
                  <a:moveTo>
                    <a:pt x="0" y="68145"/>
                  </a:moveTo>
                  <a:cubicBezTo>
                    <a:pt x="8594" y="26829"/>
                    <a:pt x="26221" y="-6261"/>
                    <a:pt x="68145" y="0"/>
                  </a:cubicBezTo>
                  <a:cubicBezTo>
                    <a:pt x="105724" y="9936"/>
                    <a:pt x="134221" y="22235"/>
                    <a:pt x="136290" y="68145"/>
                  </a:cubicBezTo>
                  <a:cubicBezTo>
                    <a:pt x="135031" y="97406"/>
                    <a:pt x="102980" y="129128"/>
                    <a:pt x="68145" y="136290"/>
                  </a:cubicBezTo>
                  <a:cubicBezTo>
                    <a:pt x="29223" y="142694"/>
                    <a:pt x="1195" y="10276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14861723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FAD7BEF6-201C-4C15-AA81-2D66CA33986F}"/>
                </a:ext>
              </a:extLst>
            </p:cNvPr>
            <p:cNvSpPr/>
            <p:nvPr/>
          </p:nvSpPr>
          <p:spPr>
            <a:xfrm>
              <a:off x="1865383" y="4538785"/>
              <a:ext cx="168371" cy="168371"/>
            </a:xfrm>
            <a:custGeom>
              <a:avLst/>
              <a:gdLst>
                <a:gd name="connsiteX0" fmla="*/ 0 w 168371"/>
                <a:gd name="connsiteY0" fmla="*/ 84186 h 168371"/>
                <a:gd name="connsiteX1" fmla="*/ 84186 w 168371"/>
                <a:gd name="connsiteY1" fmla="*/ 0 h 168371"/>
                <a:gd name="connsiteX2" fmla="*/ 168372 w 168371"/>
                <a:gd name="connsiteY2" fmla="*/ 84186 h 168371"/>
                <a:gd name="connsiteX3" fmla="*/ 84186 w 168371"/>
                <a:gd name="connsiteY3" fmla="*/ 168372 h 168371"/>
                <a:gd name="connsiteX4" fmla="*/ 0 w 168371"/>
                <a:gd name="connsiteY4" fmla="*/ 84186 h 16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71" h="168371" fill="none" extrusionOk="0">
                  <a:moveTo>
                    <a:pt x="0" y="84186"/>
                  </a:moveTo>
                  <a:cubicBezTo>
                    <a:pt x="-3397" y="36618"/>
                    <a:pt x="45306" y="-10309"/>
                    <a:pt x="84186" y="0"/>
                  </a:cubicBezTo>
                  <a:cubicBezTo>
                    <a:pt x="129015" y="-235"/>
                    <a:pt x="179814" y="38029"/>
                    <a:pt x="168372" y="84186"/>
                  </a:cubicBezTo>
                  <a:cubicBezTo>
                    <a:pt x="173414" y="140878"/>
                    <a:pt x="124591" y="173169"/>
                    <a:pt x="84186" y="168372"/>
                  </a:cubicBezTo>
                  <a:cubicBezTo>
                    <a:pt x="27269" y="166595"/>
                    <a:pt x="6905" y="137126"/>
                    <a:pt x="0" y="84186"/>
                  </a:cubicBezTo>
                  <a:close/>
                </a:path>
                <a:path w="168371" h="168371" stroke="0" extrusionOk="0">
                  <a:moveTo>
                    <a:pt x="0" y="84186"/>
                  </a:moveTo>
                  <a:cubicBezTo>
                    <a:pt x="3570" y="36772"/>
                    <a:pt x="31202" y="1048"/>
                    <a:pt x="84186" y="0"/>
                  </a:cubicBezTo>
                  <a:cubicBezTo>
                    <a:pt x="136615" y="-9101"/>
                    <a:pt x="170983" y="42755"/>
                    <a:pt x="168372" y="84186"/>
                  </a:cubicBezTo>
                  <a:cubicBezTo>
                    <a:pt x="165906" y="130100"/>
                    <a:pt x="134169" y="169749"/>
                    <a:pt x="84186" y="168372"/>
                  </a:cubicBezTo>
                  <a:cubicBezTo>
                    <a:pt x="44112" y="171257"/>
                    <a:pt x="-3758" y="120316"/>
                    <a:pt x="0" y="841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31680791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D77F613B-5617-47EA-A92C-DA0D594209C5}"/>
                </a:ext>
              </a:extLst>
            </p:cNvPr>
            <p:cNvSpPr/>
            <p:nvPr/>
          </p:nvSpPr>
          <p:spPr>
            <a:xfrm>
              <a:off x="2160846" y="5038251"/>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195" y="21889"/>
                    <a:pt x="23340" y="-2020"/>
                    <a:pt x="56405" y="0"/>
                  </a:cubicBezTo>
                  <a:cubicBezTo>
                    <a:pt x="85790" y="894"/>
                    <a:pt x="106565" y="28275"/>
                    <a:pt x="112810" y="56405"/>
                  </a:cubicBezTo>
                  <a:cubicBezTo>
                    <a:pt x="116227" y="89511"/>
                    <a:pt x="93337" y="113787"/>
                    <a:pt x="56405" y="112810"/>
                  </a:cubicBezTo>
                  <a:cubicBezTo>
                    <a:pt x="19791" y="108085"/>
                    <a:pt x="2506" y="84129"/>
                    <a:pt x="0" y="56405"/>
                  </a:cubicBezTo>
                  <a:close/>
                </a:path>
                <a:path w="112809" h="112809" stroke="0" extrusionOk="0">
                  <a:moveTo>
                    <a:pt x="0" y="56405"/>
                  </a:moveTo>
                  <a:cubicBezTo>
                    <a:pt x="2389" y="26815"/>
                    <a:pt x="27370" y="-5831"/>
                    <a:pt x="56405" y="0"/>
                  </a:cubicBezTo>
                  <a:cubicBezTo>
                    <a:pt x="85267" y="2066"/>
                    <a:pt x="111941" y="19730"/>
                    <a:pt x="112810" y="56405"/>
                  </a:cubicBezTo>
                  <a:cubicBezTo>
                    <a:pt x="115101" y="86470"/>
                    <a:pt x="95283" y="117849"/>
                    <a:pt x="56405" y="112810"/>
                  </a:cubicBezTo>
                  <a:cubicBezTo>
                    <a:pt x="24975" y="115798"/>
                    <a:pt x="-1153" y="81374"/>
                    <a:pt x="0" y="5640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197760550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A7EAE1C2-FC05-4AA7-B6B1-3CF64F701308}"/>
                </a:ext>
              </a:extLst>
            </p:cNvPr>
            <p:cNvSpPr/>
            <p:nvPr/>
          </p:nvSpPr>
          <p:spPr>
            <a:xfrm>
              <a:off x="1197169" y="529437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546" y="19363"/>
                    <a:pt x="16259" y="-930"/>
                    <a:pt x="42886" y="0"/>
                  </a:cubicBezTo>
                  <a:cubicBezTo>
                    <a:pt x="71249" y="-4777"/>
                    <a:pt x="83114" y="21078"/>
                    <a:pt x="85772" y="42886"/>
                  </a:cubicBezTo>
                  <a:cubicBezTo>
                    <a:pt x="79622" y="65792"/>
                    <a:pt x="64339" y="86375"/>
                    <a:pt x="42886" y="85772"/>
                  </a:cubicBezTo>
                  <a:cubicBezTo>
                    <a:pt x="22399" y="87416"/>
                    <a:pt x="2721" y="68334"/>
                    <a:pt x="0" y="42886"/>
                  </a:cubicBezTo>
                  <a:close/>
                </a:path>
                <a:path w="85771" h="85771" stroke="0" extrusionOk="0">
                  <a:moveTo>
                    <a:pt x="0" y="42886"/>
                  </a:moveTo>
                  <a:cubicBezTo>
                    <a:pt x="-3878" y="19954"/>
                    <a:pt x="21118" y="3239"/>
                    <a:pt x="42886" y="0"/>
                  </a:cubicBezTo>
                  <a:cubicBezTo>
                    <a:pt x="65126" y="4762"/>
                    <a:pt x="83058" y="21041"/>
                    <a:pt x="85772" y="42886"/>
                  </a:cubicBezTo>
                  <a:cubicBezTo>
                    <a:pt x="82238" y="66246"/>
                    <a:pt x="66798" y="83539"/>
                    <a:pt x="42886" y="85772"/>
                  </a:cubicBezTo>
                  <a:cubicBezTo>
                    <a:pt x="19531" y="83937"/>
                    <a:pt x="-583" y="6545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675281817">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B5E69CF-58E1-4DCF-8938-700C546F38E2}"/>
                </a:ext>
              </a:extLst>
            </p:cNvPr>
            <p:cNvSpPr/>
            <p:nvPr/>
          </p:nvSpPr>
          <p:spPr>
            <a:xfrm>
              <a:off x="1215994" y="5605365"/>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924" y="17084"/>
                    <a:pt x="19403" y="541"/>
                    <a:pt x="43220" y="0"/>
                  </a:cubicBezTo>
                  <a:cubicBezTo>
                    <a:pt x="64666" y="853"/>
                    <a:pt x="85481" y="13984"/>
                    <a:pt x="86440" y="43220"/>
                  </a:cubicBezTo>
                  <a:cubicBezTo>
                    <a:pt x="83813" y="62005"/>
                    <a:pt x="71751" y="86747"/>
                    <a:pt x="43220" y="86440"/>
                  </a:cubicBezTo>
                  <a:cubicBezTo>
                    <a:pt x="14730" y="86653"/>
                    <a:pt x="-1127" y="67872"/>
                    <a:pt x="0" y="43220"/>
                  </a:cubicBezTo>
                  <a:close/>
                </a:path>
                <a:path w="86440" h="86440" stroke="0" extrusionOk="0">
                  <a:moveTo>
                    <a:pt x="0" y="43220"/>
                  </a:moveTo>
                  <a:cubicBezTo>
                    <a:pt x="1159" y="20565"/>
                    <a:pt x="18848" y="-3244"/>
                    <a:pt x="43220" y="0"/>
                  </a:cubicBezTo>
                  <a:cubicBezTo>
                    <a:pt x="61828" y="1202"/>
                    <a:pt x="85210" y="17550"/>
                    <a:pt x="86440" y="43220"/>
                  </a:cubicBezTo>
                  <a:cubicBezTo>
                    <a:pt x="87360" y="64949"/>
                    <a:pt x="69528" y="81099"/>
                    <a:pt x="43220" y="86440"/>
                  </a:cubicBezTo>
                  <a:cubicBezTo>
                    <a:pt x="25145" y="82690"/>
                    <a:pt x="-1315" y="69748"/>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26097759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6" name="Subtitle 2">
            <a:extLst>
              <a:ext uri="{FF2B5EF4-FFF2-40B4-BE49-F238E27FC236}">
                <a16:creationId xmlns:a16="http://schemas.microsoft.com/office/drawing/2014/main" id="{E4FD99A9-43F4-4BA4-B2FD-DFDC2C45B583}"/>
              </a:ext>
            </a:extLst>
          </p:cNvPr>
          <p:cNvSpPr txBox="1">
            <a:spLocks/>
          </p:cNvSpPr>
          <p:nvPr/>
        </p:nvSpPr>
        <p:spPr>
          <a:xfrm>
            <a:off x="-358156" y="3606554"/>
            <a:ext cx="13235662" cy="1625945"/>
          </a:xfrm>
          <a:prstGeom prst="rect">
            <a:avLst/>
          </a:prstGeom>
        </p:spPr>
        <p:txBody>
          <a:bodyPr vert="horz" lIns="91440" tIns="45720" rIns="91440" bIns="4572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5100">
                <a:solidFill>
                  <a:schemeClr val="bg1"/>
                </a:solidFill>
              </a:rPr>
              <a:t>Hands-On Symposium on </a:t>
            </a:r>
          </a:p>
          <a:p>
            <a:r>
              <a:rPr lang="en-GB" sz="5100">
                <a:solidFill>
                  <a:schemeClr val="bg1"/>
                </a:solidFill>
              </a:rPr>
              <a:t>ARC communication and interoperability</a:t>
            </a:r>
            <a:br>
              <a:rPr lang="en-US" sz="5100"/>
            </a:br>
            <a:endParaRPr lang="en-US" sz="5100"/>
          </a:p>
        </p:txBody>
      </p:sp>
      <p:pic>
        <p:nvPicPr>
          <p:cNvPr id="2" name="Picture 1">
            <a:extLst>
              <a:ext uri="{FF2B5EF4-FFF2-40B4-BE49-F238E27FC236}">
                <a16:creationId xmlns:a16="http://schemas.microsoft.com/office/drawing/2014/main" id="{CB4A9F9C-890F-4EB5-A4F0-C2B156DE9B72}"/>
              </a:ext>
            </a:extLst>
          </p:cNvPr>
          <p:cNvPicPr>
            <a:picLocks noChangeAspect="1"/>
          </p:cNvPicPr>
          <p:nvPr/>
        </p:nvPicPr>
        <p:blipFill>
          <a:blip r:embed="rId2"/>
          <a:stretch>
            <a:fillRect/>
          </a:stretch>
        </p:blipFill>
        <p:spPr>
          <a:xfrm>
            <a:off x="3615772" y="1015973"/>
            <a:ext cx="5424231" cy="2056839"/>
          </a:xfrm>
          <a:prstGeom prst="rect">
            <a:avLst/>
          </a:prstGeom>
        </p:spPr>
      </p:pic>
      <p:sp>
        <p:nvSpPr>
          <p:cNvPr id="5" name="Subtitle 2">
            <a:extLst>
              <a:ext uri="{FF2B5EF4-FFF2-40B4-BE49-F238E27FC236}">
                <a16:creationId xmlns:a16="http://schemas.microsoft.com/office/drawing/2014/main" id="{EA0B53EE-3646-8C76-7445-3F2D7C3E036B}"/>
              </a:ext>
            </a:extLst>
          </p:cNvPr>
          <p:cNvSpPr txBox="1">
            <a:spLocks/>
          </p:cNvSpPr>
          <p:nvPr/>
        </p:nvSpPr>
        <p:spPr>
          <a:xfrm>
            <a:off x="7606514" y="5075197"/>
            <a:ext cx="3236584" cy="100745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solidFill>
                <a:schemeClr val="bg1"/>
              </a:solidFill>
            </a:endParaRPr>
          </a:p>
        </p:txBody>
      </p:sp>
      <p:sp>
        <p:nvSpPr>
          <p:cNvPr id="3" name="Subtitle 2">
            <a:extLst>
              <a:ext uri="{FF2B5EF4-FFF2-40B4-BE49-F238E27FC236}">
                <a16:creationId xmlns:a16="http://schemas.microsoft.com/office/drawing/2014/main" id="{05F9434A-ACC5-1428-E437-36E273820C3D}"/>
              </a:ext>
            </a:extLst>
          </p:cNvPr>
          <p:cNvSpPr txBox="1">
            <a:spLocks/>
          </p:cNvSpPr>
          <p:nvPr/>
        </p:nvSpPr>
        <p:spPr>
          <a:xfrm>
            <a:off x="-723646" y="5029054"/>
            <a:ext cx="13235662" cy="162594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sz="3200">
                <a:solidFill>
                  <a:schemeClr val="bg1"/>
                </a:solidFill>
              </a:rPr>
              <a:t>08.04.24 - 10.04.24</a:t>
            </a:r>
            <a:endParaRPr lang="en-US" sz="3200"/>
          </a:p>
        </p:txBody>
      </p:sp>
    </p:spTree>
    <p:extLst>
      <p:ext uri="{BB962C8B-B14F-4D97-AF65-F5344CB8AC3E}">
        <p14:creationId xmlns:p14="http://schemas.microsoft.com/office/powerpoint/2010/main" val="848981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A9482AD1-FBCE-0BA4-18B4-852FB20A5AE2}"/>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9030602" y="3750837"/>
            <a:ext cx="877594" cy="382541"/>
          </a:xfrm>
          <a:prstGeom prst="rect">
            <a:avLst/>
          </a:prstGeom>
        </p:spPr>
      </p:pic>
      <p:pic>
        <p:nvPicPr>
          <p:cNvPr id="154" name="Picture 153">
            <a:extLst>
              <a:ext uri="{FF2B5EF4-FFF2-40B4-BE49-F238E27FC236}">
                <a16:creationId xmlns:a16="http://schemas.microsoft.com/office/drawing/2014/main" id="{4F925E51-1678-0A79-BB0E-30720F3FA32E}"/>
              </a:ext>
            </a:extLst>
          </p:cNvPr>
          <p:cNvPicPr>
            <a:picLocks noChangeAspect="1"/>
          </p:cNvPicPr>
          <p:nvPr/>
        </p:nvPicPr>
        <p:blipFill>
          <a:blip r:embed="rId5"/>
          <a:stretch>
            <a:fillRect/>
          </a:stretch>
        </p:blipFill>
        <p:spPr>
          <a:xfrm>
            <a:off x="5269541" y="3011913"/>
            <a:ext cx="2109416" cy="1727752"/>
          </a:xfrm>
          <a:prstGeom prst="rect">
            <a:avLst/>
          </a:prstGeom>
        </p:spPr>
      </p:pic>
      <p:pic>
        <p:nvPicPr>
          <p:cNvPr id="100" name="Picture 2" descr="GitHub - inveniosoftware/invenio: Invenio digital library framework">
            <a:extLst>
              <a:ext uri="{FF2B5EF4-FFF2-40B4-BE49-F238E27FC236}">
                <a16:creationId xmlns:a16="http://schemas.microsoft.com/office/drawing/2014/main" id="{FA9FE29E-E639-3402-A2EA-ACE425CCA78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62880" y="4791506"/>
            <a:ext cx="1228324" cy="12283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41C9EF-BB24-3EB9-8B8D-FE29921263C4}"/>
              </a:ext>
            </a:extLst>
          </p:cNvPr>
          <p:cNvSpPr>
            <a:spLocks noGrp="1"/>
          </p:cNvSpPr>
          <p:nvPr>
            <p:ph type="title"/>
          </p:nvPr>
        </p:nvSpPr>
        <p:spPr>
          <a:xfrm>
            <a:off x="838200" y="169545"/>
            <a:ext cx="10515600" cy="1325563"/>
          </a:xfrm>
        </p:spPr>
        <p:txBody>
          <a:bodyPr/>
          <a:lstStyle/>
          <a:p>
            <a:r>
              <a:rPr lang="en-US" dirty="0"/>
              <a:t>Research metadata need to be actionable to create user benefit</a:t>
            </a:r>
            <a:endParaRPr lang="en-DE" dirty="0"/>
          </a:p>
        </p:txBody>
      </p:sp>
      <p:pic>
        <p:nvPicPr>
          <p:cNvPr id="47" name="Picture 6" descr="Research Objects">
            <a:extLst>
              <a:ext uri="{FF2B5EF4-FFF2-40B4-BE49-F238E27FC236}">
                <a16:creationId xmlns:a16="http://schemas.microsoft.com/office/drawing/2014/main" id="{A14D0145-BFAF-4175-4ADA-CB4D8BCC8F68}"/>
              </a:ext>
            </a:extLst>
          </p:cNvPr>
          <p:cNvPicPr>
            <a:picLocks noChangeAspect="1" noChangeArrowheads="1"/>
          </p:cNvPicPr>
          <p:nvPr/>
        </p:nvPicPr>
        <p:blipFill rotWithShape="1">
          <a:blip r:embed="rId8">
            <a:alphaModFix amt="50000"/>
            <a:extLst>
              <a:ext uri="{28A0092B-C50C-407E-A947-70E740481C1C}">
                <a14:useLocalDpi xmlns:a14="http://schemas.microsoft.com/office/drawing/2010/main" val="0"/>
              </a:ext>
            </a:extLst>
          </a:blip>
          <a:srcRect r="76103"/>
          <a:stretch/>
        </p:blipFill>
        <p:spPr bwMode="auto">
          <a:xfrm>
            <a:off x="6891002" y="4113068"/>
            <a:ext cx="1055854" cy="13807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pieren 7">
            <a:extLst>
              <a:ext uri="{FF2B5EF4-FFF2-40B4-BE49-F238E27FC236}">
                <a16:creationId xmlns:a16="http://schemas.microsoft.com/office/drawing/2014/main" id="{649A96FC-2009-8B2E-F97B-75106F30B985}"/>
              </a:ext>
            </a:extLst>
          </p:cNvPr>
          <p:cNvGrpSpPr>
            <a:grpSpLocks noChangeAspect="1"/>
          </p:cNvGrpSpPr>
          <p:nvPr/>
        </p:nvGrpSpPr>
        <p:grpSpPr>
          <a:xfrm>
            <a:off x="918322" y="2457230"/>
            <a:ext cx="3005784" cy="2996081"/>
            <a:chOff x="1059509" y="2357579"/>
            <a:chExt cx="2489157" cy="2481122"/>
          </a:xfrm>
        </p:grpSpPr>
        <p:pic>
          <p:nvPicPr>
            <p:cNvPr id="3" name="Picture 2">
              <a:extLst>
                <a:ext uri="{FF2B5EF4-FFF2-40B4-BE49-F238E27FC236}">
                  <a16:creationId xmlns:a16="http://schemas.microsoft.com/office/drawing/2014/main" id="{FD363E5E-B34D-DF60-9F0E-8292DBE8D6E1}"/>
                </a:ext>
              </a:extLst>
            </p:cNvPr>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Lst>
            </a:blip>
            <a:srcRect l="2446" t="6492" r="1679" b="1716"/>
            <a:stretch/>
          </p:blipFill>
          <p:spPr>
            <a:xfrm>
              <a:off x="1059509" y="2357579"/>
              <a:ext cx="2489157" cy="2481122"/>
            </a:xfrm>
            <a:prstGeom prst="rect">
              <a:avLst/>
            </a:prstGeom>
          </p:spPr>
        </p:pic>
        <p:grpSp>
          <p:nvGrpSpPr>
            <p:cNvPr id="65" name="Group 64">
              <a:extLst>
                <a:ext uri="{FF2B5EF4-FFF2-40B4-BE49-F238E27FC236}">
                  <a16:creationId xmlns:a16="http://schemas.microsoft.com/office/drawing/2014/main" id="{71230B9A-C127-EA3A-8B34-FC18FC991488}"/>
                </a:ext>
              </a:extLst>
            </p:cNvPr>
            <p:cNvGrpSpPr/>
            <p:nvPr/>
          </p:nvGrpSpPr>
          <p:grpSpPr>
            <a:xfrm>
              <a:off x="1796671" y="3090724"/>
              <a:ext cx="1014832" cy="1014832"/>
              <a:chOff x="3103147" y="2745194"/>
              <a:chExt cx="880813" cy="880813"/>
            </a:xfrm>
          </p:grpSpPr>
          <p:sp>
            <p:nvSpPr>
              <p:cNvPr id="66" name="Oval 65">
                <a:extLst>
                  <a:ext uri="{FF2B5EF4-FFF2-40B4-BE49-F238E27FC236}">
                    <a16:creationId xmlns:a16="http://schemas.microsoft.com/office/drawing/2014/main" id="{7B10C32A-1FA1-3CD8-E253-CD57E914C774}"/>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67" name="Group 66">
                <a:extLst>
                  <a:ext uri="{FF2B5EF4-FFF2-40B4-BE49-F238E27FC236}">
                    <a16:creationId xmlns:a16="http://schemas.microsoft.com/office/drawing/2014/main" id="{0FA0A00C-2C11-E902-384E-B9D5D811CF8F}"/>
                  </a:ext>
                </a:extLst>
              </p:cNvPr>
              <p:cNvGrpSpPr/>
              <p:nvPr/>
            </p:nvGrpSpPr>
            <p:grpSpPr>
              <a:xfrm>
                <a:off x="3262725" y="2861337"/>
                <a:ext cx="607590" cy="596238"/>
                <a:chOff x="5530850" y="1793347"/>
                <a:chExt cx="670015" cy="657496"/>
              </a:xfrm>
            </p:grpSpPr>
            <p:sp>
              <p:nvSpPr>
                <p:cNvPr id="68" name="Freeform: Shape 67">
                  <a:extLst>
                    <a:ext uri="{FF2B5EF4-FFF2-40B4-BE49-F238E27FC236}">
                      <a16:creationId xmlns:a16="http://schemas.microsoft.com/office/drawing/2014/main" id="{57554F2D-1632-8438-20C7-49BFA80F485E}"/>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69" name="Freeform: Shape 68">
                  <a:extLst>
                    <a:ext uri="{FF2B5EF4-FFF2-40B4-BE49-F238E27FC236}">
                      <a16:creationId xmlns:a16="http://schemas.microsoft.com/office/drawing/2014/main" id="{E250B4AA-9770-A4A1-8EB0-881CA7420DB2}"/>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70" name="Group 69">
                  <a:extLst>
                    <a:ext uri="{FF2B5EF4-FFF2-40B4-BE49-F238E27FC236}">
                      <a16:creationId xmlns:a16="http://schemas.microsoft.com/office/drawing/2014/main" id="{1027095B-2E15-E890-3FAA-A510E9894E2C}"/>
                    </a:ext>
                  </a:extLst>
                </p:cNvPr>
                <p:cNvGrpSpPr/>
                <p:nvPr/>
              </p:nvGrpSpPr>
              <p:grpSpPr>
                <a:xfrm>
                  <a:off x="5997224" y="2002850"/>
                  <a:ext cx="203641" cy="447993"/>
                  <a:chOff x="3963392" y="4315517"/>
                  <a:chExt cx="100956" cy="222094"/>
                </a:xfrm>
              </p:grpSpPr>
              <p:sp>
                <p:nvSpPr>
                  <p:cNvPr id="71" name="Freeform: Shape 70">
                    <a:extLst>
                      <a:ext uri="{FF2B5EF4-FFF2-40B4-BE49-F238E27FC236}">
                        <a16:creationId xmlns:a16="http://schemas.microsoft.com/office/drawing/2014/main" id="{B491FCAF-60A4-B17C-C68B-62B1E08DEAAB}"/>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72" name="Group 71">
                    <a:extLst>
                      <a:ext uri="{FF2B5EF4-FFF2-40B4-BE49-F238E27FC236}">
                        <a16:creationId xmlns:a16="http://schemas.microsoft.com/office/drawing/2014/main" id="{7727CF06-645A-7683-F8F2-28D3EEF220EF}"/>
                      </a:ext>
                    </a:extLst>
                  </p:cNvPr>
                  <p:cNvGrpSpPr/>
                  <p:nvPr/>
                </p:nvGrpSpPr>
                <p:grpSpPr>
                  <a:xfrm>
                    <a:off x="3988509" y="4315517"/>
                    <a:ext cx="42744" cy="63014"/>
                    <a:chOff x="2791534" y="4674292"/>
                    <a:chExt cx="42744" cy="63014"/>
                  </a:xfrm>
                </p:grpSpPr>
                <p:sp>
                  <p:nvSpPr>
                    <p:cNvPr id="73" name="Freeform: Shape 72">
                      <a:extLst>
                        <a:ext uri="{FF2B5EF4-FFF2-40B4-BE49-F238E27FC236}">
                          <a16:creationId xmlns:a16="http://schemas.microsoft.com/office/drawing/2014/main" id="{2BEAF07C-8B3D-ACA3-787B-0676448CCB08}"/>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4" name="Freeform: Shape 73">
                      <a:extLst>
                        <a:ext uri="{FF2B5EF4-FFF2-40B4-BE49-F238E27FC236}">
                          <a16:creationId xmlns:a16="http://schemas.microsoft.com/office/drawing/2014/main" id="{D1C58B75-C7B9-76DC-CF71-17622F653FE4}"/>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5" name="Freeform: Shape 74">
                      <a:extLst>
                        <a:ext uri="{FF2B5EF4-FFF2-40B4-BE49-F238E27FC236}">
                          <a16:creationId xmlns:a16="http://schemas.microsoft.com/office/drawing/2014/main" id="{89B3BB13-FE2F-3A19-055B-A2E69D273797}"/>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6" name="Freeform: Shape 75">
                      <a:extLst>
                        <a:ext uri="{FF2B5EF4-FFF2-40B4-BE49-F238E27FC236}">
                          <a16:creationId xmlns:a16="http://schemas.microsoft.com/office/drawing/2014/main" id="{3565BBEB-CF45-0C11-34FA-5279CF305E76}"/>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grpSp>
      <p:cxnSp>
        <p:nvCxnSpPr>
          <p:cNvPr id="77" name="Straight Arrow Connector 76">
            <a:extLst>
              <a:ext uri="{FF2B5EF4-FFF2-40B4-BE49-F238E27FC236}">
                <a16:creationId xmlns:a16="http://schemas.microsoft.com/office/drawing/2014/main" id="{8E7CFC6B-C60F-03B9-E744-9F2BBDEB1822}"/>
              </a:ext>
            </a:extLst>
          </p:cNvPr>
          <p:cNvCxnSpPr>
            <a:cxnSpLocks/>
          </p:cNvCxnSpPr>
          <p:nvPr/>
        </p:nvCxnSpPr>
        <p:spPr>
          <a:xfrm>
            <a:off x="4148831" y="3955270"/>
            <a:ext cx="741160"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96E73AC-836B-691C-3026-3FAA2552FF09}"/>
              </a:ext>
            </a:extLst>
          </p:cNvPr>
          <p:cNvCxnSpPr>
            <a:cxnSpLocks/>
          </p:cNvCxnSpPr>
          <p:nvPr/>
        </p:nvCxnSpPr>
        <p:spPr>
          <a:xfrm>
            <a:off x="7955089" y="5121478"/>
            <a:ext cx="754967"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9ED0CEF8-A7DD-A4AF-62A8-D20CAC6239AC}"/>
              </a:ext>
            </a:extLst>
          </p:cNvPr>
          <p:cNvSpPr txBox="1"/>
          <p:nvPr/>
        </p:nvSpPr>
        <p:spPr>
          <a:xfrm>
            <a:off x="9074129" y="4082588"/>
            <a:ext cx="1405449" cy="338554"/>
          </a:xfrm>
          <a:prstGeom prst="rect">
            <a:avLst/>
          </a:prstGeom>
          <a:noFill/>
        </p:spPr>
        <p:txBody>
          <a:bodyPr wrap="none" rtlCol="0">
            <a:spAutoFit/>
          </a:bodyPr>
          <a:lstStyle/>
          <a:p>
            <a:pPr algn="ctr"/>
            <a:r>
              <a:rPr lang="en-US" sz="1600" i="1">
                <a:solidFill>
                  <a:schemeClr val="accent1"/>
                </a:solidFill>
              </a:rPr>
              <a:t>dataset search</a:t>
            </a:r>
          </a:p>
        </p:txBody>
      </p:sp>
      <p:pic>
        <p:nvPicPr>
          <p:cNvPr id="82" name="Picture 4" descr="Google logo PNG">
            <a:extLst>
              <a:ext uri="{FF2B5EF4-FFF2-40B4-BE49-F238E27FC236}">
                <a16:creationId xmlns:a16="http://schemas.microsoft.com/office/drawing/2014/main" id="{364B50AC-9FBB-0104-5E71-A83DAD2A5133}"/>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492617" y="3410774"/>
            <a:ext cx="1037356" cy="691571"/>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1DD2F96E-D58E-FD40-2CEF-D14DAE2D6C93}"/>
              </a:ext>
            </a:extLst>
          </p:cNvPr>
          <p:cNvCxnSpPr>
            <a:cxnSpLocks/>
          </p:cNvCxnSpPr>
          <p:nvPr/>
        </p:nvCxnSpPr>
        <p:spPr>
          <a:xfrm flipV="1">
            <a:off x="7892675" y="2458497"/>
            <a:ext cx="719439" cy="393781"/>
          </a:xfrm>
          <a:prstGeom prst="straightConnector1">
            <a:avLst/>
          </a:prstGeom>
          <a:ln w="76200" cap="r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6127DFD-E005-D308-2D4C-65F68FDFE861}"/>
              </a:ext>
            </a:extLst>
          </p:cNvPr>
          <p:cNvSpPr txBox="1"/>
          <p:nvPr/>
        </p:nvSpPr>
        <p:spPr>
          <a:xfrm>
            <a:off x="8988461" y="5614737"/>
            <a:ext cx="1541512" cy="338554"/>
          </a:xfrm>
          <a:prstGeom prst="rect">
            <a:avLst/>
          </a:prstGeom>
          <a:noFill/>
        </p:spPr>
        <p:txBody>
          <a:bodyPr wrap="none" rtlCol="0">
            <a:spAutoFit/>
          </a:bodyPr>
          <a:lstStyle/>
          <a:p>
            <a:pPr algn="ctr"/>
            <a:r>
              <a:rPr lang="en-US" sz="1600" i="1">
                <a:solidFill>
                  <a:schemeClr val="accent1"/>
                </a:solidFill>
              </a:rPr>
              <a:t>data publication</a:t>
            </a:r>
          </a:p>
        </p:txBody>
      </p:sp>
      <p:sp>
        <p:nvSpPr>
          <p:cNvPr id="6" name="TextBox 5">
            <a:extLst>
              <a:ext uri="{FF2B5EF4-FFF2-40B4-BE49-F238E27FC236}">
                <a16:creationId xmlns:a16="http://schemas.microsoft.com/office/drawing/2014/main" id="{21038C87-C15D-6394-BCB9-09C5BD75526D}"/>
              </a:ext>
            </a:extLst>
          </p:cNvPr>
          <p:cNvSpPr txBox="1"/>
          <p:nvPr/>
        </p:nvSpPr>
        <p:spPr>
          <a:xfrm>
            <a:off x="8658349" y="2826968"/>
            <a:ext cx="2237008" cy="338554"/>
          </a:xfrm>
          <a:prstGeom prst="rect">
            <a:avLst/>
          </a:prstGeom>
          <a:noFill/>
        </p:spPr>
        <p:txBody>
          <a:bodyPr wrap="square" rtlCol="0">
            <a:spAutoFit/>
          </a:bodyPr>
          <a:lstStyle/>
          <a:p>
            <a:pPr algn="ctr"/>
            <a:r>
              <a:rPr lang="en-US" sz="1600" i="1" dirty="0">
                <a:solidFill>
                  <a:schemeClr val="accent1"/>
                </a:solidFill>
              </a:rPr>
              <a:t>specializes endpoints </a:t>
            </a:r>
            <a:endParaRPr lang="en-US" i="1" dirty="0">
              <a:solidFill>
                <a:schemeClr val="accent1"/>
              </a:solidFill>
            </a:endParaRPr>
          </a:p>
        </p:txBody>
      </p:sp>
      <p:grpSp>
        <p:nvGrpSpPr>
          <p:cNvPr id="11" name="Gruppieren 10">
            <a:extLst>
              <a:ext uri="{FF2B5EF4-FFF2-40B4-BE49-F238E27FC236}">
                <a16:creationId xmlns:a16="http://schemas.microsoft.com/office/drawing/2014/main" id="{D11D9203-0A47-7B88-356F-1D586A1CA9ED}"/>
              </a:ext>
            </a:extLst>
          </p:cNvPr>
          <p:cNvGrpSpPr>
            <a:grpSpLocks noChangeAspect="1"/>
          </p:cNvGrpSpPr>
          <p:nvPr/>
        </p:nvGrpSpPr>
        <p:grpSpPr>
          <a:xfrm>
            <a:off x="8462857" y="1473432"/>
            <a:ext cx="2627993" cy="1421461"/>
            <a:chOff x="8810401" y="1809922"/>
            <a:chExt cx="1721899" cy="931362"/>
          </a:xfrm>
        </p:grpSpPr>
        <p:grpSp>
          <p:nvGrpSpPr>
            <p:cNvPr id="155" name="Group 154">
              <a:extLst>
                <a:ext uri="{FF2B5EF4-FFF2-40B4-BE49-F238E27FC236}">
                  <a16:creationId xmlns:a16="http://schemas.microsoft.com/office/drawing/2014/main" id="{67EDA8D9-AB21-7782-83D3-81846E9D3267}"/>
                </a:ext>
              </a:extLst>
            </p:cNvPr>
            <p:cNvGrpSpPr/>
            <p:nvPr/>
          </p:nvGrpSpPr>
          <p:grpSpPr>
            <a:xfrm>
              <a:off x="8810401" y="1809922"/>
              <a:ext cx="1721899" cy="748849"/>
              <a:chOff x="8124069" y="4255980"/>
              <a:chExt cx="3247869" cy="1412490"/>
            </a:xfrm>
          </p:grpSpPr>
          <p:pic>
            <p:nvPicPr>
              <p:cNvPr id="156" name="Google Shape;99;p17">
                <a:extLst>
                  <a:ext uri="{FF2B5EF4-FFF2-40B4-BE49-F238E27FC236}">
                    <a16:creationId xmlns:a16="http://schemas.microsoft.com/office/drawing/2014/main" id="{2B35488B-A0CC-4D78-D88D-FDB11E5D959F}"/>
                  </a:ext>
                </a:extLst>
              </p:cNvPr>
              <p:cNvPicPr/>
              <p:nvPr/>
            </p:nvPicPr>
            <p:blipFill>
              <a:blip r:embed="rId13">
                <a:duotone>
                  <a:schemeClr val="accent3">
                    <a:shade val="45000"/>
                    <a:satMod val="135000"/>
                  </a:schemeClr>
                  <a:prstClr val="white"/>
                </a:duotone>
              </a:blip>
              <a:stretch/>
            </p:blipFill>
            <p:spPr>
              <a:xfrm>
                <a:off x="8124069" y="4546967"/>
                <a:ext cx="1393855" cy="742008"/>
              </a:xfrm>
              <a:prstGeom prst="rect">
                <a:avLst/>
              </a:prstGeom>
              <a:ln>
                <a:noFill/>
              </a:ln>
            </p:spPr>
          </p:pic>
          <p:grpSp>
            <p:nvGrpSpPr>
              <p:cNvPr id="157" name="Group 156">
                <a:extLst>
                  <a:ext uri="{FF2B5EF4-FFF2-40B4-BE49-F238E27FC236}">
                    <a16:creationId xmlns:a16="http://schemas.microsoft.com/office/drawing/2014/main" id="{D6E05F71-E4EF-18BE-EBF8-5D1578A49312}"/>
                  </a:ext>
                </a:extLst>
              </p:cNvPr>
              <p:cNvGrpSpPr/>
              <p:nvPr/>
            </p:nvGrpSpPr>
            <p:grpSpPr>
              <a:xfrm>
                <a:off x="9458360" y="4763599"/>
                <a:ext cx="1913578" cy="705136"/>
                <a:chOff x="8398973" y="3677012"/>
                <a:chExt cx="1913578" cy="705136"/>
              </a:xfrm>
            </p:grpSpPr>
            <p:pic>
              <p:nvPicPr>
                <p:cNvPr id="160" name="Google Shape;98;p17">
                  <a:extLst>
                    <a:ext uri="{FF2B5EF4-FFF2-40B4-BE49-F238E27FC236}">
                      <a16:creationId xmlns:a16="http://schemas.microsoft.com/office/drawing/2014/main" id="{252037CE-E4B2-F726-59EE-129D7E59996C}"/>
                    </a:ext>
                  </a:extLst>
                </p:cNvPr>
                <p:cNvPicPr/>
                <p:nvPr/>
              </p:nvPicPr>
              <p:blipFill>
                <a:blip r:embed="rId14">
                  <a:duotone>
                    <a:schemeClr val="accent3">
                      <a:shade val="45000"/>
                      <a:satMod val="135000"/>
                    </a:schemeClr>
                    <a:prstClr val="white"/>
                  </a:duotone>
                </a:blip>
                <a:srcRect l="9419" t="23305" r="84627" b="67198"/>
                <a:stretch/>
              </p:blipFill>
              <p:spPr>
                <a:xfrm>
                  <a:off x="8398973" y="3677012"/>
                  <a:ext cx="760310" cy="705136"/>
                </a:xfrm>
                <a:prstGeom prst="rect">
                  <a:avLst/>
                </a:prstGeom>
                <a:ln>
                  <a:noFill/>
                </a:ln>
              </p:spPr>
            </p:pic>
            <p:sp>
              <p:nvSpPr>
                <p:cNvPr id="161" name="CustomShape 9">
                  <a:extLst>
                    <a:ext uri="{FF2B5EF4-FFF2-40B4-BE49-F238E27FC236}">
                      <a16:creationId xmlns:a16="http://schemas.microsoft.com/office/drawing/2014/main" id="{8AF8E4EC-2D9F-1A81-A06B-08A336DD9F1B}"/>
                    </a:ext>
                  </a:extLst>
                </p:cNvPr>
                <p:cNvSpPr/>
                <p:nvPr/>
              </p:nvSpPr>
              <p:spPr>
                <a:xfrm>
                  <a:off x="8926205" y="3867066"/>
                  <a:ext cx="1386346" cy="236978"/>
                </a:xfrm>
                <a:prstGeom prst="rect">
                  <a:avLst/>
                </a:prstGeom>
                <a:noFill/>
                <a:ln>
                  <a:noFill/>
                </a:ln>
              </p:spPr>
              <p:style>
                <a:lnRef idx="0">
                  <a:scrgbClr r="0" g="0" b="0"/>
                </a:lnRef>
                <a:fillRef idx="0">
                  <a:scrgbClr r="0" g="0" b="0"/>
                </a:fillRef>
                <a:effectRef idx="0">
                  <a:scrgbClr r="0" g="0" b="0"/>
                </a:effectRef>
                <a:fontRef idx="minor"/>
              </p:style>
              <p:txBody>
                <a:bodyPr tIns="91440" bIns="91440">
                  <a:noAutofit/>
                </a:bodyPr>
                <a:lstStyle/>
                <a:p>
                  <a:pPr>
                    <a:lnSpc>
                      <a:spcPct val="100000"/>
                    </a:lnSpc>
                  </a:pPr>
                  <a:r>
                    <a:rPr lang="en-GB" sz="700" b="0" strike="noStrike" spc="-1">
                      <a:solidFill>
                        <a:srgbClr val="595959"/>
                      </a:solidFill>
                      <a:latin typeface="Arial"/>
                      <a:ea typeface="Arial"/>
                    </a:rPr>
                    <a:t>EBI: </a:t>
                  </a:r>
                  <a:r>
                    <a:rPr lang="en-GB" sz="700" b="0" strike="noStrike" spc="-1" err="1">
                      <a:solidFill>
                        <a:srgbClr val="595959"/>
                      </a:solidFill>
                      <a:latin typeface="Arial"/>
                      <a:ea typeface="Arial"/>
                    </a:rPr>
                    <a:t>MetaboLights</a:t>
                  </a:r>
                  <a:endParaRPr lang="en-GB" sz="700" b="0" strike="noStrike" spc="-1">
                    <a:latin typeface="Arial"/>
                  </a:endParaRPr>
                </a:p>
              </p:txBody>
            </p:sp>
          </p:grpSp>
          <p:pic>
            <p:nvPicPr>
              <p:cNvPr id="158" name="Picture 4" descr="logo">
                <a:extLst>
                  <a:ext uri="{FF2B5EF4-FFF2-40B4-BE49-F238E27FC236}">
                    <a16:creationId xmlns:a16="http://schemas.microsoft.com/office/drawing/2014/main" id="{5C2C5068-D302-66D0-5DC1-64BC8745A3CC}"/>
                  </a:ext>
                </a:extLst>
              </p:cNvPr>
              <p:cNvPicPr>
                <a:picLocks noChangeAspect="1" noChangeArrowheads="1"/>
              </p:cNvPicPr>
              <p:nvPr/>
            </p:nvPicPr>
            <p:blipFill>
              <a:blip r:embed="rId15"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84074" y="5417477"/>
                <a:ext cx="1508317" cy="250993"/>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8" descr="GEO Logo">
                <a:extLst>
                  <a:ext uri="{FF2B5EF4-FFF2-40B4-BE49-F238E27FC236}">
                    <a16:creationId xmlns:a16="http://schemas.microsoft.com/office/drawing/2014/main" id="{10A08872-2930-F19D-FD55-FB75AF457881}"/>
                  </a:ext>
                </a:extLst>
              </p:cNvPr>
              <p:cNvPicPr>
                <a:picLocks noChangeAspect="1" noChangeArrowheads="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23023" y="4255980"/>
                <a:ext cx="1158563" cy="531669"/>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Grafik 13">
              <a:extLst>
                <a:ext uri="{FF2B5EF4-FFF2-40B4-BE49-F238E27FC236}">
                  <a16:creationId xmlns:a16="http://schemas.microsoft.com/office/drawing/2014/main" id="{1C5D339F-941A-8D6C-E9FC-33A55971F925}"/>
                </a:ext>
              </a:extLst>
            </p:cNvPr>
            <p:cNvPicPr>
              <a:picLocks noChangeAspect="1"/>
            </p:cNvPicPr>
            <p:nvPr/>
          </p:nvPicPr>
          <p:blipFill>
            <a:blip r:embed="rId17">
              <a:duotone>
                <a:prstClr val="black"/>
                <a:schemeClr val="accent3">
                  <a:tint val="45000"/>
                  <a:satMod val="400000"/>
                </a:schemeClr>
              </a:duotone>
            </a:blip>
            <a:stretch>
              <a:fillRect/>
            </a:stretch>
          </p:blipFill>
          <p:spPr>
            <a:xfrm>
              <a:off x="9832289" y="2355988"/>
              <a:ext cx="614228" cy="385296"/>
            </a:xfrm>
            <a:prstGeom prst="rect">
              <a:avLst/>
            </a:prstGeom>
          </p:spPr>
        </p:pic>
      </p:grpSp>
      <p:cxnSp>
        <p:nvCxnSpPr>
          <p:cNvPr id="12" name="Straight Arrow Connector 97">
            <a:extLst>
              <a:ext uri="{FF2B5EF4-FFF2-40B4-BE49-F238E27FC236}">
                <a16:creationId xmlns:a16="http://schemas.microsoft.com/office/drawing/2014/main" id="{AE868318-CD2D-0BFF-9B84-7E4E33B81127}"/>
              </a:ext>
            </a:extLst>
          </p:cNvPr>
          <p:cNvCxnSpPr>
            <a:cxnSpLocks/>
          </p:cNvCxnSpPr>
          <p:nvPr/>
        </p:nvCxnSpPr>
        <p:spPr>
          <a:xfrm flipH="1">
            <a:off x="7892675" y="4006147"/>
            <a:ext cx="719439" cy="393781"/>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73157C82-1D6E-35E4-5FEB-AC98B310C3A2}"/>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8916619" y="4697671"/>
            <a:ext cx="1303396" cy="435225"/>
          </a:xfrm>
          <a:prstGeom prst="rect">
            <a:avLst/>
          </a:prstGeom>
        </p:spPr>
      </p:pic>
    </p:spTree>
    <p:extLst>
      <p:ext uri="{BB962C8B-B14F-4D97-AF65-F5344CB8AC3E}">
        <p14:creationId xmlns:p14="http://schemas.microsoft.com/office/powerpoint/2010/main" val="3839595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D79C6-441E-97A5-0D76-5E231CCEEE0A}"/>
              </a:ext>
            </a:extLst>
          </p:cNvPr>
          <p:cNvSpPr>
            <a:spLocks noGrp="1"/>
          </p:cNvSpPr>
          <p:nvPr>
            <p:ph type="title"/>
          </p:nvPr>
        </p:nvSpPr>
        <p:spPr/>
        <p:txBody>
          <a:bodyPr/>
          <a:lstStyle/>
          <a:p>
            <a:r>
              <a:rPr lang="en-US" dirty="0"/>
              <a:t>Requirements for actionability in FDOs</a:t>
            </a:r>
            <a:endParaRPr lang="LID4096" dirty="0"/>
          </a:p>
        </p:txBody>
      </p:sp>
      <p:pic>
        <p:nvPicPr>
          <p:cNvPr id="4" name="Picture 3">
            <a:extLst>
              <a:ext uri="{FF2B5EF4-FFF2-40B4-BE49-F238E27FC236}">
                <a16:creationId xmlns:a16="http://schemas.microsoft.com/office/drawing/2014/main" id="{EC7583EC-7431-7C37-5A65-B10D4F5DF31E}"/>
              </a:ext>
            </a:extLst>
          </p:cNvPr>
          <p:cNvPicPr>
            <a:picLocks noChangeAspect="1"/>
          </p:cNvPicPr>
          <p:nvPr/>
        </p:nvPicPr>
        <p:blipFill>
          <a:blip r:embed="rId3"/>
          <a:stretch>
            <a:fillRect/>
          </a:stretch>
        </p:blipFill>
        <p:spPr>
          <a:xfrm>
            <a:off x="7158303" y="2565124"/>
            <a:ext cx="2109416" cy="1727752"/>
          </a:xfrm>
          <a:prstGeom prst="rect">
            <a:avLst/>
          </a:prstGeom>
        </p:spPr>
      </p:pic>
      <p:sp>
        <p:nvSpPr>
          <p:cNvPr id="7" name="Oval 6">
            <a:extLst>
              <a:ext uri="{FF2B5EF4-FFF2-40B4-BE49-F238E27FC236}">
                <a16:creationId xmlns:a16="http://schemas.microsoft.com/office/drawing/2014/main" id="{5E7A6054-3E94-0ADC-099D-FC6947A3DD54}"/>
              </a:ext>
            </a:extLst>
          </p:cNvPr>
          <p:cNvSpPr/>
          <p:nvPr/>
        </p:nvSpPr>
        <p:spPr>
          <a:xfrm>
            <a:off x="10030251" y="3133295"/>
            <a:ext cx="324000" cy="322342"/>
          </a:xfrm>
          <a:prstGeom prst="ellipse">
            <a:avLst/>
          </a:prstGeom>
          <a:solidFill>
            <a:schemeClr val="accent3"/>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Content Placeholder 69">
            <a:extLst>
              <a:ext uri="{FF2B5EF4-FFF2-40B4-BE49-F238E27FC236}">
                <a16:creationId xmlns:a16="http://schemas.microsoft.com/office/drawing/2014/main" id="{94210E82-A1E8-0BAF-D596-CC001BAD1069}"/>
              </a:ext>
            </a:extLst>
          </p:cNvPr>
          <p:cNvSpPr>
            <a:spLocks noGrp="1"/>
          </p:cNvSpPr>
          <p:nvPr>
            <p:ph idx="1"/>
          </p:nvPr>
        </p:nvSpPr>
        <p:spPr>
          <a:xfrm>
            <a:off x="838200" y="5633907"/>
            <a:ext cx="10515600" cy="543055"/>
          </a:xfrm>
        </p:spPr>
        <p:txBody>
          <a:bodyPr/>
          <a:lstStyle/>
          <a:p>
            <a:pPr marL="0" indent="0">
              <a:buNone/>
            </a:pPr>
            <a:r>
              <a:rPr lang="en-US" dirty="0"/>
              <a:t>Only consistently structured data can be consistently acted on</a:t>
            </a:r>
          </a:p>
        </p:txBody>
      </p:sp>
      <p:pic>
        <p:nvPicPr>
          <p:cNvPr id="10" name="Graphic 9" descr="Robot outline">
            <a:extLst>
              <a:ext uri="{FF2B5EF4-FFF2-40B4-BE49-F238E27FC236}">
                <a16:creationId xmlns:a16="http://schemas.microsoft.com/office/drawing/2014/main" id="{86FA73C8-1C21-E6CE-F7A6-8555BF2F1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70809" y="2933655"/>
            <a:ext cx="1447800" cy="1447800"/>
          </a:xfrm>
          <a:prstGeom prst="rect">
            <a:avLst/>
          </a:prstGeom>
        </p:spPr>
      </p:pic>
      <p:sp>
        <p:nvSpPr>
          <p:cNvPr id="14" name="Rectangle 13">
            <a:extLst>
              <a:ext uri="{FF2B5EF4-FFF2-40B4-BE49-F238E27FC236}">
                <a16:creationId xmlns:a16="http://schemas.microsoft.com/office/drawing/2014/main" id="{12FA64DC-A720-7615-BF3F-D6F0D3B30A73}"/>
              </a:ext>
            </a:extLst>
          </p:cNvPr>
          <p:cNvSpPr/>
          <p:nvPr/>
        </p:nvSpPr>
        <p:spPr>
          <a:xfrm>
            <a:off x="2658082" y="3118022"/>
            <a:ext cx="289534" cy="322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Oval 14">
            <a:extLst>
              <a:ext uri="{FF2B5EF4-FFF2-40B4-BE49-F238E27FC236}">
                <a16:creationId xmlns:a16="http://schemas.microsoft.com/office/drawing/2014/main" id="{546A7AC6-D4DA-5377-B68D-A6A4AF340AF3}"/>
              </a:ext>
            </a:extLst>
          </p:cNvPr>
          <p:cNvSpPr/>
          <p:nvPr/>
        </p:nvSpPr>
        <p:spPr>
          <a:xfrm>
            <a:off x="3710148" y="3155711"/>
            <a:ext cx="324000" cy="322342"/>
          </a:xfrm>
          <a:prstGeom prst="ellipse">
            <a:avLst/>
          </a:prstGeom>
          <a:solidFill>
            <a:schemeClr val="accent2"/>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Graphic 15" descr="Robot outline">
            <a:extLst>
              <a:ext uri="{FF2B5EF4-FFF2-40B4-BE49-F238E27FC236}">
                <a16:creationId xmlns:a16="http://schemas.microsoft.com/office/drawing/2014/main" id="{9729C8C6-C90D-881A-02B0-5F522DEC20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50706" y="2956071"/>
            <a:ext cx="1447800" cy="1447800"/>
          </a:xfrm>
          <a:prstGeom prst="rect">
            <a:avLst/>
          </a:prstGeom>
        </p:spPr>
      </p:pic>
      <p:sp>
        <p:nvSpPr>
          <p:cNvPr id="17" name="TextBox 16">
            <a:extLst>
              <a:ext uri="{FF2B5EF4-FFF2-40B4-BE49-F238E27FC236}">
                <a16:creationId xmlns:a16="http://schemas.microsoft.com/office/drawing/2014/main" id="{101274C3-4208-2B8D-90DF-6858DD7598DD}"/>
              </a:ext>
            </a:extLst>
          </p:cNvPr>
          <p:cNvSpPr txBox="1"/>
          <p:nvPr/>
        </p:nvSpPr>
        <p:spPr>
          <a:xfrm>
            <a:off x="4456295" y="2284255"/>
            <a:ext cx="577402" cy="1107996"/>
          </a:xfrm>
          <a:prstGeom prst="rect">
            <a:avLst/>
          </a:prstGeom>
          <a:noFill/>
        </p:spPr>
        <p:txBody>
          <a:bodyPr wrap="none" rtlCol="0">
            <a:spAutoFit/>
          </a:bodyPr>
          <a:lstStyle/>
          <a:p>
            <a:r>
              <a:rPr lang="en-GB" sz="6600" b="1" dirty="0"/>
              <a:t>?</a:t>
            </a:r>
            <a:endParaRPr lang="LID4096" sz="6600" b="1" dirty="0"/>
          </a:p>
        </p:txBody>
      </p:sp>
      <p:sp>
        <p:nvSpPr>
          <p:cNvPr id="18" name="Rectangle: Rounded Corners 17">
            <a:extLst>
              <a:ext uri="{FF2B5EF4-FFF2-40B4-BE49-F238E27FC236}">
                <a16:creationId xmlns:a16="http://schemas.microsoft.com/office/drawing/2014/main" id="{E7A48409-76B0-1E27-D168-3E88A5B78BDA}"/>
              </a:ext>
            </a:extLst>
          </p:cNvPr>
          <p:cNvSpPr/>
          <p:nvPr/>
        </p:nvSpPr>
        <p:spPr>
          <a:xfrm>
            <a:off x="833688" y="2587540"/>
            <a:ext cx="2112712" cy="17431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LID4096"/>
          </a:p>
        </p:txBody>
      </p:sp>
      <p:sp>
        <p:nvSpPr>
          <p:cNvPr id="26" name="Oval 25">
            <a:extLst>
              <a:ext uri="{FF2B5EF4-FFF2-40B4-BE49-F238E27FC236}">
                <a16:creationId xmlns:a16="http://schemas.microsoft.com/office/drawing/2014/main" id="{A178A4F6-F28B-31F3-A469-4919C826EDE7}"/>
              </a:ext>
            </a:extLst>
          </p:cNvPr>
          <p:cNvSpPr/>
          <p:nvPr/>
        </p:nvSpPr>
        <p:spPr>
          <a:xfrm>
            <a:off x="2779514" y="3162155"/>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28" name="Graphic 27" descr="Lightbulb with solid fill">
            <a:extLst>
              <a:ext uri="{FF2B5EF4-FFF2-40B4-BE49-F238E27FC236}">
                <a16:creationId xmlns:a16="http://schemas.microsoft.com/office/drawing/2014/main" id="{8071BCB0-CB69-4A5E-41A4-43CAA468EE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31719" y="2395105"/>
            <a:ext cx="760606" cy="760606"/>
          </a:xfrm>
          <a:prstGeom prst="rect">
            <a:avLst/>
          </a:prstGeom>
        </p:spPr>
      </p:pic>
      <p:sp>
        <p:nvSpPr>
          <p:cNvPr id="29" name="Oval 28">
            <a:extLst>
              <a:ext uri="{FF2B5EF4-FFF2-40B4-BE49-F238E27FC236}">
                <a16:creationId xmlns:a16="http://schemas.microsoft.com/office/drawing/2014/main" id="{670E866A-7CDA-B5ED-AF71-6B8CDC568BD6}"/>
              </a:ext>
            </a:extLst>
          </p:cNvPr>
          <p:cNvSpPr/>
          <p:nvPr/>
        </p:nvSpPr>
        <p:spPr>
          <a:xfrm>
            <a:off x="9097869" y="3164748"/>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3" name="Graphic 2">
            <a:extLst>
              <a:ext uri="{FF2B5EF4-FFF2-40B4-BE49-F238E27FC236}">
                <a16:creationId xmlns:a16="http://schemas.microsoft.com/office/drawing/2014/main" id="{EEE47238-F215-1ACE-BA04-2705EC337246}"/>
              </a:ext>
            </a:extLst>
          </p:cNvPr>
          <p:cNvGrpSpPr/>
          <p:nvPr/>
        </p:nvGrpSpPr>
        <p:grpSpPr>
          <a:xfrm>
            <a:off x="8840575" y="3840988"/>
            <a:ext cx="910550" cy="903775"/>
            <a:chOff x="2312642" y="2487229"/>
            <a:chExt cx="1821100" cy="1807550"/>
          </a:xfrm>
        </p:grpSpPr>
        <p:sp>
          <p:nvSpPr>
            <p:cNvPr id="6" name="Free-form: Shape 5">
              <a:extLst>
                <a:ext uri="{FF2B5EF4-FFF2-40B4-BE49-F238E27FC236}">
                  <a16:creationId xmlns:a16="http://schemas.microsoft.com/office/drawing/2014/main" id="{35E73A32-72DA-F968-AFF2-00D8FEC0331A}"/>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9" name="Free-form: Shape 8">
              <a:extLst>
                <a:ext uri="{FF2B5EF4-FFF2-40B4-BE49-F238E27FC236}">
                  <a16:creationId xmlns:a16="http://schemas.microsoft.com/office/drawing/2014/main" id="{D8AC9A2B-4C1D-A107-4B5A-7F463D51BAE1}"/>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spTree>
    <p:extLst>
      <p:ext uri="{BB962C8B-B14F-4D97-AF65-F5344CB8AC3E}">
        <p14:creationId xmlns:p14="http://schemas.microsoft.com/office/powerpoint/2010/main" val="3936432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273E8F4-38BE-A81C-39F2-99CAA31D2B24}"/>
              </a:ext>
            </a:extLst>
          </p:cNvPr>
          <p:cNvSpPr/>
          <p:nvPr/>
        </p:nvSpPr>
        <p:spPr>
          <a:xfrm>
            <a:off x="3707310" y="3144818"/>
            <a:ext cx="324000" cy="322342"/>
          </a:xfrm>
          <a:prstGeom prst="ellipse">
            <a:avLst/>
          </a:prstGeom>
          <a:solidFill>
            <a:schemeClr val="accent3"/>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 name="Title 1">
            <a:extLst>
              <a:ext uri="{FF2B5EF4-FFF2-40B4-BE49-F238E27FC236}">
                <a16:creationId xmlns:a16="http://schemas.microsoft.com/office/drawing/2014/main" id="{286D79C6-441E-97A5-0D76-5E231CCEEE0A}"/>
              </a:ext>
            </a:extLst>
          </p:cNvPr>
          <p:cNvSpPr>
            <a:spLocks noGrp="1"/>
          </p:cNvSpPr>
          <p:nvPr>
            <p:ph type="title"/>
          </p:nvPr>
        </p:nvSpPr>
        <p:spPr/>
        <p:txBody>
          <a:bodyPr/>
          <a:lstStyle/>
          <a:p>
            <a:r>
              <a:rPr lang="en-US" dirty="0"/>
              <a:t>Requirements for actionability in FDOs</a:t>
            </a:r>
            <a:endParaRPr lang="LID4096" dirty="0"/>
          </a:p>
        </p:txBody>
      </p:sp>
      <p:pic>
        <p:nvPicPr>
          <p:cNvPr id="4" name="Picture 3">
            <a:extLst>
              <a:ext uri="{FF2B5EF4-FFF2-40B4-BE49-F238E27FC236}">
                <a16:creationId xmlns:a16="http://schemas.microsoft.com/office/drawing/2014/main" id="{EC7583EC-7431-7C37-5A65-B10D4F5DF31E}"/>
              </a:ext>
            </a:extLst>
          </p:cNvPr>
          <p:cNvPicPr>
            <a:picLocks noChangeAspect="1"/>
          </p:cNvPicPr>
          <p:nvPr/>
        </p:nvPicPr>
        <p:blipFill>
          <a:blip r:embed="rId3"/>
          <a:stretch>
            <a:fillRect/>
          </a:stretch>
        </p:blipFill>
        <p:spPr>
          <a:xfrm>
            <a:off x="7158303" y="2565124"/>
            <a:ext cx="2109416" cy="1727752"/>
          </a:xfrm>
          <a:prstGeom prst="rect">
            <a:avLst/>
          </a:prstGeom>
        </p:spPr>
      </p:pic>
      <p:sp>
        <p:nvSpPr>
          <p:cNvPr id="7" name="Oval 6">
            <a:extLst>
              <a:ext uri="{FF2B5EF4-FFF2-40B4-BE49-F238E27FC236}">
                <a16:creationId xmlns:a16="http://schemas.microsoft.com/office/drawing/2014/main" id="{5E7A6054-3E94-0ADC-099D-FC6947A3DD54}"/>
              </a:ext>
            </a:extLst>
          </p:cNvPr>
          <p:cNvSpPr/>
          <p:nvPr/>
        </p:nvSpPr>
        <p:spPr>
          <a:xfrm>
            <a:off x="10030251" y="3133295"/>
            <a:ext cx="324000" cy="322342"/>
          </a:xfrm>
          <a:prstGeom prst="ellipse">
            <a:avLst/>
          </a:prstGeom>
          <a:solidFill>
            <a:schemeClr val="accent3"/>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Content Placeholder 69">
            <a:extLst>
              <a:ext uri="{FF2B5EF4-FFF2-40B4-BE49-F238E27FC236}">
                <a16:creationId xmlns:a16="http://schemas.microsoft.com/office/drawing/2014/main" id="{94210E82-A1E8-0BAF-D596-CC001BAD1069}"/>
              </a:ext>
            </a:extLst>
          </p:cNvPr>
          <p:cNvSpPr>
            <a:spLocks noGrp="1"/>
          </p:cNvSpPr>
          <p:nvPr>
            <p:ph idx="1"/>
          </p:nvPr>
        </p:nvSpPr>
        <p:spPr>
          <a:xfrm>
            <a:off x="838200" y="5633907"/>
            <a:ext cx="10515600" cy="543055"/>
          </a:xfrm>
        </p:spPr>
        <p:txBody>
          <a:bodyPr>
            <a:normAutofit fontScale="70000" lnSpcReduction="20000"/>
          </a:bodyPr>
          <a:lstStyle/>
          <a:p>
            <a:pPr marL="0" indent="0">
              <a:buNone/>
            </a:pPr>
            <a:r>
              <a:rPr lang="en-US" dirty="0"/>
              <a:t>Identification and specification of shared patterns allows the reuse of valuable developer time</a:t>
            </a:r>
            <a:endParaRPr lang="de-DE" dirty="0"/>
          </a:p>
        </p:txBody>
      </p:sp>
      <p:pic>
        <p:nvPicPr>
          <p:cNvPr id="10" name="Graphic 9" descr="Robot outline">
            <a:extLst>
              <a:ext uri="{FF2B5EF4-FFF2-40B4-BE49-F238E27FC236}">
                <a16:creationId xmlns:a16="http://schemas.microsoft.com/office/drawing/2014/main" id="{86FA73C8-1C21-E6CE-F7A6-8555BF2F1C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70809" y="2933655"/>
            <a:ext cx="1447800" cy="1447800"/>
          </a:xfrm>
          <a:prstGeom prst="rect">
            <a:avLst/>
          </a:prstGeom>
        </p:spPr>
      </p:pic>
      <p:sp>
        <p:nvSpPr>
          <p:cNvPr id="14" name="Rectangle 13">
            <a:extLst>
              <a:ext uri="{FF2B5EF4-FFF2-40B4-BE49-F238E27FC236}">
                <a16:creationId xmlns:a16="http://schemas.microsoft.com/office/drawing/2014/main" id="{12FA64DC-A720-7615-BF3F-D6F0D3B30A73}"/>
              </a:ext>
            </a:extLst>
          </p:cNvPr>
          <p:cNvSpPr/>
          <p:nvPr/>
        </p:nvSpPr>
        <p:spPr>
          <a:xfrm>
            <a:off x="2658082" y="3118022"/>
            <a:ext cx="289534" cy="322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Graphic 15" descr="Robot outline">
            <a:extLst>
              <a:ext uri="{FF2B5EF4-FFF2-40B4-BE49-F238E27FC236}">
                <a16:creationId xmlns:a16="http://schemas.microsoft.com/office/drawing/2014/main" id="{9729C8C6-C90D-881A-02B0-5F522DEC20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50706" y="2956071"/>
            <a:ext cx="1447800" cy="1447800"/>
          </a:xfrm>
          <a:prstGeom prst="rect">
            <a:avLst/>
          </a:prstGeom>
        </p:spPr>
      </p:pic>
      <p:sp>
        <p:nvSpPr>
          <p:cNvPr id="18" name="Rectangle: Rounded Corners 17">
            <a:extLst>
              <a:ext uri="{FF2B5EF4-FFF2-40B4-BE49-F238E27FC236}">
                <a16:creationId xmlns:a16="http://schemas.microsoft.com/office/drawing/2014/main" id="{E7A48409-76B0-1E27-D168-3E88A5B78BDA}"/>
              </a:ext>
            </a:extLst>
          </p:cNvPr>
          <p:cNvSpPr/>
          <p:nvPr/>
        </p:nvSpPr>
        <p:spPr>
          <a:xfrm>
            <a:off x="833688" y="2587540"/>
            <a:ext cx="2112712" cy="1743160"/>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LID4096"/>
          </a:p>
        </p:txBody>
      </p:sp>
      <p:pic>
        <p:nvPicPr>
          <p:cNvPr id="28" name="Graphic 27" descr="Lightbulb with solid fill">
            <a:extLst>
              <a:ext uri="{FF2B5EF4-FFF2-40B4-BE49-F238E27FC236}">
                <a16:creationId xmlns:a16="http://schemas.microsoft.com/office/drawing/2014/main" id="{8071BCB0-CB69-4A5E-41A4-43CAA468EEB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31719" y="2395105"/>
            <a:ext cx="760606" cy="760606"/>
          </a:xfrm>
          <a:prstGeom prst="rect">
            <a:avLst/>
          </a:prstGeom>
        </p:spPr>
      </p:pic>
      <p:pic>
        <p:nvPicPr>
          <p:cNvPr id="3" name="Graphic 2" descr="Lightbulb with solid fill">
            <a:extLst>
              <a:ext uri="{FF2B5EF4-FFF2-40B4-BE49-F238E27FC236}">
                <a16:creationId xmlns:a16="http://schemas.microsoft.com/office/drawing/2014/main" id="{070BBA6C-51A5-AA9C-141C-C725D41B47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64693" y="2407529"/>
            <a:ext cx="760606" cy="760606"/>
          </a:xfrm>
          <a:prstGeom prst="rect">
            <a:avLst/>
          </a:prstGeom>
        </p:spPr>
      </p:pic>
      <p:sp>
        <p:nvSpPr>
          <p:cNvPr id="13" name="Rectangle: Rounded Corners 12">
            <a:extLst>
              <a:ext uri="{FF2B5EF4-FFF2-40B4-BE49-F238E27FC236}">
                <a16:creationId xmlns:a16="http://schemas.microsoft.com/office/drawing/2014/main" id="{A7269E53-7671-A3BB-6151-CC31CCCB9F81}"/>
              </a:ext>
            </a:extLst>
          </p:cNvPr>
          <p:cNvSpPr/>
          <p:nvPr/>
        </p:nvSpPr>
        <p:spPr>
          <a:xfrm>
            <a:off x="2211614" y="2587540"/>
            <a:ext cx="728967" cy="1743160"/>
          </a:xfrm>
          <a:prstGeom prst="roundRect">
            <a:avLst>
              <a:gd name="adj" fmla="val 38444"/>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LID4096"/>
          </a:p>
        </p:txBody>
      </p:sp>
      <p:sp>
        <p:nvSpPr>
          <p:cNvPr id="11" name="Oval 10">
            <a:extLst>
              <a:ext uri="{FF2B5EF4-FFF2-40B4-BE49-F238E27FC236}">
                <a16:creationId xmlns:a16="http://schemas.microsoft.com/office/drawing/2014/main" id="{A062296C-4683-3489-DD30-1046B78B19DC}"/>
              </a:ext>
            </a:extLst>
          </p:cNvPr>
          <p:cNvSpPr/>
          <p:nvPr/>
        </p:nvSpPr>
        <p:spPr>
          <a:xfrm>
            <a:off x="2779514" y="3162155"/>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Oval 11">
            <a:extLst>
              <a:ext uri="{FF2B5EF4-FFF2-40B4-BE49-F238E27FC236}">
                <a16:creationId xmlns:a16="http://schemas.microsoft.com/office/drawing/2014/main" id="{259F00D0-49A7-F1A7-7751-79C35C8FC95B}"/>
              </a:ext>
            </a:extLst>
          </p:cNvPr>
          <p:cNvSpPr/>
          <p:nvPr/>
        </p:nvSpPr>
        <p:spPr>
          <a:xfrm>
            <a:off x="9097869" y="3164748"/>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6" name="Graphic 2">
            <a:extLst>
              <a:ext uri="{FF2B5EF4-FFF2-40B4-BE49-F238E27FC236}">
                <a16:creationId xmlns:a16="http://schemas.microsoft.com/office/drawing/2014/main" id="{7A1663DD-7E7C-5FB9-425D-41ADCBBFE7C2}"/>
              </a:ext>
            </a:extLst>
          </p:cNvPr>
          <p:cNvGrpSpPr/>
          <p:nvPr/>
        </p:nvGrpSpPr>
        <p:grpSpPr>
          <a:xfrm>
            <a:off x="8840575" y="3840988"/>
            <a:ext cx="910550" cy="903775"/>
            <a:chOff x="2312642" y="2487229"/>
            <a:chExt cx="1821100" cy="1807550"/>
          </a:xfrm>
        </p:grpSpPr>
        <p:sp>
          <p:nvSpPr>
            <p:cNvPr id="15" name="Free-form: Shape 14">
              <a:extLst>
                <a:ext uri="{FF2B5EF4-FFF2-40B4-BE49-F238E27FC236}">
                  <a16:creationId xmlns:a16="http://schemas.microsoft.com/office/drawing/2014/main" id="{C3E8690A-AEC6-FFD1-2B92-1F4CB4DF909C}"/>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17" name="Free-form: Shape 16">
              <a:extLst>
                <a:ext uri="{FF2B5EF4-FFF2-40B4-BE49-F238E27FC236}">
                  <a16:creationId xmlns:a16="http://schemas.microsoft.com/office/drawing/2014/main" id="{17750D2A-228E-632A-55A4-8D2E4FF7B566}"/>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spTree>
    <p:extLst>
      <p:ext uri="{BB962C8B-B14F-4D97-AF65-F5344CB8AC3E}">
        <p14:creationId xmlns:p14="http://schemas.microsoft.com/office/powerpoint/2010/main" val="2841230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B1A0B6B6-39D7-1CC5-58AD-1EDAFF85AA65}"/>
              </a:ext>
            </a:extLst>
          </p:cNvPr>
          <p:cNvGrpSpPr/>
          <p:nvPr/>
        </p:nvGrpSpPr>
        <p:grpSpPr>
          <a:xfrm>
            <a:off x="1661367" y="2453905"/>
            <a:ext cx="8745219" cy="1363081"/>
            <a:chOff x="4740003" y="2836470"/>
            <a:chExt cx="2248539" cy="421135"/>
          </a:xfrm>
        </p:grpSpPr>
        <p:sp>
          <p:nvSpPr>
            <p:cNvPr id="118" name="Isosceles Triangle 117">
              <a:extLst>
                <a:ext uri="{FF2B5EF4-FFF2-40B4-BE49-F238E27FC236}">
                  <a16:creationId xmlns:a16="http://schemas.microsoft.com/office/drawing/2014/main" id="{635A62CA-5242-67C4-6737-EB0F5E5D1C18}"/>
                </a:ext>
              </a:extLst>
            </p:cNvPr>
            <p:cNvSpPr/>
            <p:nvPr/>
          </p:nvSpPr>
          <p:spPr>
            <a:xfrm>
              <a:off x="4740003" y="2908061"/>
              <a:ext cx="2160052" cy="349544"/>
            </a:xfrm>
            <a:prstGeom prst="triangle">
              <a:avLst>
                <a:gd name="adj" fmla="val 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600"/>
            </a:p>
          </p:txBody>
        </p:sp>
        <p:sp>
          <p:nvSpPr>
            <p:cNvPr id="119" name="Isosceles Triangle 118">
              <a:extLst>
                <a:ext uri="{FF2B5EF4-FFF2-40B4-BE49-F238E27FC236}">
                  <a16:creationId xmlns:a16="http://schemas.microsoft.com/office/drawing/2014/main" id="{932EBE92-7F48-BFBF-A7CB-747F74912932}"/>
                </a:ext>
              </a:extLst>
            </p:cNvPr>
            <p:cNvSpPr/>
            <p:nvPr/>
          </p:nvSpPr>
          <p:spPr>
            <a:xfrm rot="10800000">
              <a:off x="4740048" y="2836470"/>
              <a:ext cx="2248494" cy="349544"/>
            </a:xfrm>
            <a:prstGeom prst="triangle">
              <a:avLst>
                <a:gd name="adj" fmla="val 0"/>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600"/>
            </a:p>
          </p:txBody>
        </p:sp>
      </p:grpSp>
      <p:sp>
        <p:nvSpPr>
          <p:cNvPr id="60" name="Rectangle: Rounded Corners 59">
            <a:extLst>
              <a:ext uri="{FF2B5EF4-FFF2-40B4-BE49-F238E27FC236}">
                <a16:creationId xmlns:a16="http://schemas.microsoft.com/office/drawing/2014/main" id="{E4F3BBE9-D9D0-2408-0D79-1422E9F6EA8A}"/>
              </a:ext>
            </a:extLst>
          </p:cNvPr>
          <p:cNvSpPr/>
          <p:nvPr/>
        </p:nvSpPr>
        <p:spPr>
          <a:xfrm>
            <a:off x="3356581" y="1572028"/>
            <a:ext cx="1242404" cy="1363265"/>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400"/>
          </a:p>
        </p:txBody>
      </p:sp>
      <p:grpSp>
        <p:nvGrpSpPr>
          <p:cNvPr id="4" name="Group 3">
            <a:extLst>
              <a:ext uri="{FF2B5EF4-FFF2-40B4-BE49-F238E27FC236}">
                <a16:creationId xmlns:a16="http://schemas.microsoft.com/office/drawing/2014/main" id="{945B083B-3B1A-DC57-26B3-ECB8FF2C9EA7}"/>
              </a:ext>
            </a:extLst>
          </p:cNvPr>
          <p:cNvGrpSpPr/>
          <p:nvPr/>
        </p:nvGrpSpPr>
        <p:grpSpPr>
          <a:xfrm rot="5400000">
            <a:off x="3499041" y="1767685"/>
            <a:ext cx="939728" cy="943077"/>
            <a:chOff x="6328254" y="3002648"/>
            <a:chExt cx="2179413" cy="2187178"/>
          </a:xfrm>
        </p:grpSpPr>
        <p:cxnSp>
          <p:nvCxnSpPr>
            <p:cNvPr id="12" name="Straight Connector 11">
              <a:extLst>
                <a:ext uri="{FF2B5EF4-FFF2-40B4-BE49-F238E27FC236}">
                  <a16:creationId xmlns:a16="http://schemas.microsoft.com/office/drawing/2014/main" id="{E852C525-621D-5481-C0FB-9A3748F2D523}"/>
                </a:ext>
              </a:extLst>
            </p:cNvPr>
            <p:cNvCxnSpPr>
              <a:cxnSpLocks/>
            </p:cNvCxnSpPr>
            <p:nvPr/>
          </p:nvCxnSpPr>
          <p:spPr>
            <a:xfrm>
              <a:off x="6515184" y="4965494"/>
              <a:ext cx="1591745" cy="0"/>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5" name="Rectangle 4">
              <a:extLst>
                <a:ext uri="{FF2B5EF4-FFF2-40B4-BE49-F238E27FC236}">
                  <a16:creationId xmlns:a16="http://schemas.microsoft.com/office/drawing/2014/main" id="{FA862832-54C8-B490-E5CC-920678BCA2A7}"/>
                </a:ext>
              </a:extLst>
            </p:cNvPr>
            <p:cNvSpPr/>
            <p:nvPr/>
          </p:nvSpPr>
          <p:spPr>
            <a:xfrm>
              <a:off x="7199983" y="3888333"/>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Oval 5">
              <a:extLst>
                <a:ext uri="{FF2B5EF4-FFF2-40B4-BE49-F238E27FC236}">
                  <a16:creationId xmlns:a16="http://schemas.microsoft.com/office/drawing/2014/main" id="{2C8004D8-4E08-1910-A2E5-2361B359BFF1}"/>
                </a:ext>
              </a:extLst>
            </p:cNvPr>
            <p:cNvSpPr/>
            <p:nvPr/>
          </p:nvSpPr>
          <p:spPr>
            <a:xfrm>
              <a:off x="6328254" y="3894431"/>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a:p>
          </p:txBody>
        </p:sp>
        <p:sp>
          <p:nvSpPr>
            <p:cNvPr id="7" name="Oval 6">
              <a:extLst>
                <a:ext uri="{FF2B5EF4-FFF2-40B4-BE49-F238E27FC236}">
                  <a16:creationId xmlns:a16="http://schemas.microsoft.com/office/drawing/2014/main" id="{BC2C01D3-7835-48BC-E79B-1A2DF6AECF64}"/>
                </a:ext>
              </a:extLst>
            </p:cNvPr>
            <p:cNvSpPr/>
            <p:nvPr/>
          </p:nvSpPr>
          <p:spPr>
            <a:xfrm>
              <a:off x="7212790" y="4767373"/>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6489E67E-2FF7-D0EF-65B4-1325B5EC0BD4}"/>
                </a:ext>
              </a:extLst>
            </p:cNvPr>
            <p:cNvSpPr/>
            <p:nvPr/>
          </p:nvSpPr>
          <p:spPr>
            <a:xfrm>
              <a:off x="6328257" y="3002648"/>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9" name="Rectangle 8">
              <a:extLst>
                <a:ext uri="{FF2B5EF4-FFF2-40B4-BE49-F238E27FC236}">
                  <a16:creationId xmlns:a16="http://schemas.microsoft.com/office/drawing/2014/main" id="{AB80141F-C19B-41B1-AE7F-50B06E6F8FE1}"/>
                </a:ext>
              </a:extLst>
            </p:cNvPr>
            <p:cNvSpPr/>
            <p:nvPr/>
          </p:nvSpPr>
          <p:spPr>
            <a:xfrm>
              <a:off x="8085214" y="4754267"/>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10" name="Straight Connector 9">
              <a:extLst>
                <a:ext uri="{FF2B5EF4-FFF2-40B4-BE49-F238E27FC236}">
                  <a16:creationId xmlns:a16="http://schemas.microsoft.com/office/drawing/2014/main" id="{0A12B07B-1334-ED39-68F0-D77D186437FB}"/>
                </a:ext>
              </a:extLst>
            </p:cNvPr>
            <p:cNvCxnSpPr>
              <a:stCxn id="8" idx="2"/>
            </p:cNvCxnSpPr>
            <p:nvPr/>
          </p:nvCxnSpPr>
          <p:spPr>
            <a:xfrm flipH="1">
              <a:off x="6539480" y="3425100"/>
              <a:ext cx="4" cy="1567987"/>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511BCCAA-C085-158F-71E6-FD47C0F97ABC}"/>
                </a:ext>
              </a:extLst>
            </p:cNvPr>
            <p:cNvCxnSpPr>
              <a:cxnSpLocks/>
            </p:cNvCxnSpPr>
            <p:nvPr/>
          </p:nvCxnSpPr>
          <p:spPr>
            <a:xfrm>
              <a:off x="7416702" y="4317488"/>
              <a:ext cx="0" cy="648005"/>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13" name="Straight Connector 12">
              <a:extLst>
                <a:ext uri="{FF2B5EF4-FFF2-40B4-BE49-F238E27FC236}">
                  <a16:creationId xmlns:a16="http://schemas.microsoft.com/office/drawing/2014/main" id="{346BAF71-4C0B-E623-AA9C-1AC4101AA7E0}"/>
                </a:ext>
              </a:extLst>
            </p:cNvPr>
            <p:cNvCxnSpPr>
              <a:cxnSpLocks/>
              <a:endCxn id="5" idx="1"/>
            </p:cNvCxnSpPr>
            <p:nvPr/>
          </p:nvCxnSpPr>
          <p:spPr>
            <a:xfrm flipV="1">
              <a:off x="6531716" y="4099560"/>
              <a:ext cx="668267" cy="6700"/>
            </a:xfrm>
            <a:prstGeom prst="line">
              <a:avLst/>
            </a:prstGeom>
            <a:ln w="57150"/>
          </p:spPr>
          <p:style>
            <a:lnRef idx="1">
              <a:schemeClr val="accent3"/>
            </a:lnRef>
            <a:fillRef idx="0">
              <a:schemeClr val="accent3"/>
            </a:fillRef>
            <a:effectRef idx="0">
              <a:schemeClr val="accent3"/>
            </a:effectRef>
            <a:fontRef idx="minor">
              <a:schemeClr val="tx1"/>
            </a:fontRef>
          </p:style>
        </p:cxnSp>
      </p:grpSp>
      <p:sp>
        <p:nvSpPr>
          <p:cNvPr id="33" name="Rectangle: Rounded Corners 32">
            <a:extLst>
              <a:ext uri="{FF2B5EF4-FFF2-40B4-BE49-F238E27FC236}">
                <a16:creationId xmlns:a16="http://schemas.microsoft.com/office/drawing/2014/main" id="{936F9587-779F-AD95-B0DE-7CC1957201CE}"/>
              </a:ext>
            </a:extLst>
          </p:cNvPr>
          <p:cNvSpPr/>
          <p:nvPr/>
        </p:nvSpPr>
        <p:spPr>
          <a:xfrm>
            <a:off x="1938033" y="2587080"/>
            <a:ext cx="1299529" cy="1534921"/>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400"/>
          </a:p>
        </p:txBody>
      </p:sp>
      <p:grpSp>
        <p:nvGrpSpPr>
          <p:cNvPr id="20" name="Group 19">
            <a:extLst>
              <a:ext uri="{FF2B5EF4-FFF2-40B4-BE49-F238E27FC236}">
                <a16:creationId xmlns:a16="http://schemas.microsoft.com/office/drawing/2014/main" id="{5A1B4474-4602-E94C-0061-E5FFACC2EB10}"/>
              </a:ext>
            </a:extLst>
          </p:cNvPr>
          <p:cNvGrpSpPr/>
          <p:nvPr/>
        </p:nvGrpSpPr>
        <p:grpSpPr>
          <a:xfrm>
            <a:off x="2138407" y="2899153"/>
            <a:ext cx="925053" cy="182155"/>
            <a:chOff x="1040644" y="2447422"/>
            <a:chExt cx="1295781" cy="255156"/>
          </a:xfrm>
        </p:grpSpPr>
        <p:sp>
          <p:nvSpPr>
            <p:cNvPr id="14" name="Rectangle 13">
              <a:extLst>
                <a:ext uri="{FF2B5EF4-FFF2-40B4-BE49-F238E27FC236}">
                  <a16:creationId xmlns:a16="http://schemas.microsoft.com/office/drawing/2014/main" id="{BD0632FD-EFE1-7BAD-2AC0-21D6DEB76D41}"/>
                </a:ext>
              </a:extLst>
            </p:cNvPr>
            <p:cNvSpPr/>
            <p:nvPr/>
          </p:nvSpPr>
          <p:spPr>
            <a:xfrm rot="10800000">
              <a:off x="1040644" y="2447422"/>
              <a:ext cx="255156" cy="255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ectangle 14">
              <a:extLst>
                <a:ext uri="{FF2B5EF4-FFF2-40B4-BE49-F238E27FC236}">
                  <a16:creationId xmlns:a16="http://schemas.microsoft.com/office/drawing/2014/main" id="{575E2088-2774-5A72-82BD-6106208325D4}"/>
                </a:ext>
              </a:extLst>
            </p:cNvPr>
            <p:cNvSpPr/>
            <p:nvPr/>
          </p:nvSpPr>
          <p:spPr>
            <a:xfrm rot="10800000">
              <a:off x="1625511" y="2481011"/>
              <a:ext cx="710914" cy="1879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17" name="Straight Connector 16">
              <a:extLst>
                <a:ext uri="{FF2B5EF4-FFF2-40B4-BE49-F238E27FC236}">
                  <a16:creationId xmlns:a16="http://schemas.microsoft.com/office/drawing/2014/main" id="{10F01FDB-D0D8-29E0-4E8C-333852F0DF94}"/>
                </a:ext>
              </a:extLst>
            </p:cNvPr>
            <p:cNvCxnSpPr>
              <a:stCxn id="15" idx="3"/>
              <a:endCxn id="14" idx="1"/>
            </p:cNvCxnSpPr>
            <p:nvPr/>
          </p:nvCxnSpPr>
          <p:spPr>
            <a:xfrm flipH="1">
              <a:off x="1295800" y="2575000"/>
              <a:ext cx="329711" cy="0"/>
            </a:xfrm>
            <a:prstGeom prst="line">
              <a:avLst/>
            </a:prstGeom>
            <a:ln w="28575"/>
          </p:spPr>
          <p:style>
            <a:lnRef idx="1">
              <a:schemeClr val="accent3"/>
            </a:lnRef>
            <a:fillRef idx="0">
              <a:schemeClr val="accent3"/>
            </a:fillRef>
            <a:effectRef idx="0">
              <a:schemeClr val="accent3"/>
            </a:effectRef>
            <a:fontRef idx="minor">
              <a:schemeClr val="tx1"/>
            </a:fontRef>
          </p:style>
        </p:cxnSp>
      </p:grpSp>
      <p:sp>
        <p:nvSpPr>
          <p:cNvPr id="18" name="TextBox 17">
            <a:extLst>
              <a:ext uri="{FF2B5EF4-FFF2-40B4-BE49-F238E27FC236}">
                <a16:creationId xmlns:a16="http://schemas.microsoft.com/office/drawing/2014/main" id="{321D8442-1ABF-18BF-F3B1-5147B9AAF864}"/>
              </a:ext>
            </a:extLst>
          </p:cNvPr>
          <p:cNvSpPr txBox="1"/>
          <p:nvPr/>
        </p:nvSpPr>
        <p:spPr>
          <a:xfrm>
            <a:off x="2614997" y="2627100"/>
            <a:ext cx="492443" cy="261610"/>
          </a:xfrm>
          <a:prstGeom prst="rect">
            <a:avLst/>
          </a:prstGeom>
          <a:noFill/>
        </p:spPr>
        <p:txBody>
          <a:bodyPr wrap="none" rtlCol="0">
            <a:spAutoFit/>
          </a:bodyPr>
          <a:lstStyle/>
          <a:p>
            <a:r>
              <a:rPr lang="en-US" sz="1100"/>
              <a:t>value</a:t>
            </a:r>
            <a:endParaRPr lang="de-DE" sz="1100"/>
          </a:p>
        </p:txBody>
      </p:sp>
      <p:sp>
        <p:nvSpPr>
          <p:cNvPr id="19" name="TextBox 18">
            <a:extLst>
              <a:ext uri="{FF2B5EF4-FFF2-40B4-BE49-F238E27FC236}">
                <a16:creationId xmlns:a16="http://schemas.microsoft.com/office/drawing/2014/main" id="{5478901C-F206-83B7-E656-C429BA3C9443}"/>
              </a:ext>
            </a:extLst>
          </p:cNvPr>
          <p:cNvSpPr txBox="1"/>
          <p:nvPr/>
        </p:nvSpPr>
        <p:spPr>
          <a:xfrm>
            <a:off x="2075634" y="2627100"/>
            <a:ext cx="383438" cy="261610"/>
          </a:xfrm>
          <a:prstGeom prst="rect">
            <a:avLst/>
          </a:prstGeom>
          <a:noFill/>
        </p:spPr>
        <p:txBody>
          <a:bodyPr wrap="none" rtlCol="0">
            <a:spAutoFit/>
          </a:bodyPr>
          <a:lstStyle/>
          <a:p>
            <a:r>
              <a:rPr lang="en-US" sz="1100"/>
              <a:t>key</a:t>
            </a:r>
            <a:endParaRPr lang="de-DE" sz="1100"/>
          </a:p>
        </p:txBody>
      </p:sp>
      <p:grpSp>
        <p:nvGrpSpPr>
          <p:cNvPr id="21" name="Group 20">
            <a:extLst>
              <a:ext uri="{FF2B5EF4-FFF2-40B4-BE49-F238E27FC236}">
                <a16:creationId xmlns:a16="http://schemas.microsoft.com/office/drawing/2014/main" id="{632EE942-4429-7823-8B15-EC6910C692D0}"/>
              </a:ext>
            </a:extLst>
          </p:cNvPr>
          <p:cNvGrpSpPr/>
          <p:nvPr/>
        </p:nvGrpSpPr>
        <p:grpSpPr>
          <a:xfrm>
            <a:off x="2138407" y="3172386"/>
            <a:ext cx="925053" cy="182155"/>
            <a:chOff x="1040644" y="2447422"/>
            <a:chExt cx="1295781" cy="255156"/>
          </a:xfrm>
        </p:grpSpPr>
        <p:sp>
          <p:nvSpPr>
            <p:cNvPr id="22" name="Rectangle 21">
              <a:extLst>
                <a:ext uri="{FF2B5EF4-FFF2-40B4-BE49-F238E27FC236}">
                  <a16:creationId xmlns:a16="http://schemas.microsoft.com/office/drawing/2014/main" id="{7E61113B-308B-B956-529A-2C553D6EFC43}"/>
                </a:ext>
              </a:extLst>
            </p:cNvPr>
            <p:cNvSpPr/>
            <p:nvPr/>
          </p:nvSpPr>
          <p:spPr>
            <a:xfrm rot="10800000">
              <a:off x="1040644" y="2447422"/>
              <a:ext cx="255156" cy="255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3" name="Rectangle 22">
              <a:extLst>
                <a:ext uri="{FF2B5EF4-FFF2-40B4-BE49-F238E27FC236}">
                  <a16:creationId xmlns:a16="http://schemas.microsoft.com/office/drawing/2014/main" id="{BD3E2B8C-0352-2BD5-0294-F57F01D939B4}"/>
                </a:ext>
              </a:extLst>
            </p:cNvPr>
            <p:cNvSpPr/>
            <p:nvPr/>
          </p:nvSpPr>
          <p:spPr>
            <a:xfrm rot="10800000">
              <a:off x="1625511" y="2481011"/>
              <a:ext cx="710914" cy="1879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24" name="Straight Connector 23">
              <a:extLst>
                <a:ext uri="{FF2B5EF4-FFF2-40B4-BE49-F238E27FC236}">
                  <a16:creationId xmlns:a16="http://schemas.microsoft.com/office/drawing/2014/main" id="{C91D5E6E-11A2-FBEC-1551-41DC886EC07C}"/>
                </a:ext>
              </a:extLst>
            </p:cNvPr>
            <p:cNvCxnSpPr>
              <a:stCxn id="23" idx="3"/>
              <a:endCxn id="22" idx="1"/>
            </p:cNvCxnSpPr>
            <p:nvPr/>
          </p:nvCxnSpPr>
          <p:spPr>
            <a:xfrm flipH="1">
              <a:off x="1295800" y="2575000"/>
              <a:ext cx="329711" cy="0"/>
            </a:xfrm>
            <a:prstGeom prst="line">
              <a:avLst/>
            </a:prstGeom>
            <a:ln w="28575"/>
          </p:spPr>
          <p:style>
            <a:lnRef idx="1">
              <a:schemeClr val="accent3"/>
            </a:lnRef>
            <a:fillRef idx="0">
              <a:schemeClr val="accent3"/>
            </a:fillRef>
            <a:effectRef idx="0">
              <a:schemeClr val="accent3"/>
            </a:effectRef>
            <a:fontRef idx="minor">
              <a:schemeClr val="tx1"/>
            </a:fontRef>
          </p:style>
        </p:cxnSp>
      </p:grpSp>
      <p:grpSp>
        <p:nvGrpSpPr>
          <p:cNvPr id="25" name="Group 24">
            <a:extLst>
              <a:ext uri="{FF2B5EF4-FFF2-40B4-BE49-F238E27FC236}">
                <a16:creationId xmlns:a16="http://schemas.microsoft.com/office/drawing/2014/main" id="{A2869BCE-3A88-A159-7003-3C3D78FCF07E}"/>
              </a:ext>
            </a:extLst>
          </p:cNvPr>
          <p:cNvGrpSpPr/>
          <p:nvPr/>
        </p:nvGrpSpPr>
        <p:grpSpPr>
          <a:xfrm>
            <a:off x="2138406" y="3445618"/>
            <a:ext cx="925053" cy="182155"/>
            <a:chOff x="1040644" y="2447422"/>
            <a:chExt cx="1295781" cy="255156"/>
          </a:xfrm>
        </p:grpSpPr>
        <p:sp>
          <p:nvSpPr>
            <p:cNvPr id="26" name="Rectangle 25">
              <a:extLst>
                <a:ext uri="{FF2B5EF4-FFF2-40B4-BE49-F238E27FC236}">
                  <a16:creationId xmlns:a16="http://schemas.microsoft.com/office/drawing/2014/main" id="{7BC8687E-94A2-37AB-38F7-5CF782975B7D}"/>
                </a:ext>
              </a:extLst>
            </p:cNvPr>
            <p:cNvSpPr/>
            <p:nvPr/>
          </p:nvSpPr>
          <p:spPr>
            <a:xfrm rot="10800000">
              <a:off x="1040644" y="2447422"/>
              <a:ext cx="255156" cy="255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7" name="Rectangle 26">
              <a:extLst>
                <a:ext uri="{FF2B5EF4-FFF2-40B4-BE49-F238E27FC236}">
                  <a16:creationId xmlns:a16="http://schemas.microsoft.com/office/drawing/2014/main" id="{DE31605B-DAD2-6ACB-20FE-51047265768F}"/>
                </a:ext>
              </a:extLst>
            </p:cNvPr>
            <p:cNvSpPr/>
            <p:nvPr/>
          </p:nvSpPr>
          <p:spPr>
            <a:xfrm rot="10800000">
              <a:off x="1625511" y="2481011"/>
              <a:ext cx="710914" cy="1879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28" name="Straight Connector 27">
              <a:extLst>
                <a:ext uri="{FF2B5EF4-FFF2-40B4-BE49-F238E27FC236}">
                  <a16:creationId xmlns:a16="http://schemas.microsoft.com/office/drawing/2014/main" id="{F60DE93A-E268-5AB7-8489-F40317B59101}"/>
                </a:ext>
              </a:extLst>
            </p:cNvPr>
            <p:cNvCxnSpPr>
              <a:stCxn id="27" idx="3"/>
              <a:endCxn id="26" idx="1"/>
            </p:cNvCxnSpPr>
            <p:nvPr/>
          </p:nvCxnSpPr>
          <p:spPr>
            <a:xfrm flipH="1">
              <a:off x="1295800" y="2575000"/>
              <a:ext cx="329711" cy="0"/>
            </a:xfrm>
            <a:prstGeom prst="line">
              <a:avLst/>
            </a:prstGeom>
            <a:ln w="28575"/>
          </p:spPr>
          <p:style>
            <a:lnRef idx="1">
              <a:schemeClr val="accent3"/>
            </a:lnRef>
            <a:fillRef idx="0">
              <a:schemeClr val="accent3"/>
            </a:fillRef>
            <a:effectRef idx="0">
              <a:schemeClr val="accent3"/>
            </a:effectRef>
            <a:fontRef idx="minor">
              <a:schemeClr val="tx1"/>
            </a:fontRef>
          </p:style>
        </p:cxnSp>
      </p:grpSp>
      <p:grpSp>
        <p:nvGrpSpPr>
          <p:cNvPr id="29" name="Group 28">
            <a:extLst>
              <a:ext uri="{FF2B5EF4-FFF2-40B4-BE49-F238E27FC236}">
                <a16:creationId xmlns:a16="http://schemas.microsoft.com/office/drawing/2014/main" id="{331BA70C-9964-7E01-E370-DEFBEA416E90}"/>
              </a:ext>
            </a:extLst>
          </p:cNvPr>
          <p:cNvGrpSpPr/>
          <p:nvPr/>
        </p:nvGrpSpPr>
        <p:grpSpPr>
          <a:xfrm>
            <a:off x="2138405" y="3718851"/>
            <a:ext cx="925053" cy="182155"/>
            <a:chOff x="1040644" y="2447422"/>
            <a:chExt cx="1295781" cy="255156"/>
          </a:xfrm>
        </p:grpSpPr>
        <p:sp>
          <p:nvSpPr>
            <p:cNvPr id="30" name="Rectangle 29">
              <a:extLst>
                <a:ext uri="{FF2B5EF4-FFF2-40B4-BE49-F238E27FC236}">
                  <a16:creationId xmlns:a16="http://schemas.microsoft.com/office/drawing/2014/main" id="{D5C02F3D-2935-A3A6-19FD-E07161692109}"/>
                </a:ext>
              </a:extLst>
            </p:cNvPr>
            <p:cNvSpPr/>
            <p:nvPr/>
          </p:nvSpPr>
          <p:spPr>
            <a:xfrm rot="10800000">
              <a:off x="1040644" y="2447422"/>
              <a:ext cx="255156" cy="255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31" name="Rectangle 30">
              <a:extLst>
                <a:ext uri="{FF2B5EF4-FFF2-40B4-BE49-F238E27FC236}">
                  <a16:creationId xmlns:a16="http://schemas.microsoft.com/office/drawing/2014/main" id="{438563CF-9705-C46C-6E81-E86191BFE019}"/>
                </a:ext>
              </a:extLst>
            </p:cNvPr>
            <p:cNvSpPr/>
            <p:nvPr/>
          </p:nvSpPr>
          <p:spPr>
            <a:xfrm rot="10800000">
              <a:off x="1625511" y="2481011"/>
              <a:ext cx="710914" cy="18797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100"/>
            </a:p>
          </p:txBody>
        </p:sp>
        <p:cxnSp>
          <p:nvCxnSpPr>
            <p:cNvPr id="32" name="Straight Connector 31">
              <a:extLst>
                <a:ext uri="{FF2B5EF4-FFF2-40B4-BE49-F238E27FC236}">
                  <a16:creationId xmlns:a16="http://schemas.microsoft.com/office/drawing/2014/main" id="{477D17CD-F0B2-A784-4B40-0B2AB38AEF4E}"/>
                </a:ext>
              </a:extLst>
            </p:cNvPr>
            <p:cNvCxnSpPr>
              <a:stCxn id="31" idx="3"/>
              <a:endCxn id="30" idx="1"/>
            </p:cNvCxnSpPr>
            <p:nvPr/>
          </p:nvCxnSpPr>
          <p:spPr>
            <a:xfrm flipH="1">
              <a:off x="1295800" y="2575000"/>
              <a:ext cx="329711" cy="0"/>
            </a:xfrm>
            <a:prstGeom prst="line">
              <a:avLst/>
            </a:prstGeom>
            <a:ln w="28575"/>
          </p:spPr>
          <p:style>
            <a:lnRef idx="1">
              <a:schemeClr val="accent3"/>
            </a:lnRef>
            <a:fillRef idx="0">
              <a:schemeClr val="accent3"/>
            </a:fillRef>
            <a:effectRef idx="0">
              <a:schemeClr val="accent3"/>
            </a:effectRef>
            <a:fontRef idx="minor">
              <a:schemeClr val="tx1"/>
            </a:fontRef>
          </p:style>
        </p:cxnSp>
      </p:grpSp>
      <p:grpSp>
        <p:nvGrpSpPr>
          <p:cNvPr id="3" name="Group 2">
            <a:extLst>
              <a:ext uri="{FF2B5EF4-FFF2-40B4-BE49-F238E27FC236}">
                <a16:creationId xmlns:a16="http://schemas.microsoft.com/office/drawing/2014/main" id="{9F44E948-CD65-45EE-F4E8-90E3685BDFD4}"/>
              </a:ext>
            </a:extLst>
          </p:cNvPr>
          <p:cNvGrpSpPr/>
          <p:nvPr/>
        </p:nvGrpSpPr>
        <p:grpSpPr>
          <a:xfrm>
            <a:off x="3063459" y="3901005"/>
            <a:ext cx="251995" cy="325156"/>
            <a:chOff x="3063459" y="3901005"/>
            <a:chExt cx="251995" cy="325156"/>
          </a:xfrm>
        </p:grpSpPr>
        <p:sp>
          <p:nvSpPr>
            <p:cNvPr id="2" name="Rectangle 1">
              <a:extLst>
                <a:ext uri="{FF2B5EF4-FFF2-40B4-BE49-F238E27FC236}">
                  <a16:creationId xmlns:a16="http://schemas.microsoft.com/office/drawing/2014/main" id="{E296EB32-B7A2-6F75-B59D-3548C878F177}"/>
                </a:ext>
              </a:extLst>
            </p:cNvPr>
            <p:cNvSpPr/>
            <p:nvPr/>
          </p:nvSpPr>
          <p:spPr>
            <a:xfrm>
              <a:off x="3088390" y="3956050"/>
              <a:ext cx="202172" cy="24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6" name="Graphic 34" descr="Paper with solid fill">
              <a:extLst>
                <a:ext uri="{FF2B5EF4-FFF2-40B4-BE49-F238E27FC236}">
                  <a16:creationId xmlns:a16="http://schemas.microsoft.com/office/drawing/2014/main" id="{EB53ED30-7DDE-A71A-D39D-7F6E5F0C4337}"/>
                </a:ext>
              </a:extLst>
            </p:cNvPr>
            <p:cNvSpPr/>
            <p:nvPr/>
          </p:nvSpPr>
          <p:spPr>
            <a:xfrm>
              <a:off x="3063459" y="3901005"/>
              <a:ext cx="251995" cy="325156"/>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323850" y="57150"/>
                  </a:lnTo>
                  <a:lnTo>
                    <a:pt x="323850" y="257175"/>
                  </a:lnTo>
                  <a:lnTo>
                    <a:pt x="533400" y="257175"/>
                  </a:lnTo>
                  <a:lnTo>
                    <a:pt x="533400" y="704850"/>
                  </a:lnTo>
                  <a:lnTo>
                    <a:pt x="57150" y="704850"/>
                  </a:lnTo>
                  <a:close/>
                  <a:moveTo>
                    <a:pt x="381000" y="80963"/>
                  </a:moveTo>
                  <a:lnTo>
                    <a:pt x="500063" y="200025"/>
                  </a:lnTo>
                  <a:lnTo>
                    <a:pt x="381000" y="200025"/>
                  </a:lnTo>
                  <a:lnTo>
                    <a:pt x="381000" y="80963"/>
                  </a:lnTo>
                  <a:close/>
                  <a:moveTo>
                    <a:pt x="381000" y="0"/>
                  </a:moveTo>
                  <a:lnTo>
                    <a:pt x="0" y="0"/>
                  </a:lnTo>
                  <a:lnTo>
                    <a:pt x="0" y="762000"/>
                  </a:lnTo>
                  <a:lnTo>
                    <a:pt x="590550" y="762000"/>
                  </a:lnTo>
                  <a:lnTo>
                    <a:pt x="590550" y="209550"/>
                  </a:lnTo>
                  <a:lnTo>
                    <a:pt x="381000" y="0"/>
                  </a:ln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de-DE" sz="1400"/>
            </a:p>
          </p:txBody>
        </p:sp>
      </p:grpSp>
      <p:sp>
        <p:nvSpPr>
          <p:cNvPr id="38" name="TextBox 37">
            <a:extLst>
              <a:ext uri="{FF2B5EF4-FFF2-40B4-BE49-F238E27FC236}">
                <a16:creationId xmlns:a16="http://schemas.microsoft.com/office/drawing/2014/main" id="{87AAE0EB-CB0B-AB8F-7B26-388D4A7CB154}"/>
              </a:ext>
            </a:extLst>
          </p:cNvPr>
          <p:cNvSpPr txBox="1"/>
          <p:nvPr/>
        </p:nvSpPr>
        <p:spPr>
          <a:xfrm>
            <a:off x="3698930" y="2337806"/>
            <a:ext cx="919739" cy="338554"/>
          </a:xfrm>
          <a:prstGeom prst="rect">
            <a:avLst/>
          </a:prstGeom>
          <a:noFill/>
        </p:spPr>
        <p:txBody>
          <a:bodyPr wrap="none" rtlCol="0">
            <a:spAutoFit/>
          </a:bodyPr>
          <a:lstStyle/>
          <a:p>
            <a:r>
              <a:rPr lang="en-US" sz="1600">
                <a:solidFill>
                  <a:schemeClr val="accent1"/>
                </a:solidFill>
              </a:rPr>
              <a:t>ontology</a:t>
            </a:r>
            <a:endParaRPr lang="en-US" sz="1200">
              <a:solidFill>
                <a:schemeClr val="accent1"/>
              </a:solidFill>
            </a:endParaRPr>
          </a:p>
        </p:txBody>
      </p:sp>
      <p:sp>
        <p:nvSpPr>
          <p:cNvPr id="63" name="TextBox 62">
            <a:extLst>
              <a:ext uri="{FF2B5EF4-FFF2-40B4-BE49-F238E27FC236}">
                <a16:creationId xmlns:a16="http://schemas.microsoft.com/office/drawing/2014/main" id="{5851B1FF-C7ED-C4BC-6198-9FB181EBBE66}"/>
              </a:ext>
            </a:extLst>
          </p:cNvPr>
          <p:cNvSpPr txBox="1"/>
          <p:nvPr/>
        </p:nvSpPr>
        <p:spPr>
          <a:xfrm>
            <a:off x="3020063" y="2003539"/>
            <a:ext cx="490840" cy="830997"/>
          </a:xfrm>
          <a:prstGeom prst="rect">
            <a:avLst/>
          </a:prstGeom>
          <a:noFill/>
        </p:spPr>
        <p:txBody>
          <a:bodyPr wrap="none" rtlCol="0">
            <a:spAutoFit/>
          </a:bodyPr>
          <a:lstStyle/>
          <a:p>
            <a:r>
              <a:rPr lang="en-US" sz="4800" b="1"/>
              <a:t>+</a:t>
            </a:r>
            <a:endParaRPr lang="de-DE" sz="4800" b="1"/>
          </a:p>
        </p:txBody>
      </p:sp>
      <p:sp>
        <p:nvSpPr>
          <p:cNvPr id="112" name="Right Brace 111">
            <a:extLst>
              <a:ext uri="{FF2B5EF4-FFF2-40B4-BE49-F238E27FC236}">
                <a16:creationId xmlns:a16="http://schemas.microsoft.com/office/drawing/2014/main" id="{63C9217D-9010-62DF-1C41-17D402DF8BDD}"/>
              </a:ext>
            </a:extLst>
          </p:cNvPr>
          <p:cNvSpPr/>
          <p:nvPr/>
        </p:nvSpPr>
        <p:spPr>
          <a:xfrm rot="5400000">
            <a:off x="3182953" y="3052370"/>
            <a:ext cx="202737" cy="2754267"/>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113" name="TextBox 112">
            <a:extLst>
              <a:ext uri="{FF2B5EF4-FFF2-40B4-BE49-F238E27FC236}">
                <a16:creationId xmlns:a16="http://schemas.microsoft.com/office/drawing/2014/main" id="{4C22005D-EC9C-0AED-3997-30E3585BB8AC}"/>
              </a:ext>
            </a:extLst>
          </p:cNvPr>
          <p:cNvSpPr txBox="1"/>
          <p:nvPr/>
        </p:nvSpPr>
        <p:spPr>
          <a:xfrm>
            <a:off x="2383332" y="4618067"/>
            <a:ext cx="1946367" cy="307777"/>
          </a:xfrm>
          <a:prstGeom prst="rect">
            <a:avLst/>
          </a:prstGeom>
          <a:noFill/>
        </p:spPr>
        <p:txBody>
          <a:bodyPr wrap="none" rtlCol="0">
            <a:spAutoFit/>
          </a:bodyPr>
          <a:lstStyle/>
          <a:p>
            <a:r>
              <a:rPr lang="en-US" sz="1400"/>
              <a:t>“complex” object model</a:t>
            </a:r>
            <a:endParaRPr lang="de-DE" sz="1400"/>
          </a:p>
        </p:txBody>
      </p:sp>
      <p:grpSp>
        <p:nvGrpSpPr>
          <p:cNvPr id="117" name="Group 116">
            <a:extLst>
              <a:ext uri="{FF2B5EF4-FFF2-40B4-BE49-F238E27FC236}">
                <a16:creationId xmlns:a16="http://schemas.microsoft.com/office/drawing/2014/main" id="{3CFB2585-AA58-BD45-273B-5DEE5C864770}"/>
              </a:ext>
            </a:extLst>
          </p:cNvPr>
          <p:cNvGrpSpPr/>
          <p:nvPr/>
        </p:nvGrpSpPr>
        <p:grpSpPr>
          <a:xfrm>
            <a:off x="7257472" y="2170867"/>
            <a:ext cx="3458630" cy="2750585"/>
            <a:chOff x="6383790" y="1433416"/>
            <a:chExt cx="4844723" cy="3852920"/>
          </a:xfrm>
        </p:grpSpPr>
        <p:grpSp>
          <p:nvGrpSpPr>
            <p:cNvPr id="111" name="Group 110">
              <a:extLst>
                <a:ext uri="{FF2B5EF4-FFF2-40B4-BE49-F238E27FC236}">
                  <a16:creationId xmlns:a16="http://schemas.microsoft.com/office/drawing/2014/main" id="{7FA2CEEF-C10D-78A0-D3D7-8996821A9C7D}"/>
                </a:ext>
              </a:extLst>
            </p:cNvPr>
            <p:cNvGrpSpPr/>
            <p:nvPr/>
          </p:nvGrpSpPr>
          <p:grpSpPr>
            <a:xfrm>
              <a:off x="6383790" y="1433416"/>
              <a:ext cx="4844723" cy="2724150"/>
              <a:chOff x="5384800" y="1803400"/>
              <a:chExt cx="4844723" cy="2724150"/>
            </a:xfrm>
          </p:grpSpPr>
          <p:sp>
            <p:nvSpPr>
              <p:cNvPr id="108" name="Rectangle: Rounded Corners 107">
                <a:extLst>
                  <a:ext uri="{FF2B5EF4-FFF2-40B4-BE49-F238E27FC236}">
                    <a16:creationId xmlns:a16="http://schemas.microsoft.com/office/drawing/2014/main" id="{605ACF64-235D-92C2-3F99-DAD1BF39BB8F}"/>
                  </a:ext>
                </a:extLst>
              </p:cNvPr>
              <p:cNvSpPr/>
              <p:nvPr/>
            </p:nvSpPr>
            <p:spPr>
              <a:xfrm>
                <a:off x="5384800" y="1803400"/>
                <a:ext cx="4844723" cy="2724150"/>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400"/>
              </a:p>
            </p:txBody>
          </p:sp>
          <p:sp>
            <p:nvSpPr>
              <p:cNvPr id="110" name="Freeform: Shape 109">
                <a:extLst>
                  <a:ext uri="{FF2B5EF4-FFF2-40B4-BE49-F238E27FC236}">
                    <a16:creationId xmlns:a16="http://schemas.microsoft.com/office/drawing/2014/main" id="{07E2EEAF-A6C7-B90B-3104-1A1FB4D28CA2}"/>
                  </a:ext>
                </a:extLst>
              </p:cNvPr>
              <p:cNvSpPr/>
              <p:nvPr/>
            </p:nvSpPr>
            <p:spPr>
              <a:xfrm rot="16200000" flipV="1">
                <a:off x="8616914" y="2670224"/>
                <a:ext cx="1204825" cy="150282"/>
              </a:xfrm>
              <a:custGeom>
                <a:avLst/>
                <a:gdLst>
                  <a:gd name="connsiteX0" fmla="*/ 0 w 469900"/>
                  <a:gd name="connsiteY0" fmla="*/ 4277 h 61427"/>
                  <a:gd name="connsiteX1" fmla="*/ 190500 w 469900"/>
                  <a:gd name="connsiteY1" fmla="*/ 4277 h 61427"/>
                  <a:gd name="connsiteX2" fmla="*/ 311150 w 469900"/>
                  <a:gd name="connsiteY2" fmla="*/ 48727 h 61427"/>
                  <a:gd name="connsiteX3" fmla="*/ 469900 w 469900"/>
                  <a:gd name="connsiteY3" fmla="*/ 61427 h 61427"/>
                  <a:gd name="connsiteX0" fmla="*/ 0 w 469900"/>
                  <a:gd name="connsiteY0" fmla="*/ 0 h 57150"/>
                  <a:gd name="connsiteX1" fmla="*/ 311150 w 469900"/>
                  <a:gd name="connsiteY1" fmla="*/ 44450 h 57150"/>
                  <a:gd name="connsiteX2" fmla="*/ 469900 w 469900"/>
                  <a:gd name="connsiteY2" fmla="*/ 57150 h 57150"/>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439 h 57589"/>
                  <a:gd name="connsiteX1" fmla="*/ 274890 w 469900"/>
                  <a:gd name="connsiteY1" fmla="*/ 44889 h 57589"/>
                  <a:gd name="connsiteX2" fmla="*/ 469900 w 469900"/>
                  <a:gd name="connsiteY2" fmla="*/ 57589 h 57589"/>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0 h 71301"/>
                  <a:gd name="connsiteX1" fmla="*/ 274890 w 469900"/>
                  <a:gd name="connsiteY1" fmla="*/ 44450 h 71301"/>
                  <a:gd name="connsiteX2" fmla="*/ 469900 w 469900"/>
                  <a:gd name="connsiteY2" fmla="*/ 57150 h 71301"/>
                </a:gdLst>
                <a:ahLst/>
                <a:cxnLst>
                  <a:cxn ang="0">
                    <a:pos x="connsiteX0" y="connsiteY0"/>
                  </a:cxn>
                  <a:cxn ang="0">
                    <a:pos x="connsiteX1" y="connsiteY1"/>
                  </a:cxn>
                  <a:cxn ang="0">
                    <a:pos x="connsiteX2" y="connsiteY2"/>
                  </a:cxn>
                </a:cxnLst>
                <a:rect l="l" t="t" r="r" b="b"/>
                <a:pathLst>
                  <a:path w="469900" h="71301">
                    <a:moveTo>
                      <a:pt x="0" y="0"/>
                    </a:moveTo>
                    <a:cubicBezTo>
                      <a:pt x="91630" y="14817"/>
                      <a:pt x="202167" y="-18017"/>
                      <a:pt x="274890" y="44450"/>
                    </a:cubicBezTo>
                    <a:cubicBezTo>
                      <a:pt x="337573" y="98293"/>
                      <a:pt x="456142" y="53975"/>
                      <a:pt x="469900" y="57150"/>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solidFill>
                    <a:schemeClr val="tx1"/>
                  </a:solidFill>
                </a:endParaRPr>
              </a:p>
            </p:txBody>
          </p:sp>
          <p:sp>
            <p:nvSpPr>
              <p:cNvPr id="104" name="Freeform: Shape 103">
                <a:extLst>
                  <a:ext uri="{FF2B5EF4-FFF2-40B4-BE49-F238E27FC236}">
                    <a16:creationId xmlns:a16="http://schemas.microsoft.com/office/drawing/2014/main" id="{1DE69EFB-FCFB-2B5E-491A-7B0DCDCC25CA}"/>
                  </a:ext>
                </a:extLst>
              </p:cNvPr>
              <p:cNvSpPr/>
              <p:nvPr/>
            </p:nvSpPr>
            <p:spPr>
              <a:xfrm rot="13629521" flipV="1">
                <a:off x="7981051" y="3789361"/>
                <a:ext cx="950512" cy="191749"/>
              </a:xfrm>
              <a:custGeom>
                <a:avLst/>
                <a:gdLst>
                  <a:gd name="connsiteX0" fmla="*/ 0 w 469900"/>
                  <a:gd name="connsiteY0" fmla="*/ 4277 h 61427"/>
                  <a:gd name="connsiteX1" fmla="*/ 190500 w 469900"/>
                  <a:gd name="connsiteY1" fmla="*/ 4277 h 61427"/>
                  <a:gd name="connsiteX2" fmla="*/ 311150 w 469900"/>
                  <a:gd name="connsiteY2" fmla="*/ 48727 h 61427"/>
                  <a:gd name="connsiteX3" fmla="*/ 469900 w 469900"/>
                  <a:gd name="connsiteY3" fmla="*/ 61427 h 61427"/>
                  <a:gd name="connsiteX0" fmla="*/ 0 w 469900"/>
                  <a:gd name="connsiteY0" fmla="*/ 0 h 57150"/>
                  <a:gd name="connsiteX1" fmla="*/ 311150 w 469900"/>
                  <a:gd name="connsiteY1" fmla="*/ 44450 h 57150"/>
                  <a:gd name="connsiteX2" fmla="*/ 469900 w 469900"/>
                  <a:gd name="connsiteY2" fmla="*/ 57150 h 57150"/>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439 h 57589"/>
                  <a:gd name="connsiteX1" fmla="*/ 274890 w 469900"/>
                  <a:gd name="connsiteY1" fmla="*/ 44889 h 57589"/>
                  <a:gd name="connsiteX2" fmla="*/ 469900 w 469900"/>
                  <a:gd name="connsiteY2" fmla="*/ 57589 h 57589"/>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0 h 71301"/>
                  <a:gd name="connsiteX1" fmla="*/ 274890 w 469900"/>
                  <a:gd name="connsiteY1" fmla="*/ 44450 h 71301"/>
                  <a:gd name="connsiteX2" fmla="*/ 469900 w 469900"/>
                  <a:gd name="connsiteY2" fmla="*/ 57150 h 71301"/>
                  <a:gd name="connsiteX0" fmla="*/ 0 w 370714"/>
                  <a:gd name="connsiteY0" fmla="*/ 0 h 90975"/>
                  <a:gd name="connsiteX1" fmla="*/ 175704 w 370714"/>
                  <a:gd name="connsiteY1" fmla="*/ 78275 h 90975"/>
                  <a:gd name="connsiteX2" fmla="*/ 370714 w 370714"/>
                  <a:gd name="connsiteY2" fmla="*/ 90975 h 90975"/>
                </a:gdLst>
                <a:ahLst/>
                <a:cxnLst>
                  <a:cxn ang="0">
                    <a:pos x="connsiteX0" y="connsiteY0"/>
                  </a:cxn>
                  <a:cxn ang="0">
                    <a:pos x="connsiteX1" y="connsiteY1"/>
                  </a:cxn>
                  <a:cxn ang="0">
                    <a:pos x="connsiteX2" y="connsiteY2"/>
                  </a:cxn>
                </a:cxnLst>
                <a:rect l="l" t="t" r="r" b="b"/>
                <a:pathLst>
                  <a:path w="370714" h="90975">
                    <a:moveTo>
                      <a:pt x="0" y="0"/>
                    </a:moveTo>
                    <a:cubicBezTo>
                      <a:pt x="91630" y="14817"/>
                      <a:pt x="113919" y="63113"/>
                      <a:pt x="175704" y="78275"/>
                    </a:cubicBezTo>
                    <a:cubicBezTo>
                      <a:pt x="237489" y="93437"/>
                      <a:pt x="356956" y="87800"/>
                      <a:pt x="370714" y="90975"/>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solidFill>
                    <a:schemeClr val="tx1"/>
                  </a:solidFill>
                </a:endParaRPr>
              </a:p>
            </p:txBody>
          </p:sp>
          <p:sp>
            <p:nvSpPr>
              <p:cNvPr id="98" name="Freeform: Shape 97">
                <a:extLst>
                  <a:ext uri="{FF2B5EF4-FFF2-40B4-BE49-F238E27FC236}">
                    <a16:creationId xmlns:a16="http://schemas.microsoft.com/office/drawing/2014/main" id="{F94592B3-EF2C-6CEF-17E9-E5AB43A9CA45}"/>
                  </a:ext>
                </a:extLst>
              </p:cNvPr>
              <p:cNvSpPr/>
              <p:nvPr/>
            </p:nvSpPr>
            <p:spPr>
              <a:xfrm rot="18900000">
                <a:off x="8362980" y="3233655"/>
                <a:ext cx="639471" cy="372197"/>
              </a:xfrm>
              <a:custGeom>
                <a:avLst/>
                <a:gdLst>
                  <a:gd name="connsiteX0" fmla="*/ 0 w 819150"/>
                  <a:gd name="connsiteY0" fmla="*/ 41805 h 374354"/>
                  <a:gd name="connsiteX1" fmla="*/ 495300 w 819150"/>
                  <a:gd name="connsiteY1" fmla="*/ 29105 h 374354"/>
                  <a:gd name="connsiteX2" fmla="*/ 819150 w 819150"/>
                  <a:gd name="connsiteY2" fmla="*/ 372005 h 374354"/>
                  <a:gd name="connsiteX0" fmla="*/ 0 w 819150"/>
                  <a:gd name="connsiteY0" fmla="*/ 13696 h 346812"/>
                  <a:gd name="connsiteX1" fmla="*/ 495300 w 819150"/>
                  <a:gd name="connsiteY1" fmla="*/ 67912 h 346812"/>
                  <a:gd name="connsiteX2" fmla="*/ 819150 w 819150"/>
                  <a:gd name="connsiteY2" fmla="*/ 343896 h 346812"/>
                </a:gdLst>
                <a:ahLst/>
                <a:cxnLst>
                  <a:cxn ang="0">
                    <a:pos x="connsiteX0" y="connsiteY0"/>
                  </a:cxn>
                  <a:cxn ang="0">
                    <a:pos x="connsiteX1" y="connsiteY1"/>
                  </a:cxn>
                  <a:cxn ang="0">
                    <a:pos x="connsiteX2" y="connsiteY2"/>
                  </a:cxn>
                </a:cxnLst>
                <a:rect l="l" t="t" r="r" b="b"/>
                <a:pathLst>
                  <a:path w="819150" h="346812">
                    <a:moveTo>
                      <a:pt x="0" y="13696"/>
                    </a:moveTo>
                    <a:cubicBezTo>
                      <a:pt x="179387" y="-20171"/>
                      <a:pt x="358775" y="12879"/>
                      <a:pt x="495300" y="67912"/>
                    </a:cubicBezTo>
                    <a:cubicBezTo>
                      <a:pt x="631825" y="122945"/>
                      <a:pt x="746125" y="376704"/>
                      <a:pt x="819150" y="343896"/>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97" name="Freeform: Shape 96">
                <a:extLst>
                  <a:ext uri="{FF2B5EF4-FFF2-40B4-BE49-F238E27FC236}">
                    <a16:creationId xmlns:a16="http://schemas.microsoft.com/office/drawing/2014/main" id="{56FCD09F-FE01-084D-E5F4-DC6885E687FD}"/>
                  </a:ext>
                </a:extLst>
              </p:cNvPr>
              <p:cNvSpPr/>
              <p:nvPr/>
            </p:nvSpPr>
            <p:spPr>
              <a:xfrm rot="518958" flipV="1">
                <a:off x="6619703" y="3505495"/>
                <a:ext cx="1204825" cy="150282"/>
              </a:xfrm>
              <a:custGeom>
                <a:avLst/>
                <a:gdLst>
                  <a:gd name="connsiteX0" fmla="*/ 0 w 469900"/>
                  <a:gd name="connsiteY0" fmla="*/ 4277 h 61427"/>
                  <a:gd name="connsiteX1" fmla="*/ 190500 w 469900"/>
                  <a:gd name="connsiteY1" fmla="*/ 4277 h 61427"/>
                  <a:gd name="connsiteX2" fmla="*/ 311150 w 469900"/>
                  <a:gd name="connsiteY2" fmla="*/ 48727 h 61427"/>
                  <a:gd name="connsiteX3" fmla="*/ 469900 w 469900"/>
                  <a:gd name="connsiteY3" fmla="*/ 61427 h 61427"/>
                  <a:gd name="connsiteX0" fmla="*/ 0 w 469900"/>
                  <a:gd name="connsiteY0" fmla="*/ 0 h 57150"/>
                  <a:gd name="connsiteX1" fmla="*/ 311150 w 469900"/>
                  <a:gd name="connsiteY1" fmla="*/ 44450 h 57150"/>
                  <a:gd name="connsiteX2" fmla="*/ 469900 w 469900"/>
                  <a:gd name="connsiteY2" fmla="*/ 57150 h 57150"/>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439 h 57589"/>
                  <a:gd name="connsiteX1" fmla="*/ 274890 w 469900"/>
                  <a:gd name="connsiteY1" fmla="*/ 44889 h 57589"/>
                  <a:gd name="connsiteX2" fmla="*/ 469900 w 469900"/>
                  <a:gd name="connsiteY2" fmla="*/ 57589 h 57589"/>
                  <a:gd name="connsiteX0" fmla="*/ 0 w 469900"/>
                  <a:gd name="connsiteY0" fmla="*/ 0 h 57150"/>
                  <a:gd name="connsiteX1" fmla="*/ 274890 w 469900"/>
                  <a:gd name="connsiteY1" fmla="*/ 44450 h 57150"/>
                  <a:gd name="connsiteX2" fmla="*/ 469900 w 469900"/>
                  <a:gd name="connsiteY2" fmla="*/ 57150 h 57150"/>
                  <a:gd name="connsiteX0" fmla="*/ 0 w 469900"/>
                  <a:gd name="connsiteY0" fmla="*/ 0 h 71301"/>
                  <a:gd name="connsiteX1" fmla="*/ 274890 w 469900"/>
                  <a:gd name="connsiteY1" fmla="*/ 44450 h 71301"/>
                  <a:gd name="connsiteX2" fmla="*/ 469900 w 469900"/>
                  <a:gd name="connsiteY2" fmla="*/ 57150 h 71301"/>
                </a:gdLst>
                <a:ahLst/>
                <a:cxnLst>
                  <a:cxn ang="0">
                    <a:pos x="connsiteX0" y="connsiteY0"/>
                  </a:cxn>
                  <a:cxn ang="0">
                    <a:pos x="connsiteX1" y="connsiteY1"/>
                  </a:cxn>
                  <a:cxn ang="0">
                    <a:pos x="connsiteX2" y="connsiteY2"/>
                  </a:cxn>
                </a:cxnLst>
                <a:rect l="l" t="t" r="r" b="b"/>
                <a:pathLst>
                  <a:path w="469900" h="71301">
                    <a:moveTo>
                      <a:pt x="0" y="0"/>
                    </a:moveTo>
                    <a:cubicBezTo>
                      <a:pt x="91630" y="14817"/>
                      <a:pt x="202167" y="-18017"/>
                      <a:pt x="274890" y="44450"/>
                    </a:cubicBezTo>
                    <a:cubicBezTo>
                      <a:pt x="337573" y="98293"/>
                      <a:pt x="456142" y="53975"/>
                      <a:pt x="469900" y="57150"/>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solidFill>
                    <a:schemeClr val="tx1"/>
                  </a:solidFill>
                </a:endParaRPr>
              </a:p>
            </p:txBody>
          </p:sp>
          <p:sp>
            <p:nvSpPr>
              <p:cNvPr id="96" name="Freeform: Shape 95">
                <a:extLst>
                  <a:ext uri="{FF2B5EF4-FFF2-40B4-BE49-F238E27FC236}">
                    <a16:creationId xmlns:a16="http://schemas.microsoft.com/office/drawing/2014/main" id="{3C264AA8-9597-BC9C-29D3-DA3950FCD4D9}"/>
                  </a:ext>
                </a:extLst>
              </p:cNvPr>
              <p:cNvSpPr/>
              <p:nvPr/>
            </p:nvSpPr>
            <p:spPr>
              <a:xfrm>
                <a:off x="6743692" y="3089502"/>
                <a:ext cx="677571" cy="469951"/>
              </a:xfrm>
              <a:custGeom>
                <a:avLst/>
                <a:gdLst>
                  <a:gd name="connsiteX0" fmla="*/ 0 w 819150"/>
                  <a:gd name="connsiteY0" fmla="*/ 41805 h 374354"/>
                  <a:gd name="connsiteX1" fmla="*/ 495300 w 819150"/>
                  <a:gd name="connsiteY1" fmla="*/ 29105 h 374354"/>
                  <a:gd name="connsiteX2" fmla="*/ 819150 w 819150"/>
                  <a:gd name="connsiteY2" fmla="*/ 372005 h 374354"/>
                  <a:gd name="connsiteX0" fmla="*/ 0 w 819150"/>
                  <a:gd name="connsiteY0" fmla="*/ 13696 h 346812"/>
                  <a:gd name="connsiteX1" fmla="*/ 495300 w 819150"/>
                  <a:gd name="connsiteY1" fmla="*/ 67912 h 346812"/>
                  <a:gd name="connsiteX2" fmla="*/ 819150 w 819150"/>
                  <a:gd name="connsiteY2" fmla="*/ 343896 h 346812"/>
                  <a:gd name="connsiteX0" fmla="*/ 0 w 819150"/>
                  <a:gd name="connsiteY0" fmla="*/ 10918 h 344232"/>
                  <a:gd name="connsiteX1" fmla="*/ 527837 w 819150"/>
                  <a:gd name="connsiteY1" fmla="*/ 82885 h 344232"/>
                  <a:gd name="connsiteX2" fmla="*/ 819150 w 819150"/>
                  <a:gd name="connsiteY2" fmla="*/ 341118 h 344232"/>
                  <a:gd name="connsiteX0" fmla="*/ 0 w 819150"/>
                  <a:gd name="connsiteY0" fmla="*/ 10918 h 345345"/>
                  <a:gd name="connsiteX1" fmla="*/ 527837 w 819150"/>
                  <a:gd name="connsiteY1" fmla="*/ 82885 h 345345"/>
                  <a:gd name="connsiteX2" fmla="*/ 819150 w 819150"/>
                  <a:gd name="connsiteY2" fmla="*/ 341118 h 345345"/>
                  <a:gd name="connsiteX0" fmla="*/ 0 w 819150"/>
                  <a:gd name="connsiteY0" fmla="*/ 25629 h 360056"/>
                  <a:gd name="connsiteX1" fmla="*/ 527837 w 819150"/>
                  <a:gd name="connsiteY1" fmla="*/ 97596 h 360056"/>
                  <a:gd name="connsiteX2" fmla="*/ 819150 w 819150"/>
                  <a:gd name="connsiteY2" fmla="*/ 355829 h 360056"/>
                  <a:gd name="connsiteX0" fmla="*/ 0 w 819150"/>
                  <a:gd name="connsiteY0" fmla="*/ 25629 h 360056"/>
                  <a:gd name="connsiteX1" fmla="*/ 527837 w 819150"/>
                  <a:gd name="connsiteY1" fmla="*/ 97596 h 360056"/>
                  <a:gd name="connsiteX2" fmla="*/ 819150 w 819150"/>
                  <a:gd name="connsiteY2" fmla="*/ 355829 h 360056"/>
                  <a:gd name="connsiteX0" fmla="*/ 0 w 819150"/>
                  <a:gd name="connsiteY0" fmla="*/ 10918 h 344908"/>
                  <a:gd name="connsiteX1" fmla="*/ 527837 w 819150"/>
                  <a:gd name="connsiteY1" fmla="*/ 82885 h 344908"/>
                  <a:gd name="connsiteX2" fmla="*/ 819150 w 819150"/>
                  <a:gd name="connsiteY2" fmla="*/ 341118 h 344908"/>
                  <a:gd name="connsiteX0" fmla="*/ 0 w 819150"/>
                  <a:gd name="connsiteY0" fmla="*/ 10918 h 341118"/>
                  <a:gd name="connsiteX1" fmla="*/ 527837 w 819150"/>
                  <a:gd name="connsiteY1" fmla="*/ 82885 h 341118"/>
                  <a:gd name="connsiteX2" fmla="*/ 819150 w 819150"/>
                  <a:gd name="connsiteY2" fmla="*/ 341118 h 341118"/>
                  <a:gd name="connsiteX0" fmla="*/ 0 w 786613"/>
                  <a:gd name="connsiteY0" fmla="*/ 13810 h 468265"/>
                  <a:gd name="connsiteX1" fmla="*/ 527837 w 786613"/>
                  <a:gd name="connsiteY1" fmla="*/ 85777 h 468265"/>
                  <a:gd name="connsiteX2" fmla="*/ 786613 w 786613"/>
                  <a:gd name="connsiteY2" fmla="*/ 468265 h 468265"/>
                  <a:gd name="connsiteX0" fmla="*/ 0 w 786613"/>
                  <a:gd name="connsiteY0" fmla="*/ 13810 h 468265"/>
                  <a:gd name="connsiteX1" fmla="*/ 527837 w 786613"/>
                  <a:gd name="connsiteY1" fmla="*/ 85777 h 468265"/>
                  <a:gd name="connsiteX2" fmla="*/ 786613 w 786613"/>
                  <a:gd name="connsiteY2" fmla="*/ 468265 h 468265"/>
                  <a:gd name="connsiteX0" fmla="*/ 0 w 867955"/>
                  <a:gd name="connsiteY0" fmla="*/ 13029 h 437900"/>
                  <a:gd name="connsiteX1" fmla="*/ 527837 w 867955"/>
                  <a:gd name="connsiteY1" fmla="*/ 84996 h 437900"/>
                  <a:gd name="connsiteX2" fmla="*/ 867955 w 867955"/>
                  <a:gd name="connsiteY2" fmla="*/ 437899 h 437900"/>
                  <a:gd name="connsiteX0" fmla="*/ 0 w 867955"/>
                  <a:gd name="connsiteY0" fmla="*/ 13029 h 437899"/>
                  <a:gd name="connsiteX1" fmla="*/ 527837 w 867955"/>
                  <a:gd name="connsiteY1" fmla="*/ 84996 h 437899"/>
                  <a:gd name="connsiteX2" fmla="*/ 867955 w 867955"/>
                  <a:gd name="connsiteY2" fmla="*/ 437899 h 437899"/>
                </a:gdLst>
                <a:ahLst/>
                <a:cxnLst>
                  <a:cxn ang="0">
                    <a:pos x="connsiteX0" y="connsiteY0"/>
                  </a:cxn>
                  <a:cxn ang="0">
                    <a:pos x="connsiteX1" y="connsiteY1"/>
                  </a:cxn>
                  <a:cxn ang="0">
                    <a:pos x="connsiteX2" y="connsiteY2"/>
                  </a:cxn>
                </a:cxnLst>
                <a:rect l="l" t="t" r="r" b="b"/>
                <a:pathLst>
                  <a:path w="867955" h="437899">
                    <a:moveTo>
                      <a:pt x="0" y="13029"/>
                    </a:moveTo>
                    <a:cubicBezTo>
                      <a:pt x="179387" y="-20838"/>
                      <a:pt x="383178" y="14184"/>
                      <a:pt x="527837" y="84996"/>
                    </a:cubicBezTo>
                    <a:cubicBezTo>
                      <a:pt x="672496" y="155808"/>
                      <a:pt x="713588" y="263615"/>
                      <a:pt x="867955" y="437899"/>
                    </a:cubicBezTo>
                  </a:path>
                </a:pathLst>
              </a:cu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90" name="Rectangle: Rounded Corners 89">
                <a:extLst>
                  <a:ext uri="{FF2B5EF4-FFF2-40B4-BE49-F238E27FC236}">
                    <a16:creationId xmlns:a16="http://schemas.microsoft.com/office/drawing/2014/main" id="{01158AEA-FCAE-49E4-CB22-B698986BB278}"/>
                  </a:ext>
                </a:extLst>
              </p:cNvPr>
              <p:cNvSpPr/>
              <p:nvPr/>
            </p:nvSpPr>
            <p:spPr>
              <a:xfrm>
                <a:off x="5561652" y="2953614"/>
                <a:ext cx="1212850" cy="31290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36000" rtlCol="0" anchor="ctr"/>
              <a:lstStyle/>
              <a:p>
                <a:pPr algn="ctr"/>
                <a:r>
                  <a:rPr lang="en-US" sz="1400"/>
                  <a:t>property</a:t>
                </a:r>
                <a:endParaRPr lang="de-DE" sz="1400"/>
              </a:p>
            </p:txBody>
          </p:sp>
          <p:sp>
            <p:nvSpPr>
              <p:cNvPr id="91" name="Rectangle: Rounded Corners 90">
                <a:extLst>
                  <a:ext uri="{FF2B5EF4-FFF2-40B4-BE49-F238E27FC236}">
                    <a16:creationId xmlns:a16="http://schemas.microsoft.com/office/drawing/2014/main" id="{C5A7B58D-664C-BE7E-E316-0C12DA18EBAD}"/>
                  </a:ext>
                </a:extLst>
              </p:cNvPr>
              <p:cNvSpPr/>
              <p:nvPr/>
            </p:nvSpPr>
            <p:spPr>
              <a:xfrm>
                <a:off x="5561652" y="3438525"/>
                <a:ext cx="1212850" cy="31290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36000" rtlCol="0" anchor="ctr"/>
              <a:lstStyle/>
              <a:p>
                <a:pPr algn="ctr"/>
                <a:r>
                  <a:rPr lang="en-US" sz="1400"/>
                  <a:t>property</a:t>
                </a:r>
                <a:endParaRPr lang="de-DE" sz="1400"/>
              </a:p>
            </p:txBody>
          </p:sp>
          <p:grpSp>
            <p:nvGrpSpPr>
              <p:cNvPr id="99" name="Group 98">
                <a:extLst>
                  <a:ext uri="{FF2B5EF4-FFF2-40B4-BE49-F238E27FC236}">
                    <a16:creationId xmlns:a16="http://schemas.microsoft.com/office/drawing/2014/main" id="{029B54DE-F286-13F0-EA62-C19F904BFE4A}"/>
                  </a:ext>
                </a:extLst>
              </p:cNvPr>
              <p:cNvGrpSpPr/>
              <p:nvPr/>
            </p:nvGrpSpPr>
            <p:grpSpPr>
              <a:xfrm>
                <a:off x="7250752" y="3218016"/>
                <a:ext cx="1212850" cy="592638"/>
                <a:chOff x="8442325" y="1301746"/>
                <a:chExt cx="1212850" cy="592638"/>
              </a:xfrm>
            </p:grpSpPr>
            <p:sp>
              <p:nvSpPr>
                <p:cNvPr id="92" name="Rectangle: Rounded Corners 91">
                  <a:extLst>
                    <a:ext uri="{FF2B5EF4-FFF2-40B4-BE49-F238E27FC236}">
                      <a16:creationId xmlns:a16="http://schemas.microsoft.com/office/drawing/2014/main" id="{6FA437F4-2979-537A-63E5-B6FD4B08ED60}"/>
                    </a:ext>
                  </a:extLst>
                </p:cNvPr>
                <p:cNvSpPr/>
                <p:nvPr/>
              </p:nvSpPr>
              <p:spPr>
                <a:xfrm>
                  <a:off x="8442325" y="1540529"/>
                  <a:ext cx="1212850" cy="312900"/>
                </a:xfrm>
                <a:prstGeom prst="roundRect">
                  <a:avLst>
                    <a:gd name="adj" fmla="val 25647"/>
                  </a:avLst>
                </a:prstGeom>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algn="ctr"/>
                  <a:r>
                    <a:rPr lang="en-US" sz="1400"/>
                    <a:t>object</a:t>
                  </a:r>
                  <a:endParaRPr lang="de-DE" sz="1400"/>
                </a:p>
              </p:txBody>
            </p:sp>
            <p:sp>
              <p:nvSpPr>
                <p:cNvPr id="93" name="TextBox 92">
                  <a:extLst>
                    <a:ext uri="{FF2B5EF4-FFF2-40B4-BE49-F238E27FC236}">
                      <a16:creationId xmlns:a16="http://schemas.microsoft.com/office/drawing/2014/main" id="{066C89CC-7026-2F19-A8E1-4D88A5CDB920}"/>
                    </a:ext>
                  </a:extLst>
                </p:cNvPr>
                <p:cNvSpPr txBox="1"/>
                <p:nvPr/>
              </p:nvSpPr>
              <p:spPr>
                <a:xfrm>
                  <a:off x="8457546" y="1301746"/>
                  <a:ext cx="375436" cy="560458"/>
                </a:xfrm>
                <a:prstGeom prst="rect">
                  <a:avLst/>
                </a:prstGeom>
                <a:noFill/>
              </p:spPr>
              <p:txBody>
                <a:bodyPr wrap="none" rtlCol="0">
                  <a:spAutoFit/>
                </a:bodyPr>
                <a:lstStyle/>
                <a:p>
                  <a:r>
                    <a:rPr lang="en-US" sz="2000" b="1"/>
                    <a:t>[</a:t>
                  </a:r>
                  <a:endParaRPr lang="de-DE" sz="1400" b="1"/>
                </a:p>
              </p:txBody>
            </p:sp>
            <p:sp>
              <p:nvSpPr>
                <p:cNvPr id="94" name="TextBox 93">
                  <a:extLst>
                    <a:ext uri="{FF2B5EF4-FFF2-40B4-BE49-F238E27FC236}">
                      <a16:creationId xmlns:a16="http://schemas.microsoft.com/office/drawing/2014/main" id="{98B6EB80-70FC-72E8-2972-BC5C2782329E}"/>
                    </a:ext>
                  </a:extLst>
                </p:cNvPr>
                <p:cNvSpPr txBox="1"/>
                <p:nvPr/>
              </p:nvSpPr>
              <p:spPr>
                <a:xfrm rot="10800000">
                  <a:off x="9275400" y="1333924"/>
                  <a:ext cx="375436" cy="560460"/>
                </a:xfrm>
                <a:prstGeom prst="rect">
                  <a:avLst/>
                </a:prstGeom>
                <a:noFill/>
              </p:spPr>
              <p:txBody>
                <a:bodyPr wrap="none" rtlCol="0">
                  <a:spAutoFit/>
                </a:bodyPr>
                <a:lstStyle/>
                <a:p>
                  <a:r>
                    <a:rPr lang="en-US" sz="2000" b="1"/>
                    <a:t>[</a:t>
                  </a:r>
                  <a:endParaRPr lang="de-DE" sz="1400" b="1"/>
                </a:p>
              </p:txBody>
            </p:sp>
          </p:grpSp>
          <p:grpSp>
            <p:nvGrpSpPr>
              <p:cNvPr id="100" name="Group 99">
                <a:extLst>
                  <a:ext uri="{FF2B5EF4-FFF2-40B4-BE49-F238E27FC236}">
                    <a16:creationId xmlns:a16="http://schemas.microsoft.com/office/drawing/2014/main" id="{B4000730-CCA7-E95F-6373-3DEB27142B69}"/>
                  </a:ext>
                </a:extLst>
              </p:cNvPr>
              <p:cNvGrpSpPr/>
              <p:nvPr/>
            </p:nvGrpSpPr>
            <p:grpSpPr>
              <a:xfrm>
                <a:off x="8760072" y="2887471"/>
                <a:ext cx="1212850" cy="592639"/>
                <a:chOff x="8442325" y="1301745"/>
                <a:chExt cx="1212850" cy="592639"/>
              </a:xfrm>
            </p:grpSpPr>
            <p:sp>
              <p:nvSpPr>
                <p:cNvPr id="101" name="Rectangle: Rounded Corners 100">
                  <a:extLst>
                    <a:ext uri="{FF2B5EF4-FFF2-40B4-BE49-F238E27FC236}">
                      <a16:creationId xmlns:a16="http://schemas.microsoft.com/office/drawing/2014/main" id="{AD18AEB1-296B-4EC3-B6D0-7D03B2327AA9}"/>
                    </a:ext>
                  </a:extLst>
                </p:cNvPr>
                <p:cNvSpPr/>
                <p:nvPr/>
              </p:nvSpPr>
              <p:spPr>
                <a:xfrm>
                  <a:off x="8442325" y="1540529"/>
                  <a:ext cx="1212850" cy="312900"/>
                </a:xfrm>
                <a:prstGeom prst="roundRect">
                  <a:avLst>
                    <a:gd name="adj" fmla="val 25647"/>
                  </a:avLst>
                </a:prstGeom>
              </p:spPr>
              <p:style>
                <a:lnRef idx="2">
                  <a:schemeClr val="accent2">
                    <a:shade val="15000"/>
                  </a:schemeClr>
                </a:lnRef>
                <a:fillRef idx="1">
                  <a:schemeClr val="accent2"/>
                </a:fillRef>
                <a:effectRef idx="0">
                  <a:schemeClr val="accent2"/>
                </a:effectRef>
                <a:fontRef idx="minor">
                  <a:schemeClr val="lt1"/>
                </a:fontRef>
              </p:style>
              <p:txBody>
                <a:bodyPr lIns="0" tIns="0" rIns="0" bIns="0" rtlCol="0" anchor="ctr"/>
                <a:lstStyle/>
                <a:p>
                  <a:pPr algn="ctr"/>
                  <a:r>
                    <a:rPr lang="en-US" sz="1400"/>
                    <a:t>object</a:t>
                  </a:r>
                  <a:endParaRPr lang="de-DE" sz="1400"/>
                </a:p>
              </p:txBody>
            </p:sp>
            <p:sp>
              <p:nvSpPr>
                <p:cNvPr id="102" name="TextBox 101">
                  <a:extLst>
                    <a:ext uri="{FF2B5EF4-FFF2-40B4-BE49-F238E27FC236}">
                      <a16:creationId xmlns:a16="http://schemas.microsoft.com/office/drawing/2014/main" id="{08782914-1F92-FE9F-6738-60BFB0CD0700}"/>
                    </a:ext>
                  </a:extLst>
                </p:cNvPr>
                <p:cNvSpPr txBox="1"/>
                <p:nvPr/>
              </p:nvSpPr>
              <p:spPr>
                <a:xfrm>
                  <a:off x="8464662" y="1301745"/>
                  <a:ext cx="375436" cy="560459"/>
                </a:xfrm>
                <a:prstGeom prst="rect">
                  <a:avLst/>
                </a:prstGeom>
                <a:noFill/>
              </p:spPr>
              <p:txBody>
                <a:bodyPr wrap="none" rtlCol="0">
                  <a:spAutoFit/>
                </a:bodyPr>
                <a:lstStyle/>
                <a:p>
                  <a:r>
                    <a:rPr lang="en-US" sz="2000" b="1"/>
                    <a:t>[</a:t>
                  </a:r>
                  <a:endParaRPr lang="de-DE" sz="1400" b="1"/>
                </a:p>
              </p:txBody>
            </p:sp>
            <p:sp>
              <p:nvSpPr>
                <p:cNvPr id="103" name="TextBox 102">
                  <a:extLst>
                    <a:ext uri="{FF2B5EF4-FFF2-40B4-BE49-F238E27FC236}">
                      <a16:creationId xmlns:a16="http://schemas.microsoft.com/office/drawing/2014/main" id="{D94876EE-6896-B425-E7E8-E055B2CACB64}"/>
                    </a:ext>
                  </a:extLst>
                </p:cNvPr>
                <p:cNvSpPr txBox="1"/>
                <p:nvPr/>
              </p:nvSpPr>
              <p:spPr>
                <a:xfrm rot="10800000">
                  <a:off x="9275400" y="1333925"/>
                  <a:ext cx="375436" cy="560459"/>
                </a:xfrm>
                <a:prstGeom prst="rect">
                  <a:avLst/>
                </a:prstGeom>
                <a:noFill/>
              </p:spPr>
              <p:txBody>
                <a:bodyPr wrap="none" rtlCol="0">
                  <a:spAutoFit/>
                </a:bodyPr>
                <a:lstStyle/>
                <a:p>
                  <a:r>
                    <a:rPr lang="en-US" sz="2000" b="1"/>
                    <a:t>[</a:t>
                  </a:r>
                  <a:endParaRPr lang="de-DE" sz="1400" b="1"/>
                </a:p>
              </p:txBody>
            </p:sp>
          </p:grpSp>
          <p:sp>
            <p:nvSpPr>
              <p:cNvPr id="105" name="Rectangle: Rounded Corners 104">
                <a:extLst>
                  <a:ext uri="{FF2B5EF4-FFF2-40B4-BE49-F238E27FC236}">
                    <a16:creationId xmlns:a16="http://schemas.microsoft.com/office/drawing/2014/main" id="{2F31C6EE-60B8-AC8D-1F6D-FB0316244D3E}"/>
                  </a:ext>
                </a:extLst>
              </p:cNvPr>
              <p:cNvSpPr/>
              <p:nvPr/>
            </p:nvSpPr>
            <p:spPr>
              <a:xfrm>
                <a:off x="8616002" y="3896074"/>
                <a:ext cx="1212850" cy="31290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36000" rtlCol="0" anchor="ctr"/>
              <a:lstStyle/>
              <a:p>
                <a:pPr algn="ctr"/>
                <a:r>
                  <a:rPr lang="en-US" sz="1400"/>
                  <a:t>property</a:t>
                </a:r>
                <a:endParaRPr lang="de-DE" sz="1400"/>
              </a:p>
            </p:txBody>
          </p:sp>
          <p:sp>
            <p:nvSpPr>
              <p:cNvPr id="106" name="Rectangle: Rounded Corners 105">
                <a:extLst>
                  <a:ext uri="{FF2B5EF4-FFF2-40B4-BE49-F238E27FC236}">
                    <a16:creationId xmlns:a16="http://schemas.microsoft.com/office/drawing/2014/main" id="{A69E6A39-A7EC-8EE4-FCA1-C67B9E5F9E26}"/>
                  </a:ext>
                </a:extLst>
              </p:cNvPr>
              <p:cNvSpPr/>
              <p:nvPr/>
            </p:nvSpPr>
            <p:spPr>
              <a:xfrm>
                <a:off x="8092946" y="2051576"/>
                <a:ext cx="1212850" cy="31290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36000" rtlCol="0" anchor="ctr"/>
              <a:lstStyle/>
              <a:p>
                <a:pPr algn="ctr"/>
                <a:r>
                  <a:rPr lang="en-US" sz="1400"/>
                  <a:t>property</a:t>
                </a:r>
                <a:endParaRPr lang="de-DE" sz="1400"/>
              </a:p>
            </p:txBody>
          </p:sp>
          <p:sp>
            <p:nvSpPr>
              <p:cNvPr id="107" name="Rectangle: Rounded Corners 106">
                <a:extLst>
                  <a:ext uri="{FF2B5EF4-FFF2-40B4-BE49-F238E27FC236}">
                    <a16:creationId xmlns:a16="http://schemas.microsoft.com/office/drawing/2014/main" id="{502A2300-2185-2C92-A0A4-D215111E7D94}"/>
                  </a:ext>
                </a:extLst>
              </p:cNvPr>
              <p:cNvSpPr/>
              <p:nvPr/>
            </p:nvSpPr>
            <p:spPr>
              <a:xfrm>
                <a:off x="8092946" y="2536487"/>
                <a:ext cx="1212850" cy="312900"/>
              </a:xfrm>
              <a:prstGeom prst="round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lIns="0" tIns="0" rIns="0" bIns="36000" rtlCol="0" anchor="ctr"/>
              <a:lstStyle/>
              <a:p>
                <a:pPr algn="ctr"/>
                <a:r>
                  <a:rPr lang="en-US" sz="1400"/>
                  <a:t>property</a:t>
                </a:r>
                <a:endParaRPr lang="de-DE" sz="1400"/>
              </a:p>
            </p:txBody>
          </p:sp>
        </p:grpSp>
        <p:sp>
          <p:nvSpPr>
            <p:cNvPr id="114" name="Right Brace 113">
              <a:extLst>
                <a:ext uri="{FF2B5EF4-FFF2-40B4-BE49-F238E27FC236}">
                  <a16:creationId xmlns:a16="http://schemas.microsoft.com/office/drawing/2014/main" id="{830137B3-211C-3943-B8AA-B51362E65A19}"/>
                </a:ext>
              </a:extLst>
            </p:cNvPr>
            <p:cNvSpPr/>
            <p:nvPr/>
          </p:nvSpPr>
          <p:spPr>
            <a:xfrm rot="5400000">
              <a:off x="8723922" y="2662041"/>
              <a:ext cx="283987" cy="385807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400"/>
            </a:p>
          </p:txBody>
        </p:sp>
        <p:sp>
          <p:nvSpPr>
            <p:cNvPr id="115" name="TextBox 114">
              <a:extLst>
                <a:ext uri="{FF2B5EF4-FFF2-40B4-BE49-F238E27FC236}">
                  <a16:creationId xmlns:a16="http://schemas.microsoft.com/office/drawing/2014/main" id="{86079D76-E74D-1816-49F5-4856D3A6FE2E}"/>
                </a:ext>
              </a:extLst>
            </p:cNvPr>
            <p:cNvSpPr txBox="1"/>
            <p:nvPr/>
          </p:nvSpPr>
          <p:spPr>
            <a:xfrm>
              <a:off x="7603844" y="4855213"/>
              <a:ext cx="2726400" cy="431123"/>
            </a:xfrm>
            <a:prstGeom prst="rect">
              <a:avLst/>
            </a:prstGeom>
            <a:noFill/>
          </p:spPr>
          <p:txBody>
            <a:bodyPr wrap="none" rtlCol="0">
              <a:spAutoFit/>
            </a:bodyPr>
            <a:lstStyle/>
            <a:p>
              <a:r>
                <a:rPr lang="en-US" sz="1400"/>
                <a:t>“complex” object model</a:t>
              </a:r>
              <a:endParaRPr lang="de-DE" sz="1400"/>
            </a:p>
          </p:txBody>
        </p:sp>
      </p:grpSp>
      <p:sp>
        <p:nvSpPr>
          <p:cNvPr id="121" name="TextBox 120">
            <a:extLst>
              <a:ext uri="{FF2B5EF4-FFF2-40B4-BE49-F238E27FC236}">
                <a16:creationId xmlns:a16="http://schemas.microsoft.com/office/drawing/2014/main" id="{F3D73D83-37BF-9C80-7FB0-53756BED7D4C}"/>
              </a:ext>
            </a:extLst>
          </p:cNvPr>
          <p:cNvSpPr txBox="1"/>
          <p:nvPr/>
        </p:nvSpPr>
        <p:spPr>
          <a:xfrm>
            <a:off x="8032510" y="1720294"/>
            <a:ext cx="2316596" cy="369332"/>
          </a:xfrm>
          <a:prstGeom prst="rect">
            <a:avLst/>
          </a:prstGeom>
          <a:noFill/>
        </p:spPr>
        <p:txBody>
          <a:bodyPr wrap="none" rtlCol="0">
            <a:spAutoFit/>
          </a:bodyPr>
          <a:lstStyle/>
          <a:p>
            <a:r>
              <a:rPr lang="en-US" err="1"/>
              <a:t>semanticized</a:t>
            </a:r>
            <a:r>
              <a:rPr lang="en-US"/>
              <a:t> structure</a:t>
            </a:r>
            <a:endParaRPr lang="de-DE"/>
          </a:p>
        </p:txBody>
      </p:sp>
      <p:sp>
        <p:nvSpPr>
          <p:cNvPr id="122" name="TextBox 121">
            <a:extLst>
              <a:ext uri="{FF2B5EF4-FFF2-40B4-BE49-F238E27FC236}">
                <a16:creationId xmlns:a16="http://schemas.microsoft.com/office/drawing/2014/main" id="{4F712AC3-6208-9446-B47B-D294A065CF40}"/>
              </a:ext>
            </a:extLst>
          </p:cNvPr>
          <p:cNvSpPr txBox="1"/>
          <p:nvPr/>
        </p:nvSpPr>
        <p:spPr>
          <a:xfrm>
            <a:off x="2003874" y="2122276"/>
            <a:ext cx="1039900" cy="369332"/>
          </a:xfrm>
          <a:prstGeom prst="rect">
            <a:avLst/>
          </a:prstGeom>
          <a:noFill/>
        </p:spPr>
        <p:txBody>
          <a:bodyPr wrap="none" rtlCol="0">
            <a:spAutoFit/>
          </a:bodyPr>
          <a:lstStyle/>
          <a:p>
            <a:r>
              <a:rPr lang="en-US" dirty="0"/>
              <a:t>structure</a:t>
            </a:r>
            <a:endParaRPr lang="de-DE" dirty="0"/>
          </a:p>
        </p:txBody>
      </p:sp>
      <p:sp>
        <p:nvSpPr>
          <p:cNvPr id="124" name="TextBox 123">
            <a:extLst>
              <a:ext uri="{FF2B5EF4-FFF2-40B4-BE49-F238E27FC236}">
                <a16:creationId xmlns:a16="http://schemas.microsoft.com/office/drawing/2014/main" id="{2EED7E7E-C855-CF07-B5DE-83C358F6941F}"/>
              </a:ext>
            </a:extLst>
          </p:cNvPr>
          <p:cNvSpPr txBox="1"/>
          <p:nvPr/>
        </p:nvSpPr>
        <p:spPr>
          <a:xfrm>
            <a:off x="3432780" y="1185447"/>
            <a:ext cx="1156964" cy="369332"/>
          </a:xfrm>
          <a:prstGeom prst="rect">
            <a:avLst/>
          </a:prstGeom>
          <a:noFill/>
        </p:spPr>
        <p:txBody>
          <a:bodyPr wrap="square">
            <a:spAutoFit/>
          </a:bodyPr>
          <a:lstStyle/>
          <a:p>
            <a:r>
              <a:rPr lang="en-US"/>
              <a:t>semantics</a:t>
            </a:r>
          </a:p>
        </p:txBody>
      </p:sp>
      <p:grpSp>
        <p:nvGrpSpPr>
          <p:cNvPr id="16" name="Group 15">
            <a:extLst>
              <a:ext uri="{FF2B5EF4-FFF2-40B4-BE49-F238E27FC236}">
                <a16:creationId xmlns:a16="http://schemas.microsoft.com/office/drawing/2014/main" id="{3B0F0B58-239D-EDBE-62ED-03ED18383EF8}"/>
              </a:ext>
            </a:extLst>
          </p:cNvPr>
          <p:cNvGrpSpPr/>
          <p:nvPr/>
        </p:nvGrpSpPr>
        <p:grpSpPr>
          <a:xfrm>
            <a:off x="4409460" y="2724342"/>
            <a:ext cx="251995" cy="325156"/>
            <a:chOff x="3063459" y="3901005"/>
            <a:chExt cx="251995" cy="325156"/>
          </a:xfrm>
        </p:grpSpPr>
        <p:sp>
          <p:nvSpPr>
            <p:cNvPr id="34" name="Rectangle 33">
              <a:extLst>
                <a:ext uri="{FF2B5EF4-FFF2-40B4-BE49-F238E27FC236}">
                  <a16:creationId xmlns:a16="http://schemas.microsoft.com/office/drawing/2014/main" id="{3D5C8283-3E3E-77B4-B7EB-7B9C9BD60232}"/>
                </a:ext>
              </a:extLst>
            </p:cNvPr>
            <p:cNvSpPr/>
            <p:nvPr/>
          </p:nvSpPr>
          <p:spPr>
            <a:xfrm>
              <a:off x="3088390" y="3956050"/>
              <a:ext cx="202172" cy="24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5" name="Graphic 34" descr="Paper with solid fill">
              <a:extLst>
                <a:ext uri="{FF2B5EF4-FFF2-40B4-BE49-F238E27FC236}">
                  <a16:creationId xmlns:a16="http://schemas.microsoft.com/office/drawing/2014/main" id="{BDFF626A-A74B-2DFA-C90A-BA31038D5FDE}"/>
                </a:ext>
              </a:extLst>
            </p:cNvPr>
            <p:cNvSpPr/>
            <p:nvPr/>
          </p:nvSpPr>
          <p:spPr>
            <a:xfrm>
              <a:off x="3063459" y="3901005"/>
              <a:ext cx="251995" cy="325156"/>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323850" y="57150"/>
                  </a:lnTo>
                  <a:lnTo>
                    <a:pt x="323850" y="257175"/>
                  </a:lnTo>
                  <a:lnTo>
                    <a:pt x="533400" y="257175"/>
                  </a:lnTo>
                  <a:lnTo>
                    <a:pt x="533400" y="704850"/>
                  </a:lnTo>
                  <a:lnTo>
                    <a:pt x="57150" y="704850"/>
                  </a:lnTo>
                  <a:close/>
                  <a:moveTo>
                    <a:pt x="381000" y="80963"/>
                  </a:moveTo>
                  <a:lnTo>
                    <a:pt x="500063" y="200025"/>
                  </a:lnTo>
                  <a:lnTo>
                    <a:pt x="381000" y="200025"/>
                  </a:lnTo>
                  <a:lnTo>
                    <a:pt x="381000" y="80963"/>
                  </a:lnTo>
                  <a:close/>
                  <a:moveTo>
                    <a:pt x="381000" y="0"/>
                  </a:moveTo>
                  <a:lnTo>
                    <a:pt x="0" y="0"/>
                  </a:lnTo>
                  <a:lnTo>
                    <a:pt x="0" y="762000"/>
                  </a:lnTo>
                  <a:lnTo>
                    <a:pt x="590550" y="762000"/>
                  </a:lnTo>
                  <a:lnTo>
                    <a:pt x="590550" y="209550"/>
                  </a:lnTo>
                  <a:lnTo>
                    <a:pt x="381000" y="0"/>
                  </a:ln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de-DE" sz="1400"/>
            </a:p>
          </p:txBody>
        </p:sp>
      </p:grpSp>
      <p:grpSp>
        <p:nvGrpSpPr>
          <p:cNvPr id="39" name="Group 38">
            <a:extLst>
              <a:ext uri="{FF2B5EF4-FFF2-40B4-BE49-F238E27FC236}">
                <a16:creationId xmlns:a16="http://schemas.microsoft.com/office/drawing/2014/main" id="{B405E832-E82F-F604-AFB1-9F5A076020AC}"/>
              </a:ext>
            </a:extLst>
          </p:cNvPr>
          <p:cNvGrpSpPr/>
          <p:nvPr/>
        </p:nvGrpSpPr>
        <p:grpSpPr>
          <a:xfrm>
            <a:off x="10532916" y="3916458"/>
            <a:ext cx="251995" cy="325156"/>
            <a:chOff x="3063459" y="3901005"/>
            <a:chExt cx="251995" cy="325156"/>
          </a:xfrm>
        </p:grpSpPr>
        <p:sp>
          <p:nvSpPr>
            <p:cNvPr id="40" name="Rectangle 39">
              <a:extLst>
                <a:ext uri="{FF2B5EF4-FFF2-40B4-BE49-F238E27FC236}">
                  <a16:creationId xmlns:a16="http://schemas.microsoft.com/office/drawing/2014/main" id="{C3DACBF4-CE7D-A662-C66A-341A6803F8E4}"/>
                </a:ext>
              </a:extLst>
            </p:cNvPr>
            <p:cNvSpPr/>
            <p:nvPr/>
          </p:nvSpPr>
          <p:spPr>
            <a:xfrm>
              <a:off x="3088390" y="3956050"/>
              <a:ext cx="202172" cy="24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41" name="Graphic 34" descr="Paper with solid fill">
              <a:extLst>
                <a:ext uri="{FF2B5EF4-FFF2-40B4-BE49-F238E27FC236}">
                  <a16:creationId xmlns:a16="http://schemas.microsoft.com/office/drawing/2014/main" id="{4C95F936-B614-35D1-14FC-A9FFE59CDFBA}"/>
                </a:ext>
              </a:extLst>
            </p:cNvPr>
            <p:cNvSpPr/>
            <p:nvPr/>
          </p:nvSpPr>
          <p:spPr>
            <a:xfrm>
              <a:off x="3063459" y="3901005"/>
              <a:ext cx="251995" cy="325156"/>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323850" y="57150"/>
                  </a:lnTo>
                  <a:lnTo>
                    <a:pt x="323850" y="257175"/>
                  </a:lnTo>
                  <a:lnTo>
                    <a:pt x="533400" y="257175"/>
                  </a:lnTo>
                  <a:lnTo>
                    <a:pt x="533400" y="704850"/>
                  </a:lnTo>
                  <a:lnTo>
                    <a:pt x="57150" y="704850"/>
                  </a:lnTo>
                  <a:close/>
                  <a:moveTo>
                    <a:pt x="381000" y="80963"/>
                  </a:moveTo>
                  <a:lnTo>
                    <a:pt x="500063" y="200025"/>
                  </a:lnTo>
                  <a:lnTo>
                    <a:pt x="381000" y="200025"/>
                  </a:lnTo>
                  <a:lnTo>
                    <a:pt x="381000" y="80963"/>
                  </a:lnTo>
                  <a:close/>
                  <a:moveTo>
                    <a:pt x="381000" y="0"/>
                  </a:moveTo>
                  <a:lnTo>
                    <a:pt x="0" y="0"/>
                  </a:lnTo>
                  <a:lnTo>
                    <a:pt x="0" y="762000"/>
                  </a:lnTo>
                  <a:lnTo>
                    <a:pt x="590550" y="762000"/>
                  </a:lnTo>
                  <a:lnTo>
                    <a:pt x="590550" y="209550"/>
                  </a:lnTo>
                  <a:lnTo>
                    <a:pt x="381000" y="0"/>
                  </a:ln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de-DE" sz="1400"/>
            </a:p>
          </p:txBody>
        </p:sp>
      </p:grpSp>
      <p:sp>
        <p:nvSpPr>
          <p:cNvPr id="42" name="Title 68">
            <a:extLst>
              <a:ext uri="{FF2B5EF4-FFF2-40B4-BE49-F238E27FC236}">
                <a16:creationId xmlns:a16="http://schemas.microsoft.com/office/drawing/2014/main" id="{1DE5D38C-0174-3DA4-4174-AB7F2E5CB933}"/>
              </a:ext>
            </a:extLst>
          </p:cNvPr>
          <p:cNvSpPr>
            <a:spLocks noGrp="1"/>
          </p:cNvSpPr>
          <p:nvPr>
            <p:ph type="title"/>
          </p:nvPr>
        </p:nvSpPr>
        <p:spPr>
          <a:xfrm>
            <a:off x="838200" y="9525"/>
            <a:ext cx="11048986" cy="1325563"/>
          </a:xfrm>
        </p:spPr>
        <p:txBody>
          <a:bodyPr/>
          <a:lstStyle/>
          <a:p>
            <a:r>
              <a:rPr lang="en-US" dirty="0"/>
              <a:t>Ontology driven modelling</a:t>
            </a:r>
            <a:endParaRPr lang="de-DE" dirty="0"/>
          </a:p>
        </p:txBody>
      </p:sp>
      <p:sp>
        <p:nvSpPr>
          <p:cNvPr id="37" name="Content Placeholder 69">
            <a:extLst>
              <a:ext uri="{FF2B5EF4-FFF2-40B4-BE49-F238E27FC236}">
                <a16:creationId xmlns:a16="http://schemas.microsoft.com/office/drawing/2014/main" id="{7FE0E60A-EB77-3078-6C0F-D8C5C98827AC}"/>
              </a:ext>
            </a:extLst>
          </p:cNvPr>
          <p:cNvSpPr>
            <a:spLocks noGrp="1"/>
          </p:cNvSpPr>
          <p:nvPr>
            <p:ph idx="1"/>
          </p:nvPr>
        </p:nvSpPr>
        <p:spPr>
          <a:xfrm>
            <a:off x="838200" y="5633907"/>
            <a:ext cx="10515600" cy="543055"/>
          </a:xfrm>
        </p:spPr>
        <p:txBody>
          <a:bodyPr>
            <a:normAutofit fontScale="85000" lnSpcReduction="10000"/>
          </a:bodyPr>
          <a:lstStyle/>
          <a:p>
            <a:pPr marL="0" indent="0">
              <a:buNone/>
            </a:pPr>
            <a:r>
              <a:rPr lang="en-US" dirty="0"/>
              <a:t>Basing specifications on predefined concepts increases shared interpretability</a:t>
            </a:r>
            <a:endParaRPr lang="de-DE" dirty="0"/>
          </a:p>
        </p:txBody>
      </p:sp>
      <p:grpSp>
        <p:nvGrpSpPr>
          <p:cNvPr id="46" name="Group 45">
            <a:extLst>
              <a:ext uri="{FF2B5EF4-FFF2-40B4-BE49-F238E27FC236}">
                <a16:creationId xmlns:a16="http://schemas.microsoft.com/office/drawing/2014/main" id="{7836ED02-0BC3-53AF-07D4-0B0A0F681D48}"/>
              </a:ext>
            </a:extLst>
          </p:cNvPr>
          <p:cNvGrpSpPr/>
          <p:nvPr/>
        </p:nvGrpSpPr>
        <p:grpSpPr>
          <a:xfrm>
            <a:off x="10716102" y="5205367"/>
            <a:ext cx="1069498" cy="1311701"/>
            <a:chOff x="10413238" y="3833614"/>
            <a:chExt cx="1574593" cy="1996342"/>
          </a:xfrm>
        </p:grpSpPr>
        <p:sp>
          <p:nvSpPr>
            <p:cNvPr id="43" name="Rectangle 42">
              <a:extLst>
                <a:ext uri="{FF2B5EF4-FFF2-40B4-BE49-F238E27FC236}">
                  <a16:creationId xmlns:a16="http://schemas.microsoft.com/office/drawing/2014/main" id="{6D6B75DF-6551-1B24-D828-EE424F21CCB3}"/>
                </a:ext>
              </a:extLst>
            </p:cNvPr>
            <p:cNvSpPr/>
            <p:nvPr/>
          </p:nvSpPr>
          <p:spPr>
            <a:xfrm>
              <a:off x="10569842" y="4570903"/>
              <a:ext cx="324000" cy="322342"/>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44" name="Graphic 43" descr="Robot outline">
              <a:extLst>
                <a:ext uri="{FF2B5EF4-FFF2-40B4-BE49-F238E27FC236}">
                  <a16:creationId xmlns:a16="http://schemas.microsoft.com/office/drawing/2014/main" id="{1C8052DE-F063-CB59-E81B-CB72D93A57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3238" y="4382156"/>
              <a:ext cx="1447800" cy="1447800"/>
            </a:xfrm>
            <a:prstGeom prst="rect">
              <a:avLst/>
            </a:prstGeom>
          </p:spPr>
        </p:pic>
        <p:pic>
          <p:nvPicPr>
            <p:cNvPr id="45" name="Graphic 44" descr="Lightbulb with solid fill">
              <a:extLst>
                <a:ext uri="{FF2B5EF4-FFF2-40B4-BE49-F238E27FC236}">
                  <a16:creationId xmlns:a16="http://schemas.microsoft.com/office/drawing/2014/main" id="{FD111307-C3B5-6EF6-C6D9-FD6BEBBB74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27225" y="3833614"/>
              <a:ext cx="760606" cy="760606"/>
            </a:xfrm>
            <a:prstGeom prst="rect">
              <a:avLst/>
            </a:prstGeom>
          </p:spPr>
        </p:pic>
      </p:grpSp>
    </p:spTree>
    <p:extLst>
      <p:ext uri="{BB962C8B-B14F-4D97-AF65-F5344CB8AC3E}">
        <p14:creationId xmlns:p14="http://schemas.microsoft.com/office/powerpoint/2010/main" val="3826286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03B5F8-41C7-B87A-C1C6-F9AF447D452D}"/>
              </a:ext>
            </a:extLst>
          </p:cNvPr>
          <p:cNvGrpSpPr/>
          <p:nvPr/>
        </p:nvGrpSpPr>
        <p:grpSpPr>
          <a:xfrm>
            <a:off x="2178755" y="1594583"/>
            <a:ext cx="6958620" cy="3800438"/>
            <a:chOff x="1766005" y="1216493"/>
            <a:chExt cx="8892918" cy="4856853"/>
          </a:xfrm>
        </p:grpSpPr>
        <p:sp>
          <p:nvSpPr>
            <p:cNvPr id="5" name="Rectangle: Rounded Corners 4">
              <a:extLst>
                <a:ext uri="{FF2B5EF4-FFF2-40B4-BE49-F238E27FC236}">
                  <a16:creationId xmlns:a16="http://schemas.microsoft.com/office/drawing/2014/main" id="{D19681AC-78A9-7B56-9948-333446F03B4C}"/>
                </a:ext>
              </a:extLst>
            </p:cNvPr>
            <p:cNvSpPr/>
            <p:nvPr/>
          </p:nvSpPr>
          <p:spPr>
            <a:xfrm>
              <a:off x="4901993" y="2992380"/>
              <a:ext cx="1873371" cy="3080966"/>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400"/>
            </a:p>
          </p:txBody>
        </p:sp>
        <p:sp>
          <p:nvSpPr>
            <p:cNvPr id="7" name="Rectangle: Rounded Corners 6">
              <a:extLst>
                <a:ext uri="{FF2B5EF4-FFF2-40B4-BE49-F238E27FC236}">
                  <a16:creationId xmlns:a16="http://schemas.microsoft.com/office/drawing/2014/main" id="{DEA9D889-C5B7-7F25-8BEE-5F47CED7031B}"/>
                </a:ext>
              </a:extLst>
            </p:cNvPr>
            <p:cNvSpPr/>
            <p:nvPr/>
          </p:nvSpPr>
          <p:spPr>
            <a:xfrm>
              <a:off x="5315922" y="5044279"/>
              <a:ext cx="1348317" cy="718279"/>
            </a:xfrm>
            <a:prstGeom prst="roundRect">
              <a:avLst>
                <a:gd name="adj" fmla="val 7401"/>
              </a:avLst>
            </a:prstGeom>
            <a:solidFill>
              <a:schemeClr val="tx1">
                <a:lumMod val="20000"/>
                <a:lumOff val="80000"/>
              </a:schemeClr>
            </a:solid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p>
          </p:txBody>
        </p:sp>
        <p:sp>
          <p:nvSpPr>
            <p:cNvPr id="8" name="Rectangle: Rounded Corners 7">
              <a:extLst>
                <a:ext uri="{FF2B5EF4-FFF2-40B4-BE49-F238E27FC236}">
                  <a16:creationId xmlns:a16="http://schemas.microsoft.com/office/drawing/2014/main" id="{4E5BECC3-134A-EB1C-BEA8-2DA47ECECED3}"/>
                </a:ext>
              </a:extLst>
            </p:cNvPr>
            <p:cNvSpPr/>
            <p:nvPr/>
          </p:nvSpPr>
          <p:spPr>
            <a:xfrm>
              <a:off x="5315922" y="3963840"/>
              <a:ext cx="1348317" cy="372116"/>
            </a:xfrm>
            <a:prstGeom prst="roundRect">
              <a:avLst/>
            </a:prstGeom>
            <a:solidFill>
              <a:schemeClr val="tx1">
                <a:lumMod val="20000"/>
                <a:lumOff val="80000"/>
              </a:schemeClr>
            </a:solid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p>
          </p:txBody>
        </p:sp>
        <p:cxnSp>
          <p:nvCxnSpPr>
            <p:cNvPr id="9" name="Straight Connector 8">
              <a:extLst>
                <a:ext uri="{FF2B5EF4-FFF2-40B4-BE49-F238E27FC236}">
                  <a16:creationId xmlns:a16="http://schemas.microsoft.com/office/drawing/2014/main" id="{BE1AF496-25AE-6EBF-AAD8-BF620F84E53F}"/>
                </a:ext>
              </a:extLst>
            </p:cNvPr>
            <p:cNvCxnSpPr>
              <a:cxnSpLocks/>
            </p:cNvCxnSpPr>
            <p:nvPr/>
          </p:nvCxnSpPr>
          <p:spPr>
            <a:xfrm flipH="1">
              <a:off x="5094698" y="3292641"/>
              <a:ext cx="1254157" cy="0"/>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CC2BF7FD-50A3-8514-3641-62AADBA1E372}"/>
                </a:ext>
              </a:extLst>
            </p:cNvPr>
            <p:cNvCxnSpPr>
              <a:cxnSpLocks/>
            </p:cNvCxnSpPr>
            <p:nvPr/>
          </p:nvCxnSpPr>
          <p:spPr>
            <a:xfrm flipH="1">
              <a:off x="5110799" y="4534929"/>
              <a:ext cx="1119523" cy="0"/>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11" name="Rectangle 10">
              <a:extLst>
                <a:ext uri="{FF2B5EF4-FFF2-40B4-BE49-F238E27FC236}">
                  <a16:creationId xmlns:a16="http://schemas.microsoft.com/office/drawing/2014/main" id="{9C0FC51F-3C77-F350-FFFD-88B9D925534B}"/>
                </a:ext>
              </a:extLst>
            </p:cNvPr>
            <p:cNvSpPr/>
            <p:nvPr/>
          </p:nvSpPr>
          <p:spPr>
            <a:xfrm rot="10800000">
              <a:off x="5399787" y="4762369"/>
              <a:ext cx="228230" cy="2282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12" name="Rectangle 11">
              <a:extLst>
                <a:ext uri="{FF2B5EF4-FFF2-40B4-BE49-F238E27FC236}">
                  <a16:creationId xmlns:a16="http://schemas.microsoft.com/office/drawing/2014/main" id="{4E4FCC96-AE2C-6DFD-7CF8-8107222AF484}"/>
                </a:ext>
              </a:extLst>
            </p:cNvPr>
            <p:cNvSpPr/>
            <p:nvPr/>
          </p:nvSpPr>
          <p:spPr>
            <a:xfrm rot="10800000">
              <a:off x="5922934" y="4792413"/>
              <a:ext cx="635892" cy="16814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00"/>
            </a:p>
          </p:txBody>
        </p:sp>
        <p:cxnSp>
          <p:nvCxnSpPr>
            <p:cNvPr id="13" name="Straight Connector 12">
              <a:extLst>
                <a:ext uri="{FF2B5EF4-FFF2-40B4-BE49-F238E27FC236}">
                  <a16:creationId xmlns:a16="http://schemas.microsoft.com/office/drawing/2014/main" id="{CA66F3DA-68A7-8CE6-9BC3-5C1E48CEED96}"/>
                </a:ext>
              </a:extLst>
            </p:cNvPr>
            <p:cNvCxnSpPr>
              <a:cxnSpLocks/>
              <a:stCxn id="12" idx="3"/>
              <a:endCxn id="11" idx="1"/>
            </p:cNvCxnSpPr>
            <p:nvPr/>
          </p:nvCxnSpPr>
          <p:spPr>
            <a:xfrm flipH="1">
              <a:off x="5628017" y="4876484"/>
              <a:ext cx="294917" cy="0"/>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14" name="Rectangle 13">
              <a:extLst>
                <a:ext uri="{FF2B5EF4-FFF2-40B4-BE49-F238E27FC236}">
                  <a16:creationId xmlns:a16="http://schemas.microsoft.com/office/drawing/2014/main" id="{655E15EE-0C9C-36BA-E76B-6547891404A1}"/>
                </a:ext>
              </a:extLst>
            </p:cNvPr>
            <p:cNvSpPr/>
            <p:nvPr/>
          </p:nvSpPr>
          <p:spPr>
            <a:xfrm rot="10800000">
              <a:off x="5399787" y="5104713"/>
              <a:ext cx="228230" cy="2282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15" name="Rectangle 14">
              <a:extLst>
                <a:ext uri="{FF2B5EF4-FFF2-40B4-BE49-F238E27FC236}">
                  <a16:creationId xmlns:a16="http://schemas.microsoft.com/office/drawing/2014/main" id="{22E28A6A-AA9F-095D-5E7D-9A4E195D3A0B}"/>
                </a:ext>
              </a:extLst>
            </p:cNvPr>
            <p:cNvSpPr/>
            <p:nvPr/>
          </p:nvSpPr>
          <p:spPr>
            <a:xfrm rot="10800000">
              <a:off x="5922934" y="5134757"/>
              <a:ext cx="635892" cy="16814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00"/>
            </a:p>
          </p:txBody>
        </p:sp>
        <p:cxnSp>
          <p:nvCxnSpPr>
            <p:cNvPr id="16" name="Straight Connector 15">
              <a:extLst>
                <a:ext uri="{FF2B5EF4-FFF2-40B4-BE49-F238E27FC236}">
                  <a16:creationId xmlns:a16="http://schemas.microsoft.com/office/drawing/2014/main" id="{F1128FE3-DD9B-1EA8-676E-33487DA310B3}"/>
                </a:ext>
              </a:extLst>
            </p:cNvPr>
            <p:cNvCxnSpPr>
              <a:cxnSpLocks/>
              <a:stCxn id="15" idx="3"/>
              <a:endCxn id="14" idx="1"/>
            </p:cNvCxnSpPr>
            <p:nvPr/>
          </p:nvCxnSpPr>
          <p:spPr>
            <a:xfrm flipH="1">
              <a:off x="5628017" y="5218828"/>
              <a:ext cx="294917" cy="0"/>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17" name="Rectangle 16">
              <a:extLst>
                <a:ext uri="{FF2B5EF4-FFF2-40B4-BE49-F238E27FC236}">
                  <a16:creationId xmlns:a16="http://schemas.microsoft.com/office/drawing/2014/main" id="{6EA7BF6F-A78F-A1CB-2E47-6D4592113774}"/>
                </a:ext>
              </a:extLst>
            </p:cNvPr>
            <p:cNvSpPr/>
            <p:nvPr/>
          </p:nvSpPr>
          <p:spPr>
            <a:xfrm rot="10800000">
              <a:off x="5399786" y="5447058"/>
              <a:ext cx="228230" cy="2282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18" name="Rectangle 17">
              <a:extLst>
                <a:ext uri="{FF2B5EF4-FFF2-40B4-BE49-F238E27FC236}">
                  <a16:creationId xmlns:a16="http://schemas.microsoft.com/office/drawing/2014/main" id="{BEEEBCC5-EFFC-6299-1ADF-6A395D41CF68}"/>
                </a:ext>
              </a:extLst>
            </p:cNvPr>
            <p:cNvSpPr/>
            <p:nvPr/>
          </p:nvSpPr>
          <p:spPr>
            <a:xfrm rot="10800000">
              <a:off x="5922933" y="5477102"/>
              <a:ext cx="635892" cy="16814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00"/>
            </a:p>
          </p:txBody>
        </p:sp>
        <p:cxnSp>
          <p:nvCxnSpPr>
            <p:cNvPr id="19" name="Straight Connector 18">
              <a:extLst>
                <a:ext uri="{FF2B5EF4-FFF2-40B4-BE49-F238E27FC236}">
                  <a16:creationId xmlns:a16="http://schemas.microsoft.com/office/drawing/2014/main" id="{2F844ADB-3407-9D33-EE0B-B74BB10032AF}"/>
                </a:ext>
              </a:extLst>
            </p:cNvPr>
            <p:cNvCxnSpPr>
              <a:cxnSpLocks/>
              <a:stCxn id="18" idx="3"/>
              <a:endCxn id="17" idx="1"/>
            </p:cNvCxnSpPr>
            <p:nvPr/>
          </p:nvCxnSpPr>
          <p:spPr>
            <a:xfrm flipH="1">
              <a:off x="5628016" y="5561173"/>
              <a:ext cx="294917" cy="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20" name="Straight Connector 19">
              <a:extLst>
                <a:ext uri="{FF2B5EF4-FFF2-40B4-BE49-F238E27FC236}">
                  <a16:creationId xmlns:a16="http://schemas.microsoft.com/office/drawing/2014/main" id="{AB40FA5E-D263-D64F-E6FC-0E3162C1E675}"/>
                </a:ext>
              </a:extLst>
            </p:cNvPr>
            <p:cNvCxnSpPr>
              <a:cxnSpLocks/>
            </p:cNvCxnSpPr>
            <p:nvPr/>
          </p:nvCxnSpPr>
          <p:spPr>
            <a:xfrm>
              <a:off x="5132028" y="4521803"/>
              <a:ext cx="0" cy="1240755"/>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21" name="Rectangle 20">
              <a:extLst>
                <a:ext uri="{FF2B5EF4-FFF2-40B4-BE49-F238E27FC236}">
                  <a16:creationId xmlns:a16="http://schemas.microsoft.com/office/drawing/2014/main" id="{68B24CAB-07CC-5835-E561-26D38B158D84}"/>
                </a:ext>
              </a:extLst>
            </p:cNvPr>
            <p:cNvSpPr/>
            <p:nvPr/>
          </p:nvSpPr>
          <p:spPr>
            <a:xfrm rot="5400000">
              <a:off x="5017913" y="4427357"/>
              <a:ext cx="228230" cy="228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2" name="Straight Connector 21">
              <a:extLst>
                <a:ext uri="{FF2B5EF4-FFF2-40B4-BE49-F238E27FC236}">
                  <a16:creationId xmlns:a16="http://schemas.microsoft.com/office/drawing/2014/main" id="{CE4085FC-795F-5C06-197D-19316B19E593}"/>
                </a:ext>
              </a:extLst>
            </p:cNvPr>
            <p:cNvCxnSpPr>
              <a:cxnSpLocks/>
            </p:cNvCxnSpPr>
            <p:nvPr/>
          </p:nvCxnSpPr>
          <p:spPr>
            <a:xfrm>
              <a:off x="5130218" y="3390191"/>
              <a:ext cx="3621" cy="1037166"/>
            </a:xfrm>
            <a:prstGeom prst="line">
              <a:avLst/>
            </a:prstGeom>
            <a:ln w="57150"/>
          </p:spPr>
          <p:style>
            <a:lnRef idx="1">
              <a:schemeClr val="accent3"/>
            </a:lnRef>
            <a:fillRef idx="0">
              <a:schemeClr val="accent3"/>
            </a:fillRef>
            <a:effectRef idx="0">
              <a:schemeClr val="accent3"/>
            </a:effectRef>
            <a:fontRef idx="minor">
              <a:schemeClr val="tx1"/>
            </a:fontRef>
          </p:style>
        </p:cxnSp>
        <p:sp>
          <p:nvSpPr>
            <p:cNvPr id="23" name="Rectangle 22">
              <a:extLst>
                <a:ext uri="{FF2B5EF4-FFF2-40B4-BE49-F238E27FC236}">
                  <a16:creationId xmlns:a16="http://schemas.microsoft.com/office/drawing/2014/main" id="{7FEE016E-4428-F8CD-2B6E-79971B5B673D}"/>
                </a:ext>
              </a:extLst>
            </p:cNvPr>
            <p:cNvSpPr/>
            <p:nvPr/>
          </p:nvSpPr>
          <p:spPr>
            <a:xfrm rot="5400000">
              <a:off x="5017913" y="3178526"/>
              <a:ext cx="228230" cy="2282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24" name="Group 23">
              <a:extLst>
                <a:ext uri="{FF2B5EF4-FFF2-40B4-BE49-F238E27FC236}">
                  <a16:creationId xmlns:a16="http://schemas.microsoft.com/office/drawing/2014/main" id="{80176061-D99B-0951-35C5-BCABE74A6469}"/>
                </a:ext>
              </a:extLst>
            </p:cNvPr>
            <p:cNvGrpSpPr/>
            <p:nvPr/>
          </p:nvGrpSpPr>
          <p:grpSpPr>
            <a:xfrm>
              <a:off x="5399786" y="3687876"/>
              <a:ext cx="1159039" cy="228230"/>
              <a:chOff x="1040644" y="2447422"/>
              <a:chExt cx="1295781" cy="255156"/>
            </a:xfrm>
          </p:grpSpPr>
          <p:sp>
            <p:nvSpPr>
              <p:cNvPr id="66" name="Rectangle 65">
                <a:extLst>
                  <a:ext uri="{FF2B5EF4-FFF2-40B4-BE49-F238E27FC236}">
                    <a16:creationId xmlns:a16="http://schemas.microsoft.com/office/drawing/2014/main" id="{3CDBD84C-2EF7-EA45-B03B-A70B9E781450}"/>
                  </a:ext>
                </a:extLst>
              </p:cNvPr>
              <p:cNvSpPr/>
              <p:nvPr/>
            </p:nvSpPr>
            <p:spPr>
              <a:xfrm rot="10800000">
                <a:off x="1040644" y="2447422"/>
                <a:ext cx="255156" cy="2551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67" name="Rectangle 66">
                <a:extLst>
                  <a:ext uri="{FF2B5EF4-FFF2-40B4-BE49-F238E27FC236}">
                    <a16:creationId xmlns:a16="http://schemas.microsoft.com/office/drawing/2014/main" id="{A2FFF926-B3C6-FB9E-150D-E1BAB903E0C9}"/>
                  </a:ext>
                </a:extLst>
              </p:cNvPr>
              <p:cNvSpPr/>
              <p:nvPr/>
            </p:nvSpPr>
            <p:spPr>
              <a:xfrm rot="10800000">
                <a:off x="1625511" y="2481011"/>
                <a:ext cx="710914" cy="18797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00"/>
              </a:p>
            </p:txBody>
          </p:sp>
          <p:cxnSp>
            <p:nvCxnSpPr>
              <p:cNvPr id="68" name="Straight Connector 67">
                <a:extLst>
                  <a:ext uri="{FF2B5EF4-FFF2-40B4-BE49-F238E27FC236}">
                    <a16:creationId xmlns:a16="http://schemas.microsoft.com/office/drawing/2014/main" id="{36DB7B9A-D297-953C-D63C-6C4F6BDCFCD9}"/>
                  </a:ext>
                </a:extLst>
              </p:cNvPr>
              <p:cNvCxnSpPr>
                <a:cxnSpLocks/>
                <a:stCxn id="67" idx="3"/>
                <a:endCxn id="66" idx="1"/>
              </p:cNvCxnSpPr>
              <p:nvPr/>
            </p:nvCxnSpPr>
            <p:spPr>
              <a:xfrm flipH="1">
                <a:off x="1295800" y="2575000"/>
                <a:ext cx="329711" cy="0"/>
              </a:xfrm>
              <a:prstGeom prst="line">
                <a:avLst/>
              </a:prstGeom>
              <a:ln w="28575"/>
            </p:spPr>
            <p:style>
              <a:lnRef idx="1">
                <a:schemeClr val="accent3"/>
              </a:lnRef>
              <a:fillRef idx="0">
                <a:schemeClr val="accent3"/>
              </a:fillRef>
              <a:effectRef idx="0">
                <a:schemeClr val="accent3"/>
              </a:effectRef>
              <a:fontRef idx="minor">
                <a:schemeClr val="tx1"/>
              </a:fontRef>
            </p:style>
          </p:cxnSp>
        </p:grpSp>
        <p:sp>
          <p:nvSpPr>
            <p:cNvPr id="25" name="Rectangle 24">
              <a:extLst>
                <a:ext uri="{FF2B5EF4-FFF2-40B4-BE49-F238E27FC236}">
                  <a16:creationId xmlns:a16="http://schemas.microsoft.com/office/drawing/2014/main" id="{059998B0-2423-0461-0D46-A783D8FA3303}"/>
                </a:ext>
              </a:extLst>
            </p:cNvPr>
            <p:cNvSpPr/>
            <p:nvPr/>
          </p:nvSpPr>
          <p:spPr>
            <a:xfrm rot="10800000">
              <a:off x="5399786" y="4030220"/>
              <a:ext cx="228230" cy="22823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100"/>
            </a:p>
          </p:txBody>
        </p:sp>
        <p:sp>
          <p:nvSpPr>
            <p:cNvPr id="26" name="Rectangle 25">
              <a:extLst>
                <a:ext uri="{FF2B5EF4-FFF2-40B4-BE49-F238E27FC236}">
                  <a16:creationId xmlns:a16="http://schemas.microsoft.com/office/drawing/2014/main" id="{EBAC2462-ABAB-9B45-D3CC-9DA200A40079}"/>
                </a:ext>
              </a:extLst>
            </p:cNvPr>
            <p:cNvSpPr/>
            <p:nvPr/>
          </p:nvSpPr>
          <p:spPr>
            <a:xfrm rot="10800000">
              <a:off x="5922933" y="4060264"/>
              <a:ext cx="635892" cy="16814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100"/>
            </a:p>
          </p:txBody>
        </p:sp>
        <p:cxnSp>
          <p:nvCxnSpPr>
            <p:cNvPr id="27" name="Straight Connector 26">
              <a:extLst>
                <a:ext uri="{FF2B5EF4-FFF2-40B4-BE49-F238E27FC236}">
                  <a16:creationId xmlns:a16="http://schemas.microsoft.com/office/drawing/2014/main" id="{02A40BDC-AA9D-C626-11E5-4098C63DA08C}"/>
                </a:ext>
              </a:extLst>
            </p:cNvPr>
            <p:cNvCxnSpPr>
              <a:cxnSpLocks/>
              <a:stCxn id="26" idx="3"/>
              <a:endCxn id="25" idx="1"/>
            </p:cNvCxnSpPr>
            <p:nvPr/>
          </p:nvCxnSpPr>
          <p:spPr>
            <a:xfrm flipH="1">
              <a:off x="5628016" y="4144335"/>
              <a:ext cx="294917" cy="0"/>
            </a:xfrm>
            <a:prstGeom prst="line">
              <a:avLst/>
            </a:prstGeom>
            <a:ln w="28575"/>
          </p:spPr>
          <p:style>
            <a:lnRef idx="1">
              <a:schemeClr val="accent3"/>
            </a:lnRef>
            <a:fillRef idx="0">
              <a:schemeClr val="accent3"/>
            </a:fillRef>
            <a:effectRef idx="0">
              <a:schemeClr val="accent3"/>
            </a:effectRef>
            <a:fontRef idx="minor">
              <a:schemeClr val="tx1"/>
            </a:fontRef>
          </p:style>
        </p:cxnSp>
        <p:grpSp>
          <p:nvGrpSpPr>
            <p:cNvPr id="28" name="Group 27">
              <a:extLst>
                <a:ext uri="{FF2B5EF4-FFF2-40B4-BE49-F238E27FC236}">
                  <a16:creationId xmlns:a16="http://schemas.microsoft.com/office/drawing/2014/main" id="{59DA96DA-F9B3-A252-730E-A49CE46FEC02}"/>
                </a:ext>
              </a:extLst>
            </p:cNvPr>
            <p:cNvGrpSpPr/>
            <p:nvPr/>
          </p:nvGrpSpPr>
          <p:grpSpPr>
            <a:xfrm>
              <a:off x="2410520" y="1365978"/>
              <a:ext cx="1651252" cy="1657136"/>
              <a:chOff x="6328254" y="3002648"/>
              <a:chExt cx="2179413" cy="2187178"/>
            </a:xfrm>
          </p:grpSpPr>
          <p:sp>
            <p:nvSpPr>
              <p:cNvPr id="57" name="Rectangle 56">
                <a:extLst>
                  <a:ext uri="{FF2B5EF4-FFF2-40B4-BE49-F238E27FC236}">
                    <a16:creationId xmlns:a16="http://schemas.microsoft.com/office/drawing/2014/main" id="{4EDEF693-CC4F-5703-BD0B-001DA0F1334D}"/>
                  </a:ext>
                </a:extLst>
              </p:cNvPr>
              <p:cNvSpPr/>
              <p:nvPr/>
            </p:nvSpPr>
            <p:spPr>
              <a:xfrm>
                <a:off x="7199983" y="3888333"/>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8" name="Oval 57">
                <a:extLst>
                  <a:ext uri="{FF2B5EF4-FFF2-40B4-BE49-F238E27FC236}">
                    <a16:creationId xmlns:a16="http://schemas.microsoft.com/office/drawing/2014/main" id="{A99DC625-BC57-6001-2D8C-93BE78930829}"/>
                  </a:ext>
                </a:extLst>
              </p:cNvPr>
              <p:cNvSpPr/>
              <p:nvPr/>
            </p:nvSpPr>
            <p:spPr>
              <a:xfrm>
                <a:off x="6328254" y="3894431"/>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sp>
            <p:nvSpPr>
              <p:cNvPr id="59" name="Oval 58">
                <a:extLst>
                  <a:ext uri="{FF2B5EF4-FFF2-40B4-BE49-F238E27FC236}">
                    <a16:creationId xmlns:a16="http://schemas.microsoft.com/office/drawing/2014/main" id="{9DAB26BA-58EA-50CC-D20D-37EAF8511446}"/>
                  </a:ext>
                </a:extLst>
              </p:cNvPr>
              <p:cNvSpPr/>
              <p:nvPr/>
            </p:nvSpPr>
            <p:spPr>
              <a:xfrm>
                <a:off x="7212790" y="4767373"/>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sp>
            <p:nvSpPr>
              <p:cNvPr id="60" name="Rectangle 59">
                <a:extLst>
                  <a:ext uri="{FF2B5EF4-FFF2-40B4-BE49-F238E27FC236}">
                    <a16:creationId xmlns:a16="http://schemas.microsoft.com/office/drawing/2014/main" id="{6C4AD830-729B-7C87-0E3C-69EA53597C80}"/>
                  </a:ext>
                </a:extLst>
              </p:cNvPr>
              <p:cNvSpPr/>
              <p:nvPr/>
            </p:nvSpPr>
            <p:spPr>
              <a:xfrm>
                <a:off x="6328257" y="3002648"/>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ectangle 60">
                <a:extLst>
                  <a:ext uri="{FF2B5EF4-FFF2-40B4-BE49-F238E27FC236}">
                    <a16:creationId xmlns:a16="http://schemas.microsoft.com/office/drawing/2014/main" id="{5E7A7150-46B1-2364-59AC-20B6ED5C4352}"/>
                  </a:ext>
                </a:extLst>
              </p:cNvPr>
              <p:cNvSpPr/>
              <p:nvPr/>
            </p:nvSpPr>
            <p:spPr>
              <a:xfrm>
                <a:off x="8085214" y="4754267"/>
                <a:ext cx="422453" cy="4224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2" name="Straight Connector 61">
                <a:extLst>
                  <a:ext uri="{FF2B5EF4-FFF2-40B4-BE49-F238E27FC236}">
                    <a16:creationId xmlns:a16="http://schemas.microsoft.com/office/drawing/2014/main" id="{DF4CC6D4-0D0C-45F5-2C94-39311D3F7392}"/>
                  </a:ext>
                </a:extLst>
              </p:cNvPr>
              <p:cNvCxnSpPr>
                <a:stCxn id="60" idx="2"/>
              </p:cNvCxnSpPr>
              <p:nvPr/>
            </p:nvCxnSpPr>
            <p:spPr>
              <a:xfrm flipH="1">
                <a:off x="6539480" y="3425101"/>
                <a:ext cx="4" cy="1553498"/>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63" name="Straight Connector 62">
                <a:extLst>
                  <a:ext uri="{FF2B5EF4-FFF2-40B4-BE49-F238E27FC236}">
                    <a16:creationId xmlns:a16="http://schemas.microsoft.com/office/drawing/2014/main" id="{6CE1F552-3644-0AC4-462B-51BBAD2DF895}"/>
                  </a:ext>
                </a:extLst>
              </p:cNvPr>
              <p:cNvCxnSpPr>
                <a:cxnSpLocks/>
              </p:cNvCxnSpPr>
              <p:nvPr/>
            </p:nvCxnSpPr>
            <p:spPr>
              <a:xfrm>
                <a:off x="7416702" y="4317488"/>
                <a:ext cx="0" cy="648005"/>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64" name="Straight Connector 63">
                <a:extLst>
                  <a:ext uri="{FF2B5EF4-FFF2-40B4-BE49-F238E27FC236}">
                    <a16:creationId xmlns:a16="http://schemas.microsoft.com/office/drawing/2014/main" id="{8C55242A-8E04-02C5-3090-0A2911C7DEDF}"/>
                  </a:ext>
                </a:extLst>
              </p:cNvPr>
              <p:cNvCxnSpPr>
                <a:cxnSpLocks/>
              </p:cNvCxnSpPr>
              <p:nvPr/>
            </p:nvCxnSpPr>
            <p:spPr>
              <a:xfrm>
                <a:off x="6531716" y="4965494"/>
                <a:ext cx="1538077" cy="0"/>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65" name="Straight Connector 64">
                <a:extLst>
                  <a:ext uri="{FF2B5EF4-FFF2-40B4-BE49-F238E27FC236}">
                    <a16:creationId xmlns:a16="http://schemas.microsoft.com/office/drawing/2014/main" id="{03D4C080-D3FC-A768-2B7E-A34612CEB827}"/>
                  </a:ext>
                </a:extLst>
              </p:cNvPr>
              <p:cNvCxnSpPr>
                <a:cxnSpLocks/>
                <a:endCxn id="57" idx="1"/>
              </p:cNvCxnSpPr>
              <p:nvPr/>
            </p:nvCxnSpPr>
            <p:spPr>
              <a:xfrm flipV="1">
                <a:off x="6531716" y="4099560"/>
                <a:ext cx="668267" cy="6700"/>
              </a:xfrm>
              <a:prstGeom prst="line">
                <a:avLst/>
              </a:prstGeom>
              <a:ln w="57150"/>
            </p:spPr>
            <p:style>
              <a:lnRef idx="1">
                <a:schemeClr val="accent3"/>
              </a:lnRef>
              <a:fillRef idx="0">
                <a:schemeClr val="accent3"/>
              </a:fillRef>
              <a:effectRef idx="0">
                <a:schemeClr val="accent3"/>
              </a:effectRef>
              <a:fontRef idx="minor">
                <a:schemeClr val="tx1"/>
              </a:fontRef>
            </p:style>
          </p:cxnSp>
        </p:grpSp>
        <p:sp>
          <p:nvSpPr>
            <p:cNvPr id="29" name="TextBox 28">
              <a:extLst>
                <a:ext uri="{FF2B5EF4-FFF2-40B4-BE49-F238E27FC236}">
                  <a16:creationId xmlns:a16="http://schemas.microsoft.com/office/drawing/2014/main" id="{596D19CD-9634-A2E5-B737-2E36817C4800}"/>
                </a:ext>
              </a:extLst>
            </p:cNvPr>
            <p:cNvSpPr txBox="1"/>
            <p:nvPr/>
          </p:nvSpPr>
          <p:spPr>
            <a:xfrm>
              <a:off x="3472672" y="1216493"/>
              <a:ext cx="1531036" cy="904658"/>
            </a:xfrm>
            <a:prstGeom prst="rect">
              <a:avLst/>
            </a:prstGeom>
            <a:noFill/>
          </p:spPr>
          <p:txBody>
            <a:bodyPr wrap="none" rtlCol="0">
              <a:spAutoFit/>
            </a:bodyPr>
            <a:lstStyle/>
            <a:p>
              <a:r>
                <a:rPr lang="en-US" sz="2000" b="1">
                  <a:solidFill>
                    <a:schemeClr val="accent1"/>
                  </a:solidFill>
                </a:rPr>
                <a:t>container</a:t>
              </a:r>
              <a:br>
                <a:rPr lang="en-US" sz="2000" b="1">
                  <a:solidFill>
                    <a:schemeClr val="accent1"/>
                  </a:solidFill>
                </a:rPr>
              </a:br>
              <a:r>
                <a:rPr lang="en-US" sz="2000" b="1">
                  <a:solidFill>
                    <a:schemeClr val="accent1"/>
                  </a:solidFill>
                </a:rPr>
                <a:t>ontology</a:t>
              </a:r>
              <a:endParaRPr lang="en-US" sz="1600" b="1">
                <a:solidFill>
                  <a:schemeClr val="accent1"/>
                </a:solidFill>
              </a:endParaRPr>
            </a:p>
          </p:txBody>
        </p:sp>
        <p:grpSp>
          <p:nvGrpSpPr>
            <p:cNvPr id="30" name="Group 29">
              <a:extLst>
                <a:ext uri="{FF2B5EF4-FFF2-40B4-BE49-F238E27FC236}">
                  <a16:creationId xmlns:a16="http://schemas.microsoft.com/office/drawing/2014/main" id="{167D43C3-49AE-4A17-FC97-8229DAB0129B}"/>
                </a:ext>
              </a:extLst>
            </p:cNvPr>
            <p:cNvGrpSpPr/>
            <p:nvPr/>
          </p:nvGrpSpPr>
          <p:grpSpPr>
            <a:xfrm rot="10800000">
              <a:off x="7248208" y="1221130"/>
              <a:ext cx="1651252" cy="1657136"/>
              <a:chOff x="6328254" y="3002648"/>
              <a:chExt cx="2179413" cy="2187178"/>
            </a:xfrm>
          </p:grpSpPr>
          <p:sp>
            <p:nvSpPr>
              <p:cNvPr id="48" name="Rectangle 47">
                <a:extLst>
                  <a:ext uri="{FF2B5EF4-FFF2-40B4-BE49-F238E27FC236}">
                    <a16:creationId xmlns:a16="http://schemas.microsoft.com/office/drawing/2014/main" id="{6973744B-23D4-CBEA-1A16-662007DC7C52}"/>
                  </a:ext>
                </a:extLst>
              </p:cNvPr>
              <p:cNvSpPr/>
              <p:nvPr/>
            </p:nvSpPr>
            <p:spPr>
              <a:xfrm>
                <a:off x="7199983" y="3888333"/>
                <a:ext cx="422453" cy="4224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a:p>
            </p:txBody>
          </p:sp>
          <p:sp>
            <p:nvSpPr>
              <p:cNvPr id="49" name="Oval 48">
                <a:extLst>
                  <a:ext uri="{FF2B5EF4-FFF2-40B4-BE49-F238E27FC236}">
                    <a16:creationId xmlns:a16="http://schemas.microsoft.com/office/drawing/2014/main" id="{0F6601A5-7E6C-BA9F-65B4-5B10B073772A}"/>
                  </a:ext>
                </a:extLst>
              </p:cNvPr>
              <p:cNvSpPr/>
              <p:nvPr/>
            </p:nvSpPr>
            <p:spPr>
              <a:xfrm>
                <a:off x="6328254" y="3894431"/>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sp>
            <p:nvSpPr>
              <p:cNvPr id="50" name="Oval 49">
                <a:extLst>
                  <a:ext uri="{FF2B5EF4-FFF2-40B4-BE49-F238E27FC236}">
                    <a16:creationId xmlns:a16="http://schemas.microsoft.com/office/drawing/2014/main" id="{FD87CCD0-74C1-92C1-017D-ACA5E91A3F77}"/>
                  </a:ext>
                </a:extLst>
              </p:cNvPr>
              <p:cNvSpPr/>
              <p:nvPr/>
            </p:nvSpPr>
            <p:spPr>
              <a:xfrm>
                <a:off x="7212790" y="4767373"/>
                <a:ext cx="422453" cy="4224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a:p>
            </p:txBody>
          </p:sp>
          <p:sp>
            <p:nvSpPr>
              <p:cNvPr id="51" name="Rectangle 50">
                <a:extLst>
                  <a:ext uri="{FF2B5EF4-FFF2-40B4-BE49-F238E27FC236}">
                    <a16:creationId xmlns:a16="http://schemas.microsoft.com/office/drawing/2014/main" id="{0DFA9229-2A96-4861-EFA3-C0A51AAE7463}"/>
                  </a:ext>
                </a:extLst>
              </p:cNvPr>
              <p:cNvSpPr/>
              <p:nvPr/>
            </p:nvSpPr>
            <p:spPr>
              <a:xfrm>
                <a:off x="6328257" y="3002648"/>
                <a:ext cx="422453" cy="4224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a:p>
            </p:txBody>
          </p:sp>
          <p:sp>
            <p:nvSpPr>
              <p:cNvPr id="52" name="Rectangle 51">
                <a:extLst>
                  <a:ext uri="{FF2B5EF4-FFF2-40B4-BE49-F238E27FC236}">
                    <a16:creationId xmlns:a16="http://schemas.microsoft.com/office/drawing/2014/main" id="{13EB1DD0-FA94-FC21-2DEC-D2950E3B330C}"/>
                  </a:ext>
                </a:extLst>
              </p:cNvPr>
              <p:cNvSpPr/>
              <p:nvPr/>
            </p:nvSpPr>
            <p:spPr>
              <a:xfrm>
                <a:off x="8085214" y="4754267"/>
                <a:ext cx="422453" cy="42245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a:p>
            </p:txBody>
          </p:sp>
          <p:cxnSp>
            <p:nvCxnSpPr>
              <p:cNvPr id="53" name="Straight Connector 52">
                <a:extLst>
                  <a:ext uri="{FF2B5EF4-FFF2-40B4-BE49-F238E27FC236}">
                    <a16:creationId xmlns:a16="http://schemas.microsoft.com/office/drawing/2014/main" id="{C6AA718A-D06A-9E96-9BDF-0DA9BC35D90D}"/>
                  </a:ext>
                </a:extLst>
              </p:cNvPr>
              <p:cNvCxnSpPr>
                <a:stCxn id="51" idx="2"/>
              </p:cNvCxnSpPr>
              <p:nvPr/>
            </p:nvCxnSpPr>
            <p:spPr>
              <a:xfrm flipH="1">
                <a:off x="6539480" y="3425101"/>
                <a:ext cx="4" cy="1553498"/>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54" name="Straight Connector 53">
                <a:extLst>
                  <a:ext uri="{FF2B5EF4-FFF2-40B4-BE49-F238E27FC236}">
                    <a16:creationId xmlns:a16="http://schemas.microsoft.com/office/drawing/2014/main" id="{22C803A0-F914-1E28-71E3-8B175149BE21}"/>
                  </a:ext>
                </a:extLst>
              </p:cNvPr>
              <p:cNvCxnSpPr>
                <a:cxnSpLocks/>
              </p:cNvCxnSpPr>
              <p:nvPr/>
            </p:nvCxnSpPr>
            <p:spPr>
              <a:xfrm>
                <a:off x="7416702" y="4317488"/>
                <a:ext cx="0" cy="648005"/>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55" name="Straight Connector 54">
                <a:extLst>
                  <a:ext uri="{FF2B5EF4-FFF2-40B4-BE49-F238E27FC236}">
                    <a16:creationId xmlns:a16="http://schemas.microsoft.com/office/drawing/2014/main" id="{119EC0FF-8EF7-57F7-12F5-6C978C6B0E49}"/>
                  </a:ext>
                </a:extLst>
              </p:cNvPr>
              <p:cNvCxnSpPr>
                <a:cxnSpLocks/>
              </p:cNvCxnSpPr>
              <p:nvPr/>
            </p:nvCxnSpPr>
            <p:spPr>
              <a:xfrm>
                <a:off x="6531716" y="4965494"/>
                <a:ext cx="1538077" cy="0"/>
              </a:xfrm>
              <a:prstGeom prst="line">
                <a:avLst/>
              </a:prstGeom>
              <a:ln w="57150"/>
            </p:spPr>
            <p:style>
              <a:lnRef idx="1">
                <a:schemeClr val="accent3"/>
              </a:lnRef>
              <a:fillRef idx="0">
                <a:schemeClr val="accent3"/>
              </a:fillRef>
              <a:effectRef idx="0">
                <a:schemeClr val="accent3"/>
              </a:effectRef>
              <a:fontRef idx="minor">
                <a:schemeClr val="tx1"/>
              </a:fontRef>
            </p:style>
          </p:cxnSp>
          <p:cxnSp>
            <p:nvCxnSpPr>
              <p:cNvPr id="56" name="Straight Connector 55">
                <a:extLst>
                  <a:ext uri="{FF2B5EF4-FFF2-40B4-BE49-F238E27FC236}">
                    <a16:creationId xmlns:a16="http://schemas.microsoft.com/office/drawing/2014/main" id="{0E0EE262-C657-932C-DF1E-9911D171251A}"/>
                  </a:ext>
                </a:extLst>
              </p:cNvPr>
              <p:cNvCxnSpPr>
                <a:cxnSpLocks/>
                <a:endCxn id="48" idx="1"/>
              </p:cNvCxnSpPr>
              <p:nvPr/>
            </p:nvCxnSpPr>
            <p:spPr>
              <a:xfrm flipV="1">
                <a:off x="6531716" y="4099560"/>
                <a:ext cx="668267" cy="6700"/>
              </a:xfrm>
              <a:prstGeom prst="line">
                <a:avLst/>
              </a:prstGeom>
              <a:ln w="57150"/>
            </p:spPr>
            <p:style>
              <a:lnRef idx="1">
                <a:schemeClr val="accent3"/>
              </a:lnRef>
              <a:fillRef idx="0">
                <a:schemeClr val="accent3"/>
              </a:fillRef>
              <a:effectRef idx="0">
                <a:schemeClr val="accent3"/>
              </a:effectRef>
              <a:fontRef idx="minor">
                <a:schemeClr val="tx1"/>
              </a:fontRef>
            </p:style>
          </p:cxnSp>
        </p:grpSp>
        <p:grpSp>
          <p:nvGrpSpPr>
            <p:cNvPr id="31" name="Group 30">
              <a:extLst>
                <a:ext uri="{FF2B5EF4-FFF2-40B4-BE49-F238E27FC236}">
                  <a16:creationId xmlns:a16="http://schemas.microsoft.com/office/drawing/2014/main" id="{796F35AD-8615-D1F3-05FB-662C4658924B}"/>
                </a:ext>
              </a:extLst>
            </p:cNvPr>
            <p:cNvGrpSpPr/>
            <p:nvPr/>
          </p:nvGrpSpPr>
          <p:grpSpPr>
            <a:xfrm rot="16598531">
              <a:off x="7072957" y="1907073"/>
              <a:ext cx="981306" cy="958591"/>
              <a:chOff x="3896723" y="1685569"/>
              <a:chExt cx="2702070" cy="2377086"/>
            </a:xfrm>
          </p:grpSpPr>
          <p:sp>
            <p:nvSpPr>
              <p:cNvPr id="46" name="Freeform: Shape 45">
                <a:extLst>
                  <a:ext uri="{FF2B5EF4-FFF2-40B4-BE49-F238E27FC236}">
                    <a16:creationId xmlns:a16="http://schemas.microsoft.com/office/drawing/2014/main" id="{C4A29093-D854-D81F-4380-3B3790B916F2}"/>
                  </a:ext>
                </a:extLst>
              </p:cNvPr>
              <p:cNvSpPr/>
              <p:nvPr/>
            </p:nvSpPr>
            <p:spPr>
              <a:xfrm>
                <a:off x="4065951" y="1685569"/>
                <a:ext cx="2532842" cy="2060093"/>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w="38100"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solidFill>
                    <a:schemeClr val="tx1"/>
                  </a:solidFill>
                </a:endParaRPr>
              </a:p>
            </p:txBody>
          </p:sp>
          <p:sp>
            <p:nvSpPr>
              <p:cNvPr id="47" name="Freeform: Shape 46">
                <a:extLst>
                  <a:ext uri="{FF2B5EF4-FFF2-40B4-BE49-F238E27FC236}">
                    <a16:creationId xmlns:a16="http://schemas.microsoft.com/office/drawing/2014/main" id="{8F52B8A9-52FD-0437-7744-C1C196A93998}"/>
                  </a:ext>
                </a:extLst>
              </p:cNvPr>
              <p:cNvSpPr/>
              <p:nvPr/>
            </p:nvSpPr>
            <p:spPr>
              <a:xfrm>
                <a:off x="3896723" y="2885365"/>
                <a:ext cx="1234440" cy="1177290"/>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ln w="38100"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solidFill>
                    <a:schemeClr val="tx1"/>
                  </a:solidFill>
                </a:endParaRPr>
              </a:p>
            </p:txBody>
          </p:sp>
        </p:grpSp>
        <p:sp>
          <p:nvSpPr>
            <p:cNvPr id="32" name="TextBox 31">
              <a:extLst>
                <a:ext uri="{FF2B5EF4-FFF2-40B4-BE49-F238E27FC236}">
                  <a16:creationId xmlns:a16="http://schemas.microsoft.com/office/drawing/2014/main" id="{70187EA3-324F-ED92-4083-08D4C79CAC06}"/>
                </a:ext>
              </a:extLst>
            </p:cNvPr>
            <p:cNvSpPr txBox="1"/>
            <p:nvPr/>
          </p:nvSpPr>
          <p:spPr>
            <a:xfrm>
              <a:off x="9481499" y="1637452"/>
              <a:ext cx="864916" cy="1179990"/>
            </a:xfrm>
            <a:prstGeom prst="rect">
              <a:avLst/>
            </a:prstGeom>
            <a:noFill/>
          </p:spPr>
          <p:txBody>
            <a:bodyPr wrap="none" rtlCol="0">
              <a:spAutoFit/>
            </a:bodyPr>
            <a:lstStyle/>
            <a:p>
              <a:r>
                <a:rPr lang="en-US" sz="5400" b="1"/>
                <a:t>…</a:t>
              </a:r>
            </a:p>
          </p:txBody>
        </p:sp>
        <p:sp>
          <p:nvSpPr>
            <p:cNvPr id="33" name="TextBox 32">
              <a:extLst>
                <a:ext uri="{FF2B5EF4-FFF2-40B4-BE49-F238E27FC236}">
                  <a16:creationId xmlns:a16="http://schemas.microsoft.com/office/drawing/2014/main" id="{28E570FA-6672-0EC7-E0A1-686FB87694DC}"/>
                </a:ext>
              </a:extLst>
            </p:cNvPr>
            <p:cNvSpPr txBox="1"/>
            <p:nvPr/>
          </p:nvSpPr>
          <p:spPr>
            <a:xfrm>
              <a:off x="8999235" y="1231059"/>
              <a:ext cx="1659688" cy="904658"/>
            </a:xfrm>
            <a:prstGeom prst="rect">
              <a:avLst/>
            </a:prstGeom>
            <a:noFill/>
          </p:spPr>
          <p:txBody>
            <a:bodyPr wrap="none" rtlCol="0">
              <a:spAutoFit/>
            </a:bodyPr>
            <a:lstStyle/>
            <a:p>
              <a:r>
                <a:rPr lang="en-US" sz="2000" b="1">
                  <a:solidFill>
                    <a:schemeClr val="accent5"/>
                  </a:solidFill>
                </a:rPr>
                <a:t>bio &amp; tech</a:t>
              </a:r>
              <a:br>
                <a:rPr lang="en-US" sz="2000" b="1">
                  <a:solidFill>
                    <a:schemeClr val="accent5"/>
                  </a:solidFill>
                </a:rPr>
              </a:br>
              <a:r>
                <a:rPr lang="en-US" sz="2000" b="1">
                  <a:solidFill>
                    <a:schemeClr val="accent5"/>
                  </a:solidFill>
                </a:rPr>
                <a:t>ontologies</a:t>
              </a:r>
              <a:endParaRPr lang="en-US" sz="1600" b="1">
                <a:solidFill>
                  <a:schemeClr val="accent5"/>
                </a:solidFill>
              </a:endParaRPr>
            </a:p>
          </p:txBody>
        </p:sp>
        <p:sp>
          <p:nvSpPr>
            <p:cNvPr id="34" name="Freeform: Shape 33">
              <a:extLst>
                <a:ext uri="{FF2B5EF4-FFF2-40B4-BE49-F238E27FC236}">
                  <a16:creationId xmlns:a16="http://schemas.microsoft.com/office/drawing/2014/main" id="{01E7B749-88CE-83A4-A1F1-1D8FF5A9E0CB}"/>
                </a:ext>
              </a:extLst>
            </p:cNvPr>
            <p:cNvSpPr/>
            <p:nvPr/>
          </p:nvSpPr>
          <p:spPr>
            <a:xfrm>
              <a:off x="3868139" y="3260213"/>
              <a:ext cx="990700" cy="1261589"/>
            </a:xfrm>
            <a:custGeom>
              <a:avLst/>
              <a:gdLst>
                <a:gd name="connsiteX0" fmla="*/ 0 w 921715"/>
                <a:gd name="connsiteY0" fmla="*/ 0 h 1236269"/>
                <a:gd name="connsiteX1" fmla="*/ 921715 w 921715"/>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1178618"/>
                <a:gd name="connsiteY0" fmla="*/ 0 h 1230535"/>
                <a:gd name="connsiteX1" fmla="*/ 1178618 w 1178618"/>
                <a:gd name="connsiteY1" fmla="*/ 1230535 h 1230535"/>
                <a:gd name="connsiteX0" fmla="*/ 0 w 1178618"/>
                <a:gd name="connsiteY0" fmla="*/ 0 h 1230535"/>
                <a:gd name="connsiteX1" fmla="*/ 1178618 w 1178618"/>
                <a:gd name="connsiteY1" fmla="*/ 1230535 h 1230535"/>
                <a:gd name="connsiteX0" fmla="*/ 0 w 1228571"/>
                <a:gd name="connsiteY0" fmla="*/ 0 h 1230535"/>
                <a:gd name="connsiteX1" fmla="*/ 1228571 w 1228571"/>
                <a:gd name="connsiteY1" fmla="*/ 1230535 h 1230535"/>
                <a:gd name="connsiteX0" fmla="*/ 0 w 1228571"/>
                <a:gd name="connsiteY0" fmla="*/ 0 h 1230535"/>
                <a:gd name="connsiteX1" fmla="*/ 1228571 w 1228571"/>
                <a:gd name="connsiteY1" fmla="*/ 1230535 h 1230535"/>
              </a:gdLst>
              <a:ahLst/>
              <a:cxnLst>
                <a:cxn ang="0">
                  <a:pos x="connsiteX0" y="connsiteY0"/>
                </a:cxn>
                <a:cxn ang="0">
                  <a:pos x="connsiteX1" y="connsiteY1"/>
                </a:cxn>
              </a:cxnLst>
              <a:rect l="l" t="t" r="r" b="b"/>
              <a:pathLst>
                <a:path w="1228571" h="1230535">
                  <a:moveTo>
                    <a:pt x="0" y="0"/>
                  </a:moveTo>
                  <a:cubicBezTo>
                    <a:pt x="284515" y="559693"/>
                    <a:pt x="553512" y="842794"/>
                    <a:pt x="1228571" y="1230535"/>
                  </a:cubicBezTo>
                </a:path>
              </a:pathLst>
            </a:custGeom>
            <a:noFill/>
            <a:ln w="38100">
              <a:solidFill>
                <a:schemeClr val="accent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Freeform: Shape 34">
              <a:extLst>
                <a:ext uri="{FF2B5EF4-FFF2-40B4-BE49-F238E27FC236}">
                  <a16:creationId xmlns:a16="http://schemas.microsoft.com/office/drawing/2014/main" id="{04B54029-1DA8-526C-5BB8-7B5DF8E9B16F}"/>
                </a:ext>
              </a:extLst>
            </p:cNvPr>
            <p:cNvSpPr/>
            <p:nvPr/>
          </p:nvSpPr>
          <p:spPr>
            <a:xfrm rot="16759406">
              <a:off x="4374122" y="2877214"/>
              <a:ext cx="138655" cy="750812"/>
            </a:xfrm>
            <a:custGeom>
              <a:avLst/>
              <a:gdLst>
                <a:gd name="connsiteX0" fmla="*/ 0 w 921715"/>
                <a:gd name="connsiteY0" fmla="*/ 0 h 1236269"/>
                <a:gd name="connsiteX1" fmla="*/ 921715 w 921715"/>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1178618"/>
                <a:gd name="connsiteY0" fmla="*/ 0 h 1230535"/>
                <a:gd name="connsiteX1" fmla="*/ 1178618 w 1178618"/>
                <a:gd name="connsiteY1" fmla="*/ 1230535 h 1230535"/>
                <a:gd name="connsiteX0" fmla="*/ 0 w 1178618"/>
                <a:gd name="connsiteY0" fmla="*/ 0 h 1230535"/>
                <a:gd name="connsiteX1" fmla="*/ 1178618 w 1178618"/>
                <a:gd name="connsiteY1" fmla="*/ 1230535 h 1230535"/>
                <a:gd name="connsiteX0" fmla="*/ 0 w 1228571"/>
                <a:gd name="connsiteY0" fmla="*/ 0 h 1230535"/>
                <a:gd name="connsiteX1" fmla="*/ 1228571 w 1228571"/>
                <a:gd name="connsiteY1" fmla="*/ 1230535 h 1230535"/>
                <a:gd name="connsiteX0" fmla="*/ 0 w 1228571"/>
                <a:gd name="connsiteY0" fmla="*/ 0 h 1230535"/>
                <a:gd name="connsiteX1" fmla="*/ 1228571 w 1228571"/>
                <a:gd name="connsiteY1" fmla="*/ 1230535 h 1230535"/>
              </a:gdLst>
              <a:ahLst/>
              <a:cxnLst>
                <a:cxn ang="0">
                  <a:pos x="connsiteX0" y="connsiteY0"/>
                </a:cxn>
                <a:cxn ang="0">
                  <a:pos x="connsiteX1" y="connsiteY1"/>
                </a:cxn>
              </a:cxnLst>
              <a:rect l="l" t="t" r="r" b="b"/>
              <a:pathLst>
                <a:path w="1228571" h="1230535">
                  <a:moveTo>
                    <a:pt x="0" y="0"/>
                  </a:moveTo>
                  <a:cubicBezTo>
                    <a:pt x="284515" y="559693"/>
                    <a:pt x="553512" y="842794"/>
                    <a:pt x="1228571" y="1230535"/>
                  </a:cubicBezTo>
                </a:path>
              </a:pathLst>
            </a:custGeom>
            <a:noFill/>
            <a:ln w="38100">
              <a:solidFill>
                <a:schemeClr val="accent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Freeform: Shape 35">
              <a:extLst>
                <a:ext uri="{FF2B5EF4-FFF2-40B4-BE49-F238E27FC236}">
                  <a16:creationId xmlns:a16="http://schemas.microsoft.com/office/drawing/2014/main" id="{00BC2C1A-D3AB-B4B3-5C70-4A913429659D}"/>
                </a:ext>
              </a:extLst>
            </p:cNvPr>
            <p:cNvSpPr/>
            <p:nvPr/>
          </p:nvSpPr>
          <p:spPr>
            <a:xfrm rot="9493176" flipV="1">
              <a:off x="6866380" y="3545152"/>
              <a:ext cx="1286312" cy="1104430"/>
            </a:xfrm>
            <a:custGeom>
              <a:avLst/>
              <a:gdLst>
                <a:gd name="connsiteX0" fmla="*/ 0 w 921715"/>
                <a:gd name="connsiteY0" fmla="*/ 0 h 1236269"/>
                <a:gd name="connsiteX1" fmla="*/ 921715 w 921715"/>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885139"/>
                <a:gd name="connsiteY0" fmla="*/ 0 h 1236269"/>
                <a:gd name="connsiteX1" fmla="*/ 885139 w 885139"/>
                <a:gd name="connsiteY1" fmla="*/ 1236269 h 1236269"/>
                <a:gd name="connsiteX0" fmla="*/ 0 w 1178618"/>
                <a:gd name="connsiteY0" fmla="*/ 0 h 1230535"/>
                <a:gd name="connsiteX1" fmla="*/ 1178618 w 1178618"/>
                <a:gd name="connsiteY1" fmla="*/ 1230535 h 1230535"/>
                <a:gd name="connsiteX0" fmla="*/ 0 w 1178618"/>
                <a:gd name="connsiteY0" fmla="*/ 0 h 1230535"/>
                <a:gd name="connsiteX1" fmla="*/ 1178618 w 1178618"/>
                <a:gd name="connsiteY1" fmla="*/ 1230535 h 1230535"/>
                <a:gd name="connsiteX0" fmla="*/ 0 w 1228571"/>
                <a:gd name="connsiteY0" fmla="*/ 0 h 1230535"/>
                <a:gd name="connsiteX1" fmla="*/ 1228571 w 1228571"/>
                <a:gd name="connsiteY1" fmla="*/ 1230535 h 1230535"/>
                <a:gd name="connsiteX0" fmla="*/ 0 w 1228571"/>
                <a:gd name="connsiteY0" fmla="*/ 0 h 1230535"/>
                <a:gd name="connsiteX1" fmla="*/ 1228571 w 1228571"/>
                <a:gd name="connsiteY1" fmla="*/ 1230535 h 1230535"/>
              </a:gdLst>
              <a:ahLst/>
              <a:cxnLst>
                <a:cxn ang="0">
                  <a:pos x="connsiteX0" y="connsiteY0"/>
                </a:cxn>
                <a:cxn ang="0">
                  <a:pos x="connsiteX1" y="connsiteY1"/>
                </a:cxn>
              </a:cxnLst>
              <a:rect l="l" t="t" r="r" b="b"/>
              <a:pathLst>
                <a:path w="1228571" h="1230535">
                  <a:moveTo>
                    <a:pt x="0" y="0"/>
                  </a:moveTo>
                  <a:cubicBezTo>
                    <a:pt x="284515" y="559693"/>
                    <a:pt x="553512" y="842794"/>
                    <a:pt x="1228571" y="1230535"/>
                  </a:cubicBezTo>
                </a:path>
              </a:pathLst>
            </a:custGeom>
            <a:noFill/>
            <a:ln w="38100">
              <a:solidFill>
                <a:schemeClr val="tx1"/>
              </a:solidFill>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Right Brace 36">
              <a:extLst>
                <a:ext uri="{FF2B5EF4-FFF2-40B4-BE49-F238E27FC236}">
                  <a16:creationId xmlns:a16="http://schemas.microsoft.com/office/drawing/2014/main" id="{90EFC465-DCFC-0394-8A5E-C6C1EEB59381}"/>
                </a:ext>
              </a:extLst>
            </p:cNvPr>
            <p:cNvSpPr/>
            <p:nvPr/>
          </p:nvSpPr>
          <p:spPr>
            <a:xfrm>
              <a:off x="6705583" y="4144334"/>
              <a:ext cx="330313" cy="1362144"/>
            </a:xfrm>
            <a:prstGeom prst="rightBrace">
              <a:avLst>
                <a:gd name="adj1" fmla="val 8333"/>
                <a:gd name="adj2" fmla="val 52797"/>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600"/>
            </a:p>
          </p:txBody>
        </p:sp>
        <p:grpSp>
          <p:nvGrpSpPr>
            <p:cNvPr id="39" name="Group 38">
              <a:extLst>
                <a:ext uri="{FF2B5EF4-FFF2-40B4-BE49-F238E27FC236}">
                  <a16:creationId xmlns:a16="http://schemas.microsoft.com/office/drawing/2014/main" id="{1FBF2019-5B76-B2B0-ECAD-46DFF4B42844}"/>
                </a:ext>
              </a:extLst>
            </p:cNvPr>
            <p:cNvGrpSpPr/>
            <p:nvPr/>
          </p:nvGrpSpPr>
          <p:grpSpPr>
            <a:xfrm>
              <a:off x="1766005" y="2786266"/>
              <a:ext cx="1914179" cy="961301"/>
              <a:chOff x="6557683" y="1520513"/>
              <a:chExt cx="2255348" cy="1132636"/>
            </a:xfrm>
          </p:grpSpPr>
          <p:grpSp>
            <p:nvGrpSpPr>
              <p:cNvPr id="41" name="Group 40">
                <a:extLst>
                  <a:ext uri="{FF2B5EF4-FFF2-40B4-BE49-F238E27FC236}">
                    <a16:creationId xmlns:a16="http://schemas.microsoft.com/office/drawing/2014/main" id="{11A22505-2F8F-0963-A438-CEA54DA43B87}"/>
                  </a:ext>
                </a:extLst>
              </p:cNvPr>
              <p:cNvGrpSpPr/>
              <p:nvPr/>
            </p:nvGrpSpPr>
            <p:grpSpPr>
              <a:xfrm>
                <a:off x="6557683" y="1520513"/>
                <a:ext cx="981905" cy="1022636"/>
                <a:chOff x="4015882" y="3907740"/>
                <a:chExt cx="1219749" cy="1270348"/>
              </a:xfrm>
            </p:grpSpPr>
            <p:sp>
              <p:nvSpPr>
                <p:cNvPr id="43" name="Rectangle: Rounded Corners 42">
                  <a:extLst>
                    <a:ext uri="{FF2B5EF4-FFF2-40B4-BE49-F238E27FC236}">
                      <a16:creationId xmlns:a16="http://schemas.microsoft.com/office/drawing/2014/main" id="{6FC231C0-7E4D-4A7A-652B-87105C32992B}"/>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4" name="Rectangle: Rounded Corners 43">
                  <a:extLst>
                    <a:ext uri="{FF2B5EF4-FFF2-40B4-BE49-F238E27FC236}">
                      <a16:creationId xmlns:a16="http://schemas.microsoft.com/office/drawing/2014/main" id="{B51B267B-DB98-BCF7-2AC4-0A3759DD4EC3}"/>
                    </a:ext>
                  </a:extLst>
                </p:cNvPr>
                <p:cNvSpPr/>
                <p:nvPr/>
              </p:nvSpPr>
              <p:spPr>
                <a:xfrm>
                  <a:off x="4507172" y="4135386"/>
                  <a:ext cx="728459" cy="731520"/>
                </a:xfrm>
                <a:prstGeom prst="roundRect">
                  <a:avLst>
                    <a:gd name="adj" fmla="val 2520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45" name="Rectangle: Rounded Corners 44">
                  <a:extLst>
                    <a:ext uri="{FF2B5EF4-FFF2-40B4-BE49-F238E27FC236}">
                      <a16:creationId xmlns:a16="http://schemas.microsoft.com/office/drawing/2014/main" id="{25E0B4C2-0ED5-D66E-6ADD-90813D0F52B1}"/>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42" name="TextBox 41">
                <a:extLst>
                  <a:ext uri="{FF2B5EF4-FFF2-40B4-BE49-F238E27FC236}">
                    <a16:creationId xmlns:a16="http://schemas.microsoft.com/office/drawing/2014/main" id="{8B86C05C-9857-3E7B-0D96-BFF0C1A1B8BC}"/>
                  </a:ext>
                </a:extLst>
              </p:cNvPr>
              <p:cNvSpPr txBox="1"/>
              <p:nvPr/>
            </p:nvSpPr>
            <p:spPr>
              <a:xfrm>
                <a:off x="7687756" y="1587251"/>
                <a:ext cx="1125275" cy="1065898"/>
              </a:xfrm>
              <a:prstGeom prst="rect">
                <a:avLst/>
              </a:prstGeom>
              <a:noFill/>
            </p:spPr>
            <p:txBody>
              <a:bodyPr wrap="none" rtlCol="0">
                <a:spAutoFit/>
              </a:bodyPr>
              <a:lstStyle/>
              <a:p>
                <a:r>
                  <a:rPr lang="en-US" sz="4000"/>
                  <a:t>isa</a:t>
                </a:r>
                <a:endParaRPr lang="en-US" sz="1600"/>
              </a:p>
            </p:txBody>
          </p:sp>
        </p:grpSp>
        <p:pic>
          <p:nvPicPr>
            <p:cNvPr id="40" name="Picture 2" descr="Download Schema.org Logo in SVG Vector or PNG File Format - Logo.wine">
              <a:extLst>
                <a:ext uri="{FF2B5EF4-FFF2-40B4-BE49-F238E27FC236}">
                  <a16:creationId xmlns:a16="http://schemas.microsoft.com/office/drawing/2014/main" id="{9C04E5C8-9B72-F372-AA84-4C98751996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62" t="32567" r="10056" b="36096"/>
            <a:stretch/>
          </p:blipFill>
          <p:spPr bwMode="auto">
            <a:xfrm>
              <a:off x="3775623" y="2115903"/>
              <a:ext cx="850900" cy="222249"/>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Title 68">
            <a:extLst>
              <a:ext uri="{FF2B5EF4-FFF2-40B4-BE49-F238E27FC236}">
                <a16:creationId xmlns:a16="http://schemas.microsoft.com/office/drawing/2014/main" id="{67432F95-B27A-7AA2-58BD-411D3F01F5D4}"/>
              </a:ext>
            </a:extLst>
          </p:cNvPr>
          <p:cNvSpPr>
            <a:spLocks noGrp="1"/>
          </p:cNvSpPr>
          <p:nvPr>
            <p:ph type="title"/>
          </p:nvPr>
        </p:nvSpPr>
        <p:spPr>
          <a:xfrm>
            <a:off x="838200" y="9525"/>
            <a:ext cx="11048986" cy="1325563"/>
          </a:xfrm>
        </p:spPr>
        <p:txBody>
          <a:bodyPr/>
          <a:lstStyle/>
          <a:p>
            <a:r>
              <a:rPr lang="en-US"/>
              <a:t>Mixing multiple semantic sources with structure</a:t>
            </a:r>
            <a:endParaRPr lang="de-DE"/>
          </a:p>
        </p:txBody>
      </p:sp>
      <p:sp>
        <p:nvSpPr>
          <p:cNvPr id="70" name="Content Placeholder 69">
            <a:extLst>
              <a:ext uri="{FF2B5EF4-FFF2-40B4-BE49-F238E27FC236}">
                <a16:creationId xmlns:a16="http://schemas.microsoft.com/office/drawing/2014/main" id="{4645F43A-E207-1BD8-1E35-475A0F992D4F}"/>
              </a:ext>
            </a:extLst>
          </p:cNvPr>
          <p:cNvSpPr>
            <a:spLocks noGrp="1"/>
          </p:cNvSpPr>
          <p:nvPr>
            <p:ph idx="1"/>
          </p:nvPr>
        </p:nvSpPr>
        <p:spPr>
          <a:xfrm>
            <a:off x="838199" y="5633907"/>
            <a:ext cx="9385733" cy="733190"/>
          </a:xfrm>
        </p:spPr>
        <p:txBody>
          <a:bodyPr>
            <a:normAutofit lnSpcReduction="10000"/>
          </a:bodyPr>
          <a:lstStyle/>
          <a:p>
            <a:pPr marL="0" indent="0">
              <a:buNone/>
            </a:pPr>
            <a:r>
              <a:rPr lang="en-US" sz="2400" dirty="0"/>
              <a:t>Entities stemming from container ontologies can be further characterized using domain specific knowledge source</a:t>
            </a:r>
            <a:endParaRPr lang="de-DE" sz="2400" dirty="0"/>
          </a:p>
        </p:txBody>
      </p:sp>
      <p:pic>
        <p:nvPicPr>
          <p:cNvPr id="2" name="Picture 6">
            <a:extLst>
              <a:ext uri="{FF2B5EF4-FFF2-40B4-BE49-F238E27FC236}">
                <a16:creationId xmlns:a16="http://schemas.microsoft.com/office/drawing/2014/main" id="{D624E343-B25C-2BF6-B823-2A9047621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345" y="3440281"/>
            <a:ext cx="976982" cy="63152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2C21C1F5-D97F-2A2A-0716-4C10DB82CE17}"/>
              </a:ext>
            </a:extLst>
          </p:cNvPr>
          <p:cNvGrpSpPr/>
          <p:nvPr/>
        </p:nvGrpSpPr>
        <p:grpSpPr>
          <a:xfrm>
            <a:off x="5917928" y="5206728"/>
            <a:ext cx="251995" cy="325156"/>
            <a:chOff x="3063459" y="3901005"/>
            <a:chExt cx="251995" cy="325156"/>
          </a:xfrm>
        </p:grpSpPr>
        <p:sp>
          <p:nvSpPr>
            <p:cNvPr id="71" name="Rectangle 70">
              <a:extLst>
                <a:ext uri="{FF2B5EF4-FFF2-40B4-BE49-F238E27FC236}">
                  <a16:creationId xmlns:a16="http://schemas.microsoft.com/office/drawing/2014/main" id="{51EC02EE-4139-FE92-7FC3-ACA60ECFD3C7}"/>
                </a:ext>
              </a:extLst>
            </p:cNvPr>
            <p:cNvSpPr/>
            <p:nvPr/>
          </p:nvSpPr>
          <p:spPr>
            <a:xfrm>
              <a:off x="3088390" y="3956050"/>
              <a:ext cx="202172" cy="2472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2" name="Graphic 34" descr="Paper with solid fill">
              <a:extLst>
                <a:ext uri="{FF2B5EF4-FFF2-40B4-BE49-F238E27FC236}">
                  <a16:creationId xmlns:a16="http://schemas.microsoft.com/office/drawing/2014/main" id="{502B3A34-D045-F2AE-14D8-5A1760ADAD08}"/>
                </a:ext>
              </a:extLst>
            </p:cNvPr>
            <p:cNvSpPr/>
            <p:nvPr/>
          </p:nvSpPr>
          <p:spPr>
            <a:xfrm>
              <a:off x="3063459" y="3901005"/>
              <a:ext cx="251995" cy="325156"/>
            </a:xfrm>
            <a:custGeom>
              <a:avLst/>
              <a:gdLst>
                <a:gd name="connsiteX0" fmla="*/ 57150 w 590550"/>
                <a:gd name="connsiteY0" fmla="*/ 704850 h 762000"/>
                <a:gd name="connsiteX1" fmla="*/ 57150 w 590550"/>
                <a:gd name="connsiteY1" fmla="*/ 57150 h 762000"/>
                <a:gd name="connsiteX2" fmla="*/ 323850 w 590550"/>
                <a:gd name="connsiteY2" fmla="*/ 57150 h 762000"/>
                <a:gd name="connsiteX3" fmla="*/ 323850 w 590550"/>
                <a:gd name="connsiteY3" fmla="*/ 257175 h 762000"/>
                <a:gd name="connsiteX4" fmla="*/ 533400 w 590550"/>
                <a:gd name="connsiteY4" fmla="*/ 257175 h 762000"/>
                <a:gd name="connsiteX5" fmla="*/ 533400 w 590550"/>
                <a:gd name="connsiteY5" fmla="*/ 704850 h 762000"/>
                <a:gd name="connsiteX6" fmla="*/ 57150 w 590550"/>
                <a:gd name="connsiteY6" fmla="*/ 704850 h 762000"/>
                <a:gd name="connsiteX7" fmla="*/ 381000 w 590550"/>
                <a:gd name="connsiteY7" fmla="*/ 80963 h 762000"/>
                <a:gd name="connsiteX8" fmla="*/ 500063 w 590550"/>
                <a:gd name="connsiteY8" fmla="*/ 200025 h 762000"/>
                <a:gd name="connsiteX9" fmla="*/ 381000 w 590550"/>
                <a:gd name="connsiteY9" fmla="*/ 200025 h 762000"/>
                <a:gd name="connsiteX10" fmla="*/ 381000 w 590550"/>
                <a:gd name="connsiteY10" fmla="*/ 80963 h 762000"/>
                <a:gd name="connsiteX11" fmla="*/ 381000 w 590550"/>
                <a:gd name="connsiteY11" fmla="*/ 0 h 762000"/>
                <a:gd name="connsiteX12" fmla="*/ 0 w 590550"/>
                <a:gd name="connsiteY12" fmla="*/ 0 h 762000"/>
                <a:gd name="connsiteX13" fmla="*/ 0 w 590550"/>
                <a:gd name="connsiteY13" fmla="*/ 762000 h 762000"/>
                <a:gd name="connsiteX14" fmla="*/ 590550 w 590550"/>
                <a:gd name="connsiteY14" fmla="*/ 762000 h 762000"/>
                <a:gd name="connsiteX15" fmla="*/ 590550 w 590550"/>
                <a:gd name="connsiteY15" fmla="*/ 209550 h 762000"/>
                <a:gd name="connsiteX16" fmla="*/ 381000 w 590550"/>
                <a:gd name="connsiteY16"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62000">
                  <a:moveTo>
                    <a:pt x="57150" y="704850"/>
                  </a:moveTo>
                  <a:lnTo>
                    <a:pt x="57150" y="57150"/>
                  </a:lnTo>
                  <a:lnTo>
                    <a:pt x="323850" y="57150"/>
                  </a:lnTo>
                  <a:lnTo>
                    <a:pt x="323850" y="257175"/>
                  </a:lnTo>
                  <a:lnTo>
                    <a:pt x="533400" y="257175"/>
                  </a:lnTo>
                  <a:lnTo>
                    <a:pt x="533400" y="704850"/>
                  </a:lnTo>
                  <a:lnTo>
                    <a:pt x="57150" y="704850"/>
                  </a:lnTo>
                  <a:close/>
                  <a:moveTo>
                    <a:pt x="381000" y="80963"/>
                  </a:moveTo>
                  <a:lnTo>
                    <a:pt x="500063" y="200025"/>
                  </a:lnTo>
                  <a:lnTo>
                    <a:pt x="381000" y="200025"/>
                  </a:lnTo>
                  <a:lnTo>
                    <a:pt x="381000" y="80963"/>
                  </a:lnTo>
                  <a:close/>
                  <a:moveTo>
                    <a:pt x="381000" y="0"/>
                  </a:moveTo>
                  <a:lnTo>
                    <a:pt x="0" y="0"/>
                  </a:lnTo>
                  <a:lnTo>
                    <a:pt x="0" y="762000"/>
                  </a:lnTo>
                  <a:lnTo>
                    <a:pt x="590550" y="762000"/>
                  </a:lnTo>
                  <a:lnTo>
                    <a:pt x="590550" y="209550"/>
                  </a:lnTo>
                  <a:lnTo>
                    <a:pt x="381000" y="0"/>
                  </a:lnTo>
                  <a:close/>
                </a:path>
              </a:pathLst>
            </a:custGeom>
            <a:ln/>
          </p:spPr>
          <p:style>
            <a:lnRef idx="3">
              <a:schemeClr val="lt1"/>
            </a:lnRef>
            <a:fillRef idx="1">
              <a:schemeClr val="accent3"/>
            </a:fillRef>
            <a:effectRef idx="1">
              <a:schemeClr val="accent3"/>
            </a:effectRef>
            <a:fontRef idx="minor">
              <a:schemeClr val="lt1"/>
            </a:fontRef>
          </p:style>
          <p:txBody>
            <a:bodyPr rtlCol="0" anchor="ctr"/>
            <a:lstStyle/>
            <a:p>
              <a:endParaRPr lang="de-DE" sz="1400"/>
            </a:p>
          </p:txBody>
        </p:sp>
      </p:grpSp>
      <p:grpSp>
        <p:nvGrpSpPr>
          <p:cNvPr id="75" name="Group 74">
            <a:extLst>
              <a:ext uri="{FF2B5EF4-FFF2-40B4-BE49-F238E27FC236}">
                <a16:creationId xmlns:a16="http://schemas.microsoft.com/office/drawing/2014/main" id="{96955DB4-513D-F057-2CF1-B57F6D6D3DED}"/>
              </a:ext>
            </a:extLst>
          </p:cNvPr>
          <p:cNvGrpSpPr/>
          <p:nvPr/>
        </p:nvGrpSpPr>
        <p:grpSpPr>
          <a:xfrm>
            <a:off x="10716102" y="5205367"/>
            <a:ext cx="1069498" cy="1311701"/>
            <a:chOff x="10413238" y="3833614"/>
            <a:chExt cx="1574593" cy="1996342"/>
          </a:xfrm>
        </p:grpSpPr>
        <p:sp>
          <p:nvSpPr>
            <p:cNvPr id="76" name="Rectangle 75">
              <a:extLst>
                <a:ext uri="{FF2B5EF4-FFF2-40B4-BE49-F238E27FC236}">
                  <a16:creationId xmlns:a16="http://schemas.microsoft.com/office/drawing/2014/main" id="{7298234A-1E1E-5C18-839F-BCD5D31C4ED8}"/>
                </a:ext>
              </a:extLst>
            </p:cNvPr>
            <p:cNvSpPr/>
            <p:nvPr/>
          </p:nvSpPr>
          <p:spPr>
            <a:xfrm>
              <a:off x="10569842" y="4570903"/>
              <a:ext cx="324000" cy="322342"/>
            </a:xfrm>
            <a:prstGeom prst="rect">
              <a:avLst/>
            </a:prstGeom>
            <a:solidFill>
              <a:schemeClr val="accent1"/>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77" name="Graphic 76" descr="Robot outline">
              <a:extLst>
                <a:ext uri="{FF2B5EF4-FFF2-40B4-BE49-F238E27FC236}">
                  <a16:creationId xmlns:a16="http://schemas.microsoft.com/office/drawing/2014/main" id="{25063512-31DE-84F0-DD6D-EE95FC4554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13238" y="4382156"/>
              <a:ext cx="1447800" cy="1447800"/>
            </a:xfrm>
            <a:prstGeom prst="rect">
              <a:avLst/>
            </a:prstGeom>
          </p:spPr>
        </p:pic>
        <p:pic>
          <p:nvPicPr>
            <p:cNvPr id="78" name="Graphic 77" descr="Lightbulb with solid fill">
              <a:extLst>
                <a:ext uri="{FF2B5EF4-FFF2-40B4-BE49-F238E27FC236}">
                  <a16:creationId xmlns:a16="http://schemas.microsoft.com/office/drawing/2014/main" id="{1D26C498-BDFD-055D-A5AF-CEA6FF12BD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27225" y="3833614"/>
              <a:ext cx="760606" cy="760606"/>
            </a:xfrm>
            <a:prstGeom prst="rect">
              <a:avLst/>
            </a:prstGeom>
          </p:spPr>
        </p:pic>
      </p:grpSp>
    </p:spTree>
    <p:extLst>
      <p:ext uri="{BB962C8B-B14F-4D97-AF65-F5344CB8AC3E}">
        <p14:creationId xmlns:p14="http://schemas.microsoft.com/office/powerpoint/2010/main" val="2414176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273E8F4-38BE-A81C-39F2-99CAA31D2B24}"/>
              </a:ext>
            </a:extLst>
          </p:cNvPr>
          <p:cNvSpPr/>
          <p:nvPr/>
        </p:nvSpPr>
        <p:spPr>
          <a:xfrm>
            <a:off x="5713910" y="3144818"/>
            <a:ext cx="324000" cy="322342"/>
          </a:xfrm>
          <a:prstGeom prst="ellipse">
            <a:avLst/>
          </a:prstGeom>
          <a:solidFill>
            <a:schemeClr val="accent3"/>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Content Placeholder 69">
            <a:extLst>
              <a:ext uri="{FF2B5EF4-FFF2-40B4-BE49-F238E27FC236}">
                <a16:creationId xmlns:a16="http://schemas.microsoft.com/office/drawing/2014/main" id="{94210E82-A1E8-0BAF-D596-CC001BAD1069}"/>
              </a:ext>
            </a:extLst>
          </p:cNvPr>
          <p:cNvSpPr>
            <a:spLocks noGrp="1"/>
          </p:cNvSpPr>
          <p:nvPr>
            <p:ph idx="1"/>
          </p:nvPr>
        </p:nvSpPr>
        <p:spPr>
          <a:xfrm>
            <a:off x="838200" y="5633907"/>
            <a:ext cx="10515600" cy="543055"/>
          </a:xfrm>
        </p:spPr>
        <p:txBody>
          <a:bodyPr>
            <a:normAutofit fontScale="92500"/>
          </a:bodyPr>
          <a:lstStyle/>
          <a:p>
            <a:pPr marL="0" indent="0">
              <a:buNone/>
            </a:pPr>
            <a:r>
              <a:rPr lang="en-US" dirty="0"/>
              <a:t>Separability and redundant patterns allow reusability of programmed actions</a:t>
            </a:r>
            <a:endParaRPr lang="de-DE" dirty="0"/>
          </a:p>
        </p:txBody>
      </p:sp>
      <p:sp>
        <p:nvSpPr>
          <p:cNvPr id="14" name="Rectangle 13">
            <a:extLst>
              <a:ext uri="{FF2B5EF4-FFF2-40B4-BE49-F238E27FC236}">
                <a16:creationId xmlns:a16="http://schemas.microsoft.com/office/drawing/2014/main" id="{12FA64DC-A720-7615-BF3F-D6F0D3B30A73}"/>
              </a:ext>
            </a:extLst>
          </p:cNvPr>
          <p:cNvSpPr/>
          <p:nvPr/>
        </p:nvSpPr>
        <p:spPr>
          <a:xfrm>
            <a:off x="4429732" y="3118022"/>
            <a:ext cx="289534" cy="322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6" name="Graphic 15" descr="Robot outline">
            <a:extLst>
              <a:ext uri="{FF2B5EF4-FFF2-40B4-BE49-F238E27FC236}">
                <a16:creationId xmlns:a16="http://schemas.microsoft.com/office/drawing/2014/main" id="{9729C8C6-C90D-881A-02B0-5F522DEC20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7306" y="2956071"/>
            <a:ext cx="1447800" cy="1447800"/>
          </a:xfrm>
          <a:prstGeom prst="rect">
            <a:avLst/>
          </a:prstGeom>
        </p:spPr>
      </p:pic>
      <p:sp>
        <p:nvSpPr>
          <p:cNvPr id="18" name="Rectangle: Rounded Corners 17">
            <a:extLst>
              <a:ext uri="{FF2B5EF4-FFF2-40B4-BE49-F238E27FC236}">
                <a16:creationId xmlns:a16="http://schemas.microsoft.com/office/drawing/2014/main" id="{E7A48409-76B0-1E27-D168-3E88A5B78BDA}"/>
              </a:ext>
            </a:extLst>
          </p:cNvPr>
          <p:cNvSpPr/>
          <p:nvPr/>
        </p:nvSpPr>
        <p:spPr>
          <a:xfrm>
            <a:off x="2605338" y="2587540"/>
            <a:ext cx="2112712" cy="5746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LID4096"/>
          </a:p>
        </p:txBody>
      </p:sp>
      <p:pic>
        <p:nvPicPr>
          <p:cNvPr id="3" name="Graphic 2" descr="Lightbulb with solid fill">
            <a:extLst>
              <a:ext uri="{FF2B5EF4-FFF2-40B4-BE49-F238E27FC236}">
                <a16:creationId xmlns:a16="http://schemas.microsoft.com/office/drawing/2014/main" id="{070BBA6C-51A5-AA9C-141C-C725D41B47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1293" y="2407529"/>
            <a:ext cx="760606" cy="760606"/>
          </a:xfrm>
          <a:prstGeom prst="rect">
            <a:avLst/>
          </a:prstGeom>
        </p:spPr>
      </p:pic>
      <p:sp>
        <p:nvSpPr>
          <p:cNvPr id="11" name="Oval 10">
            <a:extLst>
              <a:ext uri="{FF2B5EF4-FFF2-40B4-BE49-F238E27FC236}">
                <a16:creationId xmlns:a16="http://schemas.microsoft.com/office/drawing/2014/main" id="{A962B404-71D0-DF9C-0662-662CF7440333}"/>
              </a:ext>
            </a:extLst>
          </p:cNvPr>
          <p:cNvSpPr/>
          <p:nvPr/>
        </p:nvSpPr>
        <p:spPr>
          <a:xfrm>
            <a:off x="4538464" y="3162155"/>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Title 68">
            <a:extLst>
              <a:ext uri="{FF2B5EF4-FFF2-40B4-BE49-F238E27FC236}">
                <a16:creationId xmlns:a16="http://schemas.microsoft.com/office/drawing/2014/main" id="{379BDBD6-0416-5D0E-6550-0A8D1EDB3B42}"/>
              </a:ext>
            </a:extLst>
          </p:cNvPr>
          <p:cNvSpPr>
            <a:spLocks noGrp="1"/>
          </p:cNvSpPr>
          <p:nvPr>
            <p:ph type="title"/>
          </p:nvPr>
        </p:nvSpPr>
        <p:spPr>
          <a:xfrm>
            <a:off x="838200" y="-10921"/>
            <a:ext cx="10515600" cy="1325563"/>
          </a:xfrm>
        </p:spPr>
        <p:txBody>
          <a:bodyPr/>
          <a:lstStyle/>
          <a:p>
            <a:r>
              <a:rPr lang="en-GB" dirty="0"/>
              <a:t>Separability of research elements</a:t>
            </a:r>
            <a:endParaRPr lang="de-DE" dirty="0"/>
          </a:p>
        </p:txBody>
      </p:sp>
      <p:sp>
        <p:nvSpPr>
          <p:cNvPr id="19" name="Rectangle: Rounded Corners 18">
            <a:extLst>
              <a:ext uri="{FF2B5EF4-FFF2-40B4-BE49-F238E27FC236}">
                <a16:creationId xmlns:a16="http://schemas.microsoft.com/office/drawing/2014/main" id="{99A9CA72-E184-E99F-D004-33A1979C0220}"/>
              </a:ext>
            </a:extLst>
          </p:cNvPr>
          <p:cNvSpPr/>
          <p:nvPr/>
        </p:nvSpPr>
        <p:spPr>
          <a:xfrm>
            <a:off x="3970144" y="2587540"/>
            <a:ext cx="760606" cy="574615"/>
          </a:xfrm>
          <a:prstGeom prst="roundRect">
            <a:avLst>
              <a:gd name="adj" fmla="val 2125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LID4096"/>
          </a:p>
        </p:txBody>
      </p:sp>
      <p:sp>
        <p:nvSpPr>
          <p:cNvPr id="20" name="Oval 19">
            <a:extLst>
              <a:ext uri="{FF2B5EF4-FFF2-40B4-BE49-F238E27FC236}">
                <a16:creationId xmlns:a16="http://schemas.microsoft.com/office/drawing/2014/main" id="{CAF05629-265E-95C3-239F-EBAB3BAECDCC}"/>
              </a:ext>
            </a:extLst>
          </p:cNvPr>
          <p:cNvSpPr/>
          <p:nvPr/>
        </p:nvSpPr>
        <p:spPr>
          <a:xfrm>
            <a:off x="4557514" y="2719177"/>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1" name="Oval 20">
            <a:extLst>
              <a:ext uri="{FF2B5EF4-FFF2-40B4-BE49-F238E27FC236}">
                <a16:creationId xmlns:a16="http://schemas.microsoft.com/office/drawing/2014/main" id="{4F22725F-9298-EE7E-A19F-A7D08A2D435C}"/>
              </a:ext>
            </a:extLst>
          </p:cNvPr>
          <p:cNvSpPr/>
          <p:nvPr/>
        </p:nvSpPr>
        <p:spPr>
          <a:xfrm>
            <a:off x="4538464" y="3286112"/>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2" name="Oval 21">
            <a:extLst>
              <a:ext uri="{FF2B5EF4-FFF2-40B4-BE49-F238E27FC236}">
                <a16:creationId xmlns:a16="http://schemas.microsoft.com/office/drawing/2014/main" id="{55245976-C4D1-D19D-0AC3-F8D226D86E9A}"/>
              </a:ext>
            </a:extLst>
          </p:cNvPr>
          <p:cNvSpPr/>
          <p:nvPr/>
        </p:nvSpPr>
        <p:spPr>
          <a:xfrm>
            <a:off x="4538464" y="3850973"/>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4" name="Rectangle 23">
            <a:extLst>
              <a:ext uri="{FF2B5EF4-FFF2-40B4-BE49-F238E27FC236}">
                <a16:creationId xmlns:a16="http://schemas.microsoft.com/office/drawing/2014/main" id="{2185EEE5-AEA1-B320-CC7A-83FD185C0672}"/>
              </a:ext>
            </a:extLst>
          </p:cNvPr>
          <p:cNvSpPr/>
          <p:nvPr/>
        </p:nvSpPr>
        <p:spPr>
          <a:xfrm>
            <a:off x="4424829" y="3703638"/>
            <a:ext cx="289534" cy="322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5" name="Rectangle: Rounded Corners 24">
            <a:extLst>
              <a:ext uri="{FF2B5EF4-FFF2-40B4-BE49-F238E27FC236}">
                <a16:creationId xmlns:a16="http://schemas.microsoft.com/office/drawing/2014/main" id="{3AEF86D9-4293-BD33-CBF9-D255DCF32F1B}"/>
              </a:ext>
            </a:extLst>
          </p:cNvPr>
          <p:cNvSpPr/>
          <p:nvPr/>
        </p:nvSpPr>
        <p:spPr>
          <a:xfrm>
            <a:off x="2600435" y="3166806"/>
            <a:ext cx="2112712" cy="5746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LID4096"/>
          </a:p>
        </p:txBody>
      </p:sp>
      <p:sp>
        <p:nvSpPr>
          <p:cNvPr id="27" name="Oval 26">
            <a:extLst>
              <a:ext uri="{FF2B5EF4-FFF2-40B4-BE49-F238E27FC236}">
                <a16:creationId xmlns:a16="http://schemas.microsoft.com/office/drawing/2014/main" id="{546088D2-D1BE-E730-42E4-FFE061CDE69F}"/>
              </a:ext>
            </a:extLst>
          </p:cNvPr>
          <p:cNvSpPr/>
          <p:nvPr/>
        </p:nvSpPr>
        <p:spPr>
          <a:xfrm>
            <a:off x="4533561" y="3747771"/>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29" name="Rectangle: Rounded Corners 28">
            <a:extLst>
              <a:ext uri="{FF2B5EF4-FFF2-40B4-BE49-F238E27FC236}">
                <a16:creationId xmlns:a16="http://schemas.microsoft.com/office/drawing/2014/main" id="{668CDF24-1F60-FFD6-84B6-89D5EA2D2DCE}"/>
              </a:ext>
            </a:extLst>
          </p:cNvPr>
          <p:cNvSpPr/>
          <p:nvPr/>
        </p:nvSpPr>
        <p:spPr>
          <a:xfrm>
            <a:off x="3965241" y="3166806"/>
            <a:ext cx="760606" cy="574615"/>
          </a:xfrm>
          <a:prstGeom prst="roundRect">
            <a:avLst>
              <a:gd name="adj" fmla="val 2125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LID4096"/>
          </a:p>
        </p:txBody>
      </p:sp>
      <p:sp>
        <p:nvSpPr>
          <p:cNvPr id="31" name="Rectangle 30">
            <a:extLst>
              <a:ext uri="{FF2B5EF4-FFF2-40B4-BE49-F238E27FC236}">
                <a16:creationId xmlns:a16="http://schemas.microsoft.com/office/drawing/2014/main" id="{D1B89189-C0FF-2412-85B0-2A5E1161B19C}"/>
              </a:ext>
            </a:extLst>
          </p:cNvPr>
          <p:cNvSpPr/>
          <p:nvPr/>
        </p:nvSpPr>
        <p:spPr>
          <a:xfrm>
            <a:off x="4424829" y="4278253"/>
            <a:ext cx="289534" cy="322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2" name="Rectangle: Rounded Corners 31">
            <a:extLst>
              <a:ext uri="{FF2B5EF4-FFF2-40B4-BE49-F238E27FC236}">
                <a16:creationId xmlns:a16="http://schemas.microsoft.com/office/drawing/2014/main" id="{AC8BF9FC-DCD0-273B-B3E5-2754A2B29060}"/>
              </a:ext>
            </a:extLst>
          </p:cNvPr>
          <p:cNvSpPr/>
          <p:nvPr/>
        </p:nvSpPr>
        <p:spPr>
          <a:xfrm>
            <a:off x="2600435" y="3747771"/>
            <a:ext cx="2112712" cy="5746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LID4096"/>
          </a:p>
        </p:txBody>
      </p:sp>
      <p:sp>
        <p:nvSpPr>
          <p:cNvPr id="33" name="Oval 32">
            <a:extLst>
              <a:ext uri="{FF2B5EF4-FFF2-40B4-BE49-F238E27FC236}">
                <a16:creationId xmlns:a16="http://schemas.microsoft.com/office/drawing/2014/main" id="{4F0B699E-AC6B-2398-130B-5B320A5D2CDD}"/>
              </a:ext>
            </a:extLst>
          </p:cNvPr>
          <p:cNvSpPr/>
          <p:nvPr/>
        </p:nvSpPr>
        <p:spPr>
          <a:xfrm>
            <a:off x="4533561" y="4322386"/>
            <a:ext cx="289534" cy="32234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34" name="Rectangle: Rounded Corners 33">
            <a:extLst>
              <a:ext uri="{FF2B5EF4-FFF2-40B4-BE49-F238E27FC236}">
                <a16:creationId xmlns:a16="http://schemas.microsoft.com/office/drawing/2014/main" id="{4D4CF6D4-683E-ADCA-6694-DC9F9DA815CA}"/>
              </a:ext>
            </a:extLst>
          </p:cNvPr>
          <p:cNvSpPr/>
          <p:nvPr/>
        </p:nvSpPr>
        <p:spPr>
          <a:xfrm>
            <a:off x="3965241" y="3747771"/>
            <a:ext cx="760606" cy="574615"/>
          </a:xfrm>
          <a:prstGeom prst="roundRect">
            <a:avLst>
              <a:gd name="adj" fmla="val 21256"/>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628825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C48387A9-052B-2EB9-2118-37FB39AA0564}"/>
              </a:ext>
            </a:extLst>
          </p:cNvPr>
          <p:cNvCxnSpPr>
            <a:cxnSpLocks/>
            <a:stCxn id="24" idx="1"/>
          </p:cNvCxnSpPr>
          <p:nvPr/>
        </p:nvCxnSpPr>
        <p:spPr>
          <a:xfrm flipH="1" flipV="1">
            <a:off x="2417874" y="2229328"/>
            <a:ext cx="761220" cy="51858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2EBD95E2-CD98-7E2F-F106-A6EA97D5CE5F}"/>
              </a:ext>
            </a:extLst>
          </p:cNvPr>
          <p:cNvSpPr/>
          <p:nvPr/>
        </p:nvSpPr>
        <p:spPr>
          <a:xfrm>
            <a:off x="2322294" y="2129528"/>
            <a:ext cx="224769" cy="2247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0A00E8-B7C2-7A93-B0B4-890C2538C3B2}"/>
              </a:ext>
            </a:extLst>
          </p:cNvPr>
          <p:cNvSpPr txBox="1"/>
          <p:nvPr/>
        </p:nvSpPr>
        <p:spPr>
          <a:xfrm>
            <a:off x="1546860" y="2354297"/>
            <a:ext cx="989117" cy="307777"/>
          </a:xfrm>
          <a:prstGeom prst="rect">
            <a:avLst/>
          </a:prstGeom>
          <a:noFill/>
        </p:spPr>
        <p:txBody>
          <a:bodyPr wrap="none" rtlCol="0">
            <a:spAutoFit/>
          </a:bodyPr>
          <a:lstStyle/>
          <a:p>
            <a:r>
              <a:rPr lang="en-US" sz="1400" dirty="0"/>
              <a:t>observable</a:t>
            </a:r>
            <a:endParaRPr lang="de-DE" sz="1400" dirty="0"/>
          </a:p>
        </p:txBody>
      </p:sp>
      <p:sp>
        <p:nvSpPr>
          <p:cNvPr id="60" name="Graphic 31" descr="Plant with solid fill">
            <a:extLst>
              <a:ext uri="{FF2B5EF4-FFF2-40B4-BE49-F238E27FC236}">
                <a16:creationId xmlns:a16="http://schemas.microsoft.com/office/drawing/2014/main" id="{86EFD82A-93CA-8422-3E34-F24683E6BC87}"/>
              </a:ext>
            </a:extLst>
          </p:cNvPr>
          <p:cNvSpPr/>
          <p:nvPr/>
        </p:nvSpPr>
        <p:spPr>
          <a:xfrm>
            <a:off x="1467191" y="1558768"/>
            <a:ext cx="557212" cy="762000"/>
          </a:xfrm>
          <a:custGeom>
            <a:avLst/>
            <a:gdLst>
              <a:gd name="connsiteX0" fmla="*/ 437197 w 557212"/>
              <a:gd name="connsiteY0" fmla="*/ 696278 h 762000"/>
              <a:gd name="connsiteX1" fmla="*/ 340043 w 557212"/>
              <a:gd name="connsiteY1" fmla="*/ 657225 h 762000"/>
              <a:gd name="connsiteX2" fmla="*/ 325755 w 557212"/>
              <a:gd name="connsiteY2" fmla="*/ 658178 h 762000"/>
              <a:gd name="connsiteX3" fmla="*/ 311468 w 557212"/>
              <a:gd name="connsiteY3" fmla="*/ 511493 h 762000"/>
              <a:gd name="connsiteX4" fmla="*/ 329565 w 557212"/>
              <a:gd name="connsiteY4" fmla="*/ 493395 h 762000"/>
              <a:gd name="connsiteX5" fmla="*/ 421005 w 557212"/>
              <a:gd name="connsiteY5" fmla="*/ 552450 h 762000"/>
              <a:gd name="connsiteX6" fmla="*/ 470535 w 557212"/>
              <a:gd name="connsiteY6" fmla="*/ 539115 h 762000"/>
              <a:gd name="connsiteX7" fmla="*/ 470535 w 557212"/>
              <a:gd name="connsiteY7" fmla="*/ 539115 h 762000"/>
              <a:gd name="connsiteX8" fmla="*/ 557213 w 557212"/>
              <a:gd name="connsiteY8" fmla="*/ 330518 h 762000"/>
              <a:gd name="connsiteX9" fmla="*/ 421958 w 557212"/>
              <a:gd name="connsiteY9" fmla="*/ 351473 h 762000"/>
              <a:gd name="connsiteX10" fmla="*/ 321945 w 557212"/>
              <a:gd name="connsiteY10" fmla="*/ 451485 h 762000"/>
              <a:gd name="connsiteX11" fmla="*/ 321945 w 557212"/>
              <a:gd name="connsiteY11" fmla="*/ 453390 h 762000"/>
              <a:gd name="connsiteX12" fmla="*/ 304800 w 557212"/>
              <a:gd name="connsiteY12" fmla="*/ 464820 h 762000"/>
              <a:gd name="connsiteX13" fmla="*/ 309563 w 557212"/>
              <a:gd name="connsiteY13" fmla="*/ 242888 h 762000"/>
              <a:gd name="connsiteX14" fmla="*/ 340995 w 557212"/>
              <a:gd name="connsiteY14" fmla="*/ 235268 h 762000"/>
              <a:gd name="connsiteX15" fmla="*/ 360045 w 557212"/>
              <a:gd name="connsiteY15" fmla="*/ 269558 h 762000"/>
              <a:gd name="connsiteX16" fmla="*/ 383858 w 557212"/>
              <a:gd name="connsiteY16" fmla="*/ 279083 h 762000"/>
              <a:gd name="connsiteX17" fmla="*/ 383858 w 557212"/>
              <a:gd name="connsiteY17" fmla="*/ 279083 h 762000"/>
              <a:gd name="connsiteX18" fmla="*/ 481013 w 557212"/>
              <a:gd name="connsiteY18" fmla="*/ 221933 h 762000"/>
              <a:gd name="connsiteX19" fmla="*/ 420053 w 557212"/>
              <a:gd name="connsiteY19" fmla="*/ 189548 h 762000"/>
              <a:gd name="connsiteX20" fmla="*/ 353378 w 557212"/>
              <a:gd name="connsiteY20" fmla="*/ 195263 h 762000"/>
              <a:gd name="connsiteX21" fmla="*/ 323850 w 557212"/>
              <a:gd name="connsiteY21" fmla="*/ 198120 h 762000"/>
              <a:gd name="connsiteX22" fmla="*/ 369570 w 557212"/>
              <a:gd name="connsiteY22" fmla="*/ 115253 h 762000"/>
              <a:gd name="connsiteX23" fmla="*/ 380048 w 557212"/>
              <a:gd name="connsiteY23" fmla="*/ 116205 h 762000"/>
              <a:gd name="connsiteX24" fmla="*/ 429578 w 557212"/>
              <a:gd name="connsiteY24" fmla="*/ 66675 h 762000"/>
              <a:gd name="connsiteX25" fmla="*/ 441008 w 557212"/>
              <a:gd name="connsiteY25" fmla="*/ 0 h 762000"/>
              <a:gd name="connsiteX26" fmla="*/ 337185 w 557212"/>
              <a:gd name="connsiteY26" fmla="*/ 42863 h 762000"/>
              <a:gd name="connsiteX27" fmla="*/ 337185 w 557212"/>
              <a:gd name="connsiteY27" fmla="*/ 42863 h 762000"/>
              <a:gd name="connsiteX28" fmla="*/ 330518 w 557212"/>
              <a:gd name="connsiteY28" fmla="*/ 67628 h 762000"/>
              <a:gd name="connsiteX29" fmla="*/ 339090 w 557212"/>
              <a:gd name="connsiteY29" fmla="*/ 95250 h 762000"/>
              <a:gd name="connsiteX30" fmla="*/ 307658 w 557212"/>
              <a:gd name="connsiteY30" fmla="*/ 146685 h 762000"/>
              <a:gd name="connsiteX31" fmla="*/ 295275 w 557212"/>
              <a:gd name="connsiteY31" fmla="*/ 133350 h 762000"/>
              <a:gd name="connsiteX32" fmla="*/ 296228 w 557212"/>
              <a:gd name="connsiteY32" fmla="*/ 127635 h 762000"/>
              <a:gd name="connsiteX33" fmla="*/ 246698 w 557212"/>
              <a:gd name="connsiteY33" fmla="*/ 78105 h 762000"/>
              <a:gd name="connsiteX34" fmla="*/ 179070 w 557212"/>
              <a:gd name="connsiteY34" fmla="*/ 67628 h 762000"/>
              <a:gd name="connsiteX35" fmla="*/ 221933 w 557212"/>
              <a:gd name="connsiteY35" fmla="*/ 171450 h 762000"/>
              <a:gd name="connsiteX36" fmla="*/ 221933 w 557212"/>
              <a:gd name="connsiteY36" fmla="*/ 171450 h 762000"/>
              <a:gd name="connsiteX37" fmla="*/ 246698 w 557212"/>
              <a:gd name="connsiteY37" fmla="*/ 178118 h 762000"/>
              <a:gd name="connsiteX38" fmla="*/ 276225 w 557212"/>
              <a:gd name="connsiteY38" fmla="*/ 168593 h 762000"/>
              <a:gd name="connsiteX39" fmla="*/ 289560 w 557212"/>
              <a:gd name="connsiteY39" fmla="*/ 186690 h 762000"/>
              <a:gd name="connsiteX40" fmla="*/ 256223 w 557212"/>
              <a:gd name="connsiteY40" fmla="*/ 386715 h 762000"/>
              <a:gd name="connsiteX41" fmla="*/ 252413 w 557212"/>
              <a:gd name="connsiteY41" fmla="*/ 384810 h 762000"/>
              <a:gd name="connsiteX42" fmla="*/ 233363 w 557212"/>
              <a:gd name="connsiteY42" fmla="*/ 375285 h 762000"/>
              <a:gd name="connsiteX43" fmla="*/ 234315 w 557212"/>
              <a:gd name="connsiteY43" fmla="*/ 359093 h 762000"/>
              <a:gd name="connsiteX44" fmla="*/ 134303 w 557212"/>
              <a:gd name="connsiteY44" fmla="*/ 259080 h 762000"/>
              <a:gd name="connsiteX45" fmla="*/ 0 w 557212"/>
              <a:gd name="connsiteY45" fmla="*/ 238125 h 762000"/>
              <a:gd name="connsiteX46" fmla="*/ 86678 w 557212"/>
              <a:gd name="connsiteY46" fmla="*/ 446723 h 762000"/>
              <a:gd name="connsiteX47" fmla="*/ 86678 w 557212"/>
              <a:gd name="connsiteY47" fmla="*/ 446723 h 762000"/>
              <a:gd name="connsiteX48" fmla="*/ 136208 w 557212"/>
              <a:gd name="connsiteY48" fmla="*/ 460058 h 762000"/>
              <a:gd name="connsiteX49" fmla="*/ 221933 w 557212"/>
              <a:gd name="connsiteY49" fmla="*/ 412433 h 762000"/>
              <a:gd name="connsiteX50" fmla="*/ 237173 w 557212"/>
              <a:gd name="connsiteY50" fmla="*/ 420053 h 762000"/>
              <a:gd name="connsiteX51" fmla="*/ 261938 w 557212"/>
              <a:gd name="connsiteY51" fmla="*/ 431483 h 762000"/>
              <a:gd name="connsiteX52" fmla="*/ 274320 w 557212"/>
              <a:gd name="connsiteY52" fmla="*/ 512445 h 762000"/>
              <a:gd name="connsiteX53" fmla="*/ 287655 w 557212"/>
              <a:gd name="connsiteY53" fmla="*/ 667703 h 762000"/>
              <a:gd name="connsiteX54" fmla="*/ 239078 w 557212"/>
              <a:gd name="connsiteY54" fmla="*/ 699135 h 762000"/>
              <a:gd name="connsiteX55" fmla="*/ 178118 w 557212"/>
              <a:gd name="connsiteY55" fmla="*/ 685800 h 762000"/>
              <a:gd name="connsiteX56" fmla="*/ 51435 w 557212"/>
              <a:gd name="connsiteY56" fmla="*/ 762000 h 762000"/>
              <a:gd name="connsiteX57" fmla="*/ 545783 w 557212"/>
              <a:gd name="connsiteY57" fmla="*/ 762000 h 762000"/>
              <a:gd name="connsiteX58" fmla="*/ 437197 w 557212"/>
              <a:gd name="connsiteY58" fmla="*/ 69627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7212" h="762000">
                <a:moveTo>
                  <a:pt x="437197" y="696278"/>
                </a:moveTo>
                <a:cubicBezTo>
                  <a:pt x="411480" y="672465"/>
                  <a:pt x="377190" y="657225"/>
                  <a:pt x="340043" y="657225"/>
                </a:cubicBezTo>
                <a:cubicBezTo>
                  <a:pt x="335280" y="657225"/>
                  <a:pt x="330518" y="657225"/>
                  <a:pt x="325755" y="658178"/>
                </a:cubicBezTo>
                <a:cubicBezTo>
                  <a:pt x="328613" y="610553"/>
                  <a:pt x="320993" y="561975"/>
                  <a:pt x="311468" y="511493"/>
                </a:cubicBezTo>
                <a:cubicBezTo>
                  <a:pt x="314325" y="505778"/>
                  <a:pt x="320993" y="499110"/>
                  <a:pt x="329565" y="493395"/>
                </a:cubicBezTo>
                <a:cubicBezTo>
                  <a:pt x="345758" y="527685"/>
                  <a:pt x="380048" y="552450"/>
                  <a:pt x="421005" y="552450"/>
                </a:cubicBezTo>
                <a:cubicBezTo>
                  <a:pt x="439103" y="552450"/>
                  <a:pt x="456247" y="547688"/>
                  <a:pt x="470535" y="539115"/>
                </a:cubicBezTo>
                <a:lnTo>
                  <a:pt x="470535" y="539115"/>
                </a:lnTo>
                <a:cubicBezTo>
                  <a:pt x="547688" y="497205"/>
                  <a:pt x="557213" y="418148"/>
                  <a:pt x="557213" y="330518"/>
                </a:cubicBezTo>
                <a:cubicBezTo>
                  <a:pt x="557213" y="330518"/>
                  <a:pt x="474345" y="353378"/>
                  <a:pt x="421958" y="351473"/>
                </a:cubicBezTo>
                <a:cubicBezTo>
                  <a:pt x="366713" y="351473"/>
                  <a:pt x="321945" y="396240"/>
                  <a:pt x="321945" y="451485"/>
                </a:cubicBezTo>
                <a:cubicBezTo>
                  <a:pt x="321945" y="452438"/>
                  <a:pt x="321945" y="452438"/>
                  <a:pt x="321945" y="453390"/>
                </a:cubicBezTo>
                <a:cubicBezTo>
                  <a:pt x="316230" y="456248"/>
                  <a:pt x="310515" y="460058"/>
                  <a:pt x="304800" y="464820"/>
                </a:cubicBezTo>
                <a:cubicBezTo>
                  <a:pt x="293370" y="394335"/>
                  <a:pt x="286703" y="321945"/>
                  <a:pt x="309563" y="242888"/>
                </a:cubicBezTo>
                <a:cubicBezTo>
                  <a:pt x="319088" y="239077"/>
                  <a:pt x="330518" y="236220"/>
                  <a:pt x="340995" y="235268"/>
                </a:cubicBezTo>
                <a:cubicBezTo>
                  <a:pt x="341948" y="248602"/>
                  <a:pt x="348615" y="260985"/>
                  <a:pt x="360045" y="269558"/>
                </a:cubicBezTo>
                <a:cubicBezTo>
                  <a:pt x="367665" y="275273"/>
                  <a:pt x="375285" y="278130"/>
                  <a:pt x="383858" y="279083"/>
                </a:cubicBezTo>
                <a:lnTo>
                  <a:pt x="383858" y="279083"/>
                </a:lnTo>
                <a:cubicBezTo>
                  <a:pt x="426720" y="285750"/>
                  <a:pt x="454343" y="257175"/>
                  <a:pt x="481013" y="221933"/>
                </a:cubicBezTo>
                <a:cubicBezTo>
                  <a:pt x="481013" y="221933"/>
                  <a:pt x="441008" y="205740"/>
                  <a:pt x="420053" y="189548"/>
                </a:cubicBezTo>
                <a:cubicBezTo>
                  <a:pt x="399098" y="173355"/>
                  <a:pt x="370523" y="177165"/>
                  <a:pt x="353378" y="195263"/>
                </a:cubicBezTo>
                <a:cubicBezTo>
                  <a:pt x="343853" y="195263"/>
                  <a:pt x="333375" y="196215"/>
                  <a:pt x="323850" y="198120"/>
                </a:cubicBezTo>
                <a:cubicBezTo>
                  <a:pt x="335280" y="171450"/>
                  <a:pt x="350520" y="143828"/>
                  <a:pt x="369570" y="115253"/>
                </a:cubicBezTo>
                <a:cubicBezTo>
                  <a:pt x="373380" y="116205"/>
                  <a:pt x="376238" y="116205"/>
                  <a:pt x="380048" y="116205"/>
                </a:cubicBezTo>
                <a:cubicBezTo>
                  <a:pt x="407670" y="116205"/>
                  <a:pt x="429578" y="93345"/>
                  <a:pt x="429578" y="66675"/>
                </a:cubicBezTo>
                <a:cubicBezTo>
                  <a:pt x="429578" y="41910"/>
                  <a:pt x="441008" y="0"/>
                  <a:pt x="441008" y="0"/>
                </a:cubicBezTo>
                <a:cubicBezTo>
                  <a:pt x="397193" y="0"/>
                  <a:pt x="358140" y="4763"/>
                  <a:pt x="337185" y="42863"/>
                </a:cubicBezTo>
                <a:lnTo>
                  <a:pt x="337185" y="42863"/>
                </a:lnTo>
                <a:cubicBezTo>
                  <a:pt x="333375" y="50483"/>
                  <a:pt x="330518" y="59055"/>
                  <a:pt x="330518" y="67628"/>
                </a:cubicBezTo>
                <a:cubicBezTo>
                  <a:pt x="330518" y="78105"/>
                  <a:pt x="333375" y="86678"/>
                  <a:pt x="339090" y="95250"/>
                </a:cubicBezTo>
                <a:cubicBezTo>
                  <a:pt x="327660" y="112395"/>
                  <a:pt x="317183" y="129540"/>
                  <a:pt x="307658" y="146685"/>
                </a:cubicBezTo>
                <a:cubicBezTo>
                  <a:pt x="303848" y="141923"/>
                  <a:pt x="300038" y="138113"/>
                  <a:pt x="295275" y="133350"/>
                </a:cubicBezTo>
                <a:cubicBezTo>
                  <a:pt x="295275" y="131445"/>
                  <a:pt x="296228" y="129540"/>
                  <a:pt x="296228" y="127635"/>
                </a:cubicBezTo>
                <a:cubicBezTo>
                  <a:pt x="296228" y="100013"/>
                  <a:pt x="273368" y="78105"/>
                  <a:pt x="246698" y="78105"/>
                </a:cubicBezTo>
                <a:cubicBezTo>
                  <a:pt x="220028" y="79057"/>
                  <a:pt x="179070" y="67628"/>
                  <a:pt x="179070" y="67628"/>
                </a:cubicBezTo>
                <a:cubicBezTo>
                  <a:pt x="179070" y="111443"/>
                  <a:pt x="183833" y="150495"/>
                  <a:pt x="221933" y="171450"/>
                </a:cubicBezTo>
                <a:lnTo>
                  <a:pt x="221933" y="171450"/>
                </a:lnTo>
                <a:cubicBezTo>
                  <a:pt x="229553" y="175260"/>
                  <a:pt x="238125" y="178118"/>
                  <a:pt x="246698" y="178118"/>
                </a:cubicBezTo>
                <a:cubicBezTo>
                  <a:pt x="258128" y="178118"/>
                  <a:pt x="267653" y="174308"/>
                  <a:pt x="276225" y="168593"/>
                </a:cubicBezTo>
                <a:cubicBezTo>
                  <a:pt x="281940" y="174308"/>
                  <a:pt x="285750" y="180023"/>
                  <a:pt x="289560" y="186690"/>
                </a:cubicBezTo>
                <a:cubicBezTo>
                  <a:pt x="259080" y="257175"/>
                  <a:pt x="252413" y="323850"/>
                  <a:pt x="256223" y="386715"/>
                </a:cubicBezTo>
                <a:cubicBezTo>
                  <a:pt x="255270" y="385763"/>
                  <a:pt x="254318" y="385763"/>
                  <a:pt x="252413" y="384810"/>
                </a:cubicBezTo>
                <a:cubicBezTo>
                  <a:pt x="245745" y="381953"/>
                  <a:pt x="240030" y="378143"/>
                  <a:pt x="233363" y="375285"/>
                </a:cubicBezTo>
                <a:cubicBezTo>
                  <a:pt x="234315" y="369570"/>
                  <a:pt x="234315" y="364808"/>
                  <a:pt x="234315" y="359093"/>
                </a:cubicBezTo>
                <a:cubicBezTo>
                  <a:pt x="234315" y="303848"/>
                  <a:pt x="189548" y="259080"/>
                  <a:pt x="134303" y="259080"/>
                </a:cubicBezTo>
                <a:cubicBezTo>
                  <a:pt x="82868" y="260985"/>
                  <a:pt x="0" y="238125"/>
                  <a:pt x="0" y="238125"/>
                </a:cubicBezTo>
                <a:cubicBezTo>
                  <a:pt x="0" y="325755"/>
                  <a:pt x="9525" y="403860"/>
                  <a:pt x="86678" y="446723"/>
                </a:cubicBezTo>
                <a:lnTo>
                  <a:pt x="86678" y="446723"/>
                </a:lnTo>
                <a:cubicBezTo>
                  <a:pt x="100965" y="455295"/>
                  <a:pt x="118110" y="460058"/>
                  <a:pt x="136208" y="460058"/>
                </a:cubicBezTo>
                <a:cubicBezTo>
                  <a:pt x="172403" y="460058"/>
                  <a:pt x="203835" y="441008"/>
                  <a:pt x="221933" y="412433"/>
                </a:cubicBezTo>
                <a:cubicBezTo>
                  <a:pt x="226695" y="415290"/>
                  <a:pt x="232410" y="417195"/>
                  <a:pt x="237173" y="420053"/>
                </a:cubicBezTo>
                <a:cubicBezTo>
                  <a:pt x="244793" y="423863"/>
                  <a:pt x="253365" y="427673"/>
                  <a:pt x="261938" y="431483"/>
                </a:cubicBezTo>
                <a:cubicBezTo>
                  <a:pt x="265748" y="459105"/>
                  <a:pt x="270510" y="486728"/>
                  <a:pt x="274320" y="512445"/>
                </a:cubicBezTo>
                <a:cubicBezTo>
                  <a:pt x="283845" y="566738"/>
                  <a:pt x="293370" y="619125"/>
                  <a:pt x="287655" y="667703"/>
                </a:cubicBezTo>
                <a:cubicBezTo>
                  <a:pt x="269558" y="675323"/>
                  <a:pt x="253365" y="685800"/>
                  <a:pt x="239078" y="699135"/>
                </a:cubicBezTo>
                <a:cubicBezTo>
                  <a:pt x="220980" y="690563"/>
                  <a:pt x="200025" y="685800"/>
                  <a:pt x="178118" y="685800"/>
                </a:cubicBezTo>
                <a:cubicBezTo>
                  <a:pt x="122873" y="685800"/>
                  <a:pt x="76200" y="716280"/>
                  <a:pt x="51435" y="762000"/>
                </a:cubicBezTo>
                <a:lnTo>
                  <a:pt x="545783" y="762000"/>
                </a:lnTo>
                <a:cubicBezTo>
                  <a:pt x="522922" y="724853"/>
                  <a:pt x="483870" y="700088"/>
                  <a:pt x="437197" y="696278"/>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cxnSp>
        <p:nvCxnSpPr>
          <p:cNvPr id="20" name="Straight Connector 19">
            <a:extLst>
              <a:ext uri="{FF2B5EF4-FFF2-40B4-BE49-F238E27FC236}">
                <a16:creationId xmlns:a16="http://schemas.microsoft.com/office/drawing/2014/main" id="{D12403FD-017A-F8BB-6ACA-EB1974AB6611}"/>
              </a:ext>
            </a:extLst>
          </p:cNvPr>
          <p:cNvCxnSpPr>
            <a:cxnSpLocks/>
            <a:stCxn id="24" idx="5"/>
            <a:endCxn id="40" idx="1"/>
          </p:cNvCxnSpPr>
          <p:nvPr/>
        </p:nvCxnSpPr>
        <p:spPr>
          <a:xfrm>
            <a:off x="3338029" y="2906844"/>
            <a:ext cx="575331" cy="40644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5A0D5D-0C01-5FE2-4196-B2046BD932B9}"/>
              </a:ext>
            </a:extLst>
          </p:cNvPr>
          <p:cNvSpPr/>
          <p:nvPr/>
        </p:nvSpPr>
        <p:spPr>
          <a:xfrm>
            <a:off x="3146177" y="2714992"/>
            <a:ext cx="224769" cy="22476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815F12CD-6AC5-4C65-5EDA-D8B00798546E}"/>
              </a:ext>
            </a:extLst>
          </p:cNvPr>
          <p:cNvSpPr/>
          <p:nvPr/>
        </p:nvSpPr>
        <p:spPr>
          <a:xfrm rot="937385">
            <a:off x="3856106" y="3298835"/>
            <a:ext cx="224769" cy="22476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1EAC8CA-AF85-5D33-2F7D-6E61A0EE187E}"/>
              </a:ext>
            </a:extLst>
          </p:cNvPr>
          <p:cNvSpPr txBox="1"/>
          <p:nvPr/>
        </p:nvSpPr>
        <p:spPr>
          <a:xfrm>
            <a:off x="2536993" y="2981413"/>
            <a:ext cx="710451" cy="307777"/>
          </a:xfrm>
          <a:prstGeom prst="rect">
            <a:avLst/>
          </a:prstGeom>
          <a:noFill/>
        </p:spPr>
        <p:txBody>
          <a:bodyPr wrap="none" rtlCol="0">
            <a:spAutoFit/>
          </a:bodyPr>
          <a:lstStyle/>
          <a:p>
            <a:r>
              <a:rPr lang="en-US" sz="1400" dirty="0"/>
              <a:t>sample</a:t>
            </a:r>
            <a:endParaRPr lang="de-DE" sz="1400" dirty="0"/>
          </a:p>
        </p:txBody>
      </p:sp>
      <p:sp>
        <p:nvSpPr>
          <p:cNvPr id="33" name="TextBox 32">
            <a:extLst>
              <a:ext uri="{FF2B5EF4-FFF2-40B4-BE49-F238E27FC236}">
                <a16:creationId xmlns:a16="http://schemas.microsoft.com/office/drawing/2014/main" id="{F0B414A1-FEAE-9826-6CB3-47A09DDC6F4A}"/>
              </a:ext>
            </a:extLst>
          </p:cNvPr>
          <p:cNvSpPr txBox="1"/>
          <p:nvPr/>
        </p:nvSpPr>
        <p:spPr>
          <a:xfrm>
            <a:off x="3540432" y="3539209"/>
            <a:ext cx="509435" cy="307777"/>
          </a:xfrm>
          <a:prstGeom prst="rect">
            <a:avLst/>
          </a:prstGeom>
          <a:noFill/>
        </p:spPr>
        <p:txBody>
          <a:bodyPr wrap="none" rtlCol="0">
            <a:spAutoFit/>
          </a:bodyPr>
          <a:lstStyle/>
          <a:p>
            <a:r>
              <a:rPr lang="en-US" sz="1400" dirty="0"/>
              <a:t>data</a:t>
            </a:r>
            <a:endParaRPr lang="de-DE" sz="1400" dirty="0"/>
          </a:p>
        </p:txBody>
      </p:sp>
      <p:grpSp>
        <p:nvGrpSpPr>
          <p:cNvPr id="55" name="Graphic 43" descr="Database with solid fill">
            <a:extLst>
              <a:ext uri="{FF2B5EF4-FFF2-40B4-BE49-F238E27FC236}">
                <a16:creationId xmlns:a16="http://schemas.microsoft.com/office/drawing/2014/main" id="{71B1C7D9-8919-3AA9-9C7D-4FDB8A653BB6}"/>
              </a:ext>
            </a:extLst>
          </p:cNvPr>
          <p:cNvGrpSpPr/>
          <p:nvPr/>
        </p:nvGrpSpPr>
        <p:grpSpPr>
          <a:xfrm>
            <a:off x="9655188" y="2532135"/>
            <a:ext cx="394263" cy="535071"/>
            <a:chOff x="5829300" y="3067050"/>
            <a:chExt cx="533400" cy="723900"/>
          </a:xfrm>
          <a:solidFill>
            <a:srgbClr val="000000"/>
          </a:solidFill>
        </p:grpSpPr>
        <p:sp>
          <p:nvSpPr>
            <p:cNvPr id="56" name="Freeform: Shape 55">
              <a:extLst>
                <a:ext uri="{FF2B5EF4-FFF2-40B4-BE49-F238E27FC236}">
                  <a16:creationId xmlns:a16="http://schemas.microsoft.com/office/drawing/2014/main" id="{C12E1B04-5973-C4FA-B367-2012745C7966}"/>
                </a:ext>
              </a:extLst>
            </p:cNvPr>
            <p:cNvSpPr/>
            <p:nvPr/>
          </p:nvSpPr>
          <p:spPr>
            <a:xfrm>
              <a:off x="5829300" y="30670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7" name="Freeform: Shape 56">
              <a:extLst>
                <a:ext uri="{FF2B5EF4-FFF2-40B4-BE49-F238E27FC236}">
                  <a16:creationId xmlns:a16="http://schemas.microsoft.com/office/drawing/2014/main" id="{5F1F7EDD-8C04-CF3E-2317-EF44BEAC917F}"/>
                </a:ext>
              </a:extLst>
            </p:cNvPr>
            <p:cNvSpPr/>
            <p:nvPr/>
          </p:nvSpPr>
          <p:spPr>
            <a:xfrm>
              <a:off x="5829300" y="3181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8" name="Freeform: Shape 57">
              <a:extLst>
                <a:ext uri="{FF2B5EF4-FFF2-40B4-BE49-F238E27FC236}">
                  <a16:creationId xmlns:a16="http://schemas.microsoft.com/office/drawing/2014/main" id="{65DDFDF4-419B-E751-9135-B0D6B5810224}"/>
                </a:ext>
              </a:extLst>
            </p:cNvPr>
            <p:cNvSpPr/>
            <p:nvPr/>
          </p:nvSpPr>
          <p:spPr>
            <a:xfrm>
              <a:off x="5829300" y="33718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9" name="Freeform: Shape 58">
              <a:extLst>
                <a:ext uri="{FF2B5EF4-FFF2-40B4-BE49-F238E27FC236}">
                  <a16:creationId xmlns:a16="http://schemas.microsoft.com/office/drawing/2014/main" id="{48EA9A90-5C75-B8AD-15E9-03B6C5B924CB}"/>
                </a:ext>
              </a:extLst>
            </p:cNvPr>
            <p:cNvSpPr/>
            <p:nvPr/>
          </p:nvSpPr>
          <p:spPr>
            <a:xfrm>
              <a:off x="5829300" y="3562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grpSp>
      <p:grpSp>
        <p:nvGrpSpPr>
          <p:cNvPr id="54" name="Group 53">
            <a:extLst>
              <a:ext uri="{FF2B5EF4-FFF2-40B4-BE49-F238E27FC236}">
                <a16:creationId xmlns:a16="http://schemas.microsoft.com/office/drawing/2014/main" id="{77F90B2D-B246-2BBE-8C79-815E13B21A3A}"/>
              </a:ext>
            </a:extLst>
          </p:cNvPr>
          <p:cNvGrpSpPr/>
          <p:nvPr/>
        </p:nvGrpSpPr>
        <p:grpSpPr>
          <a:xfrm>
            <a:off x="9888920" y="2909871"/>
            <a:ext cx="335463" cy="432855"/>
            <a:chOff x="2927163" y="4383664"/>
            <a:chExt cx="387316" cy="499763"/>
          </a:xfrm>
        </p:grpSpPr>
        <p:sp>
          <p:nvSpPr>
            <p:cNvPr id="48" name="Freeform: Shape 47">
              <a:extLst>
                <a:ext uri="{FF2B5EF4-FFF2-40B4-BE49-F238E27FC236}">
                  <a16:creationId xmlns:a16="http://schemas.microsoft.com/office/drawing/2014/main" id="{264A0842-97DD-07BB-5C4C-F4A16EDA4E7C}"/>
                </a:ext>
              </a:extLst>
            </p:cNvPr>
            <p:cNvSpPr/>
            <p:nvPr/>
          </p:nvSpPr>
          <p:spPr>
            <a:xfrm>
              <a:off x="2927163" y="4383664"/>
              <a:ext cx="387316" cy="499763"/>
            </a:xfrm>
            <a:custGeom>
              <a:avLst/>
              <a:gdLst>
                <a:gd name="connsiteX0" fmla="*/ 37482 w 387316"/>
                <a:gd name="connsiteY0" fmla="*/ 462281 h 499763"/>
                <a:gd name="connsiteX1" fmla="*/ 37482 w 387316"/>
                <a:gd name="connsiteY1" fmla="*/ 37482 h 499763"/>
                <a:gd name="connsiteX2" fmla="*/ 193658 w 387316"/>
                <a:gd name="connsiteY2" fmla="*/ 37482 h 499763"/>
                <a:gd name="connsiteX3" fmla="*/ 193658 w 387316"/>
                <a:gd name="connsiteY3" fmla="*/ 168670 h 499763"/>
                <a:gd name="connsiteX4" fmla="*/ 349834 w 387316"/>
                <a:gd name="connsiteY4" fmla="*/ 168670 h 499763"/>
                <a:gd name="connsiteX5" fmla="*/ 349834 w 387316"/>
                <a:gd name="connsiteY5" fmla="*/ 462281 h 499763"/>
                <a:gd name="connsiteX6" fmla="*/ 37482 w 387316"/>
                <a:gd name="connsiteY6" fmla="*/ 462281 h 499763"/>
                <a:gd name="connsiteX7" fmla="*/ 231141 w 387316"/>
                <a:gd name="connsiteY7" fmla="*/ 53100 h 499763"/>
                <a:gd name="connsiteX8" fmla="*/ 309229 w 387316"/>
                <a:gd name="connsiteY8" fmla="*/ 131188 h 499763"/>
                <a:gd name="connsiteX9" fmla="*/ 231141 w 387316"/>
                <a:gd name="connsiteY9" fmla="*/ 131188 h 499763"/>
                <a:gd name="connsiteX10" fmla="*/ 231141 w 387316"/>
                <a:gd name="connsiteY10" fmla="*/ 53100 h 499763"/>
                <a:gd name="connsiteX11" fmla="*/ 231141 w 387316"/>
                <a:gd name="connsiteY11" fmla="*/ 0 h 499763"/>
                <a:gd name="connsiteX12" fmla="*/ 0 w 387316"/>
                <a:gd name="connsiteY12" fmla="*/ 0 h 499763"/>
                <a:gd name="connsiteX13" fmla="*/ 0 w 387316"/>
                <a:gd name="connsiteY13" fmla="*/ 499763 h 499763"/>
                <a:gd name="connsiteX14" fmla="*/ 387317 w 387316"/>
                <a:gd name="connsiteY14" fmla="*/ 499763 h 499763"/>
                <a:gd name="connsiteX15" fmla="*/ 387317 w 387316"/>
                <a:gd name="connsiteY15" fmla="*/ 137435 h 499763"/>
                <a:gd name="connsiteX16" fmla="*/ 231141 w 387316"/>
                <a:gd name="connsiteY16" fmla="*/ 0 h 49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316" h="499763">
                  <a:moveTo>
                    <a:pt x="37482" y="462281"/>
                  </a:moveTo>
                  <a:lnTo>
                    <a:pt x="37482" y="37482"/>
                  </a:lnTo>
                  <a:lnTo>
                    <a:pt x="193658" y="37482"/>
                  </a:lnTo>
                  <a:lnTo>
                    <a:pt x="193658" y="168670"/>
                  </a:lnTo>
                  <a:lnTo>
                    <a:pt x="349834" y="168670"/>
                  </a:lnTo>
                  <a:lnTo>
                    <a:pt x="349834" y="462281"/>
                  </a:lnTo>
                  <a:lnTo>
                    <a:pt x="37482" y="462281"/>
                  </a:lnTo>
                  <a:close/>
                  <a:moveTo>
                    <a:pt x="231141" y="53100"/>
                  </a:moveTo>
                  <a:lnTo>
                    <a:pt x="309229" y="131188"/>
                  </a:lnTo>
                  <a:lnTo>
                    <a:pt x="231141" y="131188"/>
                  </a:lnTo>
                  <a:lnTo>
                    <a:pt x="231141" y="53100"/>
                  </a:lnTo>
                  <a:close/>
                  <a:moveTo>
                    <a:pt x="231141" y="0"/>
                  </a:moveTo>
                  <a:lnTo>
                    <a:pt x="0" y="0"/>
                  </a:lnTo>
                  <a:lnTo>
                    <a:pt x="0" y="499763"/>
                  </a:lnTo>
                  <a:lnTo>
                    <a:pt x="387317" y="499763"/>
                  </a:lnTo>
                  <a:lnTo>
                    <a:pt x="387317" y="137435"/>
                  </a:lnTo>
                  <a:lnTo>
                    <a:pt x="231141"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49" name="Freeform: Shape 48">
              <a:extLst>
                <a:ext uri="{FF2B5EF4-FFF2-40B4-BE49-F238E27FC236}">
                  <a16:creationId xmlns:a16="http://schemas.microsoft.com/office/drawing/2014/main" id="{E1FB6A5D-8D9B-BCBC-5706-C0C4B37B80A2}"/>
                </a:ext>
              </a:extLst>
            </p:cNvPr>
            <p:cNvSpPr/>
            <p:nvPr/>
          </p:nvSpPr>
          <p:spPr>
            <a:xfrm>
              <a:off x="3002128" y="4614804"/>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0" name="Freeform: Shape 49">
              <a:extLst>
                <a:ext uri="{FF2B5EF4-FFF2-40B4-BE49-F238E27FC236}">
                  <a16:creationId xmlns:a16="http://schemas.microsoft.com/office/drawing/2014/main" id="{B9A55231-B56E-C723-B1C7-19A9303F7C6D}"/>
                </a:ext>
              </a:extLst>
            </p:cNvPr>
            <p:cNvSpPr/>
            <p:nvPr/>
          </p:nvSpPr>
          <p:spPr>
            <a:xfrm>
              <a:off x="3002128" y="4564828"/>
              <a:ext cx="81211" cy="24988"/>
            </a:xfrm>
            <a:custGeom>
              <a:avLst/>
              <a:gdLst>
                <a:gd name="connsiteX0" fmla="*/ 0 w 81211"/>
                <a:gd name="connsiteY0" fmla="*/ 0 h 24988"/>
                <a:gd name="connsiteX1" fmla="*/ 81212 w 81211"/>
                <a:gd name="connsiteY1" fmla="*/ 0 h 24988"/>
                <a:gd name="connsiteX2" fmla="*/ 81212 w 81211"/>
                <a:gd name="connsiteY2" fmla="*/ 24988 h 24988"/>
                <a:gd name="connsiteX3" fmla="*/ 0 w 81211"/>
                <a:gd name="connsiteY3" fmla="*/ 24988 h 24988"/>
              </a:gdLst>
              <a:ahLst/>
              <a:cxnLst>
                <a:cxn ang="0">
                  <a:pos x="connsiteX0" y="connsiteY0"/>
                </a:cxn>
                <a:cxn ang="0">
                  <a:pos x="connsiteX1" y="connsiteY1"/>
                </a:cxn>
                <a:cxn ang="0">
                  <a:pos x="connsiteX2" y="connsiteY2"/>
                </a:cxn>
                <a:cxn ang="0">
                  <a:pos x="connsiteX3" y="connsiteY3"/>
                </a:cxn>
              </a:cxnLst>
              <a:rect l="l" t="t" r="r" b="b"/>
              <a:pathLst>
                <a:path w="81211" h="24988">
                  <a:moveTo>
                    <a:pt x="0" y="0"/>
                  </a:moveTo>
                  <a:lnTo>
                    <a:pt x="81212" y="0"/>
                  </a:lnTo>
                  <a:lnTo>
                    <a:pt x="81212"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1" name="Freeform: Shape 50">
              <a:extLst>
                <a:ext uri="{FF2B5EF4-FFF2-40B4-BE49-F238E27FC236}">
                  <a16:creationId xmlns:a16="http://schemas.microsoft.com/office/drawing/2014/main" id="{994CD67D-BE7D-88E4-6956-D359F3B52878}"/>
                </a:ext>
              </a:extLst>
            </p:cNvPr>
            <p:cNvSpPr/>
            <p:nvPr/>
          </p:nvSpPr>
          <p:spPr>
            <a:xfrm>
              <a:off x="3002128" y="4664781"/>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2" name="Freeform: Shape 51">
              <a:extLst>
                <a:ext uri="{FF2B5EF4-FFF2-40B4-BE49-F238E27FC236}">
                  <a16:creationId xmlns:a16="http://schemas.microsoft.com/office/drawing/2014/main" id="{82E11B5E-08AD-0771-5F9C-E0B011DA912A}"/>
                </a:ext>
              </a:extLst>
            </p:cNvPr>
            <p:cNvSpPr/>
            <p:nvPr/>
          </p:nvSpPr>
          <p:spPr>
            <a:xfrm>
              <a:off x="3002128" y="4714757"/>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3" name="Freeform: Shape 52">
              <a:extLst>
                <a:ext uri="{FF2B5EF4-FFF2-40B4-BE49-F238E27FC236}">
                  <a16:creationId xmlns:a16="http://schemas.microsoft.com/office/drawing/2014/main" id="{338344F2-144E-2366-1AE3-BE4D7D6870BD}"/>
                </a:ext>
              </a:extLst>
            </p:cNvPr>
            <p:cNvSpPr/>
            <p:nvPr/>
          </p:nvSpPr>
          <p:spPr>
            <a:xfrm>
              <a:off x="3002128" y="4764733"/>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grpSp>
      <p:sp>
        <p:nvSpPr>
          <p:cNvPr id="2" name="Title 68">
            <a:extLst>
              <a:ext uri="{FF2B5EF4-FFF2-40B4-BE49-F238E27FC236}">
                <a16:creationId xmlns:a16="http://schemas.microsoft.com/office/drawing/2014/main" id="{3F31A90E-C030-E449-81D8-B860F785B9DE}"/>
              </a:ext>
            </a:extLst>
          </p:cNvPr>
          <p:cNvSpPr>
            <a:spLocks noGrp="1"/>
          </p:cNvSpPr>
          <p:nvPr>
            <p:ph type="title"/>
          </p:nvPr>
        </p:nvSpPr>
        <p:spPr>
          <a:xfrm>
            <a:off x="838200" y="9525"/>
            <a:ext cx="11048986" cy="1325563"/>
          </a:xfrm>
        </p:spPr>
        <p:txBody>
          <a:bodyPr/>
          <a:lstStyle/>
          <a:p>
            <a:r>
              <a:rPr lang="en-GB" dirty="0"/>
              <a:t>Separability of research elements</a:t>
            </a:r>
            <a:endParaRPr lang="de-DE" dirty="0"/>
          </a:p>
        </p:txBody>
      </p:sp>
      <p:sp>
        <p:nvSpPr>
          <p:cNvPr id="3" name="Content Placeholder 114">
            <a:extLst>
              <a:ext uri="{FF2B5EF4-FFF2-40B4-BE49-F238E27FC236}">
                <a16:creationId xmlns:a16="http://schemas.microsoft.com/office/drawing/2014/main" id="{182907C8-C738-BBFD-58BE-79560D5583C0}"/>
              </a:ext>
            </a:extLst>
          </p:cNvPr>
          <p:cNvSpPr>
            <a:spLocks noGrp="1"/>
          </p:cNvSpPr>
          <p:nvPr>
            <p:ph idx="1"/>
          </p:nvPr>
        </p:nvSpPr>
        <p:spPr>
          <a:xfrm>
            <a:off x="1698878" y="4541803"/>
            <a:ext cx="3907978" cy="676027"/>
          </a:xfrm>
        </p:spPr>
        <p:txBody>
          <a:bodyPr>
            <a:normAutofit/>
          </a:bodyPr>
          <a:lstStyle/>
          <a:p>
            <a:pPr marL="0" indent="0">
              <a:buNone/>
            </a:pPr>
            <a:r>
              <a:rPr lang="en-US" dirty="0"/>
              <a:t>Process model</a:t>
            </a:r>
            <a:endParaRPr lang="de-DE" dirty="0"/>
          </a:p>
        </p:txBody>
      </p:sp>
      <p:sp>
        <p:nvSpPr>
          <p:cNvPr id="17" name="Oval 16">
            <a:extLst>
              <a:ext uri="{FF2B5EF4-FFF2-40B4-BE49-F238E27FC236}">
                <a16:creationId xmlns:a16="http://schemas.microsoft.com/office/drawing/2014/main" id="{01D344D0-1953-E882-2C4E-E54226007185}"/>
              </a:ext>
            </a:extLst>
          </p:cNvPr>
          <p:cNvSpPr/>
          <p:nvPr/>
        </p:nvSpPr>
        <p:spPr>
          <a:xfrm rot="937385">
            <a:off x="9230855" y="1754178"/>
            <a:ext cx="224769" cy="22476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0DC389B-6115-1C28-466B-EEA40A9A55C2}"/>
              </a:ext>
            </a:extLst>
          </p:cNvPr>
          <p:cNvSpPr/>
          <p:nvPr/>
        </p:nvSpPr>
        <p:spPr>
          <a:xfrm>
            <a:off x="8133577" y="2655892"/>
            <a:ext cx="224769" cy="22476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5E88DCE0-40DC-46FF-AE83-132E3C7F06A2}"/>
              </a:ext>
            </a:extLst>
          </p:cNvPr>
          <p:cNvSpPr/>
          <p:nvPr/>
        </p:nvSpPr>
        <p:spPr>
          <a:xfrm>
            <a:off x="8943738" y="2654280"/>
            <a:ext cx="224769" cy="2247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raphic 31" descr="Plant with solid fill">
            <a:extLst>
              <a:ext uri="{FF2B5EF4-FFF2-40B4-BE49-F238E27FC236}">
                <a16:creationId xmlns:a16="http://schemas.microsoft.com/office/drawing/2014/main" id="{9315595B-7BE5-27B0-314D-2633EE360C8D}"/>
              </a:ext>
            </a:extLst>
          </p:cNvPr>
          <p:cNvSpPr/>
          <p:nvPr/>
        </p:nvSpPr>
        <p:spPr>
          <a:xfrm>
            <a:off x="8762264" y="3389800"/>
            <a:ext cx="557212" cy="762000"/>
          </a:xfrm>
          <a:custGeom>
            <a:avLst/>
            <a:gdLst>
              <a:gd name="connsiteX0" fmla="*/ 437197 w 557212"/>
              <a:gd name="connsiteY0" fmla="*/ 696278 h 762000"/>
              <a:gd name="connsiteX1" fmla="*/ 340043 w 557212"/>
              <a:gd name="connsiteY1" fmla="*/ 657225 h 762000"/>
              <a:gd name="connsiteX2" fmla="*/ 325755 w 557212"/>
              <a:gd name="connsiteY2" fmla="*/ 658178 h 762000"/>
              <a:gd name="connsiteX3" fmla="*/ 311468 w 557212"/>
              <a:gd name="connsiteY3" fmla="*/ 511493 h 762000"/>
              <a:gd name="connsiteX4" fmla="*/ 329565 w 557212"/>
              <a:gd name="connsiteY4" fmla="*/ 493395 h 762000"/>
              <a:gd name="connsiteX5" fmla="*/ 421005 w 557212"/>
              <a:gd name="connsiteY5" fmla="*/ 552450 h 762000"/>
              <a:gd name="connsiteX6" fmla="*/ 470535 w 557212"/>
              <a:gd name="connsiteY6" fmla="*/ 539115 h 762000"/>
              <a:gd name="connsiteX7" fmla="*/ 470535 w 557212"/>
              <a:gd name="connsiteY7" fmla="*/ 539115 h 762000"/>
              <a:gd name="connsiteX8" fmla="*/ 557213 w 557212"/>
              <a:gd name="connsiteY8" fmla="*/ 330518 h 762000"/>
              <a:gd name="connsiteX9" fmla="*/ 421958 w 557212"/>
              <a:gd name="connsiteY9" fmla="*/ 351473 h 762000"/>
              <a:gd name="connsiteX10" fmla="*/ 321945 w 557212"/>
              <a:gd name="connsiteY10" fmla="*/ 451485 h 762000"/>
              <a:gd name="connsiteX11" fmla="*/ 321945 w 557212"/>
              <a:gd name="connsiteY11" fmla="*/ 453390 h 762000"/>
              <a:gd name="connsiteX12" fmla="*/ 304800 w 557212"/>
              <a:gd name="connsiteY12" fmla="*/ 464820 h 762000"/>
              <a:gd name="connsiteX13" fmla="*/ 309563 w 557212"/>
              <a:gd name="connsiteY13" fmla="*/ 242888 h 762000"/>
              <a:gd name="connsiteX14" fmla="*/ 340995 w 557212"/>
              <a:gd name="connsiteY14" fmla="*/ 235268 h 762000"/>
              <a:gd name="connsiteX15" fmla="*/ 360045 w 557212"/>
              <a:gd name="connsiteY15" fmla="*/ 269558 h 762000"/>
              <a:gd name="connsiteX16" fmla="*/ 383858 w 557212"/>
              <a:gd name="connsiteY16" fmla="*/ 279083 h 762000"/>
              <a:gd name="connsiteX17" fmla="*/ 383858 w 557212"/>
              <a:gd name="connsiteY17" fmla="*/ 279083 h 762000"/>
              <a:gd name="connsiteX18" fmla="*/ 481013 w 557212"/>
              <a:gd name="connsiteY18" fmla="*/ 221933 h 762000"/>
              <a:gd name="connsiteX19" fmla="*/ 420053 w 557212"/>
              <a:gd name="connsiteY19" fmla="*/ 189548 h 762000"/>
              <a:gd name="connsiteX20" fmla="*/ 353378 w 557212"/>
              <a:gd name="connsiteY20" fmla="*/ 195263 h 762000"/>
              <a:gd name="connsiteX21" fmla="*/ 323850 w 557212"/>
              <a:gd name="connsiteY21" fmla="*/ 198120 h 762000"/>
              <a:gd name="connsiteX22" fmla="*/ 369570 w 557212"/>
              <a:gd name="connsiteY22" fmla="*/ 115253 h 762000"/>
              <a:gd name="connsiteX23" fmla="*/ 380048 w 557212"/>
              <a:gd name="connsiteY23" fmla="*/ 116205 h 762000"/>
              <a:gd name="connsiteX24" fmla="*/ 429578 w 557212"/>
              <a:gd name="connsiteY24" fmla="*/ 66675 h 762000"/>
              <a:gd name="connsiteX25" fmla="*/ 441008 w 557212"/>
              <a:gd name="connsiteY25" fmla="*/ 0 h 762000"/>
              <a:gd name="connsiteX26" fmla="*/ 337185 w 557212"/>
              <a:gd name="connsiteY26" fmla="*/ 42863 h 762000"/>
              <a:gd name="connsiteX27" fmla="*/ 337185 w 557212"/>
              <a:gd name="connsiteY27" fmla="*/ 42863 h 762000"/>
              <a:gd name="connsiteX28" fmla="*/ 330518 w 557212"/>
              <a:gd name="connsiteY28" fmla="*/ 67628 h 762000"/>
              <a:gd name="connsiteX29" fmla="*/ 339090 w 557212"/>
              <a:gd name="connsiteY29" fmla="*/ 95250 h 762000"/>
              <a:gd name="connsiteX30" fmla="*/ 307658 w 557212"/>
              <a:gd name="connsiteY30" fmla="*/ 146685 h 762000"/>
              <a:gd name="connsiteX31" fmla="*/ 295275 w 557212"/>
              <a:gd name="connsiteY31" fmla="*/ 133350 h 762000"/>
              <a:gd name="connsiteX32" fmla="*/ 296228 w 557212"/>
              <a:gd name="connsiteY32" fmla="*/ 127635 h 762000"/>
              <a:gd name="connsiteX33" fmla="*/ 246698 w 557212"/>
              <a:gd name="connsiteY33" fmla="*/ 78105 h 762000"/>
              <a:gd name="connsiteX34" fmla="*/ 179070 w 557212"/>
              <a:gd name="connsiteY34" fmla="*/ 67628 h 762000"/>
              <a:gd name="connsiteX35" fmla="*/ 221933 w 557212"/>
              <a:gd name="connsiteY35" fmla="*/ 171450 h 762000"/>
              <a:gd name="connsiteX36" fmla="*/ 221933 w 557212"/>
              <a:gd name="connsiteY36" fmla="*/ 171450 h 762000"/>
              <a:gd name="connsiteX37" fmla="*/ 246698 w 557212"/>
              <a:gd name="connsiteY37" fmla="*/ 178118 h 762000"/>
              <a:gd name="connsiteX38" fmla="*/ 276225 w 557212"/>
              <a:gd name="connsiteY38" fmla="*/ 168593 h 762000"/>
              <a:gd name="connsiteX39" fmla="*/ 289560 w 557212"/>
              <a:gd name="connsiteY39" fmla="*/ 186690 h 762000"/>
              <a:gd name="connsiteX40" fmla="*/ 256223 w 557212"/>
              <a:gd name="connsiteY40" fmla="*/ 386715 h 762000"/>
              <a:gd name="connsiteX41" fmla="*/ 252413 w 557212"/>
              <a:gd name="connsiteY41" fmla="*/ 384810 h 762000"/>
              <a:gd name="connsiteX42" fmla="*/ 233363 w 557212"/>
              <a:gd name="connsiteY42" fmla="*/ 375285 h 762000"/>
              <a:gd name="connsiteX43" fmla="*/ 234315 w 557212"/>
              <a:gd name="connsiteY43" fmla="*/ 359093 h 762000"/>
              <a:gd name="connsiteX44" fmla="*/ 134303 w 557212"/>
              <a:gd name="connsiteY44" fmla="*/ 259080 h 762000"/>
              <a:gd name="connsiteX45" fmla="*/ 0 w 557212"/>
              <a:gd name="connsiteY45" fmla="*/ 238125 h 762000"/>
              <a:gd name="connsiteX46" fmla="*/ 86678 w 557212"/>
              <a:gd name="connsiteY46" fmla="*/ 446723 h 762000"/>
              <a:gd name="connsiteX47" fmla="*/ 86678 w 557212"/>
              <a:gd name="connsiteY47" fmla="*/ 446723 h 762000"/>
              <a:gd name="connsiteX48" fmla="*/ 136208 w 557212"/>
              <a:gd name="connsiteY48" fmla="*/ 460058 h 762000"/>
              <a:gd name="connsiteX49" fmla="*/ 221933 w 557212"/>
              <a:gd name="connsiteY49" fmla="*/ 412433 h 762000"/>
              <a:gd name="connsiteX50" fmla="*/ 237173 w 557212"/>
              <a:gd name="connsiteY50" fmla="*/ 420053 h 762000"/>
              <a:gd name="connsiteX51" fmla="*/ 261938 w 557212"/>
              <a:gd name="connsiteY51" fmla="*/ 431483 h 762000"/>
              <a:gd name="connsiteX52" fmla="*/ 274320 w 557212"/>
              <a:gd name="connsiteY52" fmla="*/ 512445 h 762000"/>
              <a:gd name="connsiteX53" fmla="*/ 287655 w 557212"/>
              <a:gd name="connsiteY53" fmla="*/ 667703 h 762000"/>
              <a:gd name="connsiteX54" fmla="*/ 239078 w 557212"/>
              <a:gd name="connsiteY54" fmla="*/ 699135 h 762000"/>
              <a:gd name="connsiteX55" fmla="*/ 178118 w 557212"/>
              <a:gd name="connsiteY55" fmla="*/ 685800 h 762000"/>
              <a:gd name="connsiteX56" fmla="*/ 51435 w 557212"/>
              <a:gd name="connsiteY56" fmla="*/ 762000 h 762000"/>
              <a:gd name="connsiteX57" fmla="*/ 545783 w 557212"/>
              <a:gd name="connsiteY57" fmla="*/ 762000 h 762000"/>
              <a:gd name="connsiteX58" fmla="*/ 437197 w 557212"/>
              <a:gd name="connsiteY58" fmla="*/ 69627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7212" h="762000">
                <a:moveTo>
                  <a:pt x="437197" y="696278"/>
                </a:moveTo>
                <a:cubicBezTo>
                  <a:pt x="411480" y="672465"/>
                  <a:pt x="377190" y="657225"/>
                  <a:pt x="340043" y="657225"/>
                </a:cubicBezTo>
                <a:cubicBezTo>
                  <a:pt x="335280" y="657225"/>
                  <a:pt x="330518" y="657225"/>
                  <a:pt x="325755" y="658178"/>
                </a:cubicBezTo>
                <a:cubicBezTo>
                  <a:pt x="328613" y="610553"/>
                  <a:pt x="320993" y="561975"/>
                  <a:pt x="311468" y="511493"/>
                </a:cubicBezTo>
                <a:cubicBezTo>
                  <a:pt x="314325" y="505778"/>
                  <a:pt x="320993" y="499110"/>
                  <a:pt x="329565" y="493395"/>
                </a:cubicBezTo>
                <a:cubicBezTo>
                  <a:pt x="345758" y="527685"/>
                  <a:pt x="380048" y="552450"/>
                  <a:pt x="421005" y="552450"/>
                </a:cubicBezTo>
                <a:cubicBezTo>
                  <a:pt x="439103" y="552450"/>
                  <a:pt x="456247" y="547688"/>
                  <a:pt x="470535" y="539115"/>
                </a:cubicBezTo>
                <a:lnTo>
                  <a:pt x="470535" y="539115"/>
                </a:lnTo>
                <a:cubicBezTo>
                  <a:pt x="547688" y="497205"/>
                  <a:pt x="557213" y="418148"/>
                  <a:pt x="557213" y="330518"/>
                </a:cubicBezTo>
                <a:cubicBezTo>
                  <a:pt x="557213" y="330518"/>
                  <a:pt x="474345" y="353378"/>
                  <a:pt x="421958" y="351473"/>
                </a:cubicBezTo>
                <a:cubicBezTo>
                  <a:pt x="366713" y="351473"/>
                  <a:pt x="321945" y="396240"/>
                  <a:pt x="321945" y="451485"/>
                </a:cubicBezTo>
                <a:cubicBezTo>
                  <a:pt x="321945" y="452438"/>
                  <a:pt x="321945" y="452438"/>
                  <a:pt x="321945" y="453390"/>
                </a:cubicBezTo>
                <a:cubicBezTo>
                  <a:pt x="316230" y="456248"/>
                  <a:pt x="310515" y="460058"/>
                  <a:pt x="304800" y="464820"/>
                </a:cubicBezTo>
                <a:cubicBezTo>
                  <a:pt x="293370" y="394335"/>
                  <a:pt x="286703" y="321945"/>
                  <a:pt x="309563" y="242888"/>
                </a:cubicBezTo>
                <a:cubicBezTo>
                  <a:pt x="319088" y="239077"/>
                  <a:pt x="330518" y="236220"/>
                  <a:pt x="340995" y="235268"/>
                </a:cubicBezTo>
                <a:cubicBezTo>
                  <a:pt x="341948" y="248602"/>
                  <a:pt x="348615" y="260985"/>
                  <a:pt x="360045" y="269558"/>
                </a:cubicBezTo>
                <a:cubicBezTo>
                  <a:pt x="367665" y="275273"/>
                  <a:pt x="375285" y="278130"/>
                  <a:pt x="383858" y="279083"/>
                </a:cubicBezTo>
                <a:lnTo>
                  <a:pt x="383858" y="279083"/>
                </a:lnTo>
                <a:cubicBezTo>
                  <a:pt x="426720" y="285750"/>
                  <a:pt x="454343" y="257175"/>
                  <a:pt x="481013" y="221933"/>
                </a:cubicBezTo>
                <a:cubicBezTo>
                  <a:pt x="481013" y="221933"/>
                  <a:pt x="441008" y="205740"/>
                  <a:pt x="420053" y="189548"/>
                </a:cubicBezTo>
                <a:cubicBezTo>
                  <a:pt x="399098" y="173355"/>
                  <a:pt x="370523" y="177165"/>
                  <a:pt x="353378" y="195263"/>
                </a:cubicBezTo>
                <a:cubicBezTo>
                  <a:pt x="343853" y="195263"/>
                  <a:pt x="333375" y="196215"/>
                  <a:pt x="323850" y="198120"/>
                </a:cubicBezTo>
                <a:cubicBezTo>
                  <a:pt x="335280" y="171450"/>
                  <a:pt x="350520" y="143828"/>
                  <a:pt x="369570" y="115253"/>
                </a:cubicBezTo>
                <a:cubicBezTo>
                  <a:pt x="373380" y="116205"/>
                  <a:pt x="376238" y="116205"/>
                  <a:pt x="380048" y="116205"/>
                </a:cubicBezTo>
                <a:cubicBezTo>
                  <a:pt x="407670" y="116205"/>
                  <a:pt x="429578" y="93345"/>
                  <a:pt x="429578" y="66675"/>
                </a:cubicBezTo>
                <a:cubicBezTo>
                  <a:pt x="429578" y="41910"/>
                  <a:pt x="441008" y="0"/>
                  <a:pt x="441008" y="0"/>
                </a:cubicBezTo>
                <a:cubicBezTo>
                  <a:pt x="397193" y="0"/>
                  <a:pt x="358140" y="4763"/>
                  <a:pt x="337185" y="42863"/>
                </a:cubicBezTo>
                <a:lnTo>
                  <a:pt x="337185" y="42863"/>
                </a:lnTo>
                <a:cubicBezTo>
                  <a:pt x="333375" y="50483"/>
                  <a:pt x="330518" y="59055"/>
                  <a:pt x="330518" y="67628"/>
                </a:cubicBezTo>
                <a:cubicBezTo>
                  <a:pt x="330518" y="78105"/>
                  <a:pt x="333375" y="86678"/>
                  <a:pt x="339090" y="95250"/>
                </a:cubicBezTo>
                <a:cubicBezTo>
                  <a:pt x="327660" y="112395"/>
                  <a:pt x="317183" y="129540"/>
                  <a:pt x="307658" y="146685"/>
                </a:cubicBezTo>
                <a:cubicBezTo>
                  <a:pt x="303848" y="141923"/>
                  <a:pt x="300038" y="138113"/>
                  <a:pt x="295275" y="133350"/>
                </a:cubicBezTo>
                <a:cubicBezTo>
                  <a:pt x="295275" y="131445"/>
                  <a:pt x="296228" y="129540"/>
                  <a:pt x="296228" y="127635"/>
                </a:cubicBezTo>
                <a:cubicBezTo>
                  <a:pt x="296228" y="100013"/>
                  <a:pt x="273368" y="78105"/>
                  <a:pt x="246698" y="78105"/>
                </a:cubicBezTo>
                <a:cubicBezTo>
                  <a:pt x="220028" y="79057"/>
                  <a:pt x="179070" y="67628"/>
                  <a:pt x="179070" y="67628"/>
                </a:cubicBezTo>
                <a:cubicBezTo>
                  <a:pt x="179070" y="111443"/>
                  <a:pt x="183833" y="150495"/>
                  <a:pt x="221933" y="171450"/>
                </a:cubicBezTo>
                <a:lnTo>
                  <a:pt x="221933" y="171450"/>
                </a:lnTo>
                <a:cubicBezTo>
                  <a:pt x="229553" y="175260"/>
                  <a:pt x="238125" y="178118"/>
                  <a:pt x="246698" y="178118"/>
                </a:cubicBezTo>
                <a:cubicBezTo>
                  <a:pt x="258128" y="178118"/>
                  <a:pt x="267653" y="174308"/>
                  <a:pt x="276225" y="168593"/>
                </a:cubicBezTo>
                <a:cubicBezTo>
                  <a:pt x="281940" y="174308"/>
                  <a:pt x="285750" y="180023"/>
                  <a:pt x="289560" y="186690"/>
                </a:cubicBezTo>
                <a:cubicBezTo>
                  <a:pt x="259080" y="257175"/>
                  <a:pt x="252413" y="323850"/>
                  <a:pt x="256223" y="386715"/>
                </a:cubicBezTo>
                <a:cubicBezTo>
                  <a:pt x="255270" y="385763"/>
                  <a:pt x="254318" y="385763"/>
                  <a:pt x="252413" y="384810"/>
                </a:cubicBezTo>
                <a:cubicBezTo>
                  <a:pt x="245745" y="381953"/>
                  <a:pt x="240030" y="378143"/>
                  <a:pt x="233363" y="375285"/>
                </a:cubicBezTo>
                <a:cubicBezTo>
                  <a:pt x="234315" y="369570"/>
                  <a:pt x="234315" y="364808"/>
                  <a:pt x="234315" y="359093"/>
                </a:cubicBezTo>
                <a:cubicBezTo>
                  <a:pt x="234315" y="303848"/>
                  <a:pt x="189548" y="259080"/>
                  <a:pt x="134303" y="259080"/>
                </a:cubicBezTo>
                <a:cubicBezTo>
                  <a:pt x="82868" y="260985"/>
                  <a:pt x="0" y="238125"/>
                  <a:pt x="0" y="238125"/>
                </a:cubicBezTo>
                <a:cubicBezTo>
                  <a:pt x="0" y="325755"/>
                  <a:pt x="9525" y="403860"/>
                  <a:pt x="86678" y="446723"/>
                </a:cubicBezTo>
                <a:lnTo>
                  <a:pt x="86678" y="446723"/>
                </a:lnTo>
                <a:cubicBezTo>
                  <a:pt x="100965" y="455295"/>
                  <a:pt x="118110" y="460058"/>
                  <a:pt x="136208" y="460058"/>
                </a:cubicBezTo>
                <a:cubicBezTo>
                  <a:pt x="172403" y="460058"/>
                  <a:pt x="203835" y="441008"/>
                  <a:pt x="221933" y="412433"/>
                </a:cubicBezTo>
                <a:cubicBezTo>
                  <a:pt x="226695" y="415290"/>
                  <a:pt x="232410" y="417195"/>
                  <a:pt x="237173" y="420053"/>
                </a:cubicBezTo>
                <a:cubicBezTo>
                  <a:pt x="244793" y="423863"/>
                  <a:pt x="253365" y="427673"/>
                  <a:pt x="261938" y="431483"/>
                </a:cubicBezTo>
                <a:cubicBezTo>
                  <a:pt x="265748" y="459105"/>
                  <a:pt x="270510" y="486728"/>
                  <a:pt x="274320" y="512445"/>
                </a:cubicBezTo>
                <a:cubicBezTo>
                  <a:pt x="283845" y="566738"/>
                  <a:pt x="293370" y="619125"/>
                  <a:pt x="287655" y="667703"/>
                </a:cubicBezTo>
                <a:cubicBezTo>
                  <a:pt x="269558" y="675323"/>
                  <a:pt x="253365" y="685800"/>
                  <a:pt x="239078" y="699135"/>
                </a:cubicBezTo>
                <a:cubicBezTo>
                  <a:pt x="220980" y="690563"/>
                  <a:pt x="200025" y="685800"/>
                  <a:pt x="178118" y="685800"/>
                </a:cubicBezTo>
                <a:cubicBezTo>
                  <a:pt x="122873" y="685800"/>
                  <a:pt x="76200" y="716280"/>
                  <a:pt x="51435" y="762000"/>
                </a:cubicBezTo>
                <a:lnTo>
                  <a:pt x="545783" y="762000"/>
                </a:lnTo>
                <a:cubicBezTo>
                  <a:pt x="522922" y="724853"/>
                  <a:pt x="483870" y="700088"/>
                  <a:pt x="437197" y="696278"/>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cxnSp>
        <p:nvCxnSpPr>
          <p:cNvPr id="39" name="Straight Connector 38">
            <a:extLst>
              <a:ext uri="{FF2B5EF4-FFF2-40B4-BE49-F238E27FC236}">
                <a16:creationId xmlns:a16="http://schemas.microsoft.com/office/drawing/2014/main" id="{F18B8283-F10F-B9C7-7EB6-53CEDC3DCA31}"/>
              </a:ext>
            </a:extLst>
          </p:cNvPr>
          <p:cNvCxnSpPr>
            <a:cxnSpLocks/>
          </p:cNvCxnSpPr>
          <p:nvPr/>
        </p:nvCxnSpPr>
        <p:spPr>
          <a:xfrm flipH="1" flipV="1">
            <a:off x="7762756" y="3561715"/>
            <a:ext cx="761220" cy="518581"/>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A446E52-7E79-A3EE-DC90-B816A29FD3E8}"/>
              </a:ext>
            </a:extLst>
          </p:cNvPr>
          <p:cNvCxnSpPr>
            <a:cxnSpLocks/>
          </p:cNvCxnSpPr>
          <p:nvPr/>
        </p:nvCxnSpPr>
        <p:spPr>
          <a:xfrm>
            <a:off x="10362397" y="2603719"/>
            <a:ext cx="575331" cy="406443"/>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6" name="Graphic 43" descr="Database with solid fill">
            <a:extLst>
              <a:ext uri="{FF2B5EF4-FFF2-40B4-BE49-F238E27FC236}">
                <a16:creationId xmlns:a16="http://schemas.microsoft.com/office/drawing/2014/main" id="{0FC025F0-363F-5054-8989-B90B72B10280}"/>
              </a:ext>
            </a:extLst>
          </p:cNvPr>
          <p:cNvGrpSpPr/>
          <p:nvPr/>
        </p:nvGrpSpPr>
        <p:grpSpPr>
          <a:xfrm>
            <a:off x="4241911" y="2995537"/>
            <a:ext cx="394263" cy="535071"/>
            <a:chOff x="5829300" y="3067050"/>
            <a:chExt cx="533400" cy="723900"/>
          </a:xfrm>
          <a:solidFill>
            <a:srgbClr val="000000"/>
          </a:solidFill>
        </p:grpSpPr>
        <p:sp>
          <p:nvSpPr>
            <p:cNvPr id="73" name="Freeform: Shape 55">
              <a:extLst>
                <a:ext uri="{FF2B5EF4-FFF2-40B4-BE49-F238E27FC236}">
                  <a16:creationId xmlns:a16="http://schemas.microsoft.com/office/drawing/2014/main" id="{0ACFAED9-478D-D29A-2CC5-5651DC110E76}"/>
                </a:ext>
              </a:extLst>
            </p:cNvPr>
            <p:cNvSpPr/>
            <p:nvPr/>
          </p:nvSpPr>
          <p:spPr>
            <a:xfrm>
              <a:off x="5829300" y="30670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79" name="Freeform: Shape 56">
              <a:extLst>
                <a:ext uri="{FF2B5EF4-FFF2-40B4-BE49-F238E27FC236}">
                  <a16:creationId xmlns:a16="http://schemas.microsoft.com/office/drawing/2014/main" id="{10B254AC-617B-C4B7-A086-868F16A1AFAA}"/>
                </a:ext>
              </a:extLst>
            </p:cNvPr>
            <p:cNvSpPr/>
            <p:nvPr/>
          </p:nvSpPr>
          <p:spPr>
            <a:xfrm>
              <a:off x="5829300" y="3181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83" name="Freeform: Shape 57">
              <a:extLst>
                <a:ext uri="{FF2B5EF4-FFF2-40B4-BE49-F238E27FC236}">
                  <a16:creationId xmlns:a16="http://schemas.microsoft.com/office/drawing/2014/main" id="{FB9351A4-098A-9E71-6335-D3E7AABA1AA8}"/>
                </a:ext>
              </a:extLst>
            </p:cNvPr>
            <p:cNvSpPr/>
            <p:nvPr/>
          </p:nvSpPr>
          <p:spPr>
            <a:xfrm>
              <a:off x="5829300" y="33718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84" name="Freeform: Shape 58">
              <a:extLst>
                <a:ext uri="{FF2B5EF4-FFF2-40B4-BE49-F238E27FC236}">
                  <a16:creationId xmlns:a16="http://schemas.microsoft.com/office/drawing/2014/main" id="{842A62F0-69AC-EACF-37B6-87DA582A2182}"/>
                </a:ext>
              </a:extLst>
            </p:cNvPr>
            <p:cNvSpPr/>
            <p:nvPr/>
          </p:nvSpPr>
          <p:spPr>
            <a:xfrm>
              <a:off x="5829300" y="3562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grpSp>
      <p:grpSp>
        <p:nvGrpSpPr>
          <p:cNvPr id="85" name="Group 84">
            <a:extLst>
              <a:ext uri="{FF2B5EF4-FFF2-40B4-BE49-F238E27FC236}">
                <a16:creationId xmlns:a16="http://schemas.microsoft.com/office/drawing/2014/main" id="{3009321A-789F-4481-1F5A-A0CAF4747190}"/>
              </a:ext>
            </a:extLst>
          </p:cNvPr>
          <p:cNvGrpSpPr/>
          <p:nvPr/>
        </p:nvGrpSpPr>
        <p:grpSpPr>
          <a:xfrm>
            <a:off x="4475643" y="3373273"/>
            <a:ext cx="335463" cy="432855"/>
            <a:chOff x="2927163" y="4383664"/>
            <a:chExt cx="387316" cy="499763"/>
          </a:xfrm>
        </p:grpSpPr>
        <p:sp>
          <p:nvSpPr>
            <p:cNvPr id="90" name="Freeform: Shape 47">
              <a:extLst>
                <a:ext uri="{FF2B5EF4-FFF2-40B4-BE49-F238E27FC236}">
                  <a16:creationId xmlns:a16="http://schemas.microsoft.com/office/drawing/2014/main" id="{4FA731CA-8D6D-53C5-9435-EF760E0AB84C}"/>
                </a:ext>
              </a:extLst>
            </p:cNvPr>
            <p:cNvSpPr/>
            <p:nvPr/>
          </p:nvSpPr>
          <p:spPr>
            <a:xfrm>
              <a:off x="2927163" y="4383664"/>
              <a:ext cx="387316" cy="499763"/>
            </a:xfrm>
            <a:custGeom>
              <a:avLst/>
              <a:gdLst>
                <a:gd name="connsiteX0" fmla="*/ 37482 w 387316"/>
                <a:gd name="connsiteY0" fmla="*/ 462281 h 499763"/>
                <a:gd name="connsiteX1" fmla="*/ 37482 w 387316"/>
                <a:gd name="connsiteY1" fmla="*/ 37482 h 499763"/>
                <a:gd name="connsiteX2" fmla="*/ 193658 w 387316"/>
                <a:gd name="connsiteY2" fmla="*/ 37482 h 499763"/>
                <a:gd name="connsiteX3" fmla="*/ 193658 w 387316"/>
                <a:gd name="connsiteY3" fmla="*/ 168670 h 499763"/>
                <a:gd name="connsiteX4" fmla="*/ 349834 w 387316"/>
                <a:gd name="connsiteY4" fmla="*/ 168670 h 499763"/>
                <a:gd name="connsiteX5" fmla="*/ 349834 w 387316"/>
                <a:gd name="connsiteY5" fmla="*/ 462281 h 499763"/>
                <a:gd name="connsiteX6" fmla="*/ 37482 w 387316"/>
                <a:gd name="connsiteY6" fmla="*/ 462281 h 499763"/>
                <a:gd name="connsiteX7" fmla="*/ 231141 w 387316"/>
                <a:gd name="connsiteY7" fmla="*/ 53100 h 499763"/>
                <a:gd name="connsiteX8" fmla="*/ 309229 w 387316"/>
                <a:gd name="connsiteY8" fmla="*/ 131188 h 499763"/>
                <a:gd name="connsiteX9" fmla="*/ 231141 w 387316"/>
                <a:gd name="connsiteY9" fmla="*/ 131188 h 499763"/>
                <a:gd name="connsiteX10" fmla="*/ 231141 w 387316"/>
                <a:gd name="connsiteY10" fmla="*/ 53100 h 499763"/>
                <a:gd name="connsiteX11" fmla="*/ 231141 w 387316"/>
                <a:gd name="connsiteY11" fmla="*/ 0 h 499763"/>
                <a:gd name="connsiteX12" fmla="*/ 0 w 387316"/>
                <a:gd name="connsiteY12" fmla="*/ 0 h 499763"/>
                <a:gd name="connsiteX13" fmla="*/ 0 w 387316"/>
                <a:gd name="connsiteY13" fmla="*/ 499763 h 499763"/>
                <a:gd name="connsiteX14" fmla="*/ 387317 w 387316"/>
                <a:gd name="connsiteY14" fmla="*/ 499763 h 499763"/>
                <a:gd name="connsiteX15" fmla="*/ 387317 w 387316"/>
                <a:gd name="connsiteY15" fmla="*/ 137435 h 499763"/>
                <a:gd name="connsiteX16" fmla="*/ 231141 w 387316"/>
                <a:gd name="connsiteY16" fmla="*/ 0 h 49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316" h="499763">
                  <a:moveTo>
                    <a:pt x="37482" y="462281"/>
                  </a:moveTo>
                  <a:lnTo>
                    <a:pt x="37482" y="37482"/>
                  </a:lnTo>
                  <a:lnTo>
                    <a:pt x="193658" y="37482"/>
                  </a:lnTo>
                  <a:lnTo>
                    <a:pt x="193658" y="168670"/>
                  </a:lnTo>
                  <a:lnTo>
                    <a:pt x="349834" y="168670"/>
                  </a:lnTo>
                  <a:lnTo>
                    <a:pt x="349834" y="462281"/>
                  </a:lnTo>
                  <a:lnTo>
                    <a:pt x="37482" y="462281"/>
                  </a:lnTo>
                  <a:close/>
                  <a:moveTo>
                    <a:pt x="231141" y="53100"/>
                  </a:moveTo>
                  <a:lnTo>
                    <a:pt x="309229" y="131188"/>
                  </a:lnTo>
                  <a:lnTo>
                    <a:pt x="231141" y="131188"/>
                  </a:lnTo>
                  <a:lnTo>
                    <a:pt x="231141" y="53100"/>
                  </a:lnTo>
                  <a:close/>
                  <a:moveTo>
                    <a:pt x="231141" y="0"/>
                  </a:moveTo>
                  <a:lnTo>
                    <a:pt x="0" y="0"/>
                  </a:lnTo>
                  <a:lnTo>
                    <a:pt x="0" y="499763"/>
                  </a:lnTo>
                  <a:lnTo>
                    <a:pt x="387317" y="499763"/>
                  </a:lnTo>
                  <a:lnTo>
                    <a:pt x="387317" y="137435"/>
                  </a:lnTo>
                  <a:lnTo>
                    <a:pt x="231141"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91" name="Freeform: Shape 48">
              <a:extLst>
                <a:ext uri="{FF2B5EF4-FFF2-40B4-BE49-F238E27FC236}">
                  <a16:creationId xmlns:a16="http://schemas.microsoft.com/office/drawing/2014/main" id="{51B53D89-0EE2-F501-F1E2-2F8C29E0D217}"/>
                </a:ext>
              </a:extLst>
            </p:cNvPr>
            <p:cNvSpPr/>
            <p:nvPr/>
          </p:nvSpPr>
          <p:spPr>
            <a:xfrm>
              <a:off x="3002128" y="4614804"/>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92" name="Freeform: Shape 49">
              <a:extLst>
                <a:ext uri="{FF2B5EF4-FFF2-40B4-BE49-F238E27FC236}">
                  <a16:creationId xmlns:a16="http://schemas.microsoft.com/office/drawing/2014/main" id="{D3F8DC2C-E865-0D08-A24D-792962EE4380}"/>
                </a:ext>
              </a:extLst>
            </p:cNvPr>
            <p:cNvSpPr/>
            <p:nvPr/>
          </p:nvSpPr>
          <p:spPr>
            <a:xfrm>
              <a:off x="3002128" y="4564828"/>
              <a:ext cx="81211" cy="24988"/>
            </a:xfrm>
            <a:custGeom>
              <a:avLst/>
              <a:gdLst>
                <a:gd name="connsiteX0" fmla="*/ 0 w 81211"/>
                <a:gd name="connsiteY0" fmla="*/ 0 h 24988"/>
                <a:gd name="connsiteX1" fmla="*/ 81212 w 81211"/>
                <a:gd name="connsiteY1" fmla="*/ 0 h 24988"/>
                <a:gd name="connsiteX2" fmla="*/ 81212 w 81211"/>
                <a:gd name="connsiteY2" fmla="*/ 24988 h 24988"/>
                <a:gd name="connsiteX3" fmla="*/ 0 w 81211"/>
                <a:gd name="connsiteY3" fmla="*/ 24988 h 24988"/>
              </a:gdLst>
              <a:ahLst/>
              <a:cxnLst>
                <a:cxn ang="0">
                  <a:pos x="connsiteX0" y="connsiteY0"/>
                </a:cxn>
                <a:cxn ang="0">
                  <a:pos x="connsiteX1" y="connsiteY1"/>
                </a:cxn>
                <a:cxn ang="0">
                  <a:pos x="connsiteX2" y="connsiteY2"/>
                </a:cxn>
                <a:cxn ang="0">
                  <a:pos x="connsiteX3" y="connsiteY3"/>
                </a:cxn>
              </a:cxnLst>
              <a:rect l="l" t="t" r="r" b="b"/>
              <a:pathLst>
                <a:path w="81211" h="24988">
                  <a:moveTo>
                    <a:pt x="0" y="0"/>
                  </a:moveTo>
                  <a:lnTo>
                    <a:pt x="81212" y="0"/>
                  </a:lnTo>
                  <a:lnTo>
                    <a:pt x="81212"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93" name="Freeform: Shape 50">
              <a:extLst>
                <a:ext uri="{FF2B5EF4-FFF2-40B4-BE49-F238E27FC236}">
                  <a16:creationId xmlns:a16="http://schemas.microsoft.com/office/drawing/2014/main" id="{807A0C83-8660-CEF1-3C50-965044E94980}"/>
                </a:ext>
              </a:extLst>
            </p:cNvPr>
            <p:cNvSpPr/>
            <p:nvPr/>
          </p:nvSpPr>
          <p:spPr>
            <a:xfrm>
              <a:off x="3002128" y="4664781"/>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94" name="Freeform: Shape 51">
              <a:extLst>
                <a:ext uri="{FF2B5EF4-FFF2-40B4-BE49-F238E27FC236}">
                  <a16:creationId xmlns:a16="http://schemas.microsoft.com/office/drawing/2014/main" id="{35423C5F-7239-5F19-B9A1-3B61A8D6AFCF}"/>
                </a:ext>
              </a:extLst>
            </p:cNvPr>
            <p:cNvSpPr/>
            <p:nvPr/>
          </p:nvSpPr>
          <p:spPr>
            <a:xfrm>
              <a:off x="3002128" y="4714757"/>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95" name="Freeform: Shape 52">
              <a:extLst>
                <a:ext uri="{FF2B5EF4-FFF2-40B4-BE49-F238E27FC236}">
                  <a16:creationId xmlns:a16="http://schemas.microsoft.com/office/drawing/2014/main" id="{F9DC31D1-100A-AEFC-5ED9-7CA41E393EE6}"/>
                </a:ext>
              </a:extLst>
            </p:cNvPr>
            <p:cNvSpPr/>
            <p:nvPr/>
          </p:nvSpPr>
          <p:spPr>
            <a:xfrm>
              <a:off x="3002128" y="4764733"/>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grpSp>
      <p:cxnSp>
        <p:nvCxnSpPr>
          <p:cNvPr id="97" name="Straight Connector 96">
            <a:extLst>
              <a:ext uri="{FF2B5EF4-FFF2-40B4-BE49-F238E27FC236}">
                <a16:creationId xmlns:a16="http://schemas.microsoft.com/office/drawing/2014/main" id="{10BC7126-7A41-0E73-3D04-486E75B74835}"/>
              </a:ext>
            </a:extLst>
          </p:cNvPr>
          <p:cNvCxnSpPr>
            <a:cxnSpLocks/>
          </p:cNvCxnSpPr>
          <p:nvPr/>
        </p:nvCxnSpPr>
        <p:spPr>
          <a:xfrm flipH="1">
            <a:off x="8497234" y="2106516"/>
            <a:ext cx="557212" cy="4256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3F044D6-B0E2-97F8-F144-1871FB9AE923}"/>
              </a:ext>
            </a:extLst>
          </p:cNvPr>
          <p:cNvCxnSpPr>
            <a:cxnSpLocks/>
          </p:cNvCxnSpPr>
          <p:nvPr/>
        </p:nvCxnSpPr>
        <p:spPr>
          <a:xfrm flipH="1">
            <a:off x="9054446" y="2165954"/>
            <a:ext cx="150295" cy="3661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3F60DE6-3804-92E3-F1E8-8C925FC67FD1}"/>
              </a:ext>
            </a:extLst>
          </p:cNvPr>
          <p:cNvCxnSpPr>
            <a:cxnSpLocks/>
          </p:cNvCxnSpPr>
          <p:nvPr/>
        </p:nvCxnSpPr>
        <p:spPr>
          <a:xfrm>
            <a:off x="9513776" y="2165954"/>
            <a:ext cx="188858" cy="2985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612A9F4-5D25-9086-B3B8-68E400C32EDA}"/>
              </a:ext>
            </a:extLst>
          </p:cNvPr>
          <p:cNvCxnSpPr>
            <a:cxnSpLocks/>
          </p:cNvCxnSpPr>
          <p:nvPr/>
        </p:nvCxnSpPr>
        <p:spPr>
          <a:xfrm>
            <a:off x="9691422" y="2106516"/>
            <a:ext cx="557212" cy="35800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700578D-E689-2081-98E2-50F45AFF7AC1}"/>
              </a:ext>
            </a:extLst>
          </p:cNvPr>
          <p:cNvCxnSpPr>
            <a:cxnSpLocks/>
          </p:cNvCxnSpPr>
          <p:nvPr/>
        </p:nvCxnSpPr>
        <p:spPr>
          <a:xfrm flipH="1">
            <a:off x="8041591" y="2976545"/>
            <a:ext cx="150295" cy="3661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FA6B9E1-985E-F13C-5BFB-5A771250BE98}"/>
              </a:ext>
            </a:extLst>
          </p:cNvPr>
          <p:cNvCxnSpPr>
            <a:cxnSpLocks/>
          </p:cNvCxnSpPr>
          <p:nvPr/>
        </p:nvCxnSpPr>
        <p:spPr>
          <a:xfrm flipH="1">
            <a:off x="9022407" y="2976545"/>
            <a:ext cx="32039" cy="3661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8" name="Content Placeholder 114">
            <a:extLst>
              <a:ext uri="{FF2B5EF4-FFF2-40B4-BE49-F238E27FC236}">
                <a16:creationId xmlns:a16="http://schemas.microsoft.com/office/drawing/2014/main" id="{8025034F-02C6-F120-8F1D-53BE67B8B0ED}"/>
              </a:ext>
            </a:extLst>
          </p:cNvPr>
          <p:cNvSpPr txBox="1">
            <a:spLocks/>
          </p:cNvSpPr>
          <p:nvPr/>
        </p:nvSpPr>
        <p:spPr>
          <a:xfrm>
            <a:off x="7934931" y="4450227"/>
            <a:ext cx="3907978" cy="676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Hierarchical object</a:t>
            </a:r>
            <a:endParaRPr lang="de-DE" dirty="0"/>
          </a:p>
        </p:txBody>
      </p:sp>
      <p:sp>
        <p:nvSpPr>
          <p:cNvPr id="121" name="Content Placeholder 69">
            <a:extLst>
              <a:ext uri="{FF2B5EF4-FFF2-40B4-BE49-F238E27FC236}">
                <a16:creationId xmlns:a16="http://schemas.microsoft.com/office/drawing/2014/main" id="{B7C5091D-C6A9-0C03-5F5C-C8073F7A599F}"/>
              </a:ext>
            </a:extLst>
          </p:cNvPr>
          <p:cNvSpPr txBox="1">
            <a:spLocks/>
          </p:cNvSpPr>
          <p:nvPr/>
        </p:nvSpPr>
        <p:spPr>
          <a:xfrm>
            <a:off x="838200" y="5633907"/>
            <a:ext cx="10515600" cy="543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Separability of research elements</a:t>
            </a:r>
          </a:p>
        </p:txBody>
      </p:sp>
    </p:spTree>
    <p:extLst>
      <p:ext uri="{BB962C8B-B14F-4D97-AF65-F5344CB8AC3E}">
        <p14:creationId xmlns:p14="http://schemas.microsoft.com/office/powerpoint/2010/main" val="1490407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7C2D-B89F-2AA4-CCD4-0DDEF1D09819}"/>
              </a:ext>
            </a:extLst>
          </p:cNvPr>
          <p:cNvSpPr>
            <a:spLocks noGrp="1"/>
          </p:cNvSpPr>
          <p:nvPr>
            <p:ph type="title"/>
          </p:nvPr>
        </p:nvSpPr>
        <p:spPr/>
        <p:txBody>
          <a:bodyPr/>
          <a:lstStyle/>
          <a:p>
            <a:r>
              <a:rPr lang="en-US"/>
              <a:t>ISA abstract model in a nutshell</a:t>
            </a:r>
            <a:endParaRPr lang="de-DE"/>
          </a:p>
        </p:txBody>
      </p:sp>
      <p:grpSp>
        <p:nvGrpSpPr>
          <p:cNvPr id="5" name="Group 4">
            <a:extLst>
              <a:ext uri="{FF2B5EF4-FFF2-40B4-BE49-F238E27FC236}">
                <a16:creationId xmlns:a16="http://schemas.microsoft.com/office/drawing/2014/main" id="{DAD55EC9-E913-E305-83E9-6012C8D2FF82}"/>
              </a:ext>
            </a:extLst>
          </p:cNvPr>
          <p:cNvGrpSpPr/>
          <p:nvPr/>
        </p:nvGrpSpPr>
        <p:grpSpPr>
          <a:xfrm>
            <a:off x="4620514" y="1474788"/>
            <a:ext cx="1847855" cy="975722"/>
            <a:chOff x="6557683" y="1520513"/>
            <a:chExt cx="1936703" cy="1022636"/>
          </a:xfrm>
        </p:grpSpPr>
        <p:grpSp>
          <p:nvGrpSpPr>
            <p:cNvPr id="6" name="Group 5">
              <a:extLst>
                <a:ext uri="{FF2B5EF4-FFF2-40B4-BE49-F238E27FC236}">
                  <a16:creationId xmlns:a16="http://schemas.microsoft.com/office/drawing/2014/main" id="{DC266E46-C4BF-D716-E4F0-B36188946F3B}"/>
                </a:ext>
              </a:extLst>
            </p:cNvPr>
            <p:cNvGrpSpPr/>
            <p:nvPr/>
          </p:nvGrpSpPr>
          <p:grpSpPr>
            <a:xfrm>
              <a:off x="6557683" y="1520513"/>
              <a:ext cx="981905" cy="1022636"/>
              <a:chOff x="4015882" y="3907740"/>
              <a:chExt cx="1219749" cy="1270348"/>
            </a:xfrm>
          </p:grpSpPr>
          <p:sp>
            <p:nvSpPr>
              <p:cNvPr id="8" name="Rectangle: Rounded Corners 7">
                <a:extLst>
                  <a:ext uri="{FF2B5EF4-FFF2-40B4-BE49-F238E27FC236}">
                    <a16:creationId xmlns:a16="http://schemas.microsoft.com/office/drawing/2014/main" id="{B39BD692-20F5-82DE-7553-6350F828E0EE}"/>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Rounded Corners 8">
                <a:extLst>
                  <a:ext uri="{FF2B5EF4-FFF2-40B4-BE49-F238E27FC236}">
                    <a16:creationId xmlns:a16="http://schemas.microsoft.com/office/drawing/2014/main" id="{CED8AD3E-F945-75B0-EA31-7CFAC5853B3F}"/>
                  </a:ext>
                </a:extLst>
              </p:cNvPr>
              <p:cNvSpPr/>
              <p:nvPr/>
            </p:nvSpPr>
            <p:spPr>
              <a:xfrm>
                <a:off x="4507172" y="4135386"/>
                <a:ext cx="728459" cy="731520"/>
              </a:xfrm>
              <a:prstGeom prst="roundRect">
                <a:avLst>
                  <a:gd name="adj" fmla="val 25202"/>
                </a:avLst>
              </a:prstGeom>
              <a:solidFill>
                <a:srgbClr val="B4CE8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ectangle: Rounded Corners 9">
                <a:extLst>
                  <a:ext uri="{FF2B5EF4-FFF2-40B4-BE49-F238E27FC236}">
                    <a16:creationId xmlns:a16="http://schemas.microsoft.com/office/drawing/2014/main" id="{CC19FF6B-8CDE-AD5B-97D8-ECC2E7BA4863}"/>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7" name="TextBox 6">
              <a:extLst>
                <a:ext uri="{FF2B5EF4-FFF2-40B4-BE49-F238E27FC236}">
                  <a16:creationId xmlns:a16="http://schemas.microsoft.com/office/drawing/2014/main" id="{BE79A3C5-24B9-1E77-FC67-50081065C5D6}"/>
                </a:ext>
              </a:extLst>
            </p:cNvPr>
            <p:cNvSpPr txBox="1"/>
            <p:nvPr/>
          </p:nvSpPr>
          <p:spPr>
            <a:xfrm>
              <a:off x="7687755" y="1587250"/>
              <a:ext cx="806631" cy="769441"/>
            </a:xfrm>
            <a:prstGeom prst="rect">
              <a:avLst/>
            </a:prstGeom>
            <a:noFill/>
          </p:spPr>
          <p:txBody>
            <a:bodyPr wrap="none" rtlCol="0">
              <a:spAutoFit/>
            </a:bodyPr>
            <a:lstStyle/>
            <a:p>
              <a:r>
                <a:rPr lang="en-US" sz="4400" dirty="0"/>
                <a:t>isa</a:t>
              </a:r>
              <a:endParaRPr lang="en-US" dirty="0"/>
            </a:p>
          </p:txBody>
        </p:sp>
      </p:grpSp>
      <p:sp>
        <p:nvSpPr>
          <p:cNvPr id="13" name="TextBox 12">
            <a:extLst>
              <a:ext uri="{FF2B5EF4-FFF2-40B4-BE49-F238E27FC236}">
                <a16:creationId xmlns:a16="http://schemas.microsoft.com/office/drawing/2014/main" id="{5C3AC603-0CAF-EADF-377D-21C5CDBB8933}"/>
              </a:ext>
            </a:extLst>
          </p:cNvPr>
          <p:cNvSpPr txBox="1"/>
          <p:nvPr/>
        </p:nvSpPr>
        <p:spPr>
          <a:xfrm>
            <a:off x="284844" y="3196014"/>
            <a:ext cx="2789097" cy="1569660"/>
          </a:xfrm>
          <a:prstGeom prst="rect">
            <a:avLst/>
          </a:prstGeom>
          <a:noFill/>
        </p:spPr>
        <p:txBody>
          <a:bodyPr wrap="none" rtlCol="0">
            <a:spAutoFit/>
          </a:bodyPr>
          <a:lstStyle/>
          <a:p>
            <a:r>
              <a:rPr lang="en-US" sz="2400" dirty="0"/>
              <a:t>Investigation: </a:t>
            </a:r>
            <a:br>
              <a:rPr lang="en-US" dirty="0"/>
            </a:br>
            <a:endParaRPr lang="en-US" dirty="0"/>
          </a:p>
          <a:p>
            <a:pPr marL="285750" indent="-285750">
              <a:buFont typeface="Arial" panose="020B0604020202020204" pitchFamily="34" charset="0"/>
              <a:buChar char="•"/>
            </a:pPr>
            <a:r>
              <a:rPr lang="en-US" i="1" dirty="0"/>
              <a:t>administrative metadata</a:t>
            </a:r>
            <a:endParaRPr lang="en-US" dirty="0"/>
          </a:p>
          <a:p>
            <a:pPr marL="285750" indent="-285750">
              <a:buFont typeface="Arial" panose="020B0604020202020204" pitchFamily="34" charset="0"/>
              <a:buChar char="•"/>
            </a:pPr>
            <a:r>
              <a:rPr lang="de-DE" dirty="0"/>
              <a:t>Person</a:t>
            </a:r>
          </a:p>
          <a:p>
            <a:pPr marL="285750" indent="-285750">
              <a:buFont typeface="Arial" panose="020B0604020202020204" pitchFamily="34" charset="0"/>
              <a:buChar char="•"/>
            </a:pPr>
            <a:r>
              <a:rPr lang="en-US" dirty="0"/>
              <a:t>Publication reference</a:t>
            </a:r>
          </a:p>
        </p:txBody>
      </p:sp>
      <p:sp>
        <p:nvSpPr>
          <p:cNvPr id="4" name="TextBox 3">
            <a:extLst>
              <a:ext uri="{FF2B5EF4-FFF2-40B4-BE49-F238E27FC236}">
                <a16:creationId xmlns:a16="http://schemas.microsoft.com/office/drawing/2014/main" id="{3D0F7F08-4C8E-FF09-37B2-F7CDE0277D4D}"/>
              </a:ext>
            </a:extLst>
          </p:cNvPr>
          <p:cNvSpPr txBox="1"/>
          <p:nvPr/>
        </p:nvSpPr>
        <p:spPr>
          <a:xfrm>
            <a:off x="4620514" y="3172961"/>
            <a:ext cx="2841996" cy="2123658"/>
          </a:xfrm>
          <a:prstGeom prst="rect">
            <a:avLst/>
          </a:prstGeom>
          <a:noFill/>
        </p:spPr>
        <p:txBody>
          <a:bodyPr wrap="none" rtlCol="0">
            <a:spAutoFit/>
          </a:bodyPr>
          <a:lstStyle/>
          <a:p>
            <a:r>
              <a:rPr lang="en-US" sz="2400" dirty="0"/>
              <a:t>Study: </a:t>
            </a:r>
            <a:br>
              <a:rPr lang="en-US" dirty="0"/>
            </a:br>
            <a:endParaRPr lang="en-US" dirty="0"/>
          </a:p>
          <a:p>
            <a:pPr marL="285750" indent="-285750">
              <a:buFont typeface="Arial" panose="020B0604020202020204" pitchFamily="34" charset="0"/>
              <a:buChar char="•"/>
            </a:pPr>
            <a:r>
              <a:rPr lang="en-US" i="1" dirty="0"/>
              <a:t>administrative metadata </a:t>
            </a:r>
          </a:p>
          <a:p>
            <a:pPr marL="285750" indent="-285750">
              <a:buFont typeface="Arial" panose="020B0604020202020204" pitchFamily="34" charset="0"/>
              <a:buChar char="•"/>
            </a:pPr>
            <a:r>
              <a:rPr lang="en-US" i="1" dirty="0"/>
              <a:t>Experimental context</a:t>
            </a:r>
          </a:p>
          <a:p>
            <a:pPr marL="285750" indent="-285750">
              <a:buFont typeface="Arial" panose="020B0604020202020204" pitchFamily="34" charset="0"/>
              <a:buChar char="•"/>
            </a:pPr>
            <a:r>
              <a:rPr lang="de-DE" dirty="0"/>
              <a:t>Person</a:t>
            </a:r>
          </a:p>
          <a:p>
            <a:pPr marL="285750" indent="-285750">
              <a:buFont typeface="Arial" panose="020B0604020202020204" pitchFamily="34" charset="0"/>
              <a:buChar char="•"/>
            </a:pPr>
            <a:r>
              <a:rPr lang="en-US" dirty="0"/>
              <a:t>Publication reference</a:t>
            </a:r>
          </a:p>
          <a:p>
            <a:pPr marL="742950" lvl="1" indent="-285750">
              <a:buFont typeface="Arial" panose="020B0604020202020204" pitchFamily="34" charset="0"/>
              <a:buChar char="•"/>
            </a:pPr>
            <a:endParaRPr lang="en-US" dirty="0"/>
          </a:p>
        </p:txBody>
      </p:sp>
      <p:cxnSp>
        <p:nvCxnSpPr>
          <p:cNvPr id="14" name="Straight Arrow Connector 13">
            <a:extLst>
              <a:ext uri="{FF2B5EF4-FFF2-40B4-BE49-F238E27FC236}">
                <a16:creationId xmlns:a16="http://schemas.microsoft.com/office/drawing/2014/main" id="{D852294B-3B88-ED9E-9F75-316359F57DB8}"/>
              </a:ext>
            </a:extLst>
          </p:cNvPr>
          <p:cNvCxnSpPr>
            <a:cxnSpLocks/>
          </p:cNvCxnSpPr>
          <p:nvPr/>
        </p:nvCxnSpPr>
        <p:spPr>
          <a:xfrm flipV="1">
            <a:off x="3073941" y="4229100"/>
            <a:ext cx="1212309" cy="56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E7798E7-4FBA-26CD-A1A3-E0960A906172}"/>
              </a:ext>
            </a:extLst>
          </p:cNvPr>
          <p:cNvSpPr txBox="1"/>
          <p:nvPr/>
        </p:nvSpPr>
        <p:spPr>
          <a:xfrm>
            <a:off x="3071339" y="3859162"/>
            <a:ext cx="1217513" cy="369332"/>
          </a:xfrm>
          <a:prstGeom prst="rect">
            <a:avLst/>
          </a:prstGeom>
          <a:noFill/>
        </p:spPr>
        <p:txBody>
          <a:bodyPr wrap="none" rtlCol="0">
            <a:spAutoFit/>
          </a:bodyPr>
          <a:lstStyle/>
          <a:p>
            <a:r>
              <a:rPr lang="en-GB" dirty="0"/>
              <a:t>has (many)</a:t>
            </a:r>
            <a:endParaRPr lang="LID4096" dirty="0"/>
          </a:p>
        </p:txBody>
      </p:sp>
      <p:sp>
        <p:nvSpPr>
          <p:cNvPr id="16" name="TextBox 15">
            <a:extLst>
              <a:ext uri="{FF2B5EF4-FFF2-40B4-BE49-F238E27FC236}">
                <a16:creationId xmlns:a16="http://schemas.microsoft.com/office/drawing/2014/main" id="{3024E141-CF23-3E11-3517-67C964CE66E5}"/>
              </a:ext>
            </a:extLst>
          </p:cNvPr>
          <p:cNvSpPr txBox="1"/>
          <p:nvPr/>
        </p:nvSpPr>
        <p:spPr>
          <a:xfrm>
            <a:off x="9202881" y="3196014"/>
            <a:ext cx="2285241" cy="1015663"/>
          </a:xfrm>
          <a:prstGeom prst="rect">
            <a:avLst/>
          </a:prstGeom>
          <a:noFill/>
        </p:spPr>
        <p:txBody>
          <a:bodyPr wrap="none" rtlCol="0">
            <a:spAutoFit/>
          </a:bodyPr>
          <a:lstStyle/>
          <a:p>
            <a:r>
              <a:rPr lang="en-US" sz="2400" dirty="0"/>
              <a:t>Assay: </a:t>
            </a:r>
            <a:br>
              <a:rPr lang="en-US" dirty="0"/>
            </a:br>
            <a:endParaRPr lang="en-US" dirty="0"/>
          </a:p>
          <a:p>
            <a:pPr marL="285750" indent="-285750">
              <a:buFont typeface="Arial" panose="020B0604020202020204" pitchFamily="34" charset="0"/>
              <a:buChar char="•"/>
            </a:pPr>
            <a:r>
              <a:rPr lang="de-DE" dirty="0"/>
              <a:t>Technology context</a:t>
            </a:r>
          </a:p>
        </p:txBody>
      </p:sp>
      <p:sp>
        <p:nvSpPr>
          <p:cNvPr id="21" name="TextBox 20">
            <a:extLst>
              <a:ext uri="{FF2B5EF4-FFF2-40B4-BE49-F238E27FC236}">
                <a16:creationId xmlns:a16="http://schemas.microsoft.com/office/drawing/2014/main" id="{8D2A0CFF-27EE-B548-9202-38F0FF7EA9FE}"/>
              </a:ext>
            </a:extLst>
          </p:cNvPr>
          <p:cNvSpPr txBox="1"/>
          <p:nvPr/>
        </p:nvSpPr>
        <p:spPr>
          <a:xfrm>
            <a:off x="7570346" y="3859162"/>
            <a:ext cx="1217513" cy="369332"/>
          </a:xfrm>
          <a:prstGeom prst="rect">
            <a:avLst/>
          </a:prstGeom>
          <a:noFill/>
        </p:spPr>
        <p:txBody>
          <a:bodyPr wrap="none" rtlCol="0">
            <a:spAutoFit/>
          </a:bodyPr>
          <a:lstStyle/>
          <a:p>
            <a:r>
              <a:rPr lang="en-GB" dirty="0"/>
              <a:t>has (many)</a:t>
            </a:r>
            <a:endParaRPr lang="LID4096" dirty="0"/>
          </a:p>
        </p:txBody>
      </p:sp>
      <p:sp>
        <p:nvSpPr>
          <p:cNvPr id="24" name="Graphic 31" descr="Plant with solid fill">
            <a:extLst>
              <a:ext uri="{FF2B5EF4-FFF2-40B4-BE49-F238E27FC236}">
                <a16:creationId xmlns:a16="http://schemas.microsoft.com/office/drawing/2014/main" id="{F083FD4E-122C-BE77-1855-AE49E5D5DECD}"/>
              </a:ext>
            </a:extLst>
          </p:cNvPr>
          <p:cNvSpPr/>
          <p:nvPr/>
        </p:nvSpPr>
        <p:spPr>
          <a:xfrm>
            <a:off x="4665698" y="5203706"/>
            <a:ext cx="557212" cy="762000"/>
          </a:xfrm>
          <a:custGeom>
            <a:avLst/>
            <a:gdLst>
              <a:gd name="connsiteX0" fmla="*/ 437197 w 557212"/>
              <a:gd name="connsiteY0" fmla="*/ 696278 h 762000"/>
              <a:gd name="connsiteX1" fmla="*/ 340043 w 557212"/>
              <a:gd name="connsiteY1" fmla="*/ 657225 h 762000"/>
              <a:gd name="connsiteX2" fmla="*/ 325755 w 557212"/>
              <a:gd name="connsiteY2" fmla="*/ 658178 h 762000"/>
              <a:gd name="connsiteX3" fmla="*/ 311468 w 557212"/>
              <a:gd name="connsiteY3" fmla="*/ 511493 h 762000"/>
              <a:gd name="connsiteX4" fmla="*/ 329565 w 557212"/>
              <a:gd name="connsiteY4" fmla="*/ 493395 h 762000"/>
              <a:gd name="connsiteX5" fmla="*/ 421005 w 557212"/>
              <a:gd name="connsiteY5" fmla="*/ 552450 h 762000"/>
              <a:gd name="connsiteX6" fmla="*/ 470535 w 557212"/>
              <a:gd name="connsiteY6" fmla="*/ 539115 h 762000"/>
              <a:gd name="connsiteX7" fmla="*/ 470535 w 557212"/>
              <a:gd name="connsiteY7" fmla="*/ 539115 h 762000"/>
              <a:gd name="connsiteX8" fmla="*/ 557213 w 557212"/>
              <a:gd name="connsiteY8" fmla="*/ 330518 h 762000"/>
              <a:gd name="connsiteX9" fmla="*/ 421958 w 557212"/>
              <a:gd name="connsiteY9" fmla="*/ 351473 h 762000"/>
              <a:gd name="connsiteX10" fmla="*/ 321945 w 557212"/>
              <a:gd name="connsiteY10" fmla="*/ 451485 h 762000"/>
              <a:gd name="connsiteX11" fmla="*/ 321945 w 557212"/>
              <a:gd name="connsiteY11" fmla="*/ 453390 h 762000"/>
              <a:gd name="connsiteX12" fmla="*/ 304800 w 557212"/>
              <a:gd name="connsiteY12" fmla="*/ 464820 h 762000"/>
              <a:gd name="connsiteX13" fmla="*/ 309563 w 557212"/>
              <a:gd name="connsiteY13" fmla="*/ 242888 h 762000"/>
              <a:gd name="connsiteX14" fmla="*/ 340995 w 557212"/>
              <a:gd name="connsiteY14" fmla="*/ 235268 h 762000"/>
              <a:gd name="connsiteX15" fmla="*/ 360045 w 557212"/>
              <a:gd name="connsiteY15" fmla="*/ 269558 h 762000"/>
              <a:gd name="connsiteX16" fmla="*/ 383858 w 557212"/>
              <a:gd name="connsiteY16" fmla="*/ 279083 h 762000"/>
              <a:gd name="connsiteX17" fmla="*/ 383858 w 557212"/>
              <a:gd name="connsiteY17" fmla="*/ 279083 h 762000"/>
              <a:gd name="connsiteX18" fmla="*/ 481013 w 557212"/>
              <a:gd name="connsiteY18" fmla="*/ 221933 h 762000"/>
              <a:gd name="connsiteX19" fmla="*/ 420053 w 557212"/>
              <a:gd name="connsiteY19" fmla="*/ 189548 h 762000"/>
              <a:gd name="connsiteX20" fmla="*/ 353378 w 557212"/>
              <a:gd name="connsiteY20" fmla="*/ 195263 h 762000"/>
              <a:gd name="connsiteX21" fmla="*/ 323850 w 557212"/>
              <a:gd name="connsiteY21" fmla="*/ 198120 h 762000"/>
              <a:gd name="connsiteX22" fmla="*/ 369570 w 557212"/>
              <a:gd name="connsiteY22" fmla="*/ 115253 h 762000"/>
              <a:gd name="connsiteX23" fmla="*/ 380048 w 557212"/>
              <a:gd name="connsiteY23" fmla="*/ 116205 h 762000"/>
              <a:gd name="connsiteX24" fmla="*/ 429578 w 557212"/>
              <a:gd name="connsiteY24" fmla="*/ 66675 h 762000"/>
              <a:gd name="connsiteX25" fmla="*/ 441008 w 557212"/>
              <a:gd name="connsiteY25" fmla="*/ 0 h 762000"/>
              <a:gd name="connsiteX26" fmla="*/ 337185 w 557212"/>
              <a:gd name="connsiteY26" fmla="*/ 42863 h 762000"/>
              <a:gd name="connsiteX27" fmla="*/ 337185 w 557212"/>
              <a:gd name="connsiteY27" fmla="*/ 42863 h 762000"/>
              <a:gd name="connsiteX28" fmla="*/ 330518 w 557212"/>
              <a:gd name="connsiteY28" fmla="*/ 67628 h 762000"/>
              <a:gd name="connsiteX29" fmla="*/ 339090 w 557212"/>
              <a:gd name="connsiteY29" fmla="*/ 95250 h 762000"/>
              <a:gd name="connsiteX30" fmla="*/ 307658 w 557212"/>
              <a:gd name="connsiteY30" fmla="*/ 146685 h 762000"/>
              <a:gd name="connsiteX31" fmla="*/ 295275 w 557212"/>
              <a:gd name="connsiteY31" fmla="*/ 133350 h 762000"/>
              <a:gd name="connsiteX32" fmla="*/ 296228 w 557212"/>
              <a:gd name="connsiteY32" fmla="*/ 127635 h 762000"/>
              <a:gd name="connsiteX33" fmla="*/ 246698 w 557212"/>
              <a:gd name="connsiteY33" fmla="*/ 78105 h 762000"/>
              <a:gd name="connsiteX34" fmla="*/ 179070 w 557212"/>
              <a:gd name="connsiteY34" fmla="*/ 67628 h 762000"/>
              <a:gd name="connsiteX35" fmla="*/ 221933 w 557212"/>
              <a:gd name="connsiteY35" fmla="*/ 171450 h 762000"/>
              <a:gd name="connsiteX36" fmla="*/ 221933 w 557212"/>
              <a:gd name="connsiteY36" fmla="*/ 171450 h 762000"/>
              <a:gd name="connsiteX37" fmla="*/ 246698 w 557212"/>
              <a:gd name="connsiteY37" fmla="*/ 178118 h 762000"/>
              <a:gd name="connsiteX38" fmla="*/ 276225 w 557212"/>
              <a:gd name="connsiteY38" fmla="*/ 168593 h 762000"/>
              <a:gd name="connsiteX39" fmla="*/ 289560 w 557212"/>
              <a:gd name="connsiteY39" fmla="*/ 186690 h 762000"/>
              <a:gd name="connsiteX40" fmla="*/ 256223 w 557212"/>
              <a:gd name="connsiteY40" fmla="*/ 386715 h 762000"/>
              <a:gd name="connsiteX41" fmla="*/ 252413 w 557212"/>
              <a:gd name="connsiteY41" fmla="*/ 384810 h 762000"/>
              <a:gd name="connsiteX42" fmla="*/ 233363 w 557212"/>
              <a:gd name="connsiteY42" fmla="*/ 375285 h 762000"/>
              <a:gd name="connsiteX43" fmla="*/ 234315 w 557212"/>
              <a:gd name="connsiteY43" fmla="*/ 359093 h 762000"/>
              <a:gd name="connsiteX44" fmla="*/ 134303 w 557212"/>
              <a:gd name="connsiteY44" fmla="*/ 259080 h 762000"/>
              <a:gd name="connsiteX45" fmla="*/ 0 w 557212"/>
              <a:gd name="connsiteY45" fmla="*/ 238125 h 762000"/>
              <a:gd name="connsiteX46" fmla="*/ 86678 w 557212"/>
              <a:gd name="connsiteY46" fmla="*/ 446723 h 762000"/>
              <a:gd name="connsiteX47" fmla="*/ 86678 w 557212"/>
              <a:gd name="connsiteY47" fmla="*/ 446723 h 762000"/>
              <a:gd name="connsiteX48" fmla="*/ 136208 w 557212"/>
              <a:gd name="connsiteY48" fmla="*/ 460058 h 762000"/>
              <a:gd name="connsiteX49" fmla="*/ 221933 w 557212"/>
              <a:gd name="connsiteY49" fmla="*/ 412433 h 762000"/>
              <a:gd name="connsiteX50" fmla="*/ 237173 w 557212"/>
              <a:gd name="connsiteY50" fmla="*/ 420053 h 762000"/>
              <a:gd name="connsiteX51" fmla="*/ 261938 w 557212"/>
              <a:gd name="connsiteY51" fmla="*/ 431483 h 762000"/>
              <a:gd name="connsiteX52" fmla="*/ 274320 w 557212"/>
              <a:gd name="connsiteY52" fmla="*/ 512445 h 762000"/>
              <a:gd name="connsiteX53" fmla="*/ 287655 w 557212"/>
              <a:gd name="connsiteY53" fmla="*/ 667703 h 762000"/>
              <a:gd name="connsiteX54" fmla="*/ 239078 w 557212"/>
              <a:gd name="connsiteY54" fmla="*/ 699135 h 762000"/>
              <a:gd name="connsiteX55" fmla="*/ 178118 w 557212"/>
              <a:gd name="connsiteY55" fmla="*/ 685800 h 762000"/>
              <a:gd name="connsiteX56" fmla="*/ 51435 w 557212"/>
              <a:gd name="connsiteY56" fmla="*/ 762000 h 762000"/>
              <a:gd name="connsiteX57" fmla="*/ 545783 w 557212"/>
              <a:gd name="connsiteY57" fmla="*/ 762000 h 762000"/>
              <a:gd name="connsiteX58" fmla="*/ 437197 w 557212"/>
              <a:gd name="connsiteY58" fmla="*/ 69627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7212" h="762000">
                <a:moveTo>
                  <a:pt x="437197" y="696278"/>
                </a:moveTo>
                <a:cubicBezTo>
                  <a:pt x="411480" y="672465"/>
                  <a:pt x="377190" y="657225"/>
                  <a:pt x="340043" y="657225"/>
                </a:cubicBezTo>
                <a:cubicBezTo>
                  <a:pt x="335280" y="657225"/>
                  <a:pt x="330518" y="657225"/>
                  <a:pt x="325755" y="658178"/>
                </a:cubicBezTo>
                <a:cubicBezTo>
                  <a:pt x="328613" y="610553"/>
                  <a:pt x="320993" y="561975"/>
                  <a:pt x="311468" y="511493"/>
                </a:cubicBezTo>
                <a:cubicBezTo>
                  <a:pt x="314325" y="505778"/>
                  <a:pt x="320993" y="499110"/>
                  <a:pt x="329565" y="493395"/>
                </a:cubicBezTo>
                <a:cubicBezTo>
                  <a:pt x="345758" y="527685"/>
                  <a:pt x="380048" y="552450"/>
                  <a:pt x="421005" y="552450"/>
                </a:cubicBezTo>
                <a:cubicBezTo>
                  <a:pt x="439103" y="552450"/>
                  <a:pt x="456247" y="547688"/>
                  <a:pt x="470535" y="539115"/>
                </a:cubicBezTo>
                <a:lnTo>
                  <a:pt x="470535" y="539115"/>
                </a:lnTo>
                <a:cubicBezTo>
                  <a:pt x="547688" y="497205"/>
                  <a:pt x="557213" y="418148"/>
                  <a:pt x="557213" y="330518"/>
                </a:cubicBezTo>
                <a:cubicBezTo>
                  <a:pt x="557213" y="330518"/>
                  <a:pt x="474345" y="353378"/>
                  <a:pt x="421958" y="351473"/>
                </a:cubicBezTo>
                <a:cubicBezTo>
                  <a:pt x="366713" y="351473"/>
                  <a:pt x="321945" y="396240"/>
                  <a:pt x="321945" y="451485"/>
                </a:cubicBezTo>
                <a:cubicBezTo>
                  <a:pt x="321945" y="452438"/>
                  <a:pt x="321945" y="452438"/>
                  <a:pt x="321945" y="453390"/>
                </a:cubicBezTo>
                <a:cubicBezTo>
                  <a:pt x="316230" y="456248"/>
                  <a:pt x="310515" y="460058"/>
                  <a:pt x="304800" y="464820"/>
                </a:cubicBezTo>
                <a:cubicBezTo>
                  <a:pt x="293370" y="394335"/>
                  <a:pt x="286703" y="321945"/>
                  <a:pt x="309563" y="242888"/>
                </a:cubicBezTo>
                <a:cubicBezTo>
                  <a:pt x="319088" y="239077"/>
                  <a:pt x="330518" y="236220"/>
                  <a:pt x="340995" y="235268"/>
                </a:cubicBezTo>
                <a:cubicBezTo>
                  <a:pt x="341948" y="248602"/>
                  <a:pt x="348615" y="260985"/>
                  <a:pt x="360045" y="269558"/>
                </a:cubicBezTo>
                <a:cubicBezTo>
                  <a:pt x="367665" y="275273"/>
                  <a:pt x="375285" y="278130"/>
                  <a:pt x="383858" y="279083"/>
                </a:cubicBezTo>
                <a:lnTo>
                  <a:pt x="383858" y="279083"/>
                </a:lnTo>
                <a:cubicBezTo>
                  <a:pt x="426720" y="285750"/>
                  <a:pt x="454343" y="257175"/>
                  <a:pt x="481013" y="221933"/>
                </a:cubicBezTo>
                <a:cubicBezTo>
                  <a:pt x="481013" y="221933"/>
                  <a:pt x="441008" y="205740"/>
                  <a:pt x="420053" y="189548"/>
                </a:cubicBezTo>
                <a:cubicBezTo>
                  <a:pt x="399098" y="173355"/>
                  <a:pt x="370523" y="177165"/>
                  <a:pt x="353378" y="195263"/>
                </a:cubicBezTo>
                <a:cubicBezTo>
                  <a:pt x="343853" y="195263"/>
                  <a:pt x="333375" y="196215"/>
                  <a:pt x="323850" y="198120"/>
                </a:cubicBezTo>
                <a:cubicBezTo>
                  <a:pt x="335280" y="171450"/>
                  <a:pt x="350520" y="143828"/>
                  <a:pt x="369570" y="115253"/>
                </a:cubicBezTo>
                <a:cubicBezTo>
                  <a:pt x="373380" y="116205"/>
                  <a:pt x="376238" y="116205"/>
                  <a:pt x="380048" y="116205"/>
                </a:cubicBezTo>
                <a:cubicBezTo>
                  <a:pt x="407670" y="116205"/>
                  <a:pt x="429578" y="93345"/>
                  <a:pt x="429578" y="66675"/>
                </a:cubicBezTo>
                <a:cubicBezTo>
                  <a:pt x="429578" y="41910"/>
                  <a:pt x="441008" y="0"/>
                  <a:pt x="441008" y="0"/>
                </a:cubicBezTo>
                <a:cubicBezTo>
                  <a:pt x="397193" y="0"/>
                  <a:pt x="358140" y="4763"/>
                  <a:pt x="337185" y="42863"/>
                </a:cubicBezTo>
                <a:lnTo>
                  <a:pt x="337185" y="42863"/>
                </a:lnTo>
                <a:cubicBezTo>
                  <a:pt x="333375" y="50483"/>
                  <a:pt x="330518" y="59055"/>
                  <a:pt x="330518" y="67628"/>
                </a:cubicBezTo>
                <a:cubicBezTo>
                  <a:pt x="330518" y="78105"/>
                  <a:pt x="333375" y="86678"/>
                  <a:pt x="339090" y="95250"/>
                </a:cubicBezTo>
                <a:cubicBezTo>
                  <a:pt x="327660" y="112395"/>
                  <a:pt x="317183" y="129540"/>
                  <a:pt x="307658" y="146685"/>
                </a:cubicBezTo>
                <a:cubicBezTo>
                  <a:pt x="303848" y="141923"/>
                  <a:pt x="300038" y="138113"/>
                  <a:pt x="295275" y="133350"/>
                </a:cubicBezTo>
                <a:cubicBezTo>
                  <a:pt x="295275" y="131445"/>
                  <a:pt x="296228" y="129540"/>
                  <a:pt x="296228" y="127635"/>
                </a:cubicBezTo>
                <a:cubicBezTo>
                  <a:pt x="296228" y="100013"/>
                  <a:pt x="273368" y="78105"/>
                  <a:pt x="246698" y="78105"/>
                </a:cubicBezTo>
                <a:cubicBezTo>
                  <a:pt x="220028" y="79057"/>
                  <a:pt x="179070" y="67628"/>
                  <a:pt x="179070" y="67628"/>
                </a:cubicBezTo>
                <a:cubicBezTo>
                  <a:pt x="179070" y="111443"/>
                  <a:pt x="183833" y="150495"/>
                  <a:pt x="221933" y="171450"/>
                </a:cubicBezTo>
                <a:lnTo>
                  <a:pt x="221933" y="171450"/>
                </a:lnTo>
                <a:cubicBezTo>
                  <a:pt x="229553" y="175260"/>
                  <a:pt x="238125" y="178118"/>
                  <a:pt x="246698" y="178118"/>
                </a:cubicBezTo>
                <a:cubicBezTo>
                  <a:pt x="258128" y="178118"/>
                  <a:pt x="267653" y="174308"/>
                  <a:pt x="276225" y="168593"/>
                </a:cubicBezTo>
                <a:cubicBezTo>
                  <a:pt x="281940" y="174308"/>
                  <a:pt x="285750" y="180023"/>
                  <a:pt x="289560" y="186690"/>
                </a:cubicBezTo>
                <a:cubicBezTo>
                  <a:pt x="259080" y="257175"/>
                  <a:pt x="252413" y="323850"/>
                  <a:pt x="256223" y="386715"/>
                </a:cubicBezTo>
                <a:cubicBezTo>
                  <a:pt x="255270" y="385763"/>
                  <a:pt x="254318" y="385763"/>
                  <a:pt x="252413" y="384810"/>
                </a:cubicBezTo>
                <a:cubicBezTo>
                  <a:pt x="245745" y="381953"/>
                  <a:pt x="240030" y="378143"/>
                  <a:pt x="233363" y="375285"/>
                </a:cubicBezTo>
                <a:cubicBezTo>
                  <a:pt x="234315" y="369570"/>
                  <a:pt x="234315" y="364808"/>
                  <a:pt x="234315" y="359093"/>
                </a:cubicBezTo>
                <a:cubicBezTo>
                  <a:pt x="234315" y="303848"/>
                  <a:pt x="189548" y="259080"/>
                  <a:pt x="134303" y="259080"/>
                </a:cubicBezTo>
                <a:cubicBezTo>
                  <a:pt x="82868" y="260985"/>
                  <a:pt x="0" y="238125"/>
                  <a:pt x="0" y="238125"/>
                </a:cubicBezTo>
                <a:cubicBezTo>
                  <a:pt x="0" y="325755"/>
                  <a:pt x="9525" y="403860"/>
                  <a:pt x="86678" y="446723"/>
                </a:cubicBezTo>
                <a:lnTo>
                  <a:pt x="86678" y="446723"/>
                </a:lnTo>
                <a:cubicBezTo>
                  <a:pt x="100965" y="455295"/>
                  <a:pt x="118110" y="460058"/>
                  <a:pt x="136208" y="460058"/>
                </a:cubicBezTo>
                <a:cubicBezTo>
                  <a:pt x="172403" y="460058"/>
                  <a:pt x="203835" y="441008"/>
                  <a:pt x="221933" y="412433"/>
                </a:cubicBezTo>
                <a:cubicBezTo>
                  <a:pt x="226695" y="415290"/>
                  <a:pt x="232410" y="417195"/>
                  <a:pt x="237173" y="420053"/>
                </a:cubicBezTo>
                <a:cubicBezTo>
                  <a:pt x="244793" y="423863"/>
                  <a:pt x="253365" y="427673"/>
                  <a:pt x="261938" y="431483"/>
                </a:cubicBezTo>
                <a:cubicBezTo>
                  <a:pt x="265748" y="459105"/>
                  <a:pt x="270510" y="486728"/>
                  <a:pt x="274320" y="512445"/>
                </a:cubicBezTo>
                <a:cubicBezTo>
                  <a:pt x="283845" y="566738"/>
                  <a:pt x="293370" y="619125"/>
                  <a:pt x="287655" y="667703"/>
                </a:cubicBezTo>
                <a:cubicBezTo>
                  <a:pt x="269558" y="675323"/>
                  <a:pt x="253365" y="685800"/>
                  <a:pt x="239078" y="699135"/>
                </a:cubicBezTo>
                <a:cubicBezTo>
                  <a:pt x="220980" y="690563"/>
                  <a:pt x="200025" y="685800"/>
                  <a:pt x="178118" y="685800"/>
                </a:cubicBezTo>
                <a:cubicBezTo>
                  <a:pt x="122873" y="685800"/>
                  <a:pt x="76200" y="716280"/>
                  <a:pt x="51435" y="762000"/>
                </a:cubicBezTo>
                <a:lnTo>
                  <a:pt x="545783" y="762000"/>
                </a:lnTo>
                <a:cubicBezTo>
                  <a:pt x="522922" y="724853"/>
                  <a:pt x="483870" y="700088"/>
                  <a:pt x="437197" y="696278"/>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dirty="0"/>
          </a:p>
        </p:txBody>
      </p:sp>
      <p:cxnSp>
        <p:nvCxnSpPr>
          <p:cNvPr id="29" name="Straight Arrow Connector 28">
            <a:extLst>
              <a:ext uri="{FF2B5EF4-FFF2-40B4-BE49-F238E27FC236}">
                <a16:creationId xmlns:a16="http://schemas.microsoft.com/office/drawing/2014/main" id="{50E5D18A-69F9-1AFB-8EF3-52FF806A3459}"/>
              </a:ext>
            </a:extLst>
          </p:cNvPr>
          <p:cNvCxnSpPr>
            <a:cxnSpLocks/>
          </p:cNvCxnSpPr>
          <p:nvPr/>
        </p:nvCxnSpPr>
        <p:spPr>
          <a:xfrm>
            <a:off x="5429861" y="5535107"/>
            <a:ext cx="120407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34" name="Group 33">
            <a:extLst>
              <a:ext uri="{FF2B5EF4-FFF2-40B4-BE49-F238E27FC236}">
                <a16:creationId xmlns:a16="http://schemas.microsoft.com/office/drawing/2014/main" id="{0B2F698A-C149-40D4-F8B9-FDA5015E3284}"/>
              </a:ext>
            </a:extLst>
          </p:cNvPr>
          <p:cNvGrpSpPr/>
          <p:nvPr/>
        </p:nvGrpSpPr>
        <p:grpSpPr>
          <a:xfrm>
            <a:off x="6629617" y="5203706"/>
            <a:ext cx="472670" cy="771422"/>
            <a:chOff x="6621653" y="1784030"/>
            <a:chExt cx="2530550" cy="4130005"/>
          </a:xfrm>
        </p:grpSpPr>
        <p:sp>
          <p:nvSpPr>
            <p:cNvPr id="35" name="Freeform 351">
              <a:extLst>
                <a:ext uri="{FF2B5EF4-FFF2-40B4-BE49-F238E27FC236}">
                  <a16:creationId xmlns:a16="http://schemas.microsoft.com/office/drawing/2014/main" id="{7B5D43DC-61A6-3B7E-1A01-DCCCDB79F17D}"/>
                </a:ext>
              </a:extLst>
            </p:cNvPr>
            <p:cNvSpPr/>
            <p:nvPr/>
          </p:nvSpPr>
          <p:spPr>
            <a:xfrm>
              <a:off x="8117322" y="2669781"/>
              <a:ext cx="973937" cy="3244254"/>
            </a:xfrm>
            <a:custGeom>
              <a:avLst/>
              <a:gdLst>
                <a:gd name="connsiteX0" fmla="*/ 0 w 973937"/>
                <a:gd name="connsiteY0" fmla="*/ 0 h 3244254"/>
                <a:gd name="connsiteX1" fmla="*/ 973937 w 973937"/>
                <a:gd name="connsiteY1" fmla="*/ 0 h 3244254"/>
                <a:gd name="connsiteX2" fmla="*/ 973937 w 973937"/>
                <a:gd name="connsiteY2" fmla="*/ 1516289 h 3244254"/>
                <a:gd name="connsiteX3" fmla="*/ 973937 w 973937"/>
                <a:gd name="connsiteY3" fmla="*/ 1516290 h 3244254"/>
                <a:gd name="connsiteX4" fmla="*/ 973937 w 973937"/>
                <a:gd name="connsiteY4" fmla="*/ 1516290 h 3244254"/>
                <a:gd name="connsiteX5" fmla="*/ 973698 w 973937"/>
                <a:gd name="connsiteY5" fmla="*/ 1522323 h 3244254"/>
                <a:gd name="connsiteX6" fmla="*/ 953949 w 973937"/>
                <a:gd name="connsiteY6" fmla="*/ 1674116 h 3244254"/>
                <a:gd name="connsiteX7" fmla="*/ 685992 w 973937"/>
                <a:gd name="connsiteY7" fmla="*/ 2968401 h 3244254"/>
                <a:gd name="connsiteX8" fmla="*/ 347253 w 973937"/>
                <a:gd name="connsiteY8" fmla="*/ 3130187 h 3244254"/>
                <a:gd name="connsiteX9" fmla="*/ 16365 w 973937"/>
                <a:gd name="connsiteY9" fmla="*/ 1641949 h 3244254"/>
                <a:gd name="connsiteX10" fmla="*/ 0 w 973937"/>
                <a:gd name="connsiteY10" fmla="*/ 1516290 h 3244254"/>
                <a:gd name="connsiteX11" fmla="*/ 0 w 973937"/>
                <a:gd name="connsiteY11" fmla="*/ 1516290 h 3244254"/>
                <a:gd name="connsiteX12" fmla="*/ 0 w 973937"/>
                <a:gd name="connsiteY12" fmla="*/ 1516289 h 32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3937" h="3244254">
                  <a:moveTo>
                    <a:pt x="0" y="0"/>
                  </a:moveTo>
                  <a:lnTo>
                    <a:pt x="973937" y="0"/>
                  </a:lnTo>
                  <a:lnTo>
                    <a:pt x="973937" y="1516289"/>
                  </a:lnTo>
                  <a:lnTo>
                    <a:pt x="973937" y="1516290"/>
                  </a:lnTo>
                  <a:lnTo>
                    <a:pt x="973937" y="1516290"/>
                  </a:lnTo>
                  <a:lnTo>
                    <a:pt x="973698" y="1522323"/>
                  </a:lnTo>
                  <a:cubicBezTo>
                    <a:pt x="971223" y="1552461"/>
                    <a:pt x="965324" y="1598068"/>
                    <a:pt x="953949" y="1674116"/>
                  </a:cubicBezTo>
                  <a:cubicBezTo>
                    <a:pt x="908446" y="1978307"/>
                    <a:pt x="746663" y="2781337"/>
                    <a:pt x="685992" y="2968401"/>
                  </a:cubicBezTo>
                  <a:cubicBezTo>
                    <a:pt x="625321" y="3155466"/>
                    <a:pt x="463536" y="3387190"/>
                    <a:pt x="347253" y="3130187"/>
                  </a:cubicBezTo>
                  <a:cubicBezTo>
                    <a:pt x="245504" y="2905309"/>
                    <a:pt x="93436" y="2177220"/>
                    <a:pt x="16365" y="1641949"/>
                  </a:cubicBezTo>
                  <a:lnTo>
                    <a:pt x="0" y="1516290"/>
                  </a:lnTo>
                  <a:lnTo>
                    <a:pt x="0" y="1516290"/>
                  </a:lnTo>
                  <a:lnTo>
                    <a:pt x="0" y="1516289"/>
                  </a:lnTo>
                  <a:close/>
                </a:path>
              </a:pathLst>
            </a:custGeom>
            <a:solidFill>
              <a:srgbClr val="FFC000"/>
            </a:solidFill>
            <a:ln w="1905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nvGrpSpPr>
            <p:cNvPr id="36" name="Group 35">
              <a:extLst>
                <a:ext uri="{FF2B5EF4-FFF2-40B4-BE49-F238E27FC236}">
                  <a16:creationId xmlns:a16="http://schemas.microsoft.com/office/drawing/2014/main" id="{4D074A2E-6B92-92D2-8384-4416512E4057}"/>
                </a:ext>
              </a:extLst>
            </p:cNvPr>
            <p:cNvGrpSpPr/>
            <p:nvPr/>
          </p:nvGrpSpPr>
          <p:grpSpPr>
            <a:xfrm>
              <a:off x="6621653" y="1784030"/>
              <a:ext cx="2530550" cy="880988"/>
              <a:chOff x="5345302" y="1788793"/>
              <a:chExt cx="2530550" cy="880988"/>
            </a:xfrm>
          </p:grpSpPr>
          <p:sp>
            <p:nvSpPr>
              <p:cNvPr id="40" name="Freeform 356">
                <a:extLst>
                  <a:ext uri="{FF2B5EF4-FFF2-40B4-BE49-F238E27FC236}">
                    <a16:creationId xmlns:a16="http://schemas.microsoft.com/office/drawing/2014/main" id="{13883DAA-3451-65DE-DFA1-88DFB1A8B058}"/>
                  </a:ext>
                </a:extLst>
              </p:cNvPr>
              <p:cNvSpPr/>
              <p:nvPr/>
            </p:nvSpPr>
            <p:spPr>
              <a:xfrm>
                <a:off x="6308729" y="2406890"/>
                <a:ext cx="487235" cy="142639"/>
              </a:xfrm>
              <a:custGeom>
                <a:avLst/>
                <a:gdLst>
                  <a:gd name="connsiteX0" fmla="*/ 0 w 487235"/>
                  <a:gd name="connsiteY0" fmla="*/ 0 h 142639"/>
                  <a:gd name="connsiteX1" fmla="*/ 206908 w 487235"/>
                  <a:gd name="connsiteY1" fmla="*/ 133489 h 142639"/>
                  <a:gd name="connsiteX2" fmla="*/ 487235 w 487235"/>
                  <a:gd name="connsiteY2" fmla="*/ 120140 h 142639"/>
                </a:gdLst>
                <a:ahLst/>
                <a:cxnLst>
                  <a:cxn ang="0">
                    <a:pos x="connsiteX0" y="connsiteY0"/>
                  </a:cxn>
                  <a:cxn ang="0">
                    <a:pos x="connsiteX1" y="connsiteY1"/>
                  </a:cxn>
                  <a:cxn ang="0">
                    <a:pos x="connsiteX2" y="connsiteY2"/>
                  </a:cxn>
                </a:cxnLst>
                <a:rect l="l" t="t" r="r" b="b"/>
                <a:pathLst>
                  <a:path w="487235" h="142639">
                    <a:moveTo>
                      <a:pt x="0" y="0"/>
                    </a:moveTo>
                    <a:cubicBezTo>
                      <a:pt x="62851" y="56733"/>
                      <a:pt x="125702" y="113466"/>
                      <a:pt x="206908" y="133489"/>
                    </a:cubicBezTo>
                    <a:cubicBezTo>
                      <a:pt x="288114" y="153512"/>
                      <a:pt x="387674" y="136826"/>
                      <a:pt x="487235" y="120140"/>
                    </a:cubicBezTo>
                  </a:path>
                </a:pathLst>
              </a:custGeom>
              <a:noFill/>
              <a:ln w="28575"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2C56DF12-B7A4-C3FF-7FAA-AA736917CC06}"/>
                  </a:ext>
                </a:extLst>
              </p:cNvPr>
              <p:cNvSpPr/>
              <p:nvPr/>
            </p:nvSpPr>
            <p:spPr>
              <a:xfrm>
                <a:off x="6767328" y="2486179"/>
                <a:ext cx="1108524" cy="18360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id="{12773A16-B90D-46E0-E699-5BFBB9AAC6AD}"/>
                  </a:ext>
                </a:extLst>
              </p:cNvPr>
              <p:cNvGrpSpPr/>
              <p:nvPr/>
            </p:nvGrpSpPr>
            <p:grpSpPr>
              <a:xfrm rot="1980000">
                <a:off x="5345302" y="1788793"/>
                <a:ext cx="1108524" cy="466514"/>
                <a:chOff x="9008832" y="1859860"/>
                <a:chExt cx="1108524" cy="466514"/>
              </a:xfrm>
            </p:grpSpPr>
            <p:sp>
              <p:nvSpPr>
                <p:cNvPr id="44" name="Rectangle 43">
                  <a:extLst>
                    <a:ext uri="{FF2B5EF4-FFF2-40B4-BE49-F238E27FC236}">
                      <a16:creationId xmlns:a16="http://schemas.microsoft.com/office/drawing/2014/main" id="{EE7A85FD-7539-F9FF-F170-2A8903AF58A7}"/>
                    </a:ext>
                  </a:extLst>
                </p:cNvPr>
                <p:cNvSpPr/>
                <p:nvPr/>
              </p:nvSpPr>
              <p:spPr>
                <a:xfrm>
                  <a:off x="9116100" y="1859860"/>
                  <a:ext cx="893989" cy="28291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45" name="Rectangle 44">
                  <a:extLst>
                    <a:ext uri="{FF2B5EF4-FFF2-40B4-BE49-F238E27FC236}">
                      <a16:creationId xmlns:a16="http://schemas.microsoft.com/office/drawing/2014/main" id="{9DA25691-1845-31AC-C7F4-C5661A26B0D7}"/>
                    </a:ext>
                  </a:extLst>
                </p:cNvPr>
                <p:cNvSpPr/>
                <p:nvPr/>
              </p:nvSpPr>
              <p:spPr>
                <a:xfrm>
                  <a:off x="9008832" y="2142772"/>
                  <a:ext cx="1108524" cy="18360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sp>
            <p:nvSpPr>
              <p:cNvPr id="43" name="Freeform 359">
                <a:extLst>
                  <a:ext uri="{FF2B5EF4-FFF2-40B4-BE49-F238E27FC236}">
                    <a16:creationId xmlns:a16="http://schemas.microsoft.com/office/drawing/2014/main" id="{6AEA5BBF-82E1-8400-3FD1-2174095616CD}"/>
                  </a:ext>
                </a:extLst>
              </p:cNvPr>
              <p:cNvSpPr/>
              <p:nvPr/>
            </p:nvSpPr>
            <p:spPr>
              <a:xfrm>
                <a:off x="6280660" y="2462873"/>
                <a:ext cx="487235" cy="142639"/>
              </a:xfrm>
              <a:custGeom>
                <a:avLst/>
                <a:gdLst>
                  <a:gd name="connsiteX0" fmla="*/ 0 w 487235"/>
                  <a:gd name="connsiteY0" fmla="*/ 0 h 142639"/>
                  <a:gd name="connsiteX1" fmla="*/ 206908 w 487235"/>
                  <a:gd name="connsiteY1" fmla="*/ 133489 h 142639"/>
                  <a:gd name="connsiteX2" fmla="*/ 487235 w 487235"/>
                  <a:gd name="connsiteY2" fmla="*/ 120140 h 142639"/>
                </a:gdLst>
                <a:ahLst/>
                <a:cxnLst>
                  <a:cxn ang="0">
                    <a:pos x="connsiteX0" y="connsiteY0"/>
                  </a:cxn>
                  <a:cxn ang="0">
                    <a:pos x="connsiteX1" y="connsiteY1"/>
                  </a:cxn>
                  <a:cxn ang="0">
                    <a:pos x="connsiteX2" y="connsiteY2"/>
                  </a:cxn>
                </a:cxnLst>
                <a:rect l="l" t="t" r="r" b="b"/>
                <a:pathLst>
                  <a:path w="487235" h="142639">
                    <a:moveTo>
                      <a:pt x="0" y="0"/>
                    </a:moveTo>
                    <a:cubicBezTo>
                      <a:pt x="62851" y="56733"/>
                      <a:pt x="125702" y="113466"/>
                      <a:pt x="206908" y="133489"/>
                    </a:cubicBezTo>
                    <a:cubicBezTo>
                      <a:pt x="288114" y="153512"/>
                      <a:pt x="387674" y="136826"/>
                      <a:pt x="487235" y="120140"/>
                    </a:cubicBezTo>
                  </a:path>
                </a:pathLst>
              </a:custGeom>
              <a:noFill/>
              <a:ln w="28575"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37" name="Straight Connector 36">
              <a:extLst>
                <a:ext uri="{FF2B5EF4-FFF2-40B4-BE49-F238E27FC236}">
                  <a16:creationId xmlns:a16="http://schemas.microsoft.com/office/drawing/2014/main" id="{187BFED8-53C9-ABD2-E070-320A2235DED9}"/>
                </a:ext>
              </a:extLst>
            </p:cNvPr>
            <p:cNvCxnSpPr/>
            <p:nvPr/>
          </p:nvCxnSpPr>
          <p:spPr>
            <a:xfrm>
              <a:off x="8139958" y="2936759"/>
              <a:ext cx="500584" cy="0"/>
            </a:xfrm>
            <a:prstGeom prst="line">
              <a:avLst/>
            </a:prstGeom>
            <a:noFill/>
            <a:ln w="57150" cap="flat" cmpd="sng" algn="ctr">
              <a:solidFill>
                <a:sysClr val="window" lastClr="FFFFFF">
                  <a:lumMod val="85000"/>
                </a:sysClr>
              </a:solidFill>
              <a:prstDash val="solid"/>
              <a:miter lim="800000"/>
            </a:ln>
            <a:effectLst/>
          </p:spPr>
        </p:cxnSp>
        <p:cxnSp>
          <p:nvCxnSpPr>
            <p:cNvPr id="38" name="Straight Connector 37">
              <a:extLst>
                <a:ext uri="{FF2B5EF4-FFF2-40B4-BE49-F238E27FC236}">
                  <a16:creationId xmlns:a16="http://schemas.microsoft.com/office/drawing/2014/main" id="{2236A730-D4AC-6FB0-5D1F-B5DA9263DD49}"/>
                </a:ext>
              </a:extLst>
            </p:cNvPr>
            <p:cNvCxnSpPr/>
            <p:nvPr/>
          </p:nvCxnSpPr>
          <p:spPr>
            <a:xfrm>
              <a:off x="8139958" y="3736582"/>
              <a:ext cx="500584" cy="0"/>
            </a:xfrm>
            <a:prstGeom prst="line">
              <a:avLst/>
            </a:prstGeom>
            <a:noFill/>
            <a:ln w="57150" cap="flat" cmpd="sng" algn="ctr">
              <a:solidFill>
                <a:sysClr val="window" lastClr="FFFFFF">
                  <a:lumMod val="85000"/>
                </a:sysClr>
              </a:solidFill>
              <a:prstDash val="solid"/>
              <a:miter lim="800000"/>
            </a:ln>
            <a:effectLst/>
          </p:spPr>
        </p:cxnSp>
        <p:sp>
          <p:nvSpPr>
            <p:cNvPr id="39" name="Freeform 355">
              <a:extLst>
                <a:ext uri="{FF2B5EF4-FFF2-40B4-BE49-F238E27FC236}">
                  <a16:creationId xmlns:a16="http://schemas.microsoft.com/office/drawing/2014/main" id="{DC1EC665-E191-FE03-2930-6E189E9983D1}"/>
                </a:ext>
              </a:extLst>
            </p:cNvPr>
            <p:cNvSpPr/>
            <p:nvPr/>
          </p:nvSpPr>
          <p:spPr>
            <a:xfrm>
              <a:off x="8138205" y="4248147"/>
              <a:ext cx="930894" cy="1651597"/>
            </a:xfrm>
            <a:custGeom>
              <a:avLst/>
              <a:gdLst>
                <a:gd name="connsiteX0" fmla="*/ 0 w 1285750"/>
                <a:gd name="connsiteY0" fmla="*/ 0 h 2281185"/>
                <a:gd name="connsiteX1" fmla="*/ 1285750 w 1285750"/>
                <a:gd name="connsiteY1" fmla="*/ 0 h 2281185"/>
                <a:gd name="connsiteX2" fmla="*/ 1285435 w 1285750"/>
                <a:gd name="connsiteY2" fmla="*/ 7966 h 2281185"/>
                <a:gd name="connsiteX3" fmla="*/ 1259362 w 1285750"/>
                <a:gd name="connsiteY3" fmla="*/ 208356 h 2281185"/>
                <a:gd name="connsiteX4" fmla="*/ 905617 w 1285750"/>
                <a:gd name="connsiteY4" fmla="*/ 1917016 h 2281185"/>
                <a:gd name="connsiteX5" fmla="*/ 458428 w 1285750"/>
                <a:gd name="connsiteY5" fmla="*/ 2130598 h 2281185"/>
                <a:gd name="connsiteX6" fmla="*/ 21604 w 1285750"/>
                <a:gd name="connsiteY6" fmla="*/ 165891 h 228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750" h="2281185">
                  <a:moveTo>
                    <a:pt x="0" y="0"/>
                  </a:moveTo>
                  <a:lnTo>
                    <a:pt x="1285750" y="0"/>
                  </a:lnTo>
                  <a:lnTo>
                    <a:pt x="1285435" y="7966"/>
                  </a:lnTo>
                  <a:cubicBezTo>
                    <a:pt x="1282167" y="47752"/>
                    <a:pt x="1274380" y="107961"/>
                    <a:pt x="1259362" y="208356"/>
                  </a:cubicBezTo>
                  <a:cubicBezTo>
                    <a:pt x="1199292" y="609936"/>
                    <a:pt x="985712" y="1670061"/>
                    <a:pt x="905617" y="1917016"/>
                  </a:cubicBezTo>
                  <a:cubicBezTo>
                    <a:pt x="825522" y="2163971"/>
                    <a:pt x="611941" y="2469883"/>
                    <a:pt x="458428" y="2130598"/>
                  </a:cubicBezTo>
                  <a:cubicBezTo>
                    <a:pt x="324104" y="1833724"/>
                    <a:pt x="123350" y="872533"/>
                    <a:pt x="21604" y="165891"/>
                  </a:cubicBezTo>
                  <a:close/>
                </a:path>
              </a:pathLst>
            </a:cu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51" name="Straight Arrow Connector 50">
            <a:extLst>
              <a:ext uri="{FF2B5EF4-FFF2-40B4-BE49-F238E27FC236}">
                <a16:creationId xmlns:a16="http://schemas.microsoft.com/office/drawing/2014/main" id="{ACF69B3D-0E35-E237-8F6B-ABA403D39770}"/>
              </a:ext>
            </a:extLst>
          </p:cNvPr>
          <p:cNvCxnSpPr>
            <a:cxnSpLocks/>
          </p:cNvCxnSpPr>
          <p:nvPr/>
        </p:nvCxnSpPr>
        <p:spPr>
          <a:xfrm flipV="1">
            <a:off x="7575550" y="4228494"/>
            <a:ext cx="1212309" cy="56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477ADB-B8BD-A6E9-7B6D-FA5094203E04}"/>
              </a:ext>
            </a:extLst>
          </p:cNvPr>
          <p:cNvCxnSpPr>
            <a:cxnSpLocks/>
          </p:cNvCxnSpPr>
          <p:nvPr/>
        </p:nvCxnSpPr>
        <p:spPr>
          <a:xfrm>
            <a:off x="9795262" y="5535107"/>
            <a:ext cx="1204074"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grpSp>
        <p:nvGrpSpPr>
          <p:cNvPr id="54" name="Group 53">
            <a:extLst>
              <a:ext uri="{FF2B5EF4-FFF2-40B4-BE49-F238E27FC236}">
                <a16:creationId xmlns:a16="http://schemas.microsoft.com/office/drawing/2014/main" id="{D24B725B-DD1F-FD76-2FAE-F32AB3067621}"/>
              </a:ext>
            </a:extLst>
          </p:cNvPr>
          <p:cNvGrpSpPr/>
          <p:nvPr/>
        </p:nvGrpSpPr>
        <p:grpSpPr>
          <a:xfrm>
            <a:off x="9109068" y="5203706"/>
            <a:ext cx="472670" cy="771422"/>
            <a:chOff x="6621653" y="1784030"/>
            <a:chExt cx="2530550" cy="4130005"/>
          </a:xfrm>
        </p:grpSpPr>
        <p:sp>
          <p:nvSpPr>
            <p:cNvPr id="55" name="Freeform 351">
              <a:extLst>
                <a:ext uri="{FF2B5EF4-FFF2-40B4-BE49-F238E27FC236}">
                  <a16:creationId xmlns:a16="http://schemas.microsoft.com/office/drawing/2014/main" id="{90CC9815-DF24-BEBC-8A76-64DAF822AA32}"/>
                </a:ext>
              </a:extLst>
            </p:cNvPr>
            <p:cNvSpPr/>
            <p:nvPr/>
          </p:nvSpPr>
          <p:spPr>
            <a:xfrm>
              <a:off x="8117322" y="2669781"/>
              <a:ext cx="973937" cy="3244254"/>
            </a:xfrm>
            <a:custGeom>
              <a:avLst/>
              <a:gdLst>
                <a:gd name="connsiteX0" fmla="*/ 0 w 973937"/>
                <a:gd name="connsiteY0" fmla="*/ 0 h 3244254"/>
                <a:gd name="connsiteX1" fmla="*/ 973937 w 973937"/>
                <a:gd name="connsiteY1" fmla="*/ 0 h 3244254"/>
                <a:gd name="connsiteX2" fmla="*/ 973937 w 973937"/>
                <a:gd name="connsiteY2" fmla="*/ 1516289 h 3244254"/>
                <a:gd name="connsiteX3" fmla="*/ 973937 w 973937"/>
                <a:gd name="connsiteY3" fmla="*/ 1516290 h 3244254"/>
                <a:gd name="connsiteX4" fmla="*/ 973937 w 973937"/>
                <a:gd name="connsiteY4" fmla="*/ 1516290 h 3244254"/>
                <a:gd name="connsiteX5" fmla="*/ 973698 w 973937"/>
                <a:gd name="connsiteY5" fmla="*/ 1522323 h 3244254"/>
                <a:gd name="connsiteX6" fmla="*/ 953949 w 973937"/>
                <a:gd name="connsiteY6" fmla="*/ 1674116 h 3244254"/>
                <a:gd name="connsiteX7" fmla="*/ 685992 w 973937"/>
                <a:gd name="connsiteY7" fmla="*/ 2968401 h 3244254"/>
                <a:gd name="connsiteX8" fmla="*/ 347253 w 973937"/>
                <a:gd name="connsiteY8" fmla="*/ 3130187 h 3244254"/>
                <a:gd name="connsiteX9" fmla="*/ 16365 w 973937"/>
                <a:gd name="connsiteY9" fmla="*/ 1641949 h 3244254"/>
                <a:gd name="connsiteX10" fmla="*/ 0 w 973937"/>
                <a:gd name="connsiteY10" fmla="*/ 1516290 h 3244254"/>
                <a:gd name="connsiteX11" fmla="*/ 0 w 973937"/>
                <a:gd name="connsiteY11" fmla="*/ 1516290 h 3244254"/>
                <a:gd name="connsiteX12" fmla="*/ 0 w 973937"/>
                <a:gd name="connsiteY12" fmla="*/ 1516289 h 3244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3937" h="3244254">
                  <a:moveTo>
                    <a:pt x="0" y="0"/>
                  </a:moveTo>
                  <a:lnTo>
                    <a:pt x="973937" y="0"/>
                  </a:lnTo>
                  <a:lnTo>
                    <a:pt x="973937" y="1516289"/>
                  </a:lnTo>
                  <a:lnTo>
                    <a:pt x="973937" y="1516290"/>
                  </a:lnTo>
                  <a:lnTo>
                    <a:pt x="973937" y="1516290"/>
                  </a:lnTo>
                  <a:lnTo>
                    <a:pt x="973698" y="1522323"/>
                  </a:lnTo>
                  <a:cubicBezTo>
                    <a:pt x="971223" y="1552461"/>
                    <a:pt x="965324" y="1598068"/>
                    <a:pt x="953949" y="1674116"/>
                  </a:cubicBezTo>
                  <a:cubicBezTo>
                    <a:pt x="908446" y="1978307"/>
                    <a:pt x="746663" y="2781337"/>
                    <a:pt x="685992" y="2968401"/>
                  </a:cubicBezTo>
                  <a:cubicBezTo>
                    <a:pt x="625321" y="3155466"/>
                    <a:pt x="463536" y="3387190"/>
                    <a:pt x="347253" y="3130187"/>
                  </a:cubicBezTo>
                  <a:cubicBezTo>
                    <a:pt x="245504" y="2905309"/>
                    <a:pt x="93436" y="2177220"/>
                    <a:pt x="16365" y="1641949"/>
                  </a:cubicBezTo>
                  <a:lnTo>
                    <a:pt x="0" y="1516290"/>
                  </a:lnTo>
                  <a:lnTo>
                    <a:pt x="0" y="1516290"/>
                  </a:lnTo>
                  <a:lnTo>
                    <a:pt x="0" y="1516289"/>
                  </a:lnTo>
                  <a:close/>
                </a:path>
              </a:pathLst>
            </a:custGeom>
            <a:solidFill>
              <a:srgbClr val="FFC000"/>
            </a:solidFill>
            <a:ln w="1905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DA913837-17BB-63DC-CA37-1F8B9954083D}"/>
                </a:ext>
              </a:extLst>
            </p:cNvPr>
            <p:cNvGrpSpPr/>
            <p:nvPr/>
          </p:nvGrpSpPr>
          <p:grpSpPr>
            <a:xfrm>
              <a:off x="6621653" y="1784030"/>
              <a:ext cx="2530550" cy="880988"/>
              <a:chOff x="5345302" y="1788793"/>
              <a:chExt cx="2530550" cy="880988"/>
            </a:xfrm>
          </p:grpSpPr>
          <p:sp>
            <p:nvSpPr>
              <p:cNvPr id="60" name="Freeform 356">
                <a:extLst>
                  <a:ext uri="{FF2B5EF4-FFF2-40B4-BE49-F238E27FC236}">
                    <a16:creationId xmlns:a16="http://schemas.microsoft.com/office/drawing/2014/main" id="{7C3E77C1-F98E-AC11-1BDE-3DB95C9506C5}"/>
                  </a:ext>
                </a:extLst>
              </p:cNvPr>
              <p:cNvSpPr/>
              <p:nvPr/>
            </p:nvSpPr>
            <p:spPr>
              <a:xfrm>
                <a:off x="6308729" y="2406890"/>
                <a:ext cx="487235" cy="142639"/>
              </a:xfrm>
              <a:custGeom>
                <a:avLst/>
                <a:gdLst>
                  <a:gd name="connsiteX0" fmla="*/ 0 w 487235"/>
                  <a:gd name="connsiteY0" fmla="*/ 0 h 142639"/>
                  <a:gd name="connsiteX1" fmla="*/ 206908 w 487235"/>
                  <a:gd name="connsiteY1" fmla="*/ 133489 h 142639"/>
                  <a:gd name="connsiteX2" fmla="*/ 487235 w 487235"/>
                  <a:gd name="connsiteY2" fmla="*/ 120140 h 142639"/>
                </a:gdLst>
                <a:ahLst/>
                <a:cxnLst>
                  <a:cxn ang="0">
                    <a:pos x="connsiteX0" y="connsiteY0"/>
                  </a:cxn>
                  <a:cxn ang="0">
                    <a:pos x="connsiteX1" y="connsiteY1"/>
                  </a:cxn>
                  <a:cxn ang="0">
                    <a:pos x="connsiteX2" y="connsiteY2"/>
                  </a:cxn>
                </a:cxnLst>
                <a:rect l="l" t="t" r="r" b="b"/>
                <a:pathLst>
                  <a:path w="487235" h="142639">
                    <a:moveTo>
                      <a:pt x="0" y="0"/>
                    </a:moveTo>
                    <a:cubicBezTo>
                      <a:pt x="62851" y="56733"/>
                      <a:pt x="125702" y="113466"/>
                      <a:pt x="206908" y="133489"/>
                    </a:cubicBezTo>
                    <a:cubicBezTo>
                      <a:pt x="288114" y="153512"/>
                      <a:pt x="387674" y="136826"/>
                      <a:pt x="487235" y="120140"/>
                    </a:cubicBezTo>
                  </a:path>
                </a:pathLst>
              </a:custGeom>
              <a:noFill/>
              <a:ln w="28575"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61" name="Rectangle 60">
                <a:extLst>
                  <a:ext uri="{FF2B5EF4-FFF2-40B4-BE49-F238E27FC236}">
                    <a16:creationId xmlns:a16="http://schemas.microsoft.com/office/drawing/2014/main" id="{4FDF7F2D-D926-6311-FB17-9DC0397916E0}"/>
                  </a:ext>
                </a:extLst>
              </p:cNvPr>
              <p:cNvSpPr/>
              <p:nvPr/>
            </p:nvSpPr>
            <p:spPr>
              <a:xfrm>
                <a:off x="6767328" y="2486179"/>
                <a:ext cx="1108524" cy="18360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nvGrpSpPr>
              <p:cNvPr id="62" name="Group 61">
                <a:extLst>
                  <a:ext uri="{FF2B5EF4-FFF2-40B4-BE49-F238E27FC236}">
                    <a16:creationId xmlns:a16="http://schemas.microsoft.com/office/drawing/2014/main" id="{AC0146CD-06CF-E32C-C7FD-51FBDF228ECC}"/>
                  </a:ext>
                </a:extLst>
              </p:cNvPr>
              <p:cNvGrpSpPr/>
              <p:nvPr/>
            </p:nvGrpSpPr>
            <p:grpSpPr>
              <a:xfrm rot="1980000">
                <a:off x="5345302" y="1788793"/>
                <a:ext cx="1108524" cy="466514"/>
                <a:chOff x="9008832" y="1859860"/>
                <a:chExt cx="1108524" cy="466514"/>
              </a:xfrm>
            </p:grpSpPr>
            <p:sp>
              <p:nvSpPr>
                <p:cNvPr id="64" name="Rectangle 63">
                  <a:extLst>
                    <a:ext uri="{FF2B5EF4-FFF2-40B4-BE49-F238E27FC236}">
                      <a16:creationId xmlns:a16="http://schemas.microsoft.com/office/drawing/2014/main" id="{E5AE1C62-9E62-990E-26B3-90DBA12F3AB7}"/>
                    </a:ext>
                  </a:extLst>
                </p:cNvPr>
                <p:cNvSpPr/>
                <p:nvPr/>
              </p:nvSpPr>
              <p:spPr>
                <a:xfrm>
                  <a:off x="9116100" y="1859860"/>
                  <a:ext cx="893989" cy="28291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sp>
              <p:nvSpPr>
                <p:cNvPr id="65" name="Rectangle 64">
                  <a:extLst>
                    <a:ext uri="{FF2B5EF4-FFF2-40B4-BE49-F238E27FC236}">
                      <a16:creationId xmlns:a16="http://schemas.microsoft.com/office/drawing/2014/main" id="{02386E4D-7C27-99C8-24E4-F7D25D9F653E}"/>
                    </a:ext>
                  </a:extLst>
                </p:cNvPr>
                <p:cNvSpPr/>
                <p:nvPr/>
              </p:nvSpPr>
              <p:spPr>
                <a:xfrm>
                  <a:off x="9008832" y="2142772"/>
                  <a:ext cx="1108524" cy="183602"/>
                </a:xfrm>
                <a:prstGeom prst="rect">
                  <a:avLst/>
                </a:prstGeom>
                <a:solidFill>
                  <a:srgbClr val="FFC000"/>
                </a:solidFill>
                <a:ln w="12700"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sp>
            <p:nvSpPr>
              <p:cNvPr id="63" name="Freeform 359">
                <a:extLst>
                  <a:ext uri="{FF2B5EF4-FFF2-40B4-BE49-F238E27FC236}">
                    <a16:creationId xmlns:a16="http://schemas.microsoft.com/office/drawing/2014/main" id="{F1443897-DCC0-9BEB-283A-8569760AAFCA}"/>
                  </a:ext>
                </a:extLst>
              </p:cNvPr>
              <p:cNvSpPr/>
              <p:nvPr/>
            </p:nvSpPr>
            <p:spPr>
              <a:xfrm>
                <a:off x="6280660" y="2462873"/>
                <a:ext cx="487235" cy="142639"/>
              </a:xfrm>
              <a:custGeom>
                <a:avLst/>
                <a:gdLst>
                  <a:gd name="connsiteX0" fmla="*/ 0 w 487235"/>
                  <a:gd name="connsiteY0" fmla="*/ 0 h 142639"/>
                  <a:gd name="connsiteX1" fmla="*/ 206908 w 487235"/>
                  <a:gd name="connsiteY1" fmla="*/ 133489 h 142639"/>
                  <a:gd name="connsiteX2" fmla="*/ 487235 w 487235"/>
                  <a:gd name="connsiteY2" fmla="*/ 120140 h 142639"/>
                </a:gdLst>
                <a:ahLst/>
                <a:cxnLst>
                  <a:cxn ang="0">
                    <a:pos x="connsiteX0" y="connsiteY0"/>
                  </a:cxn>
                  <a:cxn ang="0">
                    <a:pos x="connsiteX1" y="connsiteY1"/>
                  </a:cxn>
                  <a:cxn ang="0">
                    <a:pos x="connsiteX2" y="connsiteY2"/>
                  </a:cxn>
                </a:cxnLst>
                <a:rect l="l" t="t" r="r" b="b"/>
                <a:pathLst>
                  <a:path w="487235" h="142639">
                    <a:moveTo>
                      <a:pt x="0" y="0"/>
                    </a:moveTo>
                    <a:cubicBezTo>
                      <a:pt x="62851" y="56733"/>
                      <a:pt x="125702" y="113466"/>
                      <a:pt x="206908" y="133489"/>
                    </a:cubicBezTo>
                    <a:cubicBezTo>
                      <a:pt x="288114" y="153512"/>
                      <a:pt x="387674" y="136826"/>
                      <a:pt x="487235" y="120140"/>
                    </a:cubicBezTo>
                  </a:path>
                </a:pathLst>
              </a:custGeom>
              <a:noFill/>
              <a:ln w="28575" cap="flat" cmpd="sng" algn="ctr">
                <a:solidFill>
                  <a:srgbClr val="6C4F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57" name="Straight Connector 56">
              <a:extLst>
                <a:ext uri="{FF2B5EF4-FFF2-40B4-BE49-F238E27FC236}">
                  <a16:creationId xmlns:a16="http://schemas.microsoft.com/office/drawing/2014/main" id="{6A812597-1597-B2C5-642E-260609705B7D}"/>
                </a:ext>
              </a:extLst>
            </p:cNvPr>
            <p:cNvCxnSpPr/>
            <p:nvPr/>
          </p:nvCxnSpPr>
          <p:spPr>
            <a:xfrm>
              <a:off x="8139958" y="2936759"/>
              <a:ext cx="500584" cy="0"/>
            </a:xfrm>
            <a:prstGeom prst="line">
              <a:avLst/>
            </a:prstGeom>
            <a:noFill/>
            <a:ln w="57150" cap="flat" cmpd="sng" algn="ctr">
              <a:solidFill>
                <a:sysClr val="window" lastClr="FFFFFF">
                  <a:lumMod val="85000"/>
                </a:sysClr>
              </a:solidFill>
              <a:prstDash val="solid"/>
              <a:miter lim="800000"/>
            </a:ln>
            <a:effectLst/>
          </p:spPr>
        </p:cxnSp>
        <p:cxnSp>
          <p:nvCxnSpPr>
            <p:cNvPr id="58" name="Straight Connector 57">
              <a:extLst>
                <a:ext uri="{FF2B5EF4-FFF2-40B4-BE49-F238E27FC236}">
                  <a16:creationId xmlns:a16="http://schemas.microsoft.com/office/drawing/2014/main" id="{BBB94199-6A49-97A0-2B1E-FAEC58C73D53}"/>
                </a:ext>
              </a:extLst>
            </p:cNvPr>
            <p:cNvCxnSpPr/>
            <p:nvPr/>
          </p:nvCxnSpPr>
          <p:spPr>
            <a:xfrm>
              <a:off x="8139958" y="3736582"/>
              <a:ext cx="500584" cy="0"/>
            </a:xfrm>
            <a:prstGeom prst="line">
              <a:avLst/>
            </a:prstGeom>
            <a:noFill/>
            <a:ln w="57150" cap="flat" cmpd="sng" algn="ctr">
              <a:solidFill>
                <a:sysClr val="window" lastClr="FFFFFF">
                  <a:lumMod val="85000"/>
                </a:sysClr>
              </a:solidFill>
              <a:prstDash val="solid"/>
              <a:miter lim="800000"/>
            </a:ln>
            <a:effectLst/>
          </p:spPr>
        </p:cxnSp>
        <p:sp>
          <p:nvSpPr>
            <p:cNvPr id="59" name="Freeform 355">
              <a:extLst>
                <a:ext uri="{FF2B5EF4-FFF2-40B4-BE49-F238E27FC236}">
                  <a16:creationId xmlns:a16="http://schemas.microsoft.com/office/drawing/2014/main" id="{6B77EBAC-498C-E6DC-F53A-AEA5F2662739}"/>
                </a:ext>
              </a:extLst>
            </p:cNvPr>
            <p:cNvSpPr/>
            <p:nvPr/>
          </p:nvSpPr>
          <p:spPr>
            <a:xfrm>
              <a:off x="8138205" y="4248147"/>
              <a:ext cx="930894" cy="1651597"/>
            </a:xfrm>
            <a:custGeom>
              <a:avLst/>
              <a:gdLst>
                <a:gd name="connsiteX0" fmla="*/ 0 w 1285750"/>
                <a:gd name="connsiteY0" fmla="*/ 0 h 2281185"/>
                <a:gd name="connsiteX1" fmla="*/ 1285750 w 1285750"/>
                <a:gd name="connsiteY1" fmla="*/ 0 h 2281185"/>
                <a:gd name="connsiteX2" fmla="*/ 1285435 w 1285750"/>
                <a:gd name="connsiteY2" fmla="*/ 7966 h 2281185"/>
                <a:gd name="connsiteX3" fmla="*/ 1259362 w 1285750"/>
                <a:gd name="connsiteY3" fmla="*/ 208356 h 2281185"/>
                <a:gd name="connsiteX4" fmla="*/ 905617 w 1285750"/>
                <a:gd name="connsiteY4" fmla="*/ 1917016 h 2281185"/>
                <a:gd name="connsiteX5" fmla="*/ 458428 w 1285750"/>
                <a:gd name="connsiteY5" fmla="*/ 2130598 h 2281185"/>
                <a:gd name="connsiteX6" fmla="*/ 21604 w 1285750"/>
                <a:gd name="connsiteY6" fmla="*/ 165891 h 228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5750" h="2281185">
                  <a:moveTo>
                    <a:pt x="0" y="0"/>
                  </a:moveTo>
                  <a:lnTo>
                    <a:pt x="1285750" y="0"/>
                  </a:lnTo>
                  <a:lnTo>
                    <a:pt x="1285435" y="7966"/>
                  </a:lnTo>
                  <a:cubicBezTo>
                    <a:pt x="1282167" y="47752"/>
                    <a:pt x="1274380" y="107961"/>
                    <a:pt x="1259362" y="208356"/>
                  </a:cubicBezTo>
                  <a:cubicBezTo>
                    <a:pt x="1199292" y="609936"/>
                    <a:pt x="985712" y="1670061"/>
                    <a:pt x="905617" y="1917016"/>
                  </a:cubicBezTo>
                  <a:cubicBezTo>
                    <a:pt x="825522" y="2163971"/>
                    <a:pt x="611941" y="2469883"/>
                    <a:pt x="458428" y="2130598"/>
                  </a:cubicBezTo>
                  <a:cubicBezTo>
                    <a:pt x="324104" y="1833724"/>
                    <a:pt x="123350" y="872533"/>
                    <a:pt x="21604" y="165891"/>
                  </a:cubicBezTo>
                  <a:close/>
                </a:path>
              </a:pathLst>
            </a:custGeom>
            <a:solidFill>
              <a:srgbClr val="70AD47">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66" name="Graphic 43" descr="Database with solid fill">
            <a:extLst>
              <a:ext uri="{FF2B5EF4-FFF2-40B4-BE49-F238E27FC236}">
                <a16:creationId xmlns:a16="http://schemas.microsoft.com/office/drawing/2014/main" id="{35F98B22-A4F9-47D5-4044-D5D59C321CD5}"/>
              </a:ext>
            </a:extLst>
          </p:cNvPr>
          <p:cNvGrpSpPr/>
          <p:nvPr/>
        </p:nvGrpSpPr>
        <p:grpSpPr>
          <a:xfrm>
            <a:off x="11132008" y="5267571"/>
            <a:ext cx="394263" cy="535071"/>
            <a:chOff x="5829300" y="3067050"/>
            <a:chExt cx="533400" cy="723900"/>
          </a:xfrm>
          <a:solidFill>
            <a:srgbClr val="000000"/>
          </a:solidFill>
        </p:grpSpPr>
        <p:sp>
          <p:nvSpPr>
            <p:cNvPr id="67" name="Freeform: Shape 55">
              <a:extLst>
                <a:ext uri="{FF2B5EF4-FFF2-40B4-BE49-F238E27FC236}">
                  <a16:creationId xmlns:a16="http://schemas.microsoft.com/office/drawing/2014/main" id="{323C1E64-AD0A-5ECC-64A5-EB1AC049147E}"/>
                </a:ext>
              </a:extLst>
            </p:cNvPr>
            <p:cNvSpPr/>
            <p:nvPr/>
          </p:nvSpPr>
          <p:spPr>
            <a:xfrm>
              <a:off x="5829300" y="30670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68" name="Freeform: Shape 56">
              <a:extLst>
                <a:ext uri="{FF2B5EF4-FFF2-40B4-BE49-F238E27FC236}">
                  <a16:creationId xmlns:a16="http://schemas.microsoft.com/office/drawing/2014/main" id="{A51066AD-2318-D867-5BD2-C427B2CE0EC4}"/>
                </a:ext>
              </a:extLst>
            </p:cNvPr>
            <p:cNvSpPr/>
            <p:nvPr/>
          </p:nvSpPr>
          <p:spPr>
            <a:xfrm>
              <a:off x="5829300" y="3181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69" name="Freeform: Shape 57">
              <a:extLst>
                <a:ext uri="{FF2B5EF4-FFF2-40B4-BE49-F238E27FC236}">
                  <a16:creationId xmlns:a16="http://schemas.microsoft.com/office/drawing/2014/main" id="{C6B43458-467B-EA7C-2152-E278496E4308}"/>
                </a:ext>
              </a:extLst>
            </p:cNvPr>
            <p:cNvSpPr/>
            <p:nvPr/>
          </p:nvSpPr>
          <p:spPr>
            <a:xfrm>
              <a:off x="5829300" y="33718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70" name="Freeform: Shape 58">
              <a:extLst>
                <a:ext uri="{FF2B5EF4-FFF2-40B4-BE49-F238E27FC236}">
                  <a16:creationId xmlns:a16="http://schemas.microsoft.com/office/drawing/2014/main" id="{6C7E0A1E-B6F8-D7BB-B920-01D9600F50E5}"/>
                </a:ext>
              </a:extLst>
            </p:cNvPr>
            <p:cNvSpPr/>
            <p:nvPr/>
          </p:nvSpPr>
          <p:spPr>
            <a:xfrm>
              <a:off x="5829300" y="3562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grpSp>
      <p:grpSp>
        <p:nvGrpSpPr>
          <p:cNvPr id="71" name="Group 70">
            <a:extLst>
              <a:ext uri="{FF2B5EF4-FFF2-40B4-BE49-F238E27FC236}">
                <a16:creationId xmlns:a16="http://schemas.microsoft.com/office/drawing/2014/main" id="{2C8474C3-ABCD-59A2-8525-7A61E663D618}"/>
              </a:ext>
            </a:extLst>
          </p:cNvPr>
          <p:cNvGrpSpPr/>
          <p:nvPr/>
        </p:nvGrpSpPr>
        <p:grpSpPr>
          <a:xfrm>
            <a:off x="11365740" y="5645307"/>
            <a:ext cx="335463" cy="432855"/>
            <a:chOff x="2927163" y="4383664"/>
            <a:chExt cx="387316" cy="499763"/>
          </a:xfrm>
        </p:grpSpPr>
        <p:sp>
          <p:nvSpPr>
            <p:cNvPr id="72" name="Freeform: Shape 47">
              <a:extLst>
                <a:ext uri="{FF2B5EF4-FFF2-40B4-BE49-F238E27FC236}">
                  <a16:creationId xmlns:a16="http://schemas.microsoft.com/office/drawing/2014/main" id="{48619EFF-C65C-15E4-7121-16393066177D}"/>
                </a:ext>
              </a:extLst>
            </p:cNvPr>
            <p:cNvSpPr/>
            <p:nvPr/>
          </p:nvSpPr>
          <p:spPr>
            <a:xfrm>
              <a:off x="2927163" y="4383664"/>
              <a:ext cx="387316" cy="499763"/>
            </a:xfrm>
            <a:custGeom>
              <a:avLst/>
              <a:gdLst>
                <a:gd name="connsiteX0" fmla="*/ 37482 w 387316"/>
                <a:gd name="connsiteY0" fmla="*/ 462281 h 499763"/>
                <a:gd name="connsiteX1" fmla="*/ 37482 w 387316"/>
                <a:gd name="connsiteY1" fmla="*/ 37482 h 499763"/>
                <a:gd name="connsiteX2" fmla="*/ 193658 w 387316"/>
                <a:gd name="connsiteY2" fmla="*/ 37482 h 499763"/>
                <a:gd name="connsiteX3" fmla="*/ 193658 w 387316"/>
                <a:gd name="connsiteY3" fmla="*/ 168670 h 499763"/>
                <a:gd name="connsiteX4" fmla="*/ 349834 w 387316"/>
                <a:gd name="connsiteY4" fmla="*/ 168670 h 499763"/>
                <a:gd name="connsiteX5" fmla="*/ 349834 w 387316"/>
                <a:gd name="connsiteY5" fmla="*/ 462281 h 499763"/>
                <a:gd name="connsiteX6" fmla="*/ 37482 w 387316"/>
                <a:gd name="connsiteY6" fmla="*/ 462281 h 499763"/>
                <a:gd name="connsiteX7" fmla="*/ 231141 w 387316"/>
                <a:gd name="connsiteY7" fmla="*/ 53100 h 499763"/>
                <a:gd name="connsiteX8" fmla="*/ 309229 w 387316"/>
                <a:gd name="connsiteY8" fmla="*/ 131188 h 499763"/>
                <a:gd name="connsiteX9" fmla="*/ 231141 w 387316"/>
                <a:gd name="connsiteY9" fmla="*/ 131188 h 499763"/>
                <a:gd name="connsiteX10" fmla="*/ 231141 w 387316"/>
                <a:gd name="connsiteY10" fmla="*/ 53100 h 499763"/>
                <a:gd name="connsiteX11" fmla="*/ 231141 w 387316"/>
                <a:gd name="connsiteY11" fmla="*/ 0 h 499763"/>
                <a:gd name="connsiteX12" fmla="*/ 0 w 387316"/>
                <a:gd name="connsiteY12" fmla="*/ 0 h 499763"/>
                <a:gd name="connsiteX13" fmla="*/ 0 w 387316"/>
                <a:gd name="connsiteY13" fmla="*/ 499763 h 499763"/>
                <a:gd name="connsiteX14" fmla="*/ 387317 w 387316"/>
                <a:gd name="connsiteY14" fmla="*/ 499763 h 499763"/>
                <a:gd name="connsiteX15" fmla="*/ 387317 w 387316"/>
                <a:gd name="connsiteY15" fmla="*/ 137435 h 499763"/>
                <a:gd name="connsiteX16" fmla="*/ 231141 w 387316"/>
                <a:gd name="connsiteY16" fmla="*/ 0 h 49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316" h="499763">
                  <a:moveTo>
                    <a:pt x="37482" y="462281"/>
                  </a:moveTo>
                  <a:lnTo>
                    <a:pt x="37482" y="37482"/>
                  </a:lnTo>
                  <a:lnTo>
                    <a:pt x="193658" y="37482"/>
                  </a:lnTo>
                  <a:lnTo>
                    <a:pt x="193658" y="168670"/>
                  </a:lnTo>
                  <a:lnTo>
                    <a:pt x="349834" y="168670"/>
                  </a:lnTo>
                  <a:lnTo>
                    <a:pt x="349834" y="462281"/>
                  </a:lnTo>
                  <a:lnTo>
                    <a:pt x="37482" y="462281"/>
                  </a:lnTo>
                  <a:close/>
                  <a:moveTo>
                    <a:pt x="231141" y="53100"/>
                  </a:moveTo>
                  <a:lnTo>
                    <a:pt x="309229" y="131188"/>
                  </a:lnTo>
                  <a:lnTo>
                    <a:pt x="231141" y="131188"/>
                  </a:lnTo>
                  <a:lnTo>
                    <a:pt x="231141" y="53100"/>
                  </a:lnTo>
                  <a:close/>
                  <a:moveTo>
                    <a:pt x="231141" y="0"/>
                  </a:moveTo>
                  <a:lnTo>
                    <a:pt x="0" y="0"/>
                  </a:lnTo>
                  <a:lnTo>
                    <a:pt x="0" y="499763"/>
                  </a:lnTo>
                  <a:lnTo>
                    <a:pt x="387317" y="499763"/>
                  </a:lnTo>
                  <a:lnTo>
                    <a:pt x="387317" y="137435"/>
                  </a:lnTo>
                  <a:lnTo>
                    <a:pt x="231141"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73" name="Freeform: Shape 48">
              <a:extLst>
                <a:ext uri="{FF2B5EF4-FFF2-40B4-BE49-F238E27FC236}">
                  <a16:creationId xmlns:a16="http://schemas.microsoft.com/office/drawing/2014/main" id="{D8384040-5A37-C747-2652-DDA5E7782BE0}"/>
                </a:ext>
              </a:extLst>
            </p:cNvPr>
            <p:cNvSpPr/>
            <p:nvPr/>
          </p:nvSpPr>
          <p:spPr>
            <a:xfrm>
              <a:off x="3002128" y="4614804"/>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74" name="Freeform: Shape 49">
              <a:extLst>
                <a:ext uri="{FF2B5EF4-FFF2-40B4-BE49-F238E27FC236}">
                  <a16:creationId xmlns:a16="http://schemas.microsoft.com/office/drawing/2014/main" id="{1AC27ECC-9ECB-2DA6-76FF-683808F4F22C}"/>
                </a:ext>
              </a:extLst>
            </p:cNvPr>
            <p:cNvSpPr/>
            <p:nvPr/>
          </p:nvSpPr>
          <p:spPr>
            <a:xfrm>
              <a:off x="3002128" y="4564828"/>
              <a:ext cx="81211" cy="24988"/>
            </a:xfrm>
            <a:custGeom>
              <a:avLst/>
              <a:gdLst>
                <a:gd name="connsiteX0" fmla="*/ 0 w 81211"/>
                <a:gd name="connsiteY0" fmla="*/ 0 h 24988"/>
                <a:gd name="connsiteX1" fmla="*/ 81212 w 81211"/>
                <a:gd name="connsiteY1" fmla="*/ 0 h 24988"/>
                <a:gd name="connsiteX2" fmla="*/ 81212 w 81211"/>
                <a:gd name="connsiteY2" fmla="*/ 24988 h 24988"/>
                <a:gd name="connsiteX3" fmla="*/ 0 w 81211"/>
                <a:gd name="connsiteY3" fmla="*/ 24988 h 24988"/>
              </a:gdLst>
              <a:ahLst/>
              <a:cxnLst>
                <a:cxn ang="0">
                  <a:pos x="connsiteX0" y="connsiteY0"/>
                </a:cxn>
                <a:cxn ang="0">
                  <a:pos x="connsiteX1" y="connsiteY1"/>
                </a:cxn>
                <a:cxn ang="0">
                  <a:pos x="connsiteX2" y="connsiteY2"/>
                </a:cxn>
                <a:cxn ang="0">
                  <a:pos x="connsiteX3" y="connsiteY3"/>
                </a:cxn>
              </a:cxnLst>
              <a:rect l="l" t="t" r="r" b="b"/>
              <a:pathLst>
                <a:path w="81211" h="24988">
                  <a:moveTo>
                    <a:pt x="0" y="0"/>
                  </a:moveTo>
                  <a:lnTo>
                    <a:pt x="81212" y="0"/>
                  </a:lnTo>
                  <a:lnTo>
                    <a:pt x="81212"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75" name="Freeform: Shape 50">
              <a:extLst>
                <a:ext uri="{FF2B5EF4-FFF2-40B4-BE49-F238E27FC236}">
                  <a16:creationId xmlns:a16="http://schemas.microsoft.com/office/drawing/2014/main" id="{702C93AE-2DA0-7ABC-04B6-E0D2DDCFA354}"/>
                </a:ext>
              </a:extLst>
            </p:cNvPr>
            <p:cNvSpPr/>
            <p:nvPr/>
          </p:nvSpPr>
          <p:spPr>
            <a:xfrm>
              <a:off x="3002128" y="4664781"/>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76" name="Freeform: Shape 51">
              <a:extLst>
                <a:ext uri="{FF2B5EF4-FFF2-40B4-BE49-F238E27FC236}">
                  <a16:creationId xmlns:a16="http://schemas.microsoft.com/office/drawing/2014/main" id="{A595E987-DEB5-6430-B463-98E9B5502004}"/>
                </a:ext>
              </a:extLst>
            </p:cNvPr>
            <p:cNvSpPr/>
            <p:nvPr/>
          </p:nvSpPr>
          <p:spPr>
            <a:xfrm>
              <a:off x="3002128" y="4714757"/>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77" name="Freeform: Shape 52">
              <a:extLst>
                <a:ext uri="{FF2B5EF4-FFF2-40B4-BE49-F238E27FC236}">
                  <a16:creationId xmlns:a16="http://schemas.microsoft.com/office/drawing/2014/main" id="{C2A27CBE-12E6-9A95-6695-1B9EFD64D2F1}"/>
                </a:ext>
              </a:extLst>
            </p:cNvPr>
            <p:cNvSpPr/>
            <p:nvPr/>
          </p:nvSpPr>
          <p:spPr>
            <a:xfrm>
              <a:off x="3002128" y="4764733"/>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grpSp>
    </p:spTree>
    <p:extLst>
      <p:ext uri="{BB962C8B-B14F-4D97-AF65-F5344CB8AC3E}">
        <p14:creationId xmlns:p14="http://schemas.microsoft.com/office/powerpoint/2010/main" val="3396701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C4F0BA3E-00F8-0B7A-38FD-5CA243EB7167}"/>
              </a:ext>
            </a:extLst>
          </p:cNvPr>
          <p:cNvGrpSpPr/>
          <p:nvPr/>
        </p:nvGrpSpPr>
        <p:grpSpPr>
          <a:xfrm>
            <a:off x="3072798" y="2197326"/>
            <a:ext cx="5761416" cy="1905254"/>
            <a:chOff x="1866298" y="825726"/>
            <a:chExt cx="5761416" cy="1905254"/>
          </a:xfrm>
        </p:grpSpPr>
        <p:cxnSp>
          <p:nvCxnSpPr>
            <p:cNvPr id="28" name="Straight Connector 27">
              <a:extLst>
                <a:ext uri="{FF2B5EF4-FFF2-40B4-BE49-F238E27FC236}">
                  <a16:creationId xmlns:a16="http://schemas.microsoft.com/office/drawing/2014/main" id="{4C081E17-0F3B-98D7-D490-D7BDEC513C72}"/>
                </a:ext>
              </a:extLst>
            </p:cNvPr>
            <p:cNvCxnSpPr>
              <a:cxnSpLocks/>
            </p:cNvCxnSpPr>
            <p:nvPr/>
          </p:nvCxnSpPr>
          <p:spPr>
            <a:xfrm flipH="1">
              <a:off x="5886195" y="1984180"/>
              <a:ext cx="1515269" cy="0"/>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5C9EA134-C837-B76F-2926-11FEED455067}"/>
                </a:ext>
              </a:extLst>
            </p:cNvPr>
            <p:cNvSpPr/>
            <p:nvPr/>
          </p:nvSpPr>
          <p:spPr>
            <a:xfrm rot="18373617">
              <a:off x="5825976" y="1044591"/>
              <a:ext cx="1516755" cy="1856024"/>
            </a:xfrm>
            <a:custGeom>
              <a:avLst/>
              <a:gdLst>
                <a:gd name="connsiteX0" fmla="*/ 131965 w 1757944"/>
                <a:gd name="connsiteY0" fmla="*/ 19792 h 1915424"/>
                <a:gd name="connsiteX1" fmla="*/ 500265 w 1757944"/>
                <a:gd name="connsiteY1" fmla="*/ 102342 h 1915424"/>
                <a:gd name="connsiteX2" fmla="*/ 716165 w 1757944"/>
                <a:gd name="connsiteY2" fmla="*/ 711942 h 1915424"/>
                <a:gd name="connsiteX3" fmla="*/ 1421015 w 1757944"/>
                <a:gd name="connsiteY3" fmla="*/ 1245342 h 1915424"/>
                <a:gd name="connsiteX4" fmla="*/ 1751215 w 1757944"/>
                <a:gd name="connsiteY4" fmla="*/ 1854942 h 1915424"/>
                <a:gd name="connsiteX5" fmla="*/ 1141615 w 1757944"/>
                <a:gd name="connsiteY5" fmla="*/ 1797792 h 1915424"/>
                <a:gd name="connsiteX6" fmla="*/ 297065 w 1757944"/>
                <a:gd name="connsiteY6" fmla="*/ 1010392 h 1915424"/>
                <a:gd name="connsiteX7" fmla="*/ 4965 w 1757944"/>
                <a:gd name="connsiteY7" fmla="*/ 311892 h 1915424"/>
                <a:gd name="connsiteX8" fmla="*/ 131965 w 1757944"/>
                <a:gd name="connsiteY8" fmla="*/ 19792 h 1915424"/>
                <a:gd name="connsiteX0" fmla="*/ 131965 w 1766677"/>
                <a:gd name="connsiteY0" fmla="*/ 19792 h 1967482"/>
                <a:gd name="connsiteX1" fmla="*/ 500265 w 1766677"/>
                <a:gd name="connsiteY1" fmla="*/ 102342 h 1967482"/>
                <a:gd name="connsiteX2" fmla="*/ 716165 w 1766677"/>
                <a:gd name="connsiteY2" fmla="*/ 711942 h 1967482"/>
                <a:gd name="connsiteX3" fmla="*/ 1421015 w 1766677"/>
                <a:gd name="connsiteY3" fmla="*/ 1245342 h 1967482"/>
                <a:gd name="connsiteX4" fmla="*/ 1751215 w 1766677"/>
                <a:gd name="connsiteY4" fmla="*/ 1854942 h 1967482"/>
                <a:gd name="connsiteX5" fmla="*/ 1141615 w 1766677"/>
                <a:gd name="connsiteY5" fmla="*/ 1797792 h 1967482"/>
                <a:gd name="connsiteX6" fmla="*/ 297065 w 1766677"/>
                <a:gd name="connsiteY6" fmla="*/ 1010392 h 1967482"/>
                <a:gd name="connsiteX7" fmla="*/ 4965 w 1766677"/>
                <a:gd name="connsiteY7" fmla="*/ 311892 h 1967482"/>
                <a:gd name="connsiteX8" fmla="*/ 131965 w 1766677"/>
                <a:gd name="connsiteY8" fmla="*/ 19792 h 1967482"/>
                <a:gd name="connsiteX0" fmla="*/ 131965 w 1755154"/>
                <a:gd name="connsiteY0" fmla="*/ 19792 h 1915424"/>
                <a:gd name="connsiteX1" fmla="*/ 500265 w 1755154"/>
                <a:gd name="connsiteY1" fmla="*/ 102342 h 1915424"/>
                <a:gd name="connsiteX2" fmla="*/ 716165 w 1755154"/>
                <a:gd name="connsiteY2" fmla="*/ 711942 h 1915424"/>
                <a:gd name="connsiteX3" fmla="*/ 1370215 w 1755154"/>
                <a:gd name="connsiteY3" fmla="*/ 1245342 h 1915424"/>
                <a:gd name="connsiteX4" fmla="*/ 1751215 w 1755154"/>
                <a:gd name="connsiteY4" fmla="*/ 1854942 h 1915424"/>
                <a:gd name="connsiteX5" fmla="*/ 1141615 w 1755154"/>
                <a:gd name="connsiteY5" fmla="*/ 1797792 h 1915424"/>
                <a:gd name="connsiteX6" fmla="*/ 297065 w 1755154"/>
                <a:gd name="connsiteY6" fmla="*/ 1010392 h 1915424"/>
                <a:gd name="connsiteX7" fmla="*/ 4965 w 1755154"/>
                <a:gd name="connsiteY7" fmla="*/ 311892 h 1915424"/>
                <a:gd name="connsiteX8" fmla="*/ 131965 w 1755154"/>
                <a:gd name="connsiteY8" fmla="*/ 19792 h 1915424"/>
                <a:gd name="connsiteX0" fmla="*/ 131965 w 1755432"/>
                <a:gd name="connsiteY0" fmla="*/ 19792 h 1915424"/>
                <a:gd name="connsiteX1" fmla="*/ 500265 w 1755432"/>
                <a:gd name="connsiteY1" fmla="*/ 102342 h 1915424"/>
                <a:gd name="connsiteX2" fmla="*/ 716165 w 1755432"/>
                <a:gd name="connsiteY2" fmla="*/ 711942 h 1915424"/>
                <a:gd name="connsiteX3" fmla="*/ 1370215 w 1755432"/>
                <a:gd name="connsiteY3" fmla="*/ 1245342 h 1915424"/>
                <a:gd name="connsiteX4" fmla="*/ 1751215 w 1755432"/>
                <a:gd name="connsiteY4" fmla="*/ 1854942 h 1915424"/>
                <a:gd name="connsiteX5" fmla="*/ 1141615 w 1755432"/>
                <a:gd name="connsiteY5" fmla="*/ 1797792 h 1915424"/>
                <a:gd name="connsiteX6" fmla="*/ 297065 w 1755432"/>
                <a:gd name="connsiteY6" fmla="*/ 1010392 h 1915424"/>
                <a:gd name="connsiteX7" fmla="*/ 4965 w 1755432"/>
                <a:gd name="connsiteY7" fmla="*/ 311892 h 1915424"/>
                <a:gd name="connsiteX8" fmla="*/ 131965 w 1755432"/>
                <a:gd name="connsiteY8" fmla="*/ 19792 h 1915424"/>
                <a:gd name="connsiteX0" fmla="*/ 131965 w 1698809"/>
                <a:gd name="connsiteY0" fmla="*/ 19792 h 1919656"/>
                <a:gd name="connsiteX1" fmla="*/ 500265 w 1698809"/>
                <a:gd name="connsiteY1" fmla="*/ 102342 h 1919656"/>
                <a:gd name="connsiteX2" fmla="*/ 716165 w 1698809"/>
                <a:gd name="connsiteY2" fmla="*/ 711942 h 1919656"/>
                <a:gd name="connsiteX3" fmla="*/ 1370215 w 1698809"/>
                <a:gd name="connsiteY3" fmla="*/ 1245342 h 1919656"/>
                <a:gd name="connsiteX4" fmla="*/ 1694065 w 1698809"/>
                <a:gd name="connsiteY4" fmla="*/ 1861292 h 1919656"/>
                <a:gd name="connsiteX5" fmla="*/ 1141615 w 1698809"/>
                <a:gd name="connsiteY5" fmla="*/ 1797792 h 1919656"/>
                <a:gd name="connsiteX6" fmla="*/ 297065 w 1698809"/>
                <a:gd name="connsiteY6" fmla="*/ 1010392 h 1919656"/>
                <a:gd name="connsiteX7" fmla="*/ 4965 w 1698809"/>
                <a:gd name="connsiteY7" fmla="*/ 311892 h 1919656"/>
                <a:gd name="connsiteX8" fmla="*/ 131965 w 1698809"/>
                <a:gd name="connsiteY8" fmla="*/ 19792 h 1919656"/>
                <a:gd name="connsiteX0" fmla="*/ 131965 w 1701426"/>
                <a:gd name="connsiteY0" fmla="*/ 19792 h 1919656"/>
                <a:gd name="connsiteX1" fmla="*/ 500265 w 1701426"/>
                <a:gd name="connsiteY1" fmla="*/ 102342 h 1919656"/>
                <a:gd name="connsiteX2" fmla="*/ 716165 w 1701426"/>
                <a:gd name="connsiteY2" fmla="*/ 711942 h 1919656"/>
                <a:gd name="connsiteX3" fmla="*/ 1370215 w 1701426"/>
                <a:gd name="connsiteY3" fmla="*/ 1245342 h 1919656"/>
                <a:gd name="connsiteX4" fmla="*/ 1694065 w 1701426"/>
                <a:gd name="connsiteY4" fmla="*/ 1861292 h 1919656"/>
                <a:gd name="connsiteX5" fmla="*/ 1141615 w 1701426"/>
                <a:gd name="connsiteY5" fmla="*/ 1797792 h 1919656"/>
                <a:gd name="connsiteX6" fmla="*/ 297065 w 1701426"/>
                <a:gd name="connsiteY6" fmla="*/ 1010392 h 1919656"/>
                <a:gd name="connsiteX7" fmla="*/ 4965 w 1701426"/>
                <a:gd name="connsiteY7" fmla="*/ 311892 h 1919656"/>
                <a:gd name="connsiteX8" fmla="*/ 131965 w 1701426"/>
                <a:gd name="connsiteY8" fmla="*/ 19792 h 1919656"/>
                <a:gd name="connsiteX0" fmla="*/ 131965 w 1699797"/>
                <a:gd name="connsiteY0" fmla="*/ 19792 h 1917858"/>
                <a:gd name="connsiteX1" fmla="*/ 500265 w 1699797"/>
                <a:gd name="connsiteY1" fmla="*/ 102342 h 1917858"/>
                <a:gd name="connsiteX2" fmla="*/ 716165 w 1699797"/>
                <a:gd name="connsiteY2" fmla="*/ 711942 h 1917858"/>
                <a:gd name="connsiteX3" fmla="*/ 1351165 w 1699797"/>
                <a:gd name="connsiteY3" fmla="*/ 1270742 h 1917858"/>
                <a:gd name="connsiteX4" fmla="*/ 1694065 w 1699797"/>
                <a:gd name="connsiteY4" fmla="*/ 1861292 h 1917858"/>
                <a:gd name="connsiteX5" fmla="*/ 1141615 w 1699797"/>
                <a:gd name="connsiteY5" fmla="*/ 1797792 h 1917858"/>
                <a:gd name="connsiteX6" fmla="*/ 297065 w 1699797"/>
                <a:gd name="connsiteY6" fmla="*/ 1010392 h 1917858"/>
                <a:gd name="connsiteX7" fmla="*/ 4965 w 1699797"/>
                <a:gd name="connsiteY7" fmla="*/ 311892 h 1917858"/>
                <a:gd name="connsiteX8" fmla="*/ 131965 w 1699797"/>
                <a:gd name="connsiteY8" fmla="*/ 19792 h 1917858"/>
                <a:gd name="connsiteX0" fmla="*/ 131965 w 1720561"/>
                <a:gd name="connsiteY0" fmla="*/ 19792 h 1961858"/>
                <a:gd name="connsiteX1" fmla="*/ 500265 w 1720561"/>
                <a:gd name="connsiteY1" fmla="*/ 102342 h 1961858"/>
                <a:gd name="connsiteX2" fmla="*/ 716165 w 1720561"/>
                <a:gd name="connsiteY2" fmla="*/ 711942 h 1961858"/>
                <a:gd name="connsiteX3" fmla="*/ 1351165 w 1720561"/>
                <a:gd name="connsiteY3" fmla="*/ 1270742 h 1961858"/>
                <a:gd name="connsiteX4" fmla="*/ 1694065 w 1720561"/>
                <a:gd name="connsiteY4" fmla="*/ 1861292 h 1961858"/>
                <a:gd name="connsiteX5" fmla="*/ 1141615 w 1720561"/>
                <a:gd name="connsiteY5" fmla="*/ 1797792 h 1961858"/>
                <a:gd name="connsiteX6" fmla="*/ 297065 w 1720561"/>
                <a:gd name="connsiteY6" fmla="*/ 1010392 h 1961858"/>
                <a:gd name="connsiteX7" fmla="*/ 4965 w 1720561"/>
                <a:gd name="connsiteY7" fmla="*/ 311892 h 1961858"/>
                <a:gd name="connsiteX8" fmla="*/ 131965 w 1720561"/>
                <a:gd name="connsiteY8" fmla="*/ 19792 h 1961858"/>
                <a:gd name="connsiteX0" fmla="*/ 131965 w 1720668"/>
                <a:gd name="connsiteY0" fmla="*/ 19792 h 1927071"/>
                <a:gd name="connsiteX1" fmla="*/ 500265 w 1720668"/>
                <a:gd name="connsiteY1" fmla="*/ 102342 h 1927071"/>
                <a:gd name="connsiteX2" fmla="*/ 716165 w 1720668"/>
                <a:gd name="connsiteY2" fmla="*/ 711942 h 1927071"/>
                <a:gd name="connsiteX3" fmla="*/ 1351165 w 1720668"/>
                <a:gd name="connsiteY3" fmla="*/ 1270742 h 1927071"/>
                <a:gd name="connsiteX4" fmla="*/ 1700415 w 1720668"/>
                <a:gd name="connsiteY4" fmla="*/ 1810492 h 1927071"/>
                <a:gd name="connsiteX5" fmla="*/ 1141615 w 1720668"/>
                <a:gd name="connsiteY5" fmla="*/ 1797792 h 1927071"/>
                <a:gd name="connsiteX6" fmla="*/ 297065 w 1720668"/>
                <a:gd name="connsiteY6" fmla="*/ 1010392 h 1927071"/>
                <a:gd name="connsiteX7" fmla="*/ 4965 w 1720668"/>
                <a:gd name="connsiteY7" fmla="*/ 311892 h 1927071"/>
                <a:gd name="connsiteX8" fmla="*/ 131965 w 1720668"/>
                <a:gd name="connsiteY8" fmla="*/ 19792 h 1927071"/>
                <a:gd name="connsiteX0" fmla="*/ 131965 w 1757148"/>
                <a:gd name="connsiteY0" fmla="*/ 19792 h 1919019"/>
                <a:gd name="connsiteX1" fmla="*/ 500265 w 1757148"/>
                <a:gd name="connsiteY1" fmla="*/ 102342 h 1919019"/>
                <a:gd name="connsiteX2" fmla="*/ 716165 w 1757148"/>
                <a:gd name="connsiteY2" fmla="*/ 711942 h 1919019"/>
                <a:gd name="connsiteX3" fmla="*/ 1351165 w 1757148"/>
                <a:gd name="connsiteY3" fmla="*/ 1270742 h 1919019"/>
                <a:gd name="connsiteX4" fmla="*/ 1738515 w 1757148"/>
                <a:gd name="connsiteY4" fmla="*/ 1797792 h 1919019"/>
                <a:gd name="connsiteX5" fmla="*/ 1141615 w 1757148"/>
                <a:gd name="connsiteY5" fmla="*/ 1797792 h 1919019"/>
                <a:gd name="connsiteX6" fmla="*/ 297065 w 1757148"/>
                <a:gd name="connsiteY6" fmla="*/ 1010392 h 1919019"/>
                <a:gd name="connsiteX7" fmla="*/ 4965 w 1757148"/>
                <a:gd name="connsiteY7" fmla="*/ 311892 h 1919019"/>
                <a:gd name="connsiteX8" fmla="*/ 131965 w 1757148"/>
                <a:gd name="connsiteY8" fmla="*/ 19792 h 1919019"/>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49546"/>
                <a:gd name="connsiteY0" fmla="*/ 19792 h 1870670"/>
                <a:gd name="connsiteX1" fmla="*/ 500265 w 1749546"/>
                <a:gd name="connsiteY1" fmla="*/ 102342 h 1870670"/>
                <a:gd name="connsiteX2" fmla="*/ 716165 w 1749546"/>
                <a:gd name="connsiteY2" fmla="*/ 711942 h 1870670"/>
                <a:gd name="connsiteX3" fmla="*/ 1351165 w 1749546"/>
                <a:gd name="connsiteY3" fmla="*/ 1270742 h 1870670"/>
                <a:gd name="connsiteX4" fmla="*/ 1516265 w 1749546"/>
                <a:gd name="connsiteY4" fmla="*/ 1461243 h 1870670"/>
                <a:gd name="connsiteX5" fmla="*/ 1738515 w 1749546"/>
                <a:gd name="connsiteY5" fmla="*/ 1797792 h 1870670"/>
                <a:gd name="connsiteX6" fmla="*/ 1141615 w 1749546"/>
                <a:gd name="connsiteY6" fmla="*/ 1797792 h 1870670"/>
                <a:gd name="connsiteX7" fmla="*/ 297065 w 1749546"/>
                <a:gd name="connsiteY7" fmla="*/ 1010392 h 1870670"/>
                <a:gd name="connsiteX8" fmla="*/ 4965 w 1749546"/>
                <a:gd name="connsiteY8" fmla="*/ 311892 h 1870670"/>
                <a:gd name="connsiteX9" fmla="*/ 131965 w 1749546"/>
                <a:gd name="connsiteY9" fmla="*/ 19792 h 1870670"/>
                <a:gd name="connsiteX0" fmla="*/ 131965 w 1750975"/>
                <a:gd name="connsiteY0" fmla="*/ 19792 h 1870670"/>
                <a:gd name="connsiteX1" fmla="*/ 500265 w 1750975"/>
                <a:gd name="connsiteY1" fmla="*/ 102342 h 1870670"/>
                <a:gd name="connsiteX2" fmla="*/ 716165 w 1750975"/>
                <a:gd name="connsiteY2" fmla="*/ 711942 h 1870670"/>
                <a:gd name="connsiteX3" fmla="*/ 1351165 w 1750975"/>
                <a:gd name="connsiteY3" fmla="*/ 1270742 h 1870670"/>
                <a:gd name="connsiteX4" fmla="*/ 1516265 w 1750975"/>
                <a:gd name="connsiteY4" fmla="*/ 1461243 h 1870670"/>
                <a:gd name="connsiteX5" fmla="*/ 1738515 w 1750975"/>
                <a:gd name="connsiteY5" fmla="*/ 1797792 h 1870670"/>
                <a:gd name="connsiteX6" fmla="*/ 1141615 w 1750975"/>
                <a:gd name="connsiteY6" fmla="*/ 1797792 h 1870670"/>
                <a:gd name="connsiteX7" fmla="*/ 297065 w 1750975"/>
                <a:gd name="connsiteY7" fmla="*/ 1010392 h 1870670"/>
                <a:gd name="connsiteX8" fmla="*/ 4965 w 1750975"/>
                <a:gd name="connsiteY8" fmla="*/ 311892 h 1870670"/>
                <a:gd name="connsiteX9" fmla="*/ 131965 w 1750975"/>
                <a:gd name="connsiteY9" fmla="*/ 19792 h 1870670"/>
                <a:gd name="connsiteX0" fmla="*/ 131965 w 1750950"/>
                <a:gd name="connsiteY0" fmla="*/ 19792 h 1870670"/>
                <a:gd name="connsiteX1" fmla="*/ 500265 w 1750950"/>
                <a:gd name="connsiteY1" fmla="*/ 102342 h 1870670"/>
                <a:gd name="connsiteX2" fmla="*/ 716165 w 1750950"/>
                <a:gd name="connsiteY2" fmla="*/ 711942 h 1870670"/>
                <a:gd name="connsiteX3" fmla="*/ 1159078 w 1750950"/>
                <a:gd name="connsiteY3" fmla="*/ 1159617 h 1870670"/>
                <a:gd name="connsiteX4" fmla="*/ 1516265 w 1750950"/>
                <a:gd name="connsiteY4" fmla="*/ 1461243 h 1870670"/>
                <a:gd name="connsiteX5" fmla="*/ 1738515 w 1750950"/>
                <a:gd name="connsiteY5" fmla="*/ 1797792 h 1870670"/>
                <a:gd name="connsiteX6" fmla="*/ 1141615 w 1750950"/>
                <a:gd name="connsiteY6" fmla="*/ 1797792 h 1870670"/>
                <a:gd name="connsiteX7" fmla="*/ 297065 w 1750950"/>
                <a:gd name="connsiteY7" fmla="*/ 1010392 h 1870670"/>
                <a:gd name="connsiteX8" fmla="*/ 4965 w 1750950"/>
                <a:gd name="connsiteY8" fmla="*/ 311892 h 1870670"/>
                <a:gd name="connsiteX9" fmla="*/ 131965 w 1750950"/>
                <a:gd name="connsiteY9" fmla="*/ 19792 h 1870670"/>
                <a:gd name="connsiteX0" fmla="*/ 131965 w 1738540"/>
                <a:gd name="connsiteY0" fmla="*/ 19792 h 1879674"/>
                <a:gd name="connsiteX1" fmla="*/ 500265 w 1738540"/>
                <a:gd name="connsiteY1" fmla="*/ 102342 h 1879674"/>
                <a:gd name="connsiteX2" fmla="*/ 716165 w 1738540"/>
                <a:gd name="connsiteY2" fmla="*/ 711942 h 1879674"/>
                <a:gd name="connsiteX3" fmla="*/ 1159078 w 1738540"/>
                <a:gd name="connsiteY3" fmla="*/ 1159617 h 1879674"/>
                <a:gd name="connsiteX4" fmla="*/ 1516265 w 1738540"/>
                <a:gd name="connsiteY4" fmla="*/ 1461243 h 1879674"/>
                <a:gd name="connsiteX5" fmla="*/ 1738515 w 1738540"/>
                <a:gd name="connsiteY5" fmla="*/ 1797792 h 1879674"/>
                <a:gd name="connsiteX6" fmla="*/ 1141615 w 1738540"/>
                <a:gd name="connsiteY6" fmla="*/ 1797792 h 1879674"/>
                <a:gd name="connsiteX7" fmla="*/ 297065 w 1738540"/>
                <a:gd name="connsiteY7" fmla="*/ 1010392 h 1879674"/>
                <a:gd name="connsiteX8" fmla="*/ 4965 w 1738540"/>
                <a:gd name="connsiteY8" fmla="*/ 311892 h 1879674"/>
                <a:gd name="connsiteX9" fmla="*/ 131965 w 1738540"/>
                <a:gd name="connsiteY9" fmla="*/ 19792 h 1879674"/>
                <a:gd name="connsiteX0" fmla="*/ 131965 w 1729017"/>
                <a:gd name="connsiteY0" fmla="*/ 19792 h 1875130"/>
                <a:gd name="connsiteX1" fmla="*/ 500265 w 1729017"/>
                <a:gd name="connsiteY1" fmla="*/ 102342 h 1875130"/>
                <a:gd name="connsiteX2" fmla="*/ 716165 w 1729017"/>
                <a:gd name="connsiteY2" fmla="*/ 711942 h 1875130"/>
                <a:gd name="connsiteX3" fmla="*/ 1159078 w 1729017"/>
                <a:gd name="connsiteY3" fmla="*/ 1159617 h 1875130"/>
                <a:gd name="connsiteX4" fmla="*/ 1516265 w 1729017"/>
                <a:gd name="connsiteY4" fmla="*/ 1461243 h 1875130"/>
                <a:gd name="connsiteX5" fmla="*/ 1728990 w 1729017"/>
                <a:gd name="connsiteY5" fmla="*/ 1788267 h 1875130"/>
                <a:gd name="connsiteX6" fmla="*/ 1141615 w 1729017"/>
                <a:gd name="connsiteY6" fmla="*/ 1797792 h 1875130"/>
                <a:gd name="connsiteX7" fmla="*/ 297065 w 1729017"/>
                <a:gd name="connsiteY7" fmla="*/ 1010392 h 1875130"/>
                <a:gd name="connsiteX8" fmla="*/ 4965 w 1729017"/>
                <a:gd name="connsiteY8" fmla="*/ 311892 h 1875130"/>
                <a:gd name="connsiteX9" fmla="*/ 131965 w 1729017"/>
                <a:gd name="connsiteY9" fmla="*/ 19792 h 1875130"/>
                <a:gd name="connsiteX0" fmla="*/ 131965 w 1749299"/>
                <a:gd name="connsiteY0" fmla="*/ 19792 h 1864457"/>
                <a:gd name="connsiteX1" fmla="*/ 500265 w 1749299"/>
                <a:gd name="connsiteY1" fmla="*/ 102342 h 1864457"/>
                <a:gd name="connsiteX2" fmla="*/ 716165 w 1749299"/>
                <a:gd name="connsiteY2" fmla="*/ 711942 h 1864457"/>
                <a:gd name="connsiteX3" fmla="*/ 1159078 w 1749299"/>
                <a:gd name="connsiteY3" fmla="*/ 1159617 h 1864457"/>
                <a:gd name="connsiteX4" fmla="*/ 1571828 w 1749299"/>
                <a:gd name="connsiteY4" fmla="*/ 1508868 h 1864457"/>
                <a:gd name="connsiteX5" fmla="*/ 1728990 w 1749299"/>
                <a:gd name="connsiteY5" fmla="*/ 1788267 h 1864457"/>
                <a:gd name="connsiteX6" fmla="*/ 1141615 w 1749299"/>
                <a:gd name="connsiteY6" fmla="*/ 1797792 h 1864457"/>
                <a:gd name="connsiteX7" fmla="*/ 297065 w 1749299"/>
                <a:gd name="connsiteY7" fmla="*/ 1010392 h 1864457"/>
                <a:gd name="connsiteX8" fmla="*/ 4965 w 1749299"/>
                <a:gd name="connsiteY8" fmla="*/ 311892 h 1864457"/>
                <a:gd name="connsiteX9" fmla="*/ 131965 w 1749299"/>
                <a:gd name="connsiteY9" fmla="*/ 19792 h 1864457"/>
                <a:gd name="connsiteX0" fmla="*/ 131965 w 1750889"/>
                <a:gd name="connsiteY0" fmla="*/ 19792 h 1864457"/>
                <a:gd name="connsiteX1" fmla="*/ 500265 w 1750889"/>
                <a:gd name="connsiteY1" fmla="*/ 102342 h 1864457"/>
                <a:gd name="connsiteX2" fmla="*/ 716165 w 1750889"/>
                <a:gd name="connsiteY2" fmla="*/ 711942 h 1864457"/>
                <a:gd name="connsiteX3" fmla="*/ 1159078 w 1750889"/>
                <a:gd name="connsiteY3" fmla="*/ 1159617 h 1864457"/>
                <a:gd name="connsiteX4" fmla="*/ 1571828 w 1750889"/>
                <a:gd name="connsiteY4" fmla="*/ 1508868 h 1864457"/>
                <a:gd name="connsiteX5" fmla="*/ 1728990 w 1750889"/>
                <a:gd name="connsiteY5" fmla="*/ 1788267 h 1864457"/>
                <a:gd name="connsiteX6" fmla="*/ 1141615 w 1750889"/>
                <a:gd name="connsiteY6" fmla="*/ 1797792 h 1864457"/>
                <a:gd name="connsiteX7" fmla="*/ 297065 w 1750889"/>
                <a:gd name="connsiteY7" fmla="*/ 1010392 h 1864457"/>
                <a:gd name="connsiteX8" fmla="*/ 4965 w 1750889"/>
                <a:gd name="connsiteY8" fmla="*/ 311892 h 1864457"/>
                <a:gd name="connsiteX9" fmla="*/ 131965 w 1750889"/>
                <a:gd name="connsiteY9" fmla="*/ 19792 h 1864457"/>
                <a:gd name="connsiteX0" fmla="*/ 131965 w 1752692"/>
                <a:gd name="connsiteY0" fmla="*/ 19792 h 1865172"/>
                <a:gd name="connsiteX1" fmla="*/ 500265 w 1752692"/>
                <a:gd name="connsiteY1" fmla="*/ 102342 h 1865172"/>
                <a:gd name="connsiteX2" fmla="*/ 716165 w 1752692"/>
                <a:gd name="connsiteY2" fmla="*/ 711942 h 1865172"/>
                <a:gd name="connsiteX3" fmla="*/ 1159078 w 1752692"/>
                <a:gd name="connsiteY3" fmla="*/ 1159617 h 1865172"/>
                <a:gd name="connsiteX4" fmla="*/ 1581353 w 1752692"/>
                <a:gd name="connsiteY4" fmla="*/ 1492993 h 1865172"/>
                <a:gd name="connsiteX5" fmla="*/ 1728990 w 1752692"/>
                <a:gd name="connsiteY5" fmla="*/ 1788267 h 1865172"/>
                <a:gd name="connsiteX6" fmla="*/ 1141615 w 1752692"/>
                <a:gd name="connsiteY6" fmla="*/ 1797792 h 1865172"/>
                <a:gd name="connsiteX7" fmla="*/ 297065 w 1752692"/>
                <a:gd name="connsiteY7" fmla="*/ 1010392 h 1865172"/>
                <a:gd name="connsiteX8" fmla="*/ 4965 w 1752692"/>
                <a:gd name="connsiteY8" fmla="*/ 311892 h 1865172"/>
                <a:gd name="connsiteX9" fmla="*/ 131965 w 1752692"/>
                <a:gd name="connsiteY9" fmla="*/ 19792 h 1865172"/>
                <a:gd name="connsiteX0" fmla="*/ 131965 w 1754602"/>
                <a:gd name="connsiteY0" fmla="*/ 19792 h 1865172"/>
                <a:gd name="connsiteX1" fmla="*/ 500265 w 1754602"/>
                <a:gd name="connsiteY1" fmla="*/ 102342 h 1865172"/>
                <a:gd name="connsiteX2" fmla="*/ 716165 w 1754602"/>
                <a:gd name="connsiteY2" fmla="*/ 711942 h 1865172"/>
                <a:gd name="connsiteX3" fmla="*/ 1159078 w 1754602"/>
                <a:gd name="connsiteY3" fmla="*/ 1159617 h 1865172"/>
                <a:gd name="connsiteX4" fmla="*/ 1581353 w 1754602"/>
                <a:gd name="connsiteY4" fmla="*/ 1492993 h 1865172"/>
                <a:gd name="connsiteX5" fmla="*/ 1728990 w 1754602"/>
                <a:gd name="connsiteY5" fmla="*/ 1788267 h 1865172"/>
                <a:gd name="connsiteX6" fmla="*/ 1141615 w 1754602"/>
                <a:gd name="connsiteY6" fmla="*/ 1797792 h 1865172"/>
                <a:gd name="connsiteX7" fmla="*/ 297065 w 1754602"/>
                <a:gd name="connsiteY7" fmla="*/ 1010392 h 1865172"/>
                <a:gd name="connsiteX8" fmla="*/ 4965 w 1754602"/>
                <a:gd name="connsiteY8" fmla="*/ 311892 h 1865172"/>
                <a:gd name="connsiteX9" fmla="*/ 131965 w 1754602"/>
                <a:gd name="connsiteY9" fmla="*/ 19792 h 1865172"/>
                <a:gd name="connsiteX0" fmla="*/ 131965 w 1741708"/>
                <a:gd name="connsiteY0" fmla="*/ 19792 h 1874466"/>
                <a:gd name="connsiteX1" fmla="*/ 500265 w 1741708"/>
                <a:gd name="connsiteY1" fmla="*/ 102342 h 1874466"/>
                <a:gd name="connsiteX2" fmla="*/ 716165 w 1741708"/>
                <a:gd name="connsiteY2" fmla="*/ 711942 h 1874466"/>
                <a:gd name="connsiteX3" fmla="*/ 1159078 w 1741708"/>
                <a:gd name="connsiteY3" fmla="*/ 1159617 h 1874466"/>
                <a:gd name="connsiteX4" fmla="*/ 1581353 w 1741708"/>
                <a:gd name="connsiteY4" fmla="*/ 1492993 h 1874466"/>
                <a:gd name="connsiteX5" fmla="*/ 1728990 w 1741708"/>
                <a:gd name="connsiteY5" fmla="*/ 1788267 h 1874466"/>
                <a:gd name="connsiteX6" fmla="*/ 1141615 w 1741708"/>
                <a:gd name="connsiteY6" fmla="*/ 1797792 h 1874466"/>
                <a:gd name="connsiteX7" fmla="*/ 297065 w 1741708"/>
                <a:gd name="connsiteY7" fmla="*/ 1010392 h 1874466"/>
                <a:gd name="connsiteX8" fmla="*/ 4965 w 1741708"/>
                <a:gd name="connsiteY8" fmla="*/ 311892 h 1874466"/>
                <a:gd name="connsiteX9" fmla="*/ 131965 w 1741708"/>
                <a:gd name="connsiteY9" fmla="*/ 19792 h 1874466"/>
                <a:gd name="connsiteX0" fmla="*/ 131965 w 1716993"/>
                <a:gd name="connsiteY0" fmla="*/ 19792 h 1879750"/>
                <a:gd name="connsiteX1" fmla="*/ 500265 w 1716993"/>
                <a:gd name="connsiteY1" fmla="*/ 102342 h 1879750"/>
                <a:gd name="connsiteX2" fmla="*/ 716165 w 1716993"/>
                <a:gd name="connsiteY2" fmla="*/ 711942 h 1879750"/>
                <a:gd name="connsiteX3" fmla="*/ 1159078 w 1716993"/>
                <a:gd name="connsiteY3" fmla="*/ 1159617 h 1879750"/>
                <a:gd name="connsiteX4" fmla="*/ 1581353 w 1716993"/>
                <a:gd name="connsiteY4" fmla="*/ 1492993 h 1879750"/>
                <a:gd name="connsiteX5" fmla="*/ 1705177 w 1716993"/>
                <a:gd name="connsiteY5" fmla="*/ 1799380 h 1879750"/>
                <a:gd name="connsiteX6" fmla="*/ 1141615 w 1716993"/>
                <a:gd name="connsiteY6" fmla="*/ 1797792 h 1879750"/>
                <a:gd name="connsiteX7" fmla="*/ 297065 w 1716993"/>
                <a:gd name="connsiteY7" fmla="*/ 1010392 h 1879750"/>
                <a:gd name="connsiteX8" fmla="*/ 4965 w 1716993"/>
                <a:gd name="connsiteY8" fmla="*/ 311892 h 1879750"/>
                <a:gd name="connsiteX9" fmla="*/ 131965 w 1716993"/>
                <a:gd name="connsiteY9" fmla="*/ 19792 h 1879750"/>
                <a:gd name="connsiteX0" fmla="*/ 131965 w 1728345"/>
                <a:gd name="connsiteY0" fmla="*/ 19792 h 1894930"/>
                <a:gd name="connsiteX1" fmla="*/ 500265 w 1728345"/>
                <a:gd name="connsiteY1" fmla="*/ 102342 h 1894930"/>
                <a:gd name="connsiteX2" fmla="*/ 716165 w 1728345"/>
                <a:gd name="connsiteY2" fmla="*/ 711942 h 1894930"/>
                <a:gd name="connsiteX3" fmla="*/ 1159078 w 1728345"/>
                <a:gd name="connsiteY3" fmla="*/ 1159617 h 1894930"/>
                <a:gd name="connsiteX4" fmla="*/ 1581353 w 1728345"/>
                <a:gd name="connsiteY4" fmla="*/ 1492993 h 1894930"/>
                <a:gd name="connsiteX5" fmla="*/ 1705177 w 1728345"/>
                <a:gd name="connsiteY5" fmla="*/ 1799380 h 1894930"/>
                <a:gd name="connsiteX6" fmla="*/ 1141615 w 1728345"/>
                <a:gd name="connsiteY6" fmla="*/ 1797792 h 1894930"/>
                <a:gd name="connsiteX7" fmla="*/ 297065 w 1728345"/>
                <a:gd name="connsiteY7" fmla="*/ 1010392 h 1894930"/>
                <a:gd name="connsiteX8" fmla="*/ 4965 w 1728345"/>
                <a:gd name="connsiteY8" fmla="*/ 311892 h 1894930"/>
                <a:gd name="connsiteX9" fmla="*/ 131965 w 1728345"/>
                <a:gd name="connsiteY9" fmla="*/ 19792 h 1894930"/>
                <a:gd name="connsiteX0" fmla="*/ 131965 w 1732065"/>
                <a:gd name="connsiteY0" fmla="*/ 19792 h 1869643"/>
                <a:gd name="connsiteX1" fmla="*/ 500265 w 1732065"/>
                <a:gd name="connsiteY1" fmla="*/ 102342 h 1869643"/>
                <a:gd name="connsiteX2" fmla="*/ 716165 w 1732065"/>
                <a:gd name="connsiteY2" fmla="*/ 711942 h 1869643"/>
                <a:gd name="connsiteX3" fmla="*/ 1159078 w 1732065"/>
                <a:gd name="connsiteY3" fmla="*/ 1159617 h 1869643"/>
                <a:gd name="connsiteX4" fmla="*/ 1592466 w 1732065"/>
                <a:gd name="connsiteY4" fmla="*/ 1496168 h 1869643"/>
                <a:gd name="connsiteX5" fmla="*/ 1705177 w 1732065"/>
                <a:gd name="connsiteY5" fmla="*/ 1799380 h 1869643"/>
                <a:gd name="connsiteX6" fmla="*/ 1141615 w 1732065"/>
                <a:gd name="connsiteY6" fmla="*/ 1797792 h 1869643"/>
                <a:gd name="connsiteX7" fmla="*/ 297065 w 1732065"/>
                <a:gd name="connsiteY7" fmla="*/ 1010392 h 1869643"/>
                <a:gd name="connsiteX8" fmla="*/ 4965 w 1732065"/>
                <a:gd name="connsiteY8" fmla="*/ 311892 h 1869643"/>
                <a:gd name="connsiteX9" fmla="*/ 131965 w 1732065"/>
                <a:gd name="connsiteY9" fmla="*/ 19792 h 1869643"/>
                <a:gd name="connsiteX0" fmla="*/ 131965 w 1738988"/>
                <a:gd name="connsiteY0" fmla="*/ 19792 h 1869643"/>
                <a:gd name="connsiteX1" fmla="*/ 500265 w 1738988"/>
                <a:gd name="connsiteY1" fmla="*/ 102342 h 1869643"/>
                <a:gd name="connsiteX2" fmla="*/ 716165 w 1738988"/>
                <a:gd name="connsiteY2" fmla="*/ 711942 h 1869643"/>
                <a:gd name="connsiteX3" fmla="*/ 1159078 w 1738988"/>
                <a:gd name="connsiteY3" fmla="*/ 1159617 h 1869643"/>
                <a:gd name="connsiteX4" fmla="*/ 1592466 w 1738988"/>
                <a:gd name="connsiteY4" fmla="*/ 1496168 h 1869643"/>
                <a:gd name="connsiteX5" fmla="*/ 1705177 w 1738988"/>
                <a:gd name="connsiteY5" fmla="*/ 1799380 h 1869643"/>
                <a:gd name="connsiteX6" fmla="*/ 1141615 w 1738988"/>
                <a:gd name="connsiteY6" fmla="*/ 1797792 h 1869643"/>
                <a:gd name="connsiteX7" fmla="*/ 297065 w 1738988"/>
                <a:gd name="connsiteY7" fmla="*/ 1010392 h 1869643"/>
                <a:gd name="connsiteX8" fmla="*/ 4965 w 1738988"/>
                <a:gd name="connsiteY8" fmla="*/ 311892 h 1869643"/>
                <a:gd name="connsiteX9" fmla="*/ 131965 w 1738988"/>
                <a:gd name="connsiteY9" fmla="*/ 19792 h 1869643"/>
                <a:gd name="connsiteX0" fmla="*/ 131965 w 1733374"/>
                <a:gd name="connsiteY0" fmla="*/ 19792 h 1873956"/>
                <a:gd name="connsiteX1" fmla="*/ 500265 w 1733374"/>
                <a:gd name="connsiteY1" fmla="*/ 102342 h 1873956"/>
                <a:gd name="connsiteX2" fmla="*/ 716165 w 1733374"/>
                <a:gd name="connsiteY2" fmla="*/ 711942 h 1873956"/>
                <a:gd name="connsiteX3" fmla="*/ 1159078 w 1733374"/>
                <a:gd name="connsiteY3" fmla="*/ 1159617 h 1873956"/>
                <a:gd name="connsiteX4" fmla="*/ 1592466 w 1733374"/>
                <a:gd name="connsiteY4" fmla="*/ 1496168 h 1873956"/>
                <a:gd name="connsiteX5" fmla="*/ 1705177 w 1733374"/>
                <a:gd name="connsiteY5" fmla="*/ 1799380 h 1873956"/>
                <a:gd name="connsiteX6" fmla="*/ 1141615 w 1733374"/>
                <a:gd name="connsiteY6" fmla="*/ 1797792 h 1873956"/>
                <a:gd name="connsiteX7" fmla="*/ 297065 w 1733374"/>
                <a:gd name="connsiteY7" fmla="*/ 1010392 h 1873956"/>
                <a:gd name="connsiteX8" fmla="*/ 4965 w 1733374"/>
                <a:gd name="connsiteY8" fmla="*/ 311892 h 1873956"/>
                <a:gd name="connsiteX9" fmla="*/ 131965 w 1733374"/>
                <a:gd name="connsiteY9" fmla="*/ 19792 h 1873956"/>
                <a:gd name="connsiteX0" fmla="*/ 131965 w 1702317"/>
                <a:gd name="connsiteY0" fmla="*/ 19792 h 1882394"/>
                <a:gd name="connsiteX1" fmla="*/ 500265 w 1702317"/>
                <a:gd name="connsiteY1" fmla="*/ 102342 h 1882394"/>
                <a:gd name="connsiteX2" fmla="*/ 716165 w 1702317"/>
                <a:gd name="connsiteY2" fmla="*/ 711942 h 1882394"/>
                <a:gd name="connsiteX3" fmla="*/ 1159078 w 1702317"/>
                <a:gd name="connsiteY3" fmla="*/ 1159617 h 1882394"/>
                <a:gd name="connsiteX4" fmla="*/ 1592466 w 1702317"/>
                <a:gd name="connsiteY4" fmla="*/ 1496168 h 1882394"/>
                <a:gd name="connsiteX5" fmla="*/ 1676602 w 1702317"/>
                <a:gd name="connsiteY5" fmla="*/ 1816843 h 1882394"/>
                <a:gd name="connsiteX6" fmla="*/ 1141615 w 1702317"/>
                <a:gd name="connsiteY6" fmla="*/ 1797792 h 1882394"/>
                <a:gd name="connsiteX7" fmla="*/ 297065 w 1702317"/>
                <a:gd name="connsiteY7" fmla="*/ 1010392 h 1882394"/>
                <a:gd name="connsiteX8" fmla="*/ 4965 w 1702317"/>
                <a:gd name="connsiteY8" fmla="*/ 311892 h 1882394"/>
                <a:gd name="connsiteX9" fmla="*/ 131965 w 1702317"/>
                <a:gd name="connsiteY9" fmla="*/ 19792 h 1882394"/>
                <a:gd name="connsiteX0" fmla="*/ 131965 w 1703077"/>
                <a:gd name="connsiteY0" fmla="*/ 19792 h 1882394"/>
                <a:gd name="connsiteX1" fmla="*/ 500265 w 1703077"/>
                <a:gd name="connsiteY1" fmla="*/ 102342 h 1882394"/>
                <a:gd name="connsiteX2" fmla="*/ 716165 w 1703077"/>
                <a:gd name="connsiteY2" fmla="*/ 711942 h 1882394"/>
                <a:gd name="connsiteX3" fmla="*/ 1133678 w 1703077"/>
                <a:gd name="connsiteY3" fmla="*/ 1200892 h 1882394"/>
                <a:gd name="connsiteX4" fmla="*/ 1592466 w 1703077"/>
                <a:gd name="connsiteY4" fmla="*/ 1496168 h 1882394"/>
                <a:gd name="connsiteX5" fmla="*/ 1676602 w 1703077"/>
                <a:gd name="connsiteY5" fmla="*/ 1816843 h 1882394"/>
                <a:gd name="connsiteX6" fmla="*/ 1141615 w 1703077"/>
                <a:gd name="connsiteY6" fmla="*/ 1797792 h 1882394"/>
                <a:gd name="connsiteX7" fmla="*/ 297065 w 1703077"/>
                <a:gd name="connsiteY7" fmla="*/ 1010392 h 1882394"/>
                <a:gd name="connsiteX8" fmla="*/ 4965 w 1703077"/>
                <a:gd name="connsiteY8" fmla="*/ 311892 h 1882394"/>
                <a:gd name="connsiteX9" fmla="*/ 131965 w 1703077"/>
                <a:gd name="connsiteY9" fmla="*/ 19792 h 1882394"/>
                <a:gd name="connsiteX0" fmla="*/ 131965 w 1707391"/>
                <a:gd name="connsiteY0" fmla="*/ 19792 h 1882394"/>
                <a:gd name="connsiteX1" fmla="*/ 500265 w 1707391"/>
                <a:gd name="connsiteY1" fmla="*/ 102342 h 1882394"/>
                <a:gd name="connsiteX2" fmla="*/ 716165 w 1707391"/>
                <a:gd name="connsiteY2" fmla="*/ 711942 h 1882394"/>
                <a:gd name="connsiteX3" fmla="*/ 1133678 w 1707391"/>
                <a:gd name="connsiteY3" fmla="*/ 1200892 h 1882394"/>
                <a:gd name="connsiteX4" fmla="*/ 1592466 w 1707391"/>
                <a:gd name="connsiteY4" fmla="*/ 1496168 h 1882394"/>
                <a:gd name="connsiteX5" fmla="*/ 1676602 w 1707391"/>
                <a:gd name="connsiteY5" fmla="*/ 1816843 h 1882394"/>
                <a:gd name="connsiteX6" fmla="*/ 1141615 w 1707391"/>
                <a:gd name="connsiteY6" fmla="*/ 1797792 h 1882394"/>
                <a:gd name="connsiteX7" fmla="*/ 297065 w 1707391"/>
                <a:gd name="connsiteY7" fmla="*/ 1010392 h 1882394"/>
                <a:gd name="connsiteX8" fmla="*/ 4965 w 1707391"/>
                <a:gd name="connsiteY8" fmla="*/ 311892 h 1882394"/>
                <a:gd name="connsiteX9" fmla="*/ 131965 w 1707391"/>
                <a:gd name="connsiteY9" fmla="*/ 19792 h 1882394"/>
                <a:gd name="connsiteX0" fmla="*/ 131965 w 1701747"/>
                <a:gd name="connsiteY0" fmla="*/ 19792 h 1882942"/>
                <a:gd name="connsiteX1" fmla="*/ 500265 w 1701747"/>
                <a:gd name="connsiteY1" fmla="*/ 102342 h 1882942"/>
                <a:gd name="connsiteX2" fmla="*/ 716165 w 1701747"/>
                <a:gd name="connsiteY2" fmla="*/ 711942 h 1882942"/>
                <a:gd name="connsiteX3" fmla="*/ 1133678 w 1701747"/>
                <a:gd name="connsiteY3" fmla="*/ 1200892 h 1882942"/>
                <a:gd name="connsiteX4" fmla="*/ 1592466 w 1701747"/>
                <a:gd name="connsiteY4" fmla="*/ 1496168 h 1882942"/>
                <a:gd name="connsiteX5" fmla="*/ 1676602 w 1701747"/>
                <a:gd name="connsiteY5" fmla="*/ 1816843 h 1882942"/>
                <a:gd name="connsiteX6" fmla="*/ 1141615 w 1701747"/>
                <a:gd name="connsiteY6" fmla="*/ 1797792 h 1882942"/>
                <a:gd name="connsiteX7" fmla="*/ 297065 w 1701747"/>
                <a:gd name="connsiteY7" fmla="*/ 1010392 h 1882942"/>
                <a:gd name="connsiteX8" fmla="*/ 4965 w 1701747"/>
                <a:gd name="connsiteY8" fmla="*/ 311892 h 1882942"/>
                <a:gd name="connsiteX9" fmla="*/ 131965 w 1701747"/>
                <a:gd name="connsiteY9" fmla="*/ 19792 h 1882942"/>
                <a:gd name="connsiteX0" fmla="*/ 131965 w 1724835"/>
                <a:gd name="connsiteY0" fmla="*/ 19792 h 1884583"/>
                <a:gd name="connsiteX1" fmla="*/ 500265 w 1724835"/>
                <a:gd name="connsiteY1" fmla="*/ 102342 h 1884583"/>
                <a:gd name="connsiteX2" fmla="*/ 716165 w 1724835"/>
                <a:gd name="connsiteY2" fmla="*/ 711942 h 1884583"/>
                <a:gd name="connsiteX3" fmla="*/ 1133678 w 1724835"/>
                <a:gd name="connsiteY3" fmla="*/ 1200892 h 1884583"/>
                <a:gd name="connsiteX4" fmla="*/ 1592466 w 1724835"/>
                <a:gd name="connsiteY4" fmla="*/ 1496168 h 1884583"/>
                <a:gd name="connsiteX5" fmla="*/ 1708352 w 1724835"/>
                <a:gd name="connsiteY5" fmla="*/ 1820018 h 1884583"/>
                <a:gd name="connsiteX6" fmla="*/ 1141615 w 1724835"/>
                <a:gd name="connsiteY6" fmla="*/ 1797792 h 1884583"/>
                <a:gd name="connsiteX7" fmla="*/ 297065 w 1724835"/>
                <a:gd name="connsiteY7" fmla="*/ 1010392 h 1884583"/>
                <a:gd name="connsiteX8" fmla="*/ 4965 w 1724835"/>
                <a:gd name="connsiteY8" fmla="*/ 311892 h 1884583"/>
                <a:gd name="connsiteX9" fmla="*/ 131965 w 1724835"/>
                <a:gd name="connsiteY9" fmla="*/ 19792 h 1884583"/>
                <a:gd name="connsiteX0" fmla="*/ 131965 w 1744865"/>
                <a:gd name="connsiteY0" fmla="*/ 19792 h 1885415"/>
                <a:gd name="connsiteX1" fmla="*/ 500265 w 1744865"/>
                <a:gd name="connsiteY1" fmla="*/ 102342 h 1885415"/>
                <a:gd name="connsiteX2" fmla="*/ 716165 w 1744865"/>
                <a:gd name="connsiteY2" fmla="*/ 711942 h 1885415"/>
                <a:gd name="connsiteX3" fmla="*/ 1133678 w 1744865"/>
                <a:gd name="connsiteY3" fmla="*/ 1200892 h 1885415"/>
                <a:gd name="connsiteX4" fmla="*/ 1592466 w 1744865"/>
                <a:gd name="connsiteY4" fmla="*/ 1496168 h 1885415"/>
                <a:gd name="connsiteX5" fmla="*/ 1730577 w 1744865"/>
                <a:gd name="connsiteY5" fmla="*/ 1821606 h 1885415"/>
                <a:gd name="connsiteX6" fmla="*/ 1141615 w 1744865"/>
                <a:gd name="connsiteY6" fmla="*/ 1797792 h 1885415"/>
                <a:gd name="connsiteX7" fmla="*/ 297065 w 1744865"/>
                <a:gd name="connsiteY7" fmla="*/ 1010392 h 1885415"/>
                <a:gd name="connsiteX8" fmla="*/ 4965 w 1744865"/>
                <a:gd name="connsiteY8" fmla="*/ 311892 h 1885415"/>
                <a:gd name="connsiteX9" fmla="*/ 131965 w 1744865"/>
                <a:gd name="connsiteY9" fmla="*/ 19792 h 1885415"/>
                <a:gd name="connsiteX0" fmla="*/ 131965 w 1766866"/>
                <a:gd name="connsiteY0" fmla="*/ 19792 h 1891456"/>
                <a:gd name="connsiteX1" fmla="*/ 500265 w 1766866"/>
                <a:gd name="connsiteY1" fmla="*/ 102342 h 1891456"/>
                <a:gd name="connsiteX2" fmla="*/ 716165 w 1766866"/>
                <a:gd name="connsiteY2" fmla="*/ 711942 h 1891456"/>
                <a:gd name="connsiteX3" fmla="*/ 1133678 w 1766866"/>
                <a:gd name="connsiteY3" fmla="*/ 1200892 h 1891456"/>
                <a:gd name="connsiteX4" fmla="*/ 1592466 w 1766866"/>
                <a:gd name="connsiteY4" fmla="*/ 1496168 h 1891456"/>
                <a:gd name="connsiteX5" fmla="*/ 1754390 w 1766866"/>
                <a:gd name="connsiteY5" fmla="*/ 1832719 h 1891456"/>
                <a:gd name="connsiteX6" fmla="*/ 1141615 w 1766866"/>
                <a:gd name="connsiteY6" fmla="*/ 1797792 h 1891456"/>
                <a:gd name="connsiteX7" fmla="*/ 297065 w 1766866"/>
                <a:gd name="connsiteY7" fmla="*/ 1010392 h 1891456"/>
                <a:gd name="connsiteX8" fmla="*/ 4965 w 1766866"/>
                <a:gd name="connsiteY8" fmla="*/ 311892 h 1891456"/>
                <a:gd name="connsiteX9" fmla="*/ 131965 w 1766866"/>
                <a:gd name="connsiteY9" fmla="*/ 19792 h 1891456"/>
                <a:gd name="connsiteX0" fmla="*/ 131965 w 1781329"/>
                <a:gd name="connsiteY0" fmla="*/ 19792 h 1926552"/>
                <a:gd name="connsiteX1" fmla="*/ 500265 w 1781329"/>
                <a:gd name="connsiteY1" fmla="*/ 102342 h 1926552"/>
                <a:gd name="connsiteX2" fmla="*/ 716165 w 1781329"/>
                <a:gd name="connsiteY2" fmla="*/ 711942 h 1926552"/>
                <a:gd name="connsiteX3" fmla="*/ 1133678 w 1781329"/>
                <a:gd name="connsiteY3" fmla="*/ 1200892 h 1926552"/>
                <a:gd name="connsiteX4" fmla="*/ 1592466 w 1781329"/>
                <a:gd name="connsiteY4" fmla="*/ 1496168 h 1926552"/>
                <a:gd name="connsiteX5" fmla="*/ 1754390 w 1781329"/>
                <a:gd name="connsiteY5" fmla="*/ 1832719 h 1926552"/>
                <a:gd name="connsiteX6" fmla="*/ 1141615 w 1781329"/>
                <a:gd name="connsiteY6" fmla="*/ 1797792 h 1926552"/>
                <a:gd name="connsiteX7" fmla="*/ 297065 w 1781329"/>
                <a:gd name="connsiteY7" fmla="*/ 1010392 h 1926552"/>
                <a:gd name="connsiteX8" fmla="*/ 4965 w 1781329"/>
                <a:gd name="connsiteY8" fmla="*/ 311892 h 1926552"/>
                <a:gd name="connsiteX9" fmla="*/ 131965 w 1781329"/>
                <a:gd name="connsiteY9" fmla="*/ 19792 h 1926552"/>
                <a:gd name="connsiteX0" fmla="*/ 131965 w 1760131"/>
                <a:gd name="connsiteY0" fmla="*/ 19792 h 1920354"/>
                <a:gd name="connsiteX1" fmla="*/ 500265 w 1760131"/>
                <a:gd name="connsiteY1" fmla="*/ 102342 h 1920354"/>
                <a:gd name="connsiteX2" fmla="*/ 716165 w 1760131"/>
                <a:gd name="connsiteY2" fmla="*/ 711942 h 1920354"/>
                <a:gd name="connsiteX3" fmla="*/ 1133678 w 1760131"/>
                <a:gd name="connsiteY3" fmla="*/ 1200892 h 1920354"/>
                <a:gd name="connsiteX4" fmla="*/ 1592466 w 1760131"/>
                <a:gd name="connsiteY4" fmla="*/ 1496168 h 1920354"/>
                <a:gd name="connsiteX5" fmla="*/ 1730577 w 1760131"/>
                <a:gd name="connsiteY5" fmla="*/ 1823194 h 1920354"/>
                <a:gd name="connsiteX6" fmla="*/ 1141615 w 1760131"/>
                <a:gd name="connsiteY6" fmla="*/ 1797792 h 1920354"/>
                <a:gd name="connsiteX7" fmla="*/ 297065 w 1760131"/>
                <a:gd name="connsiteY7" fmla="*/ 1010392 h 1920354"/>
                <a:gd name="connsiteX8" fmla="*/ 4965 w 1760131"/>
                <a:gd name="connsiteY8" fmla="*/ 311892 h 1920354"/>
                <a:gd name="connsiteX9" fmla="*/ 131965 w 1760131"/>
                <a:gd name="connsiteY9" fmla="*/ 19792 h 1920354"/>
                <a:gd name="connsiteX0" fmla="*/ 131965 w 1781675"/>
                <a:gd name="connsiteY0" fmla="*/ 19792 h 1872848"/>
                <a:gd name="connsiteX1" fmla="*/ 500265 w 1781675"/>
                <a:gd name="connsiteY1" fmla="*/ 102342 h 1872848"/>
                <a:gd name="connsiteX2" fmla="*/ 716165 w 1781675"/>
                <a:gd name="connsiteY2" fmla="*/ 711942 h 1872848"/>
                <a:gd name="connsiteX3" fmla="*/ 1133678 w 1781675"/>
                <a:gd name="connsiteY3" fmla="*/ 1200892 h 1872848"/>
                <a:gd name="connsiteX4" fmla="*/ 1592466 w 1781675"/>
                <a:gd name="connsiteY4" fmla="*/ 1496168 h 1872848"/>
                <a:gd name="connsiteX5" fmla="*/ 1735341 w 1781675"/>
                <a:gd name="connsiteY5" fmla="*/ 1642217 h 1872848"/>
                <a:gd name="connsiteX6" fmla="*/ 1730577 w 1781675"/>
                <a:gd name="connsiteY6" fmla="*/ 1823194 h 1872848"/>
                <a:gd name="connsiteX7" fmla="*/ 1141615 w 1781675"/>
                <a:gd name="connsiteY7" fmla="*/ 1797792 h 1872848"/>
                <a:gd name="connsiteX8" fmla="*/ 297065 w 1781675"/>
                <a:gd name="connsiteY8" fmla="*/ 1010392 h 1872848"/>
                <a:gd name="connsiteX9" fmla="*/ 4965 w 1781675"/>
                <a:gd name="connsiteY9" fmla="*/ 311892 h 1872848"/>
                <a:gd name="connsiteX10" fmla="*/ 131965 w 1781675"/>
                <a:gd name="connsiteY10" fmla="*/ 19792 h 1872848"/>
                <a:gd name="connsiteX0" fmla="*/ 131965 w 1767272"/>
                <a:gd name="connsiteY0" fmla="*/ 19792 h 1885501"/>
                <a:gd name="connsiteX1" fmla="*/ 500265 w 1767272"/>
                <a:gd name="connsiteY1" fmla="*/ 102342 h 1885501"/>
                <a:gd name="connsiteX2" fmla="*/ 716165 w 1767272"/>
                <a:gd name="connsiteY2" fmla="*/ 711942 h 1885501"/>
                <a:gd name="connsiteX3" fmla="*/ 1133678 w 1767272"/>
                <a:gd name="connsiteY3" fmla="*/ 1200892 h 1885501"/>
                <a:gd name="connsiteX4" fmla="*/ 1592466 w 1767272"/>
                <a:gd name="connsiteY4" fmla="*/ 1496168 h 1885501"/>
                <a:gd name="connsiteX5" fmla="*/ 1735341 w 1767272"/>
                <a:gd name="connsiteY5" fmla="*/ 1642217 h 1885501"/>
                <a:gd name="connsiteX6" fmla="*/ 1730577 w 1767272"/>
                <a:gd name="connsiteY6" fmla="*/ 1823194 h 1885501"/>
                <a:gd name="connsiteX7" fmla="*/ 1141615 w 1767272"/>
                <a:gd name="connsiteY7" fmla="*/ 1797792 h 1885501"/>
                <a:gd name="connsiteX8" fmla="*/ 297065 w 1767272"/>
                <a:gd name="connsiteY8" fmla="*/ 1010392 h 1885501"/>
                <a:gd name="connsiteX9" fmla="*/ 4965 w 1767272"/>
                <a:gd name="connsiteY9" fmla="*/ 311892 h 1885501"/>
                <a:gd name="connsiteX10" fmla="*/ 131965 w 1767272"/>
                <a:gd name="connsiteY10" fmla="*/ 19792 h 188550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52906"/>
                <a:gd name="connsiteY0" fmla="*/ 19792 h 1908891"/>
                <a:gd name="connsiteX1" fmla="*/ 500265 w 1752906"/>
                <a:gd name="connsiteY1" fmla="*/ 102342 h 1908891"/>
                <a:gd name="connsiteX2" fmla="*/ 716165 w 1752906"/>
                <a:gd name="connsiteY2" fmla="*/ 711942 h 1908891"/>
                <a:gd name="connsiteX3" fmla="*/ 1133678 w 1752906"/>
                <a:gd name="connsiteY3" fmla="*/ 1200892 h 1908891"/>
                <a:gd name="connsiteX4" fmla="*/ 1592466 w 1752906"/>
                <a:gd name="connsiteY4" fmla="*/ 1496168 h 1908891"/>
                <a:gd name="connsiteX5" fmla="*/ 1735341 w 1752906"/>
                <a:gd name="connsiteY5" fmla="*/ 1642217 h 1908891"/>
                <a:gd name="connsiteX6" fmla="*/ 1679777 w 1752906"/>
                <a:gd name="connsiteY6" fmla="*/ 1862881 h 1908891"/>
                <a:gd name="connsiteX7" fmla="*/ 1141615 w 1752906"/>
                <a:gd name="connsiteY7" fmla="*/ 1797792 h 1908891"/>
                <a:gd name="connsiteX8" fmla="*/ 297065 w 1752906"/>
                <a:gd name="connsiteY8" fmla="*/ 1010392 h 1908891"/>
                <a:gd name="connsiteX9" fmla="*/ 4965 w 1752906"/>
                <a:gd name="connsiteY9" fmla="*/ 311892 h 1908891"/>
                <a:gd name="connsiteX10" fmla="*/ 131965 w 1752906"/>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057478 w 1743678"/>
                <a:gd name="connsiteY3" fmla="*/ 11246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7292"/>
                <a:gd name="connsiteY0" fmla="*/ 19792 h 1908891"/>
                <a:gd name="connsiteX1" fmla="*/ 500265 w 1747292"/>
                <a:gd name="connsiteY1" fmla="*/ 102342 h 1908891"/>
                <a:gd name="connsiteX2" fmla="*/ 716165 w 1747292"/>
                <a:gd name="connsiteY2" fmla="*/ 711942 h 1908891"/>
                <a:gd name="connsiteX3" fmla="*/ 1057478 w 1747292"/>
                <a:gd name="connsiteY3" fmla="*/ 1124692 h 1908891"/>
                <a:gd name="connsiteX4" fmla="*/ 1522615 w 1747292"/>
                <a:gd name="connsiteY4" fmla="*/ 1480293 h 1908891"/>
                <a:gd name="connsiteX5" fmla="*/ 1735341 w 1747292"/>
                <a:gd name="connsiteY5" fmla="*/ 1642217 h 1908891"/>
                <a:gd name="connsiteX6" fmla="*/ 1679777 w 1747292"/>
                <a:gd name="connsiteY6" fmla="*/ 1862881 h 1908891"/>
                <a:gd name="connsiteX7" fmla="*/ 1141615 w 1747292"/>
                <a:gd name="connsiteY7" fmla="*/ 1797792 h 1908891"/>
                <a:gd name="connsiteX8" fmla="*/ 297065 w 1747292"/>
                <a:gd name="connsiteY8" fmla="*/ 1010392 h 1908891"/>
                <a:gd name="connsiteX9" fmla="*/ 4965 w 1747292"/>
                <a:gd name="connsiteY9" fmla="*/ 311892 h 1908891"/>
                <a:gd name="connsiteX10" fmla="*/ 131965 w 1747292"/>
                <a:gd name="connsiteY10" fmla="*/ 19792 h 1908891"/>
                <a:gd name="connsiteX0" fmla="*/ 131965 w 1752139"/>
                <a:gd name="connsiteY0" fmla="*/ 19792 h 1915227"/>
                <a:gd name="connsiteX1" fmla="*/ 500265 w 1752139"/>
                <a:gd name="connsiteY1" fmla="*/ 102342 h 1915227"/>
                <a:gd name="connsiteX2" fmla="*/ 716165 w 1752139"/>
                <a:gd name="connsiteY2" fmla="*/ 711942 h 1915227"/>
                <a:gd name="connsiteX3" fmla="*/ 1057478 w 1752139"/>
                <a:gd name="connsiteY3" fmla="*/ 1124692 h 1915227"/>
                <a:gd name="connsiteX4" fmla="*/ 1522615 w 1752139"/>
                <a:gd name="connsiteY4" fmla="*/ 1480293 h 1915227"/>
                <a:gd name="connsiteX5" fmla="*/ 1735341 w 1752139"/>
                <a:gd name="connsiteY5" fmla="*/ 1642217 h 1915227"/>
                <a:gd name="connsiteX6" fmla="*/ 1694065 w 1752139"/>
                <a:gd name="connsiteY6" fmla="*/ 1872406 h 1915227"/>
                <a:gd name="connsiteX7" fmla="*/ 1141615 w 1752139"/>
                <a:gd name="connsiteY7" fmla="*/ 1797792 h 1915227"/>
                <a:gd name="connsiteX8" fmla="*/ 297065 w 1752139"/>
                <a:gd name="connsiteY8" fmla="*/ 1010392 h 1915227"/>
                <a:gd name="connsiteX9" fmla="*/ 4965 w 1752139"/>
                <a:gd name="connsiteY9" fmla="*/ 311892 h 1915227"/>
                <a:gd name="connsiteX10" fmla="*/ 131965 w 1752139"/>
                <a:gd name="connsiteY10" fmla="*/ 19792 h 1915227"/>
                <a:gd name="connsiteX0" fmla="*/ 131965 w 1752139"/>
                <a:gd name="connsiteY0" fmla="*/ 15875 h 1911310"/>
                <a:gd name="connsiteX1" fmla="*/ 500265 w 1752139"/>
                <a:gd name="connsiteY1" fmla="*/ 98425 h 1911310"/>
                <a:gd name="connsiteX2" fmla="*/ 810791 w 1752139"/>
                <a:gd name="connsiteY2" fmla="*/ 596869 h 1911310"/>
                <a:gd name="connsiteX3" fmla="*/ 1057478 w 1752139"/>
                <a:gd name="connsiteY3" fmla="*/ 1120775 h 1911310"/>
                <a:gd name="connsiteX4" fmla="*/ 1522615 w 1752139"/>
                <a:gd name="connsiteY4" fmla="*/ 1476376 h 1911310"/>
                <a:gd name="connsiteX5" fmla="*/ 1735341 w 1752139"/>
                <a:gd name="connsiteY5" fmla="*/ 1638300 h 1911310"/>
                <a:gd name="connsiteX6" fmla="*/ 1694065 w 1752139"/>
                <a:gd name="connsiteY6" fmla="*/ 1868489 h 1911310"/>
                <a:gd name="connsiteX7" fmla="*/ 1141615 w 1752139"/>
                <a:gd name="connsiteY7" fmla="*/ 1793875 h 1911310"/>
                <a:gd name="connsiteX8" fmla="*/ 297065 w 1752139"/>
                <a:gd name="connsiteY8" fmla="*/ 1006475 h 1911310"/>
                <a:gd name="connsiteX9" fmla="*/ 4965 w 1752139"/>
                <a:gd name="connsiteY9" fmla="*/ 307975 h 1911310"/>
                <a:gd name="connsiteX10" fmla="*/ 131965 w 1752139"/>
                <a:gd name="connsiteY10" fmla="*/ 15875 h 1911310"/>
                <a:gd name="connsiteX0" fmla="*/ 131965 w 1752139"/>
                <a:gd name="connsiteY0" fmla="*/ 15874 h 1911309"/>
                <a:gd name="connsiteX1" fmla="*/ 500265 w 1752139"/>
                <a:gd name="connsiteY1" fmla="*/ 98424 h 1911309"/>
                <a:gd name="connsiteX2" fmla="*/ 810791 w 1752139"/>
                <a:gd name="connsiteY2" fmla="*/ 596868 h 1911309"/>
                <a:gd name="connsiteX3" fmla="*/ 1143488 w 1752139"/>
                <a:gd name="connsiteY3" fmla="*/ 1043334 h 1911309"/>
                <a:gd name="connsiteX4" fmla="*/ 1522615 w 1752139"/>
                <a:gd name="connsiteY4" fmla="*/ 1476375 h 1911309"/>
                <a:gd name="connsiteX5" fmla="*/ 1735341 w 1752139"/>
                <a:gd name="connsiteY5" fmla="*/ 1638299 h 1911309"/>
                <a:gd name="connsiteX6" fmla="*/ 1694065 w 1752139"/>
                <a:gd name="connsiteY6" fmla="*/ 1868488 h 1911309"/>
                <a:gd name="connsiteX7" fmla="*/ 1141615 w 1752139"/>
                <a:gd name="connsiteY7" fmla="*/ 1793874 h 1911309"/>
                <a:gd name="connsiteX8" fmla="*/ 297065 w 1752139"/>
                <a:gd name="connsiteY8" fmla="*/ 1006474 h 1911309"/>
                <a:gd name="connsiteX9" fmla="*/ 4965 w 1752139"/>
                <a:gd name="connsiteY9" fmla="*/ 307974 h 1911309"/>
                <a:gd name="connsiteX10" fmla="*/ 131965 w 1752139"/>
                <a:gd name="connsiteY10" fmla="*/ 15874 h 1911309"/>
                <a:gd name="connsiteX0" fmla="*/ 139270 w 1759444"/>
                <a:gd name="connsiteY0" fmla="*/ 15874 h 1917083"/>
                <a:gd name="connsiteX1" fmla="*/ 507570 w 1759444"/>
                <a:gd name="connsiteY1" fmla="*/ 98424 h 1917083"/>
                <a:gd name="connsiteX2" fmla="*/ 818096 w 1759444"/>
                <a:gd name="connsiteY2" fmla="*/ 596868 h 1917083"/>
                <a:gd name="connsiteX3" fmla="*/ 1150793 w 1759444"/>
                <a:gd name="connsiteY3" fmla="*/ 1043334 h 1917083"/>
                <a:gd name="connsiteX4" fmla="*/ 1529920 w 1759444"/>
                <a:gd name="connsiteY4" fmla="*/ 1476375 h 1917083"/>
                <a:gd name="connsiteX5" fmla="*/ 1742646 w 1759444"/>
                <a:gd name="connsiteY5" fmla="*/ 1638299 h 1917083"/>
                <a:gd name="connsiteX6" fmla="*/ 1701370 w 1759444"/>
                <a:gd name="connsiteY6" fmla="*/ 1868488 h 1917083"/>
                <a:gd name="connsiteX7" fmla="*/ 1148920 w 1759444"/>
                <a:gd name="connsiteY7" fmla="*/ 1793874 h 1917083"/>
                <a:gd name="connsiteX8" fmla="*/ 412607 w 1759444"/>
                <a:gd name="connsiteY8" fmla="*/ 896042 h 1917083"/>
                <a:gd name="connsiteX9" fmla="*/ 12270 w 1759444"/>
                <a:gd name="connsiteY9" fmla="*/ 307974 h 1917083"/>
                <a:gd name="connsiteX10" fmla="*/ 139270 w 1759444"/>
                <a:gd name="connsiteY10" fmla="*/ 15874 h 1917083"/>
                <a:gd name="connsiteX0" fmla="*/ 139270 w 1757998"/>
                <a:gd name="connsiteY0" fmla="*/ 15874 h 1917083"/>
                <a:gd name="connsiteX1" fmla="*/ 507570 w 1757998"/>
                <a:gd name="connsiteY1" fmla="*/ 98424 h 1917083"/>
                <a:gd name="connsiteX2" fmla="*/ 818096 w 1757998"/>
                <a:gd name="connsiteY2" fmla="*/ 596868 h 1917083"/>
                <a:gd name="connsiteX3" fmla="*/ 1150793 w 1757998"/>
                <a:gd name="connsiteY3" fmla="*/ 1043334 h 1917083"/>
                <a:gd name="connsiteX4" fmla="*/ 1549674 w 1757998"/>
                <a:gd name="connsiteY4" fmla="*/ 1457776 h 1917083"/>
                <a:gd name="connsiteX5" fmla="*/ 1742646 w 1757998"/>
                <a:gd name="connsiteY5" fmla="*/ 1638299 h 1917083"/>
                <a:gd name="connsiteX6" fmla="*/ 1701370 w 1757998"/>
                <a:gd name="connsiteY6" fmla="*/ 1868488 h 1917083"/>
                <a:gd name="connsiteX7" fmla="*/ 1148920 w 1757998"/>
                <a:gd name="connsiteY7" fmla="*/ 1793874 h 1917083"/>
                <a:gd name="connsiteX8" fmla="*/ 412607 w 1757998"/>
                <a:gd name="connsiteY8" fmla="*/ 896042 h 1917083"/>
                <a:gd name="connsiteX9" fmla="*/ 12270 w 1757998"/>
                <a:gd name="connsiteY9" fmla="*/ 307974 h 1917083"/>
                <a:gd name="connsiteX10" fmla="*/ 139270 w 1757998"/>
                <a:gd name="connsiteY10" fmla="*/ 15874 h 1917083"/>
                <a:gd name="connsiteX0" fmla="*/ 139270 w 1745558"/>
                <a:gd name="connsiteY0" fmla="*/ 15874 h 1888020"/>
                <a:gd name="connsiteX1" fmla="*/ 507570 w 1745558"/>
                <a:gd name="connsiteY1" fmla="*/ 98424 h 1888020"/>
                <a:gd name="connsiteX2" fmla="*/ 818096 w 1745558"/>
                <a:gd name="connsiteY2" fmla="*/ 596868 h 1888020"/>
                <a:gd name="connsiteX3" fmla="*/ 1150793 w 1745558"/>
                <a:gd name="connsiteY3" fmla="*/ 1043334 h 1888020"/>
                <a:gd name="connsiteX4" fmla="*/ 1549674 w 1745558"/>
                <a:gd name="connsiteY4" fmla="*/ 1457776 h 1888020"/>
                <a:gd name="connsiteX5" fmla="*/ 1742646 w 1745558"/>
                <a:gd name="connsiteY5" fmla="*/ 1638299 h 1888020"/>
                <a:gd name="connsiteX6" fmla="*/ 1643409 w 1745558"/>
                <a:gd name="connsiteY6" fmla="*/ 1817468 h 1888020"/>
                <a:gd name="connsiteX7" fmla="*/ 1148920 w 1745558"/>
                <a:gd name="connsiteY7" fmla="*/ 1793874 h 1888020"/>
                <a:gd name="connsiteX8" fmla="*/ 412607 w 1745558"/>
                <a:gd name="connsiteY8" fmla="*/ 896042 h 1888020"/>
                <a:gd name="connsiteX9" fmla="*/ 12270 w 1745558"/>
                <a:gd name="connsiteY9" fmla="*/ 307974 h 1888020"/>
                <a:gd name="connsiteX10" fmla="*/ 139270 w 1745558"/>
                <a:gd name="connsiteY10" fmla="*/ 15874 h 1888020"/>
                <a:gd name="connsiteX0" fmla="*/ 139270 w 1701684"/>
                <a:gd name="connsiteY0" fmla="*/ 15874 h 1873773"/>
                <a:gd name="connsiteX1" fmla="*/ 507570 w 1701684"/>
                <a:gd name="connsiteY1" fmla="*/ 98424 h 1873773"/>
                <a:gd name="connsiteX2" fmla="*/ 818096 w 1701684"/>
                <a:gd name="connsiteY2" fmla="*/ 596868 h 1873773"/>
                <a:gd name="connsiteX3" fmla="*/ 1150793 w 1701684"/>
                <a:gd name="connsiteY3" fmla="*/ 1043334 h 1873773"/>
                <a:gd name="connsiteX4" fmla="*/ 1549674 w 1701684"/>
                <a:gd name="connsiteY4" fmla="*/ 1457776 h 1873773"/>
                <a:gd name="connsiteX5" fmla="*/ 1681635 w 1701684"/>
                <a:gd name="connsiteY5" fmla="*/ 1684674 h 1873773"/>
                <a:gd name="connsiteX6" fmla="*/ 1643409 w 1701684"/>
                <a:gd name="connsiteY6" fmla="*/ 1817468 h 1873773"/>
                <a:gd name="connsiteX7" fmla="*/ 1148920 w 1701684"/>
                <a:gd name="connsiteY7" fmla="*/ 1793874 h 1873773"/>
                <a:gd name="connsiteX8" fmla="*/ 412607 w 1701684"/>
                <a:gd name="connsiteY8" fmla="*/ 896042 h 1873773"/>
                <a:gd name="connsiteX9" fmla="*/ 12270 w 1701684"/>
                <a:gd name="connsiteY9" fmla="*/ 307974 h 1873773"/>
                <a:gd name="connsiteX10" fmla="*/ 139270 w 1701684"/>
                <a:gd name="connsiteY10" fmla="*/ 15874 h 1873773"/>
                <a:gd name="connsiteX0" fmla="*/ 139270 w 1668549"/>
                <a:gd name="connsiteY0" fmla="*/ 15874 h 1885352"/>
                <a:gd name="connsiteX1" fmla="*/ 507570 w 1668549"/>
                <a:gd name="connsiteY1" fmla="*/ 98424 h 1885352"/>
                <a:gd name="connsiteX2" fmla="*/ 818096 w 1668549"/>
                <a:gd name="connsiteY2" fmla="*/ 596868 h 1885352"/>
                <a:gd name="connsiteX3" fmla="*/ 1150793 w 1668549"/>
                <a:gd name="connsiteY3" fmla="*/ 1043334 h 1885352"/>
                <a:gd name="connsiteX4" fmla="*/ 1549674 w 1668549"/>
                <a:gd name="connsiteY4" fmla="*/ 1457776 h 1885352"/>
                <a:gd name="connsiteX5" fmla="*/ 1643409 w 1668549"/>
                <a:gd name="connsiteY5" fmla="*/ 1817468 h 1885352"/>
                <a:gd name="connsiteX6" fmla="*/ 1148920 w 1668549"/>
                <a:gd name="connsiteY6" fmla="*/ 1793874 h 1885352"/>
                <a:gd name="connsiteX7" fmla="*/ 412607 w 1668549"/>
                <a:gd name="connsiteY7" fmla="*/ 896042 h 1885352"/>
                <a:gd name="connsiteX8" fmla="*/ 12270 w 1668549"/>
                <a:gd name="connsiteY8" fmla="*/ 307974 h 1885352"/>
                <a:gd name="connsiteX9" fmla="*/ 139270 w 1668549"/>
                <a:gd name="connsiteY9" fmla="*/ 15874 h 1885352"/>
                <a:gd name="connsiteX0" fmla="*/ 139270 w 1685144"/>
                <a:gd name="connsiteY0" fmla="*/ 15874 h 1918245"/>
                <a:gd name="connsiteX1" fmla="*/ 507570 w 1685144"/>
                <a:gd name="connsiteY1" fmla="*/ 98424 h 1918245"/>
                <a:gd name="connsiteX2" fmla="*/ 818096 w 1685144"/>
                <a:gd name="connsiteY2" fmla="*/ 596868 h 1918245"/>
                <a:gd name="connsiteX3" fmla="*/ 1150793 w 1685144"/>
                <a:gd name="connsiteY3" fmla="*/ 1043334 h 1918245"/>
                <a:gd name="connsiteX4" fmla="*/ 1549674 w 1685144"/>
                <a:gd name="connsiteY4" fmla="*/ 1457776 h 1918245"/>
                <a:gd name="connsiteX5" fmla="*/ 1643409 w 1685144"/>
                <a:gd name="connsiteY5" fmla="*/ 1817468 h 1918245"/>
                <a:gd name="connsiteX6" fmla="*/ 1148920 w 1685144"/>
                <a:gd name="connsiteY6" fmla="*/ 1793874 h 1918245"/>
                <a:gd name="connsiteX7" fmla="*/ 412607 w 1685144"/>
                <a:gd name="connsiteY7" fmla="*/ 896042 h 1918245"/>
                <a:gd name="connsiteX8" fmla="*/ 12270 w 1685144"/>
                <a:gd name="connsiteY8" fmla="*/ 307974 h 1918245"/>
                <a:gd name="connsiteX9" fmla="*/ 139270 w 1685144"/>
                <a:gd name="connsiteY9" fmla="*/ 15874 h 1918245"/>
                <a:gd name="connsiteX0" fmla="*/ 139270 w 1667953"/>
                <a:gd name="connsiteY0" fmla="*/ 15874 h 1899061"/>
                <a:gd name="connsiteX1" fmla="*/ 507570 w 1667953"/>
                <a:gd name="connsiteY1" fmla="*/ 98424 h 1899061"/>
                <a:gd name="connsiteX2" fmla="*/ 818096 w 1667953"/>
                <a:gd name="connsiteY2" fmla="*/ 596868 h 1899061"/>
                <a:gd name="connsiteX3" fmla="*/ 1150793 w 1667953"/>
                <a:gd name="connsiteY3" fmla="*/ 1043334 h 1899061"/>
                <a:gd name="connsiteX4" fmla="*/ 1549674 w 1667953"/>
                <a:gd name="connsiteY4" fmla="*/ 1457776 h 1899061"/>
                <a:gd name="connsiteX5" fmla="*/ 1622431 w 1667953"/>
                <a:gd name="connsiteY5" fmla="*/ 1783921 h 1899061"/>
                <a:gd name="connsiteX6" fmla="*/ 1148920 w 1667953"/>
                <a:gd name="connsiteY6" fmla="*/ 1793874 h 1899061"/>
                <a:gd name="connsiteX7" fmla="*/ 412607 w 1667953"/>
                <a:gd name="connsiteY7" fmla="*/ 896042 h 1899061"/>
                <a:gd name="connsiteX8" fmla="*/ 12270 w 1667953"/>
                <a:gd name="connsiteY8" fmla="*/ 307974 h 1899061"/>
                <a:gd name="connsiteX9" fmla="*/ 139270 w 1667953"/>
                <a:gd name="connsiteY9" fmla="*/ 15874 h 1899061"/>
                <a:gd name="connsiteX0" fmla="*/ 139270 w 1664217"/>
                <a:gd name="connsiteY0" fmla="*/ 15874 h 1871702"/>
                <a:gd name="connsiteX1" fmla="*/ 507570 w 1664217"/>
                <a:gd name="connsiteY1" fmla="*/ 98424 h 1871702"/>
                <a:gd name="connsiteX2" fmla="*/ 818096 w 1664217"/>
                <a:gd name="connsiteY2" fmla="*/ 596868 h 1871702"/>
                <a:gd name="connsiteX3" fmla="*/ 1150793 w 1664217"/>
                <a:gd name="connsiteY3" fmla="*/ 1043334 h 1871702"/>
                <a:gd name="connsiteX4" fmla="*/ 1587178 w 1664217"/>
                <a:gd name="connsiteY4" fmla="*/ 1432523 h 1871702"/>
                <a:gd name="connsiteX5" fmla="*/ 1622431 w 1664217"/>
                <a:gd name="connsiteY5" fmla="*/ 1783921 h 1871702"/>
                <a:gd name="connsiteX6" fmla="*/ 1148920 w 1664217"/>
                <a:gd name="connsiteY6" fmla="*/ 1793874 h 1871702"/>
                <a:gd name="connsiteX7" fmla="*/ 412607 w 1664217"/>
                <a:gd name="connsiteY7" fmla="*/ 896042 h 1871702"/>
                <a:gd name="connsiteX8" fmla="*/ 12270 w 1664217"/>
                <a:gd name="connsiteY8" fmla="*/ 307974 h 1871702"/>
                <a:gd name="connsiteX9" fmla="*/ 139270 w 1664217"/>
                <a:gd name="connsiteY9" fmla="*/ 15874 h 1871702"/>
                <a:gd name="connsiteX0" fmla="*/ 140830 w 1665777"/>
                <a:gd name="connsiteY0" fmla="*/ 15874 h 1873361"/>
                <a:gd name="connsiteX1" fmla="*/ 509130 w 1665777"/>
                <a:gd name="connsiteY1" fmla="*/ 98424 h 1873361"/>
                <a:gd name="connsiteX2" fmla="*/ 819656 w 1665777"/>
                <a:gd name="connsiteY2" fmla="*/ 596868 h 1873361"/>
                <a:gd name="connsiteX3" fmla="*/ 1152353 w 1665777"/>
                <a:gd name="connsiteY3" fmla="*/ 1043334 h 1873361"/>
                <a:gd name="connsiteX4" fmla="*/ 1588738 w 1665777"/>
                <a:gd name="connsiteY4" fmla="*/ 1432523 h 1873361"/>
                <a:gd name="connsiteX5" fmla="*/ 1623991 w 1665777"/>
                <a:gd name="connsiteY5" fmla="*/ 1783921 h 1873361"/>
                <a:gd name="connsiteX6" fmla="*/ 1150480 w 1665777"/>
                <a:gd name="connsiteY6" fmla="*/ 1793874 h 1873361"/>
                <a:gd name="connsiteX7" fmla="*/ 439205 w 1665777"/>
                <a:gd name="connsiteY7" fmla="*/ 873224 h 1873361"/>
                <a:gd name="connsiteX8" fmla="*/ 13830 w 1665777"/>
                <a:gd name="connsiteY8" fmla="*/ 307974 h 1873361"/>
                <a:gd name="connsiteX9" fmla="*/ 140830 w 1665777"/>
                <a:gd name="connsiteY9" fmla="*/ 15874 h 187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5777" h="1873361">
                  <a:moveTo>
                    <a:pt x="140830" y="15874"/>
                  </a:moveTo>
                  <a:cubicBezTo>
                    <a:pt x="223380" y="-19051"/>
                    <a:pt x="395992" y="1592"/>
                    <a:pt x="509130" y="98424"/>
                  </a:cubicBezTo>
                  <a:cubicBezTo>
                    <a:pt x="622268" y="195256"/>
                    <a:pt x="712452" y="439383"/>
                    <a:pt x="819656" y="596868"/>
                  </a:cubicBezTo>
                  <a:cubicBezTo>
                    <a:pt x="926860" y="754353"/>
                    <a:pt x="1024173" y="904058"/>
                    <a:pt x="1152353" y="1043334"/>
                  </a:cubicBezTo>
                  <a:cubicBezTo>
                    <a:pt x="1280533" y="1182610"/>
                    <a:pt x="1510132" y="1309092"/>
                    <a:pt x="1588738" y="1432523"/>
                  </a:cubicBezTo>
                  <a:cubicBezTo>
                    <a:pt x="1667344" y="1555954"/>
                    <a:pt x="1697034" y="1723696"/>
                    <a:pt x="1623991" y="1783921"/>
                  </a:cubicBezTo>
                  <a:cubicBezTo>
                    <a:pt x="1550948" y="1844146"/>
                    <a:pt x="1347944" y="1945657"/>
                    <a:pt x="1150480" y="1793874"/>
                  </a:cubicBezTo>
                  <a:cubicBezTo>
                    <a:pt x="953016" y="1642091"/>
                    <a:pt x="628647" y="1120874"/>
                    <a:pt x="439205" y="873224"/>
                  </a:cubicBezTo>
                  <a:cubicBezTo>
                    <a:pt x="249763" y="625574"/>
                    <a:pt x="63559" y="450866"/>
                    <a:pt x="13830" y="307974"/>
                  </a:cubicBezTo>
                  <a:cubicBezTo>
                    <a:pt x="-35899" y="165082"/>
                    <a:pt x="58280" y="50799"/>
                    <a:pt x="140830" y="15874"/>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grpSp>
          <p:nvGrpSpPr>
            <p:cNvPr id="27" name="Group 26">
              <a:extLst>
                <a:ext uri="{FF2B5EF4-FFF2-40B4-BE49-F238E27FC236}">
                  <a16:creationId xmlns:a16="http://schemas.microsoft.com/office/drawing/2014/main" id="{E5C34B79-077A-14E5-5F16-0FC50693DA09}"/>
                </a:ext>
              </a:extLst>
            </p:cNvPr>
            <p:cNvGrpSpPr/>
            <p:nvPr/>
          </p:nvGrpSpPr>
          <p:grpSpPr>
            <a:xfrm>
              <a:off x="1866298" y="1376708"/>
              <a:ext cx="686455" cy="690852"/>
              <a:chOff x="6799287" y="1468148"/>
              <a:chExt cx="409996" cy="412622"/>
            </a:xfrm>
          </p:grpSpPr>
          <p:grpSp>
            <p:nvGrpSpPr>
              <p:cNvPr id="14" name="Group 13">
                <a:extLst>
                  <a:ext uri="{FF2B5EF4-FFF2-40B4-BE49-F238E27FC236}">
                    <a16:creationId xmlns:a16="http://schemas.microsoft.com/office/drawing/2014/main" id="{14FB55FB-F2D2-446A-3343-59624808E495}"/>
                  </a:ext>
                </a:extLst>
              </p:cNvPr>
              <p:cNvGrpSpPr/>
              <p:nvPr/>
            </p:nvGrpSpPr>
            <p:grpSpPr>
              <a:xfrm>
                <a:off x="6799287" y="1541274"/>
                <a:ext cx="409996" cy="339496"/>
                <a:chOff x="7117855" y="520675"/>
                <a:chExt cx="1212704" cy="1018759"/>
              </a:xfrm>
            </p:grpSpPr>
            <p:sp>
              <p:nvSpPr>
                <p:cNvPr id="15" name="Rectangle 14">
                  <a:extLst>
                    <a:ext uri="{FF2B5EF4-FFF2-40B4-BE49-F238E27FC236}">
                      <a16:creationId xmlns:a16="http://schemas.microsoft.com/office/drawing/2014/main" id="{F89A7D91-0099-45F6-BFFD-552481188FE6}"/>
                    </a:ext>
                  </a:extLst>
                </p:cNvPr>
                <p:cNvSpPr/>
                <p:nvPr/>
              </p:nvSpPr>
              <p:spPr>
                <a:xfrm>
                  <a:off x="7117855" y="520675"/>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88AA4D-5DB4-5B33-E87C-B2C21D1302E6}"/>
                    </a:ext>
                  </a:extLst>
                </p:cNvPr>
                <p:cNvSpPr/>
                <p:nvPr/>
              </p:nvSpPr>
              <p:spPr>
                <a:xfrm>
                  <a:off x="7528531" y="520675"/>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F094A6-BCE7-2AC5-1060-C1EB63FD7B34}"/>
                    </a:ext>
                  </a:extLst>
                </p:cNvPr>
                <p:cNvSpPr/>
                <p:nvPr/>
              </p:nvSpPr>
              <p:spPr>
                <a:xfrm>
                  <a:off x="7939206" y="520675"/>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EC44AF-BA32-93C7-4935-63E70BE93E57}"/>
                    </a:ext>
                  </a:extLst>
                </p:cNvPr>
                <p:cNvSpPr/>
                <p:nvPr/>
              </p:nvSpPr>
              <p:spPr>
                <a:xfrm>
                  <a:off x="7117857" y="868544"/>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A01BBF7-CA0F-4775-98BF-D543FA056D43}"/>
                    </a:ext>
                  </a:extLst>
                </p:cNvPr>
                <p:cNvSpPr/>
                <p:nvPr/>
              </p:nvSpPr>
              <p:spPr>
                <a:xfrm>
                  <a:off x="7528531" y="868544"/>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49AEF4-B275-A37D-E932-AF9FF9F18BA4}"/>
                    </a:ext>
                  </a:extLst>
                </p:cNvPr>
                <p:cNvSpPr/>
                <p:nvPr/>
              </p:nvSpPr>
              <p:spPr>
                <a:xfrm>
                  <a:off x="7939206" y="868544"/>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3546941-340E-4199-A93A-220588FA156F}"/>
                    </a:ext>
                  </a:extLst>
                </p:cNvPr>
                <p:cNvSpPr/>
                <p:nvPr/>
              </p:nvSpPr>
              <p:spPr>
                <a:xfrm>
                  <a:off x="7117857" y="1210201"/>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9B60FAF-450C-6579-AD20-F769A2940374}"/>
                    </a:ext>
                  </a:extLst>
                </p:cNvPr>
                <p:cNvSpPr/>
                <p:nvPr/>
              </p:nvSpPr>
              <p:spPr>
                <a:xfrm>
                  <a:off x="7528531" y="1210201"/>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907C17-344C-E160-33B5-14A23B1861E0}"/>
                    </a:ext>
                  </a:extLst>
                </p:cNvPr>
                <p:cNvSpPr/>
                <p:nvPr/>
              </p:nvSpPr>
              <p:spPr>
                <a:xfrm>
                  <a:off x="7939206" y="1210201"/>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9B714DD8-CD65-287D-C1F6-F42047B35771}"/>
                  </a:ext>
                </a:extLst>
              </p:cNvPr>
              <p:cNvSpPr/>
              <p:nvPr/>
            </p:nvSpPr>
            <p:spPr>
              <a:xfrm>
                <a:off x="6802626" y="14681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3C54D2A-53B4-E6F5-423A-3BAF6B12E889}"/>
                  </a:ext>
                </a:extLst>
              </p:cNvPr>
              <p:cNvSpPr/>
              <p:nvPr/>
            </p:nvSpPr>
            <p:spPr>
              <a:xfrm>
                <a:off x="7074403" y="14681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50506EE-5186-9183-CBF9-B5586EED711C}"/>
                  </a:ext>
                </a:extLst>
              </p:cNvPr>
              <p:cNvSpPr/>
              <p:nvPr/>
            </p:nvSpPr>
            <p:spPr>
              <a:xfrm>
                <a:off x="6938770" y="14681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grpSp>
        <p:cxnSp>
          <p:nvCxnSpPr>
            <p:cNvPr id="5" name="Straight Connector 4">
              <a:extLst>
                <a:ext uri="{FF2B5EF4-FFF2-40B4-BE49-F238E27FC236}">
                  <a16:creationId xmlns:a16="http://schemas.microsoft.com/office/drawing/2014/main" id="{5A0AD1CD-B40C-A640-1CA3-80D3EC14CBD0}"/>
                </a:ext>
              </a:extLst>
            </p:cNvPr>
            <p:cNvCxnSpPr>
              <a:cxnSpLocks/>
            </p:cNvCxnSpPr>
            <p:nvPr/>
          </p:nvCxnSpPr>
          <p:spPr>
            <a:xfrm flipH="1" flipV="1">
              <a:off x="3298455" y="1948681"/>
              <a:ext cx="2399445" cy="183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B7CD42F5-10FF-9CED-F722-FC02BC93D780}"/>
                </a:ext>
              </a:extLst>
            </p:cNvPr>
            <p:cNvSpPr/>
            <p:nvPr/>
          </p:nvSpPr>
          <p:spPr>
            <a:xfrm>
              <a:off x="5603724" y="1777198"/>
              <a:ext cx="405697" cy="40569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FCEA1CD-5F29-F616-6074-4E38F937DBF9}"/>
                </a:ext>
              </a:extLst>
            </p:cNvPr>
            <p:cNvSpPr/>
            <p:nvPr/>
          </p:nvSpPr>
          <p:spPr>
            <a:xfrm>
              <a:off x="3165780" y="1752326"/>
              <a:ext cx="405697" cy="4056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214E2-EDEC-342C-A78D-C7C0DDDB4322}"/>
                </a:ext>
              </a:extLst>
            </p:cNvPr>
            <p:cNvSpPr txBox="1"/>
            <p:nvPr/>
          </p:nvSpPr>
          <p:spPr>
            <a:xfrm>
              <a:off x="2071265" y="2157605"/>
              <a:ext cx="1216167" cy="369332"/>
            </a:xfrm>
            <a:prstGeom prst="rect">
              <a:avLst/>
            </a:prstGeom>
            <a:noFill/>
          </p:spPr>
          <p:txBody>
            <a:bodyPr wrap="none" rtlCol="0">
              <a:spAutoFit/>
            </a:bodyPr>
            <a:lstStyle/>
            <a:p>
              <a:r>
                <a:rPr lang="en-US"/>
                <a:t>observable</a:t>
              </a:r>
              <a:endParaRPr lang="de-DE"/>
            </a:p>
          </p:txBody>
        </p:sp>
        <p:sp>
          <p:nvSpPr>
            <p:cNvPr id="9" name="Graphic 31" descr="Plant with solid fill">
              <a:extLst>
                <a:ext uri="{FF2B5EF4-FFF2-40B4-BE49-F238E27FC236}">
                  <a16:creationId xmlns:a16="http://schemas.microsoft.com/office/drawing/2014/main" id="{0C50D916-FD6D-CCCE-74C5-068ECE5B117B}"/>
                </a:ext>
              </a:extLst>
            </p:cNvPr>
            <p:cNvSpPr/>
            <p:nvPr/>
          </p:nvSpPr>
          <p:spPr>
            <a:xfrm>
              <a:off x="2396939" y="1397000"/>
              <a:ext cx="557212" cy="762000"/>
            </a:xfrm>
            <a:custGeom>
              <a:avLst/>
              <a:gdLst>
                <a:gd name="connsiteX0" fmla="*/ 437197 w 557212"/>
                <a:gd name="connsiteY0" fmla="*/ 696278 h 762000"/>
                <a:gd name="connsiteX1" fmla="*/ 340043 w 557212"/>
                <a:gd name="connsiteY1" fmla="*/ 657225 h 762000"/>
                <a:gd name="connsiteX2" fmla="*/ 325755 w 557212"/>
                <a:gd name="connsiteY2" fmla="*/ 658178 h 762000"/>
                <a:gd name="connsiteX3" fmla="*/ 311468 w 557212"/>
                <a:gd name="connsiteY3" fmla="*/ 511493 h 762000"/>
                <a:gd name="connsiteX4" fmla="*/ 329565 w 557212"/>
                <a:gd name="connsiteY4" fmla="*/ 493395 h 762000"/>
                <a:gd name="connsiteX5" fmla="*/ 421005 w 557212"/>
                <a:gd name="connsiteY5" fmla="*/ 552450 h 762000"/>
                <a:gd name="connsiteX6" fmla="*/ 470535 w 557212"/>
                <a:gd name="connsiteY6" fmla="*/ 539115 h 762000"/>
                <a:gd name="connsiteX7" fmla="*/ 470535 w 557212"/>
                <a:gd name="connsiteY7" fmla="*/ 539115 h 762000"/>
                <a:gd name="connsiteX8" fmla="*/ 557213 w 557212"/>
                <a:gd name="connsiteY8" fmla="*/ 330518 h 762000"/>
                <a:gd name="connsiteX9" fmla="*/ 421958 w 557212"/>
                <a:gd name="connsiteY9" fmla="*/ 351473 h 762000"/>
                <a:gd name="connsiteX10" fmla="*/ 321945 w 557212"/>
                <a:gd name="connsiteY10" fmla="*/ 451485 h 762000"/>
                <a:gd name="connsiteX11" fmla="*/ 321945 w 557212"/>
                <a:gd name="connsiteY11" fmla="*/ 453390 h 762000"/>
                <a:gd name="connsiteX12" fmla="*/ 304800 w 557212"/>
                <a:gd name="connsiteY12" fmla="*/ 464820 h 762000"/>
                <a:gd name="connsiteX13" fmla="*/ 309563 w 557212"/>
                <a:gd name="connsiteY13" fmla="*/ 242888 h 762000"/>
                <a:gd name="connsiteX14" fmla="*/ 340995 w 557212"/>
                <a:gd name="connsiteY14" fmla="*/ 235268 h 762000"/>
                <a:gd name="connsiteX15" fmla="*/ 360045 w 557212"/>
                <a:gd name="connsiteY15" fmla="*/ 269558 h 762000"/>
                <a:gd name="connsiteX16" fmla="*/ 383858 w 557212"/>
                <a:gd name="connsiteY16" fmla="*/ 279083 h 762000"/>
                <a:gd name="connsiteX17" fmla="*/ 383858 w 557212"/>
                <a:gd name="connsiteY17" fmla="*/ 279083 h 762000"/>
                <a:gd name="connsiteX18" fmla="*/ 481013 w 557212"/>
                <a:gd name="connsiteY18" fmla="*/ 221933 h 762000"/>
                <a:gd name="connsiteX19" fmla="*/ 420053 w 557212"/>
                <a:gd name="connsiteY19" fmla="*/ 189548 h 762000"/>
                <a:gd name="connsiteX20" fmla="*/ 353378 w 557212"/>
                <a:gd name="connsiteY20" fmla="*/ 195263 h 762000"/>
                <a:gd name="connsiteX21" fmla="*/ 323850 w 557212"/>
                <a:gd name="connsiteY21" fmla="*/ 198120 h 762000"/>
                <a:gd name="connsiteX22" fmla="*/ 369570 w 557212"/>
                <a:gd name="connsiteY22" fmla="*/ 115253 h 762000"/>
                <a:gd name="connsiteX23" fmla="*/ 380048 w 557212"/>
                <a:gd name="connsiteY23" fmla="*/ 116205 h 762000"/>
                <a:gd name="connsiteX24" fmla="*/ 429578 w 557212"/>
                <a:gd name="connsiteY24" fmla="*/ 66675 h 762000"/>
                <a:gd name="connsiteX25" fmla="*/ 441008 w 557212"/>
                <a:gd name="connsiteY25" fmla="*/ 0 h 762000"/>
                <a:gd name="connsiteX26" fmla="*/ 337185 w 557212"/>
                <a:gd name="connsiteY26" fmla="*/ 42863 h 762000"/>
                <a:gd name="connsiteX27" fmla="*/ 337185 w 557212"/>
                <a:gd name="connsiteY27" fmla="*/ 42863 h 762000"/>
                <a:gd name="connsiteX28" fmla="*/ 330518 w 557212"/>
                <a:gd name="connsiteY28" fmla="*/ 67628 h 762000"/>
                <a:gd name="connsiteX29" fmla="*/ 339090 w 557212"/>
                <a:gd name="connsiteY29" fmla="*/ 95250 h 762000"/>
                <a:gd name="connsiteX30" fmla="*/ 307658 w 557212"/>
                <a:gd name="connsiteY30" fmla="*/ 146685 h 762000"/>
                <a:gd name="connsiteX31" fmla="*/ 295275 w 557212"/>
                <a:gd name="connsiteY31" fmla="*/ 133350 h 762000"/>
                <a:gd name="connsiteX32" fmla="*/ 296228 w 557212"/>
                <a:gd name="connsiteY32" fmla="*/ 127635 h 762000"/>
                <a:gd name="connsiteX33" fmla="*/ 246698 w 557212"/>
                <a:gd name="connsiteY33" fmla="*/ 78105 h 762000"/>
                <a:gd name="connsiteX34" fmla="*/ 179070 w 557212"/>
                <a:gd name="connsiteY34" fmla="*/ 67628 h 762000"/>
                <a:gd name="connsiteX35" fmla="*/ 221933 w 557212"/>
                <a:gd name="connsiteY35" fmla="*/ 171450 h 762000"/>
                <a:gd name="connsiteX36" fmla="*/ 221933 w 557212"/>
                <a:gd name="connsiteY36" fmla="*/ 171450 h 762000"/>
                <a:gd name="connsiteX37" fmla="*/ 246698 w 557212"/>
                <a:gd name="connsiteY37" fmla="*/ 178118 h 762000"/>
                <a:gd name="connsiteX38" fmla="*/ 276225 w 557212"/>
                <a:gd name="connsiteY38" fmla="*/ 168593 h 762000"/>
                <a:gd name="connsiteX39" fmla="*/ 289560 w 557212"/>
                <a:gd name="connsiteY39" fmla="*/ 186690 h 762000"/>
                <a:gd name="connsiteX40" fmla="*/ 256223 w 557212"/>
                <a:gd name="connsiteY40" fmla="*/ 386715 h 762000"/>
                <a:gd name="connsiteX41" fmla="*/ 252413 w 557212"/>
                <a:gd name="connsiteY41" fmla="*/ 384810 h 762000"/>
                <a:gd name="connsiteX42" fmla="*/ 233363 w 557212"/>
                <a:gd name="connsiteY42" fmla="*/ 375285 h 762000"/>
                <a:gd name="connsiteX43" fmla="*/ 234315 w 557212"/>
                <a:gd name="connsiteY43" fmla="*/ 359093 h 762000"/>
                <a:gd name="connsiteX44" fmla="*/ 134303 w 557212"/>
                <a:gd name="connsiteY44" fmla="*/ 259080 h 762000"/>
                <a:gd name="connsiteX45" fmla="*/ 0 w 557212"/>
                <a:gd name="connsiteY45" fmla="*/ 238125 h 762000"/>
                <a:gd name="connsiteX46" fmla="*/ 86678 w 557212"/>
                <a:gd name="connsiteY46" fmla="*/ 446723 h 762000"/>
                <a:gd name="connsiteX47" fmla="*/ 86678 w 557212"/>
                <a:gd name="connsiteY47" fmla="*/ 446723 h 762000"/>
                <a:gd name="connsiteX48" fmla="*/ 136208 w 557212"/>
                <a:gd name="connsiteY48" fmla="*/ 460058 h 762000"/>
                <a:gd name="connsiteX49" fmla="*/ 221933 w 557212"/>
                <a:gd name="connsiteY49" fmla="*/ 412433 h 762000"/>
                <a:gd name="connsiteX50" fmla="*/ 237173 w 557212"/>
                <a:gd name="connsiteY50" fmla="*/ 420053 h 762000"/>
                <a:gd name="connsiteX51" fmla="*/ 261938 w 557212"/>
                <a:gd name="connsiteY51" fmla="*/ 431483 h 762000"/>
                <a:gd name="connsiteX52" fmla="*/ 274320 w 557212"/>
                <a:gd name="connsiteY52" fmla="*/ 512445 h 762000"/>
                <a:gd name="connsiteX53" fmla="*/ 287655 w 557212"/>
                <a:gd name="connsiteY53" fmla="*/ 667703 h 762000"/>
                <a:gd name="connsiteX54" fmla="*/ 239078 w 557212"/>
                <a:gd name="connsiteY54" fmla="*/ 699135 h 762000"/>
                <a:gd name="connsiteX55" fmla="*/ 178118 w 557212"/>
                <a:gd name="connsiteY55" fmla="*/ 685800 h 762000"/>
                <a:gd name="connsiteX56" fmla="*/ 51435 w 557212"/>
                <a:gd name="connsiteY56" fmla="*/ 762000 h 762000"/>
                <a:gd name="connsiteX57" fmla="*/ 545783 w 557212"/>
                <a:gd name="connsiteY57" fmla="*/ 762000 h 762000"/>
                <a:gd name="connsiteX58" fmla="*/ 437197 w 557212"/>
                <a:gd name="connsiteY58" fmla="*/ 69627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7212" h="762000">
                  <a:moveTo>
                    <a:pt x="437197" y="696278"/>
                  </a:moveTo>
                  <a:cubicBezTo>
                    <a:pt x="411480" y="672465"/>
                    <a:pt x="377190" y="657225"/>
                    <a:pt x="340043" y="657225"/>
                  </a:cubicBezTo>
                  <a:cubicBezTo>
                    <a:pt x="335280" y="657225"/>
                    <a:pt x="330518" y="657225"/>
                    <a:pt x="325755" y="658178"/>
                  </a:cubicBezTo>
                  <a:cubicBezTo>
                    <a:pt x="328613" y="610553"/>
                    <a:pt x="320993" y="561975"/>
                    <a:pt x="311468" y="511493"/>
                  </a:cubicBezTo>
                  <a:cubicBezTo>
                    <a:pt x="314325" y="505778"/>
                    <a:pt x="320993" y="499110"/>
                    <a:pt x="329565" y="493395"/>
                  </a:cubicBezTo>
                  <a:cubicBezTo>
                    <a:pt x="345758" y="527685"/>
                    <a:pt x="380048" y="552450"/>
                    <a:pt x="421005" y="552450"/>
                  </a:cubicBezTo>
                  <a:cubicBezTo>
                    <a:pt x="439103" y="552450"/>
                    <a:pt x="456247" y="547688"/>
                    <a:pt x="470535" y="539115"/>
                  </a:cubicBezTo>
                  <a:lnTo>
                    <a:pt x="470535" y="539115"/>
                  </a:lnTo>
                  <a:cubicBezTo>
                    <a:pt x="547688" y="497205"/>
                    <a:pt x="557213" y="418148"/>
                    <a:pt x="557213" y="330518"/>
                  </a:cubicBezTo>
                  <a:cubicBezTo>
                    <a:pt x="557213" y="330518"/>
                    <a:pt x="474345" y="353378"/>
                    <a:pt x="421958" y="351473"/>
                  </a:cubicBezTo>
                  <a:cubicBezTo>
                    <a:pt x="366713" y="351473"/>
                    <a:pt x="321945" y="396240"/>
                    <a:pt x="321945" y="451485"/>
                  </a:cubicBezTo>
                  <a:cubicBezTo>
                    <a:pt x="321945" y="452438"/>
                    <a:pt x="321945" y="452438"/>
                    <a:pt x="321945" y="453390"/>
                  </a:cubicBezTo>
                  <a:cubicBezTo>
                    <a:pt x="316230" y="456248"/>
                    <a:pt x="310515" y="460058"/>
                    <a:pt x="304800" y="464820"/>
                  </a:cubicBezTo>
                  <a:cubicBezTo>
                    <a:pt x="293370" y="394335"/>
                    <a:pt x="286703" y="321945"/>
                    <a:pt x="309563" y="242888"/>
                  </a:cubicBezTo>
                  <a:cubicBezTo>
                    <a:pt x="319088" y="239077"/>
                    <a:pt x="330518" y="236220"/>
                    <a:pt x="340995" y="235268"/>
                  </a:cubicBezTo>
                  <a:cubicBezTo>
                    <a:pt x="341948" y="248602"/>
                    <a:pt x="348615" y="260985"/>
                    <a:pt x="360045" y="269558"/>
                  </a:cubicBezTo>
                  <a:cubicBezTo>
                    <a:pt x="367665" y="275273"/>
                    <a:pt x="375285" y="278130"/>
                    <a:pt x="383858" y="279083"/>
                  </a:cubicBezTo>
                  <a:lnTo>
                    <a:pt x="383858" y="279083"/>
                  </a:lnTo>
                  <a:cubicBezTo>
                    <a:pt x="426720" y="285750"/>
                    <a:pt x="454343" y="257175"/>
                    <a:pt x="481013" y="221933"/>
                  </a:cubicBezTo>
                  <a:cubicBezTo>
                    <a:pt x="481013" y="221933"/>
                    <a:pt x="441008" y="205740"/>
                    <a:pt x="420053" y="189548"/>
                  </a:cubicBezTo>
                  <a:cubicBezTo>
                    <a:pt x="399098" y="173355"/>
                    <a:pt x="370523" y="177165"/>
                    <a:pt x="353378" y="195263"/>
                  </a:cubicBezTo>
                  <a:cubicBezTo>
                    <a:pt x="343853" y="195263"/>
                    <a:pt x="333375" y="196215"/>
                    <a:pt x="323850" y="198120"/>
                  </a:cubicBezTo>
                  <a:cubicBezTo>
                    <a:pt x="335280" y="171450"/>
                    <a:pt x="350520" y="143828"/>
                    <a:pt x="369570" y="115253"/>
                  </a:cubicBezTo>
                  <a:cubicBezTo>
                    <a:pt x="373380" y="116205"/>
                    <a:pt x="376238" y="116205"/>
                    <a:pt x="380048" y="116205"/>
                  </a:cubicBezTo>
                  <a:cubicBezTo>
                    <a:pt x="407670" y="116205"/>
                    <a:pt x="429578" y="93345"/>
                    <a:pt x="429578" y="66675"/>
                  </a:cubicBezTo>
                  <a:cubicBezTo>
                    <a:pt x="429578" y="41910"/>
                    <a:pt x="441008" y="0"/>
                    <a:pt x="441008" y="0"/>
                  </a:cubicBezTo>
                  <a:cubicBezTo>
                    <a:pt x="397193" y="0"/>
                    <a:pt x="358140" y="4763"/>
                    <a:pt x="337185" y="42863"/>
                  </a:cubicBezTo>
                  <a:lnTo>
                    <a:pt x="337185" y="42863"/>
                  </a:lnTo>
                  <a:cubicBezTo>
                    <a:pt x="333375" y="50483"/>
                    <a:pt x="330518" y="59055"/>
                    <a:pt x="330518" y="67628"/>
                  </a:cubicBezTo>
                  <a:cubicBezTo>
                    <a:pt x="330518" y="78105"/>
                    <a:pt x="333375" y="86678"/>
                    <a:pt x="339090" y="95250"/>
                  </a:cubicBezTo>
                  <a:cubicBezTo>
                    <a:pt x="327660" y="112395"/>
                    <a:pt x="317183" y="129540"/>
                    <a:pt x="307658" y="146685"/>
                  </a:cubicBezTo>
                  <a:cubicBezTo>
                    <a:pt x="303848" y="141923"/>
                    <a:pt x="300038" y="138113"/>
                    <a:pt x="295275" y="133350"/>
                  </a:cubicBezTo>
                  <a:cubicBezTo>
                    <a:pt x="295275" y="131445"/>
                    <a:pt x="296228" y="129540"/>
                    <a:pt x="296228" y="127635"/>
                  </a:cubicBezTo>
                  <a:cubicBezTo>
                    <a:pt x="296228" y="100013"/>
                    <a:pt x="273368" y="78105"/>
                    <a:pt x="246698" y="78105"/>
                  </a:cubicBezTo>
                  <a:cubicBezTo>
                    <a:pt x="220028" y="79057"/>
                    <a:pt x="179070" y="67628"/>
                    <a:pt x="179070" y="67628"/>
                  </a:cubicBezTo>
                  <a:cubicBezTo>
                    <a:pt x="179070" y="111443"/>
                    <a:pt x="183833" y="150495"/>
                    <a:pt x="221933" y="171450"/>
                  </a:cubicBezTo>
                  <a:lnTo>
                    <a:pt x="221933" y="171450"/>
                  </a:lnTo>
                  <a:cubicBezTo>
                    <a:pt x="229553" y="175260"/>
                    <a:pt x="238125" y="178118"/>
                    <a:pt x="246698" y="178118"/>
                  </a:cubicBezTo>
                  <a:cubicBezTo>
                    <a:pt x="258128" y="178118"/>
                    <a:pt x="267653" y="174308"/>
                    <a:pt x="276225" y="168593"/>
                  </a:cubicBezTo>
                  <a:cubicBezTo>
                    <a:pt x="281940" y="174308"/>
                    <a:pt x="285750" y="180023"/>
                    <a:pt x="289560" y="186690"/>
                  </a:cubicBezTo>
                  <a:cubicBezTo>
                    <a:pt x="259080" y="257175"/>
                    <a:pt x="252413" y="323850"/>
                    <a:pt x="256223" y="386715"/>
                  </a:cubicBezTo>
                  <a:cubicBezTo>
                    <a:pt x="255270" y="385763"/>
                    <a:pt x="254318" y="385763"/>
                    <a:pt x="252413" y="384810"/>
                  </a:cubicBezTo>
                  <a:cubicBezTo>
                    <a:pt x="245745" y="381953"/>
                    <a:pt x="240030" y="378143"/>
                    <a:pt x="233363" y="375285"/>
                  </a:cubicBezTo>
                  <a:cubicBezTo>
                    <a:pt x="234315" y="369570"/>
                    <a:pt x="234315" y="364808"/>
                    <a:pt x="234315" y="359093"/>
                  </a:cubicBezTo>
                  <a:cubicBezTo>
                    <a:pt x="234315" y="303848"/>
                    <a:pt x="189548" y="259080"/>
                    <a:pt x="134303" y="259080"/>
                  </a:cubicBezTo>
                  <a:cubicBezTo>
                    <a:pt x="82868" y="260985"/>
                    <a:pt x="0" y="238125"/>
                    <a:pt x="0" y="238125"/>
                  </a:cubicBezTo>
                  <a:cubicBezTo>
                    <a:pt x="0" y="325755"/>
                    <a:pt x="9525" y="403860"/>
                    <a:pt x="86678" y="446723"/>
                  </a:cubicBezTo>
                  <a:lnTo>
                    <a:pt x="86678" y="446723"/>
                  </a:lnTo>
                  <a:cubicBezTo>
                    <a:pt x="100965" y="455295"/>
                    <a:pt x="118110" y="460058"/>
                    <a:pt x="136208" y="460058"/>
                  </a:cubicBezTo>
                  <a:cubicBezTo>
                    <a:pt x="172403" y="460058"/>
                    <a:pt x="203835" y="441008"/>
                    <a:pt x="221933" y="412433"/>
                  </a:cubicBezTo>
                  <a:cubicBezTo>
                    <a:pt x="226695" y="415290"/>
                    <a:pt x="232410" y="417195"/>
                    <a:pt x="237173" y="420053"/>
                  </a:cubicBezTo>
                  <a:cubicBezTo>
                    <a:pt x="244793" y="423863"/>
                    <a:pt x="253365" y="427673"/>
                    <a:pt x="261938" y="431483"/>
                  </a:cubicBezTo>
                  <a:cubicBezTo>
                    <a:pt x="265748" y="459105"/>
                    <a:pt x="270510" y="486728"/>
                    <a:pt x="274320" y="512445"/>
                  </a:cubicBezTo>
                  <a:cubicBezTo>
                    <a:pt x="283845" y="566738"/>
                    <a:pt x="293370" y="619125"/>
                    <a:pt x="287655" y="667703"/>
                  </a:cubicBezTo>
                  <a:cubicBezTo>
                    <a:pt x="269558" y="675323"/>
                    <a:pt x="253365" y="685800"/>
                    <a:pt x="239078" y="699135"/>
                  </a:cubicBezTo>
                  <a:cubicBezTo>
                    <a:pt x="220980" y="690563"/>
                    <a:pt x="200025" y="685800"/>
                    <a:pt x="178118" y="685800"/>
                  </a:cubicBezTo>
                  <a:cubicBezTo>
                    <a:pt x="122873" y="685800"/>
                    <a:pt x="76200" y="716280"/>
                    <a:pt x="51435" y="762000"/>
                  </a:cubicBezTo>
                  <a:lnTo>
                    <a:pt x="545783" y="762000"/>
                  </a:lnTo>
                  <a:cubicBezTo>
                    <a:pt x="522922" y="724853"/>
                    <a:pt x="483870" y="700088"/>
                    <a:pt x="437197" y="696278"/>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10" name="TextBox 9">
              <a:extLst>
                <a:ext uri="{FF2B5EF4-FFF2-40B4-BE49-F238E27FC236}">
                  <a16:creationId xmlns:a16="http://schemas.microsoft.com/office/drawing/2014/main" id="{2BF7D56F-17A2-BD39-2762-E7C5C81F3204}"/>
                </a:ext>
              </a:extLst>
            </p:cNvPr>
            <p:cNvSpPr txBox="1"/>
            <p:nvPr/>
          </p:nvSpPr>
          <p:spPr>
            <a:xfrm>
              <a:off x="5402841" y="2157605"/>
              <a:ext cx="859531" cy="369332"/>
            </a:xfrm>
            <a:prstGeom prst="rect">
              <a:avLst/>
            </a:prstGeom>
            <a:noFill/>
          </p:spPr>
          <p:txBody>
            <a:bodyPr wrap="none" rtlCol="0">
              <a:spAutoFit/>
            </a:bodyPr>
            <a:lstStyle/>
            <a:p>
              <a:r>
                <a:rPr lang="en-US"/>
                <a:t>sample</a:t>
              </a:r>
              <a:endParaRPr lang="de-DE"/>
            </a:p>
          </p:txBody>
        </p:sp>
        <p:sp>
          <p:nvSpPr>
            <p:cNvPr id="29" name="TextBox 28">
              <a:extLst>
                <a:ext uri="{FF2B5EF4-FFF2-40B4-BE49-F238E27FC236}">
                  <a16:creationId xmlns:a16="http://schemas.microsoft.com/office/drawing/2014/main" id="{C87FB459-E645-4169-A1F0-140AFDB3F644}"/>
                </a:ext>
              </a:extLst>
            </p:cNvPr>
            <p:cNvSpPr txBox="1"/>
            <p:nvPr/>
          </p:nvSpPr>
          <p:spPr>
            <a:xfrm>
              <a:off x="3214431" y="1896413"/>
              <a:ext cx="487634" cy="523220"/>
            </a:xfrm>
            <a:prstGeom prst="rect">
              <a:avLst/>
            </a:prstGeom>
            <a:noFill/>
          </p:spPr>
          <p:txBody>
            <a:bodyPr wrap="none" rtlCol="0">
              <a:spAutoFit/>
            </a:bodyPr>
            <a:lstStyle/>
            <a:p>
              <a:r>
                <a:rPr lang="en-US" sz="2800"/>
                <a:t>[ ]</a:t>
              </a:r>
              <a:endParaRPr lang="de-DE" sz="2800"/>
            </a:p>
          </p:txBody>
        </p:sp>
        <p:sp>
          <p:nvSpPr>
            <p:cNvPr id="31" name="Freeform: Shape 30">
              <a:extLst>
                <a:ext uri="{FF2B5EF4-FFF2-40B4-BE49-F238E27FC236}">
                  <a16:creationId xmlns:a16="http://schemas.microsoft.com/office/drawing/2014/main" id="{447B2343-1136-BE38-7FB6-3AF7D3B7EF4F}"/>
                </a:ext>
              </a:extLst>
            </p:cNvPr>
            <p:cNvSpPr/>
            <p:nvPr/>
          </p:nvSpPr>
          <p:spPr>
            <a:xfrm rot="18900000" flipV="1">
              <a:off x="4354181" y="1719554"/>
              <a:ext cx="599514" cy="103781"/>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tangle 31">
              <a:extLst>
                <a:ext uri="{FF2B5EF4-FFF2-40B4-BE49-F238E27FC236}">
                  <a16:creationId xmlns:a16="http://schemas.microsoft.com/office/drawing/2014/main" id="{81B52A3C-C357-89D5-57E5-8215886CBC08}"/>
                </a:ext>
              </a:extLst>
            </p:cNvPr>
            <p:cNvSpPr/>
            <p:nvPr/>
          </p:nvSpPr>
          <p:spPr>
            <a:xfrm>
              <a:off x="4736617" y="1210642"/>
              <a:ext cx="191852" cy="191852"/>
            </a:xfrm>
            <a:prstGeom prst="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Box 32">
              <a:extLst>
                <a:ext uri="{FF2B5EF4-FFF2-40B4-BE49-F238E27FC236}">
                  <a16:creationId xmlns:a16="http://schemas.microsoft.com/office/drawing/2014/main" id="{0F2A9B42-F783-FF6E-BCE3-6B1C872EE1DC}"/>
                </a:ext>
              </a:extLst>
            </p:cNvPr>
            <p:cNvSpPr txBox="1"/>
            <p:nvPr/>
          </p:nvSpPr>
          <p:spPr>
            <a:xfrm>
              <a:off x="4946239" y="825726"/>
              <a:ext cx="1167435" cy="646331"/>
            </a:xfrm>
            <a:prstGeom prst="rect">
              <a:avLst/>
            </a:prstGeom>
            <a:noFill/>
          </p:spPr>
          <p:txBody>
            <a:bodyPr wrap="none" rtlCol="0">
              <a:spAutoFit/>
            </a:bodyPr>
            <a:lstStyle/>
            <a:p>
              <a:r>
                <a:rPr lang="en-US"/>
                <a:t>protocol / </a:t>
              </a:r>
              <a:br>
                <a:rPr lang="en-US"/>
              </a:br>
              <a:r>
                <a:rPr lang="en-US"/>
                <a:t>workflow</a:t>
              </a:r>
              <a:endParaRPr lang="de-DE"/>
            </a:p>
          </p:txBody>
        </p:sp>
        <p:sp>
          <p:nvSpPr>
            <p:cNvPr id="34" name="TextBox 33">
              <a:extLst>
                <a:ext uri="{FF2B5EF4-FFF2-40B4-BE49-F238E27FC236}">
                  <a16:creationId xmlns:a16="http://schemas.microsoft.com/office/drawing/2014/main" id="{FE72C5A8-F45D-833C-9A63-F06FEB90759C}"/>
                </a:ext>
              </a:extLst>
            </p:cNvPr>
            <p:cNvSpPr txBox="1"/>
            <p:nvPr/>
          </p:nvSpPr>
          <p:spPr>
            <a:xfrm>
              <a:off x="4755638" y="1616918"/>
              <a:ext cx="897490" cy="369332"/>
            </a:xfrm>
            <a:prstGeom prst="rect">
              <a:avLst/>
            </a:prstGeom>
            <a:noFill/>
          </p:spPr>
          <p:txBody>
            <a:bodyPr wrap="none" rtlCol="0">
              <a:spAutoFit/>
            </a:bodyPr>
            <a:lstStyle/>
            <a:p>
              <a:r>
                <a:rPr lang="en-US"/>
                <a:t>process</a:t>
              </a:r>
              <a:endParaRPr lang="de-DE"/>
            </a:p>
          </p:txBody>
        </p:sp>
        <p:sp>
          <p:nvSpPr>
            <p:cNvPr id="35" name="TextBox 34">
              <a:extLst>
                <a:ext uri="{FF2B5EF4-FFF2-40B4-BE49-F238E27FC236}">
                  <a16:creationId xmlns:a16="http://schemas.microsoft.com/office/drawing/2014/main" id="{D8CD2431-F3A2-9800-957B-82911CDA00A0}"/>
                </a:ext>
              </a:extLst>
            </p:cNvPr>
            <p:cNvSpPr txBox="1"/>
            <p:nvPr/>
          </p:nvSpPr>
          <p:spPr>
            <a:xfrm>
              <a:off x="4209407" y="1634803"/>
              <a:ext cx="487634" cy="523220"/>
            </a:xfrm>
            <a:prstGeom prst="rect">
              <a:avLst/>
            </a:prstGeom>
            <a:noFill/>
          </p:spPr>
          <p:txBody>
            <a:bodyPr wrap="none" rtlCol="0">
              <a:spAutoFit/>
            </a:bodyPr>
            <a:lstStyle/>
            <a:p>
              <a:r>
                <a:rPr lang="en-US" sz="2800"/>
                <a:t>[ ]</a:t>
              </a:r>
              <a:endParaRPr lang="de-DE" sz="2800"/>
            </a:p>
          </p:txBody>
        </p:sp>
        <p:sp>
          <p:nvSpPr>
            <p:cNvPr id="36" name="TextBox 35">
              <a:extLst>
                <a:ext uri="{FF2B5EF4-FFF2-40B4-BE49-F238E27FC236}">
                  <a16:creationId xmlns:a16="http://schemas.microsoft.com/office/drawing/2014/main" id="{38137B24-ADA0-93DD-99BC-51B6C7D48FDD}"/>
                </a:ext>
              </a:extLst>
            </p:cNvPr>
            <p:cNvSpPr txBox="1"/>
            <p:nvPr/>
          </p:nvSpPr>
          <p:spPr>
            <a:xfrm>
              <a:off x="4340681" y="2111856"/>
              <a:ext cx="1021433" cy="307777"/>
            </a:xfrm>
            <a:prstGeom prst="rect">
              <a:avLst/>
            </a:prstGeom>
            <a:noFill/>
          </p:spPr>
          <p:txBody>
            <a:bodyPr wrap="none" rtlCol="0">
              <a:spAutoFit/>
            </a:bodyPr>
            <a:lstStyle/>
            <a:p>
              <a:r>
                <a:rPr lang="en-US" sz="1400"/>
                <a:t>parameters</a:t>
              </a:r>
              <a:endParaRPr lang="de-DE" sz="1400"/>
            </a:p>
          </p:txBody>
        </p:sp>
        <p:sp>
          <p:nvSpPr>
            <p:cNvPr id="37" name="TextBox 36">
              <a:extLst>
                <a:ext uri="{FF2B5EF4-FFF2-40B4-BE49-F238E27FC236}">
                  <a16:creationId xmlns:a16="http://schemas.microsoft.com/office/drawing/2014/main" id="{A3D9A630-E7B1-F908-417E-22EC9C4D2DF2}"/>
                </a:ext>
              </a:extLst>
            </p:cNvPr>
            <p:cNvSpPr txBox="1"/>
            <p:nvPr/>
          </p:nvSpPr>
          <p:spPr>
            <a:xfrm>
              <a:off x="3207788" y="2338175"/>
              <a:ext cx="1231876" cy="307777"/>
            </a:xfrm>
            <a:prstGeom prst="rect">
              <a:avLst/>
            </a:prstGeom>
            <a:noFill/>
          </p:spPr>
          <p:txBody>
            <a:bodyPr wrap="none" rtlCol="0">
              <a:spAutoFit/>
            </a:bodyPr>
            <a:lstStyle/>
            <a:p>
              <a:r>
                <a:rPr lang="en-US" sz="1400"/>
                <a:t>characteristics</a:t>
              </a:r>
              <a:endParaRPr lang="de-DE" sz="1400"/>
            </a:p>
          </p:txBody>
        </p:sp>
        <p:sp>
          <p:nvSpPr>
            <p:cNvPr id="41" name="Oval 40">
              <a:extLst>
                <a:ext uri="{FF2B5EF4-FFF2-40B4-BE49-F238E27FC236}">
                  <a16:creationId xmlns:a16="http://schemas.microsoft.com/office/drawing/2014/main" id="{6C6B9DDA-C1E5-FB3E-DDA7-24706F231329}"/>
                </a:ext>
              </a:extLst>
            </p:cNvPr>
            <p:cNvSpPr/>
            <p:nvPr/>
          </p:nvSpPr>
          <p:spPr>
            <a:xfrm>
              <a:off x="7222017" y="1777198"/>
              <a:ext cx="405697" cy="40569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1B93D40-8DE7-D4D2-C4C6-DB6289E480D6}"/>
                </a:ext>
              </a:extLst>
            </p:cNvPr>
            <p:cNvSpPr txBox="1"/>
            <p:nvPr/>
          </p:nvSpPr>
          <p:spPr>
            <a:xfrm>
              <a:off x="6495222" y="1975712"/>
              <a:ext cx="793038" cy="307777"/>
            </a:xfrm>
            <a:prstGeom prst="rect">
              <a:avLst/>
            </a:prstGeom>
            <a:noFill/>
          </p:spPr>
          <p:txBody>
            <a:bodyPr wrap="none" rtlCol="0">
              <a:spAutoFit/>
            </a:bodyPr>
            <a:lstStyle/>
            <a:p>
              <a:r>
                <a:rPr lang="en-US" sz="1400"/>
                <a:t>optional</a:t>
              </a:r>
              <a:endParaRPr lang="de-DE" sz="1400"/>
            </a:p>
          </p:txBody>
        </p:sp>
        <p:sp>
          <p:nvSpPr>
            <p:cNvPr id="46" name="Arc 45">
              <a:extLst>
                <a:ext uri="{FF2B5EF4-FFF2-40B4-BE49-F238E27FC236}">
                  <a16:creationId xmlns:a16="http://schemas.microsoft.com/office/drawing/2014/main" id="{AE6A373A-4D0D-A327-7C26-D9FBA3FD7CC2}"/>
                </a:ext>
              </a:extLst>
            </p:cNvPr>
            <p:cNvSpPr/>
            <p:nvPr/>
          </p:nvSpPr>
          <p:spPr>
            <a:xfrm rot="16200000">
              <a:off x="3037554" y="1667258"/>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a:extLst>
                <a:ext uri="{FF2B5EF4-FFF2-40B4-BE49-F238E27FC236}">
                  <a16:creationId xmlns:a16="http://schemas.microsoft.com/office/drawing/2014/main" id="{FAC941DD-9953-EFE7-9580-155061BD6B9B}"/>
                </a:ext>
              </a:extLst>
            </p:cNvPr>
            <p:cNvSpPr txBox="1"/>
            <p:nvPr/>
          </p:nvSpPr>
          <p:spPr>
            <a:xfrm>
              <a:off x="5818080" y="1556989"/>
              <a:ext cx="364202" cy="523220"/>
            </a:xfrm>
            <a:prstGeom prst="rect">
              <a:avLst/>
            </a:prstGeom>
            <a:noFill/>
          </p:spPr>
          <p:txBody>
            <a:bodyPr wrap="none" rtlCol="0">
              <a:spAutoFit/>
            </a:bodyPr>
            <a:lstStyle/>
            <a:p>
              <a:r>
                <a:rPr lang="en-US" sz="2800"/>
                <a:t>*</a:t>
              </a:r>
              <a:endParaRPr lang="de-DE" sz="2800"/>
            </a:p>
          </p:txBody>
        </p:sp>
      </p:grpSp>
      <p:sp>
        <p:nvSpPr>
          <p:cNvPr id="40" name="Title 68">
            <a:extLst>
              <a:ext uri="{FF2B5EF4-FFF2-40B4-BE49-F238E27FC236}">
                <a16:creationId xmlns:a16="http://schemas.microsoft.com/office/drawing/2014/main" id="{FA58533F-2D9B-60B3-1E80-38A3CDC0DD6E}"/>
              </a:ext>
            </a:extLst>
          </p:cNvPr>
          <p:cNvSpPr>
            <a:spLocks noGrp="1"/>
          </p:cNvSpPr>
          <p:nvPr>
            <p:ph type="title"/>
          </p:nvPr>
        </p:nvSpPr>
        <p:spPr>
          <a:xfrm>
            <a:off x="838200" y="9525"/>
            <a:ext cx="11048986" cy="1325563"/>
          </a:xfrm>
        </p:spPr>
        <p:txBody>
          <a:bodyPr/>
          <a:lstStyle/>
          <a:p>
            <a:r>
              <a:rPr lang="en-US"/>
              <a:t>ISA &amp; CWL Model: Study</a:t>
            </a:r>
            <a:endParaRPr lang="de-DE"/>
          </a:p>
        </p:txBody>
      </p:sp>
      <p:sp>
        <p:nvSpPr>
          <p:cNvPr id="55" name="Content Placeholder 114">
            <a:extLst>
              <a:ext uri="{FF2B5EF4-FFF2-40B4-BE49-F238E27FC236}">
                <a16:creationId xmlns:a16="http://schemas.microsoft.com/office/drawing/2014/main" id="{75C4B719-8E4D-B72E-CA2F-1D67376ECF28}"/>
              </a:ext>
            </a:extLst>
          </p:cNvPr>
          <p:cNvSpPr>
            <a:spLocks noGrp="1"/>
          </p:cNvSpPr>
          <p:nvPr>
            <p:ph idx="1"/>
          </p:nvPr>
        </p:nvSpPr>
        <p:spPr>
          <a:xfrm>
            <a:off x="838200" y="5500935"/>
            <a:ext cx="10515600" cy="676027"/>
          </a:xfrm>
        </p:spPr>
        <p:txBody>
          <a:bodyPr>
            <a:normAutofit fontScale="85000" lnSpcReduction="20000"/>
          </a:bodyPr>
          <a:lstStyle/>
          <a:p>
            <a:pPr marL="0" indent="0">
              <a:buNone/>
            </a:pPr>
            <a:r>
              <a:rPr lang="en-US"/>
              <a:t>Studies contain processes and contextualizing metadata for the experimental steps starting with the observable and ending with the sample</a:t>
            </a:r>
            <a:endParaRPr lang="de-DE"/>
          </a:p>
        </p:txBody>
      </p:sp>
      <p:grpSp>
        <p:nvGrpSpPr>
          <p:cNvPr id="2" name="Group 1">
            <a:extLst>
              <a:ext uri="{FF2B5EF4-FFF2-40B4-BE49-F238E27FC236}">
                <a16:creationId xmlns:a16="http://schemas.microsoft.com/office/drawing/2014/main" id="{83A9D80A-0578-6C37-D540-26121069EAF7}"/>
              </a:ext>
            </a:extLst>
          </p:cNvPr>
          <p:cNvGrpSpPr/>
          <p:nvPr/>
        </p:nvGrpSpPr>
        <p:grpSpPr>
          <a:xfrm>
            <a:off x="10748265" y="6007380"/>
            <a:ext cx="1372549" cy="665880"/>
            <a:chOff x="6557683" y="1520513"/>
            <a:chExt cx="2107915" cy="1022636"/>
          </a:xfrm>
        </p:grpSpPr>
        <p:grpSp>
          <p:nvGrpSpPr>
            <p:cNvPr id="3" name="Group 2">
              <a:extLst>
                <a:ext uri="{FF2B5EF4-FFF2-40B4-BE49-F238E27FC236}">
                  <a16:creationId xmlns:a16="http://schemas.microsoft.com/office/drawing/2014/main" id="{65D81484-5D79-3650-634E-834BDC1358EB}"/>
                </a:ext>
              </a:extLst>
            </p:cNvPr>
            <p:cNvGrpSpPr/>
            <p:nvPr/>
          </p:nvGrpSpPr>
          <p:grpSpPr>
            <a:xfrm>
              <a:off x="6557683" y="1520513"/>
              <a:ext cx="981905" cy="1022636"/>
              <a:chOff x="4015882" y="3907740"/>
              <a:chExt cx="1219749" cy="1270348"/>
            </a:xfrm>
          </p:grpSpPr>
          <p:sp>
            <p:nvSpPr>
              <p:cNvPr id="11" name="Rectangle: Rounded Corners 10">
                <a:extLst>
                  <a:ext uri="{FF2B5EF4-FFF2-40B4-BE49-F238E27FC236}">
                    <a16:creationId xmlns:a16="http://schemas.microsoft.com/office/drawing/2014/main" id="{9943641B-62D6-6297-8EFA-87BC21A200BF}"/>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Rounded Corners 11">
                <a:extLst>
                  <a:ext uri="{FF2B5EF4-FFF2-40B4-BE49-F238E27FC236}">
                    <a16:creationId xmlns:a16="http://schemas.microsoft.com/office/drawing/2014/main" id="{974FD5D0-22DF-09C0-0958-B61AB585FFA0}"/>
                  </a:ext>
                </a:extLst>
              </p:cNvPr>
              <p:cNvSpPr/>
              <p:nvPr/>
            </p:nvSpPr>
            <p:spPr>
              <a:xfrm>
                <a:off x="4507172" y="4135386"/>
                <a:ext cx="728459" cy="731520"/>
              </a:xfrm>
              <a:prstGeom prst="roundRect">
                <a:avLst>
                  <a:gd name="adj" fmla="val 25202"/>
                </a:avLst>
              </a:prstGeom>
              <a:solidFill>
                <a:srgbClr val="B4CE8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Rectangle: Rounded Corners 12">
                <a:extLst>
                  <a:ext uri="{FF2B5EF4-FFF2-40B4-BE49-F238E27FC236}">
                    <a16:creationId xmlns:a16="http://schemas.microsoft.com/office/drawing/2014/main" id="{6A84443D-6CE0-71A7-E88E-E2128A948065}"/>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4" name="TextBox 3">
              <a:extLst>
                <a:ext uri="{FF2B5EF4-FFF2-40B4-BE49-F238E27FC236}">
                  <a16:creationId xmlns:a16="http://schemas.microsoft.com/office/drawing/2014/main" id="{DAC873A1-E86E-3E16-283B-F3EE3F3AE7BE}"/>
                </a:ext>
              </a:extLst>
            </p:cNvPr>
            <p:cNvSpPr txBox="1"/>
            <p:nvPr/>
          </p:nvSpPr>
          <p:spPr>
            <a:xfrm>
              <a:off x="7687755" y="1587250"/>
              <a:ext cx="977843" cy="898078"/>
            </a:xfrm>
            <a:prstGeom prst="rect">
              <a:avLst/>
            </a:prstGeom>
            <a:noFill/>
          </p:spPr>
          <p:txBody>
            <a:bodyPr wrap="none" rtlCol="0">
              <a:spAutoFit/>
            </a:bodyPr>
            <a:lstStyle/>
            <a:p>
              <a:r>
                <a:rPr lang="en-US" sz="3200" dirty="0"/>
                <a:t>isa</a:t>
              </a:r>
              <a:endParaRPr lang="en-US" sz="1200" dirty="0"/>
            </a:p>
          </p:txBody>
        </p:sp>
      </p:grpSp>
    </p:spTree>
    <p:extLst>
      <p:ext uri="{BB962C8B-B14F-4D97-AF65-F5344CB8AC3E}">
        <p14:creationId xmlns:p14="http://schemas.microsoft.com/office/powerpoint/2010/main" val="2377123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FF80B1CF-28A9-0763-8DC6-A16D8DB6C416}"/>
              </a:ext>
            </a:extLst>
          </p:cNvPr>
          <p:cNvGrpSpPr/>
          <p:nvPr/>
        </p:nvGrpSpPr>
        <p:grpSpPr>
          <a:xfrm>
            <a:off x="3867857" y="2307463"/>
            <a:ext cx="5310221" cy="2036584"/>
            <a:chOff x="6395157" y="2768844"/>
            <a:chExt cx="5310221" cy="2036584"/>
          </a:xfrm>
        </p:grpSpPr>
        <p:cxnSp>
          <p:nvCxnSpPr>
            <p:cNvPr id="2" name="Straight Connector 1">
              <a:extLst>
                <a:ext uri="{FF2B5EF4-FFF2-40B4-BE49-F238E27FC236}">
                  <a16:creationId xmlns:a16="http://schemas.microsoft.com/office/drawing/2014/main" id="{EE702197-3F29-C134-DD42-2424ECF384D9}"/>
                </a:ext>
              </a:extLst>
            </p:cNvPr>
            <p:cNvCxnSpPr>
              <a:cxnSpLocks/>
            </p:cNvCxnSpPr>
            <p:nvPr/>
          </p:nvCxnSpPr>
          <p:spPr>
            <a:xfrm flipH="1">
              <a:off x="9795129" y="3972972"/>
              <a:ext cx="1515269" cy="0"/>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291FD035-2D26-A0CD-5856-9FA67AB9A93F}"/>
                </a:ext>
              </a:extLst>
            </p:cNvPr>
            <p:cNvSpPr/>
            <p:nvPr/>
          </p:nvSpPr>
          <p:spPr>
            <a:xfrm rot="18373617">
              <a:off x="9734910" y="3033383"/>
              <a:ext cx="1516755" cy="1856024"/>
            </a:xfrm>
            <a:custGeom>
              <a:avLst/>
              <a:gdLst>
                <a:gd name="connsiteX0" fmla="*/ 131965 w 1757944"/>
                <a:gd name="connsiteY0" fmla="*/ 19792 h 1915424"/>
                <a:gd name="connsiteX1" fmla="*/ 500265 w 1757944"/>
                <a:gd name="connsiteY1" fmla="*/ 102342 h 1915424"/>
                <a:gd name="connsiteX2" fmla="*/ 716165 w 1757944"/>
                <a:gd name="connsiteY2" fmla="*/ 711942 h 1915424"/>
                <a:gd name="connsiteX3" fmla="*/ 1421015 w 1757944"/>
                <a:gd name="connsiteY3" fmla="*/ 1245342 h 1915424"/>
                <a:gd name="connsiteX4" fmla="*/ 1751215 w 1757944"/>
                <a:gd name="connsiteY4" fmla="*/ 1854942 h 1915424"/>
                <a:gd name="connsiteX5" fmla="*/ 1141615 w 1757944"/>
                <a:gd name="connsiteY5" fmla="*/ 1797792 h 1915424"/>
                <a:gd name="connsiteX6" fmla="*/ 297065 w 1757944"/>
                <a:gd name="connsiteY6" fmla="*/ 1010392 h 1915424"/>
                <a:gd name="connsiteX7" fmla="*/ 4965 w 1757944"/>
                <a:gd name="connsiteY7" fmla="*/ 311892 h 1915424"/>
                <a:gd name="connsiteX8" fmla="*/ 131965 w 1757944"/>
                <a:gd name="connsiteY8" fmla="*/ 19792 h 1915424"/>
                <a:gd name="connsiteX0" fmla="*/ 131965 w 1766677"/>
                <a:gd name="connsiteY0" fmla="*/ 19792 h 1967482"/>
                <a:gd name="connsiteX1" fmla="*/ 500265 w 1766677"/>
                <a:gd name="connsiteY1" fmla="*/ 102342 h 1967482"/>
                <a:gd name="connsiteX2" fmla="*/ 716165 w 1766677"/>
                <a:gd name="connsiteY2" fmla="*/ 711942 h 1967482"/>
                <a:gd name="connsiteX3" fmla="*/ 1421015 w 1766677"/>
                <a:gd name="connsiteY3" fmla="*/ 1245342 h 1967482"/>
                <a:gd name="connsiteX4" fmla="*/ 1751215 w 1766677"/>
                <a:gd name="connsiteY4" fmla="*/ 1854942 h 1967482"/>
                <a:gd name="connsiteX5" fmla="*/ 1141615 w 1766677"/>
                <a:gd name="connsiteY5" fmla="*/ 1797792 h 1967482"/>
                <a:gd name="connsiteX6" fmla="*/ 297065 w 1766677"/>
                <a:gd name="connsiteY6" fmla="*/ 1010392 h 1967482"/>
                <a:gd name="connsiteX7" fmla="*/ 4965 w 1766677"/>
                <a:gd name="connsiteY7" fmla="*/ 311892 h 1967482"/>
                <a:gd name="connsiteX8" fmla="*/ 131965 w 1766677"/>
                <a:gd name="connsiteY8" fmla="*/ 19792 h 1967482"/>
                <a:gd name="connsiteX0" fmla="*/ 131965 w 1755154"/>
                <a:gd name="connsiteY0" fmla="*/ 19792 h 1915424"/>
                <a:gd name="connsiteX1" fmla="*/ 500265 w 1755154"/>
                <a:gd name="connsiteY1" fmla="*/ 102342 h 1915424"/>
                <a:gd name="connsiteX2" fmla="*/ 716165 w 1755154"/>
                <a:gd name="connsiteY2" fmla="*/ 711942 h 1915424"/>
                <a:gd name="connsiteX3" fmla="*/ 1370215 w 1755154"/>
                <a:gd name="connsiteY3" fmla="*/ 1245342 h 1915424"/>
                <a:gd name="connsiteX4" fmla="*/ 1751215 w 1755154"/>
                <a:gd name="connsiteY4" fmla="*/ 1854942 h 1915424"/>
                <a:gd name="connsiteX5" fmla="*/ 1141615 w 1755154"/>
                <a:gd name="connsiteY5" fmla="*/ 1797792 h 1915424"/>
                <a:gd name="connsiteX6" fmla="*/ 297065 w 1755154"/>
                <a:gd name="connsiteY6" fmla="*/ 1010392 h 1915424"/>
                <a:gd name="connsiteX7" fmla="*/ 4965 w 1755154"/>
                <a:gd name="connsiteY7" fmla="*/ 311892 h 1915424"/>
                <a:gd name="connsiteX8" fmla="*/ 131965 w 1755154"/>
                <a:gd name="connsiteY8" fmla="*/ 19792 h 1915424"/>
                <a:gd name="connsiteX0" fmla="*/ 131965 w 1755432"/>
                <a:gd name="connsiteY0" fmla="*/ 19792 h 1915424"/>
                <a:gd name="connsiteX1" fmla="*/ 500265 w 1755432"/>
                <a:gd name="connsiteY1" fmla="*/ 102342 h 1915424"/>
                <a:gd name="connsiteX2" fmla="*/ 716165 w 1755432"/>
                <a:gd name="connsiteY2" fmla="*/ 711942 h 1915424"/>
                <a:gd name="connsiteX3" fmla="*/ 1370215 w 1755432"/>
                <a:gd name="connsiteY3" fmla="*/ 1245342 h 1915424"/>
                <a:gd name="connsiteX4" fmla="*/ 1751215 w 1755432"/>
                <a:gd name="connsiteY4" fmla="*/ 1854942 h 1915424"/>
                <a:gd name="connsiteX5" fmla="*/ 1141615 w 1755432"/>
                <a:gd name="connsiteY5" fmla="*/ 1797792 h 1915424"/>
                <a:gd name="connsiteX6" fmla="*/ 297065 w 1755432"/>
                <a:gd name="connsiteY6" fmla="*/ 1010392 h 1915424"/>
                <a:gd name="connsiteX7" fmla="*/ 4965 w 1755432"/>
                <a:gd name="connsiteY7" fmla="*/ 311892 h 1915424"/>
                <a:gd name="connsiteX8" fmla="*/ 131965 w 1755432"/>
                <a:gd name="connsiteY8" fmla="*/ 19792 h 1915424"/>
                <a:gd name="connsiteX0" fmla="*/ 131965 w 1698809"/>
                <a:gd name="connsiteY0" fmla="*/ 19792 h 1919656"/>
                <a:gd name="connsiteX1" fmla="*/ 500265 w 1698809"/>
                <a:gd name="connsiteY1" fmla="*/ 102342 h 1919656"/>
                <a:gd name="connsiteX2" fmla="*/ 716165 w 1698809"/>
                <a:gd name="connsiteY2" fmla="*/ 711942 h 1919656"/>
                <a:gd name="connsiteX3" fmla="*/ 1370215 w 1698809"/>
                <a:gd name="connsiteY3" fmla="*/ 1245342 h 1919656"/>
                <a:gd name="connsiteX4" fmla="*/ 1694065 w 1698809"/>
                <a:gd name="connsiteY4" fmla="*/ 1861292 h 1919656"/>
                <a:gd name="connsiteX5" fmla="*/ 1141615 w 1698809"/>
                <a:gd name="connsiteY5" fmla="*/ 1797792 h 1919656"/>
                <a:gd name="connsiteX6" fmla="*/ 297065 w 1698809"/>
                <a:gd name="connsiteY6" fmla="*/ 1010392 h 1919656"/>
                <a:gd name="connsiteX7" fmla="*/ 4965 w 1698809"/>
                <a:gd name="connsiteY7" fmla="*/ 311892 h 1919656"/>
                <a:gd name="connsiteX8" fmla="*/ 131965 w 1698809"/>
                <a:gd name="connsiteY8" fmla="*/ 19792 h 1919656"/>
                <a:gd name="connsiteX0" fmla="*/ 131965 w 1701426"/>
                <a:gd name="connsiteY0" fmla="*/ 19792 h 1919656"/>
                <a:gd name="connsiteX1" fmla="*/ 500265 w 1701426"/>
                <a:gd name="connsiteY1" fmla="*/ 102342 h 1919656"/>
                <a:gd name="connsiteX2" fmla="*/ 716165 w 1701426"/>
                <a:gd name="connsiteY2" fmla="*/ 711942 h 1919656"/>
                <a:gd name="connsiteX3" fmla="*/ 1370215 w 1701426"/>
                <a:gd name="connsiteY3" fmla="*/ 1245342 h 1919656"/>
                <a:gd name="connsiteX4" fmla="*/ 1694065 w 1701426"/>
                <a:gd name="connsiteY4" fmla="*/ 1861292 h 1919656"/>
                <a:gd name="connsiteX5" fmla="*/ 1141615 w 1701426"/>
                <a:gd name="connsiteY5" fmla="*/ 1797792 h 1919656"/>
                <a:gd name="connsiteX6" fmla="*/ 297065 w 1701426"/>
                <a:gd name="connsiteY6" fmla="*/ 1010392 h 1919656"/>
                <a:gd name="connsiteX7" fmla="*/ 4965 w 1701426"/>
                <a:gd name="connsiteY7" fmla="*/ 311892 h 1919656"/>
                <a:gd name="connsiteX8" fmla="*/ 131965 w 1701426"/>
                <a:gd name="connsiteY8" fmla="*/ 19792 h 1919656"/>
                <a:gd name="connsiteX0" fmla="*/ 131965 w 1699797"/>
                <a:gd name="connsiteY0" fmla="*/ 19792 h 1917858"/>
                <a:gd name="connsiteX1" fmla="*/ 500265 w 1699797"/>
                <a:gd name="connsiteY1" fmla="*/ 102342 h 1917858"/>
                <a:gd name="connsiteX2" fmla="*/ 716165 w 1699797"/>
                <a:gd name="connsiteY2" fmla="*/ 711942 h 1917858"/>
                <a:gd name="connsiteX3" fmla="*/ 1351165 w 1699797"/>
                <a:gd name="connsiteY3" fmla="*/ 1270742 h 1917858"/>
                <a:gd name="connsiteX4" fmla="*/ 1694065 w 1699797"/>
                <a:gd name="connsiteY4" fmla="*/ 1861292 h 1917858"/>
                <a:gd name="connsiteX5" fmla="*/ 1141615 w 1699797"/>
                <a:gd name="connsiteY5" fmla="*/ 1797792 h 1917858"/>
                <a:gd name="connsiteX6" fmla="*/ 297065 w 1699797"/>
                <a:gd name="connsiteY6" fmla="*/ 1010392 h 1917858"/>
                <a:gd name="connsiteX7" fmla="*/ 4965 w 1699797"/>
                <a:gd name="connsiteY7" fmla="*/ 311892 h 1917858"/>
                <a:gd name="connsiteX8" fmla="*/ 131965 w 1699797"/>
                <a:gd name="connsiteY8" fmla="*/ 19792 h 1917858"/>
                <a:gd name="connsiteX0" fmla="*/ 131965 w 1720561"/>
                <a:gd name="connsiteY0" fmla="*/ 19792 h 1961858"/>
                <a:gd name="connsiteX1" fmla="*/ 500265 w 1720561"/>
                <a:gd name="connsiteY1" fmla="*/ 102342 h 1961858"/>
                <a:gd name="connsiteX2" fmla="*/ 716165 w 1720561"/>
                <a:gd name="connsiteY2" fmla="*/ 711942 h 1961858"/>
                <a:gd name="connsiteX3" fmla="*/ 1351165 w 1720561"/>
                <a:gd name="connsiteY3" fmla="*/ 1270742 h 1961858"/>
                <a:gd name="connsiteX4" fmla="*/ 1694065 w 1720561"/>
                <a:gd name="connsiteY4" fmla="*/ 1861292 h 1961858"/>
                <a:gd name="connsiteX5" fmla="*/ 1141615 w 1720561"/>
                <a:gd name="connsiteY5" fmla="*/ 1797792 h 1961858"/>
                <a:gd name="connsiteX6" fmla="*/ 297065 w 1720561"/>
                <a:gd name="connsiteY6" fmla="*/ 1010392 h 1961858"/>
                <a:gd name="connsiteX7" fmla="*/ 4965 w 1720561"/>
                <a:gd name="connsiteY7" fmla="*/ 311892 h 1961858"/>
                <a:gd name="connsiteX8" fmla="*/ 131965 w 1720561"/>
                <a:gd name="connsiteY8" fmla="*/ 19792 h 1961858"/>
                <a:gd name="connsiteX0" fmla="*/ 131965 w 1720668"/>
                <a:gd name="connsiteY0" fmla="*/ 19792 h 1927071"/>
                <a:gd name="connsiteX1" fmla="*/ 500265 w 1720668"/>
                <a:gd name="connsiteY1" fmla="*/ 102342 h 1927071"/>
                <a:gd name="connsiteX2" fmla="*/ 716165 w 1720668"/>
                <a:gd name="connsiteY2" fmla="*/ 711942 h 1927071"/>
                <a:gd name="connsiteX3" fmla="*/ 1351165 w 1720668"/>
                <a:gd name="connsiteY3" fmla="*/ 1270742 h 1927071"/>
                <a:gd name="connsiteX4" fmla="*/ 1700415 w 1720668"/>
                <a:gd name="connsiteY4" fmla="*/ 1810492 h 1927071"/>
                <a:gd name="connsiteX5" fmla="*/ 1141615 w 1720668"/>
                <a:gd name="connsiteY5" fmla="*/ 1797792 h 1927071"/>
                <a:gd name="connsiteX6" fmla="*/ 297065 w 1720668"/>
                <a:gd name="connsiteY6" fmla="*/ 1010392 h 1927071"/>
                <a:gd name="connsiteX7" fmla="*/ 4965 w 1720668"/>
                <a:gd name="connsiteY7" fmla="*/ 311892 h 1927071"/>
                <a:gd name="connsiteX8" fmla="*/ 131965 w 1720668"/>
                <a:gd name="connsiteY8" fmla="*/ 19792 h 1927071"/>
                <a:gd name="connsiteX0" fmla="*/ 131965 w 1757148"/>
                <a:gd name="connsiteY0" fmla="*/ 19792 h 1919019"/>
                <a:gd name="connsiteX1" fmla="*/ 500265 w 1757148"/>
                <a:gd name="connsiteY1" fmla="*/ 102342 h 1919019"/>
                <a:gd name="connsiteX2" fmla="*/ 716165 w 1757148"/>
                <a:gd name="connsiteY2" fmla="*/ 711942 h 1919019"/>
                <a:gd name="connsiteX3" fmla="*/ 1351165 w 1757148"/>
                <a:gd name="connsiteY3" fmla="*/ 1270742 h 1919019"/>
                <a:gd name="connsiteX4" fmla="*/ 1738515 w 1757148"/>
                <a:gd name="connsiteY4" fmla="*/ 1797792 h 1919019"/>
                <a:gd name="connsiteX5" fmla="*/ 1141615 w 1757148"/>
                <a:gd name="connsiteY5" fmla="*/ 1797792 h 1919019"/>
                <a:gd name="connsiteX6" fmla="*/ 297065 w 1757148"/>
                <a:gd name="connsiteY6" fmla="*/ 1010392 h 1919019"/>
                <a:gd name="connsiteX7" fmla="*/ 4965 w 1757148"/>
                <a:gd name="connsiteY7" fmla="*/ 311892 h 1919019"/>
                <a:gd name="connsiteX8" fmla="*/ 131965 w 1757148"/>
                <a:gd name="connsiteY8" fmla="*/ 19792 h 1919019"/>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49546"/>
                <a:gd name="connsiteY0" fmla="*/ 19792 h 1870670"/>
                <a:gd name="connsiteX1" fmla="*/ 500265 w 1749546"/>
                <a:gd name="connsiteY1" fmla="*/ 102342 h 1870670"/>
                <a:gd name="connsiteX2" fmla="*/ 716165 w 1749546"/>
                <a:gd name="connsiteY2" fmla="*/ 711942 h 1870670"/>
                <a:gd name="connsiteX3" fmla="*/ 1351165 w 1749546"/>
                <a:gd name="connsiteY3" fmla="*/ 1270742 h 1870670"/>
                <a:gd name="connsiteX4" fmla="*/ 1516265 w 1749546"/>
                <a:gd name="connsiteY4" fmla="*/ 1461243 h 1870670"/>
                <a:gd name="connsiteX5" fmla="*/ 1738515 w 1749546"/>
                <a:gd name="connsiteY5" fmla="*/ 1797792 h 1870670"/>
                <a:gd name="connsiteX6" fmla="*/ 1141615 w 1749546"/>
                <a:gd name="connsiteY6" fmla="*/ 1797792 h 1870670"/>
                <a:gd name="connsiteX7" fmla="*/ 297065 w 1749546"/>
                <a:gd name="connsiteY7" fmla="*/ 1010392 h 1870670"/>
                <a:gd name="connsiteX8" fmla="*/ 4965 w 1749546"/>
                <a:gd name="connsiteY8" fmla="*/ 311892 h 1870670"/>
                <a:gd name="connsiteX9" fmla="*/ 131965 w 1749546"/>
                <a:gd name="connsiteY9" fmla="*/ 19792 h 1870670"/>
                <a:gd name="connsiteX0" fmla="*/ 131965 w 1750975"/>
                <a:gd name="connsiteY0" fmla="*/ 19792 h 1870670"/>
                <a:gd name="connsiteX1" fmla="*/ 500265 w 1750975"/>
                <a:gd name="connsiteY1" fmla="*/ 102342 h 1870670"/>
                <a:gd name="connsiteX2" fmla="*/ 716165 w 1750975"/>
                <a:gd name="connsiteY2" fmla="*/ 711942 h 1870670"/>
                <a:gd name="connsiteX3" fmla="*/ 1351165 w 1750975"/>
                <a:gd name="connsiteY3" fmla="*/ 1270742 h 1870670"/>
                <a:gd name="connsiteX4" fmla="*/ 1516265 w 1750975"/>
                <a:gd name="connsiteY4" fmla="*/ 1461243 h 1870670"/>
                <a:gd name="connsiteX5" fmla="*/ 1738515 w 1750975"/>
                <a:gd name="connsiteY5" fmla="*/ 1797792 h 1870670"/>
                <a:gd name="connsiteX6" fmla="*/ 1141615 w 1750975"/>
                <a:gd name="connsiteY6" fmla="*/ 1797792 h 1870670"/>
                <a:gd name="connsiteX7" fmla="*/ 297065 w 1750975"/>
                <a:gd name="connsiteY7" fmla="*/ 1010392 h 1870670"/>
                <a:gd name="connsiteX8" fmla="*/ 4965 w 1750975"/>
                <a:gd name="connsiteY8" fmla="*/ 311892 h 1870670"/>
                <a:gd name="connsiteX9" fmla="*/ 131965 w 1750975"/>
                <a:gd name="connsiteY9" fmla="*/ 19792 h 1870670"/>
                <a:gd name="connsiteX0" fmla="*/ 131965 w 1750950"/>
                <a:gd name="connsiteY0" fmla="*/ 19792 h 1870670"/>
                <a:gd name="connsiteX1" fmla="*/ 500265 w 1750950"/>
                <a:gd name="connsiteY1" fmla="*/ 102342 h 1870670"/>
                <a:gd name="connsiteX2" fmla="*/ 716165 w 1750950"/>
                <a:gd name="connsiteY2" fmla="*/ 711942 h 1870670"/>
                <a:gd name="connsiteX3" fmla="*/ 1159078 w 1750950"/>
                <a:gd name="connsiteY3" fmla="*/ 1159617 h 1870670"/>
                <a:gd name="connsiteX4" fmla="*/ 1516265 w 1750950"/>
                <a:gd name="connsiteY4" fmla="*/ 1461243 h 1870670"/>
                <a:gd name="connsiteX5" fmla="*/ 1738515 w 1750950"/>
                <a:gd name="connsiteY5" fmla="*/ 1797792 h 1870670"/>
                <a:gd name="connsiteX6" fmla="*/ 1141615 w 1750950"/>
                <a:gd name="connsiteY6" fmla="*/ 1797792 h 1870670"/>
                <a:gd name="connsiteX7" fmla="*/ 297065 w 1750950"/>
                <a:gd name="connsiteY7" fmla="*/ 1010392 h 1870670"/>
                <a:gd name="connsiteX8" fmla="*/ 4965 w 1750950"/>
                <a:gd name="connsiteY8" fmla="*/ 311892 h 1870670"/>
                <a:gd name="connsiteX9" fmla="*/ 131965 w 1750950"/>
                <a:gd name="connsiteY9" fmla="*/ 19792 h 1870670"/>
                <a:gd name="connsiteX0" fmla="*/ 131965 w 1738540"/>
                <a:gd name="connsiteY0" fmla="*/ 19792 h 1879674"/>
                <a:gd name="connsiteX1" fmla="*/ 500265 w 1738540"/>
                <a:gd name="connsiteY1" fmla="*/ 102342 h 1879674"/>
                <a:gd name="connsiteX2" fmla="*/ 716165 w 1738540"/>
                <a:gd name="connsiteY2" fmla="*/ 711942 h 1879674"/>
                <a:gd name="connsiteX3" fmla="*/ 1159078 w 1738540"/>
                <a:gd name="connsiteY3" fmla="*/ 1159617 h 1879674"/>
                <a:gd name="connsiteX4" fmla="*/ 1516265 w 1738540"/>
                <a:gd name="connsiteY4" fmla="*/ 1461243 h 1879674"/>
                <a:gd name="connsiteX5" fmla="*/ 1738515 w 1738540"/>
                <a:gd name="connsiteY5" fmla="*/ 1797792 h 1879674"/>
                <a:gd name="connsiteX6" fmla="*/ 1141615 w 1738540"/>
                <a:gd name="connsiteY6" fmla="*/ 1797792 h 1879674"/>
                <a:gd name="connsiteX7" fmla="*/ 297065 w 1738540"/>
                <a:gd name="connsiteY7" fmla="*/ 1010392 h 1879674"/>
                <a:gd name="connsiteX8" fmla="*/ 4965 w 1738540"/>
                <a:gd name="connsiteY8" fmla="*/ 311892 h 1879674"/>
                <a:gd name="connsiteX9" fmla="*/ 131965 w 1738540"/>
                <a:gd name="connsiteY9" fmla="*/ 19792 h 1879674"/>
                <a:gd name="connsiteX0" fmla="*/ 131965 w 1729017"/>
                <a:gd name="connsiteY0" fmla="*/ 19792 h 1875130"/>
                <a:gd name="connsiteX1" fmla="*/ 500265 w 1729017"/>
                <a:gd name="connsiteY1" fmla="*/ 102342 h 1875130"/>
                <a:gd name="connsiteX2" fmla="*/ 716165 w 1729017"/>
                <a:gd name="connsiteY2" fmla="*/ 711942 h 1875130"/>
                <a:gd name="connsiteX3" fmla="*/ 1159078 w 1729017"/>
                <a:gd name="connsiteY3" fmla="*/ 1159617 h 1875130"/>
                <a:gd name="connsiteX4" fmla="*/ 1516265 w 1729017"/>
                <a:gd name="connsiteY4" fmla="*/ 1461243 h 1875130"/>
                <a:gd name="connsiteX5" fmla="*/ 1728990 w 1729017"/>
                <a:gd name="connsiteY5" fmla="*/ 1788267 h 1875130"/>
                <a:gd name="connsiteX6" fmla="*/ 1141615 w 1729017"/>
                <a:gd name="connsiteY6" fmla="*/ 1797792 h 1875130"/>
                <a:gd name="connsiteX7" fmla="*/ 297065 w 1729017"/>
                <a:gd name="connsiteY7" fmla="*/ 1010392 h 1875130"/>
                <a:gd name="connsiteX8" fmla="*/ 4965 w 1729017"/>
                <a:gd name="connsiteY8" fmla="*/ 311892 h 1875130"/>
                <a:gd name="connsiteX9" fmla="*/ 131965 w 1729017"/>
                <a:gd name="connsiteY9" fmla="*/ 19792 h 1875130"/>
                <a:gd name="connsiteX0" fmla="*/ 131965 w 1749299"/>
                <a:gd name="connsiteY0" fmla="*/ 19792 h 1864457"/>
                <a:gd name="connsiteX1" fmla="*/ 500265 w 1749299"/>
                <a:gd name="connsiteY1" fmla="*/ 102342 h 1864457"/>
                <a:gd name="connsiteX2" fmla="*/ 716165 w 1749299"/>
                <a:gd name="connsiteY2" fmla="*/ 711942 h 1864457"/>
                <a:gd name="connsiteX3" fmla="*/ 1159078 w 1749299"/>
                <a:gd name="connsiteY3" fmla="*/ 1159617 h 1864457"/>
                <a:gd name="connsiteX4" fmla="*/ 1571828 w 1749299"/>
                <a:gd name="connsiteY4" fmla="*/ 1508868 h 1864457"/>
                <a:gd name="connsiteX5" fmla="*/ 1728990 w 1749299"/>
                <a:gd name="connsiteY5" fmla="*/ 1788267 h 1864457"/>
                <a:gd name="connsiteX6" fmla="*/ 1141615 w 1749299"/>
                <a:gd name="connsiteY6" fmla="*/ 1797792 h 1864457"/>
                <a:gd name="connsiteX7" fmla="*/ 297065 w 1749299"/>
                <a:gd name="connsiteY7" fmla="*/ 1010392 h 1864457"/>
                <a:gd name="connsiteX8" fmla="*/ 4965 w 1749299"/>
                <a:gd name="connsiteY8" fmla="*/ 311892 h 1864457"/>
                <a:gd name="connsiteX9" fmla="*/ 131965 w 1749299"/>
                <a:gd name="connsiteY9" fmla="*/ 19792 h 1864457"/>
                <a:gd name="connsiteX0" fmla="*/ 131965 w 1750889"/>
                <a:gd name="connsiteY0" fmla="*/ 19792 h 1864457"/>
                <a:gd name="connsiteX1" fmla="*/ 500265 w 1750889"/>
                <a:gd name="connsiteY1" fmla="*/ 102342 h 1864457"/>
                <a:gd name="connsiteX2" fmla="*/ 716165 w 1750889"/>
                <a:gd name="connsiteY2" fmla="*/ 711942 h 1864457"/>
                <a:gd name="connsiteX3" fmla="*/ 1159078 w 1750889"/>
                <a:gd name="connsiteY3" fmla="*/ 1159617 h 1864457"/>
                <a:gd name="connsiteX4" fmla="*/ 1571828 w 1750889"/>
                <a:gd name="connsiteY4" fmla="*/ 1508868 h 1864457"/>
                <a:gd name="connsiteX5" fmla="*/ 1728990 w 1750889"/>
                <a:gd name="connsiteY5" fmla="*/ 1788267 h 1864457"/>
                <a:gd name="connsiteX6" fmla="*/ 1141615 w 1750889"/>
                <a:gd name="connsiteY6" fmla="*/ 1797792 h 1864457"/>
                <a:gd name="connsiteX7" fmla="*/ 297065 w 1750889"/>
                <a:gd name="connsiteY7" fmla="*/ 1010392 h 1864457"/>
                <a:gd name="connsiteX8" fmla="*/ 4965 w 1750889"/>
                <a:gd name="connsiteY8" fmla="*/ 311892 h 1864457"/>
                <a:gd name="connsiteX9" fmla="*/ 131965 w 1750889"/>
                <a:gd name="connsiteY9" fmla="*/ 19792 h 1864457"/>
                <a:gd name="connsiteX0" fmla="*/ 131965 w 1752692"/>
                <a:gd name="connsiteY0" fmla="*/ 19792 h 1865172"/>
                <a:gd name="connsiteX1" fmla="*/ 500265 w 1752692"/>
                <a:gd name="connsiteY1" fmla="*/ 102342 h 1865172"/>
                <a:gd name="connsiteX2" fmla="*/ 716165 w 1752692"/>
                <a:gd name="connsiteY2" fmla="*/ 711942 h 1865172"/>
                <a:gd name="connsiteX3" fmla="*/ 1159078 w 1752692"/>
                <a:gd name="connsiteY3" fmla="*/ 1159617 h 1865172"/>
                <a:gd name="connsiteX4" fmla="*/ 1581353 w 1752692"/>
                <a:gd name="connsiteY4" fmla="*/ 1492993 h 1865172"/>
                <a:gd name="connsiteX5" fmla="*/ 1728990 w 1752692"/>
                <a:gd name="connsiteY5" fmla="*/ 1788267 h 1865172"/>
                <a:gd name="connsiteX6" fmla="*/ 1141615 w 1752692"/>
                <a:gd name="connsiteY6" fmla="*/ 1797792 h 1865172"/>
                <a:gd name="connsiteX7" fmla="*/ 297065 w 1752692"/>
                <a:gd name="connsiteY7" fmla="*/ 1010392 h 1865172"/>
                <a:gd name="connsiteX8" fmla="*/ 4965 w 1752692"/>
                <a:gd name="connsiteY8" fmla="*/ 311892 h 1865172"/>
                <a:gd name="connsiteX9" fmla="*/ 131965 w 1752692"/>
                <a:gd name="connsiteY9" fmla="*/ 19792 h 1865172"/>
                <a:gd name="connsiteX0" fmla="*/ 131965 w 1754602"/>
                <a:gd name="connsiteY0" fmla="*/ 19792 h 1865172"/>
                <a:gd name="connsiteX1" fmla="*/ 500265 w 1754602"/>
                <a:gd name="connsiteY1" fmla="*/ 102342 h 1865172"/>
                <a:gd name="connsiteX2" fmla="*/ 716165 w 1754602"/>
                <a:gd name="connsiteY2" fmla="*/ 711942 h 1865172"/>
                <a:gd name="connsiteX3" fmla="*/ 1159078 w 1754602"/>
                <a:gd name="connsiteY3" fmla="*/ 1159617 h 1865172"/>
                <a:gd name="connsiteX4" fmla="*/ 1581353 w 1754602"/>
                <a:gd name="connsiteY4" fmla="*/ 1492993 h 1865172"/>
                <a:gd name="connsiteX5" fmla="*/ 1728990 w 1754602"/>
                <a:gd name="connsiteY5" fmla="*/ 1788267 h 1865172"/>
                <a:gd name="connsiteX6" fmla="*/ 1141615 w 1754602"/>
                <a:gd name="connsiteY6" fmla="*/ 1797792 h 1865172"/>
                <a:gd name="connsiteX7" fmla="*/ 297065 w 1754602"/>
                <a:gd name="connsiteY7" fmla="*/ 1010392 h 1865172"/>
                <a:gd name="connsiteX8" fmla="*/ 4965 w 1754602"/>
                <a:gd name="connsiteY8" fmla="*/ 311892 h 1865172"/>
                <a:gd name="connsiteX9" fmla="*/ 131965 w 1754602"/>
                <a:gd name="connsiteY9" fmla="*/ 19792 h 1865172"/>
                <a:gd name="connsiteX0" fmla="*/ 131965 w 1741708"/>
                <a:gd name="connsiteY0" fmla="*/ 19792 h 1874466"/>
                <a:gd name="connsiteX1" fmla="*/ 500265 w 1741708"/>
                <a:gd name="connsiteY1" fmla="*/ 102342 h 1874466"/>
                <a:gd name="connsiteX2" fmla="*/ 716165 w 1741708"/>
                <a:gd name="connsiteY2" fmla="*/ 711942 h 1874466"/>
                <a:gd name="connsiteX3" fmla="*/ 1159078 w 1741708"/>
                <a:gd name="connsiteY3" fmla="*/ 1159617 h 1874466"/>
                <a:gd name="connsiteX4" fmla="*/ 1581353 w 1741708"/>
                <a:gd name="connsiteY4" fmla="*/ 1492993 h 1874466"/>
                <a:gd name="connsiteX5" fmla="*/ 1728990 w 1741708"/>
                <a:gd name="connsiteY5" fmla="*/ 1788267 h 1874466"/>
                <a:gd name="connsiteX6" fmla="*/ 1141615 w 1741708"/>
                <a:gd name="connsiteY6" fmla="*/ 1797792 h 1874466"/>
                <a:gd name="connsiteX7" fmla="*/ 297065 w 1741708"/>
                <a:gd name="connsiteY7" fmla="*/ 1010392 h 1874466"/>
                <a:gd name="connsiteX8" fmla="*/ 4965 w 1741708"/>
                <a:gd name="connsiteY8" fmla="*/ 311892 h 1874466"/>
                <a:gd name="connsiteX9" fmla="*/ 131965 w 1741708"/>
                <a:gd name="connsiteY9" fmla="*/ 19792 h 1874466"/>
                <a:gd name="connsiteX0" fmla="*/ 131965 w 1716993"/>
                <a:gd name="connsiteY0" fmla="*/ 19792 h 1879750"/>
                <a:gd name="connsiteX1" fmla="*/ 500265 w 1716993"/>
                <a:gd name="connsiteY1" fmla="*/ 102342 h 1879750"/>
                <a:gd name="connsiteX2" fmla="*/ 716165 w 1716993"/>
                <a:gd name="connsiteY2" fmla="*/ 711942 h 1879750"/>
                <a:gd name="connsiteX3" fmla="*/ 1159078 w 1716993"/>
                <a:gd name="connsiteY3" fmla="*/ 1159617 h 1879750"/>
                <a:gd name="connsiteX4" fmla="*/ 1581353 w 1716993"/>
                <a:gd name="connsiteY4" fmla="*/ 1492993 h 1879750"/>
                <a:gd name="connsiteX5" fmla="*/ 1705177 w 1716993"/>
                <a:gd name="connsiteY5" fmla="*/ 1799380 h 1879750"/>
                <a:gd name="connsiteX6" fmla="*/ 1141615 w 1716993"/>
                <a:gd name="connsiteY6" fmla="*/ 1797792 h 1879750"/>
                <a:gd name="connsiteX7" fmla="*/ 297065 w 1716993"/>
                <a:gd name="connsiteY7" fmla="*/ 1010392 h 1879750"/>
                <a:gd name="connsiteX8" fmla="*/ 4965 w 1716993"/>
                <a:gd name="connsiteY8" fmla="*/ 311892 h 1879750"/>
                <a:gd name="connsiteX9" fmla="*/ 131965 w 1716993"/>
                <a:gd name="connsiteY9" fmla="*/ 19792 h 1879750"/>
                <a:gd name="connsiteX0" fmla="*/ 131965 w 1728345"/>
                <a:gd name="connsiteY0" fmla="*/ 19792 h 1894930"/>
                <a:gd name="connsiteX1" fmla="*/ 500265 w 1728345"/>
                <a:gd name="connsiteY1" fmla="*/ 102342 h 1894930"/>
                <a:gd name="connsiteX2" fmla="*/ 716165 w 1728345"/>
                <a:gd name="connsiteY2" fmla="*/ 711942 h 1894930"/>
                <a:gd name="connsiteX3" fmla="*/ 1159078 w 1728345"/>
                <a:gd name="connsiteY3" fmla="*/ 1159617 h 1894930"/>
                <a:gd name="connsiteX4" fmla="*/ 1581353 w 1728345"/>
                <a:gd name="connsiteY4" fmla="*/ 1492993 h 1894930"/>
                <a:gd name="connsiteX5" fmla="*/ 1705177 w 1728345"/>
                <a:gd name="connsiteY5" fmla="*/ 1799380 h 1894930"/>
                <a:gd name="connsiteX6" fmla="*/ 1141615 w 1728345"/>
                <a:gd name="connsiteY6" fmla="*/ 1797792 h 1894930"/>
                <a:gd name="connsiteX7" fmla="*/ 297065 w 1728345"/>
                <a:gd name="connsiteY7" fmla="*/ 1010392 h 1894930"/>
                <a:gd name="connsiteX8" fmla="*/ 4965 w 1728345"/>
                <a:gd name="connsiteY8" fmla="*/ 311892 h 1894930"/>
                <a:gd name="connsiteX9" fmla="*/ 131965 w 1728345"/>
                <a:gd name="connsiteY9" fmla="*/ 19792 h 1894930"/>
                <a:gd name="connsiteX0" fmla="*/ 131965 w 1732065"/>
                <a:gd name="connsiteY0" fmla="*/ 19792 h 1869643"/>
                <a:gd name="connsiteX1" fmla="*/ 500265 w 1732065"/>
                <a:gd name="connsiteY1" fmla="*/ 102342 h 1869643"/>
                <a:gd name="connsiteX2" fmla="*/ 716165 w 1732065"/>
                <a:gd name="connsiteY2" fmla="*/ 711942 h 1869643"/>
                <a:gd name="connsiteX3" fmla="*/ 1159078 w 1732065"/>
                <a:gd name="connsiteY3" fmla="*/ 1159617 h 1869643"/>
                <a:gd name="connsiteX4" fmla="*/ 1592466 w 1732065"/>
                <a:gd name="connsiteY4" fmla="*/ 1496168 h 1869643"/>
                <a:gd name="connsiteX5" fmla="*/ 1705177 w 1732065"/>
                <a:gd name="connsiteY5" fmla="*/ 1799380 h 1869643"/>
                <a:gd name="connsiteX6" fmla="*/ 1141615 w 1732065"/>
                <a:gd name="connsiteY6" fmla="*/ 1797792 h 1869643"/>
                <a:gd name="connsiteX7" fmla="*/ 297065 w 1732065"/>
                <a:gd name="connsiteY7" fmla="*/ 1010392 h 1869643"/>
                <a:gd name="connsiteX8" fmla="*/ 4965 w 1732065"/>
                <a:gd name="connsiteY8" fmla="*/ 311892 h 1869643"/>
                <a:gd name="connsiteX9" fmla="*/ 131965 w 1732065"/>
                <a:gd name="connsiteY9" fmla="*/ 19792 h 1869643"/>
                <a:gd name="connsiteX0" fmla="*/ 131965 w 1738988"/>
                <a:gd name="connsiteY0" fmla="*/ 19792 h 1869643"/>
                <a:gd name="connsiteX1" fmla="*/ 500265 w 1738988"/>
                <a:gd name="connsiteY1" fmla="*/ 102342 h 1869643"/>
                <a:gd name="connsiteX2" fmla="*/ 716165 w 1738988"/>
                <a:gd name="connsiteY2" fmla="*/ 711942 h 1869643"/>
                <a:gd name="connsiteX3" fmla="*/ 1159078 w 1738988"/>
                <a:gd name="connsiteY3" fmla="*/ 1159617 h 1869643"/>
                <a:gd name="connsiteX4" fmla="*/ 1592466 w 1738988"/>
                <a:gd name="connsiteY4" fmla="*/ 1496168 h 1869643"/>
                <a:gd name="connsiteX5" fmla="*/ 1705177 w 1738988"/>
                <a:gd name="connsiteY5" fmla="*/ 1799380 h 1869643"/>
                <a:gd name="connsiteX6" fmla="*/ 1141615 w 1738988"/>
                <a:gd name="connsiteY6" fmla="*/ 1797792 h 1869643"/>
                <a:gd name="connsiteX7" fmla="*/ 297065 w 1738988"/>
                <a:gd name="connsiteY7" fmla="*/ 1010392 h 1869643"/>
                <a:gd name="connsiteX8" fmla="*/ 4965 w 1738988"/>
                <a:gd name="connsiteY8" fmla="*/ 311892 h 1869643"/>
                <a:gd name="connsiteX9" fmla="*/ 131965 w 1738988"/>
                <a:gd name="connsiteY9" fmla="*/ 19792 h 1869643"/>
                <a:gd name="connsiteX0" fmla="*/ 131965 w 1733374"/>
                <a:gd name="connsiteY0" fmla="*/ 19792 h 1873956"/>
                <a:gd name="connsiteX1" fmla="*/ 500265 w 1733374"/>
                <a:gd name="connsiteY1" fmla="*/ 102342 h 1873956"/>
                <a:gd name="connsiteX2" fmla="*/ 716165 w 1733374"/>
                <a:gd name="connsiteY2" fmla="*/ 711942 h 1873956"/>
                <a:gd name="connsiteX3" fmla="*/ 1159078 w 1733374"/>
                <a:gd name="connsiteY3" fmla="*/ 1159617 h 1873956"/>
                <a:gd name="connsiteX4" fmla="*/ 1592466 w 1733374"/>
                <a:gd name="connsiteY4" fmla="*/ 1496168 h 1873956"/>
                <a:gd name="connsiteX5" fmla="*/ 1705177 w 1733374"/>
                <a:gd name="connsiteY5" fmla="*/ 1799380 h 1873956"/>
                <a:gd name="connsiteX6" fmla="*/ 1141615 w 1733374"/>
                <a:gd name="connsiteY6" fmla="*/ 1797792 h 1873956"/>
                <a:gd name="connsiteX7" fmla="*/ 297065 w 1733374"/>
                <a:gd name="connsiteY7" fmla="*/ 1010392 h 1873956"/>
                <a:gd name="connsiteX8" fmla="*/ 4965 w 1733374"/>
                <a:gd name="connsiteY8" fmla="*/ 311892 h 1873956"/>
                <a:gd name="connsiteX9" fmla="*/ 131965 w 1733374"/>
                <a:gd name="connsiteY9" fmla="*/ 19792 h 1873956"/>
                <a:gd name="connsiteX0" fmla="*/ 131965 w 1702317"/>
                <a:gd name="connsiteY0" fmla="*/ 19792 h 1882394"/>
                <a:gd name="connsiteX1" fmla="*/ 500265 w 1702317"/>
                <a:gd name="connsiteY1" fmla="*/ 102342 h 1882394"/>
                <a:gd name="connsiteX2" fmla="*/ 716165 w 1702317"/>
                <a:gd name="connsiteY2" fmla="*/ 711942 h 1882394"/>
                <a:gd name="connsiteX3" fmla="*/ 1159078 w 1702317"/>
                <a:gd name="connsiteY3" fmla="*/ 1159617 h 1882394"/>
                <a:gd name="connsiteX4" fmla="*/ 1592466 w 1702317"/>
                <a:gd name="connsiteY4" fmla="*/ 1496168 h 1882394"/>
                <a:gd name="connsiteX5" fmla="*/ 1676602 w 1702317"/>
                <a:gd name="connsiteY5" fmla="*/ 1816843 h 1882394"/>
                <a:gd name="connsiteX6" fmla="*/ 1141615 w 1702317"/>
                <a:gd name="connsiteY6" fmla="*/ 1797792 h 1882394"/>
                <a:gd name="connsiteX7" fmla="*/ 297065 w 1702317"/>
                <a:gd name="connsiteY7" fmla="*/ 1010392 h 1882394"/>
                <a:gd name="connsiteX8" fmla="*/ 4965 w 1702317"/>
                <a:gd name="connsiteY8" fmla="*/ 311892 h 1882394"/>
                <a:gd name="connsiteX9" fmla="*/ 131965 w 1702317"/>
                <a:gd name="connsiteY9" fmla="*/ 19792 h 1882394"/>
                <a:gd name="connsiteX0" fmla="*/ 131965 w 1703077"/>
                <a:gd name="connsiteY0" fmla="*/ 19792 h 1882394"/>
                <a:gd name="connsiteX1" fmla="*/ 500265 w 1703077"/>
                <a:gd name="connsiteY1" fmla="*/ 102342 h 1882394"/>
                <a:gd name="connsiteX2" fmla="*/ 716165 w 1703077"/>
                <a:gd name="connsiteY2" fmla="*/ 711942 h 1882394"/>
                <a:gd name="connsiteX3" fmla="*/ 1133678 w 1703077"/>
                <a:gd name="connsiteY3" fmla="*/ 1200892 h 1882394"/>
                <a:gd name="connsiteX4" fmla="*/ 1592466 w 1703077"/>
                <a:gd name="connsiteY4" fmla="*/ 1496168 h 1882394"/>
                <a:gd name="connsiteX5" fmla="*/ 1676602 w 1703077"/>
                <a:gd name="connsiteY5" fmla="*/ 1816843 h 1882394"/>
                <a:gd name="connsiteX6" fmla="*/ 1141615 w 1703077"/>
                <a:gd name="connsiteY6" fmla="*/ 1797792 h 1882394"/>
                <a:gd name="connsiteX7" fmla="*/ 297065 w 1703077"/>
                <a:gd name="connsiteY7" fmla="*/ 1010392 h 1882394"/>
                <a:gd name="connsiteX8" fmla="*/ 4965 w 1703077"/>
                <a:gd name="connsiteY8" fmla="*/ 311892 h 1882394"/>
                <a:gd name="connsiteX9" fmla="*/ 131965 w 1703077"/>
                <a:gd name="connsiteY9" fmla="*/ 19792 h 1882394"/>
                <a:gd name="connsiteX0" fmla="*/ 131965 w 1707391"/>
                <a:gd name="connsiteY0" fmla="*/ 19792 h 1882394"/>
                <a:gd name="connsiteX1" fmla="*/ 500265 w 1707391"/>
                <a:gd name="connsiteY1" fmla="*/ 102342 h 1882394"/>
                <a:gd name="connsiteX2" fmla="*/ 716165 w 1707391"/>
                <a:gd name="connsiteY2" fmla="*/ 711942 h 1882394"/>
                <a:gd name="connsiteX3" fmla="*/ 1133678 w 1707391"/>
                <a:gd name="connsiteY3" fmla="*/ 1200892 h 1882394"/>
                <a:gd name="connsiteX4" fmla="*/ 1592466 w 1707391"/>
                <a:gd name="connsiteY4" fmla="*/ 1496168 h 1882394"/>
                <a:gd name="connsiteX5" fmla="*/ 1676602 w 1707391"/>
                <a:gd name="connsiteY5" fmla="*/ 1816843 h 1882394"/>
                <a:gd name="connsiteX6" fmla="*/ 1141615 w 1707391"/>
                <a:gd name="connsiteY6" fmla="*/ 1797792 h 1882394"/>
                <a:gd name="connsiteX7" fmla="*/ 297065 w 1707391"/>
                <a:gd name="connsiteY7" fmla="*/ 1010392 h 1882394"/>
                <a:gd name="connsiteX8" fmla="*/ 4965 w 1707391"/>
                <a:gd name="connsiteY8" fmla="*/ 311892 h 1882394"/>
                <a:gd name="connsiteX9" fmla="*/ 131965 w 1707391"/>
                <a:gd name="connsiteY9" fmla="*/ 19792 h 1882394"/>
                <a:gd name="connsiteX0" fmla="*/ 131965 w 1701747"/>
                <a:gd name="connsiteY0" fmla="*/ 19792 h 1882942"/>
                <a:gd name="connsiteX1" fmla="*/ 500265 w 1701747"/>
                <a:gd name="connsiteY1" fmla="*/ 102342 h 1882942"/>
                <a:gd name="connsiteX2" fmla="*/ 716165 w 1701747"/>
                <a:gd name="connsiteY2" fmla="*/ 711942 h 1882942"/>
                <a:gd name="connsiteX3" fmla="*/ 1133678 w 1701747"/>
                <a:gd name="connsiteY3" fmla="*/ 1200892 h 1882942"/>
                <a:gd name="connsiteX4" fmla="*/ 1592466 w 1701747"/>
                <a:gd name="connsiteY4" fmla="*/ 1496168 h 1882942"/>
                <a:gd name="connsiteX5" fmla="*/ 1676602 w 1701747"/>
                <a:gd name="connsiteY5" fmla="*/ 1816843 h 1882942"/>
                <a:gd name="connsiteX6" fmla="*/ 1141615 w 1701747"/>
                <a:gd name="connsiteY6" fmla="*/ 1797792 h 1882942"/>
                <a:gd name="connsiteX7" fmla="*/ 297065 w 1701747"/>
                <a:gd name="connsiteY7" fmla="*/ 1010392 h 1882942"/>
                <a:gd name="connsiteX8" fmla="*/ 4965 w 1701747"/>
                <a:gd name="connsiteY8" fmla="*/ 311892 h 1882942"/>
                <a:gd name="connsiteX9" fmla="*/ 131965 w 1701747"/>
                <a:gd name="connsiteY9" fmla="*/ 19792 h 1882942"/>
                <a:gd name="connsiteX0" fmla="*/ 131965 w 1724835"/>
                <a:gd name="connsiteY0" fmla="*/ 19792 h 1884583"/>
                <a:gd name="connsiteX1" fmla="*/ 500265 w 1724835"/>
                <a:gd name="connsiteY1" fmla="*/ 102342 h 1884583"/>
                <a:gd name="connsiteX2" fmla="*/ 716165 w 1724835"/>
                <a:gd name="connsiteY2" fmla="*/ 711942 h 1884583"/>
                <a:gd name="connsiteX3" fmla="*/ 1133678 w 1724835"/>
                <a:gd name="connsiteY3" fmla="*/ 1200892 h 1884583"/>
                <a:gd name="connsiteX4" fmla="*/ 1592466 w 1724835"/>
                <a:gd name="connsiteY4" fmla="*/ 1496168 h 1884583"/>
                <a:gd name="connsiteX5" fmla="*/ 1708352 w 1724835"/>
                <a:gd name="connsiteY5" fmla="*/ 1820018 h 1884583"/>
                <a:gd name="connsiteX6" fmla="*/ 1141615 w 1724835"/>
                <a:gd name="connsiteY6" fmla="*/ 1797792 h 1884583"/>
                <a:gd name="connsiteX7" fmla="*/ 297065 w 1724835"/>
                <a:gd name="connsiteY7" fmla="*/ 1010392 h 1884583"/>
                <a:gd name="connsiteX8" fmla="*/ 4965 w 1724835"/>
                <a:gd name="connsiteY8" fmla="*/ 311892 h 1884583"/>
                <a:gd name="connsiteX9" fmla="*/ 131965 w 1724835"/>
                <a:gd name="connsiteY9" fmla="*/ 19792 h 1884583"/>
                <a:gd name="connsiteX0" fmla="*/ 131965 w 1744865"/>
                <a:gd name="connsiteY0" fmla="*/ 19792 h 1885415"/>
                <a:gd name="connsiteX1" fmla="*/ 500265 w 1744865"/>
                <a:gd name="connsiteY1" fmla="*/ 102342 h 1885415"/>
                <a:gd name="connsiteX2" fmla="*/ 716165 w 1744865"/>
                <a:gd name="connsiteY2" fmla="*/ 711942 h 1885415"/>
                <a:gd name="connsiteX3" fmla="*/ 1133678 w 1744865"/>
                <a:gd name="connsiteY3" fmla="*/ 1200892 h 1885415"/>
                <a:gd name="connsiteX4" fmla="*/ 1592466 w 1744865"/>
                <a:gd name="connsiteY4" fmla="*/ 1496168 h 1885415"/>
                <a:gd name="connsiteX5" fmla="*/ 1730577 w 1744865"/>
                <a:gd name="connsiteY5" fmla="*/ 1821606 h 1885415"/>
                <a:gd name="connsiteX6" fmla="*/ 1141615 w 1744865"/>
                <a:gd name="connsiteY6" fmla="*/ 1797792 h 1885415"/>
                <a:gd name="connsiteX7" fmla="*/ 297065 w 1744865"/>
                <a:gd name="connsiteY7" fmla="*/ 1010392 h 1885415"/>
                <a:gd name="connsiteX8" fmla="*/ 4965 w 1744865"/>
                <a:gd name="connsiteY8" fmla="*/ 311892 h 1885415"/>
                <a:gd name="connsiteX9" fmla="*/ 131965 w 1744865"/>
                <a:gd name="connsiteY9" fmla="*/ 19792 h 1885415"/>
                <a:gd name="connsiteX0" fmla="*/ 131965 w 1766866"/>
                <a:gd name="connsiteY0" fmla="*/ 19792 h 1891456"/>
                <a:gd name="connsiteX1" fmla="*/ 500265 w 1766866"/>
                <a:gd name="connsiteY1" fmla="*/ 102342 h 1891456"/>
                <a:gd name="connsiteX2" fmla="*/ 716165 w 1766866"/>
                <a:gd name="connsiteY2" fmla="*/ 711942 h 1891456"/>
                <a:gd name="connsiteX3" fmla="*/ 1133678 w 1766866"/>
                <a:gd name="connsiteY3" fmla="*/ 1200892 h 1891456"/>
                <a:gd name="connsiteX4" fmla="*/ 1592466 w 1766866"/>
                <a:gd name="connsiteY4" fmla="*/ 1496168 h 1891456"/>
                <a:gd name="connsiteX5" fmla="*/ 1754390 w 1766866"/>
                <a:gd name="connsiteY5" fmla="*/ 1832719 h 1891456"/>
                <a:gd name="connsiteX6" fmla="*/ 1141615 w 1766866"/>
                <a:gd name="connsiteY6" fmla="*/ 1797792 h 1891456"/>
                <a:gd name="connsiteX7" fmla="*/ 297065 w 1766866"/>
                <a:gd name="connsiteY7" fmla="*/ 1010392 h 1891456"/>
                <a:gd name="connsiteX8" fmla="*/ 4965 w 1766866"/>
                <a:gd name="connsiteY8" fmla="*/ 311892 h 1891456"/>
                <a:gd name="connsiteX9" fmla="*/ 131965 w 1766866"/>
                <a:gd name="connsiteY9" fmla="*/ 19792 h 1891456"/>
                <a:gd name="connsiteX0" fmla="*/ 131965 w 1781329"/>
                <a:gd name="connsiteY0" fmla="*/ 19792 h 1926552"/>
                <a:gd name="connsiteX1" fmla="*/ 500265 w 1781329"/>
                <a:gd name="connsiteY1" fmla="*/ 102342 h 1926552"/>
                <a:gd name="connsiteX2" fmla="*/ 716165 w 1781329"/>
                <a:gd name="connsiteY2" fmla="*/ 711942 h 1926552"/>
                <a:gd name="connsiteX3" fmla="*/ 1133678 w 1781329"/>
                <a:gd name="connsiteY3" fmla="*/ 1200892 h 1926552"/>
                <a:gd name="connsiteX4" fmla="*/ 1592466 w 1781329"/>
                <a:gd name="connsiteY4" fmla="*/ 1496168 h 1926552"/>
                <a:gd name="connsiteX5" fmla="*/ 1754390 w 1781329"/>
                <a:gd name="connsiteY5" fmla="*/ 1832719 h 1926552"/>
                <a:gd name="connsiteX6" fmla="*/ 1141615 w 1781329"/>
                <a:gd name="connsiteY6" fmla="*/ 1797792 h 1926552"/>
                <a:gd name="connsiteX7" fmla="*/ 297065 w 1781329"/>
                <a:gd name="connsiteY7" fmla="*/ 1010392 h 1926552"/>
                <a:gd name="connsiteX8" fmla="*/ 4965 w 1781329"/>
                <a:gd name="connsiteY8" fmla="*/ 311892 h 1926552"/>
                <a:gd name="connsiteX9" fmla="*/ 131965 w 1781329"/>
                <a:gd name="connsiteY9" fmla="*/ 19792 h 1926552"/>
                <a:gd name="connsiteX0" fmla="*/ 131965 w 1760131"/>
                <a:gd name="connsiteY0" fmla="*/ 19792 h 1920354"/>
                <a:gd name="connsiteX1" fmla="*/ 500265 w 1760131"/>
                <a:gd name="connsiteY1" fmla="*/ 102342 h 1920354"/>
                <a:gd name="connsiteX2" fmla="*/ 716165 w 1760131"/>
                <a:gd name="connsiteY2" fmla="*/ 711942 h 1920354"/>
                <a:gd name="connsiteX3" fmla="*/ 1133678 w 1760131"/>
                <a:gd name="connsiteY3" fmla="*/ 1200892 h 1920354"/>
                <a:gd name="connsiteX4" fmla="*/ 1592466 w 1760131"/>
                <a:gd name="connsiteY4" fmla="*/ 1496168 h 1920354"/>
                <a:gd name="connsiteX5" fmla="*/ 1730577 w 1760131"/>
                <a:gd name="connsiteY5" fmla="*/ 1823194 h 1920354"/>
                <a:gd name="connsiteX6" fmla="*/ 1141615 w 1760131"/>
                <a:gd name="connsiteY6" fmla="*/ 1797792 h 1920354"/>
                <a:gd name="connsiteX7" fmla="*/ 297065 w 1760131"/>
                <a:gd name="connsiteY7" fmla="*/ 1010392 h 1920354"/>
                <a:gd name="connsiteX8" fmla="*/ 4965 w 1760131"/>
                <a:gd name="connsiteY8" fmla="*/ 311892 h 1920354"/>
                <a:gd name="connsiteX9" fmla="*/ 131965 w 1760131"/>
                <a:gd name="connsiteY9" fmla="*/ 19792 h 1920354"/>
                <a:gd name="connsiteX0" fmla="*/ 131965 w 1781675"/>
                <a:gd name="connsiteY0" fmla="*/ 19792 h 1872848"/>
                <a:gd name="connsiteX1" fmla="*/ 500265 w 1781675"/>
                <a:gd name="connsiteY1" fmla="*/ 102342 h 1872848"/>
                <a:gd name="connsiteX2" fmla="*/ 716165 w 1781675"/>
                <a:gd name="connsiteY2" fmla="*/ 711942 h 1872848"/>
                <a:gd name="connsiteX3" fmla="*/ 1133678 w 1781675"/>
                <a:gd name="connsiteY3" fmla="*/ 1200892 h 1872848"/>
                <a:gd name="connsiteX4" fmla="*/ 1592466 w 1781675"/>
                <a:gd name="connsiteY4" fmla="*/ 1496168 h 1872848"/>
                <a:gd name="connsiteX5" fmla="*/ 1735341 w 1781675"/>
                <a:gd name="connsiteY5" fmla="*/ 1642217 h 1872848"/>
                <a:gd name="connsiteX6" fmla="*/ 1730577 w 1781675"/>
                <a:gd name="connsiteY6" fmla="*/ 1823194 h 1872848"/>
                <a:gd name="connsiteX7" fmla="*/ 1141615 w 1781675"/>
                <a:gd name="connsiteY7" fmla="*/ 1797792 h 1872848"/>
                <a:gd name="connsiteX8" fmla="*/ 297065 w 1781675"/>
                <a:gd name="connsiteY8" fmla="*/ 1010392 h 1872848"/>
                <a:gd name="connsiteX9" fmla="*/ 4965 w 1781675"/>
                <a:gd name="connsiteY9" fmla="*/ 311892 h 1872848"/>
                <a:gd name="connsiteX10" fmla="*/ 131965 w 1781675"/>
                <a:gd name="connsiteY10" fmla="*/ 19792 h 1872848"/>
                <a:gd name="connsiteX0" fmla="*/ 131965 w 1767272"/>
                <a:gd name="connsiteY0" fmla="*/ 19792 h 1885501"/>
                <a:gd name="connsiteX1" fmla="*/ 500265 w 1767272"/>
                <a:gd name="connsiteY1" fmla="*/ 102342 h 1885501"/>
                <a:gd name="connsiteX2" fmla="*/ 716165 w 1767272"/>
                <a:gd name="connsiteY2" fmla="*/ 711942 h 1885501"/>
                <a:gd name="connsiteX3" fmla="*/ 1133678 w 1767272"/>
                <a:gd name="connsiteY3" fmla="*/ 1200892 h 1885501"/>
                <a:gd name="connsiteX4" fmla="*/ 1592466 w 1767272"/>
                <a:gd name="connsiteY4" fmla="*/ 1496168 h 1885501"/>
                <a:gd name="connsiteX5" fmla="*/ 1735341 w 1767272"/>
                <a:gd name="connsiteY5" fmla="*/ 1642217 h 1885501"/>
                <a:gd name="connsiteX6" fmla="*/ 1730577 w 1767272"/>
                <a:gd name="connsiteY6" fmla="*/ 1823194 h 1885501"/>
                <a:gd name="connsiteX7" fmla="*/ 1141615 w 1767272"/>
                <a:gd name="connsiteY7" fmla="*/ 1797792 h 1885501"/>
                <a:gd name="connsiteX8" fmla="*/ 297065 w 1767272"/>
                <a:gd name="connsiteY8" fmla="*/ 1010392 h 1885501"/>
                <a:gd name="connsiteX9" fmla="*/ 4965 w 1767272"/>
                <a:gd name="connsiteY9" fmla="*/ 311892 h 1885501"/>
                <a:gd name="connsiteX10" fmla="*/ 131965 w 1767272"/>
                <a:gd name="connsiteY10" fmla="*/ 19792 h 188550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52906"/>
                <a:gd name="connsiteY0" fmla="*/ 19792 h 1908891"/>
                <a:gd name="connsiteX1" fmla="*/ 500265 w 1752906"/>
                <a:gd name="connsiteY1" fmla="*/ 102342 h 1908891"/>
                <a:gd name="connsiteX2" fmla="*/ 716165 w 1752906"/>
                <a:gd name="connsiteY2" fmla="*/ 711942 h 1908891"/>
                <a:gd name="connsiteX3" fmla="*/ 1133678 w 1752906"/>
                <a:gd name="connsiteY3" fmla="*/ 1200892 h 1908891"/>
                <a:gd name="connsiteX4" fmla="*/ 1592466 w 1752906"/>
                <a:gd name="connsiteY4" fmla="*/ 1496168 h 1908891"/>
                <a:gd name="connsiteX5" fmla="*/ 1735341 w 1752906"/>
                <a:gd name="connsiteY5" fmla="*/ 1642217 h 1908891"/>
                <a:gd name="connsiteX6" fmla="*/ 1679777 w 1752906"/>
                <a:gd name="connsiteY6" fmla="*/ 1862881 h 1908891"/>
                <a:gd name="connsiteX7" fmla="*/ 1141615 w 1752906"/>
                <a:gd name="connsiteY7" fmla="*/ 1797792 h 1908891"/>
                <a:gd name="connsiteX8" fmla="*/ 297065 w 1752906"/>
                <a:gd name="connsiteY8" fmla="*/ 1010392 h 1908891"/>
                <a:gd name="connsiteX9" fmla="*/ 4965 w 1752906"/>
                <a:gd name="connsiteY9" fmla="*/ 311892 h 1908891"/>
                <a:gd name="connsiteX10" fmla="*/ 131965 w 1752906"/>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057478 w 1743678"/>
                <a:gd name="connsiteY3" fmla="*/ 11246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7292"/>
                <a:gd name="connsiteY0" fmla="*/ 19792 h 1908891"/>
                <a:gd name="connsiteX1" fmla="*/ 500265 w 1747292"/>
                <a:gd name="connsiteY1" fmla="*/ 102342 h 1908891"/>
                <a:gd name="connsiteX2" fmla="*/ 716165 w 1747292"/>
                <a:gd name="connsiteY2" fmla="*/ 711942 h 1908891"/>
                <a:gd name="connsiteX3" fmla="*/ 1057478 w 1747292"/>
                <a:gd name="connsiteY3" fmla="*/ 1124692 h 1908891"/>
                <a:gd name="connsiteX4" fmla="*/ 1522615 w 1747292"/>
                <a:gd name="connsiteY4" fmla="*/ 1480293 h 1908891"/>
                <a:gd name="connsiteX5" fmla="*/ 1735341 w 1747292"/>
                <a:gd name="connsiteY5" fmla="*/ 1642217 h 1908891"/>
                <a:gd name="connsiteX6" fmla="*/ 1679777 w 1747292"/>
                <a:gd name="connsiteY6" fmla="*/ 1862881 h 1908891"/>
                <a:gd name="connsiteX7" fmla="*/ 1141615 w 1747292"/>
                <a:gd name="connsiteY7" fmla="*/ 1797792 h 1908891"/>
                <a:gd name="connsiteX8" fmla="*/ 297065 w 1747292"/>
                <a:gd name="connsiteY8" fmla="*/ 1010392 h 1908891"/>
                <a:gd name="connsiteX9" fmla="*/ 4965 w 1747292"/>
                <a:gd name="connsiteY9" fmla="*/ 311892 h 1908891"/>
                <a:gd name="connsiteX10" fmla="*/ 131965 w 1747292"/>
                <a:gd name="connsiteY10" fmla="*/ 19792 h 1908891"/>
                <a:gd name="connsiteX0" fmla="*/ 131965 w 1752139"/>
                <a:gd name="connsiteY0" fmla="*/ 19792 h 1915227"/>
                <a:gd name="connsiteX1" fmla="*/ 500265 w 1752139"/>
                <a:gd name="connsiteY1" fmla="*/ 102342 h 1915227"/>
                <a:gd name="connsiteX2" fmla="*/ 716165 w 1752139"/>
                <a:gd name="connsiteY2" fmla="*/ 711942 h 1915227"/>
                <a:gd name="connsiteX3" fmla="*/ 1057478 w 1752139"/>
                <a:gd name="connsiteY3" fmla="*/ 1124692 h 1915227"/>
                <a:gd name="connsiteX4" fmla="*/ 1522615 w 1752139"/>
                <a:gd name="connsiteY4" fmla="*/ 1480293 h 1915227"/>
                <a:gd name="connsiteX5" fmla="*/ 1735341 w 1752139"/>
                <a:gd name="connsiteY5" fmla="*/ 1642217 h 1915227"/>
                <a:gd name="connsiteX6" fmla="*/ 1694065 w 1752139"/>
                <a:gd name="connsiteY6" fmla="*/ 1872406 h 1915227"/>
                <a:gd name="connsiteX7" fmla="*/ 1141615 w 1752139"/>
                <a:gd name="connsiteY7" fmla="*/ 1797792 h 1915227"/>
                <a:gd name="connsiteX8" fmla="*/ 297065 w 1752139"/>
                <a:gd name="connsiteY8" fmla="*/ 1010392 h 1915227"/>
                <a:gd name="connsiteX9" fmla="*/ 4965 w 1752139"/>
                <a:gd name="connsiteY9" fmla="*/ 311892 h 1915227"/>
                <a:gd name="connsiteX10" fmla="*/ 131965 w 1752139"/>
                <a:gd name="connsiteY10" fmla="*/ 19792 h 1915227"/>
                <a:gd name="connsiteX0" fmla="*/ 131965 w 1752139"/>
                <a:gd name="connsiteY0" fmla="*/ 15875 h 1911310"/>
                <a:gd name="connsiteX1" fmla="*/ 500265 w 1752139"/>
                <a:gd name="connsiteY1" fmla="*/ 98425 h 1911310"/>
                <a:gd name="connsiteX2" fmla="*/ 810791 w 1752139"/>
                <a:gd name="connsiteY2" fmla="*/ 596869 h 1911310"/>
                <a:gd name="connsiteX3" fmla="*/ 1057478 w 1752139"/>
                <a:gd name="connsiteY3" fmla="*/ 1120775 h 1911310"/>
                <a:gd name="connsiteX4" fmla="*/ 1522615 w 1752139"/>
                <a:gd name="connsiteY4" fmla="*/ 1476376 h 1911310"/>
                <a:gd name="connsiteX5" fmla="*/ 1735341 w 1752139"/>
                <a:gd name="connsiteY5" fmla="*/ 1638300 h 1911310"/>
                <a:gd name="connsiteX6" fmla="*/ 1694065 w 1752139"/>
                <a:gd name="connsiteY6" fmla="*/ 1868489 h 1911310"/>
                <a:gd name="connsiteX7" fmla="*/ 1141615 w 1752139"/>
                <a:gd name="connsiteY7" fmla="*/ 1793875 h 1911310"/>
                <a:gd name="connsiteX8" fmla="*/ 297065 w 1752139"/>
                <a:gd name="connsiteY8" fmla="*/ 1006475 h 1911310"/>
                <a:gd name="connsiteX9" fmla="*/ 4965 w 1752139"/>
                <a:gd name="connsiteY9" fmla="*/ 307975 h 1911310"/>
                <a:gd name="connsiteX10" fmla="*/ 131965 w 1752139"/>
                <a:gd name="connsiteY10" fmla="*/ 15875 h 1911310"/>
                <a:gd name="connsiteX0" fmla="*/ 131965 w 1752139"/>
                <a:gd name="connsiteY0" fmla="*/ 15874 h 1911309"/>
                <a:gd name="connsiteX1" fmla="*/ 500265 w 1752139"/>
                <a:gd name="connsiteY1" fmla="*/ 98424 h 1911309"/>
                <a:gd name="connsiteX2" fmla="*/ 810791 w 1752139"/>
                <a:gd name="connsiteY2" fmla="*/ 596868 h 1911309"/>
                <a:gd name="connsiteX3" fmla="*/ 1143488 w 1752139"/>
                <a:gd name="connsiteY3" fmla="*/ 1043334 h 1911309"/>
                <a:gd name="connsiteX4" fmla="*/ 1522615 w 1752139"/>
                <a:gd name="connsiteY4" fmla="*/ 1476375 h 1911309"/>
                <a:gd name="connsiteX5" fmla="*/ 1735341 w 1752139"/>
                <a:gd name="connsiteY5" fmla="*/ 1638299 h 1911309"/>
                <a:gd name="connsiteX6" fmla="*/ 1694065 w 1752139"/>
                <a:gd name="connsiteY6" fmla="*/ 1868488 h 1911309"/>
                <a:gd name="connsiteX7" fmla="*/ 1141615 w 1752139"/>
                <a:gd name="connsiteY7" fmla="*/ 1793874 h 1911309"/>
                <a:gd name="connsiteX8" fmla="*/ 297065 w 1752139"/>
                <a:gd name="connsiteY8" fmla="*/ 1006474 h 1911309"/>
                <a:gd name="connsiteX9" fmla="*/ 4965 w 1752139"/>
                <a:gd name="connsiteY9" fmla="*/ 307974 h 1911309"/>
                <a:gd name="connsiteX10" fmla="*/ 131965 w 1752139"/>
                <a:gd name="connsiteY10" fmla="*/ 15874 h 1911309"/>
                <a:gd name="connsiteX0" fmla="*/ 139270 w 1759444"/>
                <a:gd name="connsiteY0" fmla="*/ 15874 h 1917083"/>
                <a:gd name="connsiteX1" fmla="*/ 507570 w 1759444"/>
                <a:gd name="connsiteY1" fmla="*/ 98424 h 1917083"/>
                <a:gd name="connsiteX2" fmla="*/ 818096 w 1759444"/>
                <a:gd name="connsiteY2" fmla="*/ 596868 h 1917083"/>
                <a:gd name="connsiteX3" fmla="*/ 1150793 w 1759444"/>
                <a:gd name="connsiteY3" fmla="*/ 1043334 h 1917083"/>
                <a:gd name="connsiteX4" fmla="*/ 1529920 w 1759444"/>
                <a:gd name="connsiteY4" fmla="*/ 1476375 h 1917083"/>
                <a:gd name="connsiteX5" fmla="*/ 1742646 w 1759444"/>
                <a:gd name="connsiteY5" fmla="*/ 1638299 h 1917083"/>
                <a:gd name="connsiteX6" fmla="*/ 1701370 w 1759444"/>
                <a:gd name="connsiteY6" fmla="*/ 1868488 h 1917083"/>
                <a:gd name="connsiteX7" fmla="*/ 1148920 w 1759444"/>
                <a:gd name="connsiteY7" fmla="*/ 1793874 h 1917083"/>
                <a:gd name="connsiteX8" fmla="*/ 412607 w 1759444"/>
                <a:gd name="connsiteY8" fmla="*/ 896042 h 1917083"/>
                <a:gd name="connsiteX9" fmla="*/ 12270 w 1759444"/>
                <a:gd name="connsiteY9" fmla="*/ 307974 h 1917083"/>
                <a:gd name="connsiteX10" fmla="*/ 139270 w 1759444"/>
                <a:gd name="connsiteY10" fmla="*/ 15874 h 1917083"/>
                <a:gd name="connsiteX0" fmla="*/ 139270 w 1757998"/>
                <a:gd name="connsiteY0" fmla="*/ 15874 h 1917083"/>
                <a:gd name="connsiteX1" fmla="*/ 507570 w 1757998"/>
                <a:gd name="connsiteY1" fmla="*/ 98424 h 1917083"/>
                <a:gd name="connsiteX2" fmla="*/ 818096 w 1757998"/>
                <a:gd name="connsiteY2" fmla="*/ 596868 h 1917083"/>
                <a:gd name="connsiteX3" fmla="*/ 1150793 w 1757998"/>
                <a:gd name="connsiteY3" fmla="*/ 1043334 h 1917083"/>
                <a:gd name="connsiteX4" fmla="*/ 1549674 w 1757998"/>
                <a:gd name="connsiteY4" fmla="*/ 1457776 h 1917083"/>
                <a:gd name="connsiteX5" fmla="*/ 1742646 w 1757998"/>
                <a:gd name="connsiteY5" fmla="*/ 1638299 h 1917083"/>
                <a:gd name="connsiteX6" fmla="*/ 1701370 w 1757998"/>
                <a:gd name="connsiteY6" fmla="*/ 1868488 h 1917083"/>
                <a:gd name="connsiteX7" fmla="*/ 1148920 w 1757998"/>
                <a:gd name="connsiteY7" fmla="*/ 1793874 h 1917083"/>
                <a:gd name="connsiteX8" fmla="*/ 412607 w 1757998"/>
                <a:gd name="connsiteY8" fmla="*/ 896042 h 1917083"/>
                <a:gd name="connsiteX9" fmla="*/ 12270 w 1757998"/>
                <a:gd name="connsiteY9" fmla="*/ 307974 h 1917083"/>
                <a:gd name="connsiteX10" fmla="*/ 139270 w 1757998"/>
                <a:gd name="connsiteY10" fmla="*/ 15874 h 1917083"/>
                <a:gd name="connsiteX0" fmla="*/ 139270 w 1745558"/>
                <a:gd name="connsiteY0" fmla="*/ 15874 h 1888020"/>
                <a:gd name="connsiteX1" fmla="*/ 507570 w 1745558"/>
                <a:gd name="connsiteY1" fmla="*/ 98424 h 1888020"/>
                <a:gd name="connsiteX2" fmla="*/ 818096 w 1745558"/>
                <a:gd name="connsiteY2" fmla="*/ 596868 h 1888020"/>
                <a:gd name="connsiteX3" fmla="*/ 1150793 w 1745558"/>
                <a:gd name="connsiteY3" fmla="*/ 1043334 h 1888020"/>
                <a:gd name="connsiteX4" fmla="*/ 1549674 w 1745558"/>
                <a:gd name="connsiteY4" fmla="*/ 1457776 h 1888020"/>
                <a:gd name="connsiteX5" fmla="*/ 1742646 w 1745558"/>
                <a:gd name="connsiteY5" fmla="*/ 1638299 h 1888020"/>
                <a:gd name="connsiteX6" fmla="*/ 1643409 w 1745558"/>
                <a:gd name="connsiteY6" fmla="*/ 1817468 h 1888020"/>
                <a:gd name="connsiteX7" fmla="*/ 1148920 w 1745558"/>
                <a:gd name="connsiteY7" fmla="*/ 1793874 h 1888020"/>
                <a:gd name="connsiteX8" fmla="*/ 412607 w 1745558"/>
                <a:gd name="connsiteY8" fmla="*/ 896042 h 1888020"/>
                <a:gd name="connsiteX9" fmla="*/ 12270 w 1745558"/>
                <a:gd name="connsiteY9" fmla="*/ 307974 h 1888020"/>
                <a:gd name="connsiteX10" fmla="*/ 139270 w 1745558"/>
                <a:gd name="connsiteY10" fmla="*/ 15874 h 1888020"/>
                <a:gd name="connsiteX0" fmla="*/ 139270 w 1701684"/>
                <a:gd name="connsiteY0" fmla="*/ 15874 h 1873773"/>
                <a:gd name="connsiteX1" fmla="*/ 507570 w 1701684"/>
                <a:gd name="connsiteY1" fmla="*/ 98424 h 1873773"/>
                <a:gd name="connsiteX2" fmla="*/ 818096 w 1701684"/>
                <a:gd name="connsiteY2" fmla="*/ 596868 h 1873773"/>
                <a:gd name="connsiteX3" fmla="*/ 1150793 w 1701684"/>
                <a:gd name="connsiteY3" fmla="*/ 1043334 h 1873773"/>
                <a:gd name="connsiteX4" fmla="*/ 1549674 w 1701684"/>
                <a:gd name="connsiteY4" fmla="*/ 1457776 h 1873773"/>
                <a:gd name="connsiteX5" fmla="*/ 1681635 w 1701684"/>
                <a:gd name="connsiteY5" fmla="*/ 1684674 h 1873773"/>
                <a:gd name="connsiteX6" fmla="*/ 1643409 w 1701684"/>
                <a:gd name="connsiteY6" fmla="*/ 1817468 h 1873773"/>
                <a:gd name="connsiteX7" fmla="*/ 1148920 w 1701684"/>
                <a:gd name="connsiteY7" fmla="*/ 1793874 h 1873773"/>
                <a:gd name="connsiteX8" fmla="*/ 412607 w 1701684"/>
                <a:gd name="connsiteY8" fmla="*/ 896042 h 1873773"/>
                <a:gd name="connsiteX9" fmla="*/ 12270 w 1701684"/>
                <a:gd name="connsiteY9" fmla="*/ 307974 h 1873773"/>
                <a:gd name="connsiteX10" fmla="*/ 139270 w 1701684"/>
                <a:gd name="connsiteY10" fmla="*/ 15874 h 1873773"/>
                <a:gd name="connsiteX0" fmla="*/ 139270 w 1668549"/>
                <a:gd name="connsiteY0" fmla="*/ 15874 h 1885352"/>
                <a:gd name="connsiteX1" fmla="*/ 507570 w 1668549"/>
                <a:gd name="connsiteY1" fmla="*/ 98424 h 1885352"/>
                <a:gd name="connsiteX2" fmla="*/ 818096 w 1668549"/>
                <a:gd name="connsiteY2" fmla="*/ 596868 h 1885352"/>
                <a:gd name="connsiteX3" fmla="*/ 1150793 w 1668549"/>
                <a:gd name="connsiteY3" fmla="*/ 1043334 h 1885352"/>
                <a:gd name="connsiteX4" fmla="*/ 1549674 w 1668549"/>
                <a:gd name="connsiteY4" fmla="*/ 1457776 h 1885352"/>
                <a:gd name="connsiteX5" fmla="*/ 1643409 w 1668549"/>
                <a:gd name="connsiteY5" fmla="*/ 1817468 h 1885352"/>
                <a:gd name="connsiteX6" fmla="*/ 1148920 w 1668549"/>
                <a:gd name="connsiteY6" fmla="*/ 1793874 h 1885352"/>
                <a:gd name="connsiteX7" fmla="*/ 412607 w 1668549"/>
                <a:gd name="connsiteY7" fmla="*/ 896042 h 1885352"/>
                <a:gd name="connsiteX8" fmla="*/ 12270 w 1668549"/>
                <a:gd name="connsiteY8" fmla="*/ 307974 h 1885352"/>
                <a:gd name="connsiteX9" fmla="*/ 139270 w 1668549"/>
                <a:gd name="connsiteY9" fmla="*/ 15874 h 1885352"/>
                <a:gd name="connsiteX0" fmla="*/ 139270 w 1685144"/>
                <a:gd name="connsiteY0" fmla="*/ 15874 h 1918245"/>
                <a:gd name="connsiteX1" fmla="*/ 507570 w 1685144"/>
                <a:gd name="connsiteY1" fmla="*/ 98424 h 1918245"/>
                <a:gd name="connsiteX2" fmla="*/ 818096 w 1685144"/>
                <a:gd name="connsiteY2" fmla="*/ 596868 h 1918245"/>
                <a:gd name="connsiteX3" fmla="*/ 1150793 w 1685144"/>
                <a:gd name="connsiteY3" fmla="*/ 1043334 h 1918245"/>
                <a:gd name="connsiteX4" fmla="*/ 1549674 w 1685144"/>
                <a:gd name="connsiteY4" fmla="*/ 1457776 h 1918245"/>
                <a:gd name="connsiteX5" fmla="*/ 1643409 w 1685144"/>
                <a:gd name="connsiteY5" fmla="*/ 1817468 h 1918245"/>
                <a:gd name="connsiteX6" fmla="*/ 1148920 w 1685144"/>
                <a:gd name="connsiteY6" fmla="*/ 1793874 h 1918245"/>
                <a:gd name="connsiteX7" fmla="*/ 412607 w 1685144"/>
                <a:gd name="connsiteY7" fmla="*/ 896042 h 1918245"/>
                <a:gd name="connsiteX8" fmla="*/ 12270 w 1685144"/>
                <a:gd name="connsiteY8" fmla="*/ 307974 h 1918245"/>
                <a:gd name="connsiteX9" fmla="*/ 139270 w 1685144"/>
                <a:gd name="connsiteY9" fmla="*/ 15874 h 1918245"/>
                <a:gd name="connsiteX0" fmla="*/ 139270 w 1667953"/>
                <a:gd name="connsiteY0" fmla="*/ 15874 h 1899061"/>
                <a:gd name="connsiteX1" fmla="*/ 507570 w 1667953"/>
                <a:gd name="connsiteY1" fmla="*/ 98424 h 1899061"/>
                <a:gd name="connsiteX2" fmla="*/ 818096 w 1667953"/>
                <a:gd name="connsiteY2" fmla="*/ 596868 h 1899061"/>
                <a:gd name="connsiteX3" fmla="*/ 1150793 w 1667953"/>
                <a:gd name="connsiteY3" fmla="*/ 1043334 h 1899061"/>
                <a:gd name="connsiteX4" fmla="*/ 1549674 w 1667953"/>
                <a:gd name="connsiteY4" fmla="*/ 1457776 h 1899061"/>
                <a:gd name="connsiteX5" fmla="*/ 1622431 w 1667953"/>
                <a:gd name="connsiteY5" fmla="*/ 1783921 h 1899061"/>
                <a:gd name="connsiteX6" fmla="*/ 1148920 w 1667953"/>
                <a:gd name="connsiteY6" fmla="*/ 1793874 h 1899061"/>
                <a:gd name="connsiteX7" fmla="*/ 412607 w 1667953"/>
                <a:gd name="connsiteY7" fmla="*/ 896042 h 1899061"/>
                <a:gd name="connsiteX8" fmla="*/ 12270 w 1667953"/>
                <a:gd name="connsiteY8" fmla="*/ 307974 h 1899061"/>
                <a:gd name="connsiteX9" fmla="*/ 139270 w 1667953"/>
                <a:gd name="connsiteY9" fmla="*/ 15874 h 1899061"/>
                <a:gd name="connsiteX0" fmla="*/ 139270 w 1664217"/>
                <a:gd name="connsiteY0" fmla="*/ 15874 h 1871702"/>
                <a:gd name="connsiteX1" fmla="*/ 507570 w 1664217"/>
                <a:gd name="connsiteY1" fmla="*/ 98424 h 1871702"/>
                <a:gd name="connsiteX2" fmla="*/ 818096 w 1664217"/>
                <a:gd name="connsiteY2" fmla="*/ 596868 h 1871702"/>
                <a:gd name="connsiteX3" fmla="*/ 1150793 w 1664217"/>
                <a:gd name="connsiteY3" fmla="*/ 1043334 h 1871702"/>
                <a:gd name="connsiteX4" fmla="*/ 1587178 w 1664217"/>
                <a:gd name="connsiteY4" fmla="*/ 1432523 h 1871702"/>
                <a:gd name="connsiteX5" fmla="*/ 1622431 w 1664217"/>
                <a:gd name="connsiteY5" fmla="*/ 1783921 h 1871702"/>
                <a:gd name="connsiteX6" fmla="*/ 1148920 w 1664217"/>
                <a:gd name="connsiteY6" fmla="*/ 1793874 h 1871702"/>
                <a:gd name="connsiteX7" fmla="*/ 412607 w 1664217"/>
                <a:gd name="connsiteY7" fmla="*/ 896042 h 1871702"/>
                <a:gd name="connsiteX8" fmla="*/ 12270 w 1664217"/>
                <a:gd name="connsiteY8" fmla="*/ 307974 h 1871702"/>
                <a:gd name="connsiteX9" fmla="*/ 139270 w 1664217"/>
                <a:gd name="connsiteY9" fmla="*/ 15874 h 1871702"/>
                <a:gd name="connsiteX0" fmla="*/ 140830 w 1665777"/>
                <a:gd name="connsiteY0" fmla="*/ 15874 h 1873361"/>
                <a:gd name="connsiteX1" fmla="*/ 509130 w 1665777"/>
                <a:gd name="connsiteY1" fmla="*/ 98424 h 1873361"/>
                <a:gd name="connsiteX2" fmla="*/ 819656 w 1665777"/>
                <a:gd name="connsiteY2" fmla="*/ 596868 h 1873361"/>
                <a:gd name="connsiteX3" fmla="*/ 1152353 w 1665777"/>
                <a:gd name="connsiteY3" fmla="*/ 1043334 h 1873361"/>
                <a:gd name="connsiteX4" fmla="*/ 1588738 w 1665777"/>
                <a:gd name="connsiteY4" fmla="*/ 1432523 h 1873361"/>
                <a:gd name="connsiteX5" fmla="*/ 1623991 w 1665777"/>
                <a:gd name="connsiteY5" fmla="*/ 1783921 h 1873361"/>
                <a:gd name="connsiteX6" fmla="*/ 1150480 w 1665777"/>
                <a:gd name="connsiteY6" fmla="*/ 1793874 h 1873361"/>
                <a:gd name="connsiteX7" fmla="*/ 439205 w 1665777"/>
                <a:gd name="connsiteY7" fmla="*/ 873224 h 1873361"/>
                <a:gd name="connsiteX8" fmla="*/ 13830 w 1665777"/>
                <a:gd name="connsiteY8" fmla="*/ 307974 h 1873361"/>
                <a:gd name="connsiteX9" fmla="*/ 140830 w 1665777"/>
                <a:gd name="connsiteY9" fmla="*/ 15874 h 187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5777" h="1873361">
                  <a:moveTo>
                    <a:pt x="140830" y="15874"/>
                  </a:moveTo>
                  <a:cubicBezTo>
                    <a:pt x="223380" y="-19051"/>
                    <a:pt x="395992" y="1592"/>
                    <a:pt x="509130" y="98424"/>
                  </a:cubicBezTo>
                  <a:cubicBezTo>
                    <a:pt x="622268" y="195256"/>
                    <a:pt x="712452" y="439383"/>
                    <a:pt x="819656" y="596868"/>
                  </a:cubicBezTo>
                  <a:cubicBezTo>
                    <a:pt x="926860" y="754353"/>
                    <a:pt x="1024173" y="904058"/>
                    <a:pt x="1152353" y="1043334"/>
                  </a:cubicBezTo>
                  <a:cubicBezTo>
                    <a:pt x="1280533" y="1182610"/>
                    <a:pt x="1510132" y="1309092"/>
                    <a:pt x="1588738" y="1432523"/>
                  </a:cubicBezTo>
                  <a:cubicBezTo>
                    <a:pt x="1667344" y="1555954"/>
                    <a:pt x="1697034" y="1723696"/>
                    <a:pt x="1623991" y="1783921"/>
                  </a:cubicBezTo>
                  <a:cubicBezTo>
                    <a:pt x="1550948" y="1844146"/>
                    <a:pt x="1347944" y="1945657"/>
                    <a:pt x="1150480" y="1793874"/>
                  </a:cubicBezTo>
                  <a:cubicBezTo>
                    <a:pt x="953016" y="1642091"/>
                    <a:pt x="628647" y="1120874"/>
                    <a:pt x="439205" y="873224"/>
                  </a:cubicBezTo>
                  <a:cubicBezTo>
                    <a:pt x="249763" y="625574"/>
                    <a:pt x="63559" y="450866"/>
                    <a:pt x="13830" y="307974"/>
                  </a:cubicBezTo>
                  <a:cubicBezTo>
                    <a:pt x="-35899" y="165082"/>
                    <a:pt x="58280" y="50799"/>
                    <a:pt x="140830" y="15874"/>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cxnSp>
          <p:nvCxnSpPr>
            <p:cNvPr id="4" name="Straight Connector 3">
              <a:extLst>
                <a:ext uri="{FF2B5EF4-FFF2-40B4-BE49-F238E27FC236}">
                  <a16:creationId xmlns:a16="http://schemas.microsoft.com/office/drawing/2014/main" id="{2C662883-8728-130C-2F0B-E4641AE830C8}"/>
                </a:ext>
              </a:extLst>
            </p:cNvPr>
            <p:cNvCxnSpPr>
              <a:cxnSpLocks/>
            </p:cNvCxnSpPr>
            <p:nvPr/>
          </p:nvCxnSpPr>
          <p:spPr>
            <a:xfrm flipH="1" flipV="1">
              <a:off x="7207389" y="3937473"/>
              <a:ext cx="2399445" cy="183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D49DFC1E-36D6-881B-89D8-796C5D47C879}"/>
                </a:ext>
              </a:extLst>
            </p:cNvPr>
            <p:cNvSpPr/>
            <p:nvPr/>
          </p:nvSpPr>
          <p:spPr>
            <a:xfrm>
              <a:off x="9512658" y="3765990"/>
              <a:ext cx="405697" cy="40569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0B80CA72-9462-FABB-46F2-1910C8FBC7DF}"/>
                </a:ext>
              </a:extLst>
            </p:cNvPr>
            <p:cNvSpPr/>
            <p:nvPr/>
          </p:nvSpPr>
          <p:spPr>
            <a:xfrm>
              <a:off x="7074714" y="3741118"/>
              <a:ext cx="405697" cy="4056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4711381-D09B-2915-2390-50E9B34C2907}"/>
                </a:ext>
              </a:extLst>
            </p:cNvPr>
            <p:cNvSpPr txBox="1"/>
            <p:nvPr/>
          </p:nvSpPr>
          <p:spPr>
            <a:xfrm>
              <a:off x="6395157" y="4105394"/>
              <a:ext cx="859531" cy="369332"/>
            </a:xfrm>
            <a:prstGeom prst="rect">
              <a:avLst/>
            </a:prstGeom>
            <a:noFill/>
          </p:spPr>
          <p:txBody>
            <a:bodyPr wrap="none" rtlCol="0">
              <a:spAutoFit/>
            </a:bodyPr>
            <a:lstStyle/>
            <a:p>
              <a:r>
                <a:rPr lang="en-US"/>
                <a:t>sample</a:t>
              </a:r>
              <a:endParaRPr lang="de-DE"/>
            </a:p>
          </p:txBody>
        </p:sp>
        <p:sp>
          <p:nvSpPr>
            <p:cNvPr id="30" name="TextBox 29">
              <a:extLst>
                <a:ext uri="{FF2B5EF4-FFF2-40B4-BE49-F238E27FC236}">
                  <a16:creationId xmlns:a16="http://schemas.microsoft.com/office/drawing/2014/main" id="{B40A37E7-6911-F01A-F34F-4E9A5E79EAD7}"/>
                </a:ext>
              </a:extLst>
            </p:cNvPr>
            <p:cNvSpPr txBox="1"/>
            <p:nvPr/>
          </p:nvSpPr>
          <p:spPr>
            <a:xfrm>
              <a:off x="9218641" y="4159097"/>
              <a:ext cx="965329" cy="646331"/>
            </a:xfrm>
            <a:prstGeom prst="rect">
              <a:avLst/>
            </a:prstGeom>
            <a:noFill/>
          </p:spPr>
          <p:txBody>
            <a:bodyPr wrap="none" rtlCol="0">
              <a:spAutoFit/>
            </a:bodyPr>
            <a:lstStyle/>
            <a:p>
              <a:pPr algn="ctr"/>
              <a:r>
                <a:rPr lang="en-US"/>
                <a:t>sample/</a:t>
              </a:r>
              <a:br>
                <a:rPr lang="en-US"/>
              </a:br>
              <a:r>
                <a:rPr lang="en-US"/>
                <a:t>data</a:t>
              </a:r>
              <a:endParaRPr lang="de-DE"/>
            </a:p>
          </p:txBody>
        </p:sp>
        <p:sp>
          <p:nvSpPr>
            <p:cNvPr id="38" name="TextBox 37">
              <a:extLst>
                <a:ext uri="{FF2B5EF4-FFF2-40B4-BE49-F238E27FC236}">
                  <a16:creationId xmlns:a16="http://schemas.microsoft.com/office/drawing/2014/main" id="{06F4BAF4-82F0-77A3-4AB5-D3B9B2BF699B}"/>
                </a:ext>
              </a:extLst>
            </p:cNvPr>
            <p:cNvSpPr txBox="1"/>
            <p:nvPr/>
          </p:nvSpPr>
          <p:spPr>
            <a:xfrm>
              <a:off x="7123365" y="3885205"/>
              <a:ext cx="487634" cy="523220"/>
            </a:xfrm>
            <a:prstGeom prst="rect">
              <a:avLst/>
            </a:prstGeom>
            <a:noFill/>
          </p:spPr>
          <p:txBody>
            <a:bodyPr wrap="none" rtlCol="0">
              <a:spAutoFit/>
            </a:bodyPr>
            <a:lstStyle/>
            <a:p>
              <a:r>
                <a:rPr lang="en-US" sz="2800"/>
                <a:t>[ ]</a:t>
              </a:r>
              <a:endParaRPr lang="de-DE" sz="2800"/>
            </a:p>
          </p:txBody>
        </p:sp>
        <p:sp>
          <p:nvSpPr>
            <p:cNvPr id="39" name="Freeform: Shape 38">
              <a:extLst>
                <a:ext uri="{FF2B5EF4-FFF2-40B4-BE49-F238E27FC236}">
                  <a16:creationId xmlns:a16="http://schemas.microsoft.com/office/drawing/2014/main" id="{1B294D56-D7D8-33B3-74F0-36DBD0F09079}"/>
                </a:ext>
              </a:extLst>
            </p:cNvPr>
            <p:cNvSpPr/>
            <p:nvPr/>
          </p:nvSpPr>
          <p:spPr>
            <a:xfrm rot="18900000" flipV="1">
              <a:off x="8263115" y="3708346"/>
              <a:ext cx="599514" cy="103781"/>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Box 42">
              <a:extLst>
                <a:ext uri="{FF2B5EF4-FFF2-40B4-BE49-F238E27FC236}">
                  <a16:creationId xmlns:a16="http://schemas.microsoft.com/office/drawing/2014/main" id="{BDA429ED-32F7-827C-0515-FD31C6B9BFAE}"/>
                </a:ext>
              </a:extLst>
            </p:cNvPr>
            <p:cNvSpPr txBox="1"/>
            <p:nvPr/>
          </p:nvSpPr>
          <p:spPr>
            <a:xfrm>
              <a:off x="8664572" y="3605710"/>
              <a:ext cx="897490" cy="369332"/>
            </a:xfrm>
            <a:prstGeom prst="rect">
              <a:avLst/>
            </a:prstGeom>
            <a:noFill/>
          </p:spPr>
          <p:txBody>
            <a:bodyPr wrap="none" rtlCol="0">
              <a:spAutoFit/>
            </a:bodyPr>
            <a:lstStyle/>
            <a:p>
              <a:r>
                <a:rPr lang="en-US"/>
                <a:t>process</a:t>
              </a:r>
              <a:endParaRPr lang="de-DE"/>
            </a:p>
          </p:txBody>
        </p:sp>
        <p:sp>
          <p:nvSpPr>
            <p:cNvPr id="45" name="TextBox 44">
              <a:extLst>
                <a:ext uri="{FF2B5EF4-FFF2-40B4-BE49-F238E27FC236}">
                  <a16:creationId xmlns:a16="http://schemas.microsoft.com/office/drawing/2014/main" id="{9BBC9E61-BD1C-BB93-7132-4D9BA6066B44}"/>
                </a:ext>
              </a:extLst>
            </p:cNvPr>
            <p:cNvSpPr txBox="1"/>
            <p:nvPr/>
          </p:nvSpPr>
          <p:spPr>
            <a:xfrm>
              <a:off x="8118341" y="3623595"/>
              <a:ext cx="487634" cy="523220"/>
            </a:xfrm>
            <a:prstGeom prst="rect">
              <a:avLst/>
            </a:prstGeom>
            <a:noFill/>
          </p:spPr>
          <p:txBody>
            <a:bodyPr wrap="none" rtlCol="0">
              <a:spAutoFit/>
            </a:bodyPr>
            <a:lstStyle/>
            <a:p>
              <a:r>
                <a:rPr lang="en-US" sz="2800"/>
                <a:t>[ ]</a:t>
              </a:r>
              <a:endParaRPr lang="de-DE" sz="2800"/>
            </a:p>
          </p:txBody>
        </p:sp>
        <p:sp>
          <p:nvSpPr>
            <p:cNvPr id="47" name="TextBox 46">
              <a:extLst>
                <a:ext uri="{FF2B5EF4-FFF2-40B4-BE49-F238E27FC236}">
                  <a16:creationId xmlns:a16="http://schemas.microsoft.com/office/drawing/2014/main" id="{14AD9652-5394-4E6E-3B9E-F4973ACD9D31}"/>
                </a:ext>
              </a:extLst>
            </p:cNvPr>
            <p:cNvSpPr txBox="1"/>
            <p:nvPr/>
          </p:nvSpPr>
          <p:spPr>
            <a:xfrm>
              <a:off x="8249615" y="4100648"/>
              <a:ext cx="1021433" cy="307777"/>
            </a:xfrm>
            <a:prstGeom prst="rect">
              <a:avLst/>
            </a:prstGeom>
            <a:noFill/>
          </p:spPr>
          <p:txBody>
            <a:bodyPr wrap="none" rtlCol="0">
              <a:spAutoFit/>
            </a:bodyPr>
            <a:lstStyle/>
            <a:p>
              <a:r>
                <a:rPr lang="en-US" sz="1400"/>
                <a:t>parameters</a:t>
              </a:r>
              <a:endParaRPr lang="de-DE" sz="1400"/>
            </a:p>
          </p:txBody>
        </p:sp>
        <p:sp>
          <p:nvSpPr>
            <p:cNvPr id="48" name="TextBox 47">
              <a:extLst>
                <a:ext uri="{FF2B5EF4-FFF2-40B4-BE49-F238E27FC236}">
                  <a16:creationId xmlns:a16="http://schemas.microsoft.com/office/drawing/2014/main" id="{23A14805-9A3F-C928-9E60-06A83227E98E}"/>
                </a:ext>
              </a:extLst>
            </p:cNvPr>
            <p:cNvSpPr txBox="1"/>
            <p:nvPr/>
          </p:nvSpPr>
          <p:spPr>
            <a:xfrm>
              <a:off x="7116722" y="4326967"/>
              <a:ext cx="1231876" cy="307777"/>
            </a:xfrm>
            <a:prstGeom prst="rect">
              <a:avLst/>
            </a:prstGeom>
            <a:noFill/>
          </p:spPr>
          <p:txBody>
            <a:bodyPr wrap="none" rtlCol="0">
              <a:spAutoFit/>
            </a:bodyPr>
            <a:lstStyle/>
            <a:p>
              <a:r>
                <a:rPr lang="en-US" sz="1400"/>
                <a:t>characteristics</a:t>
              </a:r>
              <a:endParaRPr lang="de-DE" sz="1400"/>
            </a:p>
          </p:txBody>
        </p:sp>
        <p:sp>
          <p:nvSpPr>
            <p:cNvPr id="49" name="Oval 48">
              <a:extLst>
                <a:ext uri="{FF2B5EF4-FFF2-40B4-BE49-F238E27FC236}">
                  <a16:creationId xmlns:a16="http://schemas.microsoft.com/office/drawing/2014/main" id="{0EFF5408-1CBD-6D0F-F102-A33D647B76A7}"/>
                </a:ext>
              </a:extLst>
            </p:cNvPr>
            <p:cNvSpPr/>
            <p:nvPr/>
          </p:nvSpPr>
          <p:spPr>
            <a:xfrm>
              <a:off x="11130951" y="3765990"/>
              <a:ext cx="405697" cy="40569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69226E96-D129-1D6E-055D-8DA04241AE63}"/>
                </a:ext>
              </a:extLst>
            </p:cNvPr>
            <p:cNvSpPr txBox="1"/>
            <p:nvPr/>
          </p:nvSpPr>
          <p:spPr>
            <a:xfrm>
              <a:off x="10404156" y="3964504"/>
              <a:ext cx="793038" cy="307777"/>
            </a:xfrm>
            <a:prstGeom prst="rect">
              <a:avLst/>
            </a:prstGeom>
            <a:noFill/>
          </p:spPr>
          <p:txBody>
            <a:bodyPr wrap="none" rtlCol="0">
              <a:spAutoFit/>
            </a:bodyPr>
            <a:lstStyle/>
            <a:p>
              <a:r>
                <a:rPr lang="en-US" sz="1400"/>
                <a:t>optional</a:t>
              </a:r>
              <a:endParaRPr lang="de-DE" sz="1400"/>
            </a:p>
          </p:txBody>
        </p:sp>
        <p:sp>
          <p:nvSpPr>
            <p:cNvPr id="51" name="Arc 50">
              <a:extLst>
                <a:ext uri="{FF2B5EF4-FFF2-40B4-BE49-F238E27FC236}">
                  <a16:creationId xmlns:a16="http://schemas.microsoft.com/office/drawing/2014/main" id="{DFBFD08F-BB89-DA37-C74C-F42C1A4D275E}"/>
                </a:ext>
              </a:extLst>
            </p:cNvPr>
            <p:cNvSpPr/>
            <p:nvPr/>
          </p:nvSpPr>
          <p:spPr>
            <a:xfrm rot="16200000">
              <a:off x="6946488" y="3656050"/>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a:extLst>
                <a:ext uri="{FF2B5EF4-FFF2-40B4-BE49-F238E27FC236}">
                  <a16:creationId xmlns:a16="http://schemas.microsoft.com/office/drawing/2014/main" id="{85888B49-C321-A1D5-E60D-252412F70818}"/>
                </a:ext>
              </a:extLst>
            </p:cNvPr>
            <p:cNvSpPr txBox="1"/>
            <p:nvPr/>
          </p:nvSpPr>
          <p:spPr>
            <a:xfrm>
              <a:off x="11105662" y="4185535"/>
              <a:ext cx="599716" cy="369332"/>
            </a:xfrm>
            <a:prstGeom prst="rect">
              <a:avLst/>
            </a:prstGeom>
            <a:noFill/>
          </p:spPr>
          <p:txBody>
            <a:bodyPr wrap="none" rtlCol="0">
              <a:spAutoFit/>
            </a:bodyPr>
            <a:lstStyle/>
            <a:p>
              <a:r>
                <a:rPr lang="en-US"/>
                <a:t>data</a:t>
              </a:r>
              <a:endParaRPr lang="de-DE"/>
            </a:p>
          </p:txBody>
        </p:sp>
        <p:sp>
          <p:nvSpPr>
            <p:cNvPr id="57" name="Rectangle 56">
              <a:extLst>
                <a:ext uri="{FF2B5EF4-FFF2-40B4-BE49-F238E27FC236}">
                  <a16:creationId xmlns:a16="http://schemas.microsoft.com/office/drawing/2014/main" id="{86282502-EF17-B86D-E01C-4D93E60D2182}"/>
                </a:ext>
              </a:extLst>
            </p:cNvPr>
            <p:cNvSpPr/>
            <p:nvPr/>
          </p:nvSpPr>
          <p:spPr>
            <a:xfrm>
              <a:off x="8653144" y="3153760"/>
              <a:ext cx="191852" cy="191852"/>
            </a:xfrm>
            <a:prstGeom prst="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TextBox 57">
              <a:extLst>
                <a:ext uri="{FF2B5EF4-FFF2-40B4-BE49-F238E27FC236}">
                  <a16:creationId xmlns:a16="http://schemas.microsoft.com/office/drawing/2014/main" id="{8896D1A2-AB0E-16F4-F3C8-11132460E2F1}"/>
                </a:ext>
              </a:extLst>
            </p:cNvPr>
            <p:cNvSpPr txBox="1"/>
            <p:nvPr/>
          </p:nvSpPr>
          <p:spPr>
            <a:xfrm>
              <a:off x="8862766" y="2768844"/>
              <a:ext cx="1167435" cy="646331"/>
            </a:xfrm>
            <a:prstGeom prst="rect">
              <a:avLst/>
            </a:prstGeom>
            <a:noFill/>
          </p:spPr>
          <p:txBody>
            <a:bodyPr wrap="none" rtlCol="0">
              <a:spAutoFit/>
            </a:bodyPr>
            <a:lstStyle/>
            <a:p>
              <a:r>
                <a:rPr lang="en-US"/>
                <a:t>protocol / </a:t>
              </a:r>
              <a:br>
                <a:rPr lang="en-US"/>
              </a:br>
              <a:r>
                <a:rPr lang="en-US"/>
                <a:t>workflow</a:t>
              </a:r>
              <a:endParaRPr lang="de-DE"/>
            </a:p>
          </p:txBody>
        </p:sp>
      </p:grpSp>
      <p:sp>
        <p:nvSpPr>
          <p:cNvPr id="40" name="Title 68">
            <a:extLst>
              <a:ext uri="{FF2B5EF4-FFF2-40B4-BE49-F238E27FC236}">
                <a16:creationId xmlns:a16="http://schemas.microsoft.com/office/drawing/2014/main" id="{FA58533F-2D9B-60B3-1E80-38A3CDC0DD6E}"/>
              </a:ext>
            </a:extLst>
          </p:cNvPr>
          <p:cNvSpPr>
            <a:spLocks noGrp="1"/>
          </p:cNvSpPr>
          <p:nvPr>
            <p:ph type="title"/>
          </p:nvPr>
        </p:nvSpPr>
        <p:spPr>
          <a:xfrm>
            <a:off x="838200" y="9525"/>
            <a:ext cx="11048986" cy="1325563"/>
          </a:xfrm>
        </p:spPr>
        <p:txBody>
          <a:bodyPr/>
          <a:lstStyle/>
          <a:p>
            <a:r>
              <a:rPr lang="en-US"/>
              <a:t>ISA &amp; CWL Model: Assay</a:t>
            </a:r>
            <a:endParaRPr lang="de-DE"/>
          </a:p>
        </p:txBody>
      </p:sp>
      <p:sp>
        <p:nvSpPr>
          <p:cNvPr id="55" name="Content Placeholder 114">
            <a:extLst>
              <a:ext uri="{FF2B5EF4-FFF2-40B4-BE49-F238E27FC236}">
                <a16:creationId xmlns:a16="http://schemas.microsoft.com/office/drawing/2014/main" id="{C4529A8D-C3BB-A1A2-D653-43843AD4A31E}"/>
              </a:ext>
            </a:extLst>
          </p:cNvPr>
          <p:cNvSpPr>
            <a:spLocks noGrp="1"/>
          </p:cNvSpPr>
          <p:nvPr>
            <p:ph idx="1"/>
          </p:nvPr>
        </p:nvSpPr>
        <p:spPr>
          <a:xfrm>
            <a:off x="838200" y="5500935"/>
            <a:ext cx="10515600" cy="676027"/>
          </a:xfrm>
        </p:spPr>
        <p:txBody>
          <a:bodyPr>
            <a:normAutofit fontScale="85000" lnSpcReduction="20000"/>
          </a:bodyPr>
          <a:lstStyle/>
          <a:p>
            <a:pPr marL="0" indent="0">
              <a:buNone/>
            </a:pPr>
            <a:r>
              <a:rPr lang="en-US"/>
              <a:t>Assays contain processes and contextualizing metadata for the experimental steps starting with a sample and ending with data</a:t>
            </a:r>
            <a:endParaRPr lang="de-DE"/>
          </a:p>
        </p:txBody>
      </p:sp>
      <p:grpSp>
        <p:nvGrpSpPr>
          <p:cNvPr id="5" name="Group 4">
            <a:extLst>
              <a:ext uri="{FF2B5EF4-FFF2-40B4-BE49-F238E27FC236}">
                <a16:creationId xmlns:a16="http://schemas.microsoft.com/office/drawing/2014/main" id="{E2547109-F45B-CDBD-1644-FD889FFBD5AA}"/>
              </a:ext>
            </a:extLst>
          </p:cNvPr>
          <p:cNvGrpSpPr/>
          <p:nvPr/>
        </p:nvGrpSpPr>
        <p:grpSpPr>
          <a:xfrm>
            <a:off x="10748265" y="6007380"/>
            <a:ext cx="1372549" cy="665880"/>
            <a:chOff x="6557683" y="1520513"/>
            <a:chExt cx="2107915" cy="1022636"/>
          </a:xfrm>
        </p:grpSpPr>
        <p:grpSp>
          <p:nvGrpSpPr>
            <p:cNvPr id="6" name="Group 5">
              <a:extLst>
                <a:ext uri="{FF2B5EF4-FFF2-40B4-BE49-F238E27FC236}">
                  <a16:creationId xmlns:a16="http://schemas.microsoft.com/office/drawing/2014/main" id="{47452355-0D40-36B8-C93B-3127B174A1CE}"/>
                </a:ext>
              </a:extLst>
            </p:cNvPr>
            <p:cNvGrpSpPr/>
            <p:nvPr/>
          </p:nvGrpSpPr>
          <p:grpSpPr>
            <a:xfrm>
              <a:off x="6557683" y="1520513"/>
              <a:ext cx="981905" cy="1022636"/>
              <a:chOff x="4015882" y="3907740"/>
              <a:chExt cx="1219749" cy="1270348"/>
            </a:xfrm>
          </p:grpSpPr>
          <p:sp>
            <p:nvSpPr>
              <p:cNvPr id="8" name="Rectangle: Rounded Corners 7">
                <a:extLst>
                  <a:ext uri="{FF2B5EF4-FFF2-40B4-BE49-F238E27FC236}">
                    <a16:creationId xmlns:a16="http://schemas.microsoft.com/office/drawing/2014/main" id="{23BAE41E-ABC0-7D01-EFBE-7BA8AAE54B63}"/>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9" name="Rectangle: Rounded Corners 8">
                <a:extLst>
                  <a:ext uri="{FF2B5EF4-FFF2-40B4-BE49-F238E27FC236}">
                    <a16:creationId xmlns:a16="http://schemas.microsoft.com/office/drawing/2014/main" id="{DCA0BE54-1F18-BD51-D415-04D8E5CD4A23}"/>
                  </a:ext>
                </a:extLst>
              </p:cNvPr>
              <p:cNvSpPr/>
              <p:nvPr/>
            </p:nvSpPr>
            <p:spPr>
              <a:xfrm>
                <a:off x="4507172" y="4135386"/>
                <a:ext cx="728459" cy="731520"/>
              </a:xfrm>
              <a:prstGeom prst="roundRect">
                <a:avLst>
                  <a:gd name="adj" fmla="val 25202"/>
                </a:avLst>
              </a:prstGeom>
              <a:solidFill>
                <a:srgbClr val="B4CE8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Rectangle: Rounded Corners 9">
                <a:extLst>
                  <a:ext uri="{FF2B5EF4-FFF2-40B4-BE49-F238E27FC236}">
                    <a16:creationId xmlns:a16="http://schemas.microsoft.com/office/drawing/2014/main" id="{A2D68DAC-35E2-4127-9C63-A92612E6A9F7}"/>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7" name="TextBox 6">
              <a:extLst>
                <a:ext uri="{FF2B5EF4-FFF2-40B4-BE49-F238E27FC236}">
                  <a16:creationId xmlns:a16="http://schemas.microsoft.com/office/drawing/2014/main" id="{6A245A1E-7C13-25E4-B4BA-FBA26BC26959}"/>
                </a:ext>
              </a:extLst>
            </p:cNvPr>
            <p:cNvSpPr txBox="1"/>
            <p:nvPr/>
          </p:nvSpPr>
          <p:spPr>
            <a:xfrm>
              <a:off x="7687755" y="1587250"/>
              <a:ext cx="977843" cy="898078"/>
            </a:xfrm>
            <a:prstGeom prst="rect">
              <a:avLst/>
            </a:prstGeom>
            <a:noFill/>
          </p:spPr>
          <p:txBody>
            <a:bodyPr wrap="none" rtlCol="0">
              <a:spAutoFit/>
            </a:bodyPr>
            <a:lstStyle/>
            <a:p>
              <a:r>
                <a:rPr lang="en-US" sz="3200" dirty="0"/>
                <a:t>isa</a:t>
              </a:r>
              <a:endParaRPr lang="en-US" sz="1200" dirty="0"/>
            </a:p>
          </p:txBody>
        </p:sp>
      </p:grpSp>
    </p:spTree>
    <p:extLst>
      <p:ext uri="{BB962C8B-B14F-4D97-AF65-F5344CB8AC3E}">
        <p14:creationId xmlns:p14="http://schemas.microsoft.com/office/powerpoint/2010/main" val="375838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6DE11-27A2-B976-89AE-FFF3DB421403}"/>
              </a:ext>
            </a:extLst>
          </p:cNvPr>
          <p:cNvSpPr>
            <a:spLocks noGrp="1"/>
          </p:cNvSpPr>
          <p:nvPr>
            <p:ph type="title"/>
          </p:nvPr>
        </p:nvSpPr>
        <p:spPr/>
        <p:txBody>
          <a:bodyPr/>
          <a:lstStyle/>
          <a:p>
            <a:r>
              <a:rPr lang="en-GB" dirty="0"/>
              <a:t>Thank you DB</a:t>
            </a:r>
            <a:endParaRPr lang="LID4096" dirty="0"/>
          </a:p>
        </p:txBody>
      </p:sp>
      <p:pic>
        <p:nvPicPr>
          <p:cNvPr id="1026" name="Picture 2" descr="thomastugsfan on X: &quot;And then we have Thomas' sad face. He has different  eyebrows on the Pond set while he has his current eyebrows on Tidmouth  Sheds and other sets. This could">
            <a:extLst>
              <a:ext uri="{FF2B5EF4-FFF2-40B4-BE49-F238E27FC236}">
                <a16:creationId xmlns:a16="http://schemas.microsoft.com/office/drawing/2014/main" id="{0BB965D3-0A3B-0957-A50C-C269ADF8A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376561">
            <a:off x="2858022" y="1572016"/>
            <a:ext cx="5553205" cy="41649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ce | Thomas the Tank Engine Wikia | Fandom">
            <a:extLst>
              <a:ext uri="{FF2B5EF4-FFF2-40B4-BE49-F238E27FC236}">
                <a16:creationId xmlns:a16="http://schemas.microsoft.com/office/drawing/2014/main" id="{9438CEF0-AD6F-C140-7087-CE4BAA785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72131">
            <a:off x="2952883" y="1323339"/>
            <a:ext cx="5472375" cy="47271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C81187-7B6B-2884-0555-37312E19AA97}"/>
              </a:ext>
            </a:extLst>
          </p:cNvPr>
          <p:cNvSpPr txBox="1"/>
          <p:nvPr/>
        </p:nvSpPr>
        <p:spPr>
          <a:xfrm>
            <a:off x="8622236" y="6027973"/>
            <a:ext cx="2807763" cy="523220"/>
          </a:xfrm>
          <a:prstGeom prst="rect">
            <a:avLst/>
          </a:prstGeom>
          <a:noFill/>
        </p:spPr>
        <p:txBody>
          <a:bodyPr wrap="square" rtlCol="0">
            <a:spAutoFit/>
          </a:bodyPr>
          <a:lstStyle/>
          <a:p>
            <a:r>
              <a:rPr lang="en-GB" sz="2800" dirty="0"/>
              <a:t>Vroom </a:t>
            </a:r>
            <a:r>
              <a:rPr lang="en-GB" sz="2800" dirty="0" err="1"/>
              <a:t>vroom</a:t>
            </a:r>
            <a:endParaRPr lang="LID4096" sz="2800" dirty="0"/>
          </a:p>
        </p:txBody>
      </p:sp>
    </p:spTree>
    <p:extLst>
      <p:ext uri="{BB962C8B-B14F-4D97-AF65-F5344CB8AC3E}">
        <p14:creationId xmlns:p14="http://schemas.microsoft.com/office/powerpoint/2010/main" val="139169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613574C-7125-E233-4C22-DB7C0345BF55}"/>
              </a:ext>
            </a:extLst>
          </p:cNvPr>
          <p:cNvGrpSpPr/>
          <p:nvPr/>
        </p:nvGrpSpPr>
        <p:grpSpPr>
          <a:xfrm>
            <a:off x="3440889" y="1936067"/>
            <a:ext cx="5310221" cy="2284181"/>
            <a:chOff x="716270" y="3965471"/>
            <a:chExt cx="5310221" cy="2284181"/>
          </a:xfrm>
        </p:grpSpPr>
        <p:cxnSp>
          <p:nvCxnSpPr>
            <p:cNvPr id="80" name="Straight Connector 79">
              <a:extLst>
                <a:ext uri="{FF2B5EF4-FFF2-40B4-BE49-F238E27FC236}">
                  <a16:creationId xmlns:a16="http://schemas.microsoft.com/office/drawing/2014/main" id="{94C1D3FE-187B-C108-0E0B-3F085E56789C}"/>
                </a:ext>
              </a:extLst>
            </p:cNvPr>
            <p:cNvCxnSpPr>
              <a:cxnSpLocks/>
            </p:cNvCxnSpPr>
            <p:nvPr/>
          </p:nvCxnSpPr>
          <p:spPr>
            <a:xfrm flipH="1">
              <a:off x="4116242" y="5502852"/>
              <a:ext cx="1515269" cy="0"/>
            </a:xfrm>
            <a:prstGeom prst="line">
              <a:avLst/>
            </a:prstGeom>
            <a:ln w="571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8C8724AB-77B1-0D1B-FD68-A2386D3BD22A}"/>
                </a:ext>
              </a:extLst>
            </p:cNvPr>
            <p:cNvSpPr/>
            <p:nvPr/>
          </p:nvSpPr>
          <p:spPr>
            <a:xfrm rot="18373617">
              <a:off x="4056023" y="4563263"/>
              <a:ext cx="1516755" cy="1856024"/>
            </a:xfrm>
            <a:custGeom>
              <a:avLst/>
              <a:gdLst>
                <a:gd name="connsiteX0" fmla="*/ 131965 w 1757944"/>
                <a:gd name="connsiteY0" fmla="*/ 19792 h 1915424"/>
                <a:gd name="connsiteX1" fmla="*/ 500265 w 1757944"/>
                <a:gd name="connsiteY1" fmla="*/ 102342 h 1915424"/>
                <a:gd name="connsiteX2" fmla="*/ 716165 w 1757944"/>
                <a:gd name="connsiteY2" fmla="*/ 711942 h 1915424"/>
                <a:gd name="connsiteX3" fmla="*/ 1421015 w 1757944"/>
                <a:gd name="connsiteY3" fmla="*/ 1245342 h 1915424"/>
                <a:gd name="connsiteX4" fmla="*/ 1751215 w 1757944"/>
                <a:gd name="connsiteY4" fmla="*/ 1854942 h 1915424"/>
                <a:gd name="connsiteX5" fmla="*/ 1141615 w 1757944"/>
                <a:gd name="connsiteY5" fmla="*/ 1797792 h 1915424"/>
                <a:gd name="connsiteX6" fmla="*/ 297065 w 1757944"/>
                <a:gd name="connsiteY6" fmla="*/ 1010392 h 1915424"/>
                <a:gd name="connsiteX7" fmla="*/ 4965 w 1757944"/>
                <a:gd name="connsiteY7" fmla="*/ 311892 h 1915424"/>
                <a:gd name="connsiteX8" fmla="*/ 131965 w 1757944"/>
                <a:gd name="connsiteY8" fmla="*/ 19792 h 1915424"/>
                <a:gd name="connsiteX0" fmla="*/ 131965 w 1766677"/>
                <a:gd name="connsiteY0" fmla="*/ 19792 h 1967482"/>
                <a:gd name="connsiteX1" fmla="*/ 500265 w 1766677"/>
                <a:gd name="connsiteY1" fmla="*/ 102342 h 1967482"/>
                <a:gd name="connsiteX2" fmla="*/ 716165 w 1766677"/>
                <a:gd name="connsiteY2" fmla="*/ 711942 h 1967482"/>
                <a:gd name="connsiteX3" fmla="*/ 1421015 w 1766677"/>
                <a:gd name="connsiteY3" fmla="*/ 1245342 h 1967482"/>
                <a:gd name="connsiteX4" fmla="*/ 1751215 w 1766677"/>
                <a:gd name="connsiteY4" fmla="*/ 1854942 h 1967482"/>
                <a:gd name="connsiteX5" fmla="*/ 1141615 w 1766677"/>
                <a:gd name="connsiteY5" fmla="*/ 1797792 h 1967482"/>
                <a:gd name="connsiteX6" fmla="*/ 297065 w 1766677"/>
                <a:gd name="connsiteY6" fmla="*/ 1010392 h 1967482"/>
                <a:gd name="connsiteX7" fmla="*/ 4965 w 1766677"/>
                <a:gd name="connsiteY7" fmla="*/ 311892 h 1967482"/>
                <a:gd name="connsiteX8" fmla="*/ 131965 w 1766677"/>
                <a:gd name="connsiteY8" fmla="*/ 19792 h 1967482"/>
                <a:gd name="connsiteX0" fmla="*/ 131965 w 1755154"/>
                <a:gd name="connsiteY0" fmla="*/ 19792 h 1915424"/>
                <a:gd name="connsiteX1" fmla="*/ 500265 w 1755154"/>
                <a:gd name="connsiteY1" fmla="*/ 102342 h 1915424"/>
                <a:gd name="connsiteX2" fmla="*/ 716165 w 1755154"/>
                <a:gd name="connsiteY2" fmla="*/ 711942 h 1915424"/>
                <a:gd name="connsiteX3" fmla="*/ 1370215 w 1755154"/>
                <a:gd name="connsiteY3" fmla="*/ 1245342 h 1915424"/>
                <a:gd name="connsiteX4" fmla="*/ 1751215 w 1755154"/>
                <a:gd name="connsiteY4" fmla="*/ 1854942 h 1915424"/>
                <a:gd name="connsiteX5" fmla="*/ 1141615 w 1755154"/>
                <a:gd name="connsiteY5" fmla="*/ 1797792 h 1915424"/>
                <a:gd name="connsiteX6" fmla="*/ 297065 w 1755154"/>
                <a:gd name="connsiteY6" fmla="*/ 1010392 h 1915424"/>
                <a:gd name="connsiteX7" fmla="*/ 4965 w 1755154"/>
                <a:gd name="connsiteY7" fmla="*/ 311892 h 1915424"/>
                <a:gd name="connsiteX8" fmla="*/ 131965 w 1755154"/>
                <a:gd name="connsiteY8" fmla="*/ 19792 h 1915424"/>
                <a:gd name="connsiteX0" fmla="*/ 131965 w 1755432"/>
                <a:gd name="connsiteY0" fmla="*/ 19792 h 1915424"/>
                <a:gd name="connsiteX1" fmla="*/ 500265 w 1755432"/>
                <a:gd name="connsiteY1" fmla="*/ 102342 h 1915424"/>
                <a:gd name="connsiteX2" fmla="*/ 716165 w 1755432"/>
                <a:gd name="connsiteY2" fmla="*/ 711942 h 1915424"/>
                <a:gd name="connsiteX3" fmla="*/ 1370215 w 1755432"/>
                <a:gd name="connsiteY3" fmla="*/ 1245342 h 1915424"/>
                <a:gd name="connsiteX4" fmla="*/ 1751215 w 1755432"/>
                <a:gd name="connsiteY4" fmla="*/ 1854942 h 1915424"/>
                <a:gd name="connsiteX5" fmla="*/ 1141615 w 1755432"/>
                <a:gd name="connsiteY5" fmla="*/ 1797792 h 1915424"/>
                <a:gd name="connsiteX6" fmla="*/ 297065 w 1755432"/>
                <a:gd name="connsiteY6" fmla="*/ 1010392 h 1915424"/>
                <a:gd name="connsiteX7" fmla="*/ 4965 w 1755432"/>
                <a:gd name="connsiteY7" fmla="*/ 311892 h 1915424"/>
                <a:gd name="connsiteX8" fmla="*/ 131965 w 1755432"/>
                <a:gd name="connsiteY8" fmla="*/ 19792 h 1915424"/>
                <a:gd name="connsiteX0" fmla="*/ 131965 w 1698809"/>
                <a:gd name="connsiteY0" fmla="*/ 19792 h 1919656"/>
                <a:gd name="connsiteX1" fmla="*/ 500265 w 1698809"/>
                <a:gd name="connsiteY1" fmla="*/ 102342 h 1919656"/>
                <a:gd name="connsiteX2" fmla="*/ 716165 w 1698809"/>
                <a:gd name="connsiteY2" fmla="*/ 711942 h 1919656"/>
                <a:gd name="connsiteX3" fmla="*/ 1370215 w 1698809"/>
                <a:gd name="connsiteY3" fmla="*/ 1245342 h 1919656"/>
                <a:gd name="connsiteX4" fmla="*/ 1694065 w 1698809"/>
                <a:gd name="connsiteY4" fmla="*/ 1861292 h 1919656"/>
                <a:gd name="connsiteX5" fmla="*/ 1141615 w 1698809"/>
                <a:gd name="connsiteY5" fmla="*/ 1797792 h 1919656"/>
                <a:gd name="connsiteX6" fmla="*/ 297065 w 1698809"/>
                <a:gd name="connsiteY6" fmla="*/ 1010392 h 1919656"/>
                <a:gd name="connsiteX7" fmla="*/ 4965 w 1698809"/>
                <a:gd name="connsiteY7" fmla="*/ 311892 h 1919656"/>
                <a:gd name="connsiteX8" fmla="*/ 131965 w 1698809"/>
                <a:gd name="connsiteY8" fmla="*/ 19792 h 1919656"/>
                <a:gd name="connsiteX0" fmla="*/ 131965 w 1701426"/>
                <a:gd name="connsiteY0" fmla="*/ 19792 h 1919656"/>
                <a:gd name="connsiteX1" fmla="*/ 500265 w 1701426"/>
                <a:gd name="connsiteY1" fmla="*/ 102342 h 1919656"/>
                <a:gd name="connsiteX2" fmla="*/ 716165 w 1701426"/>
                <a:gd name="connsiteY2" fmla="*/ 711942 h 1919656"/>
                <a:gd name="connsiteX3" fmla="*/ 1370215 w 1701426"/>
                <a:gd name="connsiteY3" fmla="*/ 1245342 h 1919656"/>
                <a:gd name="connsiteX4" fmla="*/ 1694065 w 1701426"/>
                <a:gd name="connsiteY4" fmla="*/ 1861292 h 1919656"/>
                <a:gd name="connsiteX5" fmla="*/ 1141615 w 1701426"/>
                <a:gd name="connsiteY5" fmla="*/ 1797792 h 1919656"/>
                <a:gd name="connsiteX6" fmla="*/ 297065 w 1701426"/>
                <a:gd name="connsiteY6" fmla="*/ 1010392 h 1919656"/>
                <a:gd name="connsiteX7" fmla="*/ 4965 w 1701426"/>
                <a:gd name="connsiteY7" fmla="*/ 311892 h 1919656"/>
                <a:gd name="connsiteX8" fmla="*/ 131965 w 1701426"/>
                <a:gd name="connsiteY8" fmla="*/ 19792 h 1919656"/>
                <a:gd name="connsiteX0" fmla="*/ 131965 w 1699797"/>
                <a:gd name="connsiteY0" fmla="*/ 19792 h 1917858"/>
                <a:gd name="connsiteX1" fmla="*/ 500265 w 1699797"/>
                <a:gd name="connsiteY1" fmla="*/ 102342 h 1917858"/>
                <a:gd name="connsiteX2" fmla="*/ 716165 w 1699797"/>
                <a:gd name="connsiteY2" fmla="*/ 711942 h 1917858"/>
                <a:gd name="connsiteX3" fmla="*/ 1351165 w 1699797"/>
                <a:gd name="connsiteY3" fmla="*/ 1270742 h 1917858"/>
                <a:gd name="connsiteX4" fmla="*/ 1694065 w 1699797"/>
                <a:gd name="connsiteY4" fmla="*/ 1861292 h 1917858"/>
                <a:gd name="connsiteX5" fmla="*/ 1141615 w 1699797"/>
                <a:gd name="connsiteY5" fmla="*/ 1797792 h 1917858"/>
                <a:gd name="connsiteX6" fmla="*/ 297065 w 1699797"/>
                <a:gd name="connsiteY6" fmla="*/ 1010392 h 1917858"/>
                <a:gd name="connsiteX7" fmla="*/ 4965 w 1699797"/>
                <a:gd name="connsiteY7" fmla="*/ 311892 h 1917858"/>
                <a:gd name="connsiteX8" fmla="*/ 131965 w 1699797"/>
                <a:gd name="connsiteY8" fmla="*/ 19792 h 1917858"/>
                <a:gd name="connsiteX0" fmla="*/ 131965 w 1720561"/>
                <a:gd name="connsiteY0" fmla="*/ 19792 h 1961858"/>
                <a:gd name="connsiteX1" fmla="*/ 500265 w 1720561"/>
                <a:gd name="connsiteY1" fmla="*/ 102342 h 1961858"/>
                <a:gd name="connsiteX2" fmla="*/ 716165 w 1720561"/>
                <a:gd name="connsiteY2" fmla="*/ 711942 h 1961858"/>
                <a:gd name="connsiteX3" fmla="*/ 1351165 w 1720561"/>
                <a:gd name="connsiteY3" fmla="*/ 1270742 h 1961858"/>
                <a:gd name="connsiteX4" fmla="*/ 1694065 w 1720561"/>
                <a:gd name="connsiteY4" fmla="*/ 1861292 h 1961858"/>
                <a:gd name="connsiteX5" fmla="*/ 1141615 w 1720561"/>
                <a:gd name="connsiteY5" fmla="*/ 1797792 h 1961858"/>
                <a:gd name="connsiteX6" fmla="*/ 297065 w 1720561"/>
                <a:gd name="connsiteY6" fmla="*/ 1010392 h 1961858"/>
                <a:gd name="connsiteX7" fmla="*/ 4965 w 1720561"/>
                <a:gd name="connsiteY7" fmla="*/ 311892 h 1961858"/>
                <a:gd name="connsiteX8" fmla="*/ 131965 w 1720561"/>
                <a:gd name="connsiteY8" fmla="*/ 19792 h 1961858"/>
                <a:gd name="connsiteX0" fmla="*/ 131965 w 1720668"/>
                <a:gd name="connsiteY0" fmla="*/ 19792 h 1927071"/>
                <a:gd name="connsiteX1" fmla="*/ 500265 w 1720668"/>
                <a:gd name="connsiteY1" fmla="*/ 102342 h 1927071"/>
                <a:gd name="connsiteX2" fmla="*/ 716165 w 1720668"/>
                <a:gd name="connsiteY2" fmla="*/ 711942 h 1927071"/>
                <a:gd name="connsiteX3" fmla="*/ 1351165 w 1720668"/>
                <a:gd name="connsiteY3" fmla="*/ 1270742 h 1927071"/>
                <a:gd name="connsiteX4" fmla="*/ 1700415 w 1720668"/>
                <a:gd name="connsiteY4" fmla="*/ 1810492 h 1927071"/>
                <a:gd name="connsiteX5" fmla="*/ 1141615 w 1720668"/>
                <a:gd name="connsiteY5" fmla="*/ 1797792 h 1927071"/>
                <a:gd name="connsiteX6" fmla="*/ 297065 w 1720668"/>
                <a:gd name="connsiteY6" fmla="*/ 1010392 h 1927071"/>
                <a:gd name="connsiteX7" fmla="*/ 4965 w 1720668"/>
                <a:gd name="connsiteY7" fmla="*/ 311892 h 1927071"/>
                <a:gd name="connsiteX8" fmla="*/ 131965 w 1720668"/>
                <a:gd name="connsiteY8" fmla="*/ 19792 h 1927071"/>
                <a:gd name="connsiteX0" fmla="*/ 131965 w 1757148"/>
                <a:gd name="connsiteY0" fmla="*/ 19792 h 1919019"/>
                <a:gd name="connsiteX1" fmla="*/ 500265 w 1757148"/>
                <a:gd name="connsiteY1" fmla="*/ 102342 h 1919019"/>
                <a:gd name="connsiteX2" fmla="*/ 716165 w 1757148"/>
                <a:gd name="connsiteY2" fmla="*/ 711942 h 1919019"/>
                <a:gd name="connsiteX3" fmla="*/ 1351165 w 1757148"/>
                <a:gd name="connsiteY3" fmla="*/ 1270742 h 1919019"/>
                <a:gd name="connsiteX4" fmla="*/ 1738515 w 1757148"/>
                <a:gd name="connsiteY4" fmla="*/ 1797792 h 1919019"/>
                <a:gd name="connsiteX5" fmla="*/ 1141615 w 1757148"/>
                <a:gd name="connsiteY5" fmla="*/ 1797792 h 1919019"/>
                <a:gd name="connsiteX6" fmla="*/ 297065 w 1757148"/>
                <a:gd name="connsiteY6" fmla="*/ 1010392 h 1919019"/>
                <a:gd name="connsiteX7" fmla="*/ 4965 w 1757148"/>
                <a:gd name="connsiteY7" fmla="*/ 311892 h 1919019"/>
                <a:gd name="connsiteX8" fmla="*/ 131965 w 1757148"/>
                <a:gd name="connsiteY8" fmla="*/ 19792 h 1919019"/>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49546"/>
                <a:gd name="connsiteY0" fmla="*/ 19792 h 1870670"/>
                <a:gd name="connsiteX1" fmla="*/ 500265 w 1749546"/>
                <a:gd name="connsiteY1" fmla="*/ 102342 h 1870670"/>
                <a:gd name="connsiteX2" fmla="*/ 716165 w 1749546"/>
                <a:gd name="connsiteY2" fmla="*/ 711942 h 1870670"/>
                <a:gd name="connsiteX3" fmla="*/ 1351165 w 1749546"/>
                <a:gd name="connsiteY3" fmla="*/ 1270742 h 1870670"/>
                <a:gd name="connsiteX4" fmla="*/ 1516265 w 1749546"/>
                <a:gd name="connsiteY4" fmla="*/ 1461243 h 1870670"/>
                <a:gd name="connsiteX5" fmla="*/ 1738515 w 1749546"/>
                <a:gd name="connsiteY5" fmla="*/ 1797792 h 1870670"/>
                <a:gd name="connsiteX6" fmla="*/ 1141615 w 1749546"/>
                <a:gd name="connsiteY6" fmla="*/ 1797792 h 1870670"/>
                <a:gd name="connsiteX7" fmla="*/ 297065 w 1749546"/>
                <a:gd name="connsiteY7" fmla="*/ 1010392 h 1870670"/>
                <a:gd name="connsiteX8" fmla="*/ 4965 w 1749546"/>
                <a:gd name="connsiteY8" fmla="*/ 311892 h 1870670"/>
                <a:gd name="connsiteX9" fmla="*/ 131965 w 1749546"/>
                <a:gd name="connsiteY9" fmla="*/ 19792 h 1870670"/>
                <a:gd name="connsiteX0" fmla="*/ 131965 w 1750975"/>
                <a:gd name="connsiteY0" fmla="*/ 19792 h 1870670"/>
                <a:gd name="connsiteX1" fmla="*/ 500265 w 1750975"/>
                <a:gd name="connsiteY1" fmla="*/ 102342 h 1870670"/>
                <a:gd name="connsiteX2" fmla="*/ 716165 w 1750975"/>
                <a:gd name="connsiteY2" fmla="*/ 711942 h 1870670"/>
                <a:gd name="connsiteX3" fmla="*/ 1351165 w 1750975"/>
                <a:gd name="connsiteY3" fmla="*/ 1270742 h 1870670"/>
                <a:gd name="connsiteX4" fmla="*/ 1516265 w 1750975"/>
                <a:gd name="connsiteY4" fmla="*/ 1461243 h 1870670"/>
                <a:gd name="connsiteX5" fmla="*/ 1738515 w 1750975"/>
                <a:gd name="connsiteY5" fmla="*/ 1797792 h 1870670"/>
                <a:gd name="connsiteX6" fmla="*/ 1141615 w 1750975"/>
                <a:gd name="connsiteY6" fmla="*/ 1797792 h 1870670"/>
                <a:gd name="connsiteX7" fmla="*/ 297065 w 1750975"/>
                <a:gd name="connsiteY7" fmla="*/ 1010392 h 1870670"/>
                <a:gd name="connsiteX8" fmla="*/ 4965 w 1750975"/>
                <a:gd name="connsiteY8" fmla="*/ 311892 h 1870670"/>
                <a:gd name="connsiteX9" fmla="*/ 131965 w 1750975"/>
                <a:gd name="connsiteY9" fmla="*/ 19792 h 1870670"/>
                <a:gd name="connsiteX0" fmla="*/ 131965 w 1750950"/>
                <a:gd name="connsiteY0" fmla="*/ 19792 h 1870670"/>
                <a:gd name="connsiteX1" fmla="*/ 500265 w 1750950"/>
                <a:gd name="connsiteY1" fmla="*/ 102342 h 1870670"/>
                <a:gd name="connsiteX2" fmla="*/ 716165 w 1750950"/>
                <a:gd name="connsiteY2" fmla="*/ 711942 h 1870670"/>
                <a:gd name="connsiteX3" fmla="*/ 1159078 w 1750950"/>
                <a:gd name="connsiteY3" fmla="*/ 1159617 h 1870670"/>
                <a:gd name="connsiteX4" fmla="*/ 1516265 w 1750950"/>
                <a:gd name="connsiteY4" fmla="*/ 1461243 h 1870670"/>
                <a:gd name="connsiteX5" fmla="*/ 1738515 w 1750950"/>
                <a:gd name="connsiteY5" fmla="*/ 1797792 h 1870670"/>
                <a:gd name="connsiteX6" fmla="*/ 1141615 w 1750950"/>
                <a:gd name="connsiteY6" fmla="*/ 1797792 h 1870670"/>
                <a:gd name="connsiteX7" fmla="*/ 297065 w 1750950"/>
                <a:gd name="connsiteY7" fmla="*/ 1010392 h 1870670"/>
                <a:gd name="connsiteX8" fmla="*/ 4965 w 1750950"/>
                <a:gd name="connsiteY8" fmla="*/ 311892 h 1870670"/>
                <a:gd name="connsiteX9" fmla="*/ 131965 w 1750950"/>
                <a:gd name="connsiteY9" fmla="*/ 19792 h 1870670"/>
                <a:gd name="connsiteX0" fmla="*/ 131965 w 1738540"/>
                <a:gd name="connsiteY0" fmla="*/ 19792 h 1879674"/>
                <a:gd name="connsiteX1" fmla="*/ 500265 w 1738540"/>
                <a:gd name="connsiteY1" fmla="*/ 102342 h 1879674"/>
                <a:gd name="connsiteX2" fmla="*/ 716165 w 1738540"/>
                <a:gd name="connsiteY2" fmla="*/ 711942 h 1879674"/>
                <a:gd name="connsiteX3" fmla="*/ 1159078 w 1738540"/>
                <a:gd name="connsiteY3" fmla="*/ 1159617 h 1879674"/>
                <a:gd name="connsiteX4" fmla="*/ 1516265 w 1738540"/>
                <a:gd name="connsiteY4" fmla="*/ 1461243 h 1879674"/>
                <a:gd name="connsiteX5" fmla="*/ 1738515 w 1738540"/>
                <a:gd name="connsiteY5" fmla="*/ 1797792 h 1879674"/>
                <a:gd name="connsiteX6" fmla="*/ 1141615 w 1738540"/>
                <a:gd name="connsiteY6" fmla="*/ 1797792 h 1879674"/>
                <a:gd name="connsiteX7" fmla="*/ 297065 w 1738540"/>
                <a:gd name="connsiteY7" fmla="*/ 1010392 h 1879674"/>
                <a:gd name="connsiteX8" fmla="*/ 4965 w 1738540"/>
                <a:gd name="connsiteY8" fmla="*/ 311892 h 1879674"/>
                <a:gd name="connsiteX9" fmla="*/ 131965 w 1738540"/>
                <a:gd name="connsiteY9" fmla="*/ 19792 h 1879674"/>
                <a:gd name="connsiteX0" fmla="*/ 131965 w 1729017"/>
                <a:gd name="connsiteY0" fmla="*/ 19792 h 1875130"/>
                <a:gd name="connsiteX1" fmla="*/ 500265 w 1729017"/>
                <a:gd name="connsiteY1" fmla="*/ 102342 h 1875130"/>
                <a:gd name="connsiteX2" fmla="*/ 716165 w 1729017"/>
                <a:gd name="connsiteY2" fmla="*/ 711942 h 1875130"/>
                <a:gd name="connsiteX3" fmla="*/ 1159078 w 1729017"/>
                <a:gd name="connsiteY3" fmla="*/ 1159617 h 1875130"/>
                <a:gd name="connsiteX4" fmla="*/ 1516265 w 1729017"/>
                <a:gd name="connsiteY4" fmla="*/ 1461243 h 1875130"/>
                <a:gd name="connsiteX5" fmla="*/ 1728990 w 1729017"/>
                <a:gd name="connsiteY5" fmla="*/ 1788267 h 1875130"/>
                <a:gd name="connsiteX6" fmla="*/ 1141615 w 1729017"/>
                <a:gd name="connsiteY6" fmla="*/ 1797792 h 1875130"/>
                <a:gd name="connsiteX7" fmla="*/ 297065 w 1729017"/>
                <a:gd name="connsiteY7" fmla="*/ 1010392 h 1875130"/>
                <a:gd name="connsiteX8" fmla="*/ 4965 w 1729017"/>
                <a:gd name="connsiteY8" fmla="*/ 311892 h 1875130"/>
                <a:gd name="connsiteX9" fmla="*/ 131965 w 1729017"/>
                <a:gd name="connsiteY9" fmla="*/ 19792 h 1875130"/>
                <a:gd name="connsiteX0" fmla="*/ 131965 w 1749299"/>
                <a:gd name="connsiteY0" fmla="*/ 19792 h 1864457"/>
                <a:gd name="connsiteX1" fmla="*/ 500265 w 1749299"/>
                <a:gd name="connsiteY1" fmla="*/ 102342 h 1864457"/>
                <a:gd name="connsiteX2" fmla="*/ 716165 w 1749299"/>
                <a:gd name="connsiteY2" fmla="*/ 711942 h 1864457"/>
                <a:gd name="connsiteX3" fmla="*/ 1159078 w 1749299"/>
                <a:gd name="connsiteY3" fmla="*/ 1159617 h 1864457"/>
                <a:gd name="connsiteX4" fmla="*/ 1571828 w 1749299"/>
                <a:gd name="connsiteY4" fmla="*/ 1508868 h 1864457"/>
                <a:gd name="connsiteX5" fmla="*/ 1728990 w 1749299"/>
                <a:gd name="connsiteY5" fmla="*/ 1788267 h 1864457"/>
                <a:gd name="connsiteX6" fmla="*/ 1141615 w 1749299"/>
                <a:gd name="connsiteY6" fmla="*/ 1797792 h 1864457"/>
                <a:gd name="connsiteX7" fmla="*/ 297065 w 1749299"/>
                <a:gd name="connsiteY7" fmla="*/ 1010392 h 1864457"/>
                <a:gd name="connsiteX8" fmla="*/ 4965 w 1749299"/>
                <a:gd name="connsiteY8" fmla="*/ 311892 h 1864457"/>
                <a:gd name="connsiteX9" fmla="*/ 131965 w 1749299"/>
                <a:gd name="connsiteY9" fmla="*/ 19792 h 1864457"/>
                <a:gd name="connsiteX0" fmla="*/ 131965 w 1750889"/>
                <a:gd name="connsiteY0" fmla="*/ 19792 h 1864457"/>
                <a:gd name="connsiteX1" fmla="*/ 500265 w 1750889"/>
                <a:gd name="connsiteY1" fmla="*/ 102342 h 1864457"/>
                <a:gd name="connsiteX2" fmla="*/ 716165 w 1750889"/>
                <a:gd name="connsiteY2" fmla="*/ 711942 h 1864457"/>
                <a:gd name="connsiteX3" fmla="*/ 1159078 w 1750889"/>
                <a:gd name="connsiteY3" fmla="*/ 1159617 h 1864457"/>
                <a:gd name="connsiteX4" fmla="*/ 1571828 w 1750889"/>
                <a:gd name="connsiteY4" fmla="*/ 1508868 h 1864457"/>
                <a:gd name="connsiteX5" fmla="*/ 1728990 w 1750889"/>
                <a:gd name="connsiteY5" fmla="*/ 1788267 h 1864457"/>
                <a:gd name="connsiteX6" fmla="*/ 1141615 w 1750889"/>
                <a:gd name="connsiteY6" fmla="*/ 1797792 h 1864457"/>
                <a:gd name="connsiteX7" fmla="*/ 297065 w 1750889"/>
                <a:gd name="connsiteY7" fmla="*/ 1010392 h 1864457"/>
                <a:gd name="connsiteX8" fmla="*/ 4965 w 1750889"/>
                <a:gd name="connsiteY8" fmla="*/ 311892 h 1864457"/>
                <a:gd name="connsiteX9" fmla="*/ 131965 w 1750889"/>
                <a:gd name="connsiteY9" fmla="*/ 19792 h 1864457"/>
                <a:gd name="connsiteX0" fmla="*/ 131965 w 1752692"/>
                <a:gd name="connsiteY0" fmla="*/ 19792 h 1865172"/>
                <a:gd name="connsiteX1" fmla="*/ 500265 w 1752692"/>
                <a:gd name="connsiteY1" fmla="*/ 102342 h 1865172"/>
                <a:gd name="connsiteX2" fmla="*/ 716165 w 1752692"/>
                <a:gd name="connsiteY2" fmla="*/ 711942 h 1865172"/>
                <a:gd name="connsiteX3" fmla="*/ 1159078 w 1752692"/>
                <a:gd name="connsiteY3" fmla="*/ 1159617 h 1865172"/>
                <a:gd name="connsiteX4" fmla="*/ 1581353 w 1752692"/>
                <a:gd name="connsiteY4" fmla="*/ 1492993 h 1865172"/>
                <a:gd name="connsiteX5" fmla="*/ 1728990 w 1752692"/>
                <a:gd name="connsiteY5" fmla="*/ 1788267 h 1865172"/>
                <a:gd name="connsiteX6" fmla="*/ 1141615 w 1752692"/>
                <a:gd name="connsiteY6" fmla="*/ 1797792 h 1865172"/>
                <a:gd name="connsiteX7" fmla="*/ 297065 w 1752692"/>
                <a:gd name="connsiteY7" fmla="*/ 1010392 h 1865172"/>
                <a:gd name="connsiteX8" fmla="*/ 4965 w 1752692"/>
                <a:gd name="connsiteY8" fmla="*/ 311892 h 1865172"/>
                <a:gd name="connsiteX9" fmla="*/ 131965 w 1752692"/>
                <a:gd name="connsiteY9" fmla="*/ 19792 h 1865172"/>
                <a:gd name="connsiteX0" fmla="*/ 131965 w 1754602"/>
                <a:gd name="connsiteY0" fmla="*/ 19792 h 1865172"/>
                <a:gd name="connsiteX1" fmla="*/ 500265 w 1754602"/>
                <a:gd name="connsiteY1" fmla="*/ 102342 h 1865172"/>
                <a:gd name="connsiteX2" fmla="*/ 716165 w 1754602"/>
                <a:gd name="connsiteY2" fmla="*/ 711942 h 1865172"/>
                <a:gd name="connsiteX3" fmla="*/ 1159078 w 1754602"/>
                <a:gd name="connsiteY3" fmla="*/ 1159617 h 1865172"/>
                <a:gd name="connsiteX4" fmla="*/ 1581353 w 1754602"/>
                <a:gd name="connsiteY4" fmla="*/ 1492993 h 1865172"/>
                <a:gd name="connsiteX5" fmla="*/ 1728990 w 1754602"/>
                <a:gd name="connsiteY5" fmla="*/ 1788267 h 1865172"/>
                <a:gd name="connsiteX6" fmla="*/ 1141615 w 1754602"/>
                <a:gd name="connsiteY6" fmla="*/ 1797792 h 1865172"/>
                <a:gd name="connsiteX7" fmla="*/ 297065 w 1754602"/>
                <a:gd name="connsiteY7" fmla="*/ 1010392 h 1865172"/>
                <a:gd name="connsiteX8" fmla="*/ 4965 w 1754602"/>
                <a:gd name="connsiteY8" fmla="*/ 311892 h 1865172"/>
                <a:gd name="connsiteX9" fmla="*/ 131965 w 1754602"/>
                <a:gd name="connsiteY9" fmla="*/ 19792 h 1865172"/>
                <a:gd name="connsiteX0" fmla="*/ 131965 w 1741708"/>
                <a:gd name="connsiteY0" fmla="*/ 19792 h 1874466"/>
                <a:gd name="connsiteX1" fmla="*/ 500265 w 1741708"/>
                <a:gd name="connsiteY1" fmla="*/ 102342 h 1874466"/>
                <a:gd name="connsiteX2" fmla="*/ 716165 w 1741708"/>
                <a:gd name="connsiteY2" fmla="*/ 711942 h 1874466"/>
                <a:gd name="connsiteX3" fmla="*/ 1159078 w 1741708"/>
                <a:gd name="connsiteY3" fmla="*/ 1159617 h 1874466"/>
                <a:gd name="connsiteX4" fmla="*/ 1581353 w 1741708"/>
                <a:gd name="connsiteY4" fmla="*/ 1492993 h 1874466"/>
                <a:gd name="connsiteX5" fmla="*/ 1728990 w 1741708"/>
                <a:gd name="connsiteY5" fmla="*/ 1788267 h 1874466"/>
                <a:gd name="connsiteX6" fmla="*/ 1141615 w 1741708"/>
                <a:gd name="connsiteY6" fmla="*/ 1797792 h 1874466"/>
                <a:gd name="connsiteX7" fmla="*/ 297065 w 1741708"/>
                <a:gd name="connsiteY7" fmla="*/ 1010392 h 1874466"/>
                <a:gd name="connsiteX8" fmla="*/ 4965 w 1741708"/>
                <a:gd name="connsiteY8" fmla="*/ 311892 h 1874466"/>
                <a:gd name="connsiteX9" fmla="*/ 131965 w 1741708"/>
                <a:gd name="connsiteY9" fmla="*/ 19792 h 1874466"/>
                <a:gd name="connsiteX0" fmla="*/ 131965 w 1716993"/>
                <a:gd name="connsiteY0" fmla="*/ 19792 h 1879750"/>
                <a:gd name="connsiteX1" fmla="*/ 500265 w 1716993"/>
                <a:gd name="connsiteY1" fmla="*/ 102342 h 1879750"/>
                <a:gd name="connsiteX2" fmla="*/ 716165 w 1716993"/>
                <a:gd name="connsiteY2" fmla="*/ 711942 h 1879750"/>
                <a:gd name="connsiteX3" fmla="*/ 1159078 w 1716993"/>
                <a:gd name="connsiteY3" fmla="*/ 1159617 h 1879750"/>
                <a:gd name="connsiteX4" fmla="*/ 1581353 w 1716993"/>
                <a:gd name="connsiteY4" fmla="*/ 1492993 h 1879750"/>
                <a:gd name="connsiteX5" fmla="*/ 1705177 w 1716993"/>
                <a:gd name="connsiteY5" fmla="*/ 1799380 h 1879750"/>
                <a:gd name="connsiteX6" fmla="*/ 1141615 w 1716993"/>
                <a:gd name="connsiteY6" fmla="*/ 1797792 h 1879750"/>
                <a:gd name="connsiteX7" fmla="*/ 297065 w 1716993"/>
                <a:gd name="connsiteY7" fmla="*/ 1010392 h 1879750"/>
                <a:gd name="connsiteX8" fmla="*/ 4965 w 1716993"/>
                <a:gd name="connsiteY8" fmla="*/ 311892 h 1879750"/>
                <a:gd name="connsiteX9" fmla="*/ 131965 w 1716993"/>
                <a:gd name="connsiteY9" fmla="*/ 19792 h 1879750"/>
                <a:gd name="connsiteX0" fmla="*/ 131965 w 1728345"/>
                <a:gd name="connsiteY0" fmla="*/ 19792 h 1894930"/>
                <a:gd name="connsiteX1" fmla="*/ 500265 w 1728345"/>
                <a:gd name="connsiteY1" fmla="*/ 102342 h 1894930"/>
                <a:gd name="connsiteX2" fmla="*/ 716165 w 1728345"/>
                <a:gd name="connsiteY2" fmla="*/ 711942 h 1894930"/>
                <a:gd name="connsiteX3" fmla="*/ 1159078 w 1728345"/>
                <a:gd name="connsiteY3" fmla="*/ 1159617 h 1894930"/>
                <a:gd name="connsiteX4" fmla="*/ 1581353 w 1728345"/>
                <a:gd name="connsiteY4" fmla="*/ 1492993 h 1894930"/>
                <a:gd name="connsiteX5" fmla="*/ 1705177 w 1728345"/>
                <a:gd name="connsiteY5" fmla="*/ 1799380 h 1894930"/>
                <a:gd name="connsiteX6" fmla="*/ 1141615 w 1728345"/>
                <a:gd name="connsiteY6" fmla="*/ 1797792 h 1894930"/>
                <a:gd name="connsiteX7" fmla="*/ 297065 w 1728345"/>
                <a:gd name="connsiteY7" fmla="*/ 1010392 h 1894930"/>
                <a:gd name="connsiteX8" fmla="*/ 4965 w 1728345"/>
                <a:gd name="connsiteY8" fmla="*/ 311892 h 1894930"/>
                <a:gd name="connsiteX9" fmla="*/ 131965 w 1728345"/>
                <a:gd name="connsiteY9" fmla="*/ 19792 h 1894930"/>
                <a:gd name="connsiteX0" fmla="*/ 131965 w 1732065"/>
                <a:gd name="connsiteY0" fmla="*/ 19792 h 1869643"/>
                <a:gd name="connsiteX1" fmla="*/ 500265 w 1732065"/>
                <a:gd name="connsiteY1" fmla="*/ 102342 h 1869643"/>
                <a:gd name="connsiteX2" fmla="*/ 716165 w 1732065"/>
                <a:gd name="connsiteY2" fmla="*/ 711942 h 1869643"/>
                <a:gd name="connsiteX3" fmla="*/ 1159078 w 1732065"/>
                <a:gd name="connsiteY3" fmla="*/ 1159617 h 1869643"/>
                <a:gd name="connsiteX4" fmla="*/ 1592466 w 1732065"/>
                <a:gd name="connsiteY4" fmla="*/ 1496168 h 1869643"/>
                <a:gd name="connsiteX5" fmla="*/ 1705177 w 1732065"/>
                <a:gd name="connsiteY5" fmla="*/ 1799380 h 1869643"/>
                <a:gd name="connsiteX6" fmla="*/ 1141615 w 1732065"/>
                <a:gd name="connsiteY6" fmla="*/ 1797792 h 1869643"/>
                <a:gd name="connsiteX7" fmla="*/ 297065 w 1732065"/>
                <a:gd name="connsiteY7" fmla="*/ 1010392 h 1869643"/>
                <a:gd name="connsiteX8" fmla="*/ 4965 w 1732065"/>
                <a:gd name="connsiteY8" fmla="*/ 311892 h 1869643"/>
                <a:gd name="connsiteX9" fmla="*/ 131965 w 1732065"/>
                <a:gd name="connsiteY9" fmla="*/ 19792 h 1869643"/>
                <a:gd name="connsiteX0" fmla="*/ 131965 w 1738988"/>
                <a:gd name="connsiteY0" fmla="*/ 19792 h 1869643"/>
                <a:gd name="connsiteX1" fmla="*/ 500265 w 1738988"/>
                <a:gd name="connsiteY1" fmla="*/ 102342 h 1869643"/>
                <a:gd name="connsiteX2" fmla="*/ 716165 w 1738988"/>
                <a:gd name="connsiteY2" fmla="*/ 711942 h 1869643"/>
                <a:gd name="connsiteX3" fmla="*/ 1159078 w 1738988"/>
                <a:gd name="connsiteY3" fmla="*/ 1159617 h 1869643"/>
                <a:gd name="connsiteX4" fmla="*/ 1592466 w 1738988"/>
                <a:gd name="connsiteY4" fmla="*/ 1496168 h 1869643"/>
                <a:gd name="connsiteX5" fmla="*/ 1705177 w 1738988"/>
                <a:gd name="connsiteY5" fmla="*/ 1799380 h 1869643"/>
                <a:gd name="connsiteX6" fmla="*/ 1141615 w 1738988"/>
                <a:gd name="connsiteY6" fmla="*/ 1797792 h 1869643"/>
                <a:gd name="connsiteX7" fmla="*/ 297065 w 1738988"/>
                <a:gd name="connsiteY7" fmla="*/ 1010392 h 1869643"/>
                <a:gd name="connsiteX8" fmla="*/ 4965 w 1738988"/>
                <a:gd name="connsiteY8" fmla="*/ 311892 h 1869643"/>
                <a:gd name="connsiteX9" fmla="*/ 131965 w 1738988"/>
                <a:gd name="connsiteY9" fmla="*/ 19792 h 1869643"/>
                <a:gd name="connsiteX0" fmla="*/ 131965 w 1733374"/>
                <a:gd name="connsiteY0" fmla="*/ 19792 h 1873956"/>
                <a:gd name="connsiteX1" fmla="*/ 500265 w 1733374"/>
                <a:gd name="connsiteY1" fmla="*/ 102342 h 1873956"/>
                <a:gd name="connsiteX2" fmla="*/ 716165 w 1733374"/>
                <a:gd name="connsiteY2" fmla="*/ 711942 h 1873956"/>
                <a:gd name="connsiteX3" fmla="*/ 1159078 w 1733374"/>
                <a:gd name="connsiteY3" fmla="*/ 1159617 h 1873956"/>
                <a:gd name="connsiteX4" fmla="*/ 1592466 w 1733374"/>
                <a:gd name="connsiteY4" fmla="*/ 1496168 h 1873956"/>
                <a:gd name="connsiteX5" fmla="*/ 1705177 w 1733374"/>
                <a:gd name="connsiteY5" fmla="*/ 1799380 h 1873956"/>
                <a:gd name="connsiteX6" fmla="*/ 1141615 w 1733374"/>
                <a:gd name="connsiteY6" fmla="*/ 1797792 h 1873956"/>
                <a:gd name="connsiteX7" fmla="*/ 297065 w 1733374"/>
                <a:gd name="connsiteY7" fmla="*/ 1010392 h 1873956"/>
                <a:gd name="connsiteX8" fmla="*/ 4965 w 1733374"/>
                <a:gd name="connsiteY8" fmla="*/ 311892 h 1873956"/>
                <a:gd name="connsiteX9" fmla="*/ 131965 w 1733374"/>
                <a:gd name="connsiteY9" fmla="*/ 19792 h 1873956"/>
                <a:gd name="connsiteX0" fmla="*/ 131965 w 1702317"/>
                <a:gd name="connsiteY0" fmla="*/ 19792 h 1882394"/>
                <a:gd name="connsiteX1" fmla="*/ 500265 w 1702317"/>
                <a:gd name="connsiteY1" fmla="*/ 102342 h 1882394"/>
                <a:gd name="connsiteX2" fmla="*/ 716165 w 1702317"/>
                <a:gd name="connsiteY2" fmla="*/ 711942 h 1882394"/>
                <a:gd name="connsiteX3" fmla="*/ 1159078 w 1702317"/>
                <a:gd name="connsiteY3" fmla="*/ 1159617 h 1882394"/>
                <a:gd name="connsiteX4" fmla="*/ 1592466 w 1702317"/>
                <a:gd name="connsiteY4" fmla="*/ 1496168 h 1882394"/>
                <a:gd name="connsiteX5" fmla="*/ 1676602 w 1702317"/>
                <a:gd name="connsiteY5" fmla="*/ 1816843 h 1882394"/>
                <a:gd name="connsiteX6" fmla="*/ 1141615 w 1702317"/>
                <a:gd name="connsiteY6" fmla="*/ 1797792 h 1882394"/>
                <a:gd name="connsiteX7" fmla="*/ 297065 w 1702317"/>
                <a:gd name="connsiteY7" fmla="*/ 1010392 h 1882394"/>
                <a:gd name="connsiteX8" fmla="*/ 4965 w 1702317"/>
                <a:gd name="connsiteY8" fmla="*/ 311892 h 1882394"/>
                <a:gd name="connsiteX9" fmla="*/ 131965 w 1702317"/>
                <a:gd name="connsiteY9" fmla="*/ 19792 h 1882394"/>
                <a:gd name="connsiteX0" fmla="*/ 131965 w 1703077"/>
                <a:gd name="connsiteY0" fmla="*/ 19792 h 1882394"/>
                <a:gd name="connsiteX1" fmla="*/ 500265 w 1703077"/>
                <a:gd name="connsiteY1" fmla="*/ 102342 h 1882394"/>
                <a:gd name="connsiteX2" fmla="*/ 716165 w 1703077"/>
                <a:gd name="connsiteY2" fmla="*/ 711942 h 1882394"/>
                <a:gd name="connsiteX3" fmla="*/ 1133678 w 1703077"/>
                <a:gd name="connsiteY3" fmla="*/ 1200892 h 1882394"/>
                <a:gd name="connsiteX4" fmla="*/ 1592466 w 1703077"/>
                <a:gd name="connsiteY4" fmla="*/ 1496168 h 1882394"/>
                <a:gd name="connsiteX5" fmla="*/ 1676602 w 1703077"/>
                <a:gd name="connsiteY5" fmla="*/ 1816843 h 1882394"/>
                <a:gd name="connsiteX6" fmla="*/ 1141615 w 1703077"/>
                <a:gd name="connsiteY6" fmla="*/ 1797792 h 1882394"/>
                <a:gd name="connsiteX7" fmla="*/ 297065 w 1703077"/>
                <a:gd name="connsiteY7" fmla="*/ 1010392 h 1882394"/>
                <a:gd name="connsiteX8" fmla="*/ 4965 w 1703077"/>
                <a:gd name="connsiteY8" fmla="*/ 311892 h 1882394"/>
                <a:gd name="connsiteX9" fmla="*/ 131965 w 1703077"/>
                <a:gd name="connsiteY9" fmla="*/ 19792 h 1882394"/>
                <a:gd name="connsiteX0" fmla="*/ 131965 w 1707391"/>
                <a:gd name="connsiteY0" fmla="*/ 19792 h 1882394"/>
                <a:gd name="connsiteX1" fmla="*/ 500265 w 1707391"/>
                <a:gd name="connsiteY1" fmla="*/ 102342 h 1882394"/>
                <a:gd name="connsiteX2" fmla="*/ 716165 w 1707391"/>
                <a:gd name="connsiteY2" fmla="*/ 711942 h 1882394"/>
                <a:gd name="connsiteX3" fmla="*/ 1133678 w 1707391"/>
                <a:gd name="connsiteY3" fmla="*/ 1200892 h 1882394"/>
                <a:gd name="connsiteX4" fmla="*/ 1592466 w 1707391"/>
                <a:gd name="connsiteY4" fmla="*/ 1496168 h 1882394"/>
                <a:gd name="connsiteX5" fmla="*/ 1676602 w 1707391"/>
                <a:gd name="connsiteY5" fmla="*/ 1816843 h 1882394"/>
                <a:gd name="connsiteX6" fmla="*/ 1141615 w 1707391"/>
                <a:gd name="connsiteY6" fmla="*/ 1797792 h 1882394"/>
                <a:gd name="connsiteX7" fmla="*/ 297065 w 1707391"/>
                <a:gd name="connsiteY7" fmla="*/ 1010392 h 1882394"/>
                <a:gd name="connsiteX8" fmla="*/ 4965 w 1707391"/>
                <a:gd name="connsiteY8" fmla="*/ 311892 h 1882394"/>
                <a:gd name="connsiteX9" fmla="*/ 131965 w 1707391"/>
                <a:gd name="connsiteY9" fmla="*/ 19792 h 1882394"/>
                <a:gd name="connsiteX0" fmla="*/ 131965 w 1701747"/>
                <a:gd name="connsiteY0" fmla="*/ 19792 h 1882942"/>
                <a:gd name="connsiteX1" fmla="*/ 500265 w 1701747"/>
                <a:gd name="connsiteY1" fmla="*/ 102342 h 1882942"/>
                <a:gd name="connsiteX2" fmla="*/ 716165 w 1701747"/>
                <a:gd name="connsiteY2" fmla="*/ 711942 h 1882942"/>
                <a:gd name="connsiteX3" fmla="*/ 1133678 w 1701747"/>
                <a:gd name="connsiteY3" fmla="*/ 1200892 h 1882942"/>
                <a:gd name="connsiteX4" fmla="*/ 1592466 w 1701747"/>
                <a:gd name="connsiteY4" fmla="*/ 1496168 h 1882942"/>
                <a:gd name="connsiteX5" fmla="*/ 1676602 w 1701747"/>
                <a:gd name="connsiteY5" fmla="*/ 1816843 h 1882942"/>
                <a:gd name="connsiteX6" fmla="*/ 1141615 w 1701747"/>
                <a:gd name="connsiteY6" fmla="*/ 1797792 h 1882942"/>
                <a:gd name="connsiteX7" fmla="*/ 297065 w 1701747"/>
                <a:gd name="connsiteY7" fmla="*/ 1010392 h 1882942"/>
                <a:gd name="connsiteX8" fmla="*/ 4965 w 1701747"/>
                <a:gd name="connsiteY8" fmla="*/ 311892 h 1882942"/>
                <a:gd name="connsiteX9" fmla="*/ 131965 w 1701747"/>
                <a:gd name="connsiteY9" fmla="*/ 19792 h 1882942"/>
                <a:gd name="connsiteX0" fmla="*/ 131965 w 1724835"/>
                <a:gd name="connsiteY0" fmla="*/ 19792 h 1884583"/>
                <a:gd name="connsiteX1" fmla="*/ 500265 w 1724835"/>
                <a:gd name="connsiteY1" fmla="*/ 102342 h 1884583"/>
                <a:gd name="connsiteX2" fmla="*/ 716165 w 1724835"/>
                <a:gd name="connsiteY2" fmla="*/ 711942 h 1884583"/>
                <a:gd name="connsiteX3" fmla="*/ 1133678 w 1724835"/>
                <a:gd name="connsiteY3" fmla="*/ 1200892 h 1884583"/>
                <a:gd name="connsiteX4" fmla="*/ 1592466 w 1724835"/>
                <a:gd name="connsiteY4" fmla="*/ 1496168 h 1884583"/>
                <a:gd name="connsiteX5" fmla="*/ 1708352 w 1724835"/>
                <a:gd name="connsiteY5" fmla="*/ 1820018 h 1884583"/>
                <a:gd name="connsiteX6" fmla="*/ 1141615 w 1724835"/>
                <a:gd name="connsiteY6" fmla="*/ 1797792 h 1884583"/>
                <a:gd name="connsiteX7" fmla="*/ 297065 w 1724835"/>
                <a:gd name="connsiteY7" fmla="*/ 1010392 h 1884583"/>
                <a:gd name="connsiteX8" fmla="*/ 4965 w 1724835"/>
                <a:gd name="connsiteY8" fmla="*/ 311892 h 1884583"/>
                <a:gd name="connsiteX9" fmla="*/ 131965 w 1724835"/>
                <a:gd name="connsiteY9" fmla="*/ 19792 h 1884583"/>
                <a:gd name="connsiteX0" fmla="*/ 131965 w 1744865"/>
                <a:gd name="connsiteY0" fmla="*/ 19792 h 1885415"/>
                <a:gd name="connsiteX1" fmla="*/ 500265 w 1744865"/>
                <a:gd name="connsiteY1" fmla="*/ 102342 h 1885415"/>
                <a:gd name="connsiteX2" fmla="*/ 716165 w 1744865"/>
                <a:gd name="connsiteY2" fmla="*/ 711942 h 1885415"/>
                <a:gd name="connsiteX3" fmla="*/ 1133678 w 1744865"/>
                <a:gd name="connsiteY3" fmla="*/ 1200892 h 1885415"/>
                <a:gd name="connsiteX4" fmla="*/ 1592466 w 1744865"/>
                <a:gd name="connsiteY4" fmla="*/ 1496168 h 1885415"/>
                <a:gd name="connsiteX5" fmla="*/ 1730577 w 1744865"/>
                <a:gd name="connsiteY5" fmla="*/ 1821606 h 1885415"/>
                <a:gd name="connsiteX6" fmla="*/ 1141615 w 1744865"/>
                <a:gd name="connsiteY6" fmla="*/ 1797792 h 1885415"/>
                <a:gd name="connsiteX7" fmla="*/ 297065 w 1744865"/>
                <a:gd name="connsiteY7" fmla="*/ 1010392 h 1885415"/>
                <a:gd name="connsiteX8" fmla="*/ 4965 w 1744865"/>
                <a:gd name="connsiteY8" fmla="*/ 311892 h 1885415"/>
                <a:gd name="connsiteX9" fmla="*/ 131965 w 1744865"/>
                <a:gd name="connsiteY9" fmla="*/ 19792 h 1885415"/>
                <a:gd name="connsiteX0" fmla="*/ 131965 w 1766866"/>
                <a:gd name="connsiteY0" fmla="*/ 19792 h 1891456"/>
                <a:gd name="connsiteX1" fmla="*/ 500265 w 1766866"/>
                <a:gd name="connsiteY1" fmla="*/ 102342 h 1891456"/>
                <a:gd name="connsiteX2" fmla="*/ 716165 w 1766866"/>
                <a:gd name="connsiteY2" fmla="*/ 711942 h 1891456"/>
                <a:gd name="connsiteX3" fmla="*/ 1133678 w 1766866"/>
                <a:gd name="connsiteY3" fmla="*/ 1200892 h 1891456"/>
                <a:gd name="connsiteX4" fmla="*/ 1592466 w 1766866"/>
                <a:gd name="connsiteY4" fmla="*/ 1496168 h 1891456"/>
                <a:gd name="connsiteX5" fmla="*/ 1754390 w 1766866"/>
                <a:gd name="connsiteY5" fmla="*/ 1832719 h 1891456"/>
                <a:gd name="connsiteX6" fmla="*/ 1141615 w 1766866"/>
                <a:gd name="connsiteY6" fmla="*/ 1797792 h 1891456"/>
                <a:gd name="connsiteX7" fmla="*/ 297065 w 1766866"/>
                <a:gd name="connsiteY7" fmla="*/ 1010392 h 1891456"/>
                <a:gd name="connsiteX8" fmla="*/ 4965 w 1766866"/>
                <a:gd name="connsiteY8" fmla="*/ 311892 h 1891456"/>
                <a:gd name="connsiteX9" fmla="*/ 131965 w 1766866"/>
                <a:gd name="connsiteY9" fmla="*/ 19792 h 1891456"/>
                <a:gd name="connsiteX0" fmla="*/ 131965 w 1781329"/>
                <a:gd name="connsiteY0" fmla="*/ 19792 h 1926552"/>
                <a:gd name="connsiteX1" fmla="*/ 500265 w 1781329"/>
                <a:gd name="connsiteY1" fmla="*/ 102342 h 1926552"/>
                <a:gd name="connsiteX2" fmla="*/ 716165 w 1781329"/>
                <a:gd name="connsiteY2" fmla="*/ 711942 h 1926552"/>
                <a:gd name="connsiteX3" fmla="*/ 1133678 w 1781329"/>
                <a:gd name="connsiteY3" fmla="*/ 1200892 h 1926552"/>
                <a:gd name="connsiteX4" fmla="*/ 1592466 w 1781329"/>
                <a:gd name="connsiteY4" fmla="*/ 1496168 h 1926552"/>
                <a:gd name="connsiteX5" fmla="*/ 1754390 w 1781329"/>
                <a:gd name="connsiteY5" fmla="*/ 1832719 h 1926552"/>
                <a:gd name="connsiteX6" fmla="*/ 1141615 w 1781329"/>
                <a:gd name="connsiteY6" fmla="*/ 1797792 h 1926552"/>
                <a:gd name="connsiteX7" fmla="*/ 297065 w 1781329"/>
                <a:gd name="connsiteY7" fmla="*/ 1010392 h 1926552"/>
                <a:gd name="connsiteX8" fmla="*/ 4965 w 1781329"/>
                <a:gd name="connsiteY8" fmla="*/ 311892 h 1926552"/>
                <a:gd name="connsiteX9" fmla="*/ 131965 w 1781329"/>
                <a:gd name="connsiteY9" fmla="*/ 19792 h 1926552"/>
                <a:gd name="connsiteX0" fmla="*/ 131965 w 1760131"/>
                <a:gd name="connsiteY0" fmla="*/ 19792 h 1920354"/>
                <a:gd name="connsiteX1" fmla="*/ 500265 w 1760131"/>
                <a:gd name="connsiteY1" fmla="*/ 102342 h 1920354"/>
                <a:gd name="connsiteX2" fmla="*/ 716165 w 1760131"/>
                <a:gd name="connsiteY2" fmla="*/ 711942 h 1920354"/>
                <a:gd name="connsiteX3" fmla="*/ 1133678 w 1760131"/>
                <a:gd name="connsiteY3" fmla="*/ 1200892 h 1920354"/>
                <a:gd name="connsiteX4" fmla="*/ 1592466 w 1760131"/>
                <a:gd name="connsiteY4" fmla="*/ 1496168 h 1920354"/>
                <a:gd name="connsiteX5" fmla="*/ 1730577 w 1760131"/>
                <a:gd name="connsiteY5" fmla="*/ 1823194 h 1920354"/>
                <a:gd name="connsiteX6" fmla="*/ 1141615 w 1760131"/>
                <a:gd name="connsiteY6" fmla="*/ 1797792 h 1920354"/>
                <a:gd name="connsiteX7" fmla="*/ 297065 w 1760131"/>
                <a:gd name="connsiteY7" fmla="*/ 1010392 h 1920354"/>
                <a:gd name="connsiteX8" fmla="*/ 4965 w 1760131"/>
                <a:gd name="connsiteY8" fmla="*/ 311892 h 1920354"/>
                <a:gd name="connsiteX9" fmla="*/ 131965 w 1760131"/>
                <a:gd name="connsiteY9" fmla="*/ 19792 h 1920354"/>
                <a:gd name="connsiteX0" fmla="*/ 131965 w 1781675"/>
                <a:gd name="connsiteY0" fmla="*/ 19792 h 1872848"/>
                <a:gd name="connsiteX1" fmla="*/ 500265 w 1781675"/>
                <a:gd name="connsiteY1" fmla="*/ 102342 h 1872848"/>
                <a:gd name="connsiteX2" fmla="*/ 716165 w 1781675"/>
                <a:gd name="connsiteY2" fmla="*/ 711942 h 1872848"/>
                <a:gd name="connsiteX3" fmla="*/ 1133678 w 1781675"/>
                <a:gd name="connsiteY3" fmla="*/ 1200892 h 1872848"/>
                <a:gd name="connsiteX4" fmla="*/ 1592466 w 1781675"/>
                <a:gd name="connsiteY4" fmla="*/ 1496168 h 1872848"/>
                <a:gd name="connsiteX5" fmla="*/ 1735341 w 1781675"/>
                <a:gd name="connsiteY5" fmla="*/ 1642217 h 1872848"/>
                <a:gd name="connsiteX6" fmla="*/ 1730577 w 1781675"/>
                <a:gd name="connsiteY6" fmla="*/ 1823194 h 1872848"/>
                <a:gd name="connsiteX7" fmla="*/ 1141615 w 1781675"/>
                <a:gd name="connsiteY7" fmla="*/ 1797792 h 1872848"/>
                <a:gd name="connsiteX8" fmla="*/ 297065 w 1781675"/>
                <a:gd name="connsiteY8" fmla="*/ 1010392 h 1872848"/>
                <a:gd name="connsiteX9" fmla="*/ 4965 w 1781675"/>
                <a:gd name="connsiteY9" fmla="*/ 311892 h 1872848"/>
                <a:gd name="connsiteX10" fmla="*/ 131965 w 1781675"/>
                <a:gd name="connsiteY10" fmla="*/ 19792 h 1872848"/>
                <a:gd name="connsiteX0" fmla="*/ 131965 w 1767272"/>
                <a:gd name="connsiteY0" fmla="*/ 19792 h 1885501"/>
                <a:gd name="connsiteX1" fmla="*/ 500265 w 1767272"/>
                <a:gd name="connsiteY1" fmla="*/ 102342 h 1885501"/>
                <a:gd name="connsiteX2" fmla="*/ 716165 w 1767272"/>
                <a:gd name="connsiteY2" fmla="*/ 711942 h 1885501"/>
                <a:gd name="connsiteX3" fmla="*/ 1133678 w 1767272"/>
                <a:gd name="connsiteY3" fmla="*/ 1200892 h 1885501"/>
                <a:gd name="connsiteX4" fmla="*/ 1592466 w 1767272"/>
                <a:gd name="connsiteY4" fmla="*/ 1496168 h 1885501"/>
                <a:gd name="connsiteX5" fmla="*/ 1735341 w 1767272"/>
                <a:gd name="connsiteY5" fmla="*/ 1642217 h 1885501"/>
                <a:gd name="connsiteX6" fmla="*/ 1730577 w 1767272"/>
                <a:gd name="connsiteY6" fmla="*/ 1823194 h 1885501"/>
                <a:gd name="connsiteX7" fmla="*/ 1141615 w 1767272"/>
                <a:gd name="connsiteY7" fmla="*/ 1797792 h 1885501"/>
                <a:gd name="connsiteX8" fmla="*/ 297065 w 1767272"/>
                <a:gd name="connsiteY8" fmla="*/ 1010392 h 1885501"/>
                <a:gd name="connsiteX9" fmla="*/ 4965 w 1767272"/>
                <a:gd name="connsiteY9" fmla="*/ 311892 h 1885501"/>
                <a:gd name="connsiteX10" fmla="*/ 131965 w 1767272"/>
                <a:gd name="connsiteY10" fmla="*/ 19792 h 188550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52906"/>
                <a:gd name="connsiteY0" fmla="*/ 19792 h 1908891"/>
                <a:gd name="connsiteX1" fmla="*/ 500265 w 1752906"/>
                <a:gd name="connsiteY1" fmla="*/ 102342 h 1908891"/>
                <a:gd name="connsiteX2" fmla="*/ 716165 w 1752906"/>
                <a:gd name="connsiteY2" fmla="*/ 711942 h 1908891"/>
                <a:gd name="connsiteX3" fmla="*/ 1133678 w 1752906"/>
                <a:gd name="connsiteY3" fmla="*/ 1200892 h 1908891"/>
                <a:gd name="connsiteX4" fmla="*/ 1592466 w 1752906"/>
                <a:gd name="connsiteY4" fmla="*/ 1496168 h 1908891"/>
                <a:gd name="connsiteX5" fmla="*/ 1735341 w 1752906"/>
                <a:gd name="connsiteY5" fmla="*/ 1642217 h 1908891"/>
                <a:gd name="connsiteX6" fmla="*/ 1679777 w 1752906"/>
                <a:gd name="connsiteY6" fmla="*/ 1862881 h 1908891"/>
                <a:gd name="connsiteX7" fmla="*/ 1141615 w 1752906"/>
                <a:gd name="connsiteY7" fmla="*/ 1797792 h 1908891"/>
                <a:gd name="connsiteX8" fmla="*/ 297065 w 1752906"/>
                <a:gd name="connsiteY8" fmla="*/ 1010392 h 1908891"/>
                <a:gd name="connsiteX9" fmla="*/ 4965 w 1752906"/>
                <a:gd name="connsiteY9" fmla="*/ 311892 h 1908891"/>
                <a:gd name="connsiteX10" fmla="*/ 131965 w 1752906"/>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057478 w 1743678"/>
                <a:gd name="connsiteY3" fmla="*/ 11246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7292"/>
                <a:gd name="connsiteY0" fmla="*/ 19792 h 1908891"/>
                <a:gd name="connsiteX1" fmla="*/ 500265 w 1747292"/>
                <a:gd name="connsiteY1" fmla="*/ 102342 h 1908891"/>
                <a:gd name="connsiteX2" fmla="*/ 716165 w 1747292"/>
                <a:gd name="connsiteY2" fmla="*/ 711942 h 1908891"/>
                <a:gd name="connsiteX3" fmla="*/ 1057478 w 1747292"/>
                <a:gd name="connsiteY3" fmla="*/ 1124692 h 1908891"/>
                <a:gd name="connsiteX4" fmla="*/ 1522615 w 1747292"/>
                <a:gd name="connsiteY4" fmla="*/ 1480293 h 1908891"/>
                <a:gd name="connsiteX5" fmla="*/ 1735341 w 1747292"/>
                <a:gd name="connsiteY5" fmla="*/ 1642217 h 1908891"/>
                <a:gd name="connsiteX6" fmla="*/ 1679777 w 1747292"/>
                <a:gd name="connsiteY6" fmla="*/ 1862881 h 1908891"/>
                <a:gd name="connsiteX7" fmla="*/ 1141615 w 1747292"/>
                <a:gd name="connsiteY7" fmla="*/ 1797792 h 1908891"/>
                <a:gd name="connsiteX8" fmla="*/ 297065 w 1747292"/>
                <a:gd name="connsiteY8" fmla="*/ 1010392 h 1908891"/>
                <a:gd name="connsiteX9" fmla="*/ 4965 w 1747292"/>
                <a:gd name="connsiteY9" fmla="*/ 311892 h 1908891"/>
                <a:gd name="connsiteX10" fmla="*/ 131965 w 1747292"/>
                <a:gd name="connsiteY10" fmla="*/ 19792 h 1908891"/>
                <a:gd name="connsiteX0" fmla="*/ 131965 w 1752139"/>
                <a:gd name="connsiteY0" fmla="*/ 19792 h 1915227"/>
                <a:gd name="connsiteX1" fmla="*/ 500265 w 1752139"/>
                <a:gd name="connsiteY1" fmla="*/ 102342 h 1915227"/>
                <a:gd name="connsiteX2" fmla="*/ 716165 w 1752139"/>
                <a:gd name="connsiteY2" fmla="*/ 711942 h 1915227"/>
                <a:gd name="connsiteX3" fmla="*/ 1057478 w 1752139"/>
                <a:gd name="connsiteY3" fmla="*/ 1124692 h 1915227"/>
                <a:gd name="connsiteX4" fmla="*/ 1522615 w 1752139"/>
                <a:gd name="connsiteY4" fmla="*/ 1480293 h 1915227"/>
                <a:gd name="connsiteX5" fmla="*/ 1735341 w 1752139"/>
                <a:gd name="connsiteY5" fmla="*/ 1642217 h 1915227"/>
                <a:gd name="connsiteX6" fmla="*/ 1694065 w 1752139"/>
                <a:gd name="connsiteY6" fmla="*/ 1872406 h 1915227"/>
                <a:gd name="connsiteX7" fmla="*/ 1141615 w 1752139"/>
                <a:gd name="connsiteY7" fmla="*/ 1797792 h 1915227"/>
                <a:gd name="connsiteX8" fmla="*/ 297065 w 1752139"/>
                <a:gd name="connsiteY8" fmla="*/ 1010392 h 1915227"/>
                <a:gd name="connsiteX9" fmla="*/ 4965 w 1752139"/>
                <a:gd name="connsiteY9" fmla="*/ 311892 h 1915227"/>
                <a:gd name="connsiteX10" fmla="*/ 131965 w 1752139"/>
                <a:gd name="connsiteY10" fmla="*/ 19792 h 1915227"/>
                <a:gd name="connsiteX0" fmla="*/ 131965 w 1752139"/>
                <a:gd name="connsiteY0" fmla="*/ 15875 h 1911310"/>
                <a:gd name="connsiteX1" fmla="*/ 500265 w 1752139"/>
                <a:gd name="connsiteY1" fmla="*/ 98425 h 1911310"/>
                <a:gd name="connsiteX2" fmla="*/ 810791 w 1752139"/>
                <a:gd name="connsiteY2" fmla="*/ 596869 h 1911310"/>
                <a:gd name="connsiteX3" fmla="*/ 1057478 w 1752139"/>
                <a:gd name="connsiteY3" fmla="*/ 1120775 h 1911310"/>
                <a:gd name="connsiteX4" fmla="*/ 1522615 w 1752139"/>
                <a:gd name="connsiteY4" fmla="*/ 1476376 h 1911310"/>
                <a:gd name="connsiteX5" fmla="*/ 1735341 w 1752139"/>
                <a:gd name="connsiteY5" fmla="*/ 1638300 h 1911310"/>
                <a:gd name="connsiteX6" fmla="*/ 1694065 w 1752139"/>
                <a:gd name="connsiteY6" fmla="*/ 1868489 h 1911310"/>
                <a:gd name="connsiteX7" fmla="*/ 1141615 w 1752139"/>
                <a:gd name="connsiteY7" fmla="*/ 1793875 h 1911310"/>
                <a:gd name="connsiteX8" fmla="*/ 297065 w 1752139"/>
                <a:gd name="connsiteY8" fmla="*/ 1006475 h 1911310"/>
                <a:gd name="connsiteX9" fmla="*/ 4965 w 1752139"/>
                <a:gd name="connsiteY9" fmla="*/ 307975 h 1911310"/>
                <a:gd name="connsiteX10" fmla="*/ 131965 w 1752139"/>
                <a:gd name="connsiteY10" fmla="*/ 15875 h 1911310"/>
                <a:gd name="connsiteX0" fmla="*/ 131965 w 1752139"/>
                <a:gd name="connsiteY0" fmla="*/ 15874 h 1911309"/>
                <a:gd name="connsiteX1" fmla="*/ 500265 w 1752139"/>
                <a:gd name="connsiteY1" fmla="*/ 98424 h 1911309"/>
                <a:gd name="connsiteX2" fmla="*/ 810791 w 1752139"/>
                <a:gd name="connsiteY2" fmla="*/ 596868 h 1911309"/>
                <a:gd name="connsiteX3" fmla="*/ 1143488 w 1752139"/>
                <a:gd name="connsiteY3" fmla="*/ 1043334 h 1911309"/>
                <a:gd name="connsiteX4" fmla="*/ 1522615 w 1752139"/>
                <a:gd name="connsiteY4" fmla="*/ 1476375 h 1911309"/>
                <a:gd name="connsiteX5" fmla="*/ 1735341 w 1752139"/>
                <a:gd name="connsiteY5" fmla="*/ 1638299 h 1911309"/>
                <a:gd name="connsiteX6" fmla="*/ 1694065 w 1752139"/>
                <a:gd name="connsiteY6" fmla="*/ 1868488 h 1911309"/>
                <a:gd name="connsiteX7" fmla="*/ 1141615 w 1752139"/>
                <a:gd name="connsiteY7" fmla="*/ 1793874 h 1911309"/>
                <a:gd name="connsiteX8" fmla="*/ 297065 w 1752139"/>
                <a:gd name="connsiteY8" fmla="*/ 1006474 h 1911309"/>
                <a:gd name="connsiteX9" fmla="*/ 4965 w 1752139"/>
                <a:gd name="connsiteY9" fmla="*/ 307974 h 1911309"/>
                <a:gd name="connsiteX10" fmla="*/ 131965 w 1752139"/>
                <a:gd name="connsiteY10" fmla="*/ 15874 h 1911309"/>
                <a:gd name="connsiteX0" fmla="*/ 139270 w 1759444"/>
                <a:gd name="connsiteY0" fmla="*/ 15874 h 1917083"/>
                <a:gd name="connsiteX1" fmla="*/ 507570 w 1759444"/>
                <a:gd name="connsiteY1" fmla="*/ 98424 h 1917083"/>
                <a:gd name="connsiteX2" fmla="*/ 818096 w 1759444"/>
                <a:gd name="connsiteY2" fmla="*/ 596868 h 1917083"/>
                <a:gd name="connsiteX3" fmla="*/ 1150793 w 1759444"/>
                <a:gd name="connsiteY3" fmla="*/ 1043334 h 1917083"/>
                <a:gd name="connsiteX4" fmla="*/ 1529920 w 1759444"/>
                <a:gd name="connsiteY4" fmla="*/ 1476375 h 1917083"/>
                <a:gd name="connsiteX5" fmla="*/ 1742646 w 1759444"/>
                <a:gd name="connsiteY5" fmla="*/ 1638299 h 1917083"/>
                <a:gd name="connsiteX6" fmla="*/ 1701370 w 1759444"/>
                <a:gd name="connsiteY6" fmla="*/ 1868488 h 1917083"/>
                <a:gd name="connsiteX7" fmla="*/ 1148920 w 1759444"/>
                <a:gd name="connsiteY7" fmla="*/ 1793874 h 1917083"/>
                <a:gd name="connsiteX8" fmla="*/ 412607 w 1759444"/>
                <a:gd name="connsiteY8" fmla="*/ 896042 h 1917083"/>
                <a:gd name="connsiteX9" fmla="*/ 12270 w 1759444"/>
                <a:gd name="connsiteY9" fmla="*/ 307974 h 1917083"/>
                <a:gd name="connsiteX10" fmla="*/ 139270 w 1759444"/>
                <a:gd name="connsiteY10" fmla="*/ 15874 h 1917083"/>
                <a:gd name="connsiteX0" fmla="*/ 139270 w 1757998"/>
                <a:gd name="connsiteY0" fmla="*/ 15874 h 1917083"/>
                <a:gd name="connsiteX1" fmla="*/ 507570 w 1757998"/>
                <a:gd name="connsiteY1" fmla="*/ 98424 h 1917083"/>
                <a:gd name="connsiteX2" fmla="*/ 818096 w 1757998"/>
                <a:gd name="connsiteY2" fmla="*/ 596868 h 1917083"/>
                <a:gd name="connsiteX3" fmla="*/ 1150793 w 1757998"/>
                <a:gd name="connsiteY3" fmla="*/ 1043334 h 1917083"/>
                <a:gd name="connsiteX4" fmla="*/ 1549674 w 1757998"/>
                <a:gd name="connsiteY4" fmla="*/ 1457776 h 1917083"/>
                <a:gd name="connsiteX5" fmla="*/ 1742646 w 1757998"/>
                <a:gd name="connsiteY5" fmla="*/ 1638299 h 1917083"/>
                <a:gd name="connsiteX6" fmla="*/ 1701370 w 1757998"/>
                <a:gd name="connsiteY6" fmla="*/ 1868488 h 1917083"/>
                <a:gd name="connsiteX7" fmla="*/ 1148920 w 1757998"/>
                <a:gd name="connsiteY7" fmla="*/ 1793874 h 1917083"/>
                <a:gd name="connsiteX8" fmla="*/ 412607 w 1757998"/>
                <a:gd name="connsiteY8" fmla="*/ 896042 h 1917083"/>
                <a:gd name="connsiteX9" fmla="*/ 12270 w 1757998"/>
                <a:gd name="connsiteY9" fmla="*/ 307974 h 1917083"/>
                <a:gd name="connsiteX10" fmla="*/ 139270 w 1757998"/>
                <a:gd name="connsiteY10" fmla="*/ 15874 h 1917083"/>
                <a:gd name="connsiteX0" fmla="*/ 139270 w 1745558"/>
                <a:gd name="connsiteY0" fmla="*/ 15874 h 1888020"/>
                <a:gd name="connsiteX1" fmla="*/ 507570 w 1745558"/>
                <a:gd name="connsiteY1" fmla="*/ 98424 h 1888020"/>
                <a:gd name="connsiteX2" fmla="*/ 818096 w 1745558"/>
                <a:gd name="connsiteY2" fmla="*/ 596868 h 1888020"/>
                <a:gd name="connsiteX3" fmla="*/ 1150793 w 1745558"/>
                <a:gd name="connsiteY3" fmla="*/ 1043334 h 1888020"/>
                <a:gd name="connsiteX4" fmla="*/ 1549674 w 1745558"/>
                <a:gd name="connsiteY4" fmla="*/ 1457776 h 1888020"/>
                <a:gd name="connsiteX5" fmla="*/ 1742646 w 1745558"/>
                <a:gd name="connsiteY5" fmla="*/ 1638299 h 1888020"/>
                <a:gd name="connsiteX6" fmla="*/ 1643409 w 1745558"/>
                <a:gd name="connsiteY6" fmla="*/ 1817468 h 1888020"/>
                <a:gd name="connsiteX7" fmla="*/ 1148920 w 1745558"/>
                <a:gd name="connsiteY7" fmla="*/ 1793874 h 1888020"/>
                <a:gd name="connsiteX8" fmla="*/ 412607 w 1745558"/>
                <a:gd name="connsiteY8" fmla="*/ 896042 h 1888020"/>
                <a:gd name="connsiteX9" fmla="*/ 12270 w 1745558"/>
                <a:gd name="connsiteY9" fmla="*/ 307974 h 1888020"/>
                <a:gd name="connsiteX10" fmla="*/ 139270 w 1745558"/>
                <a:gd name="connsiteY10" fmla="*/ 15874 h 1888020"/>
                <a:gd name="connsiteX0" fmla="*/ 139270 w 1701684"/>
                <a:gd name="connsiteY0" fmla="*/ 15874 h 1873773"/>
                <a:gd name="connsiteX1" fmla="*/ 507570 w 1701684"/>
                <a:gd name="connsiteY1" fmla="*/ 98424 h 1873773"/>
                <a:gd name="connsiteX2" fmla="*/ 818096 w 1701684"/>
                <a:gd name="connsiteY2" fmla="*/ 596868 h 1873773"/>
                <a:gd name="connsiteX3" fmla="*/ 1150793 w 1701684"/>
                <a:gd name="connsiteY3" fmla="*/ 1043334 h 1873773"/>
                <a:gd name="connsiteX4" fmla="*/ 1549674 w 1701684"/>
                <a:gd name="connsiteY4" fmla="*/ 1457776 h 1873773"/>
                <a:gd name="connsiteX5" fmla="*/ 1681635 w 1701684"/>
                <a:gd name="connsiteY5" fmla="*/ 1684674 h 1873773"/>
                <a:gd name="connsiteX6" fmla="*/ 1643409 w 1701684"/>
                <a:gd name="connsiteY6" fmla="*/ 1817468 h 1873773"/>
                <a:gd name="connsiteX7" fmla="*/ 1148920 w 1701684"/>
                <a:gd name="connsiteY7" fmla="*/ 1793874 h 1873773"/>
                <a:gd name="connsiteX8" fmla="*/ 412607 w 1701684"/>
                <a:gd name="connsiteY8" fmla="*/ 896042 h 1873773"/>
                <a:gd name="connsiteX9" fmla="*/ 12270 w 1701684"/>
                <a:gd name="connsiteY9" fmla="*/ 307974 h 1873773"/>
                <a:gd name="connsiteX10" fmla="*/ 139270 w 1701684"/>
                <a:gd name="connsiteY10" fmla="*/ 15874 h 1873773"/>
                <a:gd name="connsiteX0" fmla="*/ 139270 w 1668549"/>
                <a:gd name="connsiteY0" fmla="*/ 15874 h 1885352"/>
                <a:gd name="connsiteX1" fmla="*/ 507570 w 1668549"/>
                <a:gd name="connsiteY1" fmla="*/ 98424 h 1885352"/>
                <a:gd name="connsiteX2" fmla="*/ 818096 w 1668549"/>
                <a:gd name="connsiteY2" fmla="*/ 596868 h 1885352"/>
                <a:gd name="connsiteX3" fmla="*/ 1150793 w 1668549"/>
                <a:gd name="connsiteY3" fmla="*/ 1043334 h 1885352"/>
                <a:gd name="connsiteX4" fmla="*/ 1549674 w 1668549"/>
                <a:gd name="connsiteY4" fmla="*/ 1457776 h 1885352"/>
                <a:gd name="connsiteX5" fmla="*/ 1643409 w 1668549"/>
                <a:gd name="connsiteY5" fmla="*/ 1817468 h 1885352"/>
                <a:gd name="connsiteX6" fmla="*/ 1148920 w 1668549"/>
                <a:gd name="connsiteY6" fmla="*/ 1793874 h 1885352"/>
                <a:gd name="connsiteX7" fmla="*/ 412607 w 1668549"/>
                <a:gd name="connsiteY7" fmla="*/ 896042 h 1885352"/>
                <a:gd name="connsiteX8" fmla="*/ 12270 w 1668549"/>
                <a:gd name="connsiteY8" fmla="*/ 307974 h 1885352"/>
                <a:gd name="connsiteX9" fmla="*/ 139270 w 1668549"/>
                <a:gd name="connsiteY9" fmla="*/ 15874 h 1885352"/>
                <a:gd name="connsiteX0" fmla="*/ 139270 w 1685144"/>
                <a:gd name="connsiteY0" fmla="*/ 15874 h 1918245"/>
                <a:gd name="connsiteX1" fmla="*/ 507570 w 1685144"/>
                <a:gd name="connsiteY1" fmla="*/ 98424 h 1918245"/>
                <a:gd name="connsiteX2" fmla="*/ 818096 w 1685144"/>
                <a:gd name="connsiteY2" fmla="*/ 596868 h 1918245"/>
                <a:gd name="connsiteX3" fmla="*/ 1150793 w 1685144"/>
                <a:gd name="connsiteY3" fmla="*/ 1043334 h 1918245"/>
                <a:gd name="connsiteX4" fmla="*/ 1549674 w 1685144"/>
                <a:gd name="connsiteY4" fmla="*/ 1457776 h 1918245"/>
                <a:gd name="connsiteX5" fmla="*/ 1643409 w 1685144"/>
                <a:gd name="connsiteY5" fmla="*/ 1817468 h 1918245"/>
                <a:gd name="connsiteX6" fmla="*/ 1148920 w 1685144"/>
                <a:gd name="connsiteY6" fmla="*/ 1793874 h 1918245"/>
                <a:gd name="connsiteX7" fmla="*/ 412607 w 1685144"/>
                <a:gd name="connsiteY7" fmla="*/ 896042 h 1918245"/>
                <a:gd name="connsiteX8" fmla="*/ 12270 w 1685144"/>
                <a:gd name="connsiteY8" fmla="*/ 307974 h 1918245"/>
                <a:gd name="connsiteX9" fmla="*/ 139270 w 1685144"/>
                <a:gd name="connsiteY9" fmla="*/ 15874 h 1918245"/>
                <a:gd name="connsiteX0" fmla="*/ 139270 w 1667953"/>
                <a:gd name="connsiteY0" fmla="*/ 15874 h 1899061"/>
                <a:gd name="connsiteX1" fmla="*/ 507570 w 1667953"/>
                <a:gd name="connsiteY1" fmla="*/ 98424 h 1899061"/>
                <a:gd name="connsiteX2" fmla="*/ 818096 w 1667953"/>
                <a:gd name="connsiteY2" fmla="*/ 596868 h 1899061"/>
                <a:gd name="connsiteX3" fmla="*/ 1150793 w 1667953"/>
                <a:gd name="connsiteY3" fmla="*/ 1043334 h 1899061"/>
                <a:gd name="connsiteX4" fmla="*/ 1549674 w 1667953"/>
                <a:gd name="connsiteY4" fmla="*/ 1457776 h 1899061"/>
                <a:gd name="connsiteX5" fmla="*/ 1622431 w 1667953"/>
                <a:gd name="connsiteY5" fmla="*/ 1783921 h 1899061"/>
                <a:gd name="connsiteX6" fmla="*/ 1148920 w 1667953"/>
                <a:gd name="connsiteY6" fmla="*/ 1793874 h 1899061"/>
                <a:gd name="connsiteX7" fmla="*/ 412607 w 1667953"/>
                <a:gd name="connsiteY7" fmla="*/ 896042 h 1899061"/>
                <a:gd name="connsiteX8" fmla="*/ 12270 w 1667953"/>
                <a:gd name="connsiteY8" fmla="*/ 307974 h 1899061"/>
                <a:gd name="connsiteX9" fmla="*/ 139270 w 1667953"/>
                <a:gd name="connsiteY9" fmla="*/ 15874 h 1899061"/>
                <a:gd name="connsiteX0" fmla="*/ 139270 w 1664217"/>
                <a:gd name="connsiteY0" fmla="*/ 15874 h 1871702"/>
                <a:gd name="connsiteX1" fmla="*/ 507570 w 1664217"/>
                <a:gd name="connsiteY1" fmla="*/ 98424 h 1871702"/>
                <a:gd name="connsiteX2" fmla="*/ 818096 w 1664217"/>
                <a:gd name="connsiteY2" fmla="*/ 596868 h 1871702"/>
                <a:gd name="connsiteX3" fmla="*/ 1150793 w 1664217"/>
                <a:gd name="connsiteY3" fmla="*/ 1043334 h 1871702"/>
                <a:gd name="connsiteX4" fmla="*/ 1587178 w 1664217"/>
                <a:gd name="connsiteY4" fmla="*/ 1432523 h 1871702"/>
                <a:gd name="connsiteX5" fmla="*/ 1622431 w 1664217"/>
                <a:gd name="connsiteY5" fmla="*/ 1783921 h 1871702"/>
                <a:gd name="connsiteX6" fmla="*/ 1148920 w 1664217"/>
                <a:gd name="connsiteY6" fmla="*/ 1793874 h 1871702"/>
                <a:gd name="connsiteX7" fmla="*/ 412607 w 1664217"/>
                <a:gd name="connsiteY7" fmla="*/ 896042 h 1871702"/>
                <a:gd name="connsiteX8" fmla="*/ 12270 w 1664217"/>
                <a:gd name="connsiteY8" fmla="*/ 307974 h 1871702"/>
                <a:gd name="connsiteX9" fmla="*/ 139270 w 1664217"/>
                <a:gd name="connsiteY9" fmla="*/ 15874 h 1871702"/>
                <a:gd name="connsiteX0" fmla="*/ 140830 w 1665777"/>
                <a:gd name="connsiteY0" fmla="*/ 15874 h 1873361"/>
                <a:gd name="connsiteX1" fmla="*/ 509130 w 1665777"/>
                <a:gd name="connsiteY1" fmla="*/ 98424 h 1873361"/>
                <a:gd name="connsiteX2" fmla="*/ 819656 w 1665777"/>
                <a:gd name="connsiteY2" fmla="*/ 596868 h 1873361"/>
                <a:gd name="connsiteX3" fmla="*/ 1152353 w 1665777"/>
                <a:gd name="connsiteY3" fmla="*/ 1043334 h 1873361"/>
                <a:gd name="connsiteX4" fmla="*/ 1588738 w 1665777"/>
                <a:gd name="connsiteY4" fmla="*/ 1432523 h 1873361"/>
                <a:gd name="connsiteX5" fmla="*/ 1623991 w 1665777"/>
                <a:gd name="connsiteY5" fmla="*/ 1783921 h 1873361"/>
                <a:gd name="connsiteX6" fmla="*/ 1150480 w 1665777"/>
                <a:gd name="connsiteY6" fmla="*/ 1793874 h 1873361"/>
                <a:gd name="connsiteX7" fmla="*/ 439205 w 1665777"/>
                <a:gd name="connsiteY7" fmla="*/ 873224 h 1873361"/>
                <a:gd name="connsiteX8" fmla="*/ 13830 w 1665777"/>
                <a:gd name="connsiteY8" fmla="*/ 307974 h 1873361"/>
                <a:gd name="connsiteX9" fmla="*/ 140830 w 1665777"/>
                <a:gd name="connsiteY9" fmla="*/ 15874 h 1873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5777" h="1873361">
                  <a:moveTo>
                    <a:pt x="140830" y="15874"/>
                  </a:moveTo>
                  <a:cubicBezTo>
                    <a:pt x="223380" y="-19051"/>
                    <a:pt x="395992" y="1592"/>
                    <a:pt x="509130" y="98424"/>
                  </a:cubicBezTo>
                  <a:cubicBezTo>
                    <a:pt x="622268" y="195256"/>
                    <a:pt x="712452" y="439383"/>
                    <a:pt x="819656" y="596868"/>
                  </a:cubicBezTo>
                  <a:cubicBezTo>
                    <a:pt x="926860" y="754353"/>
                    <a:pt x="1024173" y="904058"/>
                    <a:pt x="1152353" y="1043334"/>
                  </a:cubicBezTo>
                  <a:cubicBezTo>
                    <a:pt x="1280533" y="1182610"/>
                    <a:pt x="1510132" y="1309092"/>
                    <a:pt x="1588738" y="1432523"/>
                  </a:cubicBezTo>
                  <a:cubicBezTo>
                    <a:pt x="1667344" y="1555954"/>
                    <a:pt x="1697034" y="1723696"/>
                    <a:pt x="1623991" y="1783921"/>
                  </a:cubicBezTo>
                  <a:cubicBezTo>
                    <a:pt x="1550948" y="1844146"/>
                    <a:pt x="1347944" y="1945657"/>
                    <a:pt x="1150480" y="1793874"/>
                  </a:cubicBezTo>
                  <a:cubicBezTo>
                    <a:pt x="953016" y="1642091"/>
                    <a:pt x="628647" y="1120874"/>
                    <a:pt x="439205" y="873224"/>
                  </a:cubicBezTo>
                  <a:cubicBezTo>
                    <a:pt x="249763" y="625574"/>
                    <a:pt x="63559" y="450866"/>
                    <a:pt x="13830" y="307974"/>
                  </a:cubicBezTo>
                  <a:cubicBezTo>
                    <a:pt x="-35899" y="165082"/>
                    <a:pt x="58280" y="50799"/>
                    <a:pt x="140830" y="15874"/>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cxnSp>
          <p:nvCxnSpPr>
            <p:cNvPr id="96" name="Straight Connector 95">
              <a:extLst>
                <a:ext uri="{FF2B5EF4-FFF2-40B4-BE49-F238E27FC236}">
                  <a16:creationId xmlns:a16="http://schemas.microsoft.com/office/drawing/2014/main" id="{707E52EF-1459-DC7F-83BD-490B40D096A6}"/>
                </a:ext>
              </a:extLst>
            </p:cNvPr>
            <p:cNvCxnSpPr>
              <a:cxnSpLocks/>
            </p:cNvCxnSpPr>
            <p:nvPr/>
          </p:nvCxnSpPr>
          <p:spPr>
            <a:xfrm flipH="1" flipV="1">
              <a:off x="1528502" y="5467353"/>
              <a:ext cx="2399445" cy="1831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3A4C9B4D-B853-FA35-DE5F-56E2ADFDCB00}"/>
                </a:ext>
              </a:extLst>
            </p:cNvPr>
            <p:cNvSpPr/>
            <p:nvPr/>
          </p:nvSpPr>
          <p:spPr>
            <a:xfrm>
              <a:off x="3833771" y="5295870"/>
              <a:ext cx="405697" cy="40569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8" name="Oval 97">
              <a:extLst>
                <a:ext uri="{FF2B5EF4-FFF2-40B4-BE49-F238E27FC236}">
                  <a16:creationId xmlns:a16="http://schemas.microsoft.com/office/drawing/2014/main" id="{350EE448-23D5-9E47-F33C-6838CE370470}"/>
                </a:ext>
              </a:extLst>
            </p:cNvPr>
            <p:cNvSpPr/>
            <p:nvPr/>
          </p:nvSpPr>
          <p:spPr>
            <a:xfrm>
              <a:off x="1395827" y="5270998"/>
              <a:ext cx="405697" cy="4056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C0E8C9C4-4A5F-86B7-13E5-288B98EBD449}"/>
                </a:ext>
              </a:extLst>
            </p:cNvPr>
            <p:cNvSpPr txBox="1"/>
            <p:nvPr/>
          </p:nvSpPr>
          <p:spPr>
            <a:xfrm>
              <a:off x="716270" y="5635274"/>
              <a:ext cx="599716" cy="369332"/>
            </a:xfrm>
            <a:prstGeom prst="rect">
              <a:avLst/>
            </a:prstGeom>
            <a:noFill/>
          </p:spPr>
          <p:txBody>
            <a:bodyPr wrap="none" rtlCol="0">
              <a:spAutoFit/>
            </a:bodyPr>
            <a:lstStyle/>
            <a:p>
              <a:r>
                <a:rPr lang="en-US"/>
                <a:t>data</a:t>
              </a:r>
              <a:endParaRPr lang="de-DE"/>
            </a:p>
          </p:txBody>
        </p:sp>
        <p:sp>
          <p:nvSpPr>
            <p:cNvPr id="101" name="TextBox 100">
              <a:extLst>
                <a:ext uri="{FF2B5EF4-FFF2-40B4-BE49-F238E27FC236}">
                  <a16:creationId xmlns:a16="http://schemas.microsoft.com/office/drawing/2014/main" id="{8477213E-1308-A03D-CEFA-1DFFB8E08943}"/>
                </a:ext>
              </a:extLst>
            </p:cNvPr>
            <p:cNvSpPr txBox="1"/>
            <p:nvPr/>
          </p:nvSpPr>
          <p:spPr>
            <a:xfrm>
              <a:off x="3722560" y="5676277"/>
              <a:ext cx="599716" cy="369332"/>
            </a:xfrm>
            <a:prstGeom prst="rect">
              <a:avLst/>
            </a:prstGeom>
            <a:noFill/>
          </p:spPr>
          <p:txBody>
            <a:bodyPr wrap="none" rtlCol="0">
              <a:spAutoFit/>
            </a:bodyPr>
            <a:lstStyle/>
            <a:p>
              <a:pPr algn="ctr"/>
              <a:r>
                <a:rPr lang="en-US"/>
                <a:t>data</a:t>
              </a:r>
              <a:endParaRPr lang="de-DE"/>
            </a:p>
          </p:txBody>
        </p:sp>
        <p:sp>
          <p:nvSpPr>
            <p:cNvPr id="102" name="TextBox 101">
              <a:extLst>
                <a:ext uri="{FF2B5EF4-FFF2-40B4-BE49-F238E27FC236}">
                  <a16:creationId xmlns:a16="http://schemas.microsoft.com/office/drawing/2014/main" id="{9E4B88A0-B6F6-CDC4-D1BF-7FDFF6887F39}"/>
                </a:ext>
              </a:extLst>
            </p:cNvPr>
            <p:cNvSpPr txBox="1"/>
            <p:nvPr/>
          </p:nvSpPr>
          <p:spPr>
            <a:xfrm>
              <a:off x="1444478" y="5415085"/>
              <a:ext cx="487634" cy="523220"/>
            </a:xfrm>
            <a:prstGeom prst="rect">
              <a:avLst/>
            </a:prstGeom>
            <a:noFill/>
          </p:spPr>
          <p:txBody>
            <a:bodyPr wrap="none" rtlCol="0">
              <a:spAutoFit/>
            </a:bodyPr>
            <a:lstStyle/>
            <a:p>
              <a:r>
                <a:rPr lang="en-US" sz="2800"/>
                <a:t>[ ]</a:t>
              </a:r>
              <a:endParaRPr lang="de-DE" sz="2800"/>
            </a:p>
          </p:txBody>
        </p:sp>
        <p:sp>
          <p:nvSpPr>
            <p:cNvPr id="103" name="Freeform: Shape 102">
              <a:extLst>
                <a:ext uri="{FF2B5EF4-FFF2-40B4-BE49-F238E27FC236}">
                  <a16:creationId xmlns:a16="http://schemas.microsoft.com/office/drawing/2014/main" id="{2BA46C7F-4592-CC83-2B59-58F5AB08D877}"/>
                </a:ext>
              </a:extLst>
            </p:cNvPr>
            <p:cNvSpPr/>
            <p:nvPr/>
          </p:nvSpPr>
          <p:spPr>
            <a:xfrm rot="18900000" flipV="1">
              <a:off x="2584228" y="5238226"/>
              <a:ext cx="599514" cy="103781"/>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TextBox 104">
              <a:extLst>
                <a:ext uri="{FF2B5EF4-FFF2-40B4-BE49-F238E27FC236}">
                  <a16:creationId xmlns:a16="http://schemas.microsoft.com/office/drawing/2014/main" id="{42BE45DC-CF64-9771-84C0-D85EE6865768}"/>
                </a:ext>
              </a:extLst>
            </p:cNvPr>
            <p:cNvSpPr txBox="1"/>
            <p:nvPr/>
          </p:nvSpPr>
          <p:spPr>
            <a:xfrm>
              <a:off x="3152959" y="3965471"/>
              <a:ext cx="1549976" cy="646331"/>
            </a:xfrm>
            <a:prstGeom prst="rect">
              <a:avLst/>
            </a:prstGeom>
            <a:noFill/>
          </p:spPr>
          <p:txBody>
            <a:bodyPr wrap="none" rtlCol="0">
              <a:spAutoFit/>
            </a:bodyPr>
            <a:lstStyle/>
            <a:p>
              <a:pPr algn="ctr"/>
              <a:r>
                <a:rPr lang="en-US"/>
                <a:t>computational</a:t>
              </a:r>
              <a:br>
                <a:rPr lang="en-US"/>
              </a:br>
              <a:r>
                <a:rPr lang="en-US"/>
                <a:t>workflow</a:t>
              </a:r>
              <a:endParaRPr lang="de-DE"/>
            </a:p>
          </p:txBody>
        </p:sp>
        <p:sp>
          <p:nvSpPr>
            <p:cNvPr id="106" name="TextBox 105">
              <a:extLst>
                <a:ext uri="{FF2B5EF4-FFF2-40B4-BE49-F238E27FC236}">
                  <a16:creationId xmlns:a16="http://schemas.microsoft.com/office/drawing/2014/main" id="{B8526CD3-BE00-4D18-2A03-EA0977DD6302}"/>
                </a:ext>
              </a:extLst>
            </p:cNvPr>
            <p:cNvSpPr txBox="1"/>
            <p:nvPr/>
          </p:nvSpPr>
          <p:spPr>
            <a:xfrm>
              <a:off x="2985685" y="5135590"/>
              <a:ext cx="897490" cy="369332"/>
            </a:xfrm>
            <a:prstGeom prst="rect">
              <a:avLst/>
            </a:prstGeom>
            <a:noFill/>
          </p:spPr>
          <p:txBody>
            <a:bodyPr wrap="none" rtlCol="0">
              <a:spAutoFit/>
            </a:bodyPr>
            <a:lstStyle/>
            <a:p>
              <a:r>
                <a:rPr lang="en-US"/>
                <a:t>process</a:t>
              </a:r>
              <a:endParaRPr lang="de-DE"/>
            </a:p>
          </p:txBody>
        </p:sp>
        <p:sp>
          <p:nvSpPr>
            <p:cNvPr id="107" name="TextBox 106">
              <a:extLst>
                <a:ext uri="{FF2B5EF4-FFF2-40B4-BE49-F238E27FC236}">
                  <a16:creationId xmlns:a16="http://schemas.microsoft.com/office/drawing/2014/main" id="{4EDEC7EE-D515-3D3F-3E6C-22F816015B49}"/>
                </a:ext>
              </a:extLst>
            </p:cNvPr>
            <p:cNvSpPr txBox="1"/>
            <p:nvPr/>
          </p:nvSpPr>
          <p:spPr>
            <a:xfrm>
              <a:off x="2439454" y="5153475"/>
              <a:ext cx="487634" cy="523220"/>
            </a:xfrm>
            <a:prstGeom prst="rect">
              <a:avLst/>
            </a:prstGeom>
            <a:noFill/>
          </p:spPr>
          <p:txBody>
            <a:bodyPr wrap="none" rtlCol="0">
              <a:spAutoFit/>
            </a:bodyPr>
            <a:lstStyle/>
            <a:p>
              <a:r>
                <a:rPr lang="en-US" sz="2800"/>
                <a:t>[ ]</a:t>
              </a:r>
              <a:endParaRPr lang="de-DE" sz="2800"/>
            </a:p>
          </p:txBody>
        </p:sp>
        <p:sp>
          <p:nvSpPr>
            <p:cNvPr id="108" name="TextBox 107">
              <a:extLst>
                <a:ext uri="{FF2B5EF4-FFF2-40B4-BE49-F238E27FC236}">
                  <a16:creationId xmlns:a16="http://schemas.microsoft.com/office/drawing/2014/main" id="{48632014-D3BB-2673-3567-84E3E21F3D8C}"/>
                </a:ext>
              </a:extLst>
            </p:cNvPr>
            <p:cNvSpPr txBox="1"/>
            <p:nvPr/>
          </p:nvSpPr>
          <p:spPr>
            <a:xfrm>
              <a:off x="2570728" y="5630528"/>
              <a:ext cx="1021433" cy="307777"/>
            </a:xfrm>
            <a:prstGeom prst="rect">
              <a:avLst/>
            </a:prstGeom>
            <a:noFill/>
          </p:spPr>
          <p:txBody>
            <a:bodyPr wrap="none" rtlCol="0">
              <a:spAutoFit/>
            </a:bodyPr>
            <a:lstStyle/>
            <a:p>
              <a:r>
                <a:rPr lang="en-US" sz="1400"/>
                <a:t>parameters</a:t>
              </a:r>
              <a:endParaRPr lang="de-DE" sz="1400"/>
            </a:p>
          </p:txBody>
        </p:sp>
        <p:sp>
          <p:nvSpPr>
            <p:cNvPr id="109" name="TextBox 108">
              <a:extLst>
                <a:ext uri="{FF2B5EF4-FFF2-40B4-BE49-F238E27FC236}">
                  <a16:creationId xmlns:a16="http://schemas.microsoft.com/office/drawing/2014/main" id="{6698BE43-5822-0FEC-913E-7ABC05EDD32D}"/>
                </a:ext>
              </a:extLst>
            </p:cNvPr>
            <p:cNvSpPr txBox="1"/>
            <p:nvPr/>
          </p:nvSpPr>
          <p:spPr>
            <a:xfrm>
              <a:off x="1437835" y="5856847"/>
              <a:ext cx="1231876" cy="307777"/>
            </a:xfrm>
            <a:prstGeom prst="rect">
              <a:avLst/>
            </a:prstGeom>
            <a:noFill/>
          </p:spPr>
          <p:txBody>
            <a:bodyPr wrap="none" rtlCol="0">
              <a:spAutoFit/>
            </a:bodyPr>
            <a:lstStyle/>
            <a:p>
              <a:r>
                <a:rPr lang="en-US" sz="1400"/>
                <a:t>characteristics</a:t>
              </a:r>
              <a:endParaRPr lang="de-DE" sz="1400"/>
            </a:p>
          </p:txBody>
        </p:sp>
        <p:sp>
          <p:nvSpPr>
            <p:cNvPr id="110" name="Oval 109">
              <a:extLst>
                <a:ext uri="{FF2B5EF4-FFF2-40B4-BE49-F238E27FC236}">
                  <a16:creationId xmlns:a16="http://schemas.microsoft.com/office/drawing/2014/main" id="{3ECA3FE3-85E8-E2D3-BBE1-06E7AFB56A3D}"/>
                </a:ext>
              </a:extLst>
            </p:cNvPr>
            <p:cNvSpPr/>
            <p:nvPr/>
          </p:nvSpPr>
          <p:spPr>
            <a:xfrm>
              <a:off x="5452064" y="5295870"/>
              <a:ext cx="405697" cy="405697"/>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DD3449FE-22A8-CD12-CE13-F392872B50E4}"/>
                </a:ext>
              </a:extLst>
            </p:cNvPr>
            <p:cNvSpPr txBox="1"/>
            <p:nvPr/>
          </p:nvSpPr>
          <p:spPr>
            <a:xfrm>
              <a:off x="4725269" y="5494384"/>
              <a:ext cx="793038" cy="307777"/>
            </a:xfrm>
            <a:prstGeom prst="rect">
              <a:avLst/>
            </a:prstGeom>
            <a:noFill/>
          </p:spPr>
          <p:txBody>
            <a:bodyPr wrap="none" rtlCol="0">
              <a:spAutoFit/>
            </a:bodyPr>
            <a:lstStyle/>
            <a:p>
              <a:r>
                <a:rPr lang="en-US" sz="1400"/>
                <a:t>optional</a:t>
              </a:r>
              <a:endParaRPr lang="de-DE" sz="1400"/>
            </a:p>
          </p:txBody>
        </p:sp>
        <p:sp>
          <p:nvSpPr>
            <p:cNvPr id="112" name="Arc 111">
              <a:extLst>
                <a:ext uri="{FF2B5EF4-FFF2-40B4-BE49-F238E27FC236}">
                  <a16:creationId xmlns:a16="http://schemas.microsoft.com/office/drawing/2014/main" id="{F4572B76-D4D1-553D-70A0-C9560D0F0B74}"/>
                </a:ext>
              </a:extLst>
            </p:cNvPr>
            <p:cNvSpPr/>
            <p:nvPr/>
          </p:nvSpPr>
          <p:spPr>
            <a:xfrm rot="16200000">
              <a:off x="1267601" y="5185930"/>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79478497-313E-E63E-EE84-3BB4BC2F866D}"/>
                </a:ext>
              </a:extLst>
            </p:cNvPr>
            <p:cNvSpPr txBox="1"/>
            <p:nvPr/>
          </p:nvSpPr>
          <p:spPr>
            <a:xfrm>
              <a:off x="5426775" y="5715415"/>
              <a:ext cx="599716" cy="369332"/>
            </a:xfrm>
            <a:prstGeom prst="rect">
              <a:avLst/>
            </a:prstGeom>
            <a:noFill/>
          </p:spPr>
          <p:txBody>
            <a:bodyPr wrap="none" rtlCol="0">
              <a:spAutoFit/>
            </a:bodyPr>
            <a:lstStyle/>
            <a:p>
              <a:r>
                <a:rPr lang="en-US"/>
                <a:t>data</a:t>
              </a:r>
              <a:endParaRPr lang="de-DE"/>
            </a:p>
          </p:txBody>
        </p:sp>
        <p:sp>
          <p:nvSpPr>
            <p:cNvPr id="114" name="TextBox 113">
              <a:extLst>
                <a:ext uri="{FF2B5EF4-FFF2-40B4-BE49-F238E27FC236}">
                  <a16:creationId xmlns:a16="http://schemas.microsoft.com/office/drawing/2014/main" id="{B6FB30C1-5086-0B43-DA3E-526AD25EAD9D}"/>
                </a:ext>
              </a:extLst>
            </p:cNvPr>
            <p:cNvSpPr txBox="1"/>
            <p:nvPr/>
          </p:nvSpPr>
          <p:spPr>
            <a:xfrm>
              <a:off x="1056202" y="4970152"/>
              <a:ext cx="364202" cy="523220"/>
            </a:xfrm>
            <a:prstGeom prst="rect">
              <a:avLst/>
            </a:prstGeom>
            <a:noFill/>
          </p:spPr>
          <p:txBody>
            <a:bodyPr wrap="none" rtlCol="0">
              <a:spAutoFit/>
            </a:bodyPr>
            <a:lstStyle/>
            <a:p>
              <a:r>
                <a:rPr lang="en-US" sz="2800"/>
                <a:t>*</a:t>
              </a:r>
              <a:endParaRPr lang="de-DE" sz="2800"/>
            </a:p>
          </p:txBody>
        </p:sp>
        <p:grpSp>
          <p:nvGrpSpPr>
            <p:cNvPr id="118" name="Group 117">
              <a:extLst>
                <a:ext uri="{FF2B5EF4-FFF2-40B4-BE49-F238E27FC236}">
                  <a16:creationId xmlns:a16="http://schemas.microsoft.com/office/drawing/2014/main" id="{4DBD2BA1-4413-B84F-B7D7-9E844EABD448}"/>
                </a:ext>
              </a:extLst>
            </p:cNvPr>
            <p:cNvGrpSpPr/>
            <p:nvPr/>
          </p:nvGrpSpPr>
          <p:grpSpPr>
            <a:xfrm>
              <a:off x="2790554" y="4345562"/>
              <a:ext cx="664823" cy="801939"/>
              <a:chOff x="9481142" y="3157530"/>
              <a:chExt cx="664823" cy="801939"/>
            </a:xfrm>
          </p:grpSpPr>
          <p:sp>
            <p:nvSpPr>
              <p:cNvPr id="116" name="Flowchart: Manual Operation 115">
                <a:extLst>
                  <a:ext uri="{FF2B5EF4-FFF2-40B4-BE49-F238E27FC236}">
                    <a16:creationId xmlns:a16="http://schemas.microsoft.com/office/drawing/2014/main" id="{100D2181-9729-81B5-29DA-6E21587644F9}"/>
                  </a:ext>
                </a:extLst>
              </p:cNvPr>
              <p:cNvSpPr/>
              <p:nvPr/>
            </p:nvSpPr>
            <p:spPr>
              <a:xfrm rot="5400000">
                <a:off x="9474199" y="3164473"/>
                <a:ext cx="626533" cy="612648"/>
              </a:xfrm>
              <a:prstGeom prst="flowChartManualOperation">
                <a:avLst/>
              </a:prstGeom>
              <a:solidFill>
                <a:schemeClr val="accent4">
                  <a:lumMod val="40000"/>
                  <a:lumOff val="6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7" name="TextBox 116">
                <a:extLst>
                  <a:ext uri="{FF2B5EF4-FFF2-40B4-BE49-F238E27FC236}">
                    <a16:creationId xmlns:a16="http://schemas.microsoft.com/office/drawing/2014/main" id="{7F06013F-F718-6E6A-65CE-1C581955C263}"/>
                  </a:ext>
                </a:extLst>
              </p:cNvPr>
              <p:cNvSpPr txBox="1"/>
              <p:nvPr/>
            </p:nvSpPr>
            <p:spPr>
              <a:xfrm>
                <a:off x="9658331" y="3436249"/>
                <a:ext cx="487634" cy="523220"/>
              </a:xfrm>
              <a:prstGeom prst="rect">
                <a:avLst/>
              </a:prstGeom>
              <a:noFill/>
            </p:spPr>
            <p:txBody>
              <a:bodyPr wrap="none" rtlCol="0">
                <a:spAutoFit/>
              </a:bodyPr>
              <a:lstStyle/>
              <a:p>
                <a:r>
                  <a:rPr lang="en-US" sz="2800"/>
                  <a:t>[ ]</a:t>
                </a:r>
                <a:endParaRPr lang="de-DE" sz="2800"/>
              </a:p>
            </p:txBody>
          </p:sp>
        </p:grpSp>
      </p:grpSp>
      <p:sp>
        <p:nvSpPr>
          <p:cNvPr id="40" name="Title 68">
            <a:extLst>
              <a:ext uri="{FF2B5EF4-FFF2-40B4-BE49-F238E27FC236}">
                <a16:creationId xmlns:a16="http://schemas.microsoft.com/office/drawing/2014/main" id="{FA58533F-2D9B-60B3-1E80-38A3CDC0DD6E}"/>
              </a:ext>
            </a:extLst>
          </p:cNvPr>
          <p:cNvSpPr>
            <a:spLocks noGrp="1"/>
          </p:cNvSpPr>
          <p:nvPr>
            <p:ph type="title"/>
          </p:nvPr>
        </p:nvSpPr>
        <p:spPr>
          <a:xfrm>
            <a:off x="838200" y="9525"/>
            <a:ext cx="11048986" cy="1325563"/>
          </a:xfrm>
        </p:spPr>
        <p:txBody>
          <a:bodyPr/>
          <a:lstStyle/>
          <a:p>
            <a:r>
              <a:rPr lang="en-US"/>
              <a:t>ISA &amp; CWL Model: Run</a:t>
            </a:r>
            <a:endParaRPr lang="de-DE"/>
          </a:p>
        </p:txBody>
      </p:sp>
      <p:sp>
        <p:nvSpPr>
          <p:cNvPr id="55" name="Content Placeholder 114">
            <a:extLst>
              <a:ext uri="{FF2B5EF4-FFF2-40B4-BE49-F238E27FC236}">
                <a16:creationId xmlns:a16="http://schemas.microsoft.com/office/drawing/2014/main" id="{00C939D8-D24D-D65C-DAB8-EED887CBB132}"/>
              </a:ext>
            </a:extLst>
          </p:cNvPr>
          <p:cNvSpPr>
            <a:spLocks noGrp="1"/>
          </p:cNvSpPr>
          <p:nvPr>
            <p:ph idx="1"/>
          </p:nvPr>
        </p:nvSpPr>
        <p:spPr>
          <a:xfrm>
            <a:off x="838200" y="5500935"/>
            <a:ext cx="10515600" cy="676027"/>
          </a:xfrm>
        </p:spPr>
        <p:txBody>
          <a:bodyPr>
            <a:normAutofit fontScale="77500" lnSpcReduction="20000"/>
          </a:bodyPr>
          <a:lstStyle/>
          <a:p>
            <a:pPr marL="0" indent="0">
              <a:buNone/>
            </a:pPr>
            <a:r>
              <a:rPr lang="en-US"/>
              <a:t>Runs contain computational processes (i.e., workflows) and contextualizing metadata for the computational steps starting with data and ending with derived data</a:t>
            </a:r>
            <a:endParaRPr lang="de-DE"/>
          </a:p>
        </p:txBody>
      </p:sp>
      <p:pic>
        <p:nvPicPr>
          <p:cNvPr id="2" name="Picture 6">
            <a:extLst>
              <a:ext uri="{FF2B5EF4-FFF2-40B4-BE49-F238E27FC236}">
                <a16:creationId xmlns:a16="http://schemas.microsoft.com/office/drawing/2014/main" id="{07002122-9EC2-A95B-F442-9AB8A613E3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697" y="5909834"/>
            <a:ext cx="1212006" cy="783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87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527D0CC5-B99E-AE2C-A1F7-1E25F74A285D}"/>
              </a:ext>
            </a:extLst>
          </p:cNvPr>
          <p:cNvSpPr/>
          <p:nvPr/>
        </p:nvSpPr>
        <p:spPr>
          <a:xfrm rot="17374340">
            <a:off x="6403569" y="1810772"/>
            <a:ext cx="1202040" cy="1011247"/>
          </a:xfrm>
          <a:custGeom>
            <a:avLst/>
            <a:gdLst>
              <a:gd name="connsiteX0" fmla="*/ 41824 w 1732434"/>
              <a:gd name="connsiteY0" fmla="*/ 55522 h 1199025"/>
              <a:gd name="connsiteX1" fmla="*/ 67224 w 1732434"/>
              <a:gd name="connsiteY1" fmla="*/ 355242 h 1199025"/>
              <a:gd name="connsiteX2" fmla="*/ 514264 w 1732434"/>
              <a:gd name="connsiteY2" fmla="*/ 507642 h 1199025"/>
              <a:gd name="connsiteX3" fmla="*/ 966384 w 1732434"/>
              <a:gd name="connsiteY3" fmla="*/ 812442 h 1199025"/>
              <a:gd name="connsiteX4" fmla="*/ 1418504 w 1732434"/>
              <a:gd name="connsiteY4" fmla="*/ 1193442 h 1199025"/>
              <a:gd name="connsiteX5" fmla="*/ 1718224 w 1732434"/>
              <a:gd name="connsiteY5" fmla="*/ 1015642 h 1199025"/>
              <a:gd name="connsiteX6" fmla="*/ 1621704 w 1732434"/>
              <a:gd name="connsiteY6" fmla="*/ 690522 h 1199025"/>
              <a:gd name="connsiteX7" fmla="*/ 1083224 w 1732434"/>
              <a:gd name="connsiteY7" fmla="*/ 497482 h 1199025"/>
              <a:gd name="connsiteX8" fmla="*/ 453304 w 1732434"/>
              <a:gd name="connsiteY8" fmla="*/ 45362 h 1199025"/>
              <a:gd name="connsiteX9" fmla="*/ 41824 w 1732434"/>
              <a:gd name="connsiteY9" fmla="*/ 55522 h 1199025"/>
              <a:gd name="connsiteX0" fmla="*/ 48224 w 1738834"/>
              <a:gd name="connsiteY0" fmla="*/ 78904 h 1222407"/>
              <a:gd name="connsiteX1" fmla="*/ 73624 w 1738834"/>
              <a:gd name="connsiteY1" fmla="*/ 378624 h 1222407"/>
              <a:gd name="connsiteX2" fmla="*/ 520664 w 1738834"/>
              <a:gd name="connsiteY2" fmla="*/ 531024 h 1222407"/>
              <a:gd name="connsiteX3" fmla="*/ 972784 w 1738834"/>
              <a:gd name="connsiteY3" fmla="*/ 835824 h 1222407"/>
              <a:gd name="connsiteX4" fmla="*/ 1424904 w 1738834"/>
              <a:gd name="connsiteY4" fmla="*/ 1216824 h 1222407"/>
              <a:gd name="connsiteX5" fmla="*/ 1724624 w 1738834"/>
              <a:gd name="connsiteY5" fmla="*/ 1039024 h 1222407"/>
              <a:gd name="connsiteX6" fmla="*/ 1628104 w 1738834"/>
              <a:gd name="connsiteY6" fmla="*/ 713904 h 1222407"/>
              <a:gd name="connsiteX7" fmla="*/ 1089624 w 1738834"/>
              <a:gd name="connsiteY7" fmla="*/ 520864 h 1222407"/>
              <a:gd name="connsiteX8" fmla="*/ 459704 w 1738834"/>
              <a:gd name="connsiteY8" fmla="*/ 68744 h 1222407"/>
              <a:gd name="connsiteX9" fmla="*/ 48224 w 1738834"/>
              <a:gd name="connsiteY9" fmla="*/ 78904 h 1222407"/>
              <a:gd name="connsiteX0" fmla="*/ 57801 w 1723011"/>
              <a:gd name="connsiteY0" fmla="*/ 83512 h 1211775"/>
              <a:gd name="connsiteX1" fmla="*/ 57801 w 1723011"/>
              <a:gd name="connsiteY1" fmla="*/ 367992 h 1211775"/>
              <a:gd name="connsiteX2" fmla="*/ 504841 w 1723011"/>
              <a:gd name="connsiteY2" fmla="*/ 520392 h 1211775"/>
              <a:gd name="connsiteX3" fmla="*/ 956961 w 1723011"/>
              <a:gd name="connsiteY3" fmla="*/ 825192 h 1211775"/>
              <a:gd name="connsiteX4" fmla="*/ 1409081 w 1723011"/>
              <a:gd name="connsiteY4" fmla="*/ 1206192 h 1211775"/>
              <a:gd name="connsiteX5" fmla="*/ 1708801 w 1723011"/>
              <a:gd name="connsiteY5" fmla="*/ 1028392 h 1211775"/>
              <a:gd name="connsiteX6" fmla="*/ 1612281 w 1723011"/>
              <a:gd name="connsiteY6" fmla="*/ 703272 h 1211775"/>
              <a:gd name="connsiteX7" fmla="*/ 1073801 w 1723011"/>
              <a:gd name="connsiteY7" fmla="*/ 510232 h 1211775"/>
              <a:gd name="connsiteX8" fmla="*/ 443881 w 1723011"/>
              <a:gd name="connsiteY8" fmla="*/ 58112 h 1211775"/>
              <a:gd name="connsiteX9" fmla="*/ 57801 w 1723011"/>
              <a:gd name="connsiteY9" fmla="*/ 83512 h 1211775"/>
              <a:gd name="connsiteX0" fmla="*/ 34179 w 1699389"/>
              <a:gd name="connsiteY0" fmla="*/ 62019 h 1190282"/>
              <a:gd name="connsiteX1" fmla="*/ 69739 w 1699389"/>
              <a:gd name="connsiteY1" fmla="*/ 341419 h 1190282"/>
              <a:gd name="connsiteX2" fmla="*/ 481219 w 1699389"/>
              <a:gd name="connsiteY2" fmla="*/ 498899 h 1190282"/>
              <a:gd name="connsiteX3" fmla="*/ 933339 w 1699389"/>
              <a:gd name="connsiteY3" fmla="*/ 803699 h 1190282"/>
              <a:gd name="connsiteX4" fmla="*/ 1385459 w 1699389"/>
              <a:gd name="connsiteY4" fmla="*/ 1184699 h 1190282"/>
              <a:gd name="connsiteX5" fmla="*/ 1685179 w 1699389"/>
              <a:gd name="connsiteY5" fmla="*/ 1006899 h 1190282"/>
              <a:gd name="connsiteX6" fmla="*/ 1588659 w 1699389"/>
              <a:gd name="connsiteY6" fmla="*/ 681779 h 1190282"/>
              <a:gd name="connsiteX7" fmla="*/ 1050179 w 1699389"/>
              <a:gd name="connsiteY7" fmla="*/ 488739 h 1190282"/>
              <a:gd name="connsiteX8" fmla="*/ 420259 w 1699389"/>
              <a:gd name="connsiteY8" fmla="*/ 36619 h 1190282"/>
              <a:gd name="connsiteX9" fmla="*/ 34179 w 1699389"/>
              <a:gd name="connsiteY9" fmla="*/ 62019 h 119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9389" h="1190282">
                <a:moveTo>
                  <a:pt x="34179" y="62019"/>
                </a:moveTo>
                <a:cubicBezTo>
                  <a:pt x="-24241" y="112819"/>
                  <a:pt x="-4768" y="268606"/>
                  <a:pt x="69739" y="341419"/>
                </a:cubicBezTo>
                <a:cubicBezTo>
                  <a:pt x="144246" y="414232"/>
                  <a:pt x="337286" y="421852"/>
                  <a:pt x="481219" y="498899"/>
                </a:cubicBezTo>
                <a:cubicBezTo>
                  <a:pt x="625152" y="575946"/>
                  <a:pt x="782632" y="689399"/>
                  <a:pt x="933339" y="803699"/>
                </a:cubicBezTo>
                <a:cubicBezTo>
                  <a:pt x="1084046" y="917999"/>
                  <a:pt x="1260152" y="1150832"/>
                  <a:pt x="1385459" y="1184699"/>
                </a:cubicBezTo>
                <a:cubicBezTo>
                  <a:pt x="1510766" y="1218566"/>
                  <a:pt x="1651312" y="1090719"/>
                  <a:pt x="1685179" y="1006899"/>
                </a:cubicBezTo>
                <a:cubicBezTo>
                  <a:pt x="1719046" y="923079"/>
                  <a:pt x="1694492" y="768139"/>
                  <a:pt x="1588659" y="681779"/>
                </a:cubicBezTo>
                <a:cubicBezTo>
                  <a:pt x="1482826" y="595419"/>
                  <a:pt x="1244912" y="596266"/>
                  <a:pt x="1050179" y="488739"/>
                </a:cubicBezTo>
                <a:cubicBezTo>
                  <a:pt x="855446" y="381212"/>
                  <a:pt x="589592" y="107739"/>
                  <a:pt x="420259" y="36619"/>
                </a:cubicBezTo>
                <a:cubicBezTo>
                  <a:pt x="250926" y="-34501"/>
                  <a:pt x="92599" y="11219"/>
                  <a:pt x="34179" y="6201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Freeform: Shape 74">
            <a:extLst>
              <a:ext uri="{FF2B5EF4-FFF2-40B4-BE49-F238E27FC236}">
                <a16:creationId xmlns:a16="http://schemas.microsoft.com/office/drawing/2014/main" id="{1FA41462-A197-0E47-0D0C-CAEEFAD2B75B}"/>
              </a:ext>
            </a:extLst>
          </p:cNvPr>
          <p:cNvSpPr/>
          <p:nvPr/>
        </p:nvSpPr>
        <p:spPr>
          <a:xfrm>
            <a:off x="4133961" y="2130002"/>
            <a:ext cx="1699389" cy="1190282"/>
          </a:xfrm>
          <a:custGeom>
            <a:avLst/>
            <a:gdLst>
              <a:gd name="connsiteX0" fmla="*/ 41824 w 1732434"/>
              <a:gd name="connsiteY0" fmla="*/ 55522 h 1199025"/>
              <a:gd name="connsiteX1" fmla="*/ 67224 w 1732434"/>
              <a:gd name="connsiteY1" fmla="*/ 355242 h 1199025"/>
              <a:gd name="connsiteX2" fmla="*/ 514264 w 1732434"/>
              <a:gd name="connsiteY2" fmla="*/ 507642 h 1199025"/>
              <a:gd name="connsiteX3" fmla="*/ 966384 w 1732434"/>
              <a:gd name="connsiteY3" fmla="*/ 812442 h 1199025"/>
              <a:gd name="connsiteX4" fmla="*/ 1418504 w 1732434"/>
              <a:gd name="connsiteY4" fmla="*/ 1193442 h 1199025"/>
              <a:gd name="connsiteX5" fmla="*/ 1718224 w 1732434"/>
              <a:gd name="connsiteY5" fmla="*/ 1015642 h 1199025"/>
              <a:gd name="connsiteX6" fmla="*/ 1621704 w 1732434"/>
              <a:gd name="connsiteY6" fmla="*/ 690522 h 1199025"/>
              <a:gd name="connsiteX7" fmla="*/ 1083224 w 1732434"/>
              <a:gd name="connsiteY7" fmla="*/ 497482 h 1199025"/>
              <a:gd name="connsiteX8" fmla="*/ 453304 w 1732434"/>
              <a:gd name="connsiteY8" fmla="*/ 45362 h 1199025"/>
              <a:gd name="connsiteX9" fmla="*/ 41824 w 1732434"/>
              <a:gd name="connsiteY9" fmla="*/ 55522 h 1199025"/>
              <a:gd name="connsiteX0" fmla="*/ 48224 w 1738834"/>
              <a:gd name="connsiteY0" fmla="*/ 78904 h 1222407"/>
              <a:gd name="connsiteX1" fmla="*/ 73624 w 1738834"/>
              <a:gd name="connsiteY1" fmla="*/ 378624 h 1222407"/>
              <a:gd name="connsiteX2" fmla="*/ 520664 w 1738834"/>
              <a:gd name="connsiteY2" fmla="*/ 531024 h 1222407"/>
              <a:gd name="connsiteX3" fmla="*/ 972784 w 1738834"/>
              <a:gd name="connsiteY3" fmla="*/ 835824 h 1222407"/>
              <a:gd name="connsiteX4" fmla="*/ 1424904 w 1738834"/>
              <a:gd name="connsiteY4" fmla="*/ 1216824 h 1222407"/>
              <a:gd name="connsiteX5" fmla="*/ 1724624 w 1738834"/>
              <a:gd name="connsiteY5" fmla="*/ 1039024 h 1222407"/>
              <a:gd name="connsiteX6" fmla="*/ 1628104 w 1738834"/>
              <a:gd name="connsiteY6" fmla="*/ 713904 h 1222407"/>
              <a:gd name="connsiteX7" fmla="*/ 1089624 w 1738834"/>
              <a:gd name="connsiteY7" fmla="*/ 520864 h 1222407"/>
              <a:gd name="connsiteX8" fmla="*/ 459704 w 1738834"/>
              <a:gd name="connsiteY8" fmla="*/ 68744 h 1222407"/>
              <a:gd name="connsiteX9" fmla="*/ 48224 w 1738834"/>
              <a:gd name="connsiteY9" fmla="*/ 78904 h 1222407"/>
              <a:gd name="connsiteX0" fmla="*/ 57801 w 1723011"/>
              <a:gd name="connsiteY0" fmla="*/ 83512 h 1211775"/>
              <a:gd name="connsiteX1" fmla="*/ 57801 w 1723011"/>
              <a:gd name="connsiteY1" fmla="*/ 367992 h 1211775"/>
              <a:gd name="connsiteX2" fmla="*/ 504841 w 1723011"/>
              <a:gd name="connsiteY2" fmla="*/ 520392 h 1211775"/>
              <a:gd name="connsiteX3" fmla="*/ 956961 w 1723011"/>
              <a:gd name="connsiteY3" fmla="*/ 825192 h 1211775"/>
              <a:gd name="connsiteX4" fmla="*/ 1409081 w 1723011"/>
              <a:gd name="connsiteY4" fmla="*/ 1206192 h 1211775"/>
              <a:gd name="connsiteX5" fmla="*/ 1708801 w 1723011"/>
              <a:gd name="connsiteY5" fmla="*/ 1028392 h 1211775"/>
              <a:gd name="connsiteX6" fmla="*/ 1612281 w 1723011"/>
              <a:gd name="connsiteY6" fmla="*/ 703272 h 1211775"/>
              <a:gd name="connsiteX7" fmla="*/ 1073801 w 1723011"/>
              <a:gd name="connsiteY7" fmla="*/ 510232 h 1211775"/>
              <a:gd name="connsiteX8" fmla="*/ 443881 w 1723011"/>
              <a:gd name="connsiteY8" fmla="*/ 58112 h 1211775"/>
              <a:gd name="connsiteX9" fmla="*/ 57801 w 1723011"/>
              <a:gd name="connsiteY9" fmla="*/ 83512 h 1211775"/>
              <a:gd name="connsiteX0" fmla="*/ 34179 w 1699389"/>
              <a:gd name="connsiteY0" fmla="*/ 62019 h 1190282"/>
              <a:gd name="connsiteX1" fmla="*/ 69739 w 1699389"/>
              <a:gd name="connsiteY1" fmla="*/ 341419 h 1190282"/>
              <a:gd name="connsiteX2" fmla="*/ 481219 w 1699389"/>
              <a:gd name="connsiteY2" fmla="*/ 498899 h 1190282"/>
              <a:gd name="connsiteX3" fmla="*/ 933339 w 1699389"/>
              <a:gd name="connsiteY3" fmla="*/ 803699 h 1190282"/>
              <a:gd name="connsiteX4" fmla="*/ 1385459 w 1699389"/>
              <a:gd name="connsiteY4" fmla="*/ 1184699 h 1190282"/>
              <a:gd name="connsiteX5" fmla="*/ 1685179 w 1699389"/>
              <a:gd name="connsiteY5" fmla="*/ 1006899 h 1190282"/>
              <a:gd name="connsiteX6" fmla="*/ 1588659 w 1699389"/>
              <a:gd name="connsiteY6" fmla="*/ 681779 h 1190282"/>
              <a:gd name="connsiteX7" fmla="*/ 1050179 w 1699389"/>
              <a:gd name="connsiteY7" fmla="*/ 488739 h 1190282"/>
              <a:gd name="connsiteX8" fmla="*/ 420259 w 1699389"/>
              <a:gd name="connsiteY8" fmla="*/ 36619 h 1190282"/>
              <a:gd name="connsiteX9" fmla="*/ 34179 w 1699389"/>
              <a:gd name="connsiteY9" fmla="*/ 62019 h 119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9389" h="1190282">
                <a:moveTo>
                  <a:pt x="34179" y="62019"/>
                </a:moveTo>
                <a:cubicBezTo>
                  <a:pt x="-24241" y="112819"/>
                  <a:pt x="-4768" y="268606"/>
                  <a:pt x="69739" y="341419"/>
                </a:cubicBezTo>
                <a:cubicBezTo>
                  <a:pt x="144246" y="414232"/>
                  <a:pt x="337286" y="421852"/>
                  <a:pt x="481219" y="498899"/>
                </a:cubicBezTo>
                <a:cubicBezTo>
                  <a:pt x="625152" y="575946"/>
                  <a:pt x="782632" y="689399"/>
                  <a:pt x="933339" y="803699"/>
                </a:cubicBezTo>
                <a:cubicBezTo>
                  <a:pt x="1084046" y="917999"/>
                  <a:pt x="1260152" y="1150832"/>
                  <a:pt x="1385459" y="1184699"/>
                </a:cubicBezTo>
                <a:cubicBezTo>
                  <a:pt x="1510766" y="1218566"/>
                  <a:pt x="1651312" y="1090719"/>
                  <a:pt x="1685179" y="1006899"/>
                </a:cubicBezTo>
                <a:cubicBezTo>
                  <a:pt x="1719046" y="923079"/>
                  <a:pt x="1694492" y="768139"/>
                  <a:pt x="1588659" y="681779"/>
                </a:cubicBezTo>
                <a:cubicBezTo>
                  <a:pt x="1482826" y="595419"/>
                  <a:pt x="1244912" y="596266"/>
                  <a:pt x="1050179" y="488739"/>
                </a:cubicBezTo>
                <a:cubicBezTo>
                  <a:pt x="855446" y="381212"/>
                  <a:pt x="589592" y="107739"/>
                  <a:pt x="420259" y="36619"/>
                </a:cubicBezTo>
                <a:cubicBezTo>
                  <a:pt x="250926" y="-34501"/>
                  <a:pt x="92599" y="11219"/>
                  <a:pt x="34179" y="62019"/>
                </a:cubicBezTo>
                <a:close/>
              </a:path>
            </a:pathLst>
          </a:cu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Freeform: Shape 73">
            <a:extLst>
              <a:ext uri="{FF2B5EF4-FFF2-40B4-BE49-F238E27FC236}">
                <a16:creationId xmlns:a16="http://schemas.microsoft.com/office/drawing/2014/main" id="{763CB0CC-8A90-97B1-BC6B-9C610EDD665A}"/>
              </a:ext>
            </a:extLst>
          </p:cNvPr>
          <p:cNvSpPr/>
          <p:nvPr/>
        </p:nvSpPr>
        <p:spPr>
          <a:xfrm>
            <a:off x="5354434" y="2812308"/>
            <a:ext cx="1752139" cy="1915227"/>
          </a:xfrm>
          <a:custGeom>
            <a:avLst/>
            <a:gdLst>
              <a:gd name="connsiteX0" fmla="*/ 131965 w 1757944"/>
              <a:gd name="connsiteY0" fmla="*/ 19792 h 1915424"/>
              <a:gd name="connsiteX1" fmla="*/ 500265 w 1757944"/>
              <a:gd name="connsiteY1" fmla="*/ 102342 h 1915424"/>
              <a:gd name="connsiteX2" fmla="*/ 716165 w 1757944"/>
              <a:gd name="connsiteY2" fmla="*/ 711942 h 1915424"/>
              <a:gd name="connsiteX3" fmla="*/ 1421015 w 1757944"/>
              <a:gd name="connsiteY3" fmla="*/ 1245342 h 1915424"/>
              <a:gd name="connsiteX4" fmla="*/ 1751215 w 1757944"/>
              <a:gd name="connsiteY4" fmla="*/ 1854942 h 1915424"/>
              <a:gd name="connsiteX5" fmla="*/ 1141615 w 1757944"/>
              <a:gd name="connsiteY5" fmla="*/ 1797792 h 1915424"/>
              <a:gd name="connsiteX6" fmla="*/ 297065 w 1757944"/>
              <a:gd name="connsiteY6" fmla="*/ 1010392 h 1915424"/>
              <a:gd name="connsiteX7" fmla="*/ 4965 w 1757944"/>
              <a:gd name="connsiteY7" fmla="*/ 311892 h 1915424"/>
              <a:gd name="connsiteX8" fmla="*/ 131965 w 1757944"/>
              <a:gd name="connsiteY8" fmla="*/ 19792 h 1915424"/>
              <a:gd name="connsiteX0" fmla="*/ 131965 w 1766677"/>
              <a:gd name="connsiteY0" fmla="*/ 19792 h 1967482"/>
              <a:gd name="connsiteX1" fmla="*/ 500265 w 1766677"/>
              <a:gd name="connsiteY1" fmla="*/ 102342 h 1967482"/>
              <a:gd name="connsiteX2" fmla="*/ 716165 w 1766677"/>
              <a:gd name="connsiteY2" fmla="*/ 711942 h 1967482"/>
              <a:gd name="connsiteX3" fmla="*/ 1421015 w 1766677"/>
              <a:gd name="connsiteY3" fmla="*/ 1245342 h 1967482"/>
              <a:gd name="connsiteX4" fmla="*/ 1751215 w 1766677"/>
              <a:gd name="connsiteY4" fmla="*/ 1854942 h 1967482"/>
              <a:gd name="connsiteX5" fmla="*/ 1141615 w 1766677"/>
              <a:gd name="connsiteY5" fmla="*/ 1797792 h 1967482"/>
              <a:gd name="connsiteX6" fmla="*/ 297065 w 1766677"/>
              <a:gd name="connsiteY6" fmla="*/ 1010392 h 1967482"/>
              <a:gd name="connsiteX7" fmla="*/ 4965 w 1766677"/>
              <a:gd name="connsiteY7" fmla="*/ 311892 h 1967482"/>
              <a:gd name="connsiteX8" fmla="*/ 131965 w 1766677"/>
              <a:gd name="connsiteY8" fmla="*/ 19792 h 1967482"/>
              <a:gd name="connsiteX0" fmla="*/ 131965 w 1755154"/>
              <a:gd name="connsiteY0" fmla="*/ 19792 h 1915424"/>
              <a:gd name="connsiteX1" fmla="*/ 500265 w 1755154"/>
              <a:gd name="connsiteY1" fmla="*/ 102342 h 1915424"/>
              <a:gd name="connsiteX2" fmla="*/ 716165 w 1755154"/>
              <a:gd name="connsiteY2" fmla="*/ 711942 h 1915424"/>
              <a:gd name="connsiteX3" fmla="*/ 1370215 w 1755154"/>
              <a:gd name="connsiteY3" fmla="*/ 1245342 h 1915424"/>
              <a:gd name="connsiteX4" fmla="*/ 1751215 w 1755154"/>
              <a:gd name="connsiteY4" fmla="*/ 1854942 h 1915424"/>
              <a:gd name="connsiteX5" fmla="*/ 1141615 w 1755154"/>
              <a:gd name="connsiteY5" fmla="*/ 1797792 h 1915424"/>
              <a:gd name="connsiteX6" fmla="*/ 297065 w 1755154"/>
              <a:gd name="connsiteY6" fmla="*/ 1010392 h 1915424"/>
              <a:gd name="connsiteX7" fmla="*/ 4965 w 1755154"/>
              <a:gd name="connsiteY7" fmla="*/ 311892 h 1915424"/>
              <a:gd name="connsiteX8" fmla="*/ 131965 w 1755154"/>
              <a:gd name="connsiteY8" fmla="*/ 19792 h 1915424"/>
              <a:gd name="connsiteX0" fmla="*/ 131965 w 1755432"/>
              <a:gd name="connsiteY0" fmla="*/ 19792 h 1915424"/>
              <a:gd name="connsiteX1" fmla="*/ 500265 w 1755432"/>
              <a:gd name="connsiteY1" fmla="*/ 102342 h 1915424"/>
              <a:gd name="connsiteX2" fmla="*/ 716165 w 1755432"/>
              <a:gd name="connsiteY2" fmla="*/ 711942 h 1915424"/>
              <a:gd name="connsiteX3" fmla="*/ 1370215 w 1755432"/>
              <a:gd name="connsiteY3" fmla="*/ 1245342 h 1915424"/>
              <a:gd name="connsiteX4" fmla="*/ 1751215 w 1755432"/>
              <a:gd name="connsiteY4" fmla="*/ 1854942 h 1915424"/>
              <a:gd name="connsiteX5" fmla="*/ 1141615 w 1755432"/>
              <a:gd name="connsiteY5" fmla="*/ 1797792 h 1915424"/>
              <a:gd name="connsiteX6" fmla="*/ 297065 w 1755432"/>
              <a:gd name="connsiteY6" fmla="*/ 1010392 h 1915424"/>
              <a:gd name="connsiteX7" fmla="*/ 4965 w 1755432"/>
              <a:gd name="connsiteY7" fmla="*/ 311892 h 1915424"/>
              <a:gd name="connsiteX8" fmla="*/ 131965 w 1755432"/>
              <a:gd name="connsiteY8" fmla="*/ 19792 h 1915424"/>
              <a:gd name="connsiteX0" fmla="*/ 131965 w 1698809"/>
              <a:gd name="connsiteY0" fmla="*/ 19792 h 1919656"/>
              <a:gd name="connsiteX1" fmla="*/ 500265 w 1698809"/>
              <a:gd name="connsiteY1" fmla="*/ 102342 h 1919656"/>
              <a:gd name="connsiteX2" fmla="*/ 716165 w 1698809"/>
              <a:gd name="connsiteY2" fmla="*/ 711942 h 1919656"/>
              <a:gd name="connsiteX3" fmla="*/ 1370215 w 1698809"/>
              <a:gd name="connsiteY3" fmla="*/ 1245342 h 1919656"/>
              <a:gd name="connsiteX4" fmla="*/ 1694065 w 1698809"/>
              <a:gd name="connsiteY4" fmla="*/ 1861292 h 1919656"/>
              <a:gd name="connsiteX5" fmla="*/ 1141615 w 1698809"/>
              <a:gd name="connsiteY5" fmla="*/ 1797792 h 1919656"/>
              <a:gd name="connsiteX6" fmla="*/ 297065 w 1698809"/>
              <a:gd name="connsiteY6" fmla="*/ 1010392 h 1919656"/>
              <a:gd name="connsiteX7" fmla="*/ 4965 w 1698809"/>
              <a:gd name="connsiteY7" fmla="*/ 311892 h 1919656"/>
              <a:gd name="connsiteX8" fmla="*/ 131965 w 1698809"/>
              <a:gd name="connsiteY8" fmla="*/ 19792 h 1919656"/>
              <a:gd name="connsiteX0" fmla="*/ 131965 w 1701426"/>
              <a:gd name="connsiteY0" fmla="*/ 19792 h 1919656"/>
              <a:gd name="connsiteX1" fmla="*/ 500265 w 1701426"/>
              <a:gd name="connsiteY1" fmla="*/ 102342 h 1919656"/>
              <a:gd name="connsiteX2" fmla="*/ 716165 w 1701426"/>
              <a:gd name="connsiteY2" fmla="*/ 711942 h 1919656"/>
              <a:gd name="connsiteX3" fmla="*/ 1370215 w 1701426"/>
              <a:gd name="connsiteY3" fmla="*/ 1245342 h 1919656"/>
              <a:gd name="connsiteX4" fmla="*/ 1694065 w 1701426"/>
              <a:gd name="connsiteY4" fmla="*/ 1861292 h 1919656"/>
              <a:gd name="connsiteX5" fmla="*/ 1141615 w 1701426"/>
              <a:gd name="connsiteY5" fmla="*/ 1797792 h 1919656"/>
              <a:gd name="connsiteX6" fmla="*/ 297065 w 1701426"/>
              <a:gd name="connsiteY6" fmla="*/ 1010392 h 1919656"/>
              <a:gd name="connsiteX7" fmla="*/ 4965 w 1701426"/>
              <a:gd name="connsiteY7" fmla="*/ 311892 h 1919656"/>
              <a:gd name="connsiteX8" fmla="*/ 131965 w 1701426"/>
              <a:gd name="connsiteY8" fmla="*/ 19792 h 1919656"/>
              <a:gd name="connsiteX0" fmla="*/ 131965 w 1699797"/>
              <a:gd name="connsiteY0" fmla="*/ 19792 h 1917858"/>
              <a:gd name="connsiteX1" fmla="*/ 500265 w 1699797"/>
              <a:gd name="connsiteY1" fmla="*/ 102342 h 1917858"/>
              <a:gd name="connsiteX2" fmla="*/ 716165 w 1699797"/>
              <a:gd name="connsiteY2" fmla="*/ 711942 h 1917858"/>
              <a:gd name="connsiteX3" fmla="*/ 1351165 w 1699797"/>
              <a:gd name="connsiteY3" fmla="*/ 1270742 h 1917858"/>
              <a:gd name="connsiteX4" fmla="*/ 1694065 w 1699797"/>
              <a:gd name="connsiteY4" fmla="*/ 1861292 h 1917858"/>
              <a:gd name="connsiteX5" fmla="*/ 1141615 w 1699797"/>
              <a:gd name="connsiteY5" fmla="*/ 1797792 h 1917858"/>
              <a:gd name="connsiteX6" fmla="*/ 297065 w 1699797"/>
              <a:gd name="connsiteY6" fmla="*/ 1010392 h 1917858"/>
              <a:gd name="connsiteX7" fmla="*/ 4965 w 1699797"/>
              <a:gd name="connsiteY7" fmla="*/ 311892 h 1917858"/>
              <a:gd name="connsiteX8" fmla="*/ 131965 w 1699797"/>
              <a:gd name="connsiteY8" fmla="*/ 19792 h 1917858"/>
              <a:gd name="connsiteX0" fmla="*/ 131965 w 1720561"/>
              <a:gd name="connsiteY0" fmla="*/ 19792 h 1961858"/>
              <a:gd name="connsiteX1" fmla="*/ 500265 w 1720561"/>
              <a:gd name="connsiteY1" fmla="*/ 102342 h 1961858"/>
              <a:gd name="connsiteX2" fmla="*/ 716165 w 1720561"/>
              <a:gd name="connsiteY2" fmla="*/ 711942 h 1961858"/>
              <a:gd name="connsiteX3" fmla="*/ 1351165 w 1720561"/>
              <a:gd name="connsiteY3" fmla="*/ 1270742 h 1961858"/>
              <a:gd name="connsiteX4" fmla="*/ 1694065 w 1720561"/>
              <a:gd name="connsiteY4" fmla="*/ 1861292 h 1961858"/>
              <a:gd name="connsiteX5" fmla="*/ 1141615 w 1720561"/>
              <a:gd name="connsiteY5" fmla="*/ 1797792 h 1961858"/>
              <a:gd name="connsiteX6" fmla="*/ 297065 w 1720561"/>
              <a:gd name="connsiteY6" fmla="*/ 1010392 h 1961858"/>
              <a:gd name="connsiteX7" fmla="*/ 4965 w 1720561"/>
              <a:gd name="connsiteY7" fmla="*/ 311892 h 1961858"/>
              <a:gd name="connsiteX8" fmla="*/ 131965 w 1720561"/>
              <a:gd name="connsiteY8" fmla="*/ 19792 h 1961858"/>
              <a:gd name="connsiteX0" fmla="*/ 131965 w 1720668"/>
              <a:gd name="connsiteY0" fmla="*/ 19792 h 1927071"/>
              <a:gd name="connsiteX1" fmla="*/ 500265 w 1720668"/>
              <a:gd name="connsiteY1" fmla="*/ 102342 h 1927071"/>
              <a:gd name="connsiteX2" fmla="*/ 716165 w 1720668"/>
              <a:gd name="connsiteY2" fmla="*/ 711942 h 1927071"/>
              <a:gd name="connsiteX3" fmla="*/ 1351165 w 1720668"/>
              <a:gd name="connsiteY3" fmla="*/ 1270742 h 1927071"/>
              <a:gd name="connsiteX4" fmla="*/ 1700415 w 1720668"/>
              <a:gd name="connsiteY4" fmla="*/ 1810492 h 1927071"/>
              <a:gd name="connsiteX5" fmla="*/ 1141615 w 1720668"/>
              <a:gd name="connsiteY5" fmla="*/ 1797792 h 1927071"/>
              <a:gd name="connsiteX6" fmla="*/ 297065 w 1720668"/>
              <a:gd name="connsiteY6" fmla="*/ 1010392 h 1927071"/>
              <a:gd name="connsiteX7" fmla="*/ 4965 w 1720668"/>
              <a:gd name="connsiteY7" fmla="*/ 311892 h 1927071"/>
              <a:gd name="connsiteX8" fmla="*/ 131965 w 1720668"/>
              <a:gd name="connsiteY8" fmla="*/ 19792 h 1927071"/>
              <a:gd name="connsiteX0" fmla="*/ 131965 w 1757148"/>
              <a:gd name="connsiteY0" fmla="*/ 19792 h 1919019"/>
              <a:gd name="connsiteX1" fmla="*/ 500265 w 1757148"/>
              <a:gd name="connsiteY1" fmla="*/ 102342 h 1919019"/>
              <a:gd name="connsiteX2" fmla="*/ 716165 w 1757148"/>
              <a:gd name="connsiteY2" fmla="*/ 711942 h 1919019"/>
              <a:gd name="connsiteX3" fmla="*/ 1351165 w 1757148"/>
              <a:gd name="connsiteY3" fmla="*/ 1270742 h 1919019"/>
              <a:gd name="connsiteX4" fmla="*/ 1738515 w 1757148"/>
              <a:gd name="connsiteY4" fmla="*/ 1797792 h 1919019"/>
              <a:gd name="connsiteX5" fmla="*/ 1141615 w 1757148"/>
              <a:gd name="connsiteY5" fmla="*/ 1797792 h 1919019"/>
              <a:gd name="connsiteX6" fmla="*/ 297065 w 1757148"/>
              <a:gd name="connsiteY6" fmla="*/ 1010392 h 1919019"/>
              <a:gd name="connsiteX7" fmla="*/ 4965 w 1757148"/>
              <a:gd name="connsiteY7" fmla="*/ 311892 h 1919019"/>
              <a:gd name="connsiteX8" fmla="*/ 131965 w 1757148"/>
              <a:gd name="connsiteY8" fmla="*/ 19792 h 1919019"/>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53035"/>
              <a:gd name="connsiteY0" fmla="*/ 19792 h 1871461"/>
              <a:gd name="connsiteX1" fmla="*/ 500265 w 1753035"/>
              <a:gd name="connsiteY1" fmla="*/ 102342 h 1871461"/>
              <a:gd name="connsiteX2" fmla="*/ 716165 w 1753035"/>
              <a:gd name="connsiteY2" fmla="*/ 711942 h 1871461"/>
              <a:gd name="connsiteX3" fmla="*/ 1351165 w 1753035"/>
              <a:gd name="connsiteY3" fmla="*/ 1270742 h 1871461"/>
              <a:gd name="connsiteX4" fmla="*/ 1551190 w 1753035"/>
              <a:gd name="connsiteY4" fmla="*/ 1445368 h 1871461"/>
              <a:gd name="connsiteX5" fmla="*/ 1738515 w 1753035"/>
              <a:gd name="connsiteY5" fmla="*/ 1797792 h 1871461"/>
              <a:gd name="connsiteX6" fmla="*/ 1141615 w 1753035"/>
              <a:gd name="connsiteY6" fmla="*/ 1797792 h 1871461"/>
              <a:gd name="connsiteX7" fmla="*/ 297065 w 1753035"/>
              <a:gd name="connsiteY7" fmla="*/ 1010392 h 1871461"/>
              <a:gd name="connsiteX8" fmla="*/ 4965 w 1753035"/>
              <a:gd name="connsiteY8" fmla="*/ 311892 h 1871461"/>
              <a:gd name="connsiteX9" fmla="*/ 131965 w 1753035"/>
              <a:gd name="connsiteY9" fmla="*/ 19792 h 1871461"/>
              <a:gd name="connsiteX0" fmla="*/ 131965 w 1749546"/>
              <a:gd name="connsiteY0" fmla="*/ 19792 h 1870670"/>
              <a:gd name="connsiteX1" fmla="*/ 500265 w 1749546"/>
              <a:gd name="connsiteY1" fmla="*/ 102342 h 1870670"/>
              <a:gd name="connsiteX2" fmla="*/ 716165 w 1749546"/>
              <a:gd name="connsiteY2" fmla="*/ 711942 h 1870670"/>
              <a:gd name="connsiteX3" fmla="*/ 1351165 w 1749546"/>
              <a:gd name="connsiteY3" fmla="*/ 1270742 h 1870670"/>
              <a:gd name="connsiteX4" fmla="*/ 1516265 w 1749546"/>
              <a:gd name="connsiteY4" fmla="*/ 1461243 h 1870670"/>
              <a:gd name="connsiteX5" fmla="*/ 1738515 w 1749546"/>
              <a:gd name="connsiteY5" fmla="*/ 1797792 h 1870670"/>
              <a:gd name="connsiteX6" fmla="*/ 1141615 w 1749546"/>
              <a:gd name="connsiteY6" fmla="*/ 1797792 h 1870670"/>
              <a:gd name="connsiteX7" fmla="*/ 297065 w 1749546"/>
              <a:gd name="connsiteY7" fmla="*/ 1010392 h 1870670"/>
              <a:gd name="connsiteX8" fmla="*/ 4965 w 1749546"/>
              <a:gd name="connsiteY8" fmla="*/ 311892 h 1870670"/>
              <a:gd name="connsiteX9" fmla="*/ 131965 w 1749546"/>
              <a:gd name="connsiteY9" fmla="*/ 19792 h 1870670"/>
              <a:gd name="connsiteX0" fmla="*/ 131965 w 1750975"/>
              <a:gd name="connsiteY0" fmla="*/ 19792 h 1870670"/>
              <a:gd name="connsiteX1" fmla="*/ 500265 w 1750975"/>
              <a:gd name="connsiteY1" fmla="*/ 102342 h 1870670"/>
              <a:gd name="connsiteX2" fmla="*/ 716165 w 1750975"/>
              <a:gd name="connsiteY2" fmla="*/ 711942 h 1870670"/>
              <a:gd name="connsiteX3" fmla="*/ 1351165 w 1750975"/>
              <a:gd name="connsiteY3" fmla="*/ 1270742 h 1870670"/>
              <a:gd name="connsiteX4" fmla="*/ 1516265 w 1750975"/>
              <a:gd name="connsiteY4" fmla="*/ 1461243 h 1870670"/>
              <a:gd name="connsiteX5" fmla="*/ 1738515 w 1750975"/>
              <a:gd name="connsiteY5" fmla="*/ 1797792 h 1870670"/>
              <a:gd name="connsiteX6" fmla="*/ 1141615 w 1750975"/>
              <a:gd name="connsiteY6" fmla="*/ 1797792 h 1870670"/>
              <a:gd name="connsiteX7" fmla="*/ 297065 w 1750975"/>
              <a:gd name="connsiteY7" fmla="*/ 1010392 h 1870670"/>
              <a:gd name="connsiteX8" fmla="*/ 4965 w 1750975"/>
              <a:gd name="connsiteY8" fmla="*/ 311892 h 1870670"/>
              <a:gd name="connsiteX9" fmla="*/ 131965 w 1750975"/>
              <a:gd name="connsiteY9" fmla="*/ 19792 h 1870670"/>
              <a:gd name="connsiteX0" fmla="*/ 131965 w 1750950"/>
              <a:gd name="connsiteY0" fmla="*/ 19792 h 1870670"/>
              <a:gd name="connsiteX1" fmla="*/ 500265 w 1750950"/>
              <a:gd name="connsiteY1" fmla="*/ 102342 h 1870670"/>
              <a:gd name="connsiteX2" fmla="*/ 716165 w 1750950"/>
              <a:gd name="connsiteY2" fmla="*/ 711942 h 1870670"/>
              <a:gd name="connsiteX3" fmla="*/ 1159078 w 1750950"/>
              <a:gd name="connsiteY3" fmla="*/ 1159617 h 1870670"/>
              <a:gd name="connsiteX4" fmla="*/ 1516265 w 1750950"/>
              <a:gd name="connsiteY4" fmla="*/ 1461243 h 1870670"/>
              <a:gd name="connsiteX5" fmla="*/ 1738515 w 1750950"/>
              <a:gd name="connsiteY5" fmla="*/ 1797792 h 1870670"/>
              <a:gd name="connsiteX6" fmla="*/ 1141615 w 1750950"/>
              <a:gd name="connsiteY6" fmla="*/ 1797792 h 1870670"/>
              <a:gd name="connsiteX7" fmla="*/ 297065 w 1750950"/>
              <a:gd name="connsiteY7" fmla="*/ 1010392 h 1870670"/>
              <a:gd name="connsiteX8" fmla="*/ 4965 w 1750950"/>
              <a:gd name="connsiteY8" fmla="*/ 311892 h 1870670"/>
              <a:gd name="connsiteX9" fmla="*/ 131965 w 1750950"/>
              <a:gd name="connsiteY9" fmla="*/ 19792 h 1870670"/>
              <a:gd name="connsiteX0" fmla="*/ 131965 w 1738540"/>
              <a:gd name="connsiteY0" fmla="*/ 19792 h 1879674"/>
              <a:gd name="connsiteX1" fmla="*/ 500265 w 1738540"/>
              <a:gd name="connsiteY1" fmla="*/ 102342 h 1879674"/>
              <a:gd name="connsiteX2" fmla="*/ 716165 w 1738540"/>
              <a:gd name="connsiteY2" fmla="*/ 711942 h 1879674"/>
              <a:gd name="connsiteX3" fmla="*/ 1159078 w 1738540"/>
              <a:gd name="connsiteY3" fmla="*/ 1159617 h 1879674"/>
              <a:gd name="connsiteX4" fmla="*/ 1516265 w 1738540"/>
              <a:gd name="connsiteY4" fmla="*/ 1461243 h 1879674"/>
              <a:gd name="connsiteX5" fmla="*/ 1738515 w 1738540"/>
              <a:gd name="connsiteY5" fmla="*/ 1797792 h 1879674"/>
              <a:gd name="connsiteX6" fmla="*/ 1141615 w 1738540"/>
              <a:gd name="connsiteY6" fmla="*/ 1797792 h 1879674"/>
              <a:gd name="connsiteX7" fmla="*/ 297065 w 1738540"/>
              <a:gd name="connsiteY7" fmla="*/ 1010392 h 1879674"/>
              <a:gd name="connsiteX8" fmla="*/ 4965 w 1738540"/>
              <a:gd name="connsiteY8" fmla="*/ 311892 h 1879674"/>
              <a:gd name="connsiteX9" fmla="*/ 131965 w 1738540"/>
              <a:gd name="connsiteY9" fmla="*/ 19792 h 1879674"/>
              <a:gd name="connsiteX0" fmla="*/ 131965 w 1729017"/>
              <a:gd name="connsiteY0" fmla="*/ 19792 h 1875130"/>
              <a:gd name="connsiteX1" fmla="*/ 500265 w 1729017"/>
              <a:gd name="connsiteY1" fmla="*/ 102342 h 1875130"/>
              <a:gd name="connsiteX2" fmla="*/ 716165 w 1729017"/>
              <a:gd name="connsiteY2" fmla="*/ 711942 h 1875130"/>
              <a:gd name="connsiteX3" fmla="*/ 1159078 w 1729017"/>
              <a:gd name="connsiteY3" fmla="*/ 1159617 h 1875130"/>
              <a:gd name="connsiteX4" fmla="*/ 1516265 w 1729017"/>
              <a:gd name="connsiteY4" fmla="*/ 1461243 h 1875130"/>
              <a:gd name="connsiteX5" fmla="*/ 1728990 w 1729017"/>
              <a:gd name="connsiteY5" fmla="*/ 1788267 h 1875130"/>
              <a:gd name="connsiteX6" fmla="*/ 1141615 w 1729017"/>
              <a:gd name="connsiteY6" fmla="*/ 1797792 h 1875130"/>
              <a:gd name="connsiteX7" fmla="*/ 297065 w 1729017"/>
              <a:gd name="connsiteY7" fmla="*/ 1010392 h 1875130"/>
              <a:gd name="connsiteX8" fmla="*/ 4965 w 1729017"/>
              <a:gd name="connsiteY8" fmla="*/ 311892 h 1875130"/>
              <a:gd name="connsiteX9" fmla="*/ 131965 w 1729017"/>
              <a:gd name="connsiteY9" fmla="*/ 19792 h 1875130"/>
              <a:gd name="connsiteX0" fmla="*/ 131965 w 1749299"/>
              <a:gd name="connsiteY0" fmla="*/ 19792 h 1864457"/>
              <a:gd name="connsiteX1" fmla="*/ 500265 w 1749299"/>
              <a:gd name="connsiteY1" fmla="*/ 102342 h 1864457"/>
              <a:gd name="connsiteX2" fmla="*/ 716165 w 1749299"/>
              <a:gd name="connsiteY2" fmla="*/ 711942 h 1864457"/>
              <a:gd name="connsiteX3" fmla="*/ 1159078 w 1749299"/>
              <a:gd name="connsiteY3" fmla="*/ 1159617 h 1864457"/>
              <a:gd name="connsiteX4" fmla="*/ 1571828 w 1749299"/>
              <a:gd name="connsiteY4" fmla="*/ 1508868 h 1864457"/>
              <a:gd name="connsiteX5" fmla="*/ 1728990 w 1749299"/>
              <a:gd name="connsiteY5" fmla="*/ 1788267 h 1864457"/>
              <a:gd name="connsiteX6" fmla="*/ 1141615 w 1749299"/>
              <a:gd name="connsiteY6" fmla="*/ 1797792 h 1864457"/>
              <a:gd name="connsiteX7" fmla="*/ 297065 w 1749299"/>
              <a:gd name="connsiteY7" fmla="*/ 1010392 h 1864457"/>
              <a:gd name="connsiteX8" fmla="*/ 4965 w 1749299"/>
              <a:gd name="connsiteY8" fmla="*/ 311892 h 1864457"/>
              <a:gd name="connsiteX9" fmla="*/ 131965 w 1749299"/>
              <a:gd name="connsiteY9" fmla="*/ 19792 h 1864457"/>
              <a:gd name="connsiteX0" fmla="*/ 131965 w 1750889"/>
              <a:gd name="connsiteY0" fmla="*/ 19792 h 1864457"/>
              <a:gd name="connsiteX1" fmla="*/ 500265 w 1750889"/>
              <a:gd name="connsiteY1" fmla="*/ 102342 h 1864457"/>
              <a:gd name="connsiteX2" fmla="*/ 716165 w 1750889"/>
              <a:gd name="connsiteY2" fmla="*/ 711942 h 1864457"/>
              <a:gd name="connsiteX3" fmla="*/ 1159078 w 1750889"/>
              <a:gd name="connsiteY3" fmla="*/ 1159617 h 1864457"/>
              <a:gd name="connsiteX4" fmla="*/ 1571828 w 1750889"/>
              <a:gd name="connsiteY4" fmla="*/ 1508868 h 1864457"/>
              <a:gd name="connsiteX5" fmla="*/ 1728990 w 1750889"/>
              <a:gd name="connsiteY5" fmla="*/ 1788267 h 1864457"/>
              <a:gd name="connsiteX6" fmla="*/ 1141615 w 1750889"/>
              <a:gd name="connsiteY6" fmla="*/ 1797792 h 1864457"/>
              <a:gd name="connsiteX7" fmla="*/ 297065 w 1750889"/>
              <a:gd name="connsiteY7" fmla="*/ 1010392 h 1864457"/>
              <a:gd name="connsiteX8" fmla="*/ 4965 w 1750889"/>
              <a:gd name="connsiteY8" fmla="*/ 311892 h 1864457"/>
              <a:gd name="connsiteX9" fmla="*/ 131965 w 1750889"/>
              <a:gd name="connsiteY9" fmla="*/ 19792 h 1864457"/>
              <a:gd name="connsiteX0" fmla="*/ 131965 w 1752692"/>
              <a:gd name="connsiteY0" fmla="*/ 19792 h 1865172"/>
              <a:gd name="connsiteX1" fmla="*/ 500265 w 1752692"/>
              <a:gd name="connsiteY1" fmla="*/ 102342 h 1865172"/>
              <a:gd name="connsiteX2" fmla="*/ 716165 w 1752692"/>
              <a:gd name="connsiteY2" fmla="*/ 711942 h 1865172"/>
              <a:gd name="connsiteX3" fmla="*/ 1159078 w 1752692"/>
              <a:gd name="connsiteY3" fmla="*/ 1159617 h 1865172"/>
              <a:gd name="connsiteX4" fmla="*/ 1581353 w 1752692"/>
              <a:gd name="connsiteY4" fmla="*/ 1492993 h 1865172"/>
              <a:gd name="connsiteX5" fmla="*/ 1728990 w 1752692"/>
              <a:gd name="connsiteY5" fmla="*/ 1788267 h 1865172"/>
              <a:gd name="connsiteX6" fmla="*/ 1141615 w 1752692"/>
              <a:gd name="connsiteY6" fmla="*/ 1797792 h 1865172"/>
              <a:gd name="connsiteX7" fmla="*/ 297065 w 1752692"/>
              <a:gd name="connsiteY7" fmla="*/ 1010392 h 1865172"/>
              <a:gd name="connsiteX8" fmla="*/ 4965 w 1752692"/>
              <a:gd name="connsiteY8" fmla="*/ 311892 h 1865172"/>
              <a:gd name="connsiteX9" fmla="*/ 131965 w 1752692"/>
              <a:gd name="connsiteY9" fmla="*/ 19792 h 1865172"/>
              <a:gd name="connsiteX0" fmla="*/ 131965 w 1754602"/>
              <a:gd name="connsiteY0" fmla="*/ 19792 h 1865172"/>
              <a:gd name="connsiteX1" fmla="*/ 500265 w 1754602"/>
              <a:gd name="connsiteY1" fmla="*/ 102342 h 1865172"/>
              <a:gd name="connsiteX2" fmla="*/ 716165 w 1754602"/>
              <a:gd name="connsiteY2" fmla="*/ 711942 h 1865172"/>
              <a:gd name="connsiteX3" fmla="*/ 1159078 w 1754602"/>
              <a:gd name="connsiteY3" fmla="*/ 1159617 h 1865172"/>
              <a:gd name="connsiteX4" fmla="*/ 1581353 w 1754602"/>
              <a:gd name="connsiteY4" fmla="*/ 1492993 h 1865172"/>
              <a:gd name="connsiteX5" fmla="*/ 1728990 w 1754602"/>
              <a:gd name="connsiteY5" fmla="*/ 1788267 h 1865172"/>
              <a:gd name="connsiteX6" fmla="*/ 1141615 w 1754602"/>
              <a:gd name="connsiteY6" fmla="*/ 1797792 h 1865172"/>
              <a:gd name="connsiteX7" fmla="*/ 297065 w 1754602"/>
              <a:gd name="connsiteY7" fmla="*/ 1010392 h 1865172"/>
              <a:gd name="connsiteX8" fmla="*/ 4965 w 1754602"/>
              <a:gd name="connsiteY8" fmla="*/ 311892 h 1865172"/>
              <a:gd name="connsiteX9" fmla="*/ 131965 w 1754602"/>
              <a:gd name="connsiteY9" fmla="*/ 19792 h 1865172"/>
              <a:gd name="connsiteX0" fmla="*/ 131965 w 1741708"/>
              <a:gd name="connsiteY0" fmla="*/ 19792 h 1874466"/>
              <a:gd name="connsiteX1" fmla="*/ 500265 w 1741708"/>
              <a:gd name="connsiteY1" fmla="*/ 102342 h 1874466"/>
              <a:gd name="connsiteX2" fmla="*/ 716165 w 1741708"/>
              <a:gd name="connsiteY2" fmla="*/ 711942 h 1874466"/>
              <a:gd name="connsiteX3" fmla="*/ 1159078 w 1741708"/>
              <a:gd name="connsiteY3" fmla="*/ 1159617 h 1874466"/>
              <a:gd name="connsiteX4" fmla="*/ 1581353 w 1741708"/>
              <a:gd name="connsiteY4" fmla="*/ 1492993 h 1874466"/>
              <a:gd name="connsiteX5" fmla="*/ 1728990 w 1741708"/>
              <a:gd name="connsiteY5" fmla="*/ 1788267 h 1874466"/>
              <a:gd name="connsiteX6" fmla="*/ 1141615 w 1741708"/>
              <a:gd name="connsiteY6" fmla="*/ 1797792 h 1874466"/>
              <a:gd name="connsiteX7" fmla="*/ 297065 w 1741708"/>
              <a:gd name="connsiteY7" fmla="*/ 1010392 h 1874466"/>
              <a:gd name="connsiteX8" fmla="*/ 4965 w 1741708"/>
              <a:gd name="connsiteY8" fmla="*/ 311892 h 1874466"/>
              <a:gd name="connsiteX9" fmla="*/ 131965 w 1741708"/>
              <a:gd name="connsiteY9" fmla="*/ 19792 h 1874466"/>
              <a:gd name="connsiteX0" fmla="*/ 131965 w 1716993"/>
              <a:gd name="connsiteY0" fmla="*/ 19792 h 1879750"/>
              <a:gd name="connsiteX1" fmla="*/ 500265 w 1716993"/>
              <a:gd name="connsiteY1" fmla="*/ 102342 h 1879750"/>
              <a:gd name="connsiteX2" fmla="*/ 716165 w 1716993"/>
              <a:gd name="connsiteY2" fmla="*/ 711942 h 1879750"/>
              <a:gd name="connsiteX3" fmla="*/ 1159078 w 1716993"/>
              <a:gd name="connsiteY3" fmla="*/ 1159617 h 1879750"/>
              <a:gd name="connsiteX4" fmla="*/ 1581353 w 1716993"/>
              <a:gd name="connsiteY4" fmla="*/ 1492993 h 1879750"/>
              <a:gd name="connsiteX5" fmla="*/ 1705177 w 1716993"/>
              <a:gd name="connsiteY5" fmla="*/ 1799380 h 1879750"/>
              <a:gd name="connsiteX6" fmla="*/ 1141615 w 1716993"/>
              <a:gd name="connsiteY6" fmla="*/ 1797792 h 1879750"/>
              <a:gd name="connsiteX7" fmla="*/ 297065 w 1716993"/>
              <a:gd name="connsiteY7" fmla="*/ 1010392 h 1879750"/>
              <a:gd name="connsiteX8" fmla="*/ 4965 w 1716993"/>
              <a:gd name="connsiteY8" fmla="*/ 311892 h 1879750"/>
              <a:gd name="connsiteX9" fmla="*/ 131965 w 1716993"/>
              <a:gd name="connsiteY9" fmla="*/ 19792 h 1879750"/>
              <a:gd name="connsiteX0" fmla="*/ 131965 w 1728345"/>
              <a:gd name="connsiteY0" fmla="*/ 19792 h 1894930"/>
              <a:gd name="connsiteX1" fmla="*/ 500265 w 1728345"/>
              <a:gd name="connsiteY1" fmla="*/ 102342 h 1894930"/>
              <a:gd name="connsiteX2" fmla="*/ 716165 w 1728345"/>
              <a:gd name="connsiteY2" fmla="*/ 711942 h 1894930"/>
              <a:gd name="connsiteX3" fmla="*/ 1159078 w 1728345"/>
              <a:gd name="connsiteY3" fmla="*/ 1159617 h 1894930"/>
              <a:gd name="connsiteX4" fmla="*/ 1581353 w 1728345"/>
              <a:gd name="connsiteY4" fmla="*/ 1492993 h 1894930"/>
              <a:gd name="connsiteX5" fmla="*/ 1705177 w 1728345"/>
              <a:gd name="connsiteY5" fmla="*/ 1799380 h 1894930"/>
              <a:gd name="connsiteX6" fmla="*/ 1141615 w 1728345"/>
              <a:gd name="connsiteY6" fmla="*/ 1797792 h 1894930"/>
              <a:gd name="connsiteX7" fmla="*/ 297065 w 1728345"/>
              <a:gd name="connsiteY7" fmla="*/ 1010392 h 1894930"/>
              <a:gd name="connsiteX8" fmla="*/ 4965 w 1728345"/>
              <a:gd name="connsiteY8" fmla="*/ 311892 h 1894930"/>
              <a:gd name="connsiteX9" fmla="*/ 131965 w 1728345"/>
              <a:gd name="connsiteY9" fmla="*/ 19792 h 1894930"/>
              <a:gd name="connsiteX0" fmla="*/ 131965 w 1732065"/>
              <a:gd name="connsiteY0" fmla="*/ 19792 h 1869643"/>
              <a:gd name="connsiteX1" fmla="*/ 500265 w 1732065"/>
              <a:gd name="connsiteY1" fmla="*/ 102342 h 1869643"/>
              <a:gd name="connsiteX2" fmla="*/ 716165 w 1732065"/>
              <a:gd name="connsiteY2" fmla="*/ 711942 h 1869643"/>
              <a:gd name="connsiteX3" fmla="*/ 1159078 w 1732065"/>
              <a:gd name="connsiteY3" fmla="*/ 1159617 h 1869643"/>
              <a:gd name="connsiteX4" fmla="*/ 1592466 w 1732065"/>
              <a:gd name="connsiteY4" fmla="*/ 1496168 h 1869643"/>
              <a:gd name="connsiteX5" fmla="*/ 1705177 w 1732065"/>
              <a:gd name="connsiteY5" fmla="*/ 1799380 h 1869643"/>
              <a:gd name="connsiteX6" fmla="*/ 1141615 w 1732065"/>
              <a:gd name="connsiteY6" fmla="*/ 1797792 h 1869643"/>
              <a:gd name="connsiteX7" fmla="*/ 297065 w 1732065"/>
              <a:gd name="connsiteY7" fmla="*/ 1010392 h 1869643"/>
              <a:gd name="connsiteX8" fmla="*/ 4965 w 1732065"/>
              <a:gd name="connsiteY8" fmla="*/ 311892 h 1869643"/>
              <a:gd name="connsiteX9" fmla="*/ 131965 w 1732065"/>
              <a:gd name="connsiteY9" fmla="*/ 19792 h 1869643"/>
              <a:gd name="connsiteX0" fmla="*/ 131965 w 1738988"/>
              <a:gd name="connsiteY0" fmla="*/ 19792 h 1869643"/>
              <a:gd name="connsiteX1" fmla="*/ 500265 w 1738988"/>
              <a:gd name="connsiteY1" fmla="*/ 102342 h 1869643"/>
              <a:gd name="connsiteX2" fmla="*/ 716165 w 1738988"/>
              <a:gd name="connsiteY2" fmla="*/ 711942 h 1869643"/>
              <a:gd name="connsiteX3" fmla="*/ 1159078 w 1738988"/>
              <a:gd name="connsiteY3" fmla="*/ 1159617 h 1869643"/>
              <a:gd name="connsiteX4" fmla="*/ 1592466 w 1738988"/>
              <a:gd name="connsiteY4" fmla="*/ 1496168 h 1869643"/>
              <a:gd name="connsiteX5" fmla="*/ 1705177 w 1738988"/>
              <a:gd name="connsiteY5" fmla="*/ 1799380 h 1869643"/>
              <a:gd name="connsiteX6" fmla="*/ 1141615 w 1738988"/>
              <a:gd name="connsiteY6" fmla="*/ 1797792 h 1869643"/>
              <a:gd name="connsiteX7" fmla="*/ 297065 w 1738988"/>
              <a:gd name="connsiteY7" fmla="*/ 1010392 h 1869643"/>
              <a:gd name="connsiteX8" fmla="*/ 4965 w 1738988"/>
              <a:gd name="connsiteY8" fmla="*/ 311892 h 1869643"/>
              <a:gd name="connsiteX9" fmla="*/ 131965 w 1738988"/>
              <a:gd name="connsiteY9" fmla="*/ 19792 h 1869643"/>
              <a:gd name="connsiteX0" fmla="*/ 131965 w 1733374"/>
              <a:gd name="connsiteY0" fmla="*/ 19792 h 1873956"/>
              <a:gd name="connsiteX1" fmla="*/ 500265 w 1733374"/>
              <a:gd name="connsiteY1" fmla="*/ 102342 h 1873956"/>
              <a:gd name="connsiteX2" fmla="*/ 716165 w 1733374"/>
              <a:gd name="connsiteY2" fmla="*/ 711942 h 1873956"/>
              <a:gd name="connsiteX3" fmla="*/ 1159078 w 1733374"/>
              <a:gd name="connsiteY3" fmla="*/ 1159617 h 1873956"/>
              <a:gd name="connsiteX4" fmla="*/ 1592466 w 1733374"/>
              <a:gd name="connsiteY4" fmla="*/ 1496168 h 1873956"/>
              <a:gd name="connsiteX5" fmla="*/ 1705177 w 1733374"/>
              <a:gd name="connsiteY5" fmla="*/ 1799380 h 1873956"/>
              <a:gd name="connsiteX6" fmla="*/ 1141615 w 1733374"/>
              <a:gd name="connsiteY6" fmla="*/ 1797792 h 1873956"/>
              <a:gd name="connsiteX7" fmla="*/ 297065 w 1733374"/>
              <a:gd name="connsiteY7" fmla="*/ 1010392 h 1873956"/>
              <a:gd name="connsiteX8" fmla="*/ 4965 w 1733374"/>
              <a:gd name="connsiteY8" fmla="*/ 311892 h 1873956"/>
              <a:gd name="connsiteX9" fmla="*/ 131965 w 1733374"/>
              <a:gd name="connsiteY9" fmla="*/ 19792 h 1873956"/>
              <a:gd name="connsiteX0" fmla="*/ 131965 w 1702317"/>
              <a:gd name="connsiteY0" fmla="*/ 19792 h 1882394"/>
              <a:gd name="connsiteX1" fmla="*/ 500265 w 1702317"/>
              <a:gd name="connsiteY1" fmla="*/ 102342 h 1882394"/>
              <a:gd name="connsiteX2" fmla="*/ 716165 w 1702317"/>
              <a:gd name="connsiteY2" fmla="*/ 711942 h 1882394"/>
              <a:gd name="connsiteX3" fmla="*/ 1159078 w 1702317"/>
              <a:gd name="connsiteY3" fmla="*/ 1159617 h 1882394"/>
              <a:gd name="connsiteX4" fmla="*/ 1592466 w 1702317"/>
              <a:gd name="connsiteY4" fmla="*/ 1496168 h 1882394"/>
              <a:gd name="connsiteX5" fmla="*/ 1676602 w 1702317"/>
              <a:gd name="connsiteY5" fmla="*/ 1816843 h 1882394"/>
              <a:gd name="connsiteX6" fmla="*/ 1141615 w 1702317"/>
              <a:gd name="connsiteY6" fmla="*/ 1797792 h 1882394"/>
              <a:gd name="connsiteX7" fmla="*/ 297065 w 1702317"/>
              <a:gd name="connsiteY7" fmla="*/ 1010392 h 1882394"/>
              <a:gd name="connsiteX8" fmla="*/ 4965 w 1702317"/>
              <a:gd name="connsiteY8" fmla="*/ 311892 h 1882394"/>
              <a:gd name="connsiteX9" fmla="*/ 131965 w 1702317"/>
              <a:gd name="connsiteY9" fmla="*/ 19792 h 1882394"/>
              <a:gd name="connsiteX0" fmla="*/ 131965 w 1703077"/>
              <a:gd name="connsiteY0" fmla="*/ 19792 h 1882394"/>
              <a:gd name="connsiteX1" fmla="*/ 500265 w 1703077"/>
              <a:gd name="connsiteY1" fmla="*/ 102342 h 1882394"/>
              <a:gd name="connsiteX2" fmla="*/ 716165 w 1703077"/>
              <a:gd name="connsiteY2" fmla="*/ 711942 h 1882394"/>
              <a:gd name="connsiteX3" fmla="*/ 1133678 w 1703077"/>
              <a:gd name="connsiteY3" fmla="*/ 1200892 h 1882394"/>
              <a:gd name="connsiteX4" fmla="*/ 1592466 w 1703077"/>
              <a:gd name="connsiteY4" fmla="*/ 1496168 h 1882394"/>
              <a:gd name="connsiteX5" fmla="*/ 1676602 w 1703077"/>
              <a:gd name="connsiteY5" fmla="*/ 1816843 h 1882394"/>
              <a:gd name="connsiteX6" fmla="*/ 1141615 w 1703077"/>
              <a:gd name="connsiteY6" fmla="*/ 1797792 h 1882394"/>
              <a:gd name="connsiteX7" fmla="*/ 297065 w 1703077"/>
              <a:gd name="connsiteY7" fmla="*/ 1010392 h 1882394"/>
              <a:gd name="connsiteX8" fmla="*/ 4965 w 1703077"/>
              <a:gd name="connsiteY8" fmla="*/ 311892 h 1882394"/>
              <a:gd name="connsiteX9" fmla="*/ 131965 w 1703077"/>
              <a:gd name="connsiteY9" fmla="*/ 19792 h 1882394"/>
              <a:gd name="connsiteX0" fmla="*/ 131965 w 1707391"/>
              <a:gd name="connsiteY0" fmla="*/ 19792 h 1882394"/>
              <a:gd name="connsiteX1" fmla="*/ 500265 w 1707391"/>
              <a:gd name="connsiteY1" fmla="*/ 102342 h 1882394"/>
              <a:gd name="connsiteX2" fmla="*/ 716165 w 1707391"/>
              <a:gd name="connsiteY2" fmla="*/ 711942 h 1882394"/>
              <a:gd name="connsiteX3" fmla="*/ 1133678 w 1707391"/>
              <a:gd name="connsiteY3" fmla="*/ 1200892 h 1882394"/>
              <a:gd name="connsiteX4" fmla="*/ 1592466 w 1707391"/>
              <a:gd name="connsiteY4" fmla="*/ 1496168 h 1882394"/>
              <a:gd name="connsiteX5" fmla="*/ 1676602 w 1707391"/>
              <a:gd name="connsiteY5" fmla="*/ 1816843 h 1882394"/>
              <a:gd name="connsiteX6" fmla="*/ 1141615 w 1707391"/>
              <a:gd name="connsiteY6" fmla="*/ 1797792 h 1882394"/>
              <a:gd name="connsiteX7" fmla="*/ 297065 w 1707391"/>
              <a:gd name="connsiteY7" fmla="*/ 1010392 h 1882394"/>
              <a:gd name="connsiteX8" fmla="*/ 4965 w 1707391"/>
              <a:gd name="connsiteY8" fmla="*/ 311892 h 1882394"/>
              <a:gd name="connsiteX9" fmla="*/ 131965 w 1707391"/>
              <a:gd name="connsiteY9" fmla="*/ 19792 h 1882394"/>
              <a:gd name="connsiteX0" fmla="*/ 131965 w 1701747"/>
              <a:gd name="connsiteY0" fmla="*/ 19792 h 1882942"/>
              <a:gd name="connsiteX1" fmla="*/ 500265 w 1701747"/>
              <a:gd name="connsiteY1" fmla="*/ 102342 h 1882942"/>
              <a:gd name="connsiteX2" fmla="*/ 716165 w 1701747"/>
              <a:gd name="connsiteY2" fmla="*/ 711942 h 1882942"/>
              <a:gd name="connsiteX3" fmla="*/ 1133678 w 1701747"/>
              <a:gd name="connsiteY3" fmla="*/ 1200892 h 1882942"/>
              <a:gd name="connsiteX4" fmla="*/ 1592466 w 1701747"/>
              <a:gd name="connsiteY4" fmla="*/ 1496168 h 1882942"/>
              <a:gd name="connsiteX5" fmla="*/ 1676602 w 1701747"/>
              <a:gd name="connsiteY5" fmla="*/ 1816843 h 1882942"/>
              <a:gd name="connsiteX6" fmla="*/ 1141615 w 1701747"/>
              <a:gd name="connsiteY6" fmla="*/ 1797792 h 1882942"/>
              <a:gd name="connsiteX7" fmla="*/ 297065 w 1701747"/>
              <a:gd name="connsiteY7" fmla="*/ 1010392 h 1882942"/>
              <a:gd name="connsiteX8" fmla="*/ 4965 w 1701747"/>
              <a:gd name="connsiteY8" fmla="*/ 311892 h 1882942"/>
              <a:gd name="connsiteX9" fmla="*/ 131965 w 1701747"/>
              <a:gd name="connsiteY9" fmla="*/ 19792 h 1882942"/>
              <a:gd name="connsiteX0" fmla="*/ 131965 w 1724835"/>
              <a:gd name="connsiteY0" fmla="*/ 19792 h 1884583"/>
              <a:gd name="connsiteX1" fmla="*/ 500265 w 1724835"/>
              <a:gd name="connsiteY1" fmla="*/ 102342 h 1884583"/>
              <a:gd name="connsiteX2" fmla="*/ 716165 w 1724835"/>
              <a:gd name="connsiteY2" fmla="*/ 711942 h 1884583"/>
              <a:gd name="connsiteX3" fmla="*/ 1133678 w 1724835"/>
              <a:gd name="connsiteY3" fmla="*/ 1200892 h 1884583"/>
              <a:gd name="connsiteX4" fmla="*/ 1592466 w 1724835"/>
              <a:gd name="connsiteY4" fmla="*/ 1496168 h 1884583"/>
              <a:gd name="connsiteX5" fmla="*/ 1708352 w 1724835"/>
              <a:gd name="connsiteY5" fmla="*/ 1820018 h 1884583"/>
              <a:gd name="connsiteX6" fmla="*/ 1141615 w 1724835"/>
              <a:gd name="connsiteY6" fmla="*/ 1797792 h 1884583"/>
              <a:gd name="connsiteX7" fmla="*/ 297065 w 1724835"/>
              <a:gd name="connsiteY7" fmla="*/ 1010392 h 1884583"/>
              <a:gd name="connsiteX8" fmla="*/ 4965 w 1724835"/>
              <a:gd name="connsiteY8" fmla="*/ 311892 h 1884583"/>
              <a:gd name="connsiteX9" fmla="*/ 131965 w 1724835"/>
              <a:gd name="connsiteY9" fmla="*/ 19792 h 1884583"/>
              <a:gd name="connsiteX0" fmla="*/ 131965 w 1744865"/>
              <a:gd name="connsiteY0" fmla="*/ 19792 h 1885415"/>
              <a:gd name="connsiteX1" fmla="*/ 500265 w 1744865"/>
              <a:gd name="connsiteY1" fmla="*/ 102342 h 1885415"/>
              <a:gd name="connsiteX2" fmla="*/ 716165 w 1744865"/>
              <a:gd name="connsiteY2" fmla="*/ 711942 h 1885415"/>
              <a:gd name="connsiteX3" fmla="*/ 1133678 w 1744865"/>
              <a:gd name="connsiteY3" fmla="*/ 1200892 h 1885415"/>
              <a:gd name="connsiteX4" fmla="*/ 1592466 w 1744865"/>
              <a:gd name="connsiteY4" fmla="*/ 1496168 h 1885415"/>
              <a:gd name="connsiteX5" fmla="*/ 1730577 w 1744865"/>
              <a:gd name="connsiteY5" fmla="*/ 1821606 h 1885415"/>
              <a:gd name="connsiteX6" fmla="*/ 1141615 w 1744865"/>
              <a:gd name="connsiteY6" fmla="*/ 1797792 h 1885415"/>
              <a:gd name="connsiteX7" fmla="*/ 297065 w 1744865"/>
              <a:gd name="connsiteY7" fmla="*/ 1010392 h 1885415"/>
              <a:gd name="connsiteX8" fmla="*/ 4965 w 1744865"/>
              <a:gd name="connsiteY8" fmla="*/ 311892 h 1885415"/>
              <a:gd name="connsiteX9" fmla="*/ 131965 w 1744865"/>
              <a:gd name="connsiteY9" fmla="*/ 19792 h 1885415"/>
              <a:gd name="connsiteX0" fmla="*/ 131965 w 1766866"/>
              <a:gd name="connsiteY0" fmla="*/ 19792 h 1891456"/>
              <a:gd name="connsiteX1" fmla="*/ 500265 w 1766866"/>
              <a:gd name="connsiteY1" fmla="*/ 102342 h 1891456"/>
              <a:gd name="connsiteX2" fmla="*/ 716165 w 1766866"/>
              <a:gd name="connsiteY2" fmla="*/ 711942 h 1891456"/>
              <a:gd name="connsiteX3" fmla="*/ 1133678 w 1766866"/>
              <a:gd name="connsiteY3" fmla="*/ 1200892 h 1891456"/>
              <a:gd name="connsiteX4" fmla="*/ 1592466 w 1766866"/>
              <a:gd name="connsiteY4" fmla="*/ 1496168 h 1891456"/>
              <a:gd name="connsiteX5" fmla="*/ 1754390 w 1766866"/>
              <a:gd name="connsiteY5" fmla="*/ 1832719 h 1891456"/>
              <a:gd name="connsiteX6" fmla="*/ 1141615 w 1766866"/>
              <a:gd name="connsiteY6" fmla="*/ 1797792 h 1891456"/>
              <a:gd name="connsiteX7" fmla="*/ 297065 w 1766866"/>
              <a:gd name="connsiteY7" fmla="*/ 1010392 h 1891456"/>
              <a:gd name="connsiteX8" fmla="*/ 4965 w 1766866"/>
              <a:gd name="connsiteY8" fmla="*/ 311892 h 1891456"/>
              <a:gd name="connsiteX9" fmla="*/ 131965 w 1766866"/>
              <a:gd name="connsiteY9" fmla="*/ 19792 h 1891456"/>
              <a:gd name="connsiteX0" fmla="*/ 131965 w 1781329"/>
              <a:gd name="connsiteY0" fmla="*/ 19792 h 1926552"/>
              <a:gd name="connsiteX1" fmla="*/ 500265 w 1781329"/>
              <a:gd name="connsiteY1" fmla="*/ 102342 h 1926552"/>
              <a:gd name="connsiteX2" fmla="*/ 716165 w 1781329"/>
              <a:gd name="connsiteY2" fmla="*/ 711942 h 1926552"/>
              <a:gd name="connsiteX3" fmla="*/ 1133678 w 1781329"/>
              <a:gd name="connsiteY3" fmla="*/ 1200892 h 1926552"/>
              <a:gd name="connsiteX4" fmla="*/ 1592466 w 1781329"/>
              <a:gd name="connsiteY4" fmla="*/ 1496168 h 1926552"/>
              <a:gd name="connsiteX5" fmla="*/ 1754390 w 1781329"/>
              <a:gd name="connsiteY5" fmla="*/ 1832719 h 1926552"/>
              <a:gd name="connsiteX6" fmla="*/ 1141615 w 1781329"/>
              <a:gd name="connsiteY6" fmla="*/ 1797792 h 1926552"/>
              <a:gd name="connsiteX7" fmla="*/ 297065 w 1781329"/>
              <a:gd name="connsiteY7" fmla="*/ 1010392 h 1926552"/>
              <a:gd name="connsiteX8" fmla="*/ 4965 w 1781329"/>
              <a:gd name="connsiteY8" fmla="*/ 311892 h 1926552"/>
              <a:gd name="connsiteX9" fmla="*/ 131965 w 1781329"/>
              <a:gd name="connsiteY9" fmla="*/ 19792 h 1926552"/>
              <a:gd name="connsiteX0" fmla="*/ 131965 w 1760131"/>
              <a:gd name="connsiteY0" fmla="*/ 19792 h 1920354"/>
              <a:gd name="connsiteX1" fmla="*/ 500265 w 1760131"/>
              <a:gd name="connsiteY1" fmla="*/ 102342 h 1920354"/>
              <a:gd name="connsiteX2" fmla="*/ 716165 w 1760131"/>
              <a:gd name="connsiteY2" fmla="*/ 711942 h 1920354"/>
              <a:gd name="connsiteX3" fmla="*/ 1133678 w 1760131"/>
              <a:gd name="connsiteY3" fmla="*/ 1200892 h 1920354"/>
              <a:gd name="connsiteX4" fmla="*/ 1592466 w 1760131"/>
              <a:gd name="connsiteY4" fmla="*/ 1496168 h 1920354"/>
              <a:gd name="connsiteX5" fmla="*/ 1730577 w 1760131"/>
              <a:gd name="connsiteY5" fmla="*/ 1823194 h 1920354"/>
              <a:gd name="connsiteX6" fmla="*/ 1141615 w 1760131"/>
              <a:gd name="connsiteY6" fmla="*/ 1797792 h 1920354"/>
              <a:gd name="connsiteX7" fmla="*/ 297065 w 1760131"/>
              <a:gd name="connsiteY7" fmla="*/ 1010392 h 1920354"/>
              <a:gd name="connsiteX8" fmla="*/ 4965 w 1760131"/>
              <a:gd name="connsiteY8" fmla="*/ 311892 h 1920354"/>
              <a:gd name="connsiteX9" fmla="*/ 131965 w 1760131"/>
              <a:gd name="connsiteY9" fmla="*/ 19792 h 1920354"/>
              <a:gd name="connsiteX0" fmla="*/ 131965 w 1781675"/>
              <a:gd name="connsiteY0" fmla="*/ 19792 h 1872848"/>
              <a:gd name="connsiteX1" fmla="*/ 500265 w 1781675"/>
              <a:gd name="connsiteY1" fmla="*/ 102342 h 1872848"/>
              <a:gd name="connsiteX2" fmla="*/ 716165 w 1781675"/>
              <a:gd name="connsiteY2" fmla="*/ 711942 h 1872848"/>
              <a:gd name="connsiteX3" fmla="*/ 1133678 w 1781675"/>
              <a:gd name="connsiteY3" fmla="*/ 1200892 h 1872848"/>
              <a:gd name="connsiteX4" fmla="*/ 1592466 w 1781675"/>
              <a:gd name="connsiteY4" fmla="*/ 1496168 h 1872848"/>
              <a:gd name="connsiteX5" fmla="*/ 1735341 w 1781675"/>
              <a:gd name="connsiteY5" fmla="*/ 1642217 h 1872848"/>
              <a:gd name="connsiteX6" fmla="*/ 1730577 w 1781675"/>
              <a:gd name="connsiteY6" fmla="*/ 1823194 h 1872848"/>
              <a:gd name="connsiteX7" fmla="*/ 1141615 w 1781675"/>
              <a:gd name="connsiteY7" fmla="*/ 1797792 h 1872848"/>
              <a:gd name="connsiteX8" fmla="*/ 297065 w 1781675"/>
              <a:gd name="connsiteY8" fmla="*/ 1010392 h 1872848"/>
              <a:gd name="connsiteX9" fmla="*/ 4965 w 1781675"/>
              <a:gd name="connsiteY9" fmla="*/ 311892 h 1872848"/>
              <a:gd name="connsiteX10" fmla="*/ 131965 w 1781675"/>
              <a:gd name="connsiteY10" fmla="*/ 19792 h 1872848"/>
              <a:gd name="connsiteX0" fmla="*/ 131965 w 1767272"/>
              <a:gd name="connsiteY0" fmla="*/ 19792 h 1885501"/>
              <a:gd name="connsiteX1" fmla="*/ 500265 w 1767272"/>
              <a:gd name="connsiteY1" fmla="*/ 102342 h 1885501"/>
              <a:gd name="connsiteX2" fmla="*/ 716165 w 1767272"/>
              <a:gd name="connsiteY2" fmla="*/ 711942 h 1885501"/>
              <a:gd name="connsiteX3" fmla="*/ 1133678 w 1767272"/>
              <a:gd name="connsiteY3" fmla="*/ 1200892 h 1885501"/>
              <a:gd name="connsiteX4" fmla="*/ 1592466 w 1767272"/>
              <a:gd name="connsiteY4" fmla="*/ 1496168 h 1885501"/>
              <a:gd name="connsiteX5" fmla="*/ 1735341 w 1767272"/>
              <a:gd name="connsiteY5" fmla="*/ 1642217 h 1885501"/>
              <a:gd name="connsiteX6" fmla="*/ 1730577 w 1767272"/>
              <a:gd name="connsiteY6" fmla="*/ 1823194 h 1885501"/>
              <a:gd name="connsiteX7" fmla="*/ 1141615 w 1767272"/>
              <a:gd name="connsiteY7" fmla="*/ 1797792 h 1885501"/>
              <a:gd name="connsiteX8" fmla="*/ 297065 w 1767272"/>
              <a:gd name="connsiteY8" fmla="*/ 1010392 h 1885501"/>
              <a:gd name="connsiteX9" fmla="*/ 4965 w 1767272"/>
              <a:gd name="connsiteY9" fmla="*/ 311892 h 1885501"/>
              <a:gd name="connsiteX10" fmla="*/ 131965 w 1767272"/>
              <a:gd name="connsiteY10" fmla="*/ 19792 h 188550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45892"/>
              <a:gd name="connsiteY0" fmla="*/ 19792 h 1908891"/>
              <a:gd name="connsiteX1" fmla="*/ 500265 w 1745892"/>
              <a:gd name="connsiteY1" fmla="*/ 102342 h 1908891"/>
              <a:gd name="connsiteX2" fmla="*/ 716165 w 1745892"/>
              <a:gd name="connsiteY2" fmla="*/ 711942 h 1908891"/>
              <a:gd name="connsiteX3" fmla="*/ 1133678 w 1745892"/>
              <a:gd name="connsiteY3" fmla="*/ 1200892 h 1908891"/>
              <a:gd name="connsiteX4" fmla="*/ 1592466 w 1745892"/>
              <a:gd name="connsiteY4" fmla="*/ 1496168 h 1908891"/>
              <a:gd name="connsiteX5" fmla="*/ 1735341 w 1745892"/>
              <a:gd name="connsiteY5" fmla="*/ 1642217 h 1908891"/>
              <a:gd name="connsiteX6" fmla="*/ 1679777 w 1745892"/>
              <a:gd name="connsiteY6" fmla="*/ 1862881 h 1908891"/>
              <a:gd name="connsiteX7" fmla="*/ 1141615 w 1745892"/>
              <a:gd name="connsiteY7" fmla="*/ 1797792 h 1908891"/>
              <a:gd name="connsiteX8" fmla="*/ 297065 w 1745892"/>
              <a:gd name="connsiteY8" fmla="*/ 1010392 h 1908891"/>
              <a:gd name="connsiteX9" fmla="*/ 4965 w 1745892"/>
              <a:gd name="connsiteY9" fmla="*/ 311892 h 1908891"/>
              <a:gd name="connsiteX10" fmla="*/ 131965 w 1745892"/>
              <a:gd name="connsiteY10" fmla="*/ 19792 h 1908891"/>
              <a:gd name="connsiteX0" fmla="*/ 131965 w 1752906"/>
              <a:gd name="connsiteY0" fmla="*/ 19792 h 1908891"/>
              <a:gd name="connsiteX1" fmla="*/ 500265 w 1752906"/>
              <a:gd name="connsiteY1" fmla="*/ 102342 h 1908891"/>
              <a:gd name="connsiteX2" fmla="*/ 716165 w 1752906"/>
              <a:gd name="connsiteY2" fmla="*/ 711942 h 1908891"/>
              <a:gd name="connsiteX3" fmla="*/ 1133678 w 1752906"/>
              <a:gd name="connsiteY3" fmla="*/ 1200892 h 1908891"/>
              <a:gd name="connsiteX4" fmla="*/ 1592466 w 1752906"/>
              <a:gd name="connsiteY4" fmla="*/ 1496168 h 1908891"/>
              <a:gd name="connsiteX5" fmla="*/ 1735341 w 1752906"/>
              <a:gd name="connsiteY5" fmla="*/ 1642217 h 1908891"/>
              <a:gd name="connsiteX6" fmla="*/ 1679777 w 1752906"/>
              <a:gd name="connsiteY6" fmla="*/ 1862881 h 1908891"/>
              <a:gd name="connsiteX7" fmla="*/ 1141615 w 1752906"/>
              <a:gd name="connsiteY7" fmla="*/ 1797792 h 1908891"/>
              <a:gd name="connsiteX8" fmla="*/ 297065 w 1752906"/>
              <a:gd name="connsiteY8" fmla="*/ 1010392 h 1908891"/>
              <a:gd name="connsiteX9" fmla="*/ 4965 w 1752906"/>
              <a:gd name="connsiteY9" fmla="*/ 311892 h 1908891"/>
              <a:gd name="connsiteX10" fmla="*/ 131965 w 1752906"/>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133678 w 1743678"/>
              <a:gd name="connsiteY3" fmla="*/ 12008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3678"/>
              <a:gd name="connsiteY0" fmla="*/ 19792 h 1908891"/>
              <a:gd name="connsiteX1" fmla="*/ 500265 w 1743678"/>
              <a:gd name="connsiteY1" fmla="*/ 102342 h 1908891"/>
              <a:gd name="connsiteX2" fmla="*/ 716165 w 1743678"/>
              <a:gd name="connsiteY2" fmla="*/ 711942 h 1908891"/>
              <a:gd name="connsiteX3" fmla="*/ 1057478 w 1743678"/>
              <a:gd name="connsiteY3" fmla="*/ 1124692 h 1908891"/>
              <a:gd name="connsiteX4" fmla="*/ 1571828 w 1743678"/>
              <a:gd name="connsiteY4" fmla="*/ 1500930 h 1908891"/>
              <a:gd name="connsiteX5" fmla="*/ 1735341 w 1743678"/>
              <a:gd name="connsiteY5" fmla="*/ 1642217 h 1908891"/>
              <a:gd name="connsiteX6" fmla="*/ 1679777 w 1743678"/>
              <a:gd name="connsiteY6" fmla="*/ 1862881 h 1908891"/>
              <a:gd name="connsiteX7" fmla="*/ 1141615 w 1743678"/>
              <a:gd name="connsiteY7" fmla="*/ 1797792 h 1908891"/>
              <a:gd name="connsiteX8" fmla="*/ 297065 w 1743678"/>
              <a:gd name="connsiteY8" fmla="*/ 1010392 h 1908891"/>
              <a:gd name="connsiteX9" fmla="*/ 4965 w 1743678"/>
              <a:gd name="connsiteY9" fmla="*/ 311892 h 1908891"/>
              <a:gd name="connsiteX10" fmla="*/ 131965 w 1743678"/>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4726"/>
              <a:gd name="connsiteY0" fmla="*/ 19792 h 1908891"/>
              <a:gd name="connsiteX1" fmla="*/ 500265 w 1744726"/>
              <a:gd name="connsiteY1" fmla="*/ 102342 h 1908891"/>
              <a:gd name="connsiteX2" fmla="*/ 716165 w 1744726"/>
              <a:gd name="connsiteY2" fmla="*/ 711942 h 1908891"/>
              <a:gd name="connsiteX3" fmla="*/ 1057478 w 1744726"/>
              <a:gd name="connsiteY3" fmla="*/ 1124692 h 1908891"/>
              <a:gd name="connsiteX4" fmla="*/ 1557540 w 1744726"/>
              <a:gd name="connsiteY4" fmla="*/ 1507280 h 1908891"/>
              <a:gd name="connsiteX5" fmla="*/ 1735341 w 1744726"/>
              <a:gd name="connsiteY5" fmla="*/ 1642217 h 1908891"/>
              <a:gd name="connsiteX6" fmla="*/ 1679777 w 1744726"/>
              <a:gd name="connsiteY6" fmla="*/ 1862881 h 1908891"/>
              <a:gd name="connsiteX7" fmla="*/ 1141615 w 1744726"/>
              <a:gd name="connsiteY7" fmla="*/ 1797792 h 1908891"/>
              <a:gd name="connsiteX8" fmla="*/ 297065 w 1744726"/>
              <a:gd name="connsiteY8" fmla="*/ 1010392 h 1908891"/>
              <a:gd name="connsiteX9" fmla="*/ 4965 w 1744726"/>
              <a:gd name="connsiteY9" fmla="*/ 311892 h 1908891"/>
              <a:gd name="connsiteX10" fmla="*/ 131965 w 1744726"/>
              <a:gd name="connsiteY10" fmla="*/ 19792 h 1908891"/>
              <a:gd name="connsiteX0" fmla="*/ 131965 w 1747292"/>
              <a:gd name="connsiteY0" fmla="*/ 19792 h 1908891"/>
              <a:gd name="connsiteX1" fmla="*/ 500265 w 1747292"/>
              <a:gd name="connsiteY1" fmla="*/ 102342 h 1908891"/>
              <a:gd name="connsiteX2" fmla="*/ 716165 w 1747292"/>
              <a:gd name="connsiteY2" fmla="*/ 711942 h 1908891"/>
              <a:gd name="connsiteX3" fmla="*/ 1057478 w 1747292"/>
              <a:gd name="connsiteY3" fmla="*/ 1124692 h 1908891"/>
              <a:gd name="connsiteX4" fmla="*/ 1522615 w 1747292"/>
              <a:gd name="connsiteY4" fmla="*/ 1480293 h 1908891"/>
              <a:gd name="connsiteX5" fmla="*/ 1735341 w 1747292"/>
              <a:gd name="connsiteY5" fmla="*/ 1642217 h 1908891"/>
              <a:gd name="connsiteX6" fmla="*/ 1679777 w 1747292"/>
              <a:gd name="connsiteY6" fmla="*/ 1862881 h 1908891"/>
              <a:gd name="connsiteX7" fmla="*/ 1141615 w 1747292"/>
              <a:gd name="connsiteY7" fmla="*/ 1797792 h 1908891"/>
              <a:gd name="connsiteX8" fmla="*/ 297065 w 1747292"/>
              <a:gd name="connsiteY8" fmla="*/ 1010392 h 1908891"/>
              <a:gd name="connsiteX9" fmla="*/ 4965 w 1747292"/>
              <a:gd name="connsiteY9" fmla="*/ 311892 h 1908891"/>
              <a:gd name="connsiteX10" fmla="*/ 131965 w 1747292"/>
              <a:gd name="connsiteY10" fmla="*/ 19792 h 1908891"/>
              <a:gd name="connsiteX0" fmla="*/ 131965 w 1752139"/>
              <a:gd name="connsiteY0" fmla="*/ 19792 h 1915227"/>
              <a:gd name="connsiteX1" fmla="*/ 500265 w 1752139"/>
              <a:gd name="connsiteY1" fmla="*/ 102342 h 1915227"/>
              <a:gd name="connsiteX2" fmla="*/ 716165 w 1752139"/>
              <a:gd name="connsiteY2" fmla="*/ 711942 h 1915227"/>
              <a:gd name="connsiteX3" fmla="*/ 1057478 w 1752139"/>
              <a:gd name="connsiteY3" fmla="*/ 1124692 h 1915227"/>
              <a:gd name="connsiteX4" fmla="*/ 1522615 w 1752139"/>
              <a:gd name="connsiteY4" fmla="*/ 1480293 h 1915227"/>
              <a:gd name="connsiteX5" fmla="*/ 1735341 w 1752139"/>
              <a:gd name="connsiteY5" fmla="*/ 1642217 h 1915227"/>
              <a:gd name="connsiteX6" fmla="*/ 1694065 w 1752139"/>
              <a:gd name="connsiteY6" fmla="*/ 1872406 h 1915227"/>
              <a:gd name="connsiteX7" fmla="*/ 1141615 w 1752139"/>
              <a:gd name="connsiteY7" fmla="*/ 1797792 h 1915227"/>
              <a:gd name="connsiteX8" fmla="*/ 297065 w 1752139"/>
              <a:gd name="connsiteY8" fmla="*/ 1010392 h 1915227"/>
              <a:gd name="connsiteX9" fmla="*/ 4965 w 1752139"/>
              <a:gd name="connsiteY9" fmla="*/ 311892 h 1915227"/>
              <a:gd name="connsiteX10" fmla="*/ 131965 w 1752139"/>
              <a:gd name="connsiteY10" fmla="*/ 19792 h 191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2139" h="1915227">
                <a:moveTo>
                  <a:pt x="131965" y="19792"/>
                </a:moveTo>
                <a:cubicBezTo>
                  <a:pt x="214515" y="-15133"/>
                  <a:pt x="402898" y="-13016"/>
                  <a:pt x="500265" y="102342"/>
                </a:cubicBezTo>
                <a:cubicBezTo>
                  <a:pt x="597632" y="217700"/>
                  <a:pt x="623296" y="541550"/>
                  <a:pt x="716165" y="711942"/>
                </a:cubicBezTo>
                <a:cubicBezTo>
                  <a:pt x="809034" y="882334"/>
                  <a:pt x="923070" y="996634"/>
                  <a:pt x="1057478" y="1124692"/>
                </a:cubicBezTo>
                <a:cubicBezTo>
                  <a:pt x="1191886" y="1252750"/>
                  <a:pt x="1402066" y="1404984"/>
                  <a:pt x="1522615" y="1480293"/>
                </a:cubicBezTo>
                <a:cubicBezTo>
                  <a:pt x="1640354" y="1553847"/>
                  <a:pt x="1706766" y="1576865"/>
                  <a:pt x="1735341" y="1642217"/>
                </a:cubicBezTo>
                <a:cubicBezTo>
                  <a:pt x="1763916" y="1707569"/>
                  <a:pt x="1759681" y="1808377"/>
                  <a:pt x="1694065" y="1872406"/>
                </a:cubicBezTo>
                <a:cubicBezTo>
                  <a:pt x="1628449" y="1936435"/>
                  <a:pt x="1374448" y="1941461"/>
                  <a:pt x="1141615" y="1797792"/>
                </a:cubicBezTo>
                <a:cubicBezTo>
                  <a:pt x="908782" y="1654123"/>
                  <a:pt x="486507" y="1258042"/>
                  <a:pt x="297065" y="1010392"/>
                </a:cubicBezTo>
                <a:cubicBezTo>
                  <a:pt x="107623" y="762742"/>
                  <a:pt x="29307" y="476992"/>
                  <a:pt x="4965" y="311892"/>
                </a:cubicBezTo>
                <a:cubicBezTo>
                  <a:pt x="-19377" y="146792"/>
                  <a:pt x="49415" y="54717"/>
                  <a:pt x="131965" y="19792"/>
                </a:cubicBez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2" name="Freeform: Shape 11">
            <a:extLst>
              <a:ext uri="{FF2B5EF4-FFF2-40B4-BE49-F238E27FC236}">
                <a16:creationId xmlns:a16="http://schemas.microsoft.com/office/drawing/2014/main" id="{70251156-AD26-C839-B42C-8CAC65EF1967}"/>
              </a:ext>
            </a:extLst>
          </p:cNvPr>
          <p:cNvSpPr/>
          <p:nvPr/>
        </p:nvSpPr>
        <p:spPr>
          <a:xfrm rot="2832813" flipV="1">
            <a:off x="6197373" y="2948208"/>
            <a:ext cx="474114" cy="346378"/>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eform: Shape 9">
            <a:extLst>
              <a:ext uri="{FF2B5EF4-FFF2-40B4-BE49-F238E27FC236}">
                <a16:creationId xmlns:a16="http://schemas.microsoft.com/office/drawing/2014/main" id="{167B65A0-4E6E-02D1-D3C2-8864922047DB}"/>
              </a:ext>
            </a:extLst>
          </p:cNvPr>
          <p:cNvSpPr/>
          <p:nvPr/>
        </p:nvSpPr>
        <p:spPr>
          <a:xfrm rot="6583740">
            <a:off x="5333493" y="3563036"/>
            <a:ext cx="599514" cy="103781"/>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eform: Shape 7">
            <a:extLst>
              <a:ext uri="{FF2B5EF4-FFF2-40B4-BE49-F238E27FC236}">
                <a16:creationId xmlns:a16="http://schemas.microsoft.com/office/drawing/2014/main" id="{DFB97A56-2BCD-5260-CA22-C98D23E9E654}"/>
              </a:ext>
            </a:extLst>
          </p:cNvPr>
          <p:cNvSpPr/>
          <p:nvPr/>
        </p:nvSpPr>
        <p:spPr>
          <a:xfrm rot="6583740">
            <a:off x="5922084" y="4213961"/>
            <a:ext cx="599514" cy="103781"/>
          </a:xfrm>
          <a:custGeom>
            <a:avLst/>
            <a:gdLst>
              <a:gd name="connsiteX0" fmla="*/ 0 w 985345"/>
              <a:gd name="connsiteY0" fmla="*/ 346920 h 346920"/>
              <a:gd name="connsiteX1" fmla="*/ 520262 w 985345"/>
              <a:gd name="connsiteY1" fmla="*/ 78 h 346920"/>
              <a:gd name="connsiteX2" fmla="*/ 985345 w 985345"/>
              <a:gd name="connsiteY2" fmla="*/ 315389 h 346920"/>
            </a:gdLst>
            <a:ahLst/>
            <a:cxnLst>
              <a:cxn ang="0">
                <a:pos x="connsiteX0" y="connsiteY0"/>
              </a:cxn>
              <a:cxn ang="0">
                <a:pos x="connsiteX1" y="connsiteY1"/>
              </a:cxn>
              <a:cxn ang="0">
                <a:pos x="connsiteX2" y="connsiteY2"/>
              </a:cxn>
            </a:cxnLst>
            <a:rect l="l" t="t" r="r" b="b"/>
            <a:pathLst>
              <a:path w="985345" h="346920">
                <a:moveTo>
                  <a:pt x="0" y="346920"/>
                </a:moveTo>
                <a:cubicBezTo>
                  <a:pt x="178019" y="176126"/>
                  <a:pt x="356038" y="5333"/>
                  <a:pt x="520262" y="78"/>
                </a:cubicBezTo>
                <a:cubicBezTo>
                  <a:pt x="684486" y="-5177"/>
                  <a:pt x="871045" y="254955"/>
                  <a:pt x="985345" y="315389"/>
                </a:cubicBezTo>
              </a:path>
            </a:pathLst>
          </a:custGeom>
          <a:noFill/>
          <a:ln w="28575">
            <a:solidFill>
              <a:schemeClr val="accent4"/>
            </a:solidFill>
            <a:headEnd type="none" w="med" len="med"/>
            <a:tailEnd type="arrow" w="med" len="med"/>
            <a:extLst>
              <a:ext uri="{C807C97D-BFC1-408E-A445-0C87EB9F89A2}">
                <ask:lineSketchStyleProps xmlns:ask="http://schemas.microsoft.com/office/drawing/2018/sketchyshapes" sd="2177963799">
                  <a:custGeom>
                    <a:avLst/>
                    <a:gdLst>
                      <a:gd name="connsiteX0" fmla="*/ 0 w 753122"/>
                      <a:gd name="connsiteY0" fmla="*/ 130372 h 130372"/>
                      <a:gd name="connsiteX1" fmla="*/ 397648 w 753122"/>
                      <a:gd name="connsiteY1" fmla="*/ 29 h 130372"/>
                      <a:gd name="connsiteX2" fmla="*/ 753122 w 753122"/>
                      <a:gd name="connsiteY2" fmla="*/ 118522 h 130372"/>
                    </a:gdLst>
                    <a:ahLst/>
                    <a:cxnLst>
                      <a:cxn ang="0">
                        <a:pos x="connsiteX0" y="connsiteY0"/>
                      </a:cxn>
                      <a:cxn ang="0">
                        <a:pos x="connsiteX1" y="connsiteY1"/>
                      </a:cxn>
                      <a:cxn ang="0">
                        <a:pos x="connsiteX2" y="connsiteY2"/>
                      </a:cxn>
                    </a:cxnLst>
                    <a:rect l="l" t="t" r="r" b="b"/>
                    <a:pathLst>
                      <a:path w="753122" h="130372" extrusionOk="0">
                        <a:moveTo>
                          <a:pt x="0" y="130372"/>
                        </a:moveTo>
                        <a:cubicBezTo>
                          <a:pt x="147710" y="48733"/>
                          <a:pt x="281965" y="-15842"/>
                          <a:pt x="397648" y="29"/>
                        </a:cubicBezTo>
                        <a:cubicBezTo>
                          <a:pt x="526822" y="-73"/>
                          <a:pt x="660114" y="111390"/>
                          <a:pt x="753122" y="118522"/>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Straight Connector 12">
            <a:extLst>
              <a:ext uri="{FF2B5EF4-FFF2-40B4-BE49-F238E27FC236}">
                <a16:creationId xmlns:a16="http://schemas.microsoft.com/office/drawing/2014/main" id="{30E86D08-D388-C01E-43BB-80D4D06F7357}"/>
              </a:ext>
            </a:extLst>
          </p:cNvPr>
          <p:cNvCxnSpPr>
            <a:cxnSpLocks/>
          </p:cNvCxnSpPr>
          <p:nvPr/>
        </p:nvCxnSpPr>
        <p:spPr>
          <a:xfrm flipV="1">
            <a:off x="5869940" y="2613660"/>
            <a:ext cx="640080" cy="1016000"/>
          </a:xfrm>
          <a:prstGeom prst="line">
            <a:avLst/>
          </a:prstGeom>
          <a:ln w="5715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387A9-052B-2EB9-2118-37FB39AA0564}"/>
              </a:ext>
            </a:extLst>
          </p:cNvPr>
          <p:cNvCxnSpPr>
            <a:cxnSpLocks/>
          </p:cNvCxnSpPr>
          <p:nvPr/>
        </p:nvCxnSpPr>
        <p:spPr>
          <a:xfrm flipH="1" flipV="1">
            <a:off x="4366260" y="2359660"/>
            <a:ext cx="1203960" cy="72136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0FC419F-03AF-F12F-4295-0037B14A9DC8}"/>
              </a:ext>
            </a:extLst>
          </p:cNvPr>
          <p:cNvCxnSpPr>
            <a:cxnSpLocks/>
          </p:cNvCxnSpPr>
          <p:nvPr/>
        </p:nvCxnSpPr>
        <p:spPr>
          <a:xfrm>
            <a:off x="5582307" y="3090479"/>
            <a:ext cx="268014" cy="53602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BB46D37-0F0E-732A-63AF-AA24295EE56A}"/>
              </a:ext>
            </a:extLst>
          </p:cNvPr>
          <p:cNvSpPr/>
          <p:nvPr/>
        </p:nvSpPr>
        <p:spPr>
          <a:xfrm>
            <a:off x="5456602" y="2978094"/>
            <a:ext cx="224769" cy="22476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EBD95E2-CD98-7E2F-F106-A6EA97D5CE5F}"/>
              </a:ext>
            </a:extLst>
          </p:cNvPr>
          <p:cNvSpPr/>
          <p:nvPr/>
        </p:nvSpPr>
        <p:spPr>
          <a:xfrm>
            <a:off x="4270680" y="2259860"/>
            <a:ext cx="224769" cy="2247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8E585B52-4617-B6FD-A71D-9B4EFA5A859E}"/>
              </a:ext>
            </a:extLst>
          </p:cNvPr>
          <p:cNvSpPr/>
          <p:nvPr/>
        </p:nvSpPr>
        <p:spPr>
          <a:xfrm rot="10800000">
            <a:off x="4031136" y="1957018"/>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9B0A00E8-B7C2-7A93-B0B4-890C2538C3B2}"/>
              </a:ext>
            </a:extLst>
          </p:cNvPr>
          <p:cNvSpPr txBox="1"/>
          <p:nvPr/>
        </p:nvSpPr>
        <p:spPr>
          <a:xfrm>
            <a:off x="2655208" y="2468134"/>
            <a:ext cx="1224759" cy="307777"/>
          </a:xfrm>
          <a:prstGeom prst="rect">
            <a:avLst/>
          </a:prstGeom>
          <a:noFill/>
        </p:spPr>
        <p:txBody>
          <a:bodyPr wrap="none" rtlCol="0">
            <a:spAutoFit/>
          </a:bodyPr>
          <a:lstStyle/>
          <a:p>
            <a:r>
              <a:rPr lang="en-US" sz="1400"/>
              <a:t>observable (a)</a:t>
            </a:r>
            <a:endParaRPr lang="de-DE" sz="1400"/>
          </a:p>
        </p:txBody>
      </p:sp>
      <p:sp>
        <p:nvSpPr>
          <p:cNvPr id="60" name="Graphic 31" descr="Plant with solid fill">
            <a:extLst>
              <a:ext uri="{FF2B5EF4-FFF2-40B4-BE49-F238E27FC236}">
                <a16:creationId xmlns:a16="http://schemas.microsoft.com/office/drawing/2014/main" id="{86EFD82A-93CA-8422-3E34-F24683E6BC87}"/>
              </a:ext>
            </a:extLst>
          </p:cNvPr>
          <p:cNvSpPr/>
          <p:nvPr/>
        </p:nvSpPr>
        <p:spPr>
          <a:xfrm>
            <a:off x="3415577" y="1689100"/>
            <a:ext cx="557212" cy="762000"/>
          </a:xfrm>
          <a:custGeom>
            <a:avLst/>
            <a:gdLst>
              <a:gd name="connsiteX0" fmla="*/ 437197 w 557212"/>
              <a:gd name="connsiteY0" fmla="*/ 696278 h 762000"/>
              <a:gd name="connsiteX1" fmla="*/ 340043 w 557212"/>
              <a:gd name="connsiteY1" fmla="*/ 657225 h 762000"/>
              <a:gd name="connsiteX2" fmla="*/ 325755 w 557212"/>
              <a:gd name="connsiteY2" fmla="*/ 658178 h 762000"/>
              <a:gd name="connsiteX3" fmla="*/ 311468 w 557212"/>
              <a:gd name="connsiteY3" fmla="*/ 511493 h 762000"/>
              <a:gd name="connsiteX4" fmla="*/ 329565 w 557212"/>
              <a:gd name="connsiteY4" fmla="*/ 493395 h 762000"/>
              <a:gd name="connsiteX5" fmla="*/ 421005 w 557212"/>
              <a:gd name="connsiteY5" fmla="*/ 552450 h 762000"/>
              <a:gd name="connsiteX6" fmla="*/ 470535 w 557212"/>
              <a:gd name="connsiteY6" fmla="*/ 539115 h 762000"/>
              <a:gd name="connsiteX7" fmla="*/ 470535 w 557212"/>
              <a:gd name="connsiteY7" fmla="*/ 539115 h 762000"/>
              <a:gd name="connsiteX8" fmla="*/ 557213 w 557212"/>
              <a:gd name="connsiteY8" fmla="*/ 330518 h 762000"/>
              <a:gd name="connsiteX9" fmla="*/ 421958 w 557212"/>
              <a:gd name="connsiteY9" fmla="*/ 351473 h 762000"/>
              <a:gd name="connsiteX10" fmla="*/ 321945 w 557212"/>
              <a:gd name="connsiteY10" fmla="*/ 451485 h 762000"/>
              <a:gd name="connsiteX11" fmla="*/ 321945 w 557212"/>
              <a:gd name="connsiteY11" fmla="*/ 453390 h 762000"/>
              <a:gd name="connsiteX12" fmla="*/ 304800 w 557212"/>
              <a:gd name="connsiteY12" fmla="*/ 464820 h 762000"/>
              <a:gd name="connsiteX13" fmla="*/ 309563 w 557212"/>
              <a:gd name="connsiteY13" fmla="*/ 242888 h 762000"/>
              <a:gd name="connsiteX14" fmla="*/ 340995 w 557212"/>
              <a:gd name="connsiteY14" fmla="*/ 235268 h 762000"/>
              <a:gd name="connsiteX15" fmla="*/ 360045 w 557212"/>
              <a:gd name="connsiteY15" fmla="*/ 269558 h 762000"/>
              <a:gd name="connsiteX16" fmla="*/ 383858 w 557212"/>
              <a:gd name="connsiteY16" fmla="*/ 279083 h 762000"/>
              <a:gd name="connsiteX17" fmla="*/ 383858 w 557212"/>
              <a:gd name="connsiteY17" fmla="*/ 279083 h 762000"/>
              <a:gd name="connsiteX18" fmla="*/ 481013 w 557212"/>
              <a:gd name="connsiteY18" fmla="*/ 221933 h 762000"/>
              <a:gd name="connsiteX19" fmla="*/ 420053 w 557212"/>
              <a:gd name="connsiteY19" fmla="*/ 189548 h 762000"/>
              <a:gd name="connsiteX20" fmla="*/ 353378 w 557212"/>
              <a:gd name="connsiteY20" fmla="*/ 195263 h 762000"/>
              <a:gd name="connsiteX21" fmla="*/ 323850 w 557212"/>
              <a:gd name="connsiteY21" fmla="*/ 198120 h 762000"/>
              <a:gd name="connsiteX22" fmla="*/ 369570 w 557212"/>
              <a:gd name="connsiteY22" fmla="*/ 115253 h 762000"/>
              <a:gd name="connsiteX23" fmla="*/ 380048 w 557212"/>
              <a:gd name="connsiteY23" fmla="*/ 116205 h 762000"/>
              <a:gd name="connsiteX24" fmla="*/ 429578 w 557212"/>
              <a:gd name="connsiteY24" fmla="*/ 66675 h 762000"/>
              <a:gd name="connsiteX25" fmla="*/ 441008 w 557212"/>
              <a:gd name="connsiteY25" fmla="*/ 0 h 762000"/>
              <a:gd name="connsiteX26" fmla="*/ 337185 w 557212"/>
              <a:gd name="connsiteY26" fmla="*/ 42863 h 762000"/>
              <a:gd name="connsiteX27" fmla="*/ 337185 w 557212"/>
              <a:gd name="connsiteY27" fmla="*/ 42863 h 762000"/>
              <a:gd name="connsiteX28" fmla="*/ 330518 w 557212"/>
              <a:gd name="connsiteY28" fmla="*/ 67628 h 762000"/>
              <a:gd name="connsiteX29" fmla="*/ 339090 w 557212"/>
              <a:gd name="connsiteY29" fmla="*/ 95250 h 762000"/>
              <a:gd name="connsiteX30" fmla="*/ 307658 w 557212"/>
              <a:gd name="connsiteY30" fmla="*/ 146685 h 762000"/>
              <a:gd name="connsiteX31" fmla="*/ 295275 w 557212"/>
              <a:gd name="connsiteY31" fmla="*/ 133350 h 762000"/>
              <a:gd name="connsiteX32" fmla="*/ 296228 w 557212"/>
              <a:gd name="connsiteY32" fmla="*/ 127635 h 762000"/>
              <a:gd name="connsiteX33" fmla="*/ 246698 w 557212"/>
              <a:gd name="connsiteY33" fmla="*/ 78105 h 762000"/>
              <a:gd name="connsiteX34" fmla="*/ 179070 w 557212"/>
              <a:gd name="connsiteY34" fmla="*/ 67628 h 762000"/>
              <a:gd name="connsiteX35" fmla="*/ 221933 w 557212"/>
              <a:gd name="connsiteY35" fmla="*/ 171450 h 762000"/>
              <a:gd name="connsiteX36" fmla="*/ 221933 w 557212"/>
              <a:gd name="connsiteY36" fmla="*/ 171450 h 762000"/>
              <a:gd name="connsiteX37" fmla="*/ 246698 w 557212"/>
              <a:gd name="connsiteY37" fmla="*/ 178118 h 762000"/>
              <a:gd name="connsiteX38" fmla="*/ 276225 w 557212"/>
              <a:gd name="connsiteY38" fmla="*/ 168593 h 762000"/>
              <a:gd name="connsiteX39" fmla="*/ 289560 w 557212"/>
              <a:gd name="connsiteY39" fmla="*/ 186690 h 762000"/>
              <a:gd name="connsiteX40" fmla="*/ 256223 w 557212"/>
              <a:gd name="connsiteY40" fmla="*/ 386715 h 762000"/>
              <a:gd name="connsiteX41" fmla="*/ 252413 w 557212"/>
              <a:gd name="connsiteY41" fmla="*/ 384810 h 762000"/>
              <a:gd name="connsiteX42" fmla="*/ 233363 w 557212"/>
              <a:gd name="connsiteY42" fmla="*/ 375285 h 762000"/>
              <a:gd name="connsiteX43" fmla="*/ 234315 w 557212"/>
              <a:gd name="connsiteY43" fmla="*/ 359093 h 762000"/>
              <a:gd name="connsiteX44" fmla="*/ 134303 w 557212"/>
              <a:gd name="connsiteY44" fmla="*/ 259080 h 762000"/>
              <a:gd name="connsiteX45" fmla="*/ 0 w 557212"/>
              <a:gd name="connsiteY45" fmla="*/ 238125 h 762000"/>
              <a:gd name="connsiteX46" fmla="*/ 86678 w 557212"/>
              <a:gd name="connsiteY46" fmla="*/ 446723 h 762000"/>
              <a:gd name="connsiteX47" fmla="*/ 86678 w 557212"/>
              <a:gd name="connsiteY47" fmla="*/ 446723 h 762000"/>
              <a:gd name="connsiteX48" fmla="*/ 136208 w 557212"/>
              <a:gd name="connsiteY48" fmla="*/ 460058 h 762000"/>
              <a:gd name="connsiteX49" fmla="*/ 221933 w 557212"/>
              <a:gd name="connsiteY49" fmla="*/ 412433 h 762000"/>
              <a:gd name="connsiteX50" fmla="*/ 237173 w 557212"/>
              <a:gd name="connsiteY50" fmla="*/ 420053 h 762000"/>
              <a:gd name="connsiteX51" fmla="*/ 261938 w 557212"/>
              <a:gd name="connsiteY51" fmla="*/ 431483 h 762000"/>
              <a:gd name="connsiteX52" fmla="*/ 274320 w 557212"/>
              <a:gd name="connsiteY52" fmla="*/ 512445 h 762000"/>
              <a:gd name="connsiteX53" fmla="*/ 287655 w 557212"/>
              <a:gd name="connsiteY53" fmla="*/ 667703 h 762000"/>
              <a:gd name="connsiteX54" fmla="*/ 239078 w 557212"/>
              <a:gd name="connsiteY54" fmla="*/ 699135 h 762000"/>
              <a:gd name="connsiteX55" fmla="*/ 178118 w 557212"/>
              <a:gd name="connsiteY55" fmla="*/ 685800 h 762000"/>
              <a:gd name="connsiteX56" fmla="*/ 51435 w 557212"/>
              <a:gd name="connsiteY56" fmla="*/ 762000 h 762000"/>
              <a:gd name="connsiteX57" fmla="*/ 545783 w 557212"/>
              <a:gd name="connsiteY57" fmla="*/ 762000 h 762000"/>
              <a:gd name="connsiteX58" fmla="*/ 437197 w 557212"/>
              <a:gd name="connsiteY58" fmla="*/ 696278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57212" h="762000">
                <a:moveTo>
                  <a:pt x="437197" y="696278"/>
                </a:moveTo>
                <a:cubicBezTo>
                  <a:pt x="411480" y="672465"/>
                  <a:pt x="377190" y="657225"/>
                  <a:pt x="340043" y="657225"/>
                </a:cubicBezTo>
                <a:cubicBezTo>
                  <a:pt x="335280" y="657225"/>
                  <a:pt x="330518" y="657225"/>
                  <a:pt x="325755" y="658178"/>
                </a:cubicBezTo>
                <a:cubicBezTo>
                  <a:pt x="328613" y="610553"/>
                  <a:pt x="320993" y="561975"/>
                  <a:pt x="311468" y="511493"/>
                </a:cubicBezTo>
                <a:cubicBezTo>
                  <a:pt x="314325" y="505778"/>
                  <a:pt x="320993" y="499110"/>
                  <a:pt x="329565" y="493395"/>
                </a:cubicBezTo>
                <a:cubicBezTo>
                  <a:pt x="345758" y="527685"/>
                  <a:pt x="380048" y="552450"/>
                  <a:pt x="421005" y="552450"/>
                </a:cubicBezTo>
                <a:cubicBezTo>
                  <a:pt x="439103" y="552450"/>
                  <a:pt x="456247" y="547688"/>
                  <a:pt x="470535" y="539115"/>
                </a:cubicBezTo>
                <a:lnTo>
                  <a:pt x="470535" y="539115"/>
                </a:lnTo>
                <a:cubicBezTo>
                  <a:pt x="547688" y="497205"/>
                  <a:pt x="557213" y="418148"/>
                  <a:pt x="557213" y="330518"/>
                </a:cubicBezTo>
                <a:cubicBezTo>
                  <a:pt x="557213" y="330518"/>
                  <a:pt x="474345" y="353378"/>
                  <a:pt x="421958" y="351473"/>
                </a:cubicBezTo>
                <a:cubicBezTo>
                  <a:pt x="366713" y="351473"/>
                  <a:pt x="321945" y="396240"/>
                  <a:pt x="321945" y="451485"/>
                </a:cubicBezTo>
                <a:cubicBezTo>
                  <a:pt x="321945" y="452438"/>
                  <a:pt x="321945" y="452438"/>
                  <a:pt x="321945" y="453390"/>
                </a:cubicBezTo>
                <a:cubicBezTo>
                  <a:pt x="316230" y="456248"/>
                  <a:pt x="310515" y="460058"/>
                  <a:pt x="304800" y="464820"/>
                </a:cubicBezTo>
                <a:cubicBezTo>
                  <a:pt x="293370" y="394335"/>
                  <a:pt x="286703" y="321945"/>
                  <a:pt x="309563" y="242888"/>
                </a:cubicBezTo>
                <a:cubicBezTo>
                  <a:pt x="319088" y="239077"/>
                  <a:pt x="330518" y="236220"/>
                  <a:pt x="340995" y="235268"/>
                </a:cubicBezTo>
                <a:cubicBezTo>
                  <a:pt x="341948" y="248602"/>
                  <a:pt x="348615" y="260985"/>
                  <a:pt x="360045" y="269558"/>
                </a:cubicBezTo>
                <a:cubicBezTo>
                  <a:pt x="367665" y="275273"/>
                  <a:pt x="375285" y="278130"/>
                  <a:pt x="383858" y="279083"/>
                </a:cubicBezTo>
                <a:lnTo>
                  <a:pt x="383858" y="279083"/>
                </a:lnTo>
                <a:cubicBezTo>
                  <a:pt x="426720" y="285750"/>
                  <a:pt x="454343" y="257175"/>
                  <a:pt x="481013" y="221933"/>
                </a:cubicBezTo>
                <a:cubicBezTo>
                  <a:pt x="481013" y="221933"/>
                  <a:pt x="441008" y="205740"/>
                  <a:pt x="420053" y="189548"/>
                </a:cubicBezTo>
                <a:cubicBezTo>
                  <a:pt x="399098" y="173355"/>
                  <a:pt x="370523" y="177165"/>
                  <a:pt x="353378" y="195263"/>
                </a:cubicBezTo>
                <a:cubicBezTo>
                  <a:pt x="343853" y="195263"/>
                  <a:pt x="333375" y="196215"/>
                  <a:pt x="323850" y="198120"/>
                </a:cubicBezTo>
                <a:cubicBezTo>
                  <a:pt x="335280" y="171450"/>
                  <a:pt x="350520" y="143828"/>
                  <a:pt x="369570" y="115253"/>
                </a:cubicBezTo>
                <a:cubicBezTo>
                  <a:pt x="373380" y="116205"/>
                  <a:pt x="376238" y="116205"/>
                  <a:pt x="380048" y="116205"/>
                </a:cubicBezTo>
                <a:cubicBezTo>
                  <a:pt x="407670" y="116205"/>
                  <a:pt x="429578" y="93345"/>
                  <a:pt x="429578" y="66675"/>
                </a:cubicBezTo>
                <a:cubicBezTo>
                  <a:pt x="429578" y="41910"/>
                  <a:pt x="441008" y="0"/>
                  <a:pt x="441008" y="0"/>
                </a:cubicBezTo>
                <a:cubicBezTo>
                  <a:pt x="397193" y="0"/>
                  <a:pt x="358140" y="4763"/>
                  <a:pt x="337185" y="42863"/>
                </a:cubicBezTo>
                <a:lnTo>
                  <a:pt x="337185" y="42863"/>
                </a:lnTo>
                <a:cubicBezTo>
                  <a:pt x="333375" y="50483"/>
                  <a:pt x="330518" y="59055"/>
                  <a:pt x="330518" y="67628"/>
                </a:cubicBezTo>
                <a:cubicBezTo>
                  <a:pt x="330518" y="78105"/>
                  <a:pt x="333375" y="86678"/>
                  <a:pt x="339090" y="95250"/>
                </a:cubicBezTo>
                <a:cubicBezTo>
                  <a:pt x="327660" y="112395"/>
                  <a:pt x="317183" y="129540"/>
                  <a:pt x="307658" y="146685"/>
                </a:cubicBezTo>
                <a:cubicBezTo>
                  <a:pt x="303848" y="141923"/>
                  <a:pt x="300038" y="138113"/>
                  <a:pt x="295275" y="133350"/>
                </a:cubicBezTo>
                <a:cubicBezTo>
                  <a:pt x="295275" y="131445"/>
                  <a:pt x="296228" y="129540"/>
                  <a:pt x="296228" y="127635"/>
                </a:cubicBezTo>
                <a:cubicBezTo>
                  <a:pt x="296228" y="100013"/>
                  <a:pt x="273368" y="78105"/>
                  <a:pt x="246698" y="78105"/>
                </a:cubicBezTo>
                <a:cubicBezTo>
                  <a:pt x="220028" y="79057"/>
                  <a:pt x="179070" y="67628"/>
                  <a:pt x="179070" y="67628"/>
                </a:cubicBezTo>
                <a:cubicBezTo>
                  <a:pt x="179070" y="111443"/>
                  <a:pt x="183833" y="150495"/>
                  <a:pt x="221933" y="171450"/>
                </a:cubicBezTo>
                <a:lnTo>
                  <a:pt x="221933" y="171450"/>
                </a:lnTo>
                <a:cubicBezTo>
                  <a:pt x="229553" y="175260"/>
                  <a:pt x="238125" y="178118"/>
                  <a:pt x="246698" y="178118"/>
                </a:cubicBezTo>
                <a:cubicBezTo>
                  <a:pt x="258128" y="178118"/>
                  <a:pt x="267653" y="174308"/>
                  <a:pt x="276225" y="168593"/>
                </a:cubicBezTo>
                <a:cubicBezTo>
                  <a:pt x="281940" y="174308"/>
                  <a:pt x="285750" y="180023"/>
                  <a:pt x="289560" y="186690"/>
                </a:cubicBezTo>
                <a:cubicBezTo>
                  <a:pt x="259080" y="257175"/>
                  <a:pt x="252413" y="323850"/>
                  <a:pt x="256223" y="386715"/>
                </a:cubicBezTo>
                <a:cubicBezTo>
                  <a:pt x="255270" y="385763"/>
                  <a:pt x="254318" y="385763"/>
                  <a:pt x="252413" y="384810"/>
                </a:cubicBezTo>
                <a:cubicBezTo>
                  <a:pt x="245745" y="381953"/>
                  <a:pt x="240030" y="378143"/>
                  <a:pt x="233363" y="375285"/>
                </a:cubicBezTo>
                <a:cubicBezTo>
                  <a:pt x="234315" y="369570"/>
                  <a:pt x="234315" y="364808"/>
                  <a:pt x="234315" y="359093"/>
                </a:cubicBezTo>
                <a:cubicBezTo>
                  <a:pt x="234315" y="303848"/>
                  <a:pt x="189548" y="259080"/>
                  <a:pt x="134303" y="259080"/>
                </a:cubicBezTo>
                <a:cubicBezTo>
                  <a:pt x="82868" y="260985"/>
                  <a:pt x="0" y="238125"/>
                  <a:pt x="0" y="238125"/>
                </a:cubicBezTo>
                <a:cubicBezTo>
                  <a:pt x="0" y="325755"/>
                  <a:pt x="9525" y="403860"/>
                  <a:pt x="86678" y="446723"/>
                </a:cubicBezTo>
                <a:lnTo>
                  <a:pt x="86678" y="446723"/>
                </a:lnTo>
                <a:cubicBezTo>
                  <a:pt x="100965" y="455295"/>
                  <a:pt x="118110" y="460058"/>
                  <a:pt x="136208" y="460058"/>
                </a:cubicBezTo>
                <a:cubicBezTo>
                  <a:pt x="172403" y="460058"/>
                  <a:pt x="203835" y="441008"/>
                  <a:pt x="221933" y="412433"/>
                </a:cubicBezTo>
                <a:cubicBezTo>
                  <a:pt x="226695" y="415290"/>
                  <a:pt x="232410" y="417195"/>
                  <a:pt x="237173" y="420053"/>
                </a:cubicBezTo>
                <a:cubicBezTo>
                  <a:pt x="244793" y="423863"/>
                  <a:pt x="253365" y="427673"/>
                  <a:pt x="261938" y="431483"/>
                </a:cubicBezTo>
                <a:cubicBezTo>
                  <a:pt x="265748" y="459105"/>
                  <a:pt x="270510" y="486728"/>
                  <a:pt x="274320" y="512445"/>
                </a:cubicBezTo>
                <a:cubicBezTo>
                  <a:pt x="283845" y="566738"/>
                  <a:pt x="293370" y="619125"/>
                  <a:pt x="287655" y="667703"/>
                </a:cubicBezTo>
                <a:cubicBezTo>
                  <a:pt x="269558" y="675323"/>
                  <a:pt x="253365" y="685800"/>
                  <a:pt x="239078" y="699135"/>
                </a:cubicBezTo>
                <a:cubicBezTo>
                  <a:pt x="220980" y="690563"/>
                  <a:pt x="200025" y="685800"/>
                  <a:pt x="178118" y="685800"/>
                </a:cubicBezTo>
                <a:cubicBezTo>
                  <a:pt x="122873" y="685800"/>
                  <a:pt x="76200" y="716280"/>
                  <a:pt x="51435" y="762000"/>
                </a:cubicBezTo>
                <a:lnTo>
                  <a:pt x="545783" y="762000"/>
                </a:lnTo>
                <a:cubicBezTo>
                  <a:pt x="522922" y="724853"/>
                  <a:pt x="483870" y="700088"/>
                  <a:pt x="437197" y="696278"/>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cxnSp>
        <p:nvCxnSpPr>
          <p:cNvPr id="34" name="Straight Connector 33">
            <a:extLst>
              <a:ext uri="{FF2B5EF4-FFF2-40B4-BE49-F238E27FC236}">
                <a16:creationId xmlns:a16="http://schemas.microsoft.com/office/drawing/2014/main" id="{159AD815-DB39-8FA1-AAC7-0851F2810555}"/>
              </a:ext>
            </a:extLst>
          </p:cNvPr>
          <p:cNvCxnSpPr>
            <a:cxnSpLocks/>
            <a:stCxn id="38" idx="7"/>
          </p:cNvCxnSpPr>
          <p:nvPr/>
        </p:nvCxnSpPr>
        <p:spPr>
          <a:xfrm flipV="1">
            <a:off x="6584787" y="2014220"/>
            <a:ext cx="798993" cy="519009"/>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9390ABE3-19AE-B240-EE32-C5447C5F7294}"/>
              </a:ext>
            </a:extLst>
          </p:cNvPr>
          <p:cNvSpPr/>
          <p:nvPr/>
        </p:nvSpPr>
        <p:spPr>
          <a:xfrm>
            <a:off x="7263495" y="1910447"/>
            <a:ext cx="224769" cy="22476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425397D-CEBA-E1B1-317E-E965848599B4}"/>
              </a:ext>
            </a:extLst>
          </p:cNvPr>
          <p:cNvSpPr/>
          <p:nvPr/>
        </p:nvSpPr>
        <p:spPr>
          <a:xfrm>
            <a:off x="6392935" y="2500312"/>
            <a:ext cx="224769" cy="22476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D12403FD-017A-F8BB-6ACA-EB1974AB6611}"/>
              </a:ext>
            </a:extLst>
          </p:cNvPr>
          <p:cNvCxnSpPr>
            <a:cxnSpLocks/>
          </p:cNvCxnSpPr>
          <p:nvPr/>
        </p:nvCxnSpPr>
        <p:spPr>
          <a:xfrm>
            <a:off x="5844540" y="3624580"/>
            <a:ext cx="1061720" cy="9144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F5A0D5D-0C01-5FE2-4196-B2046BD932B9}"/>
              </a:ext>
            </a:extLst>
          </p:cNvPr>
          <p:cNvSpPr/>
          <p:nvPr/>
        </p:nvSpPr>
        <p:spPr>
          <a:xfrm>
            <a:off x="5759033" y="3531355"/>
            <a:ext cx="224769" cy="22476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0" name="Oval 39">
            <a:extLst>
              <a:ext uri="{FF2B5EF4-FFF2-40B4-BE49-F238E27FC236}">
                <a16:creationId xmlns:a16="http://schemas.microsoft.com/office/drawing/2014/main" id="{815F12CD-6AC5-4C65-5EDA-D8B00798546E}"/>
              </a:ext>
            </a:extLst>
          </p:cNvPr>
          <p:cNvSpPr/>
          <p:nvPr/>
        </p:nvSpPr>
        <p:spPr>
          <a:xfrm rot="937385">
            <a:off x="6770575" y="4418112"/>
            <a:ext cx="224769" cy="224769"/>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2583C59-C47E-7A8C-0FE7-CB8FD6D2492E}"/>
              </a:ext>
            </a:extLst>
          </p:cNvPr>
          <p:cNvSpPr txBox="1"/>
          <p:nvPr/>
        </p:nvSpPr>
        <p:spPr>
          <a:xfrm>
            <a:off x="7183894" y="2219545"/>
            <a:ext cx="1232773" cy="307777"/>
          </a:xfrm>
          <a:prstGeom prst="rect">
            <a:avLst/>
          </a:prstGeom>
          <a:noFill/>
        </p:spPr>
        <p:txBody>
          <a:bodyPr wrap="none" rtlCol="0">
            <a:spAutoFit/>
          </a:bodyPr>
          <a:lstStyle/>
          <a:p>
            <a:r>
              <a:rPr lang="en-US" sz="1400"/>
              <a:t>observable (b)</a:t>
            </a:r>
            <a:endParaRPr lang="de-DE" sz="1400"/>
          </a:p>
        </p:txBody>
      </p:sp>
      <p:sp>
        <p:nvSpPr>
          <p:cNvPr id="25" name="TextBox 24">
            <a:extLst>
              <a:ext uri="{FF2B5EF4-FFF2-40B4-BE49-F238E27FC236}">
                <a16:creationId xmlns:a16="http://schemas.microsoft.com/office/drawing/2014/main" id="{41EAC8CA-AF85-5D33-2F7D-6E61A0EE187E}"/>
              </a:ext>
            </a:extLst>
          </p:cNvPr>
          <p:cNvSpPr txBox="1"/>
          <p:nvPr/>
        </p:nvSpPr>
        <p:spPr>
          <a:xfrm>
            <a:off x="4440278" y="3055012"/>
            <a:ext cx="946093" cy="307777"/>
          </a:xfrm>
          <a:prstGeom prst="rect">
            <a:avLst/>
          </a:prstGeom>
          <a:noFill/>
        </p:spPr>
        <p:txBody>
          <a:bodyPr wrap="none" rtlCol="0">
            <a:spAutoFit/>
          </a:bodyPr>
          <a:lstStyle/>
          <a:p>
            <a:r>
              <a:rPr lang="en-US" sz="1400"/>
              <a:t>sample (a)</a:t>
            </a:r>
            <a:endParaRPr lang="de-DE" sz="1400"/>
          </a:p>
        </p:txBody>
      </p:sp>
      <p:sp>
        <p:nvSpPr>
          <p:cNvPr id="30" name="Arc 29">
            <a:extLst>
              <a:ext uri="{FF2B5EF4-FFF2-40B4-BE49-F238E27FC236}">
                <a16:creationId xmlns:a16="http://schemas.microsoft.com/office/drawing/2014/main" id="{80888366-55AF-5C34-D4B4-FD388E5B3AD5}"/>
              </a:ext>
            </a:extLst>
          </p:cNvPr>
          <p:cNvSpPr/>
          <p:nvPr/>
        </p:nvSpPr>
        <p:spPr>
          <a:xfrm rot="900000">
            <a:off x="7023207" y="1717427"/>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B1E9EF63-D3C3-D95C-823A-70393BC166AC}"/>
              </a:ext>
            </a:extLst>
          </p:cNvPr>
          <p:cNvSpPr txBox="1"/>
          <p:nvPr/>
        </p:nvSpPr>
        <p:spPr>
          <a:xfrm>
            <a:off x="5628077" y="2131658"/>
            <a:ext cx="954107" cy="307777"/>
          </a:xfrm>
          <a:prstGeom prst="rect">
            <a:avLst/>
          </a:prstGeom>
          <a:noFill/>
        </p:spPr>
        <p:txBody>
          <a:bodyPr wrap="none" rtlCol="0">
            <a:spAutoFit/>
          </a:bodyPr>
          <a:lstStyle/>
          <a:p>
            <a:r>
              <a:rPr lang="en-US" sz="1400"/>
              <a:t>sample (b)</a:t>
            </a:r>
            <a:endParaRPr lang="de-DE" sz="1400"/>
          </a:p>
        </p:txBody>
      </p:sp>
      <p:sp>
        <p:nvSpPr>
          <p:cNvPr id="33" name="TextBox 32">
            <a:extLst>
              <a:ext uri="{FF2B5EF4-FFF2-40B4-BE49-F238E27FC236}">
                <a16:creationId xmlns:a16="http://schemas.microsoft.com/office/drawing/2014/main" id="{F0B414A1-FEAE-9826-6CB3-47A09DDC6F4A}"/>
              </a:ext>
            </a:extLst>
          </p:cNvPr>
          <p:cNvSpPr txBox="1"/>
          <p:nvPr/>
        </p:nvSpPr>
        <p:spPr>
          <a:xfrm>
            <a:off x="6942877" y="4638001"/>
            <a:ext cx="509435" cy="307777"/>
          </a:xfrm>
          <a:prstGeom prst="rect">
            <a:avLst/>
          </a:prstGeom>
          <a:noFill/>
        </p:spPr>
        <p:txBody>
          <a:bodyPr wrap="none" rtlCol="0">
            <a:spAutoFit/>
          </a:bodyPr>
          <a:lstStyle/>
          <a:p>
            <a:r>
              <a:rPr lang="en-US" sz="1400"/>
              <a:t>data</a:t>
            </a:r>
            <a:endParaRPr lang="de-DE" sz="1400"/>
          </a:p>
        </p:txBody>
      </p:sp>
      <p:sp>
        <p:nvSpPr>
          <p:cNvPr id="35" name="Arc 34">
            <a:extLst>
              <a:ext uri="{FF2B5EF4-FFF2-40B4-BE49-F238E27FC236}">
                <a16:creationId xmlns:a16="http://schemas.microsoft.com/office/drawing/2014/main" id="{CE0EC27F-AA18-EEDA-2BCD-D25453EB7FAA}"/>
              </a:ext>
            </a:extLst>
          </p:cNvPr>
          <p:cNvSpPr/>
          <p:nvPr/>
        </p:nvSpPr>
        <p:spPr>
          <a:xfrm rot="900000">
            <a:off x="6506639" y="4218491"/>
            <a:ext cx="705345" cy="705345"/>
          </a:xfrm>
          <a:prstGeom prst="arc">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BC17BE33-A595-7A79-7A87-F90259840057}"/>
              </a:ext>
            </a:extLst>
          </p:cNvPr>
          <p:cNvSpPr txBox="1"/>
          <p:nvPr/>
        </p:nvSpPr>
        <p:spPr>
          <a:xfrm>
            <a:off x="6036682" y="3393484"/>
            <a:ext cx="889987" cy="307777"/>
          </a:xfrm>
          <a:prstGeom prst="rect">
            <a:avLst/>
          </a:prstGeom>
          <a:noFill/>
        </p:spPr>
        <p:txBody>
          <a:bodyPr wrap="none" rtlCol="0">
            <a:spAutoFit/>
          </a:bodyPr>
          <a:lstStyle/>
          <a:p>
            <a:r>
              <a:rPr lang="en-US" sz="1400"/>
              <a:t>sample(s)</a:t>
            </a:r>
            <a:endParaRPr lang="de-DE" sz="1400"/>
          </a:p>
        </p:txBody>
      </p:sp>
      <p:grpSp>
        <p:nvGrpSpPr>
          <p:cNvPr id="55" name="Graphic 43" descr="Database with solid fill">
            <a:extLst>
              <a:ext uri="{FF2B5EF4-FFF2-40B4-BE49-F238E27FC236}">
                <a16:creationId xmlns:a16="http://schemas.microsoft.com/office/drawing/2014/main" id="{71B1C7D9-8919-3AA9-9C7D-4FDB8A653BB6}"/>
              </a:ext>
            </a:extLst>
          </p:cNvPr>
          <p:cNvGrpSpPr/>
          <p:nvPr/>
        </p:nvGrpSpPr>
        <p:grpSpPr>
          <a:xfrm>
            <a:off x="7370244" y="4113580"/>
            <a:ext cx="394263" cy="535071"/>
            <a:chOff x="5829300" y="3067050"/>
            <a:chExt cx="533400" cy="723900"/>
          </a:xfrm>
          <a:solidFill>
            <a:srgbClr val="000000"/>
          </a:solidFill>
        </p:grpSpPr>
        <p:sp>
          <p:nvSpPr>
            <p:cNvPr id="56" name="Freeform: Shape 55">
              <a:extLst>
                <a:ext uri="{FF2B5EF4-FFF2-40B4-BE49-F238E27FC236}">
                  <a16:creationId xmlns:a16="http://schemas.microsoft.com/office/drawing/2014/main" id="{C12E1B04-5973-C4FA-B367-2012745C7966}"/>
                </a:ext>
              </a:extLst>
            </p:cNvPr>
            <p:cNvSpPr/>
            <p:nvPr/>
          </p:nvSpPr>
          <p:spPr>
            <a:xfrm>
              <a:off x="5829300" y="30670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7" name="Freeform: Shape 56">
              <a:extLst>
                <a:ext uri="{FF2B5EF4-FFF2-40B4-BE49-F238E27FC236}">
                  <a16:creationId xmlns:a16="http://schemas.microsoft.com/office/drawing/2014/main" id="{5F1F7EDD-8C04-CF3E-2317-EF44BEAC917F}"/>
                </a:ext>
              </a:extLst>
            </p:cNvPr>
            <p:cNvSpPr/>
            <p:nvPr/>
          </p:nvSpPr>
          <p:spPr>
            <a:xfrm>
              <a:off x="5829300" y="3181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8" name="Freeform: Shape 57">
              <a:extLst>
                <a:ext uri="{FF2B5EF4-FFF2-40B4-BE49-F238E27FC236}">
                  <a16:creationId xmlns:a16="http://schemas.microsoft.com/office/drawing/2014/main" id="{65DDFDF4-419B-E751-9135-B0D6B5810224}"/>
                </a:ext>
              </a:extLst>
            </p:cNvPr>
            <p:cNvSpPr/>
            <p:nvPr/>
          </p:nvSpPr>
          <p:spPr>
            <a:xfrm>
              <a:off x="5829300" y="33718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59" name="Freeform: Shape 58">
              <a:extLst>
                <a:ext uri="{FF2B5EF4-FFF2-40B4-BE49-F238E27FC236}">
                  <a16:creationId xmlns:a16="http://schemas.microsoft.com/office/drawing/2014/main" id="{48EA9A90-5C75-B8AD-15E9-03B6C5B924CB}"/>
                </a:ext>
              </a:extLst>
            </p:cNvPr>
            <p:cNvSpPr/>
            <p:nvPr/>
          </p:nvSpPr>
          <p:spPr>
            <a:xfrm>
              <a:off x="5829300" y="3562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grpSp>
      <p:grpSp>
        <p:nvGrpSpPr>
          <p:cNvPr id="54" name="Group 53">
            <a:extLst>
              <a:ext uri="{FF2B5EF4-FFF2-40B4-BE49-F238E27FC236}">
                <a16:creationId xmlns:a16="http://schemas.microsoft.com/office/drawing/2014/main" id="{77F90B2D-B246-2BBE-8C79-815E13B21A3A}"/>
              </a:ext>
            </a:extLst>
          </p:cNvPr>
          <p:cNvGrpSpPr/>
          <p:nvPr/>
        </p:nvGrpSpPr>
        <p:grpSpPr>
          <a:xfrm>
            <a:off x="7634580" y="4432223"/>
            <a:ext cx="335463" cy="432855"/>
            <a:chOff x="2927163" y="4383664"/>
            <a:chExt cx="387316" cy="499763"/>
          </a:xfrm>
        </p:grpSpPr>
        <p:sp>
          <p:nvSpPr>
            <p:cNvPr id="48" name="Freeform: Shape 47">
              <a:extLst>
                <a:ext uri="{FF2B5EF4-FFF2-40B4-BE49-F238E27FC236}">
                  <a16:creationId xmlns:a16="http://schemas.microsoft.com/office/drawing/2014/main" id="{264A0842-97DD-07BB-5C4C-F4A16EDA4E7C}"/>
                </a:ext>
              </a:extLst>
            </p:cNvPr>
            <p:cNvSpPr/>
            <p:nvPr/>
          </p:nvSpPr>
          <p:spPr>
            <a:xfrm>
              <a:off x="2927163" y="4383664"/>
              <a:ext cx="387316" cy="499763"/>
            </a:xfrm>
            <a:custGeom>
              <a:avLst/>
              <a:gdLst>
                <a:gd name="connsiteX0" fmla="*/ 37482 w 387316"/>
                <a:gd name="connsiteY0" fmla="*/ 462281 h 499763"/>
                <a:gd name="connsiteX1" fmla="*/ 37482 w 387316"/>
                <a:gd name="connsiteY1" fmla="*/ 37482 h 499763"/>
                <a:gd name="connsiteX2" fmla="*/ 193658 w 387316"/>
                <a:gd name="connsiteY2" fmla="*/ 37482 h 499763"/>
                <a:gd name="connsiteX3" fmla="*/ 193658 w 387316"/>
                <a:gd name="connsiteY3" fmla="*/ 168670 h 499763"/>
                <a:gd name="connsiteX4" fmla="*/ 349834 w 387316"/>
                <a:gd name="connsiteY4" fmla="*/ 168670 h 499763"/>
                <a:gd name="connsiteX5" fmla="*/ 349834 w 387316"/>
                <a:gd name="connsiteY5" fmla="*/ 462281 h 499763"/>
                <a:gd name="connsiteX6" fmla="*/ 37482 w 387316"/>
                <a:gd name="connsiteY6" fmla="*/ 462281 h 499763"/>
                <a:gd name="connsiteX7" fmla="*/ 231141 w 387316"/>
                <a:gd name="connsiteY7" fmla="*/ 53100 h 499763"/>
                <a:gd name="connsiteX8" fmla="*/ 309229 w 387316"/>
                <a:gd name="connsiteY8" fmla="*/ 131188 h 499763"/>
                <a:gd name="connsiteX9" fmla="*/ 231141 w 387316"/>
                <a:gd name="connsiteY9" fmla="*/ 131188 h 499763"/>
                <a:gd name="connsiteX10" fmla="*/ 231141 w 387316"/>
                <a:gd name="connsiteY10" fmla="*/ 53100 h 499763"/>
                <a:gd name="connsiteX11" fmla="*/ 231141 w 387316"/>
                <a:gd name="connsiteY11" fmla="*/ 0 h 499763"/>
                <a:gd name="connsiteX12" fmla="*/ 0 w 387316"/>
                <a:gd name="connsiteY12" fmla="*/ 0 h 499763"/>
                <a:gd name="connsiteX13" fmla="*/ 0 w 387316"/>
                <a:gd name="connsiteY13" fmla="*/ 499763 h 499763"/>
                <a:gd name="connsiteX14" fmla="*/ 387317 w 387316"/>
                <a:gd name="connsiteY14" fmla="*/ 499763 h 499763"/>
                <a:gd name="connsiteX15" fmla="*/ 387317 w 387316"/>
                <a:gd name="connsiteY15" fmla="*/ 137435 h 499763"/>
                <a:gd name="connsiteX16" fmla="*/ 231141 w 387316"/>
                <a:gd name="connsiteY16" fmla="*/ 0 h 49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316" h="499763">
                  <a:moveTo>
                    <a:pt x="37482" y="462281"/>
                  </a:moveTo>
                  <a:lnTo>
                    <a:pt x="37482" y="37482"/>
                  </a:lnTo>
                  <a:lnTo>
                    <a:pt x="193658" y="37482"/>
                  </a:lnTo>
                  <a:lnTo>
                    <a:pt x="193658" y="168670"/>
                  </a:lnTo>
                  <a:lnTo>
                    <a:pt x="349834" y="168670"/>
                  </a:lnTo>
                  <a:lnTo>
                    <a:pt x="349834" y="462281"/>
                  </a:lnTo>
                  <a:lnTo>
                    <a:pt x="37482" y="462281"/>
                  </a:lnTo>
                  <a:close/>
                  <a:moveTo>
                    <a:pt x="231141" y="53100"/>
                  </a:moveTo>
                  <a:lnTo>
                    <a:pt x="309229" y="131188"/>
                  </a:lnTo>
                  <a:lnTo>
                    <a:pt x="231141" y="131188"/>
                  </a:lnTo>
                  <a:lnTo>
                    <a:pt x="231141" y="53100"/>
                  </a:lnTo>
                  <a:close/>
                  <a:moveTo>
                    <a:pt x="231141" y="0"/>
                  </a:moveTo>
                  <a:lnTo>
                    <a:pt x="0" y="0"/>
                  </a:lnTo>
                  <a:lnTo>
                    <a:pt x="0" y="499763"/>
                  </a:lnTo>
                  <a:lnTo>
                    <a:pt x="387317" y="499763"/>
                  </a:lnTo>
                  <a:lnTo>
                    <a:pt x="387317" y="137435"/>
                  </a:lnTo>
                  <a:lnTo>
                    <a:pt x="231141"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49" name="Freeform: Shape 48">
              <a:extLst>
                <a:ext uri="{FF2B5EF4-FFF2-40B4-BE49-F238E27FC236}">
                  <a16:creationId xmlns:a16="http://schemas.microsoft.com/office/drawing/2014/main" id="{E1FB6A5D-8D9B-BCBC-5706-C0C4B37B80A2}"/>
                </a:ext>
              </a:extLst>
            </p:cNvPr>
            <p:cNvSpPr/>
            <p:nvPr/>
          </p:nvSpPr>
          <p:spPr>
            <a:xfrm>
              <a:off x="3002128" y="4614804"/>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0" name="Freeform: Shape 49">
              <a:extLst>
                <a:ext uri="{FF2B5EF4-FFF2-40B4-BE49-F238E27FC236}">
                  <a16:creationId xmlns:a16="http://schemas.microsoft.com/office/drawing/2014/main" id="{B9A55231-B56E-C723-B1C7-19A9303F7C6D}"/>
                </a:ext>
              </a:extLst>
            </p:cNvPr>
            <p:cNvSpPr/>
            <p:nvPr/>
          </p:nvSpPr>
          <p:spPr>
            <a:xfrm>
              <a:off x="3002128" y="4564828"/>
              <a:ext cx="81211" cy="24988"/>
            </a:xfrm>
            <a:custGeom>
              <a:avLst/>
              <a:gdLst>
                <a:gd name="connsiteX0" fmla="*/ 0 w 81211"/>
                <a:gd name="connsiteY0" fmla="*/ 0 h 24988"/>
                <a:gd name="connsiteX1" fmla="*/ 81212 w 81211"/>
                <a:gd name="connsiteY1" fmla="*/ 0 h 24988"/>
                <a:gd name="connsiteX2" fmla="*/ 81212 w 81211"/>
                <a:gd name="connsiteY2" fmla="*/ 24988 h 24988"/>
                <a:gd name="connsiteX3" fmla="*/ 0 w 81211"/>
                <a:gd name="connsiteY3" fmla="*/ 24988 h 24988"/>
              </a:gdLst>
              <a:ahLst/>
              <a:cxnLst>
                <a:cxn ang="0">
                  <a:pos x="connsiteX0" y="connsiteY0"/>
                </a:cxn>
                <a:cxn ang="0">
                  <a:pos x="connsiteX1" y="connsiteY1"/>
                </a:cxn>
                <a:cxn ang="0">
                  <a:pos x="connsiteX2" y="connsiteY2"/>
                </a:cxn>
                <a:cxn ang="0">
                  <a:pos x="connsiteX3" y="connsiteY3"/>
                </a:cxn>
              </a:cxnLst>
              <a:rect l="l" t="t" r="r" b="b"/>
              <a:pathLst>
                <a:path w="81211" h="24988">
                  <a:moveTo>
                    <a:pt x="0" y="0"/>
                  </a:moveTo>
                  <a:lnTo>
                    <a:pt x="81212" y="0"/>
                  </a:lnTo>
                  <a:lnTo>
                    <a:pt x="81212"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1" name="Freeform: Shape 50">
              <a:extLst>
                <a:ext uri="{FF2B5EF4-FFF2-40B4-BE49-F238E27FC236}">
                  <a16:creationId xmlns:a16="http://schemas.microsoft.com/office/drawing/2014/main" id="{994CD67D-BE7D-88E4-6956-D359F3B52878}"/>
                </a:ext>
              </a:extLst>
            </p:cNvPr>
            <p:cNvSpPr/>
            <p:nvPr/>
          </p:nvSpPr>
          <p:spPr>
            <a:xfrm>
              <a:off x="3002128" y="4664781"/>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2" name="Freeform: Shape 51">
              <a:extLst>
                <a:ext uri="{FF2B5EF4-FFF2-40B4-BE49-F238E27FC236}">
                  <a16:creationId xmlns:a16="http://schemas.microsoft.com/office/drawing/2014/main" id="{82E11B5E-08AD-0771-5F9C-E0B011DA912A}"/>
                </a:ext>
              </a:extLst>
            </p:cNvPr>
            <p:cNvSpPr/>
            <p:nvPr/>
          </p:nvSpPr>
          <p:spPr>
            <a:xfrm>
              <a:off x="3002128" y="4714757"/>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53" name="Freeform: Shape 52">
              <a:extLst>
                <a:ext uri="{FF2B5EF4-FFF2-40B4-BE49-F238E27FC236}">
                  <a16:creationId xmlns:a16="http://schemas.microsoft.com/office/drawing/2014/main" id="{338344F2-144E-2366-1AE3-BE4D7D6870BD}"/>
                </a:ext>
              </a:extLst>
            </p:cNvPr>
            <p:cNvSpPr/>
            <p:nvPr/>
          </p:nvSpPr>
          <p:spPr>
            <a:xfrm>
              <a:off x="3002128" y="4764733"/>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grpSp>
      <p:sp>
        <p:nvSpPr>
          <p:cNvPr id="9" name="Rectangle 8">
            <a:extLst>
              <a:ext uri="{FF2B5EF4-FFF2-40B4-BE49-F238E27FC236}">
                <a16:creationId xmlns:a16="http://schemas.microsoft.com/office/drawing/2014/main" id="{7F32A486-226C-59D3-916B-A81CE57DF013}"/>
              </a:ext>
            </a:extLst>
          </p:cNvPr>
          <p:cNvSpPr/>
          <p:nvPr/>
        </p:nvSpPr>
        <p:spPr>
          <a:xfrm>
            <a:off x="5843712" y="4547313"/>
            <a:ext cx="191852" cy="191852"/>
          </a:xfrm>
          <a:prstGeom prst="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tangle 10">
            <a:extLst>
              <a:ext uri="{FF2B5EF4-FFF2-40B4-BE49-F238E27FC236}">
                <a16:creationId xmlns:a16="http://schemas.microsoft.com/office/drawing/2014/main" id="{56DA077D-9F1B-9231-FE42-CF1FE782A36E}"/>
              </a:ext>
            </a:extLst>
          </p:cNvPr>
          <p:cNvSpPr/>
          <p:nvPr/>
        </p:nvSpPr>
        <p:spPr>
          <a:xfrm>
            <a:off x="5255121" y="3896388"/>
            <a:ext cx="191852" cy="191852"/>
          </a:xfrm>
          <a:prstGeom prst="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tangle 13">
            <a:extLst>
              <a:ext uri="{FF2B5EF4-FFF2-40B4-BE49-F238E27FC236}">
                <a16:creationId xmlns:a16="http://schemas.microsoft.com/office/drawing/2014/main" id="{F1F049F9-1CF6-8080-B73D-3A04473DAE03}"/>
              </a:ext>
            </a:extLst>
          </p:cNvPr>
          <p:cNvSpPr/>
          <p:nvPr/>
        </p:nvSpPr>
        <p:spPr>
          <a:xfrm>
            <a:off x="6813591" y="3007255"/>
            <a:ext cx="191852" cy="191852"/>
          </a:xfrm>
          <a:prstGeom prst="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Box 41">
            <a:extLst>
              <a:ext uri="{FF2B5EF4-FFF2-40B4-BE49-F238E27FC236}">
                <a16:creationId xmlns:a16="http://schemas.microsoft.com/office/drawing/2014/main" id="{97811D49-0878-98A2-8A3B-E4880D8264A3}"/>
              </a:ext>
            </a:extLst>
          </p:cNvPr>
          <p:cNvSpPr txBox="1"/>
          <p:nvPr/>
        </p:nvSpPr>
        <p:spPr>
          <a:xfrm>
            <a:off x="4729366" y="4031096"/>
            <a:ext cx="797334" cy="307777"/>
          </a:xfrm>
          <a:prstGeom prst="rect">
            <a:avLst/>
          </a:prstGeom>
          <a:noFill/>
        </p:spPr>
        <p:txBody>
          <a:bodyPr wrap="none" rtlCol="0">
            <a:spAutoFit/>
          </a:bodyPr>
          <a:lstStyle/>
          <a:p>
            <a:r>
              <a:rPr lang="en-US" sz="1400"/>
              <a:t>protocol</a:t>
            </a:r>
            <a:endParaRPr lang="de-DE" sz="1400"/>
          </a:p>
        </p:txBody>
      </p:sp>
      <p:sp>
        <p:nvSpPr>
          <p:cNvPr id="43" name="TextBox 42">
            <a:extLst>
              <a:ext uri="{FF2B5EF4-FFF2-40B4-BE49-F238E27FC236}">
                <a16:creationId xmlns:a16="http://schemas.microsoft.com/office/drawing/2014/main" id="{410581C2-B77F-1259-1675-99B9E81043D9}"/>
              </a:ext>
            </a:extLst>
          </p:cNvPr>
          <p:cNvSpPr txBox="1"/>
          <p:nvPr/>
        </p:nvSpPr>
        <p:spPr>
          <a:xfrm>
            <a:off x="5317647" y="4698352"/>
            <a:ext cx="797334" cy="307777"/>
          </a:xfrm>
          <a:prstGeom prst="rect">
            <a:avLst/>
          </a:prstGeom>
          <a:noFill/>
        </p:spPr>
        <p:txBody>
          <a:bodyPr wrap="none" rtlCol="0">
            <a:spAutoFit/>
          </a:bodyPr>
          <a:lstStyle/>
          <a:p>
            <a:r>
              <a:rPr lang="en-US" sz="1400"/>
              <a:t>protocol</a:t>
            </a:r>
            <a:endParaRPr lang="de-DE" sz="1400"/>
          </a:p>
        </p:txBody>
      </p:sp>
      <p:sp>
        <p:nvSpPr>
          <p:cNvPr id="44" name="TextBox 43">
            <a:extLst>
              <a:ext uri="{FF2B5EF4-FFF2-40B4-BE49-F238E27FC236}">
                <a16:creationId xmlns:a16="http://schemas.microsoft.com/office/drawing/2014/main" id="{4BE1ACCC-2108-4CD9-CFC6-27450262B36A}"/>
              </a:ext>
            </a:extLst>
          </p:cNvPr>
          <p:cNvSpPr txBox="1"/>
          <p:nvPr/>
        </p:nvSpPr>
        <p:spPr>
          <a:xfrm>
            <a:off x="6722557" y="3140314"/>
            <a:ext cx="797334" cy="307777"/>
          </a:xfrm>
          <a:prstGeom prst="rect">
            <a:avLst/>
          </a:prstGeom>
          <a:noFill/>
        </p:spPr>
        <p:txBody>
          <a:bodyPr wrap="none" rtlCol="0">
            <a:spAutoFit/>
          </a:bodyPr>
          <a:lstStyle/>
          <a:p>
            <a:r>
              <a:rPr lang="en-US" sz="1400"/>
              <a:t>protocol</a:t>
            </a:r>
            <a:endParaRPr lang="de-DE" sz="1400"/>
          </a:p>
        </p:txBody>
      </p:sp>
      <p:sp>
        <p:nvSpPr>
          <p:cNvPr id="45" name="TextBox 44">
            <a:extLst>
              <a:ext uri="{FF2B5EF4-FFF2-40B4-BE49-F238E27FC236}">
                <a16:creationId xmlns:a16="http://schemas.microsoft.com/office/drawing/2014/main" id="{B8032029-F920-132C-FBA6-821590A40ACC}"/>
              </a:ext>
            </a:extLst>
          </p:cNvPr>
          <p:cNvSpPr txBox="1"/>
          <p:nvPr/>
        </p:nvSpPr>
        <p:spPr>
          <a:xfrm>
            <a:off x="4985754" y="3243537"/>
            <a:ext cx="738215" cy="369332"/>
          </a:xfrm>
          <a:prstGeom prst="rect">
            <a:avLst/>
          </a:prstGeom>
          <a:noFill/>
        </p:spPr>
        <p:txBody>
          <a:bodyPr wrap="none" rtlCol="0">
            <a:spAutoFit/>
          </a:bodyPr>
          <a:lstStyle/>
          <a:p>
            <a:r>
              <a:rPr lang="en-US">
                <a:solidFill>
                  <a:schemeClr val="accent1"/>
                </a:solidFill>
              </a:rPr>
              <a:t>assay </a:t>
            </a:r>
            <a:endParaRPr lang="de-DE">
              <a:solidFill>
                <a:schemeClr val="accent1"/>
              </a:solidFill>
            </a:endParaRPr>
          </a:p>
        </p:txBody>
      </p:sp>
      <p:grpSp>
        <p:nvGrpSpPr>
          <p:cNvPr id="47" name="Group 46">
            <a:extLst>
              <a:ext uri="{FF2B5EF4-FFF2-40B4-BE49-F238E27FC236}">
                <a16:creationId xmlns:a16="http://schemas.microsoft.com/office/drawing/2014/main" id="{F2E9D7E7-3576-8C69-EE7F-62DA7E68828E}"/>
              </a:ext>
            </a:extLst>
          </p:cNvPr>
          <p:cNvGrpSpPr/>
          <p:nvPr/>
        </p:nvGrpSpPr>
        <p:grpSpPr>
          <a:xfrm>
            <a:off x="7904187" y="1833374"/>
            <a:ext cx="409996" cy="339496"/>
            <a:chOff x="7117855" y="520675"/>
            <a:chExt cx="1212704" cy="1018759"/>
          </a:xfrm>
        </p:grpSpPr>
        <p:sp>
          <p:nvSpPr>
            <p:cNvPr id="64" name="Rectangle 63">
              <a:extLst>
                <a:ext uri="{FF2B5EF4-FFF2-40B4-BE49-F238E27FC236}">
                  <a16:creationId xmlns:a16="http://schemas.microsoft.com/office/drawing/2014/main" id="{C6795EF8-0090-3382-337A-BA20D391FF02}"/>
                </a:ext>
              </a:extLst>
            </p:cNvPr>
            <p:cNvSpPr/>
            <p:nvPr/>
          </p:nvSpPr>
          <p:spPr>
            <a:xfrm>
              <a:off x="7117855" y="520675"/>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BA89D744-5332-60C0-556A-70ED3638902D}"/>
                </a:ext>
              </a:extLst>
            </p:cNvPr>
            <p:cNvSpPr/>
            <p:nvPr/>
          </p:nvSpPr>
          <p:spPr>
            <a:xfrm>
              <a:off x="7528531" y="520675"/>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6BB2FB10-DCA7-1F34-AF94-4748DD382996}"/>
                </a:ext>
              </a:extLst>
            </p:cNvPr>
            <p:cNvSpPr/>
            <p:nvPr/>
          </p:nvSpPr>
          <p:spPr>
            <a:xfrm>
              <a:off x="7939206" y="520675"/>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994CC72-8FCF-39C2-64B6-5974825E0ECF}"/>
                </a:ext>
              </a:extLst>
            </p:cNvPr>
            <p:cNvSpPr/>
            <p:nvPr/>
          </p:nvSpPr>
          <p:spPr>
            <a:xfrm>
              <a:off x="7117857" y="868544"/>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424C88C5-8E85-A232-214B-7DE7355B0480}"/>
                </a:ext>
              </a:extLst>
            </p:cNvPr>
            <p:cNvSpPr/>
            <p:nvPr/>
          </p:nvSpPr>
          <p:spPr>
            <a:xfrm>
              <a:off x="7528531" y="868544"/>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D2AA47B-D77E-33A6-ADF5-AE320335EF6A}"/>
                </a:ext>
              </a:extLst>
            </p:cNvPr>
            <p:cNvSpPr/>
            <p:nvPr/>
          </p:nvSpPr>
          <p:spPr>
            <a:xfrm>
              <a:off x="7939206" y="868544"/>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36337F3-E578-1EEA-0462-360B22E6C59E}"/>
                </a:ext>
              </a:extLst>
            </p:cNvPr>
            <p:cNvSpPr/>
            <p:nvPr/>
          </p:nvSpPr>
          <p:spPr>
            <a:xfrm>
              <a:off x="7117857" y="1210201"/>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25780F4-FBA6-161A-23F0-CF7ED95476A1}"/>
                </a:ext>
              </a:extLst>
            </p:cNvPr>
            <p:cNvSpPr/>
            <p:nvPr/>
          </p:nvSpPr>
          <p:spPr>
            <a:xfrm>
              <a:off x="7528531" y="1210201"/>
              <a:ext cx="391352"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8D9DAFC-EAC8-EED8-6370-2DA433C41578}"/>
                </a:ext>
              </a:extLst>
            </p:cNvPr>
            <p:cNvSpPr/>
            <p:nvPr/>
          </p:nvSpPr>
          <p:spPr>
            <a:xfrm>
              <a:off x="7939206" y="1210201"/>
              <a:ext cx="391353" cy="32923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30C43E7B-434F-B599-9EC9-2F5DE0287C7D}"/>
              </a:ext>
            </a:extLst>
          </p:cNvPr>
          <p:cNvSpPr/>
          <p:nvPr/>
        </p:nvSpPr>
        <p:spPr>
          <a:xfrm>
            <a:off x="7907526" y="17602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D65F2AC9-0A5A-B764-9C52-99E60D209230}"/>
              </a:ext>
            </a:extLst>
          </p:cNvPr>
          <p:cNvSpPr/>
          <p:nvPr/>
        </p:nvSpPr>
        <p:spPr>
          <a:xfrm>
            <a:off x="8179303" y="17602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C1BDD74-2DD5-BC6B-4201-09C3F9359250}"/>
              </a:ext>
            </a:extLst>
          </p:cNvPr>
          <p:cNvSpPr/>
          <p:nvPr/>
        </p:nvSpPr>
        <p:spPr>
          <a:xfrm>
            <a:off x="8043670" y="1760248"/>
            <a:ext cx="132310" cy="53715"/>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ED59ADDE-07E5-0870-00DE-39DC371584A1}"/>
              </a:ext>
            </a:extLst>
          </p:cNvPr>
          <p:cNvSpPr txBox="1"/>
          <p:nvPr/>
        </p:nvSpPr>
        <p:spPr>
          <a:xfrm>
            <a:off x="4632168" y="1900890"/>
            <a:ext cx="749564" cy="369332"/>
          </a:xfrm>
          <a:prstGeom prst="rect">
            <a:avLst/>
          </a:prstGeom>
          <a:noFill/>
        </p:spPr>
        <p:txBody>
          <a:bodyPr wrap="none" rtlCol="0">
            <a:spAutoFit/>
          </a:bodyPr>
          <a:lstStyle/>
          <a:p>
            <a:r>
              <a:rPr lang="en-US">
                <a:solidFill>
                  <a:schemeClr val="accent1"/>
                </a:solidFill>
              </a:rPr>
              <a:t>study </a:t>
            </a:r>
            <a:endParaRPr lang="de-DE">
              <a:solidFill>
                <a:schemeClr val="accent1"/>
              </a:solidFill>
            </a:endParaRPr>
          </a:p>
        </p:txBody>
      </p:sp>
      <p:sp>
        <p:nvSpPr>
          <p:cNvPr id="78" name="TextBox 77">
            <a:extLst>
              <a:ext uri="{FF2B5EF4-FFF2-40B4-BE49-F238E27FC236}">
                <a16:creationId xmlns:a16="http://schemas.microsoft.com/office/drawing/2014/main" id="{B589641C-65FE-08EC-65FB-2F3E7216269D}"/>
              </a:ext>
            </a:extLst>
          </p:cNvPr>
          <p:cNvSpPr txBox="1"/>
          <p:nvPr/>
        </p:nvSpPr>
        <p:spPr>
          <a:xfrm>
            <a:off x="6484529" y="1554323"/>
            <a:ext cx="749564" cy="369332"/>
          </a:xfrm>
          <a:prstGeom prst="rect">
            <a:avLst/>
          </a:prstGeom>
          <a:noFill/>
        </p:spPr>
        <p:txBody>
          <a:bodyPr wrap="none" rtlCol="0">
            <a:spAutoFit/>
          </a:bodyPr>
          <a:lstStyle/>
          <a:p>
            <a:r>
              <a:rPr lang="en-US">
                <a:solidFill>
                  <a:schemeClr val="accent1"/>
                </a:solidFill>
              </a:rPr>
              <a:t>study </a:t>
            </a:r>
            <a:endParaRPr lang="de-DE">
              <a:solidFill>
                <a:schemeClr val="accent1"/>
              </a:solidFill>
            </a:endParaRPr>
          </a:p>
        </p:txBody>
      </p:sp>
      <p:grpSp>
        <p:nvGrpSpPr>
          <p:cNvPr id="4" name="Group 3">
            <a:extLst>
              <a:ext uri="{FF2B5EF4-FFF2-40B4-BE49-F238E27FC236}">
                <a16:creationId xmlns:a16="http://schemas.microsoft.com/office/drawing/2014/main" id="{78E238DA-705F-829E-A79D-A505B5321C42}"/>
              </a:ext>
            </a:extLst>
          </p:cNvPr>
          <p:cNvGrpSpPr/>
          <p:nvPr/>
        </p:nvGrpSpPr>
        <p:grpSpPr>
          <a:xfrm>
            <a:off x="2505426" y="4090666"/>
            <a:ext cx="2231055" cy="996934"/>
            <a:chOff x="8771122" y="1486878"/>
            <a:chExt cx="2481372" cy="996934"/>
          </a:xfrm>
        </p:grpSpPr>
        <p:sp>
          <p:nvSpPr>
            <p:cNvPr id="89" name="Rectangle: Rounded Corners 88">
              <a:extLst>
                <a:ext uri="{FF2B5EF4-FFF2-40B4-BE49-F238E27FC236}">
                  <a16:creationId xmlns:a16="http://schemas.microsoft.com/office/drawing/2014/main" id="{8BD3A508-4565-9156-E976-25723678D74D}"/>
                </a:ext>
              </a:extLst>
            </p:cNvPr>
            <p:cNvSpPr/>
            <p:nvPr/>
          </p:nvSpPr>
          <p:spPr>
            <a:xfrm>
              <a:off x="8771122" y="1486878"/>
              <a:ext cx="2481372" cy="996934"/>
            </a:xfrm>
            <a:prstGeom prst="roundRect">
              <a:avLst>
                <a:gd name="adj" fmla="val 7299"/>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200"/>
            </a:p>
          </p:txBody>
        </p:sp>
        <p:sp>
          <p:nvSpPr>
            <p:cNvPr id="80" name="Freeform: Shape 79">
              <a:extLst>
                <a:ext uri="{FF2B5EF4-FFF2-40B4-BE49-F238E27FC236}">
                  <a16:creationId xmlns:a16="http://schemas.microsoft.com/office/drawing/2014/main" id="{BBFD8CC0-5F9D-0FC3-9435-2ECE7B85FE80}"/>
                </a:ext>
              </a:extLst>
            </p:cNvPr>
            <p:cNvSpPr/>
            <p:nvPr/>
          </p:nvSpPr>
          <p:spPr>
            <a:xfrm rot="19446356">
              <a:off x="9005486" y="2162101"/>
              <a:ext cx="314907" cy="264924"/>
            </a:xfrm>
            <a:custGeom>
              <a:avLst/>
              <a:gdLst>
                <a:gd name="connsiteX0" fmla="*/ 41824 w 1732434"/>
                <a:gd name="connsiteY0" fmla="*/ 55522 h 1199025"/>
                <a:gd name="connsiteX1" fmla="*/ 67224 w 1732434"/>
                <a:gd name="connsiteY1" fmla="*/ 355242 h 1199025"/>
                <a:gd name="connsiteX2" fmla="*/ 514264 w 1732434"/>
                <a:gd name="connsiteY2" fmla="*/ 507642 h 1199025"/>
                <a:gd name="connsiteX3" fmla="*/ 966384 w 1732434"/>
                <a:gd name="connsiteY3" fmla="*/ 812442 h 1199025"/>
                <a:gd name="connsiteX4" fmla="*/ 1418504 w 1732434"/>
                <a:gd name="connsiteY4" fmla="*/ 1193442 h 1199025"/>
                <a:gd name="connsiteX5" fmla="*/ 1718224 w 1732434"/>
                <a:gd name="connsiteY5" fmla="*/ 1015642 h 1199025"/>
                <a:gd name="connsiteX6" fmla="*/ 1621704 w 1732434"/>
                <a:gd name="connsiteY6" fmla="*/ 690522 h 1199025"/>
                <a:gd name="connsiteX7" fmla="*/ 1083224 w 1732434"/>
                <a:gd name="connsiteY7" fmla="*/ 497482 h 1199025"/>
                <a:gd name="connsiteX8" fmla="*/ 453304 w 1732434"/>
                <a:gd name="connsiteY8" fmla="*/ 45362 h 1199025"/>
                <a:gd name="connsiteX9" fmla="*/ 41824 w 1732434"/>
                <a:gd name="connsiteY9" fmla="*/ 55522 h 1199025"/>
                <a:gd name="connsiteX0" fmla="*/ 48224 w 1738834"/>
                <a:gd name="connsiteY0" fmla="*/ 78904 h 1222407"/>
                <a:gd name="connsiteX1" fmla="*/ 73624 w 1738834"/>
                <a:gd name="connsiteY1" fmla="*/ 378624 h 1222407"/>
                <a:gd name="connsiteX2" fmla="*/ 520664 w 1738834"/>
                <a:gd name="connsiteY2" fmla="*/ 531024 h 1222407"/>
                <a:gd name="connsiteX3" fmla="*/ 972784 w 1738834"/>
                <a:gd name="connsiteY3" fmla="*/ 835824 h 1222407"/>
                <a:gd name="connsiteX4" fmla="*/ 1424904 w 1738834"/>
                <a:gd name="connsiteY4" fmla="*/ 1216824 h 1222407"/>
                <a:gd name="connsiteX5" fmla="*/ 1724624 w 1738834"/>
                <a:gd name="connsiteY5" fmla="*/ 1039024 h 1222407"/>
                <a:gd name="connsiteX6" fmla="*/ 1628104 w 1738834"/>
                <a:gd name="connsiteY6" fmla="*/ 713904 h 1222407"/>
                <a:gd name="connsiteX7" fmla="*/ 1089624 w 1738834"/>
                <a:gd name="connsiteY7" fmla="*/ 520864 h 1222407"/>
                <a:gd name="connsiteX8" fmla="*/ 459704 w 1738834"/>
                <a:gd name="connsiteY8" fmla="*/ 68744 h 1222407"/>
                <a:gd name="connsiteX9" fmla="*/ 48224 w 1738834"/>
                <a:gd name="connsiteY9" fmla="*/ 78904 h 1222407"/>
                <a:gd name="connsiteX0" fmla="*/ 57801 w 1723011"/>
                <a:gd name="connsiteY0" fmla="*/ 83512 h 1211775"/>
                <a:gd name="connsiteX1" fmla="*/ 57801 w 1723011"/>
                <a:gd name="connsiteY1" fmla="*/ 367992 h 1211775"/>
                <a:gd name="connsiteX2" fmla="*/ 504841 w 1723011"/>
                <a:gd name="connsiteY2" fmla="*/ 520392 h 1211775"/>
                <a:gd name="connsiteX3" fmla="*/ 956961 w 1723011"/>
                <a:gd name="connsiteY3" fmla="*/ 825192 h 1211775"/>
                <a:gd name="connsiteX4" fmla="*/ 1409081 w 1723011"/>
                <a:gd name="connsiteY4" fmla="*/ 1206192 h 1211775"/>
                <a:gd name="connsiteX5" fmla="*/ 1708801 w 1723011"/>
                <a:gd name="connsiteY5" fmla="*/ 1028392 h 1211775"/>
                <a:gd name="connsiteX6" fmla="*/ 1612281 w 1723011"/>
                <a:gd name="connsiteY6" fmla="*/ 703272 h 1211775"/>
                <a:gd name="connsiteX7" fmla="*/ 1073801 w 1723011"/>
                <a:gd name="connsiteY7" fmla="*/ 510232 h 1211775"/>
                <a:gd name="connsiteX8" fmla="*/ 443881 w 1723011"/>
                <a:gd name="connsiteY8" fmla="*/ 58112 h 1211775"/>
                <a:gd name="connsiteX9" fmla="*/ 57801 w 1723011"/>
                <a:gd name="connsiteY9" fmla="*/ 83512 h 1211775"/>
                <a:gd name="connsiteX0" fmla="*/ 34179 w 1699389"/>
                <a:gd name="connsiteY0" fmla="*/ 62019 h 1190282"/>
                <a:gd name="connsiteX1" fmla="*/ 69739 w 1699389"/>
                <a:gd name="connsiteY1" fmla="*/ 341419 h 1190282"/>
                <a:gd name="connsiteX2" fmla="*/ 481219 w 1699389"/>
                <a:gd name="connsiteY2" fmla="*/ 498899 h 1190282"/>
                <a:gd name="connsiteX3" fmla="*/ 933339 w 1699389"/>
                <a:gd name="connsiteY3" fmla="*/ 803699 h 1190282"/>
                <a:gd name="connsiteX4" fmla="*/ 1385459 w 1699389"/>
                <a:gd name="connsiteY4" fmla="*/ 1184699 h 1190282"/>
                <a:gd name="connsiteX5" fmla="*/ 1685179 w 1699389"/>
                <a:gd name="connsiteY5" fmla="*/ 1006899 h 1190282"/>
                <a:gd name="connsiteX6" fmla="*/ 1588659 w 1699389"/>
                <a:gd name="connsiteY6" fmla="*/ 681779 h 1190282"/>
                <a:gd name="connsiteX7" fmla="*/ 1050179 w 1699389"/>
                <a:gd name="connsiteY7" fmla="*/ 488739 h 1190282"/>
                <a:gd name="connsiteX8" fmla="*/ 420259 w 1699389"/>
                <a:gd name="connsiteY8" fmla="*/ 36619 h 1190282"/>
                <a:gd name="connsiteX9" fmla="*/ 34179 w 1699389"/>
                <a:gd name="connsiteY9" fmla="*/ 62019 h 1190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99389" h="1190282">
                  <a:moveTo>
                    <a:pt x="34179" y="62019"/>
                  </a:moveTo>
                  <a:cubicBezTo>
                    <a:pt x="-24241" y="112819"/>
                    <a:pt x="-4768" y="268606"/>
                    <a:pt x="69739" y="341419"/>
                  </a:cubicBezTo>
                  <a:cubicBezTo>
                    <a:pt x="144246" y="414232"/>
                    <a:pt x="337286" y="421852"/>
                    <a:pt x="481219" y="498899"/>
                  </a:cubicBezTo>
                  <a:cubicBezTo>
                    <a:pt x="625152" y="575946"/>
                    <a:pt x="782632" y="689399"/>
                    <a:pt x="933339" y="803699"/>
                  </a:cubicBezTo>
                  <a:cubicBezTo>
                    <a:pt x="1084046" y="917999"/>
                    <a:pt x="1260152" y="1150832"/>
                    <a:pt x="1385459" y="1184699"/>
                  </a:cubicBezTo>
                  <a:cubicBezTo>
                    <a:pt x="1510766" y="1218566"/>
                    <a:pt x="1651312" y="1090719"/>
                    <a:pt x="1685179" y="1006899"/>
                  </a:cubicBezTo>
                  <a:cubicBezTo>
                    <a:pt x="1719046" y="923079"/>
                    <a:pt x="1694492" y="768139"/>
                    <a:pt x="1588659" y="681779"/>
                  </a:cubicBezTo>
                  <a:cubicBezTo>
                    <a:pt x="1482826" y="595419"/>
                    <a:pt x="1244912" y="596266"/>
                    <a:pt x="1050179" y="488739"/>
                  </a:cubicBezTo>
                  <a:cubicBezTo>
                    <a:pt x="855446" y="381212"/>
                    <a:pt x="589592" y="107739"/>
                    <a:pt x="420259" y="36619"/>
                  </a:cubicBezTo>
                  <a:cubicBezTo>
                    <a:pt x="250926" y="-34501"/>
                    <a:pt x="92599" y="11219"/>
                    <a:pt x="34179" y="62019"/>
                  </a:cubicBezTo>
                  <a:close/>
                </a:path>
              </a:pathLst>
            </a:custGeom>
            <a:solidFill>
              <a:schemeClr val="accent2">
                <a:alpha val="5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200"/>
            </a:p>
          </p:txBody>
        </p:sp>
        <p:sp>
          <p:nvSpPr>
            <p:cNvPr id="81" name="TextBox 80">
              <a:extLst>
                <a:ext uri="{FF2B5EF4-FFF2-40B4-BE49-F238E27FC236}">
                  <a16:creationId xmlns:a16="http://schemas.microsoft.com/office/drawing/2014/main" id="{E4C2E3F5-5CAA-2B11-7773-1A95C35F850A}"/>
                </a:ext>
              </a:extLst>
            </p:cNvPr>
            <p:cNvSpPr txBox="1"/>
            <p:nvPr/>
          </p:nvSpPr>
          <p:spPr>
            <a:xfrm>
              <a:off x="9329345" y="2156064"/>
              <a:ext cx="1459588" cy="276999"/>
            </a:xfrm>
            <a:prstGeom prst="rect">
              <a:avLst/>
            </a:prstGeom>
            <a:noFill/>
          </p:spPr>
          <p:txBody>
            <a:bodyPr wrap="none" rtlCol="0">
              <a:spAutoFit/>
            </a:bodyPr>
            <a:lstStyle/>
            <a:p>
              <a:r>
                <a:rPr lang="en-US" sz="1200"/>
                <a:t>Subgraph: dataset</a:t>
              </a:r>
              <a:endParaRPr lang="de-DE" sz="1200"/>
            </a:p>
          </p:txBody>
        </p:sp>
        <p:cxnSp>
          <p:nvCxnSpPr>
            <p:cNvPr id="82" name="Straight Connector 81">
              <a:extLst>
                <a:ext uri="{FF2B5EF4-FFF2-40B4-BE49-F238E27FC236}">
                  <a16:creationId xmlns:a16="http://schemas.microsoft.com/office/drawing/2014/main" id="{1C621B7B-4CD7-9056-1CC9-338BDDE21A74}"/>
                </a:ext>
              </a:extLst>
            </p:cNvPr>
            <p:cNvCxnSpPr>
              <a:cxnSpLocks/>
            </p:cNvCxnSpPr>
            <p:nvPr/>
          </p:nvCxnSpPr>
          <p:spPr>
            <a:xfrm>
              <a:off x="8996226" y="1730731"/>
              <a:ext cx="33696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8D61C67-7B93-57D1-CBB0-04E57DABF8C9}"/>
                </a:ext>
              </a:extLst>
            </p:cNvPr>
            <p:cNvSpPr txBox="1"/>
            <p:nvPr/>
          </p:nvSpPr>
          <p:spPr>
            <a:xfrm>
              <a:off x="9333186" y="1592392"/>
              <a:ext cx="1498383" cy="276999"/>
            </a:xfrm>
            <a:prstGeom prst="rect">
              <a:avLst/>
            </a:prstGeom>
            <a:noFill/>
          </p:spPr>
          <p:txBody>
            <a:bodyPr wrap="none" rtlCol="0">
              <a:spAutoFit/>
            </a:bodyPr>
            <a:lstStyle/>
            <a:p>
              <a:r>
                <a:rPr lang="en-US" sz="1200"/>
                <a:t>Edges:        process</a:t>
              </a:r>
              <a:endParaRPr lang="de-DE" sz="1200"/>
            </a:p>
          </p:txBody>
        </p:sp>
        <p:sp>
          <p:nvSpPr>
            <p:cNvPr id="87" name="Oval 86">
              <a:extLst>
                <a:ext uri="{FF2B5EF4-FFF2-40B4-BE49-F238E27FC236}">
                  <a16:creationId xmlns:a16="http://schemas.microsoft.com/office/drawing/2014/main" id="{ACB25079-4472-31DF-24BB-FB589BD6D1F0}"/>
                </a:ext>
              </a:extLst>
            </p:cNvPr>
            <p:cNvSpPr/>
            <p:nvPr/>
          </p:nvSpPr>
          <p:spPr>
            <a:xfrm>
              <a:off x="9116650" y="1878322"/>
              <a:ext cx="99800" cy="998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200"/>
            </a:p>
          </p:txBody>
        </p:sp>
        <p:sp>
          <p:nvSpPr>
            <p:cNvPr id="88" name="TextBox 87">
              <a:extLst>
                <a:ext uri="{FF2B5EF4-FFF2-40B4-BE49-F238E27FC236}">
                  <a16:creationId xmlns:a16="http://schemas.microsoft.com/office/drawing/2014/main" id="{54BFBA4F-4C1A-8D05-1EDC-E5C8809D9091}"/>
                </a:ext>
              </a:extLst>
            </p:cNvPr>
            <p:cNvSpPr txBox="1"/>
            <p:nvPr/>
          </p:nvSpPr>
          <p:spPr>
            <a:xfrm>
              <a:off x="9333186" y="1799064"/>
              <a:ext cx="1919308" cy="461665"/>
            </a:xfrm>
            <a:prstGeom prst="rect">
              <a:avLst/>
            </a:prstGeom>
            <a:noFill/>
          </p:spPr>
          <p:txBody>
            <a:bodyPr wrap="square" rtlCol="0">
              <a:spAutoFit/>
            </a:bodyPr>
            <a:lstStyle/>
            <a:p>
              <a:r>
                <a:rPr lang="en-US" sz="1200"/>
                <a:t>Nodes:       sample/</a:t>
              </a:r>
              <a:br>
                <a:rPr lang="en-US" sz="1200"/>
              </a:br>
              <a:r>
                <a:rPr lang="en-US" sz="1200"/>
                <a:t>                   observation</a:t>
              </a:r>
              <a:endParaRPr lang="de-DE" sz="1200"/>
            </a:p>
          </p:txBody>
        </p:sp>
      </p:grpSp>
      <p:sp>
        <p:nvSpPr>
          <p:cNvPr id="2" name="Title 68">
            <a:extLst>
              <a:ext uri="{FF2B5EF4-FFF2-40B4-BE49-F238E27FC236}">
                <a16:creationId xmlns:a16="http://schemas.microsoft.com/office/drawing/2014/main" id="{3F31A90E-C030-E449-81D8-B860F785B9DE}"/>
              </a:ext>
            </a:extLst>
          </p:cNvPr>
          <p:cNvSpPr>
            <a:spLocks noGrp="1"/>
          </p:cNvSpPr>
          <p:nvPr>
            <p:ph type="title"/>
          </p:nvPr>
        </p:nvSpPr>
        <p:spPr>
          <a:xfrm>
            <a:off x="838200" y="9525"/>
            <a:ext cx="11048986" cy="1325563"/>
          </a:xfrm>
        </p:spPr>
        <p:txBody>
          <a:bodyPr/>
          <a:lstStyle/>
          <a:p>
            <a:r>
              <a:rPr lang="en-US"/>
              <a:t>ISA &amp; CWL Model: Annotation principle</a:t>
            </a:r>
            <a:endParaRPr lang="de-DE"/>
          </a:p>
        </p:txBody>
      </p:sp>
      <p:sp>
        <p:nvSpPr>
          <p:cNvPr id="3" name="Content Placeholder 114">
            <a:extLst>
              <a:ext uri="{FF2B5EF4-FFF2-40B4-BE49-F238E27FC236}">
                <a16:creationId xmlns:a16="http://schemas.microsoft.com/office/drawing/2014/main" id="{182907C8-C738-BBFD-58BE-79560D5583C0}"/>
              </a:ext>
            </a:extLst>
          </p:cNvPr>
          <p:cNvSpPr>
            <a:spLocks noGrp="1"/>
          </p:cNvSpPr>
          <p:nvPr>
            <p:ph idx="1"/>
          </p:nvPr>
        </p:nvSpPr>
        <p:spPr>
          <a:xfrm>
            <a:off x="838200" y="5500935"/>
            <a:ext cx="10515600" cy="676027"/>
          </a:xfrm>
        </p:spPr>
        <p:txBody>
          <a:bodyPr/>
          <a:lstStyle/>
          <a:p>
            <a:pPr marL="0" indent="0">
              <a:buNone/>
            </a:pPr>
            <a:r>
              <a:rPr lang="en-US"/>
              <a:t>Processes model the flow of information from input to output entities</a:t>
            </a:r>
            <a:endParaRPr lang="de-DE"/>
          </a:p>
        </p:txBody>
      </p:sp>
    </p:spTree>
    <p:extLst>
      <p:ext uri="{BB962C8B-B14F-4D97-AF65-F5344CB8AC3E}">
        <p14:creationId xmlns:p14="http://schemas.microsoft.com/office/powerpoint/2010/main" val="3993618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ECC7B909-DF34-F627-FB3E-2DA5B795E845}"/>
              </a:ext>
            </a:extLst>
          </p:cNvPr>
          <p:cNvCxnSpPr>
            <a:cxnSpLocks/>
          </p:cNvCxnSpPr>
          <p:nvPr/>
        </p:nvCxnSpPr>
        <p:spPr>
          <a:xfrm>
            <a:off x="4513973" y="4664896"/>
            <a:ext cx="5161523" cy="0"/>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CB2A2E8-6499-5D96-4289-A480AD573456}"/>
              </a:ext>
            </a:extLst>
          </p:cNvPr>
          <p:cNvCxnSpPr>
            <a:cxnSpLocks/>
          </p:cNvCxnSpPr>
          <p:nvPr/>
        </p:nvCxnSpPr>
        <p:spPr>
          <a:xfrm>
            <a:off x="4513973" y="4067432"/>
            <a:ext cx="5161523" cy="0"/>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E8B1B78-A4B9-EB11-B529-1B9597562710}"/>
              </a:ext>
            </a:extLst>
          </p:cNvPr>
          <p:cNvCxnSpPr>
            <a:cxnSpLocks/>
          </p:cNvCxnSpPr>
          <p:nvPr/>
        </p:nvCxnSpPr>
        <p:spPr>
          <a:xfrm>
            <a:off x="4513973" y="2697439"/>
            <a:ext cx="5161523" cy="703124"/>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D372823-0613-0D84-E3B8-EC9D4210E8D2}"/>
              </a:ext>
            </a:extLst>
          </p:cNvPr>
          <p:cNvSpPr/>
          <p:nvPr/>
        </p:nvSpPr>
        <p:spPr>
          <a:xfrm>
            <a:off x="1969176" y="4097750"/>
            <a:ext cx="7706321" cy="545415"/>
          </a:xfrm>
          <a:prstGeom prst="rect">
            <a:avLst/>
          </a:prstGeom>
          <a:solidFill>
            <a:srgbClr val="8DCB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Isosceles Triangle 61">
            <a:extLst>
              <a:ext uri="{FF2B5EF4-FFF2-40B4-BE49-F238E27FC236}">
                <a16:creationId xmlns:a16="http://schemas.microsoft.com/office/drawing/2014/main" id="{51577240-34FF-81CB-F56C-9DE8862AC003}"/>
              </a:ext>
            </a:extLst>
          </p:cNvPr>
          <p:cNvSpPr/>
          <p:nvPr/>
        </p:nvSpPr>
        <p:spPr>
          <a:xfrm rot="16200000">
            <a:off x="4816164" y="-1458770"/>
            <a:ext cx="2133319" cy="7585343"/>
          </a:xfrm>
          <a:prstGeom prst="triangle">
            <a:avLst/>
          </a:prstGeom>
          <a:solidFill>
            <a:srgbClr val="8DCB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Rectangle: Rounded Corners 62">
            <a:extLst>
              <a:ext uri="{FF2B5EF4-FFF2-40B4-BE49-F238E27FC236}">
                <a16:creationId xmlns:a16="http://schemas.microsoft.com/office/drawing/2014/main" id="{1822B695-8987-4592-CA6B-7B0EF16C3DEE}"/>
              </a:ext>
            </a:extLst>
          </p:cNvPr>
          <p:cNvSpPr/>
          <p:nvPr/>
        </p:nvSpPr>
        <p:spPr>
          <a:xfrm>
            <a:off x="1930870" y="1766051"/>
            <a:ext cx="2583103" cy="3024889"/>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600"/>
          </a:p>
        </p:txBody>
      </p:sp>
      <p:grpSp>
        <p:nvGrpSpPr>
          <p:cNvPr id="17" name="Graphic 2">
            <a:extLst>
              <a:ext uri="{FF2B5EF4-FFF2-40B4-BE49-F238E27FC236}">
                <a16:creationId xmlns:a16="http://schemas.microsoft.com/office/drawing/2014/main" id="{67BF28A7-C38A-CAAE-FE28-EC872AAFB39A}"/>
              </a:ext>
            </a:extLst>
          </p:cNvPr>
          <p:cNvGrpSpPr/>
          <p:nvPr/>
        </p:nvGrpSpPr>
        <p:grpSpPr>
          <a:xfrm>
            <a:off x="2302676" y="2496786"/>
            <a:ext cx="1821100" cy="1807550"/>
            <a:chOff x="2312642" y="2487229"/>
            <a:chExt cx="1821100" cy="1807550"/>
          </a:xfrm>
        </p:grpSpPr>
        <p:sp>
          <p:nvSpPr>
            <p:cNvPr id="18" name="Free-form: Shape 17">
              <a:extLst>
                <a:ext uri="{FF2B5EF4-FFF2-40B4-BE49-F238E27FC236}">
                  <a16:creationId xmlns:a16="http://schemas.microsoft.com/office/drawing/2014/main" id="{A2161616-AFD8-F25A-E35E-6AFC54F5B3E8}"/>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19" name="Free-form: Shape 18">
              <a:extLst>
                <a:ext uri="{FF2B5EF4-FFF2-40B4-BE49-F238E27FC236}">
                  <a16:creationId xmlns:a16="http://schemas.microsoft.com/office/drawing/2014/main" id="{DFAD96C5-195E-F777-5DBE-2C0663B29D85}"/>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sp>
        <p:nvSpPr>
          <p:cNvPr id="64" name="Rectangle: Rounded Corners 63">
            <a:extLst>
              <a:ext uri="{FF2B5EF4-FFF2-40B4-BE49-F238E27FC236}">
                <a16:creationId xmlns:a16="http://schemas.microsoft.com/office/drawing/2014/main" id="{A240887F-EA57-649B-3302-381322AA6DE6}"/>
              </a:ext>
            </a:extLst>
          </p:cNvPr>
          <p:cNvSpPr/>
          <p:nvPr/>
        </p:nvSpPr>
        <p:spPr>
          <a:xfrm>
            <a:off x="6439523" y="1766051"/>
            <a:ext cx="2583103" cy="3024889"/>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600"/>
          </a:p>
        </p:txBody>
      </p:sp>
      <p:grpSp>
        <p:nvGrpSpPr>
          <p:cNvPr id="66" name="Group 65">
            <a:extLst>
              <a:ext uri="{FF2B5EF4-FFF2-40B4-BE49-F238E27FC236}">
                <a16:creationId xmlns:a16="http://schemas.microsoft.com/office/drawing/2014/main" id="{1E605C26-1E50-8A90-E257-58F9B0513E96}"/>
              </a:ext>
            </a:extLst>
          </p:cNvPr>
          <p:cNvGrpSpPr/>
          <p:nvPr/>
        </p:nvGrpSpPr>
        <p:grpSpPr>
          <a:xfrm>
            <a:off x="3368427" y="4041207"/>
            <a:ext cx="875939" cy="696193"/>
            <a:chOff x="5605197" y="1426594"/>
            <a:chExt cx="1311804" cy="1042618"/>
          </a:xfrm>
        </p:grpSpPr>
        <p:sp>
          <p:nvSpPr>
            <p:cNvPr id="98" name="Graphic 7" descr="Folder with solid fill">
              <a:extLst>
                <a:ext uri="{FF2B5EF4-FFF2-40B4-BE49-F238E27FC236}">
                  <a16:creationId xmlns:a16="http://schemas.microsoft.com/office/drawing/2014/main" id="{7A319CF1-6996-7C77-C9F0-54DB7F6FC8D9}"/>
                </a:ext>
              </a:extLst>
            </p:cNvPr>
            <p:cNvSpPr/>
            <p:nvPr/>
          </p:nvSpPr>
          <p:spPr>
            <a:xfrm>
              <a:off x="5605197" y="1426594"/>
              <a:ext cx="1311804" cy="992716"/>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nvGrpSpPr>
            <p:cNvPr id="99" name="Group 98">
              <a:extLst>
                <a:ext uri="{FF2B5EF4-FFF2-40B4-BE49-F238E27FC236}">
                  <a16:creationId xmlns:a16="http://schemas.microsoft.com/office/drawing/2014/main" id="{5E8289C4-62E7-C131-5998-AAC4EA496B8F}"/>
                </a:ext>
              </a:extLst>
            </p:cNvPr>
            <p:cNvGrpSpPr/>
            <p:nvPr/>
          </p:nvGrpSpPr>
          <p:grpSpPr>
            <a:xfrm>
              <a:off x="5672135" y="1439758"/>
              <a:ext cx="423865" cy="979552"/>
              <a:chOff x="5884603" y="3034035"/>
              <a:chExt cx="423865" cy="795015"/>
            </a:xfrm>
          </p:grpSpPr>
          <p:sp>
            <p:nvSpPr>
              <p:cNvPr id="101" name="Freeform: Shape 100">
                <a:extLst>
                  <a:ext uri="{FF2B5EF4-FFF2-40B4-BE49-F238E27FC236}">
                    <a16:creationId xmlns:a16="http://schemas.microsoft.com/office/drawing/2014/main" id="{FEAB74A9-53D8-71F1-D1AD-04B9BD135CE3}"/>
                  </a:ext>
                </a:extLst>
              </p:cNvPr>
              <p:cNvSpPr/>
              <p:nvPr/>
            </p:nvSpPr>
            <p:spPr>
              <a:xfrm rot="17553478">
                <a:off x="6251313" y="3014992"/>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2" name="Freeform: Shape 101">
                <a:extLst>
                  <a:ext uri="{FF2B5EF4-FFF2-40B4-BE49-F238E27FC236}">
                    <a16:creationId xmlns:a16="http://schemas.microsoft.com/office/drawing/2014/main" id="{4A524F27-F3F9-2113-36E5-0829BBD21683}"/>
                  </a:ext>
                </a:extLst>
              </p:cNvPr>
              <p:cNvSpPr/>
              <p:nvPr/>
            </p:nvSpPr>
            <p:spPr>
              <a:xfrm rot="17553660">
                <a:off x="6225728" y="3076564"/>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3" name="Freeform: Shape 102">
                <a:extLst>
                  <a:ext uri="{FF2B5EF4-FFF2-40B4-BE49-F238E27FC236}">
                    <a16:creationId xmlns:a16="http://schemas.microsoft.com/office/drawing/2014/main" id="{1284288B-A4C1-9B60-FA54-FD3D7BA6BDA1}"/>
                  </a:ext>
                </a:extLst>
              </p:cNvPr>
              <p:cNvSpPr/>
              <p:nvPr/>
            </p:nvSpPr>
            <p:spPr>
              <a:xfrm rot="17553660">
                <a:off x="6200145" y="3138129"/>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4" name="Freeform: Shape 103">
                <a:extLst>
                  <a:ext uri="{FF2B5EF4-FFF2-40B4-BE49-F238E27FC236}">
                    <a16:creationId xmlns:a16="http://schemas.microsoft.com/office/drawing/2014/main" id="{CA99EC4A-1BB6-E414-D140-0433E952097B}"/>
                  </a:ext>
                </a:extLst>
              </p:cNvPr>
              <p:cNvSpPr/>
              <p:nvPr/>
            </p:nvSpPr>
            <p:spPr>
              <a:xfrm rot="20246101">
                <a:off x="5884603" y="3034035"/>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5" name="Freeform: Shape 104">
                <a:extLst>
                  <a:ext uri="{FF2B5EF4-FFF2-40B4-BE49-F238E27FC236}">
                    <a16:creationId xmlns:a16="http://schemas.microsoft.com/office/drawing/2014/main" id="{03482481-D81C-9E07-61BF-0BC453D063C0}"/>
                  </a:ext>
                </a:extLst>
              </p:cNvPr>
              <p:cNvSpPr/>
              <p:nvPr/>
            </p:nvSpPr>
            <p:spPr>
              <a:xfrm rot="20246101">
                <a:off x="5910189" y="3095618"/>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6" name="Freeform: Shape 105">
                <a:extLst>
                  <a:ext uri="{FF2B5EF4-FFF2-40B4-BE49-F238E27FC236}">
                    <a16:creationId xmlns:a16="http://schemas.microsoft.com/office/drawing/2014/main" id="{BD9E4A26-C710-33AC-3E23-EFACB5F45115}"/>
                  </a:ext>
                </a:extLst>
              </p:cNvPr>
              <p:cNvSpPr/>
              <p:nvPr/>
            </p:nvSpPr>
            <p:spPr>
              <a:xfrm rot="20246101">
                <a:off x="5935763" y="3157188"/>
                <a:ext cx="76200" cy="38109"/>
              </a:xfrm>
              <a:custGeom>
                <a:avLst/>
                <a:gdLst>
                  <a:gd name="connsiteX0" fmla="*/ 0 w 76200"/>
                  <a:gd name="connsiteY0" fmla="*/ 0 h 38109"/>
                  <a:gd name="connsiteX1" fmla="*/ 76200 w 76200"/>
                  <a:gd name="connsiteY1" fmla="*/ 0 h 38109"/>
                  <a:gd name="connsiteX2" fmla="*/ 76200 w 76200"/>
                  <a:gd name="connsiteY2" fmla="*/ 38110 h 38109"/>
                  <a:gd name="connsiteX3" fmla="*/ 0 w 76200"/>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0" h="38109">
                    <a:moveTo>
                      <a:pt x="0" y="0"/>
                    </a:moveTo>
                    <a:lnTo>
                      <a:pt x="76200" y="0"/>
                    </a:lnTo>
                    <a:lnTo>
                      <a:pt x="7620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7" name="Freeform: Shape 106">
                <a:extLst>
                  <a:ext uri="{FF2B5EF4-FFF2-40B4-BE49-F238E27FC236}">
                    <a16:creationId xmlns:a16="http://schemas.microsoft.com/office/drawing/2014/main" id="{65339809-193C-FF89-D99D-8D1F6FE722C6}"/>
                  </a:ext>
                </a:extLst>
              </p:cNvPr>
              <p:cNvSpPr/>
              <p:nvPr/>
            </p:nvSpPr>
            <p:spPr>
              <a:xfrm>
                <a:off x="5966460" y="3181350"/>
                <a:ext cx="261756" cy="213655"/>
              </a:xfrm>
              <a:custGeom>
                <a:avLst/>
                <a:gdLst>
                  <a:gd name="connsiteX0" fmla="*/ 41415 w 261756"/>
                  <a:gd name="connsiteY0" fmla="*/ 146580 h 213655"/>
                  <a:gd name="connsiteX1" fmla="*/ 105146 w 261756"/>
                  <a:gd name="connsiteY1" fmla="*/ 94050 h 213655"/>
                  <a:gd name="connsiteX2" fmla="*/ 156639 w 261756"/>
                  <a:gd name="connsiteY2" fmla="*/ 94050 h 213655"/>
                  <a:gd name="connsiteX3" fmla="*/ 220380 w 261756"/>
                  <a:gd name="connsiteY3" fmla="*/ 146580 h 213655"/>
                  <a:gd name="connsiteX4" fmla="*/ 233439 w 261756"/>
                  <a:gd name="connsiteY4" fmla="*/ 213655 h 213655"/>
                  <a:gd name="connsiteX5" fmla="*/ 261757 w 261756"/>
                  <a:gd name="connsiteY5" fmla="*/ 120796 h 213655"/>
                  <a:gd name="connsiteX6" fmla="*/ 130893 w 261756"/>
                  <a:gd name="connsiteY6" fmla="*/ 0 h 213655"/>
                  <a:gd name="connsiteX7" fmla="*/ 0 w 261756"/>
                  <a:gd name="connsiteY7" fmla="*/ 120796 h 213655"/>
                  <a:gd name="connsiteX8" fmla="*/ 28318 w 261756"/>
                  <a:gd name="connsiteY8" fmla="*/ 213655 h 21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56" h="213655">
                    <a:moveTo>
                      <a:pt x="41415" y="146580"/>
                    </a:moveTo>
                    <a:cubicBezTo>
                      <a:pt x="47385" y="116095"/>
                      <a:pt x="74083" y="94090"/>
                      <a:pt x="105146" y="94050"/>
                    </a:cubicBezTo>
                    <a:lnTo>
                      <a:pt x="156639" y="94050"/>
                    </a:lnTo>
                    <a:cubicBezTo>
                      <a:pt x="187703" y="94097"/>
                      <a:pt x="214399" y="116097"/>
                      <a:pt x="220380" y="146580"/>
                    </a:cubicBezTo>
                    <a:lnTo>
                      <a:pt x="233439" y="213655"/>
                    </a:lnTo>
                    <a:cubicBezTo>
                      <a:pt x="251090" y="185827"/>
                      <a:pt x="260876" y="153738"/>
                      <a:pt x="261757" y="120796"/>
                    </a:cubicBezTo>
                    <a:cubicBezTo>
                      <a:pt x="261757" y="48520"/>
                      <a:pt x="203168" y="0"/>
                      <a:pt x="130893" y="0"/>
                    </a:cubicBezTo>
                    <a:cubicBezTo>
                      <a:pt x="58617" y="0"/>
                      <a:pt x="0" y="48520"/>
                      <a:pt x="0" y="120796"/>
                    </a:cubicBezTo>
                    <a:cubicBezTo>
                      <a:pt x="880" y="153738"/>
                      <a:pt x="10666" y="185827"/>
                      <a:pt x="28318" y="213655"/>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8" name="Freeform: Shape 107">
                <a:extLst>
                  <a:ext uri="{FF2B5EF4-FFF2-40B4-BE49-F238E27FC236}">
                    <a16:creationId xmlns:a16="http://schemas.microsoft.com/office/drawing/2014/main" id="{21BD0340-8F60-D4E1-F69C-06BBD4B5B056}"/>
                  </a:ext>
                </a:extLst>
              </p:cNvPr>
              <p:cNvSpPr/>
              <p:nvPr/>
            </p:nvSpPr>
            <p:spPr>
              <a:xfrm>
                <a:off x="5995397" y="3303965"/>
                <a:ext cx="203904" cy="277434"/>
              </a:xfrm>
              <a:custGeom>
                <a:avLst/>
                <a:gdLst>
                  <a:gd name="connsiteX0" fmla="*/ 203234 w 203904"/>
                  <a:gd name="connsiteY0" fmla="*/ 234115 h 277434"/>
                  <a:gd name="connsiteX1" fmla="*/ 163401 w 203904"/>
                  <a:gd name="connsiteY1" fmla="*/ 29423 h 277434"/>
                  <a:gd name="connsiteX2" fmla="*/ 127701 w 203904"/>
                  <a:gd name="connsiteY2" fmla="*/ 0 h 277434"/>
                  <a:gd name="connsiteX3" fmla="*/ 76218 w 203904"/>
                  <a:gd name="connsiteY3" fmla="*/ 0 h 277434"/>
                  <a:gd name="connsiteX4" fmla="*/ 40519 w 203904"/>
                  <a:gd name="connsiteY4" fmla="*/ 29423 h 277434"/>
                  <a:gd name="connsiteX5" fmla="*/ 676 w 203904"/>
                  <a:gd name="connsiteY5" fmla="*/ 234115 h 277434"/>
                  <a:gd name="connsiteX6" fmla="*/ 29439 w 203904"/>
                  <a:gd name="connsiteY6" fmla="*/ 276766 h 277434"/>
                  <a:gd name="connsiteX7" fmla="*/ 36375 w 203904"/>
                  <a:gd name="connsiteY7" fmla="*/ 277435 h 277434"/>
                  <a:gd name="connsiteX8" fmla="*/ 167544 w 203904"/>
                  <a:gd name="connsiteY8" fmla="*/ 277435 h 277434"/>
                  <a:gd name="connsiteX9" fmla="*/ 203905 w 203904"/>
                  <a:gd name="connsiteY9" fmla="*/ 241063 h 277434"/>
                  <a:gd name="connsiteX10" fmla="*/ 203234 w 203904"/>
                  <a:gd name="connsiteY10" fmla="*/ 234115 h 277434"/>
                  <a:gd name="connsiteX11" fmla="*/ 58454 w 203904"/>
                  <a:gd name="connsiteY11" fmla="*/ 222885 h 277434"/>
                  <a:gd name="connsiteX12" fmla="*/ 70837 w 203904"/>
                  <a:gd name="connsiteY12" fmla="*/ 159239 h 277434"/>
                  <a:gd name="connsiteX13" fmla="*/ 133102 w 203904"/>
                  <a:gd name="connsiteY13" fmla="*/ 159239 h 277434"/>
                  <a:gd name="connsiteX14" fmla="*/ 145484 w 203904"/>
                  <a:gd name="connsiteY14" fmla="*/ 222885 h 2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904" h="277434">
                    <a:moveTo>
                      <a:pt x="203234" y="234115"/>
                    </a:moveTo>
                    <a:lnTo>
                      <a:pt x="163401" y="29423"/>
                    </a:lnTo>
                    <a:cubicBezTo>
                      <a:pt x="160074" y="12337"/>
                      <a:pt x="145108" y="3"/>
                      <a:pt x="127701" y="0"/>
                    </a:cubicBezTo>
                    <a:lnTo>
                      <a:pt x="76218" y="0"/>
                    </a:lnTo>
                    <a:cubicBezTo>
                      <a:pt x="58811" y="-1"/>
                      <a:pt x="43843" y="12335"/>
                      <a:pt x="40519" y="29423"/>
                    </a:cubicBezTo>
                    <a:lnTo>
                      <a:pt x="676" y="234115"/>
                    </a:lnTo>
                    <a:cubicBezTo>
                      <a:pt x="-3159" y="253836"/>
                      <a:pt x="9719" y="272931"/>
                      <a:pt x="29439" y="276766"/>
                    </a:cubicBezTo>
                    <a:cubicBezTo>
                      <a:pt x="31724" y="277210"/>
                      <a:pt x="34047" y="277435"/>
                      <a:pt x="36375" y="277435"/>
                    </a:cubicBezTo>
                    <a:lnTo>
                      <a:pt x="167544" y="277435"/>
                    </a:lnTo>
                    <a:cubicBezTo>
                      <a:pt x="187629" y="277432"/>
                      <a:pt x="203908" y="261148"/>
                      <a:pt x="203905" y="241063"/>
                    </a:cubicBezTo>
                    <a:cubicBezTo>
                      <a:pt x="203905" y="238731"/>
                      <a:pt x="203680" y="236404"/>
                      <a:pt x="203234" y="234115"/>
                    </a:cubicBezTo>
                    <a:close/>
                    <a:moveTo>
                      <a:pt x="58454" y="222885"/>
                    </a:moveTo>
                    <a:lnTo>
                      <a:pt x="70837" y="159239"/>
                    </a:lnTo>
                    <a:lnTo>
                      <a:pt x="133102" y="159239"/>
                    </a:lnTo>
                    <a:lnTo>
                      <a:pt x="145484" y="22288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09" name="Freeform: Shape 108">
                <a:extLst>
                  <a:ext uri="{FF2B5EF4-FFF2-40B4-BE49-F238E27FC236}">
                    <a16:creationId xmlns:a16="http://schemas.microsoft.com/office/drawing/2014/main" id="{A7E5EBB0-3A10-5B93-28BC-D081AF8CCABD}"/>
                  </a:ext>
                </a:extLst>
              </p:cNvPr>
              <p:cNvSpPr/>
              <p:nvPr/>
            </p:nvSpPr>
            <p:spPr>
              <a:xfrm>
                <a:off x="6029325" y="3724275"/>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10" name="Freeform: Shape 109">
                <a:extLst>
                  <a:ext uri="{FF2B5EF4-FFF2-40B4-BE49-F238E27FC236}">
                    <a16:creationId xmlns:a16="http://schemas.microsoft.com/office/drawing/2014/main" id="{CBC2D055-934D-5FB6-753F-98112604AE3D}"/>
                  </a:ext>
                </a:extLst>
              </p:cNvPr>
              <p:cNvSpPr/>
              <p:nvPr/>
            </p:nvSpPr>
            <p:spPr>
              <a:xfrm>
                <a:off x="6029325" y="3657600"/>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11" name="Freeform: Shape 110">
                <a:extLst>
                  <a:ext uri="{FF2B5EF4-FFF2-40B4-BE49-F238E27FC236}">
                    <a16:creationId xmlns:a16="http://schemas.microsoft.com/office/drawing/2014/main" id="{29B00C4C-2332-DBED-F665-453A34770C23}"/>
                  </a:ext>
                </a:extLst>
              </p:cNvPr>
              <p:cNvSpPr/>
              <p:nvPr/>
            </p:nvSpPr>
            <p:spPr>
              <a:xfrm>
                <a:off x="6029325" y="3790950"/>
                <a:ext cx="132283" cy="38100"/>
              </a:xfrm>
              <a:custGeom>
                <a:avLst/>
                <a:gdLst>
                  <a:gd name="connsiteX0" fmla="*/ 132283 w 132283"/>
                  <a:gd name="connsiteY0" fmla="*/ 38100 h 38100"/>
                  <a:gd name="connsiteX1" fmla="*/ 132283 w 132283"/>
                  <a:gd name="connsiteY1" fmla="*/ 0 h 38100"/>
                  <a:gd name="connsiteX2" fmla="*/ 47082 w 132283"/>
                  <a:gd name="connsiteY2" fmla="*/ 0 h 38100"/>
                  <a:gd name="connsiteX3" fmla="*/ 47082 w 132283"/>
                  <a:gd name="connsiteY3" fmla="*/ 19050 h 38100"/>
                  <a:gd name="connsiteX4" fmla="*/ 0 w 132283"/>
                  <a:gd name="connsiteY4" fmla="*/ 19050 h 38100"/>
                  <a:gd name="connsiteX5" fmla="*/ 0 w 132283"/>
                  <a:gd name="connsiteY5" fmla="*/ 38100 h 38100"/>
                  <a:gd name="connsiteX6" fmla="*/ 132283 w 13228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83" h="38100">
                    <a:moveTo>
                      <a:pt x="132283" y="38100"/>
                    </a:moveTo>
                    <a:lnTo>
                      <a:pt x="132283" y="0"/>
                    </a:lnTo>
                    <a:lnTo>
                      <a:pt x="47082" y="0"/>
                    </a:lnTo>
                    <a:lnTo>
                      <a:pt x="47082" y="19050"/>
                    </a:lnTo>
                    <a:lnTo>
                      <a:pt x="0" y="19050"/>
                    </a:lnTo>
                    <a:lnTo>
                      <a:pt x="0" y="38100"/>
                    </a:lnTo>
                    <a:lnTo>
                      <a:pt x="132283" y="381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12" name="Freeform: Shape 111">
                <a:extLst>
                  <a:ext uri="{FF2B5EF4-FFF2-40B4-BE49-F238E27FC236}">
                    <a16:creationId xmlns:a16="http://schemas.microsoft.com/office/drawing/2014/main" id="{DCE2335E-5961-F824-3F42-86C51717BAC6}"/>
                  </a:ext>
                </a:extLst>
              </p:cNvPr>
              <p:cNvSpPr/>
              <p:nvPr/>
            </p:nvSpPr>
            <p:spPr>
              <a:xfrm>
                <a:off x="6029325" y="3609975"/>
                <a:ext cx="133350" cy="38100"/>
              </a:xfrm>
              <a:custGeom>
                <a:avLst/>
                <a:gdLst>
                  <a:gd name="connsiteX0" fmla="*/ 85182 w 133350"/>
                  <a:gd name="connsiteY0" fmla="*/ 0 h 38100"/>
                  <a:gd name="connsiteX1" fmla="*/ 47625 w 133350"/>
                  <a:gd name="connsiteY1" fmla="*/ 0 h 38100"/>
                  <a:gd name="connsiteX2" fmla="*/ 0 w 133350"/>
                  <a:gd name="connsiteY2" fmla="*/ 0 h 38100"/>
                  <a:gd name="connsiteX3" fmla="*/ 0 w 133350"/>
                  <a:gd name="connsiteY3" fmla="*/ 38100 h 38100"/>
                  <a:gd name="connsiteX4" fmla="*/ 85182 w 133350"/>
                  <a:gd name="connsiteY4" fmla="*/ 38100 h 38100"/>
                  <a:gd name="connsiteX5" fmla="*/ 85182 w 133350"/>
                  <a:gd name="connsiteY5" fmla="*/ 19050 h 38100"/>
                  <a:gd name="connsiteX6" fmla="*/ 133350 w 133350"/>
                  <a:gd name="connsiteY6" fmla="*/ 19050 h 38100"/>
                  <a:gd name="connsiteX7" fmla="*/ 133350 w 133350"/>
                  <a:gd name="connsiteY7" fmla="*/ 0 h 38100"/>
                  <a:gd name="connsiteX8" fmla="*/ 85182 w 1333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8100">
                    <a:moveTo>
                      <a:pt x="85182" y="0"/>
                    </a:moveTo>
                    <a:lnTo>
                      <a:pt x="47625" y="0"/>
                    </a:lnTo>
                    <a:lnTo>
                      <a:pt x="0" y="0"/>
                    </a:lnTo>
                    <a:lnTo>
                      <a:pt x="0" y="38100"/>
                    </a:lnTo>
                    <a:lnTo>
                      <a:pt x="85182" y="38100"/>
                    </a:lnTo>
                    <a:lnTo>
                      <a:pt x="85182" y="19050"/>
                    </a:lnTo>
                    <a:lnTo>
                      <a:pt x="133350" y="19050"/>
                    </a:lnTo>
                    <a:lnTo>
                      <a:pt x="133350" y="0"/>
                    </a:lnTo>
                    <a:lnTo>
                      <a:pt x="8518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sp>
          <p:nvSpPr>
            <p:cNvPr id="100" name="TextBox 99">
              <a:extLst>
                <a:ext uri="{FF2B5EF4-FFF2-40B4-BE49-F238E27FC236}">
                  <a16:creationId xmlns:a16="http://schemas.microsoft.com/office/drawing/2014/main" id="{3D59BD89-CE90-39AC-EA40-59BBFEF44690}"/>
                </a:ext>
              </a:extLst>
            </p:cNvPr>
            <p:cNvSpPr txBox="1"/>
            <p:nvPr/>
          </p:nvSpPr>
          <p:spPr>
            <a:xfrm>
              <a:off x="6118122" y="1808381"/>
              <a:ext cx="794048" cy="660831"/>
            </a:xfrm>
            <a:prstGeom prst="rect">
              <a:avLst/>
            </a:prstGeom>
            <a:noFill/>
          </p:spPr>
          <p:txBody>
            <a:bodyPr wrap="none" rtlCol="0">
              <a:spAutoFit/>
            </a:bodyPr>
            <a:lstStyle/>
            <a:p>
              <a:r>
                <a:rPr lang="en-US" sz="2800" dirty="0">
                  <a:solidFill>
                    <a:schemeClr val="bg1"/>
                  </a:solidFill>
                </a:rPr>
                <a:t>ZIP</a:t>
              </a:r>
              <a:endParaRPr lang="de-DE" sz="2800" dirty="0">
                <a:solidFill>
                  <a:schemeClr val="bg1"/>
                </a:solidFill>
              </a:endParaRPr>
            </a:p>
          </p:txBody>
        </p:sp>
      </p:grpSp>
      <p:grpSp>
        <p:nvGrpSpPr>
          <p:cNvPr id="22" name="Graphic 2">
            <a:extLst>
              <a:ext uri="{FF2B5EF4-FFF2-40B4-BE49-F238E27FC236}">
                <a16:creationId xmlns:a16="http://schemas.microsoft.com/office/drawing/2014/main" id="{8A391F4D-F0B4-1056-1E06-34F9B52D5369}"/>
              </a:ext>
            </a:extLst>
          </p:cNvPr>
          <p:cNvGrpSpPr/>
          <p:nvPr/>
        </p:nvGrpSpPr>
        <p:grpSpPr>
          <a:xfrm>
            <a:off x="6785293" y="2496786"/>
            <a:ext cx="1821100" cy="1807550"/>
            <a:chOff x="2312642" y="2487229"/>
            <a:chExt cx="1821100" cy="1807550"/>
          </a:xfrm>
        </p:grpSpPr>
        <p:sp>
          <p:nvSpPr>
            <p:cNvPr id="23" name="Free-form: Shape 22">
              <a:extLst>
                <a:ext uri="{FF2B5EF4-FFF2-40B4-BE49-F238E27FC236}">
                  <a16:creationId xmlns:a16="http://schemas.microsoft.com/office/drawing/2014/main" id="{841B17AD-C049-1200-A161-541B367D8252}"/>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24" name="Free-form: Shape 23">
              <a:extLst>
                <a:ext uri="{FF2B5EF4-FFF2-40B4-BE49-F238E27FC236}">
                  <a16:creationId xmlns:a16="http://schemas.microsoft.com/office/drawing/2014/main" id="{E6703D35-AB82-2910-CA71-675F4668225B}"/>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grpSp>
        <p:nvGrpSpPr>
          <p:cNvPr id="70" name="Group 69">
            <a:extLst>
              <a:ext uri="{FF2B5EF4-FFF2-40B4-BE49-F238E27FC236}">
                <a16:creationId xmlns:a16="http://schemas.microsoft.com/office/drawing/2014/main" id="{A725E799-2276-9F9C-8F98-5B1F1FB5B770}"/>
              </a:ext>
            </a:extLst>
          </p:cNvPr>
          <p:cNvGrpSpPr/>
          <p:nvPr/>
        </p:nvGrpSpPr>
        <p:grpSpPr>
          <a:xfrm>
            <a:off x="7945312" y="1931209"/>
            <a:ext cx="1558399" cy="822881"/>
            <a:chOff x="6557683" y="1520513"/>
            <a:chExt cx="1936703" cy="1022636"/>
          </a:xfrm>
        </p:grpSpPr>
        <p:grpSp>
          <p:nvGrpSpPr>
            <p:cNvPr id="93" name="Group 92">
              <a:extLst>
                <a:ext uri="{FF2B5EF4-FFF2-40B4-BE49-F238E27FC236}">
                  <a16:creationId xmlns:a16="http://schemas.microsoft.com/office/drawing/2014/main" id="{AD73641A-6663-0840-800D-E39DC08BC43B}"/>
                </a:ext>
              </a:extLst>
            </p:cNvPr>
            <p:cNvGrpSpPr/>
            <p:nvPr/>
          </p:nvGrpSpPr>
          <p:grpSpPr>
            <a:xfrm>
              <a:off x="6557683" y="1520513"/>
              <a:ext cx="981905" cy="1022636"/>
              <a:chOff x="4015882" y="3907740"/>
              <a:chExt cx="1219749" cy="1270348"/>
            </a:xfrm>
          </p:grpSpPr>
          <p:sp>
            <p:nvSpPr>
              <p:cNvPr id="95" name="Rectangle: Rounded Corners 94">
                <a:extLst>
                  <a:ext uri="{FF2B5EF4-FFF2-40B4-BE49-F238E27FC236}">
                    <a16:creationId xmlns:a16="http://schemas.microsoft.com/office/drawing/2014/main" id="{6CAFD27A-8296-EBD6-78F4-F3DBC4C01368}"/>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6" name="Rectangle: Rounded Corners 95">
                <a:extLst>
                  <a:ext uri="{FF2B5EF4-FFF2-40B4-BE49-F238E27FC236}">
                    <a16:creationId xmlns:a16="http://schemas.microsoft.com/office/drawing/2014/main" id="{B7BF6A4F-ECB3-B812-42A8-33921DF591FD}"/>
                  </a:ext>
                </a:extLst>
              </p:cNvPr>
              <p:cNvSpPr/>
              <p:nvPr/>
            </p:nvSpPr>
            <p:spPr>
              <a:xfrm>
                <a:off x="4507172" y="4135386"/>
                <a:ext cx="728459" cy="731520"/>
              </a:xfrm>
              <a:prstGeom prst="roundRect">
                <a:avLst>
                  <a:gd name="adj" fmla="val 2520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50"/>
              </a:p>
            </p:txBody>
          </p:sp>
          <p:sp>
            <p:nvSpPr>
              <p:cNvPr id="97" name="Rectangle: Rounded Corners 96">
                <a:extLst>
                  <a:ext uri="{FF2B5EF4-FFF2-40B4-BE49-F238E27FC236}">
                    <a16:creationId xmlns:a16="http://schemas.microsoft.com/office/drawing/2014/main" id="{18C429AC-8C97-6E92-83CC-D1A1856D2282}"/>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94" name="TextBox 93">
              <a:extLst>
                <a:ext uri="{FF2B5EF4-FFF2-40B4-BE49-F238E27FC236}">
                  <a16:creationId xmlns:a16="http://schemas.microsoft.com/office/drawing/2014/main" id="{61FE272C-52D6-51DD-D29A-7D153022D402}"/>
                </a:ext>
              </a:extLst>
            </p:cNvPr>
            <p:cNvSpPr txBox="1"/>
            <p:nvPr/>
          </p:nvSpPr>
          <p:spPr>
            <a:xfrm>
              <a:off x="7687755" y="1587250"/>
              <a:ext cx="806631" cy="769441"/>
            </a:xfrm>
            <a:prstGeom prst="rect">
              <a:avLst/>
            </a:prstGeom>
            <a:noFill/>
          </p:spPr>
          <p:txBody>
            <a:bodyPr wrap="none" rtlCol="0">
              <a:spAutoFit/>
            </a:bodyPr>
            <a:lstStyle/>
            <a:p>
              <a:r>
                <a:rPr lang="en-US" sz="4400"/>
                <a:t>isa</a:t>
              </a:r>
              <a:endParaRPr lang="en-US"/>
            </a:p>
          </p:txBody>
        </p:sp>
      </p:grpSp>
      <p:pic>
        <p:nvPicPr>
          <p:cNvPr id="71" name="Picture 4" descr="Git logo ⋆ Free Vectors, Logos, Icons and Photos Downloads">
            <a:extLst>
              <a:ext uri="{FF2B5EF4-FFF2-40B4-BE49-F238E27FC236}">
                <a16:creationId xmlns:a16="http://schemas.microsoft.com/office/drawing/2014/main" id="{CAD65F9D-50F6-0736-52F1-7C6A69A30242}"/>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6696" b="26471"/>
          <a:stretch/>
        </p:blipFill>
        <p:spPr bwMode="auto">
          <a:xfrm>
            <a:off x="7342518" y="4039026"/>
            <a:ext cx="1423747" cy="666784"/>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17033BE0-19EC-68D0-E7FA-28307E581156}"/>
              </a:ext>
            </a:extLst>
          </p:cNvPr>
          <p:cNvGrpSpPr/>
          <p:nvPr/>
        </p:nvGrpSpPr>
        <p:grpSpPr>
          <a:xfrm>
            <a:off x="9365763" y="4185875"/>
            <a:ext cx="477995" cy="362369"/>
            <a:chOff x="5605197" y="1426594"/>
            <a:chExt cx="1394732" cy="1057348"/>
          </a:xfrm>
        </p:grpSpPr>
        <p:sp>
          <p:nvSpPr>
            <p:cNvPr id="78" name="Graphic 7" descr="Folder with solid fill">
              <a:extLst>
                <a:ext uri="{FF2B5EF4-FFF2-40B4-BE49-F238E27FC236}">
                  <a16:creationId xmlns:a16="http://schemas.microsoft.com/office/drawing/2014/main" id="{537E4C72-E02A-8117-C298-5EC73B2A9784}"/>
                </a:ext>
              </a:extLst>
            </p:cNvPr>
            <p:cNvSpPr/>
            <p:nvPr/>
          </p:nvSpPr>
          <p:spPr>
            <a:xfrm>
              <a:off x="5605197" y="1426594"/>
              <a:ext cx="1311803" cy="992717"/>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grpSp>
          <p:nvGrpSpPr>
            <p:cNvPr id="79" name="Group 78">
              <a:extLst>
                <a:ext uri="{FF2B5EF4-FFF2-40B4-BE49-F238E27FC236}">
                  <a16:creationId xmlns:a16="http://schemas.microsoft.com/office/drawing/2014/main" id="{89D78BD3-3CB5-48DE-A189-DBCE5593E6C6}"/>
                </a:ext>
              </a:extLst>
            </p:cNvPr>
            <p:cNvGrpSpPr/>
            <p:nvPr/>
          </p:nvGrpSpPr>
          <p:grpSpPr>
            <a:xfrm>
              <a:off x="5672135" y="1439758"/>
              <a:ext cx="423865" cy="979552"/>
              <a:chOff x="5884603" y="3034035"/>
              <a:chExt cx="423865" cy="795015"/>
            </a:xfrm>
          </p:grpSpPr>
          <p:sp>
            <p:nvSpPr>
              <p:cNvPr id="81" name="Freeform: Shape 80">
                <a:extLst>
                  <a:ext uri="{FF2B5EF4-FFF2-40B4-BE49-F238E27FC236}">
                    <a16:creationId xmlns:a16="http://schemas.microsoft.com/office/drawing/2014/main" id="{A371441C-974A-D6AC-48D3-CBE64FA6699F}"/>
                  </a:ext>
                </a:extLst>
              </p:cNvPr>
              <p:cNvSpPr/>
              <p:nvPr/>
            </p:nvSpPr>
            <p:spPr>
              <a:xfrm rot="17553478">
                <a:off x="6251313" y="3014992"/>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2" name="Freeform: Shape 81">
                <a:extLst>
                  <a:ext uri="{FF2B5EF4-FFF2-40B4-BE49-F238E27FC236}">
                    <a16:creationId xmlns:a16="http://schemas.microsoft.com/office/drawing/2014/main" id="{FEA69DA6-D1EA-1EF8-9851-0569C438CB63}"/>
                  </a:ext>
                </a:extLst>
              </p:cNvPr>
              <p:cNvSpPr/>
              <p:nvPr/>
            </p:nvSpPr>
            <p:spPr>
              <a:xfrm rot="17553660">
                <a:off x="6225728" y="3076564"/>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3" name="Freeform: Shape 82">
                <a:extLst>
                  <a:ext uri="{FF2B5EF4-FFF2-40B4-BE49-F238E27FC236}">
                    <a16:creationId xmlns:a16="http://schemas.microsoft.com/office/drawing/2014/main" id="{28168156-9D73-15C5-E22B-33D18D37781A}"/>
                  </a:ext>
                </a:extLst>
              </p:cNvPr>
              <p:cNvSpPr/>
              <p:nvPr/>
            </p:nvSpPr>
            <p:spPr>
              <a:xfrm rot="17553660">
                <a:off x="6200145" y="3138129"/>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4" name="Freeform: Shape 83">
                <a:extLst>
                  <a:ext uri="{FF2B5EF4-FFF2-40B4-BE49-F238E27FC236}">
                    <a16:creationId xmlns:a16="http://schemas.microsoft.com/office/drawing/2014/main" id="{DB21A76D-8376-1831-8005-1D858E9C6F70}"/>
                  </a:ext>
                </a:extLst>
              </p:cNvPr>
              <p:cNvSpPr/>
              <p:nvPr/>
            </p:nvSpPr>
            <p:spPr>
              <a:xfrm rot="20246101">
                <a:off x="5884603" y="3034035"/>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5" name="Freeform: Shape 84">
                <a:extLst>
                  <a:ext uri="{FF2B5EF4-FFF2-40B4-BE49-F238E27FC236}">
                    <a16:creationId xmlns:a16="http://schemas.microsoft.com/office/drawing/2014/main" id="{467A55E4-FC40-39EF-B941-B076DD3678D5}"/>
                  </a:ext>
                </a:extLst>
              </p:cNvPr>
              <p:cNvSpPr/>
              <p:nvPr/>
            </p:nvSpPr>
            <p:spPr>
              <a:xfrm rot="20246101">
                <a:off x="5910189" y="3095618"/>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6" name="Freeform: Shape 85">
                <a:extLst>
                  <a:ext uri="{FF2B5EF4-FFF2-40B4-BE49-F238E27FC236}">
                    <a16:creationId xmlns:a16="http://schemas.microsoft.com/office/drawing/2014/main" id="{442361CE-B15C-FF40-A162-4CE2350F35EA}"/>
                  </a:ext>
                </a:extLst>
              </p:cNvPr>
              <p:cNvSpPr/>
              <p:nvPr/>
            </p:nvSpPr>
            <p:spPr>
              <a:xfrm rot="20246101">
                <a:off x="5935763" y="3157188"/>
                <a:ext cx="76200" cy="38109"/>
              </a:xfrm>
              <a:custGeom>
                <a:avLst/>
                <a:gdLst>
                  <a:gd name="connsiteX0" fmla="*/ 0 w 76200"/>
                  <a:gd name="connsiteY0" fmla="*/ 0 h 38109"/>
                  <a:gd name="connsiteX1" fmla="*/ 76200 w 76200"/>
                  <a:gd name="connsiteY1" fmla="*/ 0 h 38109"/>
                  <a:gd name="connsiteX2" fmla="*/ 76200 w 76200"/>
                  <a:gd name="connsiteY2" fmla="*/ 38110 h 38109"/>
                  <a:gd name="connsiteX3" fmla="*/ 0 w 76200"/>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0" h="38109">
                    <a:moveTo>
                      <a:pt x="0" y="0"/>
                    </a:moveTo>
                    <a:lnTo>
                      <a:pt x="76200" y="0"/>
                    </a:lnTo>
                    <a:lnTo>
                      <a:pt x="7620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7" name="Freeform: Shape 86">
                <a:extLst>
                  <a:ext uri="{FF2B5EF4-FFF2-40B4-BE49-F238E27FC236}">
                    <a16:creationId xmlns:a16="http://schemas.microsoft.com/office/drawing/2014/main" id="{AC473AC7-E943-FF71-9F45-2E4DF491B9B2}"/>
                  </a:ext>
                </a:extLst>
              </p:cNvPr>
              <p:cNvSpPr/>
              <p:nvPr/>
            </p:nvSpPr>
            <p:spPr>
              <a:xfrm>
                <a:off x="5966460" y="3181350"/>
                <a:ext cx="261756" cy="213655"/>
              </a:xfrm>
              <a:custGeom>
                <a:avLst/>
                <a:gdLst>
                  <a:gd name="connsiteX0" fmla="*/ 41415 w 261756"/>
                  <a:gd name="connsiteY0" fmla="*/ 146580 h 213655"/>
                  <a:gd name="connsiteX1" fmla="*/ 105146 w 261756"/>
                  <a:gd name="connsiteY1" fmla="*/ 94050 h 213655"/>
                  <a:gd name="connsiteX2" fmla="*/ 156639 w 261756"/>
                  <a:gd name="connsiteY2" fmla="*/ 94050 h 213655"/>
                  <a:gd name="connsiteX3" fmla="*/ 220380 w 261756"/>
                  <a:gd name="connsiteY3" fmla="*/ 146580 h 213655"/>
                  <a:gd name="connsiteX4" fmla="*/ 233439 w 261756"/>
                  <a:gd name="connsiteY4" fmla="*/ 213655 h 213655"/>
                  <a:gd name="connsiteX5" fmla="*/ 261757 w 261756"/>
                  <a:gd name="connsiteY5" fmla="*/ 120796 h 213655"/>
                  <a:gd name="connsiteX6" fmla="*/ 130893 w 261756"/>
                  <a:gd name="connsiteY6" fmla="*/ 0 h 213655"/>
                  <a:gd name="connsiteX7" fmla="*/ 0 w 261756"/>
                  <a:gd name="connsiteY7" fmla="*/ 120796 h 213655"/>
                  <a:gd name="connsiteX8" fmla="*/ 28318 w 261756"/>
                  <a:gd name="connsiteY8" fmla="*/ 213655 h 21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56" h="213655">
                    <a:moveTo>
                      <a:pt x="41415" y="146580"/>
                    </a:moveTo>
                    <a:cubicBezTo>
                      <a:pt x="47385" y="116095"/>
                      <a:pt x="74083" y="94090"/>
                      <a:pt x="105146" y="94050"/>
                    </a:cubicBezTo>
                    <a:lnTo>
                      <a:pt x="156639" y="94050"/>
                    </a:lnTo>
                    <a:cubicBezTo>
                      <a:pt x="187703" y="94097"/>
                      <a:pt x="214399" y="116097"/>
                      <a:pt x="220380" y="146580"/>
                    </a:cubicBezTo>
                    <a:lnTo>
                      <a:pt x="233439" y="213655"/>
                    </a:lnTo>
                    <a:cubicBezTo>
                      <a:pt x="251090" y="185827"/>
                      <a:pt x="260876" y="153738"/>
                      <a:pt x="261757" y="120796"/>
                    </a:cubicBezTo>
                    <a:cubicBezTo>
                      <a:pt x="261757" y="48520"/>
                      <a:pt x="203168" y="0"/>
                      <a:pt x="130893" y="0"/>
                    </a:cubicBezTo>
                    <a:cubicBezTo>
                      <a:pt x="58617" y="0"/>
                      <a:pt x="0" y="48520"/>
                      <a:pt x="0" y="120796"/>
                    </a:cubicBezTo>
                    <a:cubicBezTo>
                      <a:pt x="880" y="153738"/>
                      <a:pt x="10666" y="185827"/>
                      <a:pt x="28318" y="213655"/>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8" name="Freeform: Shape 87">
                <a:extLst>
                  <a:ext uri="{FF2B5EF4-FFF2-40B4-BE49-F238E27FC236}">
                    <a16:creationId xmlns:a16="http://schemas.microsoft.com/office/drawing/2014/main" id="{EDB5F78B-7983-5E35-1347-74DC631212BD}"/>
                  </a:ext>
                </a:extLst>
              </p:cNvPr>
              <p:cNvSpPr/>
              <p:nvPr/>
            </p:nvSpPr>
            <p:spPr>
              <a:xfrm>
                <a:off x="5995397" y="3303965"/>
                <a:ext cx="203904" cy="277434"/>
              </a:xfrm>
              <a:custGeom>
                <a:avLst/>
                <a:gdLst>
                  <a:gd name="connsiteX0" fmla="*/ 203234 w 203904"/>
                  <a:gd name="connsiteY0" fmla="*/ 234115 h 277434"/>
                  <a:gd name="connsiteX1" fmla="*/ 163401 w 203904"/>
                  <a:gd name="connsiteY1" fmla="*/ 29423 h 277434"/>
                  <a:gd name="connsiteX2" fmla="*/ 127701 w 203904"/>
                  <a:gd name="connsiteY2" fmla="*/ 0 h 277434"/>
                  <a:gd name="connsiteX3" fmla="*/ 76218 w 203904"/>
                  <a:gd name="connsiteY3" fmla="*/ 0 h 277434"/>
                  <a:gd name="connsiteX4" fmla="*/ 40519 w 203904"/>
                  <a:gd name="connsiteY4" fmla="*/ 29423 h 277434"/>
                  <a:gd name="connsiteX5" fmla="*/ 676 w 203904"/>
                  <a:gd name="connsiteY5" fmla="*/ 234115 h 277434"/>
                  <a:gd name="connsiteX6" fmla="*/ 29439 w 203904"/>
                  <a:gd name="connsiteY6" fmla="*/ 276766 h 277434"/>
                  <a:gd name="connsiteX7" fmla="*/ 36375 w 203904"/>
                  <a:gd name="connsiteY7" fmla="*/ 277435 h 277434"/>
                  <a:gd name="connsiteX8" fmla="*/ 167544 w 203904"/>
                  <a:gd name="connsiteY8" fmla="*/ 277435 h 277434"/>
                  <a:gd name="connsiteX9" fmla="*/ 203905 w 203904"/>
                  <a:gd name="connsiteY9" fmla="*/ 241063 h 277434"/>
                  <a:gd name="connsiteX10" fmla="*/ 203234 w 203904"/>
                  <a:gd name="connsiteY10" fmla="*/ 234115 h 277434"/>
                  <a:gd name="connsiteX11" fmla="*/ 58454 w 203904"/>
                  <a:gd name="connsiteY11" fmla="*/ 222885 h 277434"/>
                  <a:gd name="connsiteX12" fmla="*/ 70837 w 203904"/>
                  <a:gd name="connsiteY12" fmla="*/ 159239 h 277434"/>
                  <a:gd name="connsiteX13" fmla="*/ 133102 w 203904"/>
                  <a:gd name="connsiteY13" fmla="*/ 159239 h 277434"/>
                  <a:gd name="connsiteX14" fmla="*/ 145484 w 203904"/>
                  <a:gd name="connsiteY14" fmla="*/ 222885 h 2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904" h="277434">
                    <a:moveTo>
                      <a:pt x="203234" y="234115"/>
                    </a:moveTo>
                    <a:lnTo>
                      <a:pt x="163401" y="29423"/>
                    </a:lnTo>
                    <a:cubicBezTo>
                      <a:pt x="160074" y="12337"/>
                      <a:pt x="145108" y="3"/>
                      <a:pt x="127701" y="0"/>
                    </a:cubicBezTo>
                    <a:lnTo>
                      <a:pt x="76218" y="0"/>
                    </a:lnTo>
                    <a:cubicBezTo>
                      <a:pt x="58811" y="-1"/>
                      <a:pt x="43843" y="12335"/>
                      <a:pt x="40519" y="29423"/>
                    </a:cubicBezTo>
                    <a:lnTo>
                      <a:pt x="676" y="234115"/>
                    </a:lnTo>
                    <a:cubicBezTo>
                      <a:pt x="-3159" y="253836"/>
                      <a:pt x="9719" y="272931"/>
                      <a:pt x="29439" y="276766"/>
                    </a:cubicBezTo>
                    <a:cubicBezTo>
                      <a:pt x="31724" y="277210"/>
                      <a:pt x="34047" y="277435"/>
                      <a:pt x="36375" y="277435"/>
                    </a:cubicBezTo>
                    <a:lnTo>
                      <a:pt x="167544" y="277435"/>
                    </a:lnTo>
                    <a:cubicBezTo>
                      <a:pt x="187629" y="277432"/>
                      <a:pt x="203908" y="261148"/>
                      <a:pt x="203905" y="241063"/>
                    </a:cubicBezTo>
                    <a:cubicBezTo>
                      <a:pt x="203905" y="238731"/>
                      <a:pt x="203680" y="236404"/>
                      <a:pt x="203234" y="234115"/>
                    </a:cubicBezTo>
                    <a:close/>
                    <a:moveTo>
                      <a:pt x="58454" y="222885"/>
                    </a:moveTo>
                    <a:lnTo>
                      <a:pt x="70837" y="159239"/>
                    </a:lnTo>
                    <a:lnTo>
                      <a:pt x="133102" y="159239"/>
                    </a:lnTo>
                    <a:lnTo>
                      <a:pt x="145484" y="22288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89" name="Freeform: Shape 88">
                <a:extLst>
                  <a:ext uri="{FF2B5EF4-FFF2-40B4-BE49-F238E27FC236}">
                    <a16:creationId xmlns:a16="http://schemas.microsoft.com/office/drawing/2014/main" id="{9EBC33EB-2727-8B0E-CC51-30FA9970D9F4}"/>
                  </a:ext>
                </a:extLst>
              </p:cNvPr>
              <p:cNvSpPr/>
              <p:nvPr/>
            </p:nvSpPr>
            <p:spPr>
              <a:xfrm>
                <a:off x="6029325" y="3724275"/>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90" name="Freeform: Shape 89">
                <a:extLst>
                  <a:ext uri="{FF2B5EF4-FFF2-40B4-BE49-F238E27FC236}">
                    <a16:creationId xmlns:a16="http://schemas.microsoft.com/office/drawing/2014/main" id="{7B09D9DC-2A4F-F5CB-2E34-1F34814BA810}"/>
                  </a:ext>
                </a:extLst>
              </p:cNvPr>
              <p:cNvSpPr/>
              <p:nvPr/>
            </p:nvSpPr>
            <p:spPr>
              <a:xfrm>
                <a:off x="6029325" y="3657600"/>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91" name="Freeform: Shape 90">
                <a:extLst>
                  <a:ext uri="{FF2B5EF4-FFF2-40B4-BE49-F238E27FC236}">
                    <a16:creationId xmlns:a16="http://schemas.microsoft.com/office/drawing/2014/main" id="{D69910BD-C495-869E-B136-F2CB29EB8668}"/>
                  </a:ext>
                </a:extLst>
              </p:cNvPr>
              <p:cNvSpPr/>
              <p:nvPr/>
            </p:nvSpPr>
            <p:spPr>
              <a:xfrm>
                <a:off x="6029325" y="3790950"/>
                <a:ext cx="132283" cy="38100"/>
              </a:xfrm>
              <a:custGeom>
                <a:avLst/>
                <a:gdLst>
                  <a:gd name="connsiteX0" fmla="*/ 132283 w 132283"/>
                  <a:gd name="connsiteY0" fmla="*/ 38100 h 38100"/>
                  <a:gd name="connsiteX1" fmla="*/ 132283 w 132283"/>
                  <a:gd name="connsiteY1" fmla="*/ 0 h 38100"/>
                  <a:gd name="connsiteX2" fmla="*/ 47082 w 132283"/>
                  <a:gd name="connsiteY2" fmla="*/ 0 h 38100"/>
                  <a:gd name="connsiteX3" fmla="*/ 47082 w 132283"/>
                  <a:gd name="connsiteY3" fmla="*/ 19050 h 38100"/>
                  <a:gd name="connsiteX4" fmla="*/ 0 w 132283"/>
                  <a:gd name="connsiteY4" fmla="*/ 19050 h 38100"/>
                  <a:gd name="connsiteX5" fmla="*/ 0 w 132283"/>
                  <a:gd name="connsiteY5" fmla="*/ 38100 h 38100"/>
                  <a:gd name="connsiteX6" fmla="*/ 132283 w 13228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83" h="38100">
                    <a:moveTo>
                      <a:pt x="132283" y="38100"/>
                    </a:moveTo>
                    <a:lnTo>
                      <a:pt x="132283" y="0"/>
                    </a:lnTo>
                    <a:lnTo>
                      <a:pt x="47082" y="0"/>
                    </a:lnTo>
                    <a:lnTo>
                      <a:pt x="47082" y="19050"/>
                    </a:lnTo>
                    <a:lnTo>
                      <a:pt x="0" y="19050"/>
                    </a:lnTo>
                    <a:lnTo>
                      <a:pt x="0" y="38100"/>
                    </a:lnTo>
                    <a:lnTo>
                      <a:pt x="132283" y="381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sp>
            <p:nvSpPr>
              <p:cNvPr id="92" name="Freeform: Shape 91">
                <a:extLst>
                  <a:ext uri="{FF2B5EF4-FFF2-40B4-BE49-F238E27FC236}">
                    <a16:creationId xmlns:a16="http://schemas.microsoft.com/office/drawing/2014/main" id="{B0E40EFB-38CE-784E-799E-D2D411D7E724}"/>
                  </a:ext>
                </a:extLst>
              </p:cNvPr>
              <p:cNvSpPr/>
              <p:nvPr/>
            </p:nvSpPr>
            <p:spPr>
              <a:xfrm>
                <a:off x="6029325" y="3609975"/>
                <a:ext cx="133350" cy="38100"/>
              </a:xfrm>
              <a:custGeom>
                <a:avLst/>
                <a:gdLst>
                  <a:gd name="connsiteX0" fmla="*/ 85182 w 133350"/>
                  <a:gd name="connsiteY0" fmla="*/ 0 h 38100"/>
                  <a:gd name="connsiteX1" fmla="*/ 47625 w 133350"/>
                  <a:gd name="connsiteY1" fmla="*/ 0 h 38100"/>
                  <a:gd name="connsiteX2" fmla="*/ 0 w 133350"/>
                  <a:gd name="connsiteY2" fmla="*/ 0 h 38100"/>
                  <a:gd name="connsiteX3" fmla="*/ 0 w 133350"/>
                  <a:gd name="connsiteY3" fmla="*/ 38100 h 38100"/>
                  <a:gd name="connsiteX4" fmla="*/ 85182 w 133350"/>
                  <a:gd name="connsiteY4" fmla="*/ 38100 h 38100"/>
                  <a:gd name="connsiteX5" fmla="*/ 85182 w 133350"/>
                  <a:gd name="connsiteY5" fmla="*/ 19050 h 38100"/>
                  <a:gd name="connsiteX6" fmla="*/ 133350 w 133350"/>
                  <a:gd name="connsiteY6" fmla="*/ 19050 h 38100"/>
                  <a:gd name="connsiteX7" fmla="*/ 133350 w 133350"/>
                  <a:gd name="connsiteY7" fmla="*/ 0 h 38100"/>
                  <a:gd name="connsiteX8" fmla="*/ 85182 w 1333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8100">
                    <a:moveTo>
                      <a:pt x="85182" y="0"/>
                    </a:moveTo>
                    <a:lnTo>
                      <a:pt x="47625" y="0"/>
                    </a:lnTo>
                    <a:lnTo>
                      <a:pt x="0" y="0"/>
                    </a:lnTo>
                    <a:lnTo>
                      <a:pt x="0" y="38100"/>
                    </a:lnTo>
                    <a:lnTo>
                      <a:pt x="85182" y="38100"/>
                    </a:lnTo>
                    <a:lnTo>
                      <a:pt x="85182" y="19050"/>
                    </a:lnTo>
                    <a:lnTo>
                      <a:pt x="133350" y="19050"/>
                    </a:lnTo>
                    <a:lnTo>
                      <a:pt x="133350" y="0"/>
                    </a:lnTo>
                    <a:lnTo>
                      <a:pt x="8518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sz="1050"/>
              </a:p>
            </p:txBody>
          </p:sp>
        </p:grpSp>
        <p:sp>
          <p:nvSpPr>
            <p:cNvPr id="80" name="TextBox 79">
              <a:extLst>
                <a:ext uri="{FF2B5EF4-FFF2-40B4-BE49-F238E27FC236}">
                  <a16:creationId xmlns:a16="http://schemas.microsoft.com/office/drawing/2014/main" id="{D8F140E6-FDE6-931C-FCE8-3FB4AF743CFD}"/>
                </a:ext>
              </a:extLst>
            </p:cNvPr>
            <p:cNvSpPr txBox="1"/>
            <p:nvPr/>
          </p:nvSpPr>
          <p:spPr>
            <a:xfrm>
              <a:off x="6001136" y="1726563"/>
              <a:ext cx="998793" cy="757379"/>
            </a:xfrm>
            <a:prstGeom prst="rect">
              <a:avLst/>
            </a:prstGeom>
            <a:noFill/>
          </p:spPr>
          <p:txBody>
            <a:bodyPr wrap="none" rtlCol="0">
              <a:spAutoFit/>
            </a:bodyPr>
            <a:lstStyle/>
            <a:p>
              <a:r>
                <a:rPr lang="en-US" sz="1400" dirty="0">
                  <a:solidFill>
                    <a:schemeClr val="bg1"/>
                  </a:solidFill>
                </a:rPr>
                <a:t>ZIP</a:t>
              </a:r>
              <a:endParaRPr lang="de-DE" sz="1400" dirty="0">
                <a:solidFill>
                  <a:schemeClr val="bg1"/>
                </a:solidFill>
              </a:endParaRPr>
            </a:p>
          </p:txBody>
        </p:sp>
      </p:grpSp>
      <p:cxnSp>
        <p:nvCxnSpPr>
          <p:cNvPr id="73" name="Straight Arrow Connector 72">
            <a:extLst>
              <a:ext uri="{FF2B5EF4-FFF2-40B4-BE49-F238E27FC236}">
                <a16:creationId xmlns:a16="http://schemas.microsoft.com/office/drawing/2014/main" id="{806B6E99-E7CE-7CF6-E66B-ABF28A3E4800}"/>
              </a:ext>
            </a:extLst>
          </p:cNvPr>
          <p:cNvCxnSpPr/>
          <p:nvPr/>
        </p:nvCxnSpPr>
        <p:spPr>
          <a:xfrm>
            <a:off x="8854643" y="4346978"/>
            <a:ext cx="37455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8506487-BE65-3A00-8DAB-E3BFABAEC170}"/>
              </a:ext>
            </a:extLst>
          </p:cNvPr>
          <p:cNvCxnSpPr>
            <a:cxnSpLocks/>
          </p:cNvCxnSpPr>
          <p:nvPr/>
        </p:nvCxnSpPr>
        <p:spPr>
          <a:xfrm>
            <a:off x="7094734" y="2214429"/>
            <a:ext cx="72780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6E82EC-C556-7778-132B-DBD146116DC8}"/>
              </a:ext>
            </a:extLst>
          </p:cNvPr>
          <p:cNvCxnSpPr>
            <a:cxnSpLocks/>
          </p:cNvCxnSpPr>
          <p:nvPr/>
        </p:nvCxnSpPr>
        <p:spPr>
          <a:xfrm>
            <a:off x="2706130" y="2302827"/>
            <a:ext cx="70138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729BC04-6764-5D85-83E9-68771286FE68}"/>
              </a:ext>
            </a:extLst>
          </p:cNvPr>
          <p:cNvSpPr txBox="1"/>
          <p:nvPr/>
        </p:nvSpPr>
        <p:spPr>
          <a:xfrm>
            <a:off x="3507849" y="2030284"/>
            <a:ext cx="760256" cy="545087"/>
          </a:xfrm>
          <a:prstGeom prst="rect">
            <a:avLst/>
          </a:prstGeom>
          <a:noFill/>
        </p:spPr>
        <p:txBody>
          <a:bodyPr wrap="none" rtlCol="0">
            <a:spAutoFit/>
          </a:bodyPr>
          <a:lstStyle/>
          <a:p>
            <a:pPr algn="ctr"/>
            <a:r>
              <a:rPr lang="en-US"/>
              <a:t>dataset</a:t>
            </a:r>
            <a:br>
              <a:rPr lang="en-US"/>
            </a:br>
            <a:r>
              <a:rPr lang="en-US"/>
              <a:t>entry</a:t>
            </a:r>
            <a:endParaRPr lang="de-DE"/>
          </a:p>
        </p:txBody>
      </p:sp>
      <p:cxnSp>
        <p:nvCxnSpPr>
          <p:cNvPr id="113" name="Straight Connector 112">
            <a:extLst>
              <a:ext uri="{FF2B5EF4-FFF2-40B4-BE49-F238E27FC236}">
                <a16:creationId xmlns:a16="http://schemas.microsoft.com/office/drawing/2014/main" id="{E21BC563-18CB-FF7A-FEC7-7B8A3B49B8E5}"/>
              </a:ext>
            </a:extLst>
          </p:cNvPr>
          <p:cNvCxnSpPr>
            <a:cxnSpLocks/>
            <a:endCxn id="62" idx="4"/>
          </p:cNvCxnSpPr>
          <p:nvPr/>
        </p:nvCxnSpPr>
        <p:spPr>
          <a:xfrm flipV="1">
            <a:off x="4513973" y="1267242"/>
            <a:ext cx="5161523" cy="717668"/>
          </a:xfrm>
          <a:prstGeom prst="line">
            <a:avLst/>
          </a:prstGeom>
          <a:ln w="57150">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4" name="Title 113">
            <a:extLst>
              <a:ext uri="{FF2B5EF4-FFF2-40B4-BE49-F238E27FC236}">
                <a16:creationId xmlns:a16="http://schemas.microsoft.com/office/drawing/2014/main" id="{A9551CEA-5B9C-77EE-557D-76886E007419}"/>
              </a:ext>
            </a:extLst>
          </p:cNvPr>
          <p:cNvSpPr>
            <a:spLocks noGrp="1"/>
          </p:cNvSpPr>
          <p:nvPr>
            <p:ph type="title"/>
          </p:nvPr>
        </p:nvSpPr>
        <p:spPr/>
        <p:txBody>
          <a:bodyPr/>
          <a:lstStyle/>
          <a:p>
            <a:r>
              <a:rPr lang="en-US"/>
              <a:t>ARC is a real-world RO Crate implementation</a:t>
            </a:r>
            <a:endParaRPr lang="de-DE"/>
          </a:p>
        </p:txBody>
      </p:sp>
      <p:sp>
        <p:nvSpPr>
          <p:cNvPr id="115" name="Content Placeholder 114">
            <a:extLst>
              <a:ext uri="{FF2B5EF4-FFF2-40B4-BE49-F238E27FC236}">
                <a16:creationId xmlns:a16="http://schemas.microsoft.com/office/drawing/2014/main" id="{4D5BA840-0510-A2D4-179C-F24078F93257}"/>
              </a:ext>
            </a:extLst>
          </p:cNvPr>
          <p:cNvSpPr>
            <a:spLocks noGrp="1"/>
          </p:cNvSpPr>
          <p:nvPr>
            <p:ph idx="1"/>
          </p:nvPr>
        </p:nvSpPr>
        <p:spPr>
          <a:xfrm>
            <a:off x="838200" y="5500935"/>
            <a:ext cx="10515600" cy="676027"/>
          </a:xfrm>
        </p:spPr>
        <p:txBody>
          <a:bodyPr/>
          <a:lstStyle/>
          <a:p>
            <a:pPr marL="0" indent="0">
              <a:buNone/>
            </a:pPr>
            <a:r>
              <a:rPr lang="en-US"/>
              <a:t>ISA and CWL model adds practical usability on top of “raw” Crates  </a:t>
            </a:r>
            <a:endParaRPr lang="de-DE"/>
          </a:p>
        </p:txBody>
      </p:sp>
      <p:pic>
        <p:nvPicPr>
          <p:cNvPr id="1026" name="Picture 2" descr="JSLD — Json-LD Plugins | Drupal.org">
            <a:extLst>
              <a:ext uri="{FF2B5EF4-FFF2-40B4-BE49-F238E27FC236}">
                <a16:creationId xmlns:a16="http://schemas.microsoft.com/office/drawing/2014/main" id="{E54A0887-1B16-06AB-47EB-41BAA90B5A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352" y="2013396"/>
            <a:ext cx="550244" cy="55024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JSLD — Json-LD Plugins | Drupal.org">
            <a:extLst>
              <a:ext uri="{FF2B5EF4-FFF2-40B4-BE49-F238E27FC236}">
                <a16:creationId xmlns:a16="http://schemas.microsoft.com/office/drawing/2014/main" id="{0EA8F396-CB72-1BB1-BA9A-924E1DDB0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402" y="1976969"/>
            <a:ext cx="550244" cy="55024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25250771-42C4-8887-0EE3-5108FC8A3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3959" y="2591756"/>
            <a:ext cx="1212006" cy="7834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2181C74-7212-C3B9-D660-B5266B801119}"/>
              </a:ext>
            </a:extLst>
          </p:cNvPr>
          <p:cNvGrpSpPr/>
          <p:nvPr/>
        </p:nvGrpSpPr>
        <p:grpSpPr>
          <a:xfrm>
            <a:off x="10716102" y="5205367"/>
            <a:ext cx="1069498" cy="1311701"/>
            <a:chOff x="10413238" y="3833614"/>
            <a:chExt cx="1574593" cy="1996342"/>
          </a:xfrm>
        </p:grpSpPr>
        <p:sp>
          <p:nvSpPr>
            <p:cNvPr id="10" name="Oval 9">
              <a:extLst>
                <a:ext uri="{FF2B5EF4-FFF2-40B4-BE49-F238E27FC236}">
                  <a16:creationId xmlns:a16="http://schemas.microsoft.com/office/drawing/2014/main" id="{1DFCC3E1-078D-A764-AF2E-6E8B0C806E8A}"/>
                </a:ext>
              </a:extLst>
            </p:cNvPr>
            <p:cNvSpPr/>
            <p:nvPr/>
          </p:nvSpPr>
          <p:spPr>
            <a:xfrm>
              <a:off x="10569842" y="4570903"/>
              <a:ext cx="324000" cy="322342"/>
            </a:xfrm>
            <a:prstGeom prst="ellipse">
              <a:avLst/>
            </a:prstGeom>
            <a:solidFill>
              <a:schemeClr val="accent3"/>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 name="Graphic 10" descr="Robot outline">
              <a:extLst>
                <a:ext uri="{FF2B5EF4-FFF2-40B4-BE49-F238E27FC236}">
                  <a16:creationId xmlns:a16="http://schemas.microsoft.com/office/drawing/2014/main" id="{B2E99347-A6FC-0D3F-F26C-49AF8907EA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13238" y="4382156"/>
              <a:ext cx="1447800" cy="1447800"/>
            </a:xfrm>
            <a:prstGeom prst="rect">
              <a:avLst/>
            </a:prstGeom>
          </p:spPr>
        </p:pic>
        <p:pic>
          <p:nvPicPr>
            <p:cNvPr id="12" name="Graphic 11" descr="Lightbulb with solid fill">
              <a:extLst>
                <a:ext uri="{FF2B5EF4-FFF2-40B4-BE49-F238E27FC236}">
                  <a16:creationId xmlns:a16="http://schemas.microsoft.com/office/drawing/2014/main" id="{A1DE8F9E-A8AE-348A-48E0-B57B52BAD6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27225" y="3833614"/>
              <a:ext cx="760606" cy="760606"/>
            </a:xfrm>
            <a:prstGeom prst="rect">
              <a:avLst/>
            </a:prstGeom>
          </p:spPr>
        </p:pic>
      </p:grpSp>
    </p:spTree>
    <p:extLst>
      <p:ext uri="{BB962C8B-B14F-4D97-AF65-F5344CB8AC3E}">
        <p14:creationId xmlns:p14="http://schemas.microsoft.com/office/powerpoint/2010/main" val="8982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3F42-0548-DD9E-C0D5-85FA06E2A810}"/>
              </a:ext>
            </a:extLst>
          </p:cNvPr>
          <p:cNvSpPr>
            <a:spLocks noGrp="1"/>
          </p:cNvSpPr>
          <p:nvPr>
            <p:ph type="title"/>
          </p:nvPr>
        </p:nvSpPr>
        <p:spPr/>
        <p:txBody>
          <a:bodyPr/>
          <a:lstStyle/>
          <a:p>
            <a:r>
              <a:rPr lang="en-GB" dirty="0"/>
              <a:t>JSON-LD 101</a:t>
            </a:r>
            <a:endParaRPr lang="LID4096" dirty="0"/>
          </a:p>
        </p:txBody>
      </p:sp>
      <p:sp>
        <p:nvSpPr>
          <p:cNvPr id="6" name="TextBox 5">
            <a:extLst>
              <a:ext uri="{FF2B5EF4-FFF2-40B4-BE49-F238E27FC236}">
                <a16:creationId xmlns:a16="http://schemas.microsoft.com/office/drawing/2014/main" id="{5C47B341-6779-97FD-7473-F40E96684778}"/>
              </a:ext>
            </a:extLst>
          </p:cNvPr>
          <p:cNvSpPr txBox="1"/>
          <p:nvPr/>
        </p:nvSpPr>
        <p:spPr>
          <a:xfrm>
            <a:off x="6096000" y="6344557"/>
            <a:ext cx="6094674" cy="369332"/>
          </a:xfrm>
          <a:prstGeom prst="rect">
            <a:avLst/>
          </a:prstGeom>
          <a:noFill/>
        </p:spPr>
        <p:txBody>
          <a:bodyPr wrap="square">
            <a:spAutoFit/>
          </a:bodyPr>
          <a:lstStyle/>
          <a:p>
            <a:r>
              <a:rPr lang="LID4096" dirty="0">
                <a:solidFill>
                  <a:schemeClr val="tx1">
                    <a:lumMod val="60000"/>
                    <a:lumOff val="40000"/>
                  </a:schemeClr>
                </a:solidFill>
              </a:rPr>
              <a:t>https://worldpopulationhistory.org/my-population-number/</a:t>
            </a:r>
          </a:p>
        </p:txBody>
      </p:sp>
      <p:sp>
        <p:nvSpPr>
          <p:cNvPr id="10" name="TextBox 9">
            <a:extLst>
              <a:ext uri="{FF2B5EF4-FFF2-40B4-BE49-F238E27FC236}">
                <a16:creationId xmlns:a16="http://schemas.microsoft.com/office/drawing/2014/main" id="{81C3B622-EA9A-1196-5017-36EF1BAB9D03}"/>
              </a:ext>
            </a:extLst>
          </p:cNvPr>
          <p:cNvSpPr txBox="1"/>
          <p:nvPr/>
        </p:nvSpPr>
        <p:spPr>
          <a:xfrm>
            <a:off x="375700" y="985838"/>
            <a:ext cx="6094674" cy="1846659"/>
          </a:xfrm>
          <a:prstGeom prst="rect">
            <a:avLst/>
          </a:prstGeom>
          <a:noFill/>
        </p:spPr>
        <p:txBody>
          <a:bodyPr wrap="square">
            <a:spAutoFit/>
          </a:bodyPr>
          <a:lstStyle/>
          <a:p>
            <a:r>
              <a:rPr lang="it-IT" sz="1600" b="0" dirty="0">
                <a:solidFill>
                  <a:srgbClr val="CCCCCC"/>
                </a:solidFill>
                <a:effectLst/>
                <a:latin typeface="Consolas" panose="020B0609020204030204" pitchFamily="49" charset="0"/>
              </a:rPr>
              <a:t>    {</a:t>
            </a:r>
          </a:p>
          <a:p>
            <a:r>
              <a:rPr lang="it-IT" sz="1600" b="0" dirty="0">
                <a:solidFill>
                  <a:srgbClr val="CCCCCC"/>
                </a:solidFill>
                <a:effectLst/>
                <a:latin typeface="Consolas" panose="020B0609020204030204" pitchFamily="49" charset="0"/>
              </a:rPr>
              <a:t>      </a:t>
            </a:r>
            <a:r>
              <a:rPr lang="it-IT" sz="1600" b="0" dirty="0">
                <a:solidFill>
                  <a:srgbClr val="9CDCFE"/>
                </a:solidFill>
                <a:effectLst/>
                <a:latin typeface="Consolas" panose="020B0609020204030204" pitchFamily="49" charset="0"/>
              </a:rPr>
              <a:t>"@id"</a:t>
            </a:r>
            <a:r>
              <a:rPr lang="it-IT" sz="1600" b="0" dirty="0">
                <a:solidFill>
                  <a:srgbClr val="CCCCCC"/>
                </a:solidFill>
                <a:effectLst/>
                <a:latin typeface="Consolas" panose="020B0609020204030204" pitchFamily="49" charset="0"/>
              </a:rPr>
              <a:t>: </a:t>
            </a:r>
            <a:r>
              <a:rPr lang="it-IT" sz="1600" b="0" dirty="0">
                <a:solidFill>
                  <a:srgbClr val="CE9178"/>
                </a:solidFill>
                <a:effectLst/>
                <a:latin typeface="Consolas" panose="020B0609020204030204" pitchFamily="49" charset="0"/>
              </a:rPr>
              <a:t>"#112,572,258,540"</a:t>
            </a:r>
            <a:r>
              <a:rPr lang="it-IT" sz="1600" b="0" dirty="0">
                <a:solidFill>
                  <a:srgbClr val="CCCCCC"/>
                </a:solidFill>
                <a:effectLst/>
                <a:latin typeface="Consolas" panose="020B0609020204030204" pitchFamily="49" charset="0"/>
              </a:rPr>
              <a:t>,</a:t>
            </a:r>
          </a:p>
          <a:p>
            <a:r>
              <a:rPr lang="it-IT" sz="1600" b="0" dirty="0">
                <a:solidFill>
                  <a:srgbClr val="CCCCCC"/>
                </a:solidFill>
                <a:effectLst/>
                <a:latin typeface="Consolas" panose="020B0609020204030204" pitchFamily="49" charset="0"/>
              </a:rPr>
              <a:t>      </a:t>
            </a:r>
            <a:r>
              <a:rPr lang="it-IT" sz="1600" b="0" dirty="0">
                <a:solidFill>
                  <a:srgbClr val="9CDCFE"/>
                </a:solidFill>
                <a:effectLst/>
                <a:latin typeface="Consolas" panose="020B0609020204030204" pitchFamily="49" charset="0"/>
              </a:rPr>
              <a:t>"@type"</a:t>
            </a:r>
            <a:r>
              <a:rPr lang="it-IT" sz="1600" b="0" dirty="0">
                <a:solidFill>
                  <a:srgbClr val="CCCCCC"/>
                </a:solidFill>
                <a:effectLst/>
                <a:latin typeface="Consolas" panose="020B0609020204030204" pitchFamily="49" charset="0"/>
              </a:rPr>
              <a:t>: </a:t>
            </a:r>
            <a:r>
              <a:rPr lang="it-IT" sz="1600" b="0" dirty="0">
                <a:solidFill>
                  <a:srgbClr val="CE9178"/>
                </a:solidFill>
                <a:effectLst/>
                <a:latin typeface="Consolas" panose="020B0609020204030204" pitchFamily="49" charset="0"/>
              </a:rPr>
              <a:t>"Person"</a:t>
            </a:r>
            <a:r>
              <a:rPr lang="it-IT" sz="1600" b="0" dirty="0">
                <a:solidFill>
                  <a:srgbClr val="CCCCCC"/>
                </a:solidFill>
                <a:effectLst/>
                <a:latin typeface="Consolas" panose="020B0609020204030204" pitchFamily="49" charset="0"/>
              </a:rPr>
              <a:t>,</a:t>
            </a:r>
          </a:p>
          <a:p>
            <a:r>
              <a:rPr lang="it-IT" sz="1600" b="0" dirty="0">
                <a:solidFill>
                  <a:srgbClr val="CCCCCC"/>
                </a:solidFill>
                <a:effectLst/>
                <a:latin typeface="Consolas" panose="020B0609020204030204" pitchFamily="49" charset="0"/>
              </a:rPr>
              <a:t>      </a:t>
            </a:r>
            <a:r>
              <a:rPr lang="it-IT" sz="1600" b="0" dirty="0">
                <a:solidFill>
                  <a:srgbClr val="9CDCFE"/>
                </a:solidFill>
                <a:effectLst/>
                <a:latin typeface="Consolas" panose="020B0609020204030204" pitchFamily="49" charset="0"/>
              </a:rPr>
              <a:t>"firstName"</a:t>
            </a:r>
            <a:r>
              <a:rPr lang="it-IT" sz="1600" b="0" dirty="0">
                <a:solidFill>
                  <a:srgbClr val="CCCCCC"/>
                </a:solidFill>
                <a:effectLst/>
                <a:latin typeface="Consolas" panose="020B0609020204030204" pitchFamily="49" charset="0"/>
              </a:rPr>
              <a:t>: </a:t>
            </a:r>
            <a:r>
              <a:rPr lang="it-IT" sz="1600" b="0" dirty="0">
                <a:solidFill>
                  <a:srgbClr val="CE9178"/>
                </a:solidFill>
                <a:effectLst/>
                <a:latin typeface="Consolas" panose="020B0609020204030204" pitchFamily="49" charset="0"/>
              </a:rPr>
              <a:t>"Heinrich Lukas"</a:t>
            </a:r>
            <a:r>
              <a:rPr lang="it-IT" sz="1600" b="0" dirty="0">
                <a:solidFill>
                  <a:srgbClr val="CCCCCC"/>
                </a:solidFill>
                <a:effectLst/>
                <a:latin typeface="Consolas" panose="020B0609020204030204" pitchFamily="49" charset="0"/>
              </a:rPr>
              <a:t>,</a:t>
            </a:r>
            <a:endParaRPr lang="it-IT" sz="1600" b="0" dirty="0">
              <a:solidFill>
                <a:srgbClr val="CE9178"/>
              </a:solidFill>
              <a:effectLst/>
              <a:latin typeface="Consolas" panose="020B0609020204030204" pitchFamily="49" charset="0"/>
            </a:endParaRPr>
          </a:p>
          <a:p>
            <a:r>
              <a:rPr lang="it-IT" sz="1600" dirty="0">
                <a:solidFill>
                  <a:srgbClr val="9CDCFE"/>
                </a:solidFill>
                <a:latin typeface="Consolas" panose="020B0609020204030204" pitchFamily="49" charset="0"/>
              </a:rPr>
              <a:t>      </a:t>
            </a:r>
            <a:r>
              <a:rPr lang="it-IT" sz="1600" b="0" dirty="0">
                <a:solidFill>
                  <a:srgbClr val="9CDCFE"/>
                </a:solidFill>
                <a:effectLst/>
                <a:latin typeface="Consolas" panose="020B0609020204030204" pitchFamily="49" charset="0"/>
              </a:rPr>
              <a:t>"lastName"</a:t>
            </a:r>
            <a:r>
              <a:rPr lang="it-IT" sz="1600" b="0" dirty="0">
                <a:solidFill>
                  <a:srgbClr val="CCCCCC"/>
                </a:solidFill>
                <a:effectLst/>
                <a:latin typeface="Consolas" panose="020B0609020204030204" pitchFamily="49" charset="0"/>
              </a:rPr>
              <a:t>: </a:t>
            </a:r>
            <a:r>
              <a:rPr lang="it-IT" sz="1600" b="0" dirty="0">
                <a:solidFill>
                  <a:srgbClr val="CE9178"/>
                </a:solidFill>
                <a:effectLst/>
                <a:latin typeface="Consolas" panose="020B0609020204030204" pitchFamily="49" charset="0"/>
              </a:rPr>
              <a:t>"Weil"</a:t>
            </a:r>
            <a:r>
              <a:rPr lang="it-IT" sz="1600" b="0" dirty="0">
                <a:solidFill>
                  <a:srgbClr val="CCCCCC"/>
                </a:solidFill>
                <a:effectLst/>
                <a:latin typeface="Consolas" panose="020B0609020204030204" pitchFamily="49" charset="0"/>
              </a:rPr>
              <a:t>,</a:t>
            </a:r>
          </a:p>
          <a:p>
            <a:r>
              <a:rPr lang="it-IT" sz="1600" dirty="0">
                <a:solidFill>
                  <a:srgbClr val="CCCCCC"/>
                </a:solidFill>
                <a:latin typeface="Consolas" panose="020B0609020204030204" pitchFamily="49" charset="0"/>
              </a:rPr>
              <a:t>      </a:t>
            </a:r>
            <a:r>
              <a:rPr lang="it-IT" sz="1600" b="0" dirty="0">
                <a:solidFill>
                  <a:srgbClr val="9CDCFE"/>
                </a:solidFill>
                <a:effectLst/>
                <a:latin typeface="Consolas" panose="020B0609020204030204" pitchFamily="49" charset="0"/>
              </a:rPr>
              <a:t>"money"</a:t>
            </a:r>
            <a:r>
              <a:rPr lang="it-IT" sz="1600" b="0" dirty="0">
                <a:solidFill>
                  <a:srgbClr val="CCCCCC"/>
                </a:solidFill>
                <a:effectLst/>
                <a:latin typeface="Consolas" panose="020B0609020204030204" pitchFamily="49" charset="0"/>
              </a:rPr>
              <a:t>: </a:t>
            </a:r>
            <a:r>
              <a:rPr lang="it-IT" sz="1600" b="0" dirty="0">
                <a:solidFill>
                  <a:srgbClr val="CE9178"/>
                </a:solidFill>
                <a:effectLst/>
                <a:latin typeface="Consolas" panose="020B0609020204030204" pitchFamily="49" charset="0"/>
              </a:rPr>
              <a:t>"~infinite IRR"</a:t>
            </a:r>
            <a:endParaRPr lang="it-IT" sz="1600" b="0" dirty="0">
              <a:solidFill>
                <a:srgbClr val="CCCCCC"/>
              </a:solidFill>
              <a:effectLst/>
              <a:latin typeface="Consolas" panose="020B0609020204030204" pitchFamily="49" charset="0"/>
            </a:endParaRPr>
          </a:p>
          <a:p>
            <a:r>
              <a:rPr lang="it-IT" sz="1600" b="0" dirty="0">
                <a:solidFill>
                  <a:srgbClr val="CCCCCC"/>
                </a:solidFill>
                <a:effectLst/>
                <a:latin typeface="Consolas" panose="020B0609020204030204" pitchFamily="49" charset="0"/>
              </a:rPr>
              <a:t>    }</a:t>
            </a:r>
          </a:p>
        </p:txBody>
      </p:sp>
      <p:pic>
        <p:nvPicPr>
          <p:cNvPr id="11" name="Picture 2" descr="JSLD — Json-LD Plugins | Drupal.org">
            <a:extLst>
              <a:ext uri="{FF2B5EF4-FFF2-40B4-BE49-F238E27FC236}">
                <a16:creationId xmlns:a16="http://schemas.microsoft.com/office/drawing/2014/main" id="{A775CD9C-4461-2508-47BB-BFDEF16C50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7943" y="2243231"/>
            <a:ext cx="2008988" cy="20089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088DC74-46E3-C6E0-0D1E-83347C839425}"/>
              </a:ext>
            </a:extLst>
          </p:cNvPr>
          <p:cNvSpPr txBox="1"/>
          <p:nvPr/>
        </p:nvSpPr>
        <p:spPr>
          <a:xfrm>
            <a:off x="6979028" y="2625424"/>
            <a:ext cx="606256" cy="1107996"/>
          </a:xfrm>
          <a:prstGeom prst="rect">
            <a:avLst/>
          </a:prstGeom>
          <a:noFill/>
        </p:spPr>
        <p:txBody>
          <a:bodyPr wrap="none" rtlCol="0">
            <a:spAutoFit/>
          </a:bodyPr>
          <a:lstStyle/>
          <a:p>
            <a:r>
              <a:rPr lang="en-GB" sz="6600" b="1" dirty="0"/>
              <a:t>=</a:t>
            </a:r>
            <a:endParaRPr lang="LID4096" sz="6600" b="1" dirty="0"/>
          </a:p>
        </p:txBody>
      </p:sp>
      <p:sp>
        <p:nvSpPr>
          <p:cNvPr id="13" name="TextBox 12">
            <a:extLst>
              <a:ext uri="{FF2B5EF4-FFF2-40B4-BE49-F238E27FC236}">
                <a16:creationId xmlns:a16="http://schemas.microsoft.com/office/drawing/2014/main" id="{FCA6D991-56C8-1C9E-42E5-013FD93BB99F}"/>
              </a:ext>
            </a:extLst>
          </p:cNvPr>
          <p:cNvSpPr txBox="1"/>
          <p:nvPr/>
        </p:nvSpPr>
        <p:spPr>
          <a:xfrm>
            <a:off x="2488584" y="2387480"/>
            <a:ext cx="606256" cy="1107996"/>
          </a:xfrm>
          <a:prstGeom prst="rect">
            <a:avLst/>
          </a:prstGeom>
          <a:noFill/>
        </p:spPr>
        <p:txBody>
          <a:bodyPr wrap="none" rtlCol="0">
            <a:spAutoFit/>
          </a:bodyPr>
          <a:lstStyle/>
          <a:p>
            <a:r>
              <a:rPr lang="en-GB" sz="6600" b="1" dirty="0"/>
              <a:t>+</a:t>
            </a:r>
            <a:endParaRPr lang="LID4096" sz="6600" b="1" dirty="0"/>
          </a:p>
        </p:txBody>
      </p:sp>
      <p:sp>
        <p:nvSpPr>
          <p:cNvPr id="17" name="TextBox 16">
            <a:extLst>
              <a:ext uri="{FF2B5EF4-FFF2-40B4-BE49-F238E27FC236}">
                <a16:creationId xmlns:a16="http://schemas.microsoft.com/office/drawing/2014/main" id="{6FE8AABC-40C6-9E18-1E5B-C580E68E6647}"/>
              </a:ext>
            </a:extLst>
          </p:cNvPr>
          <p:cNvSpPr txBox="1"/>
          <p:nvPr/>
        </p:nvSpPr>
        <p:spPr>
          <a:xfrm>
            <a:off x="838200" y="3166183"/>
            <a:ext cx="6096000" cy="2339102"/>
          </a:xfrm>
          <a:prstGeom prst="rect">
            <a:avLst/>
          </a:prstGeom>
          <a:noFill/>
        </p:spPr>
        <p:txBody>
          <a:bodyPr wrap="square">
            <a:spAutoFit/>
          </a:bodyPr>
          <a:lstStyle/>
          <a:p>
            <a:r>
              <a:rPr lang="de-DE" sz="1600" b="0" dirty="0">
                <a:solidFill>
                  <a:srgbClr val="CCCCCC"/>
                </a:solidFill>
                <a:effectLst/>
                <a:latin typeface="Consolas" panose="020B0609020204030204" pitchFamily="49" charset="0"/>
              </a:rPr>
              <a:t>{</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"@context"</a:t>
            </a:r>
            <a:r>
              <a:rPr lang="de-DE" sz="1600" b="0" dirty="0">
                <a:solidFill>
                  <a:srgbClr val="CCCCCC"/>
                </a:solidFill>
                <a:effectLst/>
                <a:latin typeface="Consolas" panose="020B0609020204030204" pitchFamily="49" charset="0"/>
              </a:rPr>
              <a:t>: {</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"sdo"</a:t>
            </a:r>
            <a:r>
              <a:rPr lang="de-DE" sz="1600" b="0" dirty="0">
                <a:solidFill>
                  <a:srgbClr val="CCCCCC"/>
                </a:solidFill>
                <a:effectLst/>
                <a:latin typeface="Consolas" panose="020B0609020204030204" pitchFamily="49" charset="0"/>
              </a:rPr>
              <a:t>: </a:t>
            </a:r>
            <a:r>
              <a:rPr lang="de-DE" sz="1600" b="0" dirty="0">
                <a:solidFill>
                  <a:srgbClr val="CE9178"/>
                </a:solidFill>
                <a:effectLst/>
                <a:latin typeface="Consolas" panose="020B0609020204030204" pitchFamily="49" charset="0"/>
              </a:rPr>
              <a:t>"http://schema.org/"</a:t>
            </a:r>
            <a:r>
              <a:rPr lang="de-DE" sz="1600" b="0" dirty="0">
                <a:solidFill>
                  <a:srgbClr val="CCCCCC"/>
                </a:solidFill>
                <a:effectLst/>
                <a:latin typeface="Consolas" panose="020B0609020204030204" pitchFamily="49" charset="0"/>
              </a:rPr>
              <a:t>,</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"Person"</a:t>
            </a:r>
            <a:r>
              <a:rPr lang="de-DE" sz="1600" b="0" dirty="0">
                <a:solidFill>
                  <a:srgbClr val="CCCCCC"/>
                </a:solidFill>
                <a:effectLst/>
                <a:latin typeface="Consolas" panose="020B0609020204030204" pitchFamily="49" charset="0"/>
              </a:rPr>
              <a:t>: </a:t>
            </a:r>
            <a:r>
              <a:rPr lang="de-DE" sz="1600" b="0" dirty="0">
                <a:solidFill>
                  <a:srgbClr val="CE9178"/>
                </a:solidFill>
                <a:effectLst/>
                <a:latin typeface="Consolas" panose="020B0609020204030204" pitchFamily="49" charset="0"/>
              </a:rPr>
              <a:t>"sdo:Person"</a:t>
            </a:r>
            <a:r>
              <a:rPr lang="de-DE" sz="1600" b="0" dirty="0">
                <a:solidFill>
                  <a:srgbClr val="CCCCCC"/>
                </a:solidFill>
                <a:effectLst/>
                <a:latin typeface="Consolas" panose="020B0609020204030204" pitchFamily="49" charset="0"/>
              </a:rPr>
              <a:t>,</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"firstName"</a:t>
            </a:r>
            <a:r>
              <a:rPr lang="de-DE" sz="1600" b="0" dirty="0">
                <a:solidFill>
                  <a:srgbClr val="CCCCCC"/>
                </a:solidFill>
                <a:effectLst/>
                <a:latin typeface="Consolas" panose="020B0609020204030204" pitchFamily="49" charset="0"/>
              </a:rPr>
              <a:t>: </a:t>
            </a:r>
            <a:r>
              <a:rPr lang="de-DE" sz="1600" b="0" dirty="0">
                <a:solidFill>
                  <a:srgbClr val="CE9178"/>
                </a:solidFill>
                <a:effectLst/>
                <a:latin typeface="Consolas" panose="020B0609020204030204" pitchFamily="49" charset="0"/>
              </a:rPr>
              <a:t>"sdo:givenName"</a:t>
            </a:r>
            <a:r>
              <a:rPr lang="de-DE" sz="1600" b="0" dirty="0">
                <a:solidFill>
                  <a:srgbClr val="CCCCCC"/>
                </a:solidFill>
                <a:effectLst/>
                <a:latin typeface="Consolas" panose="020B0609020204030204" pitchFamily="49" charset="0"/>
              </a:rPr>
              <a:t>,</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"lastName"</a:t>
            </a:r>
            <a:r>
              <a:rPr lang="de-DE" sz="1600" b="0" dirty="0">
                <a:solidFill>
                  <a:srgbClr val="CCCCCC"/>
                </a:solidFill>
                <a:effectLst/>
                <a:latin typeface="Consolas" panose="020B0609020204030204" pitchFamily="49" charset="0"/>
              </a:rPr>
              <a:t>: </a:t>
            </a:r>
            <a:r>
              <a:rPr lang="de-DE" sz="1600" b="0" dirty="0">
                <a:solidFill>
                  <a:srgbClr val="CE9178"/>
                </a:solidFill>
                <a:effectLst/>
                <a:latin typeface="Consolas" panose="020B0609020204030204" pitchFamily="49" charset="0"/>
              </a:rPr>
              <a:t>"sdo:familyName"</a:t>
            </a:r>
            <a:r>
              <a:rPr lang="de-DE" sz="1600" b="0" dirty="0">
                <a:solidFill>
                  <a:srgbClr val="CCCCCC"/>
                </a:solidFill>
                <a:effectLst/>
                <a:latin typeface="Consolas" panose="020B0609020204030204" pitchFamily="49" charset="0"/>
              </a:rPr>
              <a:t>,</a:t>
            </a:r>
          </a:p>
          <a:p>
            <a:r>
              <a:rPr lang="de-DE" sz="1600" b="0" dirty="0">
                <a:solidFill>
                  <a:srgbClr val="CCCCCC"/>
                </a:solidFill>
                <a:effectLst/>
                <a:latin typeface="Consolas" panose="020B0609020204030204" pitchFamily="49" charset="0"/>
              </a:rPr>
              <a:t>    </a:t>
            </a:r>
            <a:r>
              <a:rPr lang="de-DE" sz="1600" b="0" dirty="0">
                <a:solidFill>
                  <a:srgbClr val="9CDCFE"/>
                </a:solidFill>
                <a:effectLst/>
                <a:latin typeface="Consolas" panose="020B0609020204030204" pitchFamily="49" charset="0"/>
              </a:rPr>
              <a:t>"money"</a:t>
            </a:r>
            <a:r>
              <a:rPr lang="de-DE" sz="1600" b="0" dirty="0">
                <a:solidFill>
                  <a:srgbClr val="CCCCCC"/>
                </a:solidFill>
                <a:effectLst/>
                <a:latin typeface="Consolas" panose="020B0609020204030204" pitchFamily="49" charset="0"/>
              </a:rPr>
              <a:t>: </a:t>
            </a:r>
            <a:r>
              <a:rPr lang="de-DE" sz="1600" b="0" dirty="0">
                <a:solidFill>
                  <a:srgbClr val="CE9178"/>
                </a:solidFill>
                <a:effectLst/>
                <a:latin typeface="Consolas" panose="020B0609020204030204" pitchFamily="49" charset="0"/>
              </a:rPr>
              <a:t>"sdo:netWorth"</a:t>
            </a:r>
            <a:endParaRPr lang="de-DE" sz="1600" b="0" dirty="0">
              <a:solidFill>
                <a:srgbClr val="CCCCCC"/>
              </a:solidFill>
              <a:effectLst/>
              <a:latin typeface="Consolas" panose="020B0609020204030204" pitchFamily="49" charset="0"/>
            </a:endParaRPr>
          </a:p>
          <a:p>
            <a:r>
              <a:rPr lang="de-DE" sz="1600" b="0" dirty="0">
                <a:solidFill>
                  <a:srgbClr val="CCCCCC"/>
                </a:solidFill>
                <a:effectLst/>
                <a:latin typeface="Consolas" panose="020B0609020204030204" pitchFamily="49" charset="0"/>
              </a:rPr>
              <a:t>  }</a:t>
            </a:r>
          </a:p>
          <a:p>
            <a:r>
              <a:rPr lang="de-DE" sz="1600" b="0" dirty="0">
                <a:solidFill>
                  <a:srgbClr val="CCCCCC"/>
                </a:solidFill>
                <a:effectLst/>
                <a:latin typeface="Consolas" panose="020B0609020204030204" pitchFamily="49" charset="0"/>
              </a:rPr>
              <a:t>}</a:t>
            </a:r>
          </a:p>
        </p:txBody>
      </p:sp>
      <p:sp>
        <p:nvSpPr>
          <p:cNvPr id="3" name="Content Placeholder 114">
            <a:extLst>
              <a:ext uri="{FF2B5EF4-FFF2-40B4-BE49-F238E27FC236}">
                <a16:creationId xmlns:a16="http://schemas.microsoft.com/office/drawing/2014/main" id="{E68BAE15-2CC8-E5C8-F8CE-E5F4147F812E}"/>
              </a:ext>
            </a:extLst>
          </p:cNvPr>
          <p:cNvSpPr>
            <a:spLocks noGrp="1"/>
          </p:cNvSpPr>
          <p:nvPr>
            <p:ph idx="1"/>
          </p:nvPr>
        </p:nvSpPr>
        <p:spPr>
          <a:xfrm>
            <a:off x="838200" y="5500935"/>
            <a:ext cx="10515600" cy="676027"/>
          </a:xfrm>
        </p:spPr>
        <p:txBody>
          <a:bodyPr/>
          <a:lstStyle/>
          <a:p>
            <a:pPr marL="0" indent="0">
              <a:buNone/>
            </a:pPr>
            <a:r>
              <a:rPr lang="en-US" dirty="0"/>
              <a:t>JSON-LD contextualizes (and links) </a:t>
            </a:r>
            <a:r>
              <a:rPr lang="en-US" dirty="0" err="1"/>
              <a:t>json</a:t>
            </a:r>
            <a:endParaRPr lang="de-DE" dirty="0"/>
          </a:p>
        </p:txBody>
      </p:sp>
    </p:spTree>
    <p:extLst>
      <p:ext uri="{BB962C8B-B14F-4D97-AF65-F5344CB8AC3E}">
        <p14:creationId xmlns:p14="http://schemas.microsoft.com/office/powerpoint/2010/main" val="118951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5A1ED48-33B1-2EBB-8E60-52224948AB74}"/>
              </a:ext>
            </a:extLst>
          </p:cNvPr>
          <p:cNvSpPr/>
          <p:nvPr/>
        </p:nvSpPr>
        <p:spPr>
          <a:xfrm>
            <a:off x="838201" y="2017777"/>
            <a:ext cx="6530630" cy="2307733"/>
          </a:xfrm>
          <a:prstGeom prst="roundRect">
            <a:avLst>
              <a:gd name="adj" fmla="val 4976"/>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de-DE" sz="1600"/>
          </a:p>
        </p:txBody>
      </p:sp>
      <p:sp>
        <p:nvSpPr>
          <p:cNvPr id="2" name="Title 1">
            <a:extLst>
              <a:ext uri="{FF2B5EF4-FFF2-40B4-BE49-F238E27FC236}">
                <a16:creationId xmlns:a16="http://schemas.microsoft.com/office/drawing/2014/main" id="{FD5CCC49-D91C-394A-71A2-096584C35EB4}"/>
              </a:ext>
            </a:extLst>
          </p:cNvPr>
          <p:cNvSpPr>
            <a:spLocks noGrp="1"/>
          </p:cNvSpPr>
          <p:nvPr>
            <p:ph type="title"/>
          </p:nvPr>
        </p:nvSpPr>
        <p:spPr/>
        <p:txBody>
          <a:bodyPr/>
          <a:lstStyle/>
          <a:p>
            <a:r>
              <a:rPr lang="en-GB" dirty="0"/>
              <a:t>RO-Crate 101</a:t>
            </a:r>
            <a:endParaRPr lang="LID4096" dirty="0"/>
          </a:p>
        </p:txBody>
      </p:sp>
      <p:sp>
        <p:nvSpPr>
          <p:cNvPr id="5" name="TextBox 4">
            <a:extLst>
              <a:ext uri="{FF2B5EF4-FFF2-40B4-BE49-F238E27FC236}">
                <a16:creationId xmlns:a16="http://schemas.microsoft.com/office/drawing/2014/main" id="{6066401C-0379-1766-123B-4FAF1544D3FF}"/>
              </a:ext>
            </a:extLst>
          </p:cNvPr>
          <p:cNvSpPr txBox="1"/>
          <p:nvPr/>
        </p:nvSpPr>
        <p:spPr>
          <a:xfrm>
            <a:off x="6096000" y="6344557"/>
            <a:ext cx="6094674" cy="369332"/>
          </a:xfrm>
          <a:prstGeom prst="rect">
            <a:avLst/>
          </a:prstGeom>
          <a:noFill/>
        </p:spPr>
        <p:txBody>
          <a:bodyPr wrap="square">
            <a:spAutoFit/>
          </a:bodyPr>
          <a:lstStyle/>
          <a:p>
            <a:r>
              <a:rPr lang="LID4096" dirty="0">
                <a:solidFill>
                  <a:schemeClr val="tx1">
                    <a:lumMod val="60000"/>
                    <a:lumOff val="40000"/>
                  </a:schemeClr>
                </a:solidFill>
              </a:rPr>
              <a:t>https://www.researchobject.org/ro-crate/1.1/structure.html</a:t>
            </a:r>
          </a:p>
        </p:txBody>
      </p:sp>
      <p:sp>
        <p:nvSpPr>
          <p:cNvPr id="9" name="TextBox 8">
            <a:extLst>
              <a:ext uri="{FF2B5EF4-FFF2-40B4-BE49-F238E27FC236}">
                <a16:creationId xmlns:a16="http://schemas.microsoft.com/office/drawing/2014/main" id="{FB3DCB0A-A803-8260-2225-CD45952E5F23}"/>
              </a:ext>
            </a:extLst>
          </p:cNvPr>
          <p:cNvSpPr txBox="1"/>
          <p:nvPr/>
        </p:nvSpPr>
        <p:spPr>
          <a:xfrm>
            <a:off x="838200" y="2017777"/>
            <a:ext cx="6057869" cy="2173031"/>
          </a:xfrm>
          <a:prstGeom prst="rect">
            <a:avLst/>
          </a:prstGeom>
          <a:noFill/>
        </p:spPr>
        <p:txBody>
          <a:bodyPr wrap="square">
            <a:spAutoFit/>
          </a:bodyPr>
          <a:lstStyle/>
          <a:p>
            <a:pPr>
              <a:lnSpc>
                <a:spcPct val="150000"/>
              </a:lnSpc>
            </a:pPr>
            <a:r>
              <a:rPr lang="de-DE" sz="2000" dirty="0"/>
              <a:t>&lt;RO-Crate root directory&gt;/</a:t>
            </a:r>
          </a:p>
          <a:p>
            <a:pPr marL="285750" indent="-285750">
              <a:lnSpc>
                <a:spcPct val="150000"/>
              </a:lnSpc>
              <a:buFont typeface="Arial" panose="020B0604020202020204" pitchFamily="34" charset="0"/>
              <a:buChar char="•"/>
            </a:pPr>
            <a:r>
              <a:rPr lang="de-DE" dirty="0"/>
              <a:t>ro-crate-metadata.json    			</a:t>
            </a:r>
            <a:r>
              <a:rPr lang="de-DE" i="1" dirty="0"/>
              <a:t># MUST</a:t>
            </a:r>
          </a:p>
          <a:p>
            <a:pPr marL="285750" indent="-285750">
              <a:lnSpc>
                <a:spcPct val="150000"/>
              </a:lnSpc>
              <a:buFont typeface="Arial" panose="020B0604020202020204" pitchFamily="34" charset="0"/>
              <a:buChar char="•"/>
            </a:pPr>
            <a:r>
              <a:rPr lang="de-DE" dirty="0"/>
              <a:t>ro-crate-preview.html     			</a:t>
            </a:r>
            <a:r>
              <a:rPr lang="de-DE" i="1" dirty="0"/>
              <a:t># MAY</a:t>
            </a:r>
          </a:p>
          <a:p>
            <a:pPr marL="285750" indent="-285750">
              <a:lnSpc>
                <a:spcPct val="150000"/>
              </a:lnSpc>
              <a:buFont typeface="Arial" panose="020B0604020202020204" pitchFamily="34" charset="0"/>
              <a:buChar char="•"/>
            </a:pPr>
            <a:r>
              <a:rPr lang="de-DE" dirty="0"/>
              <a:t>ro-crate-preview_files/   			</a:t>
            </a:r>
            <a:r>
              <a:rPr lang="de-DE" i="1" dirty="0"/>
              <a:t># MAY</a:t>
            </a:r>
          </a:p>
          <a:p>
            <a:pPr marL="285750" indent="-285750">
              <a:lnSpc>
                <a:spcPct val="150000"/>
              </a:lnSpc>
              <a:buFont typeface="Arial" panose="020B0604020202020204" pitchFamily="34" charset="0"/>
              <a:buChar char="•"/>
            </a:pPr>
            <a:r>
              <a:rPr lang="de-DE" dirty="0"/>
              <a:t>[payload files and directories]  		</a:t>
            </a:r>
            <a:r>
              <a:rPr lang="de-DE" i="1" dirty="0"/>
              <a:t># 0 or more</a:t>
            </a:r>
            <a:endParaRPr lang="LID4096" i="1" dirty="0"/>
          </a:p>
        </p:txBody>
      </p:sp>
      <p:grpSp>
        <p:nvGrpSpPr>
          <p:cNvPr id="11" name="Group 10">
            <a:extLst>
              <a:ext uri="{FF2B5EF4-FFF2-40B4-BE49-F238E27FC236}">
                <a16:creationId xmlns:a16="http://schemas.microsoft.com/office/drawing/2014/main" id="{1CE2425F-0581-FB12-A4DA-AA0F01CFCD67}"/>
              </a:ext>
            </a:extLst>
          </p:cNvPr>
          <p:cNvGrpSpPr/>
          <p:nvPr/>
        </p:nvGrpSpPr>
        <p:grpSpPr>
          <a:xfrm>
            <a:off x="6799975" y="3942064"/>
            <a:ext cx="875939" cy="696193"/>
            <a:chOff x="5605197" y="1426594"/>
            <a:chExt cx="1311804" cy="1042618"/>
          </a:xfrm>
        </p:grpSpPr>
        <p:sp>
          <p:nvSpPr>
            <p:cNvPr id="12" name="Graphic 7" descr="Folder with solid fill">
              <a:extLst>
                <a:ext uri="{FF2B5EF4-FFF2-40B4-BE49-F238E27FC236}">
                  <a16:creationId xmlns:a16="http://schemas.microsoft.com/office/drawing/2014/main" id="{F7BED0A2-63FC-4851-65A3-33FDDAA795B3}"/>
                </a:ext>
              </a:extLst>
            </p:cNvPr>
            <p:cNvSpPr/>
            <p:nvPr/>
          </p:nvSpPr>
          <p:spPr>
            <a:xfrm>
              <a:off x="5605197" y="1426594"/>
              <a:ext cx="1311804" cy="992716"/>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nvGrpSpPr>
            <p:cNvPr id="13" name="Group 12">
              <a:extLst>
                <a:ext uri="{FF2B5EF4-FFF2-40B4-BE49-F238E27FC236}">
                  <a16:creationId xmlns:a16="http://schemas.microsoft.com/office/drawing/2014/main" id="{4E4828C4-0CDF-E3C8-1F90-078947649E1E}"/>
                </a:ext>
              </a:extLst>
            </p:cNvPr>
            <p:cNvGrpSpPr/>
            <p:nvPr/>
          </p:nvGrpSpPr>
          <p:grpSpPr>
            <a:xfrm>
              <a:off x="5672135" y="1439758"/>
              <a:ext cx="423865" cy="979552"/>
              <a:chOff x="5884603" y="3034035"/>
              <a:chExt cx="423865" cy="795015"/>
            </a:xfrm>
          </p:grpSpPr>
          <p:sp>
            <p:nvSpPr>
              <p:cNvPr id="15" name="Freeform: Shape 100">
                <a:extLst>
                  <a:ext uri="{FF2B5EF4-FFF2-40B4-BE49-F238E27FC236}">
                    <a16:creationId xmlns:a16="http://schemas.microsoft.com/office/drawing/2014/main" id="{107D4852-A630-CD6F-A901-A3744776D452}"/>
                  </a:ext>
                </a:extLst>
              </p:cNvPr>
              <p:cNvSpPr/>
              <p:nvPr/>
            </p:nvSpPr>
            <p:spPr>
              <a:xfrm rot="17553478">
                <a:off x="6251313" y="3014992"/>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6" name="Freeform: Shape 101">
                <a:extLst>
                  <a:ext uri="{FF2B5EF4-FFF2-40B4-BE49-F238E27FC236}">
                    <a16:creationId xmlns:a16="http://schemas.microsoft.com/office/drawing/2014/main" id="{E2F5BD90-3D16-5835-334D-C48CDBD8C289}"/>
                  </a:ext>
                </a:extLst>
              </p:cNvPr>
              <p:cNvSpPr/>
              <p:nvPr/>
            </p:nvSpPr>
            <p:spPr>
              <a:xfrm rot="17553660">
                <a:off x="6225728" y="3076564"/>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7" name="Freeform: Shape 102">
                <a:extLst>
                  <a:ext uri="{FF2B5EF4-FFF2-40B4-BE49-F238E27FC236}">
                    <a16:creationId xmlns:a16="http://schemas.microsoft.com/office/drawing/2014/main" id="{2FEDA816-8DFC-3E88-F414-6A38A440F909}"/>
                  </a:ext>
                </a:extLst>
              </p:cNvPr>
              <p:cNvSpPr/>
              <p:nvPr/>
            </p:nvSpPr>
            <p:spPr>
              <a:xfrm rot="17553660">
                <a:off x="6200145" y="3138129"/>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8" name="Freeform: Shape 103">
                <a:extLst>
                  <a:ext uri="{FF2B5EF4-FFF2-40B4-BE49-F238E27FC236}">
                    <a16:creationId xmlns:a16="http://schemas.microsoft.com/office/drawing/2014/main" id="{7EA24EC3-2EE6-E3A5-26CE-F0409660EA28}"/>
                  </a:ext>
                </a:extLst>
              </p:cNvPr>
              <p:cNvSpPr/>
              <p:nvPr/>
            </p:nvSpPr>
            <p:spPr>
              <a:xfrm rot="20246101">
                <a:off x="5884603" y="3034035"/>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19" name="Freeform: Shape 104">
                <a:extLst>
                  <a:ext uri="{FF2B5EF4-FFF2-40B4-BE49-F238E27FC236}">
                    <a16:creationId xmlns:a16="http://schemas.microsoft.com/office/drawing/2014/main" id="{992C27DF-9E2C-C2AD-1D96-EC12C27DA462}"/>
                  </a:ext>
                </a:extLst>
              </p:cNvPr>
              <p:cNvSpPr/>
              <p:nvPr/>
            </p:nvSpPr>
            <p:spPr>
              <a:xfrm rot="20246101">
                <a:off x="5910189" y="3095618"/>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0" name="Freeform: Shape 105">
                <a:extLst>
                  <a:ext uri="{FF2B5EF4-FFF2-40B4-BE49-F238E27FC236}">
                    <a16:creationId xmlns:a16="http://schemas.microsoft.com/office/drawing/2014/main" id="{879A4067-B60A-0DF7-6DF8-D8797CB8BF51}"/>
                  </a:ext>
                </a:extLst>
              </p:cNvPr>
              <p:cNvSpPr/>
              <p:nvPr/>
            </p:nvSpPr>
            <p:spPr>
              <a:xfrm rot="20246101">
                <a:off x="5935763" y="3157188"/>
                <a:ext cx="76200" cy="38109"/>
              </a:xfrm>
              <a:custGeom>
                <a:avLst/>
                <a:gdLst>
                  <a:gd name="connsiteX0" fmla="*/ 0 w 76200"/>
                  <a:gd name="connsiteY0" fmla="*/ 0 h 38109"/>
                  <a:gd name="connsiteX1" fmla="*/ 76200 w 76200"/>
                  <a:gd name="connsiteY1" fmla="*/ 0 h 38109"/>
                  <a:gd name="connsiteX2" fmla="*/ 76200 w 76200"/>
                  <a:gd name="connsiteY2" fmla="*/ 38110 h 38109"/>
                  <a:gd name="connsiteX3" fmla="*/ 0 w 76200"/>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0" h="38109">
                    <a:moveTo>
                      <a:pt x="0" y="0"/>
                    </a:moveTo>
                    <a:lnTo>
                      <a:pt x="76200" y="0"/>
                    </a:lnTo>
                    <a:lnTo>
                      <a:pt x="7620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1" name="Freeform: Shape 106">
                <a:extLst>
                  <a:ext uri="{FF2B5EF4-FFF2-40B4-BE49-F238E27FC236}">
                    <a16:creationId xmlns:a16="http://schemas.microsoft.com/office/drawing/2014/main" id="{8FF0D654-146A-54E3-8D0F-5C15EFB51F95}"/>
                  </a:ext>
                </a:extLst>
              </p:cNvPr>
              <p:cNvSpPr/>
              <p:nvPr/>
            </p:nvSpPr>
            <p:spPr>
              <a:xfrm>
                <a:off x="5966460" y="3181350"/>
                <a:ext cx="261756" cy="213655"/>
              </a:xfrm>
              <a:custGeom>
                <a:avLst/>
                <a:gdLst>
                  <a:gd name="connsiteX0" fmla="*/ 41415 w 261756"/>
                  <a:gd name="connsiteY0" fmla="*/ 146580 h 213655"/>
                  <a:gd name="connsiteX1" fmla="*/ 105146 w 261756"/>
                  <a:gd name="connsiteY1" fmla="*/ 94050 h 213655"/>
                  <a:gd name="connsiteX2" fmla="*/ 156639 w 261756"/>
                  <a:gd name="connsiteY2" fmla="*/ 94050 h 213655"/>
                  <a:gd name="connsiteX3" fmla="*/ 220380 w 261756"/>
                  <a:gd name="connsiteY3" fmla="*/ 146580 h 213655"/>
                  <a:gd name="connsiteX4" fmla="*/ 233439 w 261756"/>
                  <a:gd name="connsiteY4" fmla="*/ 213655 h 213655"/>
                  <a:gd name="connsiteX5" fmla="*/ 261757 w 261756"/>
                  <a:gd name="connsiteY5" fmla="*/ 120796 h 213655"/>
                  <a:gd name="connsiteX6" fmla="*/ 130893 w 261756"/>
                  <a:gd name="connsiteY6" fmla="*/ 0 h 213655"/>
                  <a:gd name="connsiteX7" fmla="*/ 0 w 261756"/>
                  <a:gd name="connsiteY7" fmla="*/ 120796 h 213655"/>
                  <a:gd name="connsiteX8" fmla="*/ 28318 w 261756"/>
                  <a:gd name="connsiteY8" fmla="*/ 213655 h 21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56" h="213655">
                    <a:moveTo>
                      <a:pt x="41415" y="146580"/>
                    </a:moveTo>
                    <a:cubicBezTo>
                      <a:pt x="47385" y="116095"/>
                      <a:pt x="74083" y="94090"/>
                      <a:pt x="105146" y="94050"/>
                    </a:cubicBezTo>
                    <a:lnTo>
                      <a:pt x="156639" y="94050"/>
                    </a:lnTo>
                    <a:cubicBezTo>
                      <a:pt x="187703" y="94097"/>
                      <a:pt x="214399" y="116097"/>
                      <a:pt x="220380" y="146580"/>
                    </a:cubicBezTo>
                    <a:lnTo>
                      <a:pt x="233439" y="213655"/>
                    </a:lnTo>
                    <a:cubicBezTo>
                      <a:pt x="251090" y="185827"/>
                      <a:pt x="260876" y="153738"/>
                      <a:pt x="261757" y="120796"/>
                    </a:cubicBezTo>
                    <a:cubicBezTo>
                      <a:pt x="261757" y="48520"/>
                      <a:pt x="203168" y="0"/>
                      <a:pt x="130893" y="0"/>
                    </a:cubicBezTo>
                    <a:cubicBezTo>
                      <a:pt x="58617" y="0"/>
                      <a:pt x="0" y="48520"/>
                      <a:pt x="0" y="120796"/>
                    </a:cubicBezTo>
                    <a:cubicBezTo>
                      <a:pt x="880" y="153738"/>
                      <a:pt x="10666" y="185827"/>
                      <a:pt x="28318" y="213655"/>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2" name="Freeform: Shape 107">
                <a:extLst>
                  <a:ext uri="{FF2B5EF4-FFF2-40B4-BE49-F238E27FC236}">
                    <a16:creationId xmlns:a16="http://schemas.microsoft.com/office/drawing/2014/main" id="{72BDA52D-76A1-1363-4378-D337977C2F1A}"/>
                  </a:ext>
                </a:extLst>
              </p:cNvPr>
              <p:cNvSpPr/>
              <p:nvPr/>
            </p:nvSpPr>
            <p:spPr>
              <a:xfrm>
                <a:off x="5995397" y="3303965"/>
                <a:ext cx="203904" cy="277434"/>
              </a:xfrm>
              <a:custGeom>
                <a:avLst/>
                <a:gdLst>
                  <a:gd name="connsiteX0" fmla="*/ 203234 w 203904"/>
                  <a:gd name="connsiteY0" fmla="*/ 234115 h 277434"/>
                  <a:gd name="connsiteX1" fmla="*/ 163401 w 203904"/>
                  <a:gd name="connsiteY1" fmla="*/ 29423 h 277434"/>
                  <a:gd name="connsiteX2" fmla="*/ 127701 w 203904"/>
                  <a:gd name="connsiteY2" fmla="*/ 0 h 277434"/>
                  <a:gd name="connsiteX3" fmla="*/ 76218 w 203904"/>
                  <a:gd name="connsiteY3" fmla="*/ 0 h 277434"/>
                  <a:gd name="connsiteX4" fmla="*/ 40519 w 203904"/>
                  <a:gd name="connsiteY4" fmla="*/ 29423 h 277434"/>
                  <a:gd name="connsiteX5" fmla="*/ 676 w 203904"/>
                  <a:gd name="connsiteY5" fmla="*/ 234115 h 277434"/>
                  <a:gd name="connsiteX6" fmla="*/ 29439 w 203904"/>
                  <a:gd name="connsiteY6" fmla="*/ 276766 h 277434"/>
                  <a:gd name="connsiteX7" fmla="*/ 36375 w 203904"/>
                  <a:gd name="connsiteY7" fmla="*/ 277435 h 277434"/>
                  <a:gd name="connsiteX8" fmla="*/ 167544 w 203904"/>
                  <a:gd name="connsiteY8" fmla="*/ 277435 h 277434"/>
                  <a:gd name="connsiteX9" fmla="*/ 203905 w 203904"/>
                  <a:gd name="connsiteY9" fmla="*/ 241063 h 277434"/>
                  <a:gd name="connsiteX10" fmla="*/ 203234 w 203904"/>
                  <a:gd name="connsiteY10" fmla="*/ 234115 h 277434"/>
                  <a:gd name="connsiteX11" fmla="*/ 58454 w 203904"/>
                  <a:gd name="connsiteY11" fmla="*/ 222885 h 277434"/>
                  <a:gd name="connsiteX12" fmla="*/ 70837 w 203904"/>
                  <a:gd name="connsiteY12" fmla="*/ 159239 h 277434"/>
                  <a:gd name="connsiteX13" fmla="*/ 133102 w 203904"/>
                  <a:gd name="connsiteY13" fmla="*/ 159239 h 277434"/>
                  <a:gd name="connsiteX14" fmla="*/ 145484 w 203904"/>
                  <a:gd name="connsiteY14" fmla="*/ 222885 h 2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904" h="277434">
                    <a:moveTo>
                      <a:pt x="203234" y="234115"/>
                    </a:moveTo>
                    <a:lnTo>
                      <a:pt x="163401" y="29423"/>
                    </a:lnTo>
                    <a:cubicBezTo>
                      <a:pt x="160074" y="12337"/>
                      <a:pt x="145108" y="3"/>
                      <a:pt x="127701" y="0"/>
                    </a:cubicBezTo>
                    <a:lnTo>
                      <a:pt x="76218" y="0"/>
                    </a:lnTo>
                    <a:cubicBezTo>
                      <a:pt x="58811" y="-1"/>
                      <a:pt x="43843" y="12335"/>
                      <a:pt x="40519" y="29423"/>
                    </a:cubicBezTo>
                    <a:lnTo>
                      <a:pt x="676" y="234115"/>
                    </a:lnTo>
                    <a:cubicBezTo>
                      <a:pt x="-3159" y="253836"/>
                      <a:pt x="9719" y="272931"/>
                      <a:pt x="29439" y="276766"/>
                    </a:cubicBezTo>
                    <a:cubicBezTo>
                      <a:pt x="31724" y="277210"/>
                      <a:pt x="34047" y="277435"/>
                      <a:pt x="36375" y="277435"/>
                    </a:cubicBezTo>
                    <a:lnTo>
                      <a:pt x="167544" y="277435"/>
                    </a:lnTo>
                    <a:cubicBezTo>
                      <a:pt x="187629" y="277432"/>
                      <a:pt x="203908" y="261148"/>
                      <a:pt x="203905" y="241063"/>
                    </a:cubicBezTo>
                    <a:cubicBezTo>
                      <a:pt x="203905" y="238731"/>
                      <a:pt x="203680" y="236404"/>
                      <a:pt x="203234" y="234115"/>
                    </a:cubicBezTo>
                    <a:close/>
                    <a:moveTo>
                      <a:pt x="58454" y="222885"/>
                    </a:moveTo>
                    <a:lnTo>
                      <a:pt x="70837" y="159239"/>
                    </a:lnTo>
                    <a:lnTo>
                      <a:pt x="133102" y="159239"/>
                    </a:lnTo>
                    <a:lnTo>
                      <a:pt x="145484" y="22288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3" name="Freeform: Shape 108">
                <a:extLst>
                  <a:ext uri="{FF2B5EF4-FFF2-40B4-BE49-F238E27FC236}">
                    <a16:creationId xmlns:a16="http://schemas.microsoft.com/office/drawing/2014/main" id="{6242248A-557A-EBC6-348B-D7986ED529C6}"/>
                  </a:ext>
                </a:extLst>
              </p:cNvPr>
              <p:cNvSpPr/>
              <p:nvPr/>
            </p:nvSpPr>
            <p:spPr>
              <a:xfrm>
                <a:off x="6029325" y="3724275"/>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4" name="Freeform: Shape 109">
                <a:extLst>
                  <a:ext uri="{FF2B5EF4-FFF2-40B4-BE49-F238E27FC236}">
                    <a16:creationId xmlns:a16="http://schemas.microsoft.com/office/drawing/2014/main" id="{8E43D2FD-1940-B2E4-095C-D5873B4D3F37}"/>
                  </a:ext>
                </a:extLst>
              </p:cNvPr>
              <p:cNvSpPr/>
              <p:nvPr/>
            </p:nvSpPr>
            <p:spPr>
              <a:xfrm>
                <a:off x="6029325" y="3657600"/>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5" name="Freeform: Shape 110">
                <a:extLst>
                  <a:ext uri="{FF2B5EF4-FFF2-40B4-BE49-F238E27FC236}">
                    <a16:creationId xmlns:a16="http://schemas.microsoft.com/office/drawing/2014/main" id="{C9A43247-5EB8-E1F1-29D7-18804C74E521}"/>
                  </a:ext>
                </a:extLst>
              </p:cNvPr>
              <p:cNvSpPr/>
              <p:nvPr/>
            </p:nvSpPr>
            <p:spPr>
              <a:xfrm>
                <a:off x="6029325" y="3790950"/>
                <a:ext cx="132283" cy="38100"/>
              </a:xfrm>
              <a:custGeom>
                <a:avLst/>
                <a:gdLst>
                  <a:gd name="connsiteX0" fmla="*/ 132283 w 132283"/>
                  <a:gd name="connsiteY0" fmla="*/ 38100 h 38100"/>
                  <a:gd name="connsiteX1" fmla="*/ 132283 w 132283"/>
                  <a:gd name="connsiteY1" fmla="*/ 0 h 38100"/>
                  <a:gd name="connsiteX2" fmla="*/ 47082 w 132283"/>
                  <a:gd name="connsiteY2" fmla="*/ 0 h 38100"/>
                  <a:gd name="connsiteX3" fmla="*/ 47082 w 132283"/>
                  <a:gd name="connsiteY3" fmla="*/ 19050 h 38100"/>
                  <a:gd name="connsiteX4" fmla="*/ 0 w 132283"/>
                  <a:gd name="connsiteY4" fmla="*/ 19050 h 38100"/>
                  <a:gd name="connsiteX5" fmla="*/ 0 w 132283"/>
                  <a:gd name="connsiteY5" fmla="*/ 38100 h 38100"/>
                  <a:gd name="connsiteX6" fmla="*/ 132283 w 13228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83" h="38100">
                    <a:moveTo>
                      <a:pt x="132283" y="38100"/>
                    </a:moveTo>
                    <a:lnTo>
                      <a:pt x="132283" y="0"/>
                    </a:lnTo>
                    <a:lnTo>
                      <a:pt x="47082" y="0"/>
                    </a:lnTo>
                    <a:lnTo>
                      <a:pt x="47082" y="19050"/>
                    </a:lnTo>
                    <a:lnTo>
                      <a:pt x="0" y="19050"/>
                    </a:lnTo>
                    <a:lnTo>
                      <a:pt x="0" y="38100"/>
                    </a:lnTo>
                    <a:lnTo>
                      <a:pt x="132283" y="381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26" name="Freeform: Shape 111">
                <a:extLst>
                  <a:ext uri="{FF2B5EF4-FFF2-40B4-BE49-F238E27FC236}">
                    <a16:creationId xmlns:a16="http://schemas.microsoft.com/office/drawing/2014/main" id="{1D266244-36DC-C9F1-FB12-8D140F4BF65C}"/>
                  </a:ext>
                </a:extLst>
              </p:cNvPr>
              <p:cNvSpPr/>
              <p:nvPr/>
            </p:nvSpPr>
            <p:spPr>
              <a:xfrm>
                <a:off x="6029325" y="3609975"/>
                <a:ext cx="133350" cy="38100"/>
              </a:xfrm>
              <a:custGeom>
                <a:avLst/>
                <a:gdLst>
                  <a:gd name="connsiteX0" fmla="*/ 85182 w 133350"/>
                  <a:gd name="connsiteY0" fmla="*/ 0 h 38100"/>
                  <a:gd name="connsiteX1" fmla="*/ 47625 w 133350"/>
                  <a:gd name="connsiteY1" fmla="*/ 0 h 38100"/>
                  <a:gd name="connsiteX2" fmla="*/ 0 w 133350"/>
                  <a:gd name="connsiteY2" fmla="*/ 0 h 38100"/>
                  <a:gd name="connsiteX3" fmla="*/ 0 w 133350"/>
                  <a:gd name="connsiteY3" fmla="*/ 38100 h 38100"/>
                  <a:gd name="connsiteX4" fmla="*/ 85182 w 133350"/>
                  <a:gd name="connsiteY4" fmla="*/ 38100 h 38100"/>
                  <a:gd name="connsiteX5" fmla="*/ 85182 w 133350"/>
                  <a:gd name="connsiteY5" fmla="*/ 19050 h 38100"/>
                  <a:gd name="connsiteX6" fmla="*/ 133350 w 133350"/>
                  <a:gd name="connsiteY6" fmla="*/ 19050 h 38100"/>
                  <a:gd name="connsiteX7" fmla="*/ 133350 w 133350"/>
                  <a:gd name="connsiteY7" fmla="*/ 0 h 38100"/>
                  <a:gd name="connsiteX8" fmla="*/ 85182 w 1333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8100">
                    <a:moveTo>
                      <a:pt x="85182" y="0"/>
                    </a:moveTo>
                    <a:lnTo>
                      <a:pt x="47625" y="0"/>
                    </a:lnTo>
                    <a:lnTo>
                      <a:pt x="0" y="0"/>
                    </a:lnTo>
                    <a:lnTo>
                      <a:pt x="0" y="38100"/>
                    </a:lnTo>
                    <a:lnTo>
                      <a:pt x="85182" y="38100"/>
                    </a:lnTo>
                    <a:lnTo>
                      <a:pt x="85182" y="19050"/>
                    </a:lnTo>
                    <a:lnTo>
                      <a:pt x="133350" y="19050"/>
                    </a:lnTo>
                    <a:lnTo>
                      <a:pt x="133350" y="0"/>
                    </a:lnTo>
                    <a:lnTo>
                      <a:pt x="8518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sp>
          <p:nvSpPr>
            <p:cNvPr id="14" name="TextBox 13">
              <a:extLst>
                <a:ext uri="{FF2B5EF4-FFF2-40B4-BE49-F238E27FC236}">
                  <a16:creationId xmlns:a16="http://schemas.microsoft.com/office/drawing/2014/main" id="{F88AE7C8-4D34-E3DB-A773-546E2A5B8034}"/>
                </a:ext>
              </a:extLst>
            </p:cNvPr>
            <p:cNvSpPr txBox="1"/>
            <p:nvPr/>
          </p:nvSpPr>
          <p:spPr>
            <a:xfrm>
              <a:off x="6118122" y="1808381"/>
              <a:ext cx="794048" cy="660831"/>
            </a:xfrm>
            <a:prstGeom prst="rect">
              <a:avLst/>
            </a:prstGeom>
            <a:noFill/>
          </p:spPr>
          <p:txBody>
            <a:bodyPr wrap="none" rtlCol="0">
              <a:spAutoFit/>
            </a:bodyPr>
            <a:lstStyle/>
            <a:p>
              <a:r>
                <a:rPr lang="en-US" sz="2800" dirty="0">
                  <a:solidFill>
                    <a:schemeClr val="bg1"/>
                  </a:solidFill>
                </a:rPr>
                <a:t>ZIP</a:t>
              </a:r>
              <a:endParaRPr lang="de-DE" sz="2800" dirty="0">
                <a:solidFill>
                  <a:schemeClr val="bg1"/>
                </a:solidFill>
              </a:endParaRPr>
            </a:p>
          </p:txBody>
        </p:sp>
      </p:grpSp>
      <p:pic>
        <p:nvPicPr>
          <p:cNvPr id="27" name="Picture 2" descr="JSLD — Json-LD Plugins | Drupal.org">
            <a:extLst>
              <a:ext uri="{FF2B5EF4-FFF2-40B4-BE49-F238E27FC236}">
                <a16:creationId xmlns:a16="http://schemas.microsoft.com/office/drawing/2014/main" id="{73ED5022-DC84-A8C2-943A-17D507130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052" y="2545386"/>
            <a:ext cx="443557" cy="443557"/>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aphic 43" descr="Database with solid fill">
            <a:extLst>
              <a:ext uri="{FF2B5EF4-FFF2-40B4-BE49-F238E27FC236}">
                <a16:creationId xmlns:a16="http://schemas.microsoft.com/office/drawing/2014/main" id="{63EE0D9D-C120-9B4A-ECF8-A28D959084BE}"/>
              </a:ext>
            </a:extLst>
          </p:cNvPr>
          <p:cNvGrpSpPr/>
          <p:nvPr/>
        </p:nvGrpSpPr>
        <p:grpSpPr>
          <a:xfrm>
            <a:off x="4048899" y="3732911"/>
            <a:ext cx="394263" cy="535071"/>
            <a:chOff x="5829300" y="3067050"/>
            <a:chExt cx="533400" cy="723900"/>
          </a:xfrm>
          <a:solidFill>
            <a:srgbClr val="000000"/>
          </a:solidFill>
        </p:grpSpPr>
        <p:sp>
          <p:nvSpPr>
            <p:cNvPr id="29" name="Freeform: Shape 55">
              <a:extLst>
                <a:ext uri="{FF2B5EF4-FFF2-40B4-BE49-F238E27FC236}">
                  <a16:creationId xmlns:a16="http://schemas.microsoft.com/office/drawing/2014/main" id="{8A4B73F8-ABA6-DB34-F5D4-63370BDB5F00}"/>
                </a:ext>
              </a:extLst>
            </p:cNvPr>
            <p:cNvSpPr/>
            <p:nvPr/>
          </p:nvSpPr>
          <p:spPr>
            <a:xfrm>
              <a:off x="5829300" y="3067050"/>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30" name="Freeform: Shape 56">
              <a:extLst>
                <a:ext uri="{FF2B5EF4-FFF2-40B4-BE49-F238E27FC236}">
                  <a16:creationId xmlns:a16="http://schemas.microsoft.com/office/drawing/2014/main" id="{2715F1C9-619C-C1CF-7732-70BD77EAA7C8}"/>
                </a:ext>
              </a:extLst>
            </p:cNvPr>
            <p:cNvSpPr/>
            <p:nvPr/>
          </p:nvSpPr>
          <p:spPr>
            <a:xfrm>
              <a:off x="5829300" y="3181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31" name="Freeform: Shape 57">
              <a:extLst>
                <a:ext uri="{FF2B5EF4-FFF2-40B4-BE49-F238E27FC236}">
                  <a16:creationId xmlns:a16="http://schemas.microsoft.com/office/drawing/2014/main" id="{01F2FFE5-E9E8-4907-EF24-E95F9AA57021}"/>
                </a:ext>
              </a:extLst>
            </p:cNvPr>
            <p:cNvSpPr/>
            <p:nvPr/>
          </p:nvSpPr>
          <p:spPr>
            <a:xfrm>
              <a:off x="5829300" y="33718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sp>
          <p:nvSpPr>
            <p:cNvPr id="32" name="Freeform: Shape 58">
              <a:extLst>
                <a:ext uri="{FF2B5EF4-FFF2-40B4-BE49-F238E27FC236}">
                  <a16:creationId xmlns:a16="http://schemas.microsoft.com/office/drawing/2014/main" id="{812828D1-C251-AF33-2029-9B0402B0DC2F}"/>
                </a:ext>
              </a:extLst>
            </p:cNvPr>
            <p:cNvSpPr/>
            <p:nvPr/>
          </p:nvSpPr>
          <p:spPr>
            <a:xfrm>
              <a:off x="5829300" y="3562350"/>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endParaRPr lang="de-DE"/>
            </a:p>
          </p:txBody>
        </p:sp>
      </p:grpSp>
      <p:grpSp>
        <p:nvGrpSpPr>
          <p:cNvPr id="33" name="Group 32">
            <a:extLst>
              <a:ext uri="{FF2B5EF4-FFF2-40B4-BE49-F238E27FC236}">
                <a16:creationId xmlns:a16="http://schemas.microsoft.com/office/drawing/2014/main" id="{BF898CE5-045A-2DBE-3883-CB1BAF05E20B}"/>
              </a:ext>
            </a:extLst>
          </p:cNvPr>
          <p:cNvGrpSpPr/>
          <p:nvPr/>
        </p:nvGrpSpPr>
        <p:grpSpPr>
          <a:xfrm>
            <a:off x="4309610" y="3960109"/>
            <a:ext cx="335463" cy="432855"/>
            <a:chOff x="2927163" y="4383664"/>
            <a:chExt cx="387316" cy="499763"/>
          </a:xfrm>
        </p:grpSpPr>
        <p:sp>
          <p:nvSpPr>
            <p:cNvPr id="34" name="Freeform: Shape 47">
              <a:extLst>
                <a:ext uri="{FF2B5EF4-FFF2-40B4-BE49-F238E27FC236}">
                  <a16:creationId xmlns:a16="http://schemas.microsoft.com/office/drawing/2014/main" id="{4E3F100E-4D08-1EF8-6C6F-80DCA8B1184A}"/>
                </a:ext>
              </a:extLst>
            </p:cNvPr>
            <p:cNvSpPr/>
            <p:nvPr/>
          </p:nvSpPr>
          <p:spPr>
            <a:xfrm>
              <a:off x="2927163" y="4383664"/>
              <a:ext cx="387316" cy="499763"/>
            </a:xfrm>
            <a:custGeom>
              <a:avLst/>
              <a:gdLst>
                <a:gd name="connsiteX0" fmla="*/ 37482 w 387316"/>
                <a:gd name="connsiteY0" fmla="*/ 462281 h 499763"/>
                <a:gd name="connsiteX1" fmla="*/ 37482 w 387316"/>
                <a:gd name="connsiteY1" fmla="*/ 37482 h 499763"/>
                <a:gd name="connsiteX2" fmla="*/ 193658 w 387316"/>
                <a:gd name="connsiteY2" fmla="*/ 37482 h 499763"/>
                <a:gd name="connsiteX3" fmla="*/ 193658 w 387316"/>
                <a:gd name="connsiteY3" fmla="*/ 168670 h 499763"/>
                <a:gd name="connsiteX4" fmla="*/ 349834 w 387316"/>
                <a:gd name="connsiteY4" fmla="*/ 168670 h 499763"/>
                <a:gd name="connsiteX5" fmla="*/ 349834 w 387316"/>
                <a:gd name="connsiteY5" fmla="*/ 462281 h 499763"/>
                <a:gd name="connsiteX6" fmla="*/ 37482 w 387316"/>
                <a:gd name="connsiteY6" fmla="*/ 462281 h 499763"/>
                <a:gd name="connsiteX7" fmla="*/ 231141 w 387316"/>
                <a:gd name="connsiteY7" fmla="*/ 53100 h 499763"/>
                <a:gd name="connsiteX8" fmla="*/ 309229 w 387316"/>
                <a:gd name="connsiteY8" fmla="*/ 131188 h 499763"/>
                <a:gd name="connsiteX9" fmla="*/ 231141 w 387316"/>
                <a:gd name="connsiteY9" fmla="*/ 131188 h 499763"/>
                <a:gd name="connsiteX10" fmla="*/ 231141 w 387316"/>
                <a:gd name="connsiteY10" fmla="*/ 53100 h 499763"/>
                <a:gd name="connsiteX11" fmla="*/ 231141 w 387316"/>
                <a:gd name="connsiteY11" fmla="*/ 0 h 499763"/>
                <a:gd name="connsiteX12" fmla="*/ 0 w 387316"/>
                <a:gd name="connsiteY12" fmla="*/ 0 h 499763"/>
                <a:gd name="connsiteX13" fmla="*/ 0 w 387316"/>
                <a:gd name="connsiteY13" fmla="*/ 499763 h 499763"/>
                <a:gd name="connsiteX14" fmla="*/ 387317 w 387316"/>
                <a:gd name="connsiteY14" fmla="*/ 499763 h 499763"/>
                <a:gd name="connsiteX15" fmla="*/ 387317 w 387316"/>
                <a:gd name="connsiteY15" fmla="*/ 137435 h 499763"/>
                <a:gd name="connsiteX16" fmla="*/ 231141 w 387316"/>
                <a:gd name="connsiteY16" fmla="*/ 0 h 49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7316" h="499763">
                  <a:moveTo>
                    <a:pt x="37482" y="462281"/>
                  </a:moveTo>
                  <a:lnTo>
                    <a:pt x="37482" y="37482"/>
                  </a:lnTo>
                  <a:lnTo>
                    <a:pt x="193658" y="37482"/>
                  </a:lnTo>
                  <a:lnTo>
                    <a:pt x="193658" y="168670"/>
                  </a:lnTo>
                  <a:lnTo>
                    <a:pt x="349834" y="168670"/>
                  </a:lnTo>
                  <a:lnTo>
                    <a:pt x="349834" y="462281"/>
                  </a:lnTo>
                  <a:lnTo>
                    <a:pt x="37482" y="462281"/>
                  </a:lnTo>
                  <a:close/>
                  <a:moveTo>
                    <a:pt x="231141" y="53100"/>
                  </a:moveTo>
                  <a:lnTo>
                    <a:pt x="309229" y="131188"/>
                  </a:lnTo>
                  <a:lnTo>
                    <a:pt x="231141" y="131188"/>
                  </a:lnTo>
                  <a:lnTo>
                    <a:pt x="231141" y="53100"/>
                  </a:lnTo>
                  <a:close/>
                  <a:moveTo>
                    <a:pt x="231141" y="0"/>
                  </a:moveTo>
                  <a:lnTo>
                    <a:pt x="0" y="0"/>
                  </a:lnTo>
                  <a:lnTo>
                    <a:pt x="0" y="499763"/>
                  </a:lnTo>
                  <a:lnTo>
                    <a:pt x="387317" y="499763"/>
                  </a:lnTo>
                  <a:lnTo>
                    <a:pt x="387317" y="137435"/>
                  </a:lnTo>
                  <a:lnTo>
                    <a:pt x="231141" y="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35" name="Freeform: Shape 48">
              <a:extLst>
                <a:ext uri="{FF2B5EF4-FFF2-40B4-BE49-F238E27FC236}">
                  <a16:creationId xmlns:a16="http://schemas.microsoft.com/office/drawing/2014/main" id="{BB8B92DD-0BD7-59C6-C010-AC888DAB90F9}"/>
                </a:ext>
              </a:extLst>
            </p:cNvPr>
            <p:cNvSpPr/>
            <p:nvPr/>
          </p:nvSpPr>
          <p:spPr>
            <a:xfrm>
              <a:off x="3002128" y="4614804"/>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36" name="Freeform: Shape 49">
              <a:extLst>
                <a:ext uri="{FF2B5EF4-FFF2-40B4-BE49-F238E27FC236}">
                  <a16:creationId xmlns:a16="http://schemas.microsoft.com/office/drawing/2014/main" id="{66091435-7D1E-FCB2-67C8-C2AFDAE031D4}"/>
                </a:ext>
              </a:extLst>
            </p:cNvPr>
            <p:cNvSpPr/>
            <p:nvPr/>
          </p:nvSpPr>
          <p:spPr>
            <a:xfrm>
              <a:off x="3002128" y="4564828"/>
              <a:ext cx="81211" cy="24988"/>
            </a:xfrm>
            <a:custGeom>
              <a:avLst/>
              <a:gdLst>
                <a:gd name="connsiteX0" fmla="*/ 0 w 81211"/>
                <a:gd name="connsiteY0" fmla="*/ 0 h 24988"/>
                <a:gd name="connsiteX1" fmla="*/ 81212 w 81211"/>
                <a:gd name="connsiteY1" fmla="*/ 0 h 24988"/>
                <a:gd name="connsiteX2" fmla="*/ 81212 w 81211"/>
                <a:gd name="connsiteY2" fmla="*/ 24988 h 24988"/>
                <a:gd name="connsiteX3" fmla="*/ 0 w 81211"/>
                <a:gd name="connsiteY3" fmla="*/ 24988 h 24988"/>
              </a:gdLst>
              <a:ahLst/>
              <a:cxnLst>
                <a:cxn ang="0">
                  <a:pos x="connsiteX0" y="connsiteY0"/>
                </a:cxn>
                <a:cxn ang="0">
                  <a:pos x="connsiteX1" y="connsiteY1"/>
                </a:cxn>
                <a:cxn ang="0">
                  <a:pos x="connsiteX2" y="connsiteY2"/>
                </a:cxn>
                <a:cxn ang="0">
                  <a:pos x="connsiteX3" y="connsiteY3"/>
                </a:cxn>
              </a:cxnLst>
              <a:rect l="l" t="t" r="r" b="b"/>
              <a:pathLst>
                <a:path w="81211" h="24988">
                  <a:moveTo>
                    <a:pt x="0" y="0"/>
                  </a:moveTo>
                  <a:lnTo>
                    <a:pt x="81212" y="0"/>
                  </a:lnTo>
                  <a:lnTo>
                    <a:pt x="81212"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37" name="Freeform: Shape 50">
              <a:extLst>
                <a:ext uri="{FF2B5EF4-FFF2-40B4-BE49-F238E27FC236}">
                  <a16:creationId xmlns:a16="http://schemas.microsoft.com/office/drawing/2014/main" id="{387AE77C-2D1D-09C6-AB6A-D7CFAF846DBE}"/>
                </a:ext>
              </a:extLst>
            </p:cNvPr>
            <p:cNvSpPr/>
            <p:nvPr/>
          </p:nvSpPr>
          <p:spPr>
            <a:xfrm>
              <a:off x="3002128" y="4664781"/>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38" name="Freeform: Shape 51">
              <a:extLst>
                <a:ext uri="{FF2B5EF4-FFF2-40B4-BE49-F238E27FC236}">
                  <a16:creationId xmlns:a16="http://schemas.microsoft.com/office/drawing/2014/main" id="{EF912674-8D62-F643-E0C0-EC0E15BCDD7B}"/>
                </a:ext>
              </a:extLst>
            </p:cNvPr>
            <p:cNvSpPr/>
            <p:nvPr/>
          </p:nvSpPr>
          <p:spPr>
            <a:xfrm>
              <a:off x="3002128" y="4714757"/>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sp>
          <p:nvSpPr>
            <p:cNvPr id="39" name="Freeform: Shape 52">
              <a:extLst>
                <a:ext uri="{FF2B5EF4-FFF2-40B4-BE49-F238E27FC236}">
                  <a16:creationId xmlns:a16="http://schemas.microsoft.com/office/drawing/2014/main" id="{9891CB4B-8A07-6725-CAEE-48FACFEC259D}"/>
                </a:ext>
              </a:extLst>
            </p:cNvPr>
            <p:cNvSpPr/>
            <p:nvPr/>
          </p:nvSpPr>
          <p:spPr>
            <a:xfrm>
              <a:off x="3002128" y="4764733"/>
              <a:ext cx="237387" cy="24988"/>
            </a:xfrm>
            <a:custGeom>
              <a:avLst/>
              <a:gdLst>
                <a:gd name="connsiteX0" fmla="*/ 0 w 237387"/>
                <a:gd name="connsiteY0" fmla="*/ 0 h 24988"/>
                <a:gd name="connsiteX1" fmla="*/ 237388 w 237387"/>
                <a:gd name="connsiteY1" fmla="*/ 0 h 24988"/>
                <a:gd name="connsiteX2" fmla="*/ 237388 w 237387"/>
                <a:gd name="connsiteY2" fmla="*/ 24988 h 24988"/>
                <a:gd name="connsiteX3" fmla="*/ 0 w 237387"/>
                <a:gd name="connsiteY3" fmla="*/ 24988 h 24988"/>
              </a:gdLst>
              <a:ahLst/>
              <a:cxnLst>
                <a:cxn ang="0">
                  <a:pos x="connsiteX0" y="connsiteY0"/>
                </a:cxn>
                <a:cxn ang="0">
                  <a:pos x="connsiteX1" y="connsiteY1"/>
                </a:cxn>
                <a:cxn ang="0">
                  <a:pos x="connsiteX2" y="connsiteY2"/>
                </a:cxn>
                <a:cxn ang="0">
                  <a:pos x="connsiteX3" y="connsiteY3"/>
                </a:cxn>
              </a:cxnLst>
              <a:rect l="l" t="t" r="r" b="b"/>
              <a:pathLst>
                <a:path w="237387" h="24988">
                  <a:moveTo>
                    <a:pt x="0" y="0"/>
                  </a:moveTo>
                  <a:lnTo>
                    <a:pt x="237388" y="0"/>
                  </a:lnTo>
                  <a:lnTo>
                    <a:pt x="237388" y="24988"/>
                  </a:lnTo>
                  <a:lnTo>
                    <a:pt x="0" y="24988"/>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de-DE"/>
            </a:p>
          </p:txBody>
        </p:sp>
      </p:grpSp>
      <p:sp>
        <p:nvSpPr>
          <p:cNvPr id="40" name="TextBox 39">
            <a:extLst>
              <a:ext uri="{FF2B5EF4-FFF2-40B4-BE49-F238E27FC236}">
                <a16:creationId xmlns:a16="http://schemas.microsoft.com/office/drawing/2014/main" id="{CA3036C2-3D31-E6A1-E974-36D074403204}"/>
              </a:ext>
            </a:extLst>
          </p:cNvPr>
          <p:cNvSpPr txBox="1"/>
          <p:nvPr/>
        </p:nvSpPr>
        <p:spPr>
          <a:xfrm>
            <a:off x="7632361" y="2737562"/>
            <a:ext cx="606256" cy="1107996"/>
          </a:xfrm>
          <a:prstGeom prst="rect">
            <a:avLst/>
          </a:prstGeom>
          <a:noFill/>
        </p:spPr>
        <p:txBody>
          <a:bodyPr wrap="none" rtlCol="0">
            <a:spAutoFit/>
          </a:bodyPr>
          <a:lstStyle/>
          <a:p>
            <a:r>
              <a:rPr lang="en-GB" sz="6600" b="1" dirty="0"/>
              <a:t>=</a:t>
            </a:r>
            <a:endParaRPr lang="LID4096" sz="6600" b="1" dirty="0"/>
          </a:p>
        </p:txBody>
      </p:sp>
      <p:grpSp>
        <p:nvGrpSpPr>
          <p:cNvPr id="41" name="Graphic 2">
            <a:extLst>
              <a:ext uri="{FF2B5EF4-FFF2-40B4-BE49-F238E27FC236}">
                <a16:creationId xmlns:a16="http://schemas.microsoft.com/office/drawing/2014/main" id="{7E6E737E-0A6E-565C-CC16-994D8C7D8ACF}"/>
              </a:ext>
            </a:extLst>
          </p:cNvPr>
          <p:cNvGrpSpPr/>
          <p:nvPr/>
        </p:nvGrpSpPr>
        <p:grpSpPr>
          <a:xfrm>
            <a:off x="8613183" y="2433279"/>
            <a:ext cx="1821100" cy="1807550"/>
            <a:chOff x="2312642" y="2487229"/>
            <a:chExt cx="1821100" cy="1807550"/>
          </a:xfrm>
        </p:grpSpPr>
        <p:sp>
          <p:nvSpPr>
            <p:cNvPr id="42" name="Free-form: Shape 41">
              <a:extLst>
                <a:ext uri="{FF2B5EF4-FFF2-40B4-BE49-F238E27FC236}">
                  <a16:creationId xmlns:a16="http://schemas.microsoft.com/office/drawing/2014/main" id="{B86F3FCB-0F20-78E3-4A6F-11D3CF8A16C0}"/>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43" name="Free-form: Shape 42">
              <a:extLst>
                <a:ext uri="{FF2B5EF4-FFF2-40B4-BE49-F238E27FC236}">
                  <a16:creationId xmlns:a16="http://schemas.microsoft.com/office/drawing/2014/main" id="{407F1EE8-88CE-700F-2CFF-A32A629298C9}"/>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sp>
        <p:nvSpPr>
          <p:cNvPr id="3" name="Content Placeholder 114">
            <a:extLst>
              <a:ext uri="{FF2B5EF4-FFF2-40B4-BE49-F238E27FC236}">
                <a16:creationId xmlns:a16="http://schemas.microsoft.com/office/drawing/2014/main" id="{9D5B224C-D225-E742-79B9-E728AED33031}"/>
              </a:ext>
            </a:extLst>
          </p:cNvPr>
          <p:cNvSpPr>
            <a:spLocks noGrp="1"/>
          </p:cNvSpPr>
          <p:nvPr>
            <p:ph idx="1"/>
          </p:nvPr>
        </p:nvSpPr>
        <p:spPr>
          <a:xfrm>
            <a:off x="838200" y="5500935"/>
            <a:ext cx="10515600" cy="676027"/>
          </a:xfrm>
        </p:spPr>
        <p:txBody>
          <a:bodyPr/>
          <a:lstStyle/>
          <a:p>
            <a:pPr marL="0" indent="0">
              <a:buNone/>
            </a:pPr>
            <a:r>
              <a:rPr lang="en-GB" dirty="0"/>
              <a:t>RO-Crate contextualizes and bundles data</a:t>
            </a:r>
            <a:endParaRPr lang="de-DE" dirty="0"/>
          </a:p>
        </p:txBody>
      </p:sp>
    </p:spTree>
    <p:extLst>
      <p:ext uri="{BB962C8B-B14F-4D97-AF65-F5344CB8AC3E}">
        <p14:creationId xmlns:p14="http://schemas.microsoft.com/office/powerpoint/2010/main" val="6548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3722-B104-5B71-BD43-501BE698347B}"/>
              </a:ext>
            </a:extLst>
          </p:cNvPr>
          <p:cNvSpPr>
            <a:spLocks noGrp="1"/>
          </p:cNvSpPr>
          <p:nvPr>
            <p:ph type="title"/>
          </p:nvPr>
        </p:nvSpPr>
        <p:spPr/>
        <p:txBody>
          <a:bodyPr/>
          <a:lstStyle/>
          <a:p>
            <a:r>
              <a:rPr lang="en-GB" dirty="0"/>
              <a:t>ARC RO-Crate</a:t>
            </a:r>
            <a:endParaRPr lang="LID4096" dirty="0"/>
          </a:p>
        </p:txBody>
      </p:sp>
      <p:pic>
        <p:nvPicPr>
          <p:cNvPr id="7" name="Picture 6">
            <a:extLst>
              <a:ext uri="{FF2B5EF4-FFF2-40B4-BE49-F238E27FC236}">
                <a16:creationId xmlns:a16="http://schemas.microsoft.com/office/drawing/2014/main" id="{4966A39E-970B-0926-427A-C889596CC0A7}"/>
              </a:ext>
            </a:extLst>
          </p:cNvPr>
          <p:cNvPicPr>
            <a:picLocks noChangeAspect="1"/>
          </p:cNvPicPr>
          <p:nvPr/>
        </p:nvPicPr>
        <p:blipFill>
          <a:blip r:embed="rId2"/>
          <a:stretch>
            <a:fillRect/>
          </a:stretch>
        </p:blipFill>
        <p:spPr>
          <a:xfrm>
            <a:off x="838200" y="1163533"/>
            <a:ext cx="9032124" cy="5021832"/>
          </a:xfrm>
          <a:prstGeom prst="rect">
            <a:avLst/>
          </a:prstGeom>
        </p:spPr>
      </p:pic>
    </p:spTree>
    <p:extLst>
      <p:ext uri="{BB962C8B-B14F-4D97-AF65-F5344CB8AC3E}">
        <p14:creationId xmlns:p14="http://schemas.microsoft.com/office/powerpoint/2010/main" val="2883738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A3722-B104-5B71-BD43-501BE698347B}"/>
              </a:ext>
            </a:extLst>
          </p:cNvPr>
          <p:cNvSpPr>
            <a:spLocks noGrp="1"/>
          </p:cNvSpPr>
          <p:nvPr>
            <p:ph type="title"/>
          </p:nvPr>
        </p:nvSpPr>
        <p:spPr/>
        <p:txBody>
          <a:bodyPr/>
          <a:lstStyle/>
          <a:p>
            <a:r>
              <a:rPr lang="en-GB" dirty="0"/>
              <a:t>ARC RO-Crate</a:t>
            </a:r>
            <a:endParaRPr lang="LID4096" dirty="0"/>
          </a:p>
        </p:txBody>
      </p:sp>
      <p:pic>
        <p:nvPicPr>
          <p:cNvPr id="4" name="Picture 3">
            <a:extLst>
              <a:ext uri="{FF2B5EF4-FFF2-40B4-BE49-F238E27FC236}">
                <a16:creationId xmlns:a16="http://schemas.microsoft.com/office/drawing/2014/main" id="{B3320CF0-4AC4-9B4E-06F9-C263C4E6E5AF}"/>
              </a:ext>
            </a:extLst>
          </p:cNvPr>
          <p:cNvPicPr>
            <a:picLocks noChangeAspect="1"/>
          </p:cNvPicPr>
          <p:nvPr/>
        </p:nvPicPr>
        <p:blipFill rotWithShape="1">
          <a:blip r:embed="rId2"/>
          <a:srcRect r="6342"/>
          <a:stretch/>
        </p:blipFill>
        <p:spPr>
          <a:xfrm>
            <a:off x="638827" y="1648368"/>
            <a:ext cx="3049253" cy="3931331"/>
          </a:xfrm>
          <a:prstGeom prst="rect">
            <a:avLst/>
          </a:prstGeom>
        </p:spPr>
      </p:pic>
      <p:pic>
        <p:nvPicPr>
          <p:cNvPr id="6" name="Picture 5">
            <a:extLst>
              <a:ext uri="{FF2B5EF4-FFF2-40B4-BE49-F238E27FC236}">
                <a16:creationId xmlns:a16="http://schemas.microsoft.com/office/drawing/2014/main" id="{2DDCD312-25F2-C88A-A1DE-D9228E3FCF23}"/>
              </a:ext>
            </a:extLst>
          </p:cNvPr>
          <p:cNvPicPr>
            <a:picLocks noChangeAspect="1"/>
          </p:cNvPicPr>
          <p:nvPr/>
        </p:nvPicPr>
        <p:blipFill rotWithShape="1">
          <a:blip r:embed="rId3"/>
          <a:srcRect r="15578"/>
          <a:stretch/>
        </p:blipFill>
        <p:spPr>
          <a:xfrm>
            <a:off x="4309708" y="1690414"/>
            <a:ext cx="3205098" cy="3831998"/>
          </a:xfrm>
          <a:prstGeom prst="rect">
            <a:avLst/>
          </a:prstGeom>
        </p:spPr>
      </p:pic>
      <p:pic>
        <p:nvPicPr>
          <p:cNvPr id="9" name="Picture 8">
            <a:extLst>
              <a:ext uri="{FF2B5EF4-FFF2-40B4-BE49-F238E27FC236}">
                <a16:creationId xmlns:a16="http://schemas.microsoft.com/office/drawing/2014/main" id="{EE5AF1DD-A0BE-6094-CF69-FE314FDF0E4B}"/>
              </a:ext>
            </a:extLst>
          </p:cNvPr>
          <p:cNvPicPr>
            <a:picLocks noChangeAspect="1"/>
          </p:cNvPicPr>
          <p:nvPr/>
        </p:nvPicPr>
        <p:blipFill>
          <a:blip r:embed="rId4"/>
          <a:stretch>
            <a:fillRect/>
          </a:stretch>
        </p:blipFill>
        <p:spPr>
          <a:xfrm>
            <a:off x="8078468" y="1648368"/>
            <a:ext cx="3171457" cy="4105017"/>
          </a:xfrm>
          <a:prstGeom prst="rect">
            <a:avLst/>
          </a:prstGeom>
        </p:spPr>
      </p:pic>
    </p:spTree>
    <p:extLst>
      <p:ext uri="{BB962C8B-B14F-4D97-AF65-F5344CB8AC3E}">
        <p14:creationId xmlns:p14="http://schemas.microsoft.com/office/powerpoint/2010/main" val="116283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3C48DD-70AD-0D71-983A-1AD137D6E472}"/>
              </a:ext>
            </a:extLst>
          </p:cNvPr>
          <p:cNvPicPr>
            <a:picLocks noChangeAspect="1"/>
          </p:cNvPicPr>
          <p:nvPr/>
        </p:nvPicPr>
        <p:blipFill>
          <a:blip r:embed="rId2"/>
          <a:stretch>
            <a:fillRect/>
          </a:stretch>
        </p:blipFill>
        <p:spPr>
          <a:xfrm>
            <a:off x="1628775" y="784765"/>
            <a:ext cx="8641648" cy="5288470"/>
          </a:xfrm>
          <a:prstGeom prst="rect">
            <a:avLst/>
          </a:prstGeom>
        </p:spPr>
      </p:pic>
    </p:spTree>
    <p:extLst>
      <p:ext uri="{BB962C8B-B14F-4D97-AF65-F5344CB8AC3E}">
        <p14:creationId xmlns:p14="http://schemas.microsoft.com/office/powerpoint/2010/main" val="1423388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390F2-56A6-68B5-E6F9-E6A7FCC8753B}"/>
              </a:ext>
            </a:extLst>
          </p:cNvPr>
          <p:cNvSpPr>
            <a:spLocks noGrp="1"/>
          </p:cNvSpPr>
          <p:nvPr>
            <p:ph type="title"/>
          </p:nvPr>
        </p:nvSpPr>
        <p:spPr/>
        <p:txBody>
          <a:bodyPr/>
          <a:lstStyle/>
          <a:p>
            <a:r>
              <a:rPr lang="en-GB" dirty="0" err="1"/>
              <a:t>LabProcess</a:t>
            </a:r>
            <a:r>
              <a:rPr lang="en-GB" dirty="0"/>
              <a:t> properties</a:t>
            </a:r>
            <a:endParaRPr lang="LID4096" dirty="0"/>
          </a:p>
        </p:txBody>
      </p:sp>
      <p:pic>
        <p:nvPicPr>
          <p:cNvPr id="5" name="Picture 4">
            <a:extLst>
              <a:ext uri="{FF2B5EF4-FFF2-40B4-BE49-F238E27FC236}">
                <a16:creationId xmlns:a16="http://schemas.microsoft.com/office/drawing/2014/main" id="{F33C3BE7-9C11-665B-91F9-CA1E51C8F011}"/>
              </a:ext>
            </a:extLst>
          </p:cNvPr>
          <p:cNvPicPr>
            <a:picLocks noChangeAspect="1"/>
          </p:cNvPicPr>
          <p:nvPr/>
        </p:nvPicPr>
        <p:blipFill rotWithShape="1">
          <a:blip r:embed="rId2"/>
          <a:srcRect b="77431"/>
          <a:stretch/>
        </p:blipFill>
        <p:spPr>
          <a:xfrm>
            <a:off x="767965" y="1545908"/>
            <a:ext cx="8629149" cy="1706880"/>
          </a:xfrm>
          <a:prstGeom prst="rect">
            <a:avLst/>
          </a:prstGeom>
        </p:spPr>
      </p:pic>
      <p:pic>
        <p:nvPicPr>
          <p:cNvPr id="6" name="Picture 5">
            <a:extLst>
              <a:ext uri="{FF2B5EF4-FFF2-40B4-BE49-F238E27FC236}">
                <a16:creationId xmlns:a16="http://schemas.microsoft.com/office/drawing/2014/main" id="{D91B1BAF-0A2F-F75D-C073-4CB8EBF2EA80}"/>
              </a:ext>
            </a:extLst>
          </p:cNvPr>
          <p:cNvPicPr>
            <a:picLocks noChangeAspect="1"/>
          </p:cNvPicPr>
          <p:nvPr/>
        </p:nvPicPr>
        <p:blipFill rotWithShape="1">
          <a:blip r:embed="rId2"/>
          <a:srcRect t="53399" b="42571"/>
          <a:stretch/>
        </p:blipFill>
        <p:spPr>
          <a:xfrm>
            <a:off x="767964" y="3541237"/>
            <a:ext cx="8629149" cy="304799"/>
          </a:xfrm>
          <a:prstGeom prst="rect">
            <a:avLst/>
          </a:prstGeom>
        </p:spPr>
      </p:pic>
      <p:pic>
        <p:nvPicPr>
          <p:cNvPr id="7" name="Picture 6">
            <a:extLst>
              <a:ext uri="{FF2B5EF4-FFF2-40B4-BE49-F238E27FC236}">
                <a16:creationId xmlns:a16="http://schemas.microsoft.com/office/drawing/2014/main" id="{09987630-5C3A-4E56-6205-7055B4B4D016}"/>
              </a:ext>
            </a:extLst>
          </p:cNvPr>
          <p:cNvPicPr>
            <a:picLocks noChangeAspect="1"/>
          </p:cNvPicPr>
          <p:nvPr/>
        </p:nvPicPr>
        <p:blipFill rotWithShape="1">
          <a:blip r:embed="rId2"/>
          <a:srcRect t="69721" b="24335"/>
          <a:stretch/>
        </p:blipFill>
        <p:spPr>
          <a:xfrm>
            <a:off x="767964" y="4103610"/>
            <a:ext cx="8629149" cy="449580"/>
          </a:xfrm>
          <a:prstGeom prst="rect">
            <a:avLst/>
          </a:prstGeom>
        </p:spPr>
      </p:pic>
      <p:pic>
        <p:nvPicPr>
          <p:cNvPr id="8" name="Picture 7">
            <a:extLst>
              <a:ext uri="{FF2B5EF4-FFF2-40B4-BE49-F238E27FC236}">
                <a16:creationId xmlns:a16="http://schemas.microsoft.com/office/drawing/2014/main" id="{4F0C4CD7-7DDE-19D4-2317-1714C6D19A0B}"/>
              </a:ext>
            </a:extLst>
          </p:cNvPr>
          <p:cNvPicPr>
            <a:picLocks noChangeAspect="1"/>
          </p:cNvPicPr>
          <p:nvPr/>
        </p:nvPicPr>
        <p:blipFill rotWithShape="1">
          <a:blip r:embed="rId2"/>
          <a:srcRect t="88411" b="6803"/>
          <a:stretch/>
        </p:blipFill>
        <p:spPr>
          <a:xfrm>
            <a:off x="767963" y="4880968"/>
            <a:ext cx="8629149" cy="361949"/>
          </a:xfrm>
          <a:prstGeom prst="rect">
            <a:avLst/>
          </a:prstGeom>
        </p:spPr>
      </p:pic>
      <p:sp>
        <p:nvSpPr>
          <p:cNvPr id="10" name="TextBox 9">
            <a:extLst>
              <a:ext uri="{FF2B5EF4-FFF2-40B4-BE49-F238E27FC236}">
                <a16:creationId xmlns:a16="http://schemas.microsoft.com/office/drawing/2014/main" id="{3A5B985C-359C-1009-5640-1713F6A6826D}"/>
              </a:ext>
            </a:extLst>
          </p:cNvPr>
          <p:cNvSpPr txBox="1"/>
          <p:nvPr/>
        </p:nvSpPr>
        <p:spPr>
          <a:xfrm>
            <a:off x="4564380" y="3191273"/>
            <a:ext cx="343364" cy="369332"/>
          </a:xfrm>
          <a:prstGeom prst="rect">
            <a:avLst/>
          </a:prstGeom>
          <a:noFill/>
        </p:spPr>
        <p:txBody>
          <a:bodyPr wrap="none" rtlCol="0">
            <a:spAutoFit/>
          </a:bodyPr>
          <a:lstStyle/>
          <a:p>
            <a:r>
              <a:rPr lang="en-GB" dirty="0"/>
              <a:t>…</a:t>
            </a:r>
            <a:endParaRPr lang="LID4096" dirty="0"/>
          </a:p>
        </p:txBody>
      </p:sp>
      <p:sp>
        <p:nvSpPr>
          <p:cNvPr id="11" name="TextBox 10">
            <a:extLst>
              <a:ext uri="{FF2B5EF4-FFF2-40B4-BE49-F238E27FC236}">
                <a16:creationId xmlns:a16="http://schemas.microsoft.com/office/drawing/2014/main" id="{FF51AD4F-371F-943A-4A49-8E8C7C442C74}"/>
              </a:ext>
            </a:extLst>
          </p:cNvPr>
          <p:cNvSpPr txBox="1"/>
          <p:nvPr/>
        </p:nvSpPr>
        <p:spPr>
          <a:xfrm>
            <a:off x="4564380" y="3744874"/>
            <a:ext cx="343364" cy="369332"/>
          </a:xfrm>
          <a:prstGeom prst="rect">
            <a:avLst/>
          </a:prstGeom>
          <a:noFill/>
        </p:spPr>
        <p:txBody>
          <a:bodyPr wrap="none" rtlCol="0">
            <a:spAutoFit/>
          </a:bodyPr>
          <a:lstStyle/>
          <a:p>
            <a:r>
              <a:rPr lang="en-GB" dirty="0"/>
              <a:t>…</a:t>
            </a:r>
            <a:endParaRPr lang="LID4096" dirty="0"/>
          </a:p>
        </p:txBody>
      </p:sp>
      <p:sp>
        <p:nvSpPr>
          <p:cNvPr id="12" name="TextBox 11">
            <a:extLst>
              <a:ext uri="{FF2B5EF4-FFF2-40B4-BE49-F238E27FC236}">
                <a16:creationId xmlns:a16="http://schemas.microsoft.com/office/drawing/2014/main" id="{201DC086-A5F2-C1F7-4A99-33916B6967A4}"/>
              </a:ext>
            </a:extLst>
          </p:cNvPr>
          <p:cNvSpPr txBox="1"/>
          <p:nvPr/>
        </p:nvSpPr>
        <p:spPr>
          <a:xfrm>
            <a:off x="4564380" y="4469488"/>
            <a:ext cx="343364" cy="369332"/>
          </a:xfrm>
          <a:prstGeom prst="rect">
            <a:avLst/>
          </a:prstGeom>
          <a:noFill/>
        </p:spPr>
        <p:txBody>
          <a:bodyPr wrap="none" rtlCol="0">
            <a:spAutoFit/>
          </a:bodyPr>
          <a:lstStyle/>
          <a:p>
            <a:r>
              <a:rPr lang="en-GB" dirty="0"/>
              <a:t>…</a:t>
            </a:r>
            <a:endParaRPr lang="LID4096" dirty="0"/>
          </a:p>
        </p:txBody>
      </p:sp>
    </p:spTree>
    <p:extLst>
      <p:ext uri="{BB962C8B-B14F-4D97-AF65-F5344CB8AC3E}">
        <p14:creationId xmlns:p14="http://schemas.microsoft.com/office/powerpoint/2010/main" val="2577175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3" name="Oval 2062">
            <a:extLst>
              <a:ext uri="{FF2B5EF4-FFF2-40B4-BE49-F238E27FC236}">
                <a16:creationId xmlns:a16="http://schemas.microsoft.com/office/drawing/2014/main" id="{C6DAE188-4597-5FFE-2599-4E96EBB3390F}"/>
              </a:ext>
            </a:extLst>
          </p:cNvPr>
          <p:cNvSpPr/>
          <p:nvPr/>
        </p:nvSpPr>
        <p:spPr>
          <a:xfrm>
            <a:off x="5013002" y="2785804"/>
            <a:ext cx="2240209" cy="2022987"/>
          </a:xfrm>
          <a:prstGeom prst="ellipse">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8623CB-15C6-CA84-588A-9C7A5D991ECA}"/>
              </a:ext>
            </a:extLst>
          </p:cNvPr>
          <p:cNvSpPr>
            <a:spLocks noGrp="1"/>
          </p:cNvSpPr>
          <p:nvPr>
            <p:ph type="title"/>
          </p:nvPr>
        </p:nvSpPr>
        <p:spPr/>
        <p:txBody>
          <a:bodyPr/>
          <a:lstStyle/>
          <a:p>
            <a:r>
              <a:rPr lang="en-US"/>
              <a:t>What is an ARC user perspective?</a:t>
            </a:r>
          </a:p>
        </p:txBody>
      </p:sp>
      <p:pic>
        <p:nvPicPr>
          <p:cNvPr id="2050" name="Picture 2" descr="Download dan install Git - Tech BodyFitStation">
            <a:extLst>
              <a:ext uri="{FF2B5EF4-FFF2-40B4-BE49-F238E27FC236}">
                <a16:creationId xmlns:a16="http://schemas.microsoft.com/office/drawing/2014/main" id="{9BBEA170-35AD-E3AC-2C50-A4860792B7DA}"/>
              </a:ext>
            </a:extLst>
          </p:cNvPr>
          <p:cNvPicPr>
            <a:picLocks noGrp="1" noChangeAspect="1" noChangeArrowheads="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65223" y="2874116"/>
            <a:ext cx="1846365" cy="184636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48">
            <a:extLst>
              <a:ext uri="{FF2B5EF4-FFF2-40B4-BE49-F238E27FC236}">
                <a16:creationId xmlns:a16="http://schemas.microsoft.com/office/drawing/2014/main" id="{FF5B62C5-6480-9FD5-B17D-374A65130577}"/>
              </a:ext>
            </a:extLst>
          </p:cNvPr>
          <p:cNvPicPr>
            <a:picLocks noChangeAspect="1"/>
          </p:cNvPicPr>
          <p:nvPr/>
        </p:nvPicPr>
        <p:blipFill>
          <a:blip r:embed="rId3"/>
          <a:stretch>
            <a:fillRect/>
          </a:stretch>
        </p:blipFill>
        <p:spPr>
          <a:xfrm>
            <a:off x="1454533" y="3034217"/>
            <a:ext cx="1802414" cy="1526165"/>
          </a:xfrm>
          <a:prstGeom prst="rect">
            <a:avLst/>
          </a:prstGeom>
        </p:spPr>
      </p:pic>
      <p:sp>
        <p:nvSpPr>
          <p:cNvPr id="2051" name="TextBox 2050">
            <a:extLst>
              <a:ext uri="{FF2B5EF4-FFF2-40B4-BE49-F238E27FC236}">
                <a16:creationId xmlns:a16="http://schemas.microsoft.com/office/drawing/2014/main" id="{D5852F4F-22D5-1877-9AC3-9FA16281E3D2}"/>
              </a:ext>
            </a:extLst>
          </p:cNvPr>
          <p:cNvSpPr txBox="1"/>
          <p:nvPr/>
        </p:nvSpPr>
        <p:spPr>
          <a:xfrm>
            <a:off x="3846830" y="3170022"/>
            <a:ext cx="529312" cy="923330"/>
          </a:xfrm>
          <a:prstGeom prst="rect">
            <a:avLst/>
          </a:prstGeom>
          <a:noFill/>
        </p:spPr>
        <p:txBody>
          <a:bodyPr wrap="none" rtlCol="0">
            <a:spAutoFit/>
          </a:bodyPr>
          <a:lstStyle/>
          <a:p>
            <a:r>
              <a:rPr lang="en-US" sz="5400" b="1"/>
              <a:t>+</a:t>
            </a:r>
          </a:p>
        </p:txBody>
      </p:sp>
      <p:sp>
        <p:nvSpPr>
          <p:cNvPr id="2052" name="TextBox 2051">
            <a:extLst>
              <a:ext uri="{FF2B5EF4-FFF2-40B4-BE49-F238E27FC236}">
                <a16:creationId xmlns:a16="http://schemas.microsoft.com/office/drawing/2014/main" id="{A6C24858-9AE9-16DA-BA23-3BF86ACD80B1}"/>
              </a:ext>
            </a:extLst>
          </p:cNvPr>
          <p:cNvSpPr txBox="1"/>
          <p:nvPr/>
        </p:nvSpPr>
        <p:spPr>
          <a:xfrm>
            <a:off x="8050445" y="3283768"/>
            <a:ext cx="529312" cy="923330"/>
          </a:xfrm>
          <a:prstGeom prst="rect">
            <a:avLst/>
          </a:prstGeom>
          <a:noFill/>
        </p:spPr>
        <p:txBody>
          <a:bodyPr wrap="none" rtlCol="0">
            <a:spAutoFit/>
          </a:bodyPr>
          <a:lstStyle/>
          <a:p>
            <a:r>
              <a:rPr lang="en-US" sz="5400" b="1"/>
              <a:t>+</a:t>
            </a:r>
          </a:p>
        </p:txBody>
      </p:sp>
      <p:pic>
        <p:nvPicPr>
          <p:cNvPr id="2062" name="Picture 2061">
            <a:extLst>
              <a:ext uri="{FF2B5EF4-FFF2-40B4-BE49-F238E27FC236}">
                <a16:creationId xmlns:a16="http://schemas.microsoft.com/office/drawing/2014/main" id="{2EBABBF3-0B9A-BB7C-E1CE-F87A4A8E0B1C}"/>
              </a:ext>
            </a:extLst>
          </p:cNvPr>
          <p:cNvPicPr>
            <a:picLocks noChangeAspect="1"/>
          </p:cNvPicPr>
          <p:nvPr/>
        </p:nvPicPr>
        <p:blipFill>
          <a:blip r:embed="rId4"/>
          <a:stretch>
            <a:fillRect/>
          </a:stretch>
        </p:blipFill>
        <p:spPr>
          <a:xfrm>
            <a:off x="5381156" y="3199302"/>
            <a:ext cx="1375864" cy="1432867"/>
          </a:xfrm>
          <a:prstGeom prst="rect">
            <a:avLst/>
          </a:prstGeom>
        </p:spPr>
      </p:pic>
      <p:pic>
        <p:nvPicPr>
          <p:cNvPr id="2061" name="Picture 6" descr="Research Objects">
            <a:extLst>
              <a:ext uri="{FF2B5EF4-FFF2-40B4-BE49-F238E27FC236}">
                <a16:creationId xmlns:a16="http://schemas.microsoft.com/office/drawing/2014/main" id="{49FC2ADE-6C36-FF15-56EF-16918D141B6A}"/>
              </a:ext>
            </a:extLst>
          </p:cNvPr>
          <p:cNvPicPr>
            <a:picLocks noChangeAspect="1" noChangeArrowheads="1"/>
          </p:cNvPicPr>
          <p:nvPr/>
        </p:nvPicPr>
        <p:blipFill rotWithShape="1">
          <a:blip r:embed="rId5">
            <a:alphaModFix amt="50000"/>
            <a:extLst>
              <a:ext uri="{28A0092B-C50C-407E-A947-70E740481C1C}">
                <a14:useLocalDpi xmlns:a14="http://schemas.microsoft.com/office/drawing/2010/main" val="0"/>
              </a:ext>
            </a:extLst>
          </a:blip>
          <a:srcRect r="76103"/>
          <a:stretch/>
        </p:blipFill>
        <p:spPr bwMode="auto">
          <a:xfrm>
            <a:off x="6428052" y="2427571"/>
            <a:ext cx="985533" cy="1288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807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5A1D-6E43-786E-2F2F-1D9813F15726}"/>
              </a:ext>
            </a:extLst>
          </p:cNvPr>
          <p:cNvSpPr>
            <a:spLocks noGrp="1"/>
          </p:cNvSpPr>
          <p:nvPr>
            <p:ph type="title"/>
          </p:nvPr>
        </p:nvSpPr>
        <p:spPr/>
        <p:txBody>
          <a:bodyPr/>
          <a:lstStyle/>
          <a:p>
            <a:r>
              <a:rPr lang="en-GB" dirty="0"/>
              <a:t>Monday - First session</a:t>
            </a:r>
            <a:endParaRPr lang="LID4096" dirty="0"/>
          </a:p>
        </p:txBody>
      </p:sp>
      <p:sp>
        <p:nvSpPr>
          <p:cNvPr id="3" name="Content Placeholder 2">
            <a:extLst>
              <a:ext uri="{FF2B5EF4-FFF2-40B4-BE49-F238E27FC236}">
                <a16:creationId xmlns:a16="http://schemas.microsoft.com/office/drawing/2014/main" id="{FD2FB688-26D0-4343-EB46-D20B040177D2}"/>
              </a:ext>
            </a:extLst>
          </p:cNvPr>
          <p:cNvSpPr>
            <a:spLocks noGrp="1"/>
          </p:cNvSpPr>
          <p:nvPr>
            <p:ph idx="1"/>
          </p:nvPr>
        </p:nvSpPr>
        <p:spPr/>
        <p:txBody>
          <a:bodyPr/>
          <a:lstStyle/>
          <a:p>
            <a:r>
              <a:rPr lang="en-GB" dirty="0"/>
              <a:t>1PM– 2:30PM</a:t>
            </a:r>
          </a:p>
          <a:p>
            <a:r>
              <a:rPr lang="en-GB" dirty="0"/>
              <a:t>Introduction to ARC, RO-Crate &amp; </a:t>
            </a:r>
            <a:r>
              <a:rPr lang="en-GB" dirty="0" err="1"/>
              <a:t>ARCtrl</a:t>
            </a:r>
            <a:endParaRPr lang="en-GB" dirty="0"/>
          </a:p>
          <a:p>
            <a:pPr lvl="1"/>
            <a:endParaRPr lang="en-GB" dirty="0"/>
          </a:p>
          <a:p>
            <a:pPr lvl="1"/>
            <a:endParaRPr lang="en-GB" dirty="0"/>
          </a:p>
        </p:txBody>
      </p:sp>
      <p:pic>
        <p:nvPicPr>
          <p:cNvPr id="5" name="Picture 4">
            <a:extLst>
              <a:ext uri="{FF2B5EF4-FFF2-40B4-BE49-F238E27FC236}">
                <a16:creationId xmlns:a16="http://schemas.microsoft.com/office/drawing/2014/main" id="{D11E2B38-5FB9-13B8-0E2B-E1DB78C70837}"/>
              </a:ext>
            </a:extLst>
          </p:cNvPr>
          <p:cNvPicPr>
            <a:picLocks noChangeAspect="1"/>
          </p:cNvPicPr>
          <p:nvPr/>
        </p:nvPicPr>
        <p:blipFill>
          <a:blip r:embed="rId2"/>
          <a:stretch>
            <a:fillRect/>
          </a:stretch>
        </p:blipFill>
        <p:spPr>
          <a:xfrm>
            <a:off x="2476458" y="4687474"/>
            <a:ext cx="8078327" cy="1867161"/>
          </a:xfrm>
          <a:prstGeom prst="rect">
            <a:avLst/>
          </a:prstGeom>
        </p:spPr>
      </p:pic>
    </p:spTree>
    <p:extLst>
      <p:ext uri="{BB962C8B-B14F-4D97-AF65-F5344CB8AC3E}">
        <p14:creationId xmlns:p14="http://schemas.microsoft.com/office/powerpoint/2010/main" val="553564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2">
            <a:extLst>
              <a:ext uri="{FF2B5EF4-FFF2-40B4-BE49-F238E27FC236}">
                <a16:creationId xmlns:a16="http://schemas.microsoft.com/office/drawing/2014/main" id="{C1A06EA8-2BA9-9F62-D852-8F98B3694A53}"/>
              </a:ext>
            </a:extLst>
          </p:cNvPr>
          <p:cNvGrpSpPr/>
          <p:nvPr/>
        </p:nvGrpSpPr>
        <p:grpSpPr>
          <a:xfrm>
            <a:off x="7822066" y="2497244"/>
            <a:ext cx="1622345" cy="1617794"/>
            <a:chOff x="2312642" y="2487229"/>
            <a:chExt cx="1821100" cy="1807550"/>
          </a:xfrm>
        </p:grpSpPr>
        <p:sp>
          <p:nvSpPr>
            <p:cNvPr id="8" name="Free-form: Shape 7">
              <a:extLst>
                <a:ext uri="{FF2B5EF4-FFF2-40B4-BE49-F238E27FC236}">
                  <a16:creationId xmlns:a16="http://schemas.microsoft.com/office/drawing/2014/main" id="{9EB96A80-380D-591F-2E48-32D3FE098390}"/>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9" name="Free-form: Shape 8">
              <a:extLst>
                <a:ext uri="{FF2B5EF4-FFF2-40B4-BE49-F238E27FC236}">
                  <a16:creationId xmlns:a16="http://schemas.microsoft.com/office/drawing/2014/main" id="{C41E2FC9-0EA1-B6AD-C623-756BF868F540}"/>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pic>
        <p:nvPicPr>
          <p:cNvPr id="4" name="Picture 3">
            <a:extLst>
              <a:ext uri="{FF2B5EF4-FFF2-40B4-BE49-F238E27FC236}">
                <a16:creationId xmlns:a16="http://schemas.microsoft.com/office/drawing/2014/main" id="{BD00C49A-BD68-FD79-6FAF-C0622C12B06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79311" y="2141521"/>
            <a:ext cx="2584928" cy="2670279"/>
          </a:xfrm>
          <a:prstGeom prst="rect">
            <a:avLst/>
          </a:prstGeom>
        </p:spPr>
      </p:pic>
      <p:grpSp>
        <p:nvGrpSpPr>
          <p:cNvPr id="248" name="Group 247">
            <a:extLst>
              <a:ext uri="{FF2B5EF4-FFF2-40B4-BE49-F238E27FC236}">
                <a16:creationId xmlns:a16="http://schemas.microsoft.com/office/drawing/2014/main" id="{974FC7EB-214E-3238-8D3B-F97C8B3FCDAB}"/>
              </a:ext>
            </a:extLst>
          </p:cNvPr>
          <p:cNvGrpSpPr/>
          <p:nvPr/>
        </p:nvGrpSpPr>
        <p:grpSpPr>
          <a:xfrm>
            <a:off x="1811670" y="3039315"/>
            <a:ext cx="1160023" cy="916851"/>
            <a:chOff x="2990957" y="1293165"/>
            <a:chExt cx="5637477" cy="3826002"/>
          </a:xfrm>
        </p:grpSpPr>
        <p:sp>
          <p:nvSpPr>
            <p:cNvPr id="250" name="Rechteck 44">
              <a:extLst>
                <a:ext uri="{FF2B5EF4-FFF2-40B4-BE49-F238E27FC236}">
                  <a16:creationId xmlns:a16="http://schemas.microsoft.com/office/drawing/2014/main" id="{EB6337D5-2086-509C-5927-E416F1559769}"/>
                </a:ext>
              </a:extLst>
            </p:cNvPr>
            <p:cNvSpPr/>
            <p:nvPr/>
          </p:nvSpPr>
          <p:spPr>
            <a:xfrm>
              <a:off x="2990957" y="1293165"/>
              <a:ext cx="5637477" cy="382343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1" name="Rechteck 45">
              <a:extLst>
                <a:ext uri="{FF2B5EF4-FFF2-40B4-BE49-F238E27FC236}">
                  <a16:creationId xmlns:a16="http://schemas.microsoft.com/office/drawing/2014/main" id="{C86EDF23-DF92-62C0-89D9-87E160F80239}"/>
                </a:ext>
              </a:extLst>
            </p:cNvPr>
            <p:cNvSpPr/>
            <p:nvPr/>
          </p:nvSpPr>
          <p:spPr>
            <a:xfrm>
              <a:off x="2990957" y="4690096"/>
              <a:ext cx="867120" cy="429071"/>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t>A</a:t>
              </a:r>
              <a:endParaRPr lang="en-US" sz="1050"/>
            </a:p>
          </p:txBody>
        </p:sp>
        <p:sp>
          <p:nvSpPr>
            <p:cNvPr id="252" name="Rechteck 47">
              <a:extLst>
                <a:ext uri="{FF2B5EF4-FFF2-40B4-BE49-F238E27FC236}">
                  <a16:creationId xmlns:a16="http://schemas.microsoft.com/office/drawing/2014/main" id="{ACEAC3A5-B5EC-96EF-6F1D-6CC4F69C4A0E}"/>
                </a:ext>
              </a:extLst>
            </p:cNvPr>
            <p:cNvSpPr/>
            <p:nvPr/>
          </p:nvSpPr>
          <p:spPr>
            <a:xfrm>
              <a:off x="3858077"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B</a:t>
              </a:r>
              <a:endParaRPr lang="en-US" sz="1050">
                <a:solidFill>
                  <a:schemeClr val="accent2">
                    <a:lumMod val="50000"/>
                  </a:schemeClr>
                </a:solidFill>
              </a:endParaRPr>
            </a:p>
          </p:txBody>
        </p:sp>
        <p:sp>
          <p:nvSpPr>
            <p:cNvPr id="253" name="Rechteck 51">
              <a:extLst>
                <a:ext uri="{FF2B5EF4-FFF2-40B4-BE49-F238E27FC236}">
                  <a16:creationId xmlns:a16="http://schemas.microsoft.com/office/drawing/2014/main" id="{FB8867D7-3101-25D1-CD40-56F65A4C3E5E}"/>
                </a:ext>
              </a:extLst>
            </p:cNvPr>
            <p:cNvSpPr/>
            <p:nvPr/>
          </p:nvSpPr>
          <p:spPr>
            <a:xfrm>
              <a:off x="4725198"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C</a:t>
              </a:r>
              <a:endParaRPr lang="en-US" sz="1050">
                <a:solidFill>
                  <a:schemeClr val="accent2">
                    <a:lumMod val="50000"/>
                  </a:schemeClr>
                </a:solidFill>
              </a:endParaRPr>
            </a:p>
          </p:txBody>
        </p:sp>
        <p:sp>
          <p:nvSpPr>
            <p:cNvPr id="254" name="Rechteck: abgerundete Ecken 85">
              <a:extLst>
                <a:ext uri="{FF2B5EF4-FFF2-40B4-BE49-F238E27FC236}">
                  <a16:creationId xmlns:a16="http://schemas.microsoft.com/office/drawing/2014/main" id="{896F7F44-39EB-580A-E658-1C2B95D7550A}"/>
                </a:ext>
              </a:extLst>
            </p:cNvPr>
            <p:cNvSpPr/>
            <p:nvPr/>
          </p:nvSpPr>
          <p:spPr>
            <a:xfrm>
              <a:off x="3210675" y="1565985"/>
              <a:ext cx="1061048" cy="327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5" name="Rechteck: abgerundete Ecken 88">
              <a:extLst>
                <a:ext uri="{FF2B5EF4-FFF2-40B4-BE49-F238E27FC236}">
                  <a16:creationId xmlns:a16="http://schemas.microsoft.com/office/drawing/2014/main" id="{F3476202-714C-8D82-6E48-678BA03E82E7}"/>
                </a:ext>
              </a:extLst>
            </p:cNvPr>
            <p:cNvSpPr/>
            <p:nvPr/>
          </p:nvSpPr>
          <p:spPr>
            <a:xfrm>
              <a:off x="7376867" y="1565985"/>
              <a:ext cx="1061048" cy="327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6" name="Rechteck: abgerundete Ecken 81">
              <a:extLst>
                <a:ext uri="{FF2B5EF4-FFF2-40B4-BE49-F238E27FC236}">
                  <a16:creationId xmlns:a16="http://schemas.microsoft.com/office/drawing/2014/main" id="{28595174-6A51-FAB4-1612-7F5C64310087}"/>
                </a:ext>
              </a:extLst>
            </p:cNvPr>
            <p:cNvSpPr/>
            <p:nvPr/>
          </p:nvSpPr>
          <p:spPr>
            <a:xfrm>
              <a:off x="3210675" y="201004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7" name="Rechteck: abgerundete Ecken 84">
              <a:extLst>
                <a:ext uri="{FF2B5EF4-FFF2-40B4-BE49-F238E27FC236}">
                  <a16:creationId xmlns:a16="http://schemas.microsoft.com/office/drawing/2014/main" id="{363F92C2-AB1D-8B08-285A-9FF5EBDD51E9}"/>
                </a:ext>
              </a:extLst>
            </p:cNvPr>
            <p:cNvSpPr/>
            <p:nvPr/>
          </p:nvSpPr>
          <p:spPr>
            <a:xfrm>
              <a:off x="7376867" y="201004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8" name="Rechteck: abgerundete Ecken 77">
              <a:extLst>
                <a:ext uri="{FF2B5EF4-FFF2-40B4-BE49-F238E27FC236}">
                  <a16:creationId xmlns:a16="http://schemas.microsoft.com/office/drawing/2014/main" id="{87D6D7E6-53EB-3870-7525-D4086C76A1B9}"/>
                </a:ext>
              </a:extLst>
            </p:cNvPr>
            <p:cNvSpPr/>
            <p:nvPr/>
          </p:nvSpPr>
          <p:spPr>
            <a:xfrm>
              <a:off x="3210675" y="245410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9" name="Rechteck: abgerundete Ecken 80">
              <a:extLst>
                <a:ext uri="{FF2B5EF4-FFF2-40B4-BE49-F238E27FC236}">
                  <a16:creationId xmlns:a16="http://schemas.microsoft.com/office/drawing/2014/main" id="{5F226D9A-1E88-E51C-21AD-7671BAD82FCC}"/>
                </a:ext>
              </a:extLst>
            </p:cNvPr>
            <p:cNvSpPr/>
            <p:nvPr/>
          </p:nvSpPr>
          <p:spPr>
            <a:xfrm>
              <a:off x="7376867" y="245410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0" name="Rechteck 91">
              <a:extLst>
                <a:ext uri="{FF2B5EF4-FFF2-40B4-BE49-F238E27FC236}">
                  <a16:creationId xmlns:a16="http://schemas.microsoft.com/office/drawing/2014/main" id="{C65E2639-4A9B-08F9-5770-52FE8867EE85}"/>
                </a:ext>
              </a:extLst>
            </p:cNvPr>
            <p:cNvSpPr/>
            <p:nvPr/>
          </p:nvSpPr>
          <p:spPr>
            <a:xfrm>
              <a:off x="5592318"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D</a:t>
              </a:r>
              <a:endParaRPr lang="en-US" sz="1050">
                <a:solidFill>
                  <a:schemeClr val="accent2">
                    <a:lumMod val="50000"/>
                  </a:schemeClr>
                </a:solidFill>
              </a:endParaRPr>
            </a:p>
          </p:txBody>
        </p:sp>
        <p:sp>
          <p:nvSpPr>
            <p:cNvPr id="261" name="Rechteck: abgerundete Ecken 85">
              <a:extLst>
                <a:ext uri="{FF2B5EF4-FFF2-40B4-BE49-F238E27FC236}">
                  <a16:creationId xmlns:a16="http://schemas.microsoft.com/office/drawing/2014/main" id="{B20EB21F-64B7-CBA6-9AC5-A5C157088624}"/>
                </a:ext>
              </a:extLst>
            </p:cNvPr>
            <p:cNvSpPr/>
            <p:nvPr/>
          </p:nvSpPr>
          <p:spPr>
            <a:xfrm>
              <a:off x="3210675" y="290625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2" name="Rechteck: abgerundete Ecken 88">
              <a:extLst>
                <a:ext uri="{FF2B5EF4-FFF2-40B4-BE49-F238E27FC236}">
                  <a16:creationId xmlns:a16="http://schemas.microsoft.com/office/drawing/2014/main" id="{33DC1175-9A0A-ADCB-4DE8-D723ADFAC95E}"/>
                </a:ext>
              </a:extLst>
            </p:cNvPr>
            <p:cNvSpPr/>
            <p:nvPr/>
          </p:nvSpPr>
          <p:spPr>
            <a:xfrm>
              <a:off x="7376867" y="290625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3" name="Rechteck: abgerundete Ecken 81">
              <a:extLst>
                <a:ext uri="{FF2B5EF4-FFF2-40B4-BE49-F238E27FC236}">
                  <a16:creationId xmlns:a16="http://schemas.microsoft.com/office/drawing/2014/main" id="{7B97C5B2-52C7-F5DC-C602-82C1DC13C609}"/>
                </a:ext>
              </a:extLst>
            </p:cNvPr>
            <p:cNvSpPr/>
            <p:nvPr/>
          </p:nvSpPr>
          <p:spPr>
            <a:xfrm>
              <a:off x="3210675" y="335031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4" name="Rechteck: abgerundete Ecken 84">
              <a:extLst>
                <a:ext uri="{FF2B5EF4-FFF2-40B4-BE49-F238E27FC236}">
                  <a16:creationId xmlns:a16="http://schemas.microsoft.com/office/drawing/2014/main" id="{C5D79C02-B256-C699-8B1B-2E284A982136}"/>
                </a:ext>
              </a:extLst>
            </p:cNvPr>
            <p:cNvSpPr/>
            <p:nvPr/>
          </p:nvSpPr>
          <p:spPr>
            <a:xfrm>
              <a:off x="7376867" y="335031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5" name="Rechteck: abgerundete Ecken 77">
              <a:extLst>
                <a:ext uri="{FF2B5EF4-FFF2-40B4-BE49-F238E27FC236}">
                  <a16:creationId xmlns:a16="http://schemas.microsoft.com/office/drawing/2014/main" id="{DBCC9DAF-3DA8-3FC2-DD1E-105C9E8F9733}"/>
                </a:ext>
              </a:extLst>
            </p:cNvPr>
            <p:cNvSpPr/>
            <p:nvPr/>
          </p:nvSpPr>
          <p:spPr>
            <a:xfrm>
              <a:off x="3210675" y="379437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6" name="Rechteck: abgerundete Ecken 87">
              <a:extLst>
                <a:ext uri="{FF2B5EF4-FFF2-40B4-BE49-F238E27FC236}">
                  <a16:creationId xmlns:a16="http://schemas.microsoft.com/office/drawing/2014/main" id="{EB16089B-0CCA-1C92-87C8-7BFE5F8F40D1}"/>
                </a:ext>
              </a:extLst>
            </p:cNvPr>
            <p:cNvSpPr/>
            <p:nvPr/>
          </p:nvSpPr>
          <p:spPr>
            <a:xfrm>
              <a:off x="4328580" y="1565985"/>
              <a:ext cx="2956218" cy="322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7" name="Rechteck: abgerundete Ecken 83">
              <a:extLst>
                <a:ext uri="{FF2B5EF4-FFF2-40B4-BE49-F238E27FC236}">
                  <a16:creationId xmlns:a16="http://schemas.microsoft.com/office/drawing/2014/main" id="{95CB5843-EEEC-60F8-C00E-B2992E679C28}"/>
                </a:ext>
              </a:extLst>
            </p:cNvPr>
            <p:cNvSpPr/>
            <p:nvPr/>
          </p:nvSpPr>
          <p:spPr>
            <a:xfrm>
              <a:off x="4328580" y="2010045"/>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8" name="Rechteck: abgerundete Ecken 79">
              <a:extLst>
                <a:ext uri="{FF2B5EF4-FFF2-40B4-BE49-F238E27FC236}">
                  <a16:creationId xmlns:a16="http://schemas.microsoft.com/office/drawing/2014/main" id="{7FF719D7-89BA-4FEC-7112-72E5FBC940C1}"/>
                </a:ext>
              </a:extLst>
            </p:cNvPr>
            <p:cNvSpPr/>
            <p:nvPr/>
          </p:nvSpPr>
          <p:spPr>
            <a:xfrm>
              <a:off x="4328580" y="2454105"/>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9" name="Rechteck: abgerundete Ecken 87">
              <a:extLst>
                <a:ext uri="{FF2B5EF4-FFF2-40B4-BE49-F238E27FC236}">
                  <a16:creationId xmlns:a16="http://schemas.microsoft.com/office/drawing/2014/main" id="{0CF95FC9-E530-2109-1392-C2BFC02BC44F}"/>
                </a:ext>
              </a:extLst>
            </p:cNvPr>
            <p:cNvSpPr/>
            <p:nvPr/>
          </p:nvSpPr>
          <p:spPr>
            <a:xfrm>
              <a:off x="4328580" y="290625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0" name="Rechteck: abgerundete Ecken 83">
              <a:extLst>
                <a:ext uri="{FF2B5EF4-FFF2-40B4-BE49-F238E27FC236}">
                  <a16:creationId xmlns:a16="http://schemas.microsoft.com/office/drawing/2014/main" id="{EFF8EC28-27E8-AE6C-D2E0-1738E9DBCFF0}"/>
                </a:ext>
              </a:extLst>
            </p:cNvPr>
            <p:cNvSpPr/>
            <p:nvPr/>
          </p:nvSpPr>
          <p:spPr>
            <a:xfrm>
              <a:off x="4328580" y="335031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1" name="Rechteck: abgerundete Ecken 79">
              <a:extLst>
                <a:ext uri="{FF2B5EF4-FFF2-40B4-BE49-F238E27FC236}">
                  <a16:creationId xmlns:a16="http://schemas.microsoft.com/office/drawing/2014/main" id="{E1ACB2A9-A6BB-120F-9098-7DEFF30B3305}"/>
                </a:ext>
              </a:extLst>
            </p:cNvPr>
            <p:cNvSpPr/>
            <p:nvPr/>
          </p:nvSpPr>
          <p:spPr>
            <a:xfrm>
              <a:off x="4328580" y="379437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2" name="Rechteck: abgerundete Ecken 80">
              <a:extLst>
                <a:ext uri="{FF2B5EF4-FFF2-40B4-BE49-F238E27FC236}">
                  <a16:creationId xmlns:a16="http://schemas.microsoft.com/office/drawing/2014/main" id="{0951630C-C446-DCD7-19B0-B6F5E76700A8}"/>
                </a:ext>
              </a:extLst>
            </p:cNvPr>
            <p:cNvSpPr/>
            <p:nvPr/>
          </p:nvSpPr>
          <p:spPr>
            <a:xfrm>
              <a:off x="7376867" y="379437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grpSp>
      <p:sp>
        <p:nvSpPr>
          <p:cNvPr id="3" name="TextBox 2">
            <a:extLst>
              <a:ext uri="{FF2B5EF4-FFF2-40B4-BE49-F238E27FC236}">
                <a16:creationId xmlns:a16="http://schemas.microsoft.com/office/drawing/2014/main" id="{6DBD0A6B-CB22-52D4-30E4-21356AFB19F1}"/>
              </a:ext>
            </a:extLst>
          </p:cNvPr>
          <p:cNvSpPr txBox="1"/>
          <p:nvPr/>
        </p:nvSpPr>
        <p:spPr>
          <a:xfrm>
            <a:off x="7094084" y="2141650"/>
            <a:ext cx="1262233" cy="400110"/>
          </a:xfrm>
          <a:prstGeom prst="rect">
            <a:avLst/>
          </a:prstGeom>
          <a:noFill/>
        </p:spPr>
        <p:txBody>
          <a:bodyPr wrap="square" rtlCol="0">
            <a:spAutoFit/>
          </a:bodyPr>
          <a:lstStyle/>
          <a:p>
            <a:r>
              <a:rPr lang="en-US" sz="2000"/>
              <a:t>{JSON-LD}</a:t>
            </a:r>
            <a:endParaRPr lang="de-DE" sz="2000"/>
          </a:p>
        </p:txBody>
      </p:sp>
      <p:grpSp>
        <p:nvGrpSpPr>
          <p:cNvPr id="64" name="Group 63">
            <a:extLst>
              <a:ext uri="{FF2B5EF4-FFF2-40B4-BE49-F238E27FC236}">
                <a16:creationId xmlns:a16="http://schemas.microsoft.com/office/drawing/2014/main" id="{EF25703E-705B-6867-9495-ECD593A4B00F}"/>
              </a:ext>
            </a:extLst>
          </p:cNvPr>
          <p:cNvGrpSpPr/>
          <p:nvPr/>
        </p:nvGrpSpPr>
        <p:grpSpPr>
          <a:xfrm>
            <a:off x="10558685" y="3940704"/>
            <a:ext cx="833895" cy="621417"/>
            <a:chOff x="5605197" y="1426594"/>
            <a:chExt cx="1438593" cy="1072039"/>
          </a:xfrm>
        </p:grpSpPr>
        <p:sp>
          <p:nvSpPr>
            <p:cNvPr id="65" name="Graphic 7" descr="Folder with solid fill">
              <a:extLst>
                <a:ext uri="{FF2B5EF4-FFF2-40B4-BE49-F238E27FC236}">
                  <a16:creationId xmlns:a16="http://schemas.microsoft.com/office/drawing/2014/main" id="{D186601F-D2BA-704B-4EC4-B9F5553C373C}"/>
                </a:ext>
              </a:extLst>
            </p:cNvPr>
            <p:cNvSpPr/>
            <p:nvPr/>
          </p:nvSpPr>
          <p:spPr>
            <a:xfrm>
              <a:off x="5605197" y="1426594"/>
              <a:ext cx="1311804" cy="992716"/>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nvGrpSpPr>
            <p:cNvPr id="66" name="Group 65">
              <a:extLst>
                <a:ext uri="{FF2B5EF4-FFF2-40B4-BE49-F238E27FC236}">
                  <a16:creationId xmlns:a16="http://schemas.microsoft.com/office/drawing/2014/main" id="{1FD1DA45-6F36-CA3B-85D5-8665B918F1C8}"/>
                </a:ext>
              </a:extLst>
            </p:cNvPr>
            <p:cNvGrpSpPr/>
            <p:nvPr/>
          </p:nvGrpSpPr>
          <p:grpSpPr>
            <a:xfrm>
              <a:off x="5672135" y="1439758"/>
              <a:ext cx="423865" cy="979552"/>
              <a:chOff x="5884603" y="3034035"/>
              <a:chExt cx="423865" cy="795015"/>
            </a:xfrm>
          </p:grpSpPr>
          <p:sp>
            <p:nvSpPr>
              <p:cNvPr id="68" name="Freeform: Shape 67">
                <a:extLst>
                  <a:ext uri="{FF2B5EF4-FFF2-40B4-BE49-F238E27FC236}">
                    <a16:creationId xmlns:a16="http://schemas.microsoft.com/office/drawing/2014/main" id="{01948083-7ACB-0FEE-0BF7-18F3FBB1A35D}"/>
                  </a:ext>
                </a:extLst>
              </p:cNvPr>
              <p:cNvSpPr/>
              <p:nvPr/>
            </p:nvSpPr>
            <p:spPr>
              <a:xfrm rot="17553478">
                <a:off x="6251313" y="3014992"/>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69" name="Freeform: Shape 68">
                <a:extLst>
                  <a:ext uri="{FF2B5EF4-FFF2-40B4-BE49-F238E27FC236}">
                    <a16:creationId xmlns:a16="http://schemas.microsoft.com/office/drawing/2014/main" id="{9C059C4D-3284-58C7-5D91-BCD818F18844}"/>
                  </a:ext>
                </a:extLst>
              </p:cNvPr>
              <p:cNvSpPr/>
              <p:nvPr/>
            </p:nvSpPr>
            <p:spPr>
              <a:xfrm rot="17553660">
                <a:off x="6225728" y="3076564"/>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0" name="Freeform: Shape 69">
                <a:extLst>
                  <a:ext uri="{FF2B5EF4-FFF2-40B4-BE49-F238E27FC236}">
                    <a16:creationId xmlns:a16="http://schemas.microsoft.com/office/drawing/2014/main" id="{6D7EBC5C-B723-4E3E-9A0F-1C4A6F58ABD2}"/>
                  </a:ext>
                </a:extLst>
              </p:cNvPr>
              <p:cNvSpPr/>
              <p:nvPr/>
            </p:nvSpPr>
            <p:spPr>
              <a:xfrm rot="17553660">
                <a:off x="6200145" y="3138129"/>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1" name="Freeform: Shape 70">
                <a:extLst>
                  <a:ext uri="{FF2B5EF4-FFF2-40B4-BE49-F238E27FC236}">
                    <a16:creationId xmlns:a16="http://schemas.microsoft.com/office/drawing/2014/main" id="{EE517E21-B7EC-3097-6C3C-38D9AB946EA0}"/>
                  </a:ext>
                </a:extLst>
              </p:cNvPr>
              <p:cNvSpPr/>
              <p:nvPr/>
            </p:nvSpPr>
            <p:spPr>
              <a:xfrm rot="20246101">
                <a:off x="5884603" y="3034035"/>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2" name="Freeform: Shape 71">
                <a:extLst>
                  <a:ext uri="{FF2B5EF4-FFF2-40B4-BE49-F238E27FC236}">
                    <a16:creationId xmlns:a16="http://schemas.microsoft.com/office/drawing/2014/main" id="{711910F5-D3A1-3BE5-2A71-D5B0A46B1050}"/>
                  </a:ext>
                </a:extLst>
              </p:cNvPr>
              <p:cNvSpPr/>
              <p:nvPr/>
            </p:nvSpPr>
            <p:spPr>
              <a:xfrm rot="20246101">
                <a:off x="5910189" y="3095618"/>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3" name="Freeform: Shape 72">
                <a:extLst>
                  <a:ext uri="{FF2B5EF4-FFF2-40B4-BE49-F238E27FC236}">
                    <a16:creationId xmlns:a16="http://schemas.microsoft.com/office/drawing/2014/main" id="{83A99C3A-5B94-AE10-04AE-A64BB7FACAD4}"/>
                  </a:ext>
                </a:extLst>
              </p:cNvPr>
              <p:cNvSpPr/>
              <p:nvPr/>
            </p:nvSpPr>
            <p:spPr>
              <a:xfrm rot="20246101">
                <a:off x="5935763" y="3157188"/>
                <a:ext cx="76200" cy="38109"/>
              </a:xfrm>
              <a:custGeom>
                <a:avLst/>
                <a:gdLst>
                  <a:gd name="connsiteX0" fmla="*/ 0 w 76200"/>
                  <a:gd name="connsiteY0" fmla="*/ 0 h 38109"/>
                  <a:gd name="connsiteX1" fmla="*/ 76200 w 76200"/>
                  <a:gd name="connsiteY1" fmla="*/ 0 h 38109"/>
                  <a:gd name="connsiteX2" fmla="*/ 76200 w 76200"/>
                  <a:gd name="connsiteY2" fmla="*/ 38110 h 38109"/>
                  <a:gd name="connsiteX3" fmla="*/ 0 w 76200"/>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0" h="38109">
                    <a:moveTo>
                      <a:pt x="0" y="0"/>
                    </a:moveTo>
                    <a:lnTo>
                      <a:pt x="76200" y="0"/>
                    </a:lnTo>
                    <a:lnTo>
                      <a:pt x="7620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4" name="Freeform: Shape 73">
                <a:extLst>
                  <a:ext uri="{FF2B5EF4-FFF2-40B4-BE49-F238E27FC236}">
                    <a16:creationId xmlns:a16="http://schemas.microsoft.com/office/drawing/2014/main" id="{46C088E3-679C-0A28-CA5A-7111BD356A2B}"/>
                  </a:ext>
                </a:extLst>
              </p:cNvPr>
              <p:cNvSpPr/>
              <p:nvPr/>
            </p:nvSpPr>
            <p:spPr>
              <a:xfrm>
                <a:off x="5966460" y="3181350"/>
                <a:ext cx="261756" cy="213655"/>
              </a:xfrm>
              <a:custGeom>
                <a:avLst/>
                <a:gdLst>
                  <a:gd name="connsiteX0" fmla="*/ 41415 w 261756"/>
                  <a:gd name="connsiteY0" fmla="*/ 146580 h 213655"/>
                  <a:gd name="connsiteX1" fmla="*/ 105146 w 261756"/>
                  <a:gd name="connsiteY1" fmla="*/ 94050 h 213655"/>
                  <a:gd name="connsiteX2" fmla="*/ 156639 w 261756"/>
                  <a:gd name="connsiteY2" fmla="*/ 94050 h 213655"/>
                  <a:gd name="connsiteX3" fmla="*/ 220380 w 261756"/>
                  <a:gd name="connsiteY3" fmla="*/ 146580 h 213655"/>
                  <a:gd name="connsiteX4" fmla="*/ 233439 w 261756"/>
                  <a:gd name="connsiteY4" fmla="*/ 213655 h 213655"/>
                  <a:gd name="connsiteX5" fmla="*/ 261757 w 261756"/>
                  <a:gd name="connsiteY5" fmla="*/ 120796 h 213655"/>
                  <a:gd name="connsiteX6" fmla="*/ 130893 w 261756"/>
                  <a:gd name="connsiteY6" fmla="*/ 0 h 213655"/>
                  <a:gd name="connsiteX7" fmla="*/ 0 w 261756"/>
                  <a:gd name="connsiteY7" fmla="*/ 120796 h 213655"/>
                  <a:gd name="connsiteX8" fmla="*/ 28318 w 261756"/>
                  <a:gd name="connsiteY8" fmla="*/ 213655 h 21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56" h="213655">
                    <a:moveTo>
                      <a:pt x="41415" y="146580"/>
                    </a:moveTo>
                    <a:cubicBezTo>
                      <a:pt x="47385" y="116095"/>
                      <a:pt x="74083" y="94090"/>
                      <a:pt x="105146" y="94050"/>
                    </a:cubicBezTo>
                    <a:lnTo>
                      <a:pt x="156639" y="94050"/>
                    </a:lnTo>
                    <a:cubicBezTo>
                      <a:pt x="187703" y="94097"/>
                      <a:pt x="214399" y="116097"/>
                      <a:pt x="220380" y="146580"/>
                    </a:cubicBezTo>
                    <a:lnTo>
                      <a:pt x="233439" y="213655"/>
                    </a:lnTo>
                    <a:cubicBezTo>
                      <a:pt x="251090" y="185827"/>
                      <a:pt x="260876" y="153738"/>
                      <a:pt x="261757" y="120796"/>
                    </a:cubicBezTo>
                    <a:cubicBezTo>
                      <a:pt x="261757" y="48520"/>
                      <a:pt x="203168" y="0"/>
                      <a:pt x="130893" y="0"/>
                    </a:cubicBezTo>
                    <a:cubicBezTo>
                      <a:pt x="58617" y="0"/>
                      <a:pt x="0" y="48520"/>
                      <a:pt x="0" y="120796"/>
                    </a:cubicBezTo>
                    <a:cubicBezTo>
                      <a:pt x="880" y="153738"/>
                      <a:pt x="10666" y="185827"/>
                      <a:pt x="28318" y="213655"/>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5" name="Freeform: Shape 74">
                <a:extLst>
                  <a:ext uri="{FF2B5EF4-FFF2-40B4-BE49-F238E27FC236}">
                    <a16:creationId xmlns:a16="http://schemas.microsoft.com/office/drawing/2014/main" id="{08E7130D-5A9D-4214-74C5-5CB4E9A08916}"/>
                  </a:ext>
                </a:extLst>
              </p:cNvPr>
              <p:cNvSpPr/>
              <p:nvPr/>
            </p:nvSpPr>
            <p:spPr>
              <a:xfrm>
                <a:off x="5995397" y="3303965"/>
                <a:ext cx="203904" cy="277434"/>
              </a:xfrm>
              <a:custGeom>
                <a:avLst/>
                <a:gdLst>
                  <a:gd name="connsiteX0" fmla="*/ 203234 w 203904"/>
                  <a:gd name="connsiteY0" fmla="*/ 234115 h 277434"/>
                  <a:gd name="connsiteX1" fmla="*/ 163401 w 203904"/>
                  <a:gd name="connsiteY1" fmla="*/ 29423 h 277434"/>
                  <a:gd name="connsiteX2" fmla="*/ 127701 w 203904"/>
                  <a:gd name="connsiteY2" fmla="*/ 0 h 277434"/>
                  <a:gd name="connsiteX3" fmla="*/ 76218 w 203904"/>
                  <a:gd name="connsiteY3" fmla="*/ 0 h 277434"/>
                  <a:gd name="connsiteX4" fmla="*/ 40519 w 203904"/>
                  <a:gd name="connsiteY4" fmla="*/ 29423 h 277434"/>
                  <a:gd name="connsiteX5" fmla="*/ 676 w 203904"/>
                  <a:gd name="connsiteY5" fmla="*/ 234115 h 277434"/>
                  <a:gd name="connsiteX6" fmla="*/ 29439 w 203904"/>
                  <a:gd name="connsiteY6" fmla="*/ 276766 h 277434"/>
                  <a:gd name="connsiteX7" fmla="*/ 36375 w 203904"/>
                  <a:gd name="connsiteY7" fmla="*/ 277435 h 277434"/>
                  <a:gd name="connsiteX8" fmla="*/ 167544 w 203904"/>
                  <a:gd name="connsiteY8" fmla="*/ 277435 h 277434"/>
                  <a:gd name="connsiteX9" fmla="*/ 203905 w 203904"/>
                  <a:gd name="connsiteY9" fmla="*/ 241063 h 277434"/>
                  <a:gd name="connsiteX10" fmla="*/ 203234 w 203904"/>
                  <a:gd name="connsiteY10" fmla="*/ 234115 h 277434"/>
                  <a:gd name="connsiteX11" fmla="*/ 58454 w 203904"/>
                  <a:gd name="connsiteY11" fmla="*/ 222885 h 277434"/>
                  <a:gd name="connsiteX12" fmla="*/ 70837 w 203904"/>
                  <a:gd name="connsiteY12" fmla="*/ 159239 h 277434"/>
                  <a:gd name="connsiteX13" fmla="*/ 133102 w 203904"/>
                  <a:gd name="connsiteY13" fmla="*/ 159239 h 277434"/>
                  <a:gd name="connsiteX14" fmla="*/ 145484 w 203904"/>
                  <a:gd name="connsiteY14" fmla="*/ 222885 h 2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904" h="277434">
                    <a:moveTo>
                      <a:pt x="203234" y="234115"/>
                    </a:moveTo>
                    <a:lnTo>
                      <a:pt x="163401" y="29423"/>
                    </a:lnTo>
                    <a:cubicBezTo>
                      <a:pt x="160074" y="12337"/>
                      <a:pt x="145108" y="3"/>
                      <a:pt x="127701" y="0"/>
                    </a:cubicBezTo>
                    <a:lnTo>
                      <a:pt x="76218" y="0"/>
                    </a:lnTo>
                    <a:cubicBezTo>
                      <a:pt x="58811" y="-1"/>
                      <a:pt x="43843" y="12335"/>
                      <a:pt x="40519" y="29423"/>
                    </a:cubicBezTo>
                    <a:lnTo>
                      <a:pt x="676" y="234115"/>
                    </a:lnTo>
                    <a:cubicBezTo>
                      <a:pt x="-3159" y="253836"/>
                      <a:pt x="9719" y="272931"/>
                      <a:pt x="29439" y="276766"/>
                    </a:cubicBezTo>
                    <a:cubicBezTo>
                      <a:pt x="31724" y="277210"/>
                      <a:pt x="34047" y="277435"/>
                      <a:pt x="36375" y="277435"/>
                    </a:cubicBezTo>
                    <a:lnTo>
                      <a:pt x="167544" y="277435"/>
                    </a:lnTo>
                    <a:cubicBezTo>
                      <a:pt x="187629" y="277432"/>
                      <a:pt x="203908" y="261148"/>
                      <a:pt x="203905" y="241063"/>
                    </a:cubicBezTo>
                    <a:cubicBezTo>
                      <a:pt x="203905" y="238731"/>
                      <a:pt x="203680" y="236404"/>
                      <a:pt x="203234" y="234115"/>
                    </a:cubicBezTo>
                    <a:close/>
                    <a:moveTo>
                      <a:pt x="58454" y="222885"/>
                    </a:moveTo>
                    <a:lnTo>
                      <a:pt x="70837" y="159239"/>
                    </a:lnTo>
                    <a:lnTo>
                      <a:pt x="133102" y="159239"/>
                    </a:lnTo>
                    <a:lnTo>
                      <a:pt x="145484" y="22288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6" name="Freeform: Shape 75">
                <a:extLst>
                  <a:ext uri="{FF2B5EF4-FFF2-40B4-BE49-F238E27FC236}">
                    <a16:creationId xmlns:a16="http://schemas.microsoft.com/office/drawing/2014/main" id="{BE3A762A-0F65-3109-7EB7-E7040E30B829}"/>
                  </a:ext>
                </a:extLst>
              </p:cNvPr>
              <p:cNvSpPr/>
              <p:nvPr/>
            </p:nvSpPr>
            <p:spPr>
              <a:xfrm>
                <a:off x="6029325" y="3724275"/>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7" name="Freeform: Shape 76">
                <a:extLst>
                  <a:ext uri="{FF2B5EF4-FFF2-40B4-BE49-F238E27FC236}">
                    <a16:creationId xmlns:a16="http://schemas.microsoft.com/office/drawing/2014/main" id="{69557AFC-3686-7A9E-585E-15AD5742617D}"/>
                  </a:ext>
                </a:extLst>
              </p:cNvPr>
              <p:cNvSpPr/>
              <p:nvPr/>
            </p:nvSpPr>
            <p:spPr>
              <a:xfrm>
                <a:off x="6029325" y="3657600"/>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8" name="Freeform: Shape 77">
                <a:extLst>
                  <a:ext uri="{FF2B5EF4-FFF2-40B4-BE49-F238E27FC236}">
                    <a16:creationId xmlns:a16="http://schemas.microsoft.com/office/drawing/2014/main" id="{560ED5E6-D48B-C124-1CED-E7D6C56064E9}"/>
                  </a:ext>
                </a:extLst>
              </p:cNvPr>
              <p:cNvSpPr/>
              <p:nvPr/>
            </p:nvSpPr>
            <p:spPr>
              <a:xfrm>
                <a:off x="6029325" y="3790950"/>
                <a:ext cx="132283" cy="38100"/>
              </a:xfrm>
              <a:custGeom>
                <a:avLst/>
                <a:gdLst>
                  <a:gd name="connsiteX0" fmla="*/ 132283 w 132283"/>
                  <a:gd name="connsiteY0" fmla="*/ 38100 h 38100"/>
                  <a:gd name="connsiteX1" fmla="*/ 132283 w 132283"/>
                  <a:gd name="connsiteY1" fmla="*/ 0 h 38100"/>
                  <a:gd name="connsiteX2" fmla="*/ 47082 w 132283"/>
                  <a:gd name="connsiteY2" fmla="*/ 0 h 38100"/>
                  <a:gd name="connsiteX3" fmla="*/ 47082 w 132283"/>
                  <a:gd name="connsiteY3" fmla="*/ 19050 h 38100"/>
                  <a:gd name="connsiteX4" fmla="*/ 0 w 132283"/>
                  <a:gd name="connsiteY4" fmla="*/ 19050 h 38100"/>
                  <a:gd name="connsiteX5" fmla="*/ 0 w 132283"/>
                  <a:gd name="connsiteY5" fmla="*/ 38100 h 38100"/>
                  <a:gd name="connsiteX6" fmla="*/ 132283 w 13228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83" h="38100">
                    <a:moveTo>
                      <a:pt x="132283" y="38100"/>
                    </a:moveTo>
                    <a:lnTo>
                      <a:pt x="132283" y="0"/>
                    </a:lnTo>
                    <a:lnTo>
                      <a:pt x="47082" y="0"/>
                    </a:lnTo>
                    <a:lnTo>
                      <a:pt x="47082" y="19050"/>
                    </a:lnTo>
                    <a:lnTo>
                      <a:pt x="0" y="19050"/>
                    </a:lnTo>
                    <a:lnTo>
                      <a:pt x="0" y="38100"/>
                    </a:lnTo>
                    <a:lnTo>
                      <a:pt x="132283" y="381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9" name="Freeform: Shape 78">
                <a:extLst>
                  <a:ext uri="{FF2B5EF4-FFF2-40B4-BE49-F238E27FC236}">
                    <a16:creationId xmlns:a16="http://schemas.microsoft.com/office/drawing/2014/main" id="{FA5D6690-AF88-BEBE-9D10-4B20B488493E}"/>
                  </a:ext>
                </a:extLst>
              </p:cNvPr>
              <p:cNvSpPr/>
              <p:nvPr/>
            </p:nvSpPr>
            <p:spPr>
              <a:xfrm>
                <a:off x="6029325" y="3609975"/>
                <a:ext cx="133350" cy="38100"/>
              </a:xfrm>
              <a:custGeom>
                <a:avLst/>
                <a:gdLst>
                  <a:gd name="connsiteX0" fmla="*/ 85182 w 133350"/>
                  <a:gd name="connsiteY0" fmla="*/ 0 h 38100"/>
                  <a:gd name="connsiteX1" fmla="*/ 47625 w 133350"/>
                  <a:gd name="connsiteY1" fmla="*/ 0 h 38100"/>
                  <a:gd name="connsiteX2" fmla="*/ 0 w 133350"/>
                  <a:gd name="connsiteY2" fmla="*/ 0 h 38100"/>
                  <a:gd name="connsiteX3" fmla="*/ 0 w 133350"/>
                  <a:gd name="connsiteY3" fmla="*/ 38100 h 38100"/>
                  <a:gd name="connsiteX4" fmla="*/ 85182 w 133350"/>
                  <a:gd name="connsiteY4" fmla="*/ 38100 h 38100"/>
                  <a:gd name="connsiteX5" fmla="*/ 85182 w 133350"/>
                  <a:gd name="connsiteY5" fmla="*/ 19050 h 38100"/>
                  <a:gd name="connsiteX6" fmla="*/ 133350 w 133350"/>
                  <a:gd name="connsiteY6" fmla="*/ 19050 h 38100"/>
                  <a:gd name="connsiteX7" fmla="*/ 133350 w 133350"/>
                  <a:gd name="connsiteY7" fmla="*/ 0 h 38100"/>
                  <a:gd name="connsiteX8" fmla="*/ 85182 w 1333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8100">
                    <a:moveTo>
                      <a:pt x="85182" y="0"/>
                    </a:moveTo>
                    <a:lnTo>
                      <a:pt x="47625" y="0"/>
                    </a:lnTo>
                    <a:lnTo>
                      <a:pt x="0" y="0"/>
                    </a:lnTo>
                    <a:lnTo>
                      <a:pt x="0" y="38100"/>
                    </a:lnTo>
                    <a:lnTo>
                      <a:pt x="85182" y="38100"/>
                    </a:lnTo>
                    <a:lnTo>
                      <a:pt x="85182" y="19050"/>
                    </a:lnTo>
                    <a:lnTo>
                      <a:pt x="133350" y="19050"/>
                    </a:lnTo>
                    <a:lnTo>
                      <a:pt x="133350" y="0"/>
                    </a:lnTo>
                    <a:lnTo>
                      <a:pt x="8518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sp>
          <p:nvSpPr>
            <p:cNvPr id="67" name="TextBox 66">
              <a:extLst>
                <a:ext uri="{FF2B5EF4-FFF2-40B4-BE49-F238E27FC236}">
                  <a16:creationId xmlns:a16="http://schemas.microsoft.com/office/drawing/2014/main" id="{32676149-4437-1BB8-F708-D300092D8412}"/>
                </a:ext>
              </a:extLst>
            </p:cNvPr>
            <p:cNvSpPr txBox="1"/>
            <p:nvPr/>
          </p:nvSpPr>
          <p:spPr>
            <a:xfrm>
              <a:off x="6177659" y="1808382"/>
              <a:ext cx="866131" cy="690251"/>
            </a:xfrm>
            <a:prstGeom prst="rect">
              <a:avLst/>
            </a:prstGeom>
            <a:noFill/>
          </p:spPr>
          <p:txBody>
            <a:bodyPr wrap="none" rtlCol="0">
              <a:spAutoFit/>
            </a:bodyPr>
            <a:lstStyle/>
            <a:p>
              <a:r>
                <a:rPr lang="en-US" sz="2000">
                  <a:solidFill>
                    <a:schemeClr val="bg1"/>
                  </a:solidFill>
                </a:rPr>
                <a:t>ZIP</a:t>
              </a:r>
              <a:endParaRPr lang="de-DE" sz="2800">
                <a:solidFill>
                  <a:schemeClr val="bg1"/>
                </a:solidFill>
              </a:endParaRPr>
            </a:p>
          </p:txBody>
        </p:sp>
      </p:grpSp>
      <p:sp>
        <p:nvSpPr>
          <p:cNvPr id="84" name="Graphic 7" descr="Folder with solid fill">
            <a:extLst>
              <a:ext uri="{FF2B5EF4-FFF2-40B4-BE49-F238E27FC236}">
                <a16:creationId xmlns:a16="http://schemas.microsoft.com/office/drawing/2014/main" id="{0F50DB79-623D-1152-194C-1E0F95D00A76}"/>
              </a:ext>
            </a:extLst>
          </p:cNvPr>
          <p:cNvSpPr/>
          <p:nvPr/>
        </p:nvSpPr>
        <p:spPr>
          <a:xfrm>
            <a:off x="8829138" y="3861930"/>
            <a:ext cx="760400" cy="575437"/>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99" name="Graphic 7" descr="Folder with solid fill">
            <a:extLst>
              <a:ext uri="{FF2B5EF4-FFF2-40B4-BE49-F238E27FC236}">
                <a16:creationId xmlns:a16="http://schemas.microsoft.com/office/drawing/2014/main" id="{5C592D26-1C45-821D-118C-60A14D508477}"/>
              </a:ext>
            </a:extLst>
          </p:cNvPr>
          <p:cNvSpPr/>
          <p:nvPr/>
        </p:nvSpPr>
        <p:spPr>
          <a:xfrm>
            <a:off x="9042300" y="4141343"/>
            <a:ext cx="624774" cy="472801"/>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cxnSp>
        <p:nvCxnSpPr>
          <p:cNvPr id="100" name="Straight Arrow Connector 99">
            <a:extLst>
              <a:ext uri="{FF2B5EF4-FFF2-40B4-BE49-F238E27FC236}">
                <a16:creationId xmlns:a16="http://schemas.microsoft.com/office/drawing/2014/main" id="{97FC56B4-92A6-4F10-35E6-157CB6D6D3FE}"/>
              </a:ext>
            </a:extLst>
          </p:cNvPr>
          <p:cNvCxnSpPr>
            <a:cxnSpLocks/>
          </p:cNvCxnSpPr>
          <p:nvPr/>
        </p:nvCxnSpPr>
        <p:spPr>
          <a:xfrm>
            <a:off x="9887864" y="4240194"/>
            <a:ext cx="511068" cy="0"/>
          </a:xfrm>
          <a:prstGeom prst="straightConnector1">
            <a:avLst/>
          </a:prstGeom>
          <a:ln w="57150" cap="rn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C39E5CC-555D-4AF3-0198-13CE6279036E}"/>
              </a:ext>
            </a:extLst>
          </p:cNvPr>
          <p:cNvSpPr txBox="1"/>
          <p:nvPr/>
        </p:nvSpPr>
        <p:spPr>
          <a:xfrm>
            <a:off x="10281763" y="4389278"/>
            <a:ext cx="921278" cy="400110"/>
          </a:xfrm>
          <a:prstGeom prst="rect">
            <a:avLst/>
          </a:prstGeom>
          <a:noFill/>
        </p:spPr>
        <p:txBody>
          <a:bodyPr wrap="none" rtlCol="0">
            <a:spAutoFit/>
          </a:bodyPr>
          <a:lstStyle/>
          <a:p>
            <a:r>
              <a:rPr lang="en-US" sz="2000" b="1"/>
              <a:t>*</a:t>
            </a:r>
            <a:r>
              <a:rPr lang="en-US" sz="1400"/>
              <a:t>optional</a:t>
            </a:r>
            <a:endParaRPr lang="de-DE"/>
          </a:p>
        </p:txBody>
      </p:sp>
      <p:grpSp>
        <p:nvGrpSpPr>
          <p:cNvPr id="304" name="Group 303">
            <a:extLst>
              <a:ext uri="{FF2B5EF4-FFF2-40B4-BE49-F238E27FC236}">
                <a16:creationId xmlns:a16="http://schemas.microsoft.com/office/drawing/2014/main" id="{E91B0BBA-D459-DCDB-DE98-C409F1D5F76E}"/>
              </a:ext>
            </a:extLst>
          </p:cNvPr>
          <p:cNvGrpSpPr/>
          <p:nvPr/>
        </p:nvGrpSpPr>
        <p:grpSpPr>
          <a:xfrm rot="10800000">
            <a:off x="5206437" y="2794779"/>
            <a:ext cx="1606859" cy="1088963"/>
            <a:chOff x="8141357" y="4140294"/>
            <a:chExt cx="708448" cy="480113"/>
          </a:xfrm>
        </p:grpSpPr>
        <p:sp>
          <p:nvSpPr>
            <p:cNvPr id="305" name="Arrow: Right 304">
              <a:extLst>
                <a:ext uri="{FF2B5EF4-FFF2-40B4-BE49-F238E27FC236}">
                  <a16:creationId xmlns:a16="http://schemas.microsoft.com/office/drawing/2014/main" id="{EC20D1CB-A5BD-FD72-316B-D29F8A2DD3E9}"/>
                </a:ext>
              </a:extLst>
            </p:cNvPr>
            <p:cNvSpPr/>
            <p:nvPr/>
          </p:nvSpPr>
          <p:spPr>
            <a:xfrm>
              <a:off x="8324303" y="4140294"/>
              <a:ext cx="525502" cy="246627"/>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57200">
                <a:defRPr/>
              </a:pPr>
              <a:endParaRPr lang="en-US" kern="0">
                <a:solidFill>
                  <a:prstClr val="white"/>
                </a:solidFill>
                <a:latin typeface="Arial" panose="020B0604020202020204" pitchFamily="34" charset="0"/>
                <a:cs typeface="Arial" panose="020B0604020202020204" pitchFamily="34" charset="0"/>
              </a:endParaRPr>
            </a:p>
          </p:txBody>
        </p:sp>
        <p:sp>
          <p:nvSpPr>
            <p:cNvPr id="306" name="Arrow: Right 305">
              <a:extLst>
                <a:ext uri="{FF2B5EF4-FFF2-40B4-BE49-F238E27FC236}">
                  <a16:creationId xmlns:a16="http://schemas.microsoft.com/office/drawing/2014/main" id="{697BC8BD-86E5-6AFA-DCAC-2DC71C3CB996}"/>
                </a:ext>
              </a:extLst>
            </p:cNvPr>
            <p:cNvSpPr/>
            <p:nvPr/>
          </p:nvSpPr>
          <p:spPr>
            <a:xfrm rot="10800000">
              <a:off x="8141357" y="4373780"/>
              <a:ext cx="525502" cy="246627"/>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57200">
                <a:defRPr/>
              </a:pPr>
              <a:endParaRPr lang="en-US" kern="0">
                <a:solidFill>
                  <a:prstClr val="white"/>
                </a:solidFill>
                <a:latin typeface="Arial" panose="020B0604020202020204" pitchFamily="34" charset="0"/>
                <a:cs typeface="Arial" panose="020B0604020202020204" pitchFamily="34" charset="0"/>
              </a:endParaRPr>
            </a:p>
          </p:txBody>
        </p:sp>
      </p:grpSp>
      <p:sp>
        <p:nvSpPr>
          <p:cNvPr id="5" name="Title 4">
            <a:extLst>
              <a:ext uri="{FF2B5EF4-FFF2-40B4-BE49-F238E27FC236}">
                <a16:creationId xmlns:a16="http://schemas.microsoft.com/office/drawing/2014/main" id="{5CC44A59-CC27-3DE4-B566-5EF6C49120F5}"/>
              </a:ext>
            </a:extLst>
          </p:cNvPr>
          <p:cNvSpPr>
            <a:spLocks noGrp="1"/>
          </p:cNvSpPr>
          <p:nvPr>
            <p:ph type="title"/>
          </p:nvPr>
        </p:nvSpPr>
        <p:spPr>
          <a:xfrm>
            <a:off x="838200" y="9525"/>
            <a:ext cx="11156206" cy="1325563"/>
          </a:xfrm>
        </p:spPr>
        <p:txBody>
          <a:bodyPr/>
          <a:lstStyle/>
          <a:p>
            <a:r>
              <a:rPr lang="en-US" dirty="0"/>
              <a:t>ARC representations: Two sides of the same coin</a:t>
            </a:r>
            <a:endParaRPr lang="de-DE" dirty="0"/>
          </a:p>
        </p:txBody>
      </p:sp>
      <p:sp>
        <p:nvSpPr>
          <p:cNvPr id="6" name="Content Placeholder 5">
            <a:extLst>
              <a:ext uri="{FF2B5EF4-FFF2-40B4-BE49-F238E27FC236}">
                <a16:creationId xmlns:a16="http://schemas.microsoft.com/office/drawing/2014/main" id="{F4FE684B-2A05-0150-9EB8-3F43C573629A}"/>
              </a:ext>
            </a:extLst>
          </p:cNvPr>
          <p:cNvSpPr>
            <a:spLocks noGrp="1"/>
          </p:cNvSpPr>
          <p:nvPr>
            <p:ph idx="1"/>
          </p:nvPr>
        </p:nvSpPr>
        <p:spPr>
          <a:xfrm>
            <a:off x="838200" y="5625828"/>
            <a:ext cx="10515600" cy="823155"/>
          </a:xfrm>
        </p:spPr>
        <p:txBody>
          <a:bodyPr>
            <a:normAutofit lnSpcReduction="10000"/>
          </a:bodyPr>
          <a:lstStyle/>
          <a:p>
            <a:r>
              <a:rPr lang="en-US" dirty="0"/>
              <a:t>File system representation with tabular data as intuitive user interface</a:t>
            </a:r>
          </a:p>
          <a:p>
            <a:pPr lvl="1"/>
            <a:r>
              <a:rPr lang="en-US" dirty="0"/>
              <a:t>BUT: same underlying knowledge graph</a:t>
            </a:r>
            <a:endParaRPr lang="de-DE" dirty="0"/>
          </a:p>
        </p:txBody>
      </p:sp>
    </p:spTree>
    <p:extLst>
      <p:ext uri="{BB962C8B-B14F-4D97-AF65-F5344CB8AC3E}">
        <p14:creationId xmlns:p14="http://schemas.microsoft.com/office/powerpoint/2010/main" val="30840779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211B-9340-4F5C-BB86-8E2B508613B8}"/>
              </a:ext>
            </a:extLst>
          </p:cNvPr>
          <p:cNvSpPr>
            <a:spLocks noGrp="1"/>
          </p:cNvSpPr>
          <p:nvPr>
            <p:ph type="title"/>
          </p:nvPr>
        </p:nvSpPr>
        <p:spPr/>
        <p:txBody>
          <a:bodyPr/>
          <a:lstStyle/>
          <a:p>
            <a:r>
              <a:rPr lang="en-US"/>
              <a:t>Immutable yet Evolving </a:t>
            </a:r>
          </a:p>
        </p:txBody>
      </p:sp>
      <p:sp>
        <p:nvSpPr>
          <p:cNvPr id="6" name="Rectangle 5">
            <a:extLst>
              <a:ext uri="{FF2B5EF4-FFF2-40B4-BE49-F238E27FC236}">
                <a16:creationId xmlns:a16="http://schemas.microsoft.com/office/drawing/2014/main" id="{81AF37D6-4A62-71F3-F84E-290C29F7BE74}"/>
              </a:ext>
            </a:extLst>
          </p:cNvPr>
          <p:cNvSpPr/>
          <p:nvPr/>
        </p:nvSpPr>
        <p:spPr>
          <a:xfrm>
            <a:off x="6261988" y="6372407"/>
            <a:ext cx="4894026" cy="307776"/>
          </a:xfrm>
          <a:prstGeom prst="rect">
            <a:avLst/>
          </a:prstGeom>
        </p:spPr>
        <p:txBody>
          <a:bodyPr wrap="square">
            <a:spAutoFit/>
          </a:bodyPr>
          <a:lstStyle/>
          <a:p>
            <a:r>
              <a:rPr lang="en-IE" sz="1400" i="1" err="1"/>
              <a:t>heiBooks</a:t>
            </a:r>
            <a:r>
              <a:rPr lang="en-IE" sz="1400" i="1"/>
              <a:t> </a:t>
            </a:r>
            <a:r>
              <a:rPr lang="en-IE" sz="1400" b="1"/>
              <a:t>2021</a:t>
            </a:r>
            <a:r>
              <a:rPr lang="en-IE" sz="1400"/>
              <a:t> </a:t>
            </a:r>
            <a:r>
              <a:rPr lang="en-IE" sz="1400">
                <a:hlinkClick r:id="rId3"/>
              </a:rPr>
              <a:t>https://doi.org/10.11588/heibooks.979.c13751</a:t>
            </a:r>
            <a:endParaRPr lang="en-IE" sz="1400"/>
          </a:p>
        </p:txBody>
      </p:sp>
      <p:grpSp>
        <p:nvGrpSpPr>
          <p:cNvPr id="36" name="Group 35">
            <a:extLst>
              <a:ext uri="{FF2B5EF4-FFF2-40B4-BE49-F238E27FC236}">
                <a16:creationId xmlns:a16="http://schemas.microsoft.com/office/drawing/2014/main" id="{C7849900-BA96-95A8-2FDF-A2EC12C8BF41}"/>
              </a:ext>
            </a:extLst>
          </p:cNvPr>
          <p:cNvGrpSpPr/>
          <p:nvPr/>
        </p:nvGrpSpPr>
        <p:grpSpPr>
          <a:xfrm>
            <a:off x="2719725" y="1586405"/>
            <a:ext cx="6752551" cy="3569795"/>
            <a:chOff x="1957614" y="1713405"/>
            <a:chExt cx="6875528" cy="3634808"/>
          </a:xfrm>
        </p:grpSpPr>
        <p:pic>
          <p:nvPicPr>
            <p:cNvPr id="49" name="Picture 48">
              <a:extLst>
                <a:ext uri="{FF2B5EF4-FFF2-40B4-BE49-F238E27FC236}">
                  <a16:creationId xmlns:a16="http://schemas.microsoft.com/office/drawing/2014/main" id="{94564356-CD8A-4A06-AFCE-6B848DC2F22E}"/>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4654052" y="1769719"/>
              <a:ext cx="780832" cy="957518"/>
            </a:xfrm>
            <a:prstGeom prst="rect">
              <a:avLst/>
            </a:prstGeom>
          </p:spPr>
        </p:pic>
        <p:pic>
          <p:nvPicPr>
            <p:cNvPr id="66" name="Picture 65">
              <a:extLst>
                <a:ext uri="{FF2B5EF4-FFF2-40B4-BE49-F238E27FC236}">
                  <a16:creationId xmlns:a16="http://schemas.microsoft.com/office/drawing/2014/main" id="{EBD477DA-7EE3-498E-8862-4D8E46ABD9F2}"/>
                </a:ext>
              </a:extLst>
            </p:cNvPr>
            <p:cNvPicPr>
              <a:picLocks noChangeAspect="1"/>
            </p:cNvPicPr>
            <p:nvPr/>
          </p:nvPicPr>
          <p:blipFill>
            <a:blip r:embed="rId6">
              <a:duotone>
                <a:schemeClr val="bg2">
                  <a:shade val="45000"/>
                  <a:satMod val="135000"/>
                </a:schemeClr>
                <a:prstClr val="white"/>
              </a:duotone>
            </a:blip>
            <a:stretch>
              <a:fillRect/>
            </a:stretch>
          </p:blipFill>
          <p:spPr>
            <a:xfrm>
              <a:off x="4274738" y="2250082"/>
              <a:ext cx="949764" cy="1164674"/>
            </a:xfrm>
            <a:prstGeom prst="rect">
              <a:avLst/>
            </a:prstGeom>
          </p:spPr>
        </p:pic>
        <p:pic>
          <p:nvPicPr>
            <p:cNvPr id="7" name="Picture 6">
              <a:extLst>
                <a:ext uri="{FF2B5EF4-FFF2-40B4-BE49-F238E27FC236}">
                  <a16:creationId xmlns:a16="http://schemas.microsoft.com/office/drawing/2014/main" id="{A4D80543-7E46-46EB-A5A8-A9D6D8328F91}"/>
                </a:ext>
              </a:extLst>
            </p:cNvPr>
            <p:cNvPicPr>
              <a:picLocks noChangeAspect="1"/>
            </p:cNvPicPr>
            <p:nvPr/>
          </p:nvPicPr>
          <p:blipFill>
            <a:blip r:embed="rId6"/>
            <a:stretch>
              <a:fillRect/>
            </a:stretch>
          </p:blipFill>
          <p:spPr>
            <a:xfrm>
              <a:off x="3816569" y="2824244"/>
              <a:ext cx="1171616" cy="1436726"/>
            </a:xfrm>
            <a:prstGeom prst="rect">
              <a:avLst/>
            </a:prstGeom>
          </p:spPr>
        </p:pic>
        <p:grpSp>
          <p:nvGrpSpPr>
            <p:cNvPr id="3" name="Group 2">
              <a:extLst>
                <a:ext uri="{FF2B5EF4-FFF2-40B4-BE49-F238E27FC236}">
                  <a16:creationId xmlns:a16="http://schemas.microsoft.com/office/drawing/2014/main" id="{FF9F0717-942D-457D-AD81-34B21F6D3117}"/>
                </a:ext>
              </a:extLst>
            </p:cNvPr>
            <p:cNvGrpSpPr/>
            <p:nvPr/>
          </p:nvGrpSpPr>
          <p:grpSpPr>
            <a:xfrm>
              <a:off x="3238208" y="3512586"/>
              <a:ext cx="1488484" cy="1835627"/>
              <a:chOff x="4434072" y="2558086"/>
              <a:chExt cx="1661928" cy="2049521"/>
            </a:xfrm>
          </p:grpSpPr>
          <p:grpSp>
            <p:nvGrpSpPr>
              <p:cNvPr id="27" name="Group 26">
                <a:extLst>
                  <a:ext uri="{FF2B5EF4-FFF2-40B4-BE49-F238E27FC236}">
                    <a16:creationId xmlns:a16="http://schemas.microsoft.com/office/drawing/2014/main" id="{8A5533BB-2F48-4E74-9BEF-3CC1AB20C03A}"/>
                  </a:ext>
                </a:extLst>
              </p:cNvPr>
              <p:cNvGrpSpPr/>
              <p:nvPr/>
            </p:nvGrpSpPr>
            <p:grpSpPr>
              <a:xfrm>
                <a:off x="4434072" y="2966988"/>
                <a:ext cx="1661928" cy="1640619"/>
                <a:chOff x="1789667" y="2507452"/>
                <a:chExt cx="1908036" cy="1883572"/>
              </a:xfrm>
            </p:grpSpPr>
            <p:pic>
              <p:nvPicPr>
                <p:cNvPr id="26" name="Picture 25">
                  <a:extLst>
                    <a:ext uri="{FF2B5EF4-FFF2-40B4-BE49-F238E27FC236}">
                      <a16:creationId xmlns:a16="http://schemas.microsoft.com/office/drawing/2014/main" id="{D0BBB049-4CF0-454F-9E8E-8A8BBB52177F}"/>
                    </a:ext>
                  </a:extLst>
                </p:cNvPr>
                <p:cNvPicPr>
                  <a:picLocks noChangeAspect="1"/>
                </p:cNvPicPr>
                <p:nvPr/>
              </p:nvPicPr>
              <p:blipFill>
                <a:blip r:embed="rId7"/>
                <a:stretch>
                  <a:fillRect/>
                </a:stretch>
              </p:blipFill>
              <p:spPr>
                <a:xfrm>
                  <a:off x="1789667" y="2828216"/>
                  <a:ext cx="1908036" cy="1562808"/>
                </a:xfrm>
                <a:prstGeom prst="rect">
                  <a:avLst/>
                </a:prstGeom>
              </p:spPr>
            </p:pic>
            <p:grpSp>
              <p:nvGrpSpPr>
                <p:cNvPr id="22" name="Group 21">
                  <a:extLst>
                    <a:ext uri="{FF2B5EF4-FFF2-40B4-BE49-F238E27FC236}">
                      <a16:creationId xmlns:a16="http://schemas.microsoft.com/office/drawing/2014/main" id="{75560740-6388-498A-BE84-6FFE2FB31E47}"/>
                    </a:ext>
                  </a:extLst>
                </p:cNvPr>
                <p:cNvGrpSpPr/>
                <p:nvPr/>
              </p:nvGrpSpPr>
              <p:grpSpPr>
                <a:xfrm>
                  <a:off x="1836469" y="2507452"/>
                  <a:ext cx="525065" cy="365523"/>
                  <a:chOff x="1763316" y="2459831"/>
                  <a:chExt cx="525065" cy="365523"/>
                </a:xfrm>
              </p:grpSpPr>
              <p:cxnSp>
                <p:nvCxnSpPr>
                  <p:cNvPr id="65" name="Straight Connector 64">
                    <a:extLst>
                      <a:ext uri="{FF2B5EF4-FFF2-40B4-BE49-F238E27FC236}">
                        <a16:creationId xmlns:a16="http://schemas.microsoft.com/office/drawing/2014/main" id="{187ED3D9-BE27-4F53-91D1-1C603D3F62AC}"/>
                      </a:ext>
                    </a:extLst>
                  </p:cNvPr>
                  <p:cNvCxnSpPr>
                    <a:cxnSpLocks/>
                  </p:cNvCxnSpPr>
                  <p:nvPr/>
                </p:nvCxnSpPr>
                <p:spPr>
                  <a:xfrm flipV="1">
                    <a:off x="1763316" y="2463403"/>
                    <a:ext cx="245268" cy="361951"/>
                  </a:xfrm>
                  <a:prstGeom prst="line">
                    <a:avLst/>
                  </a:prstGeom>
                  <a:ln w="8572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A37760B-F840-4631-8155-E62524734388}"/>
                      </a:ext>
                    </a:extLst>
                  </p:cNvPr>
                  <p:cNvCxnSpPr/>
                  <p:nvPr/>
                </p:nvCxnSpPr>
                <p:spPr>
                  <a:xfrm>
                    <a:off x="2008584" y="2459831"/>
                    <a:ext cx="279797" cy="0"/>
                  </a:xfrm>
                  <a:prstGeom prst="line">
                    <a:avLst/>
                  </a:prstGeom>
                  <a:ln w="85725" cap="rnd">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7584DC07-0D66-4B4D-9F2E-ED132F3D4BF1}"/>
                    </a:ext>
                  </a:extLst>
                </p:cNvPr>
                <p:cNvGrpSpPr/>
                <p:nvPr/>
              </p:nvGrpSpPr>
              <p:grpSpPr>
                <a:xfrm flipH="1">
                  <a:off x="3122360" y="2507452"/>
                  <a:ext cx="525065" cy="365523"/>
                  <a:chOff x="1763316" y="2459831"/>
                  <a:chExt cx="525065" cy="365523"/>
                </a:xfrm>
              </p:grpSpPr>
              <p:cxnSp>
                <p:nvCxnSpPr>
                  <p:cNvPr id="113" name="Straight Connector 112">
                    <a:extLst>
                      <a:ext uri="{FF2B5EF4-FFF2-40B4-BE49-F238E27FC236}">
                        <a16:creationId xmlns:a16="http://schemas.microsoft.com/office/drawing/2014/main" id="{2CC181C0-AAF4-43DD-9E5E-C468654FD0EB}"/>
                      </a:ext>
                    </a:extLst>
                  </p:cNvPr>
                  <p:cNvCxnSpPr>
                    <a:cxnSpLocks/>
                  </p:cNvCxnSpPr>
                  <p:nvPr/>
                </p:nvCxnSpPr>
                <p:spPr>
                  <a:xfrm flipV="1">
                    <a:off x="1763316" y="2463403"/>
                    <a:ext cx="245268" cy="361951"/>
                  </a:xfrm>
                  <a:prstGeom prst="line">
                    <a:avLst/>
                  </a:prstGeom>
                  <a:ln w="8572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BE273A0-3133-4CF6-A45F-2AFF41DB6CED}"/>
                      </a:ext>
                    </a:extLst>
                  </p:cNvPr>
                  <p:cNvCxnSpPr/>
                  <p:nvPr/>
                </p:nvCxnSpPr>
                <p:spPr>
                  <a:xfrm>
                    <a:off x="2008584" y="2459831"/>
                    <a:ext cx="279797" cy="0"/>
                  </a:xfrm>
                  <a:prstGeom prst="line">
                    <a:avLst/>
                  </a:prstGeom>
                  <a:ln w="85725" cap="rnd">
                    <a:solidFill>
                      <a:schemeClr val="tx2"/>
                    </a:solidFill>
                  </a:ln>
                </p:spPr>
                <p:style>
                  <a:lnRef idx="1">
                    <a:schemeClr val="accent1"/>
                  </a:lnRef>
                  <a:fillRef idx="0">
                    <a:schemeClr val="accent1"/>
                  </a:fillRef>
                  <a:effectRef idx="0">
                    <a:schemeClr val="accent1"/>
                  </a:effectRef>
                  <a:fontRef idx="minor">
                    <a:schemeClr val="tx1"/>
                  </a:fontRef>
                </p:style>
              </p:cxnSp>
            </p:grpSp>
          </p:grpSp>
          <p:cxnSp>
            <p:nvCxnSpPr>
              <p:cNvPr id="43" name="Straight Connector 42">
                <a:extLst>
                  <a:ext uri="{FF2B5EF4-FFF2-40B4-BE49-F238E27FC236}">
                    <a16:creationId xmlns:a16="http://schemas.microsoft.com/office/drawing/2014/main" id="{DB9685D8-5AA7-4F1D-BAB1-7C1DF2265603}"/>
                  </a:ext>
                </a:extLst>
              </p:cNvPr>
              <p:cNvCxnSpPr>
                <a:cxnSpLocks/>
              </p:cNvCxnSpPr>
              <p:nvPr/>
            </p:nvCxnSpPr>
            <p:spPr>
              <a:xfrm>
                <a:off x="5251624" y="2558086"/>
                <a:ext cx="0" cy="551223"/>
              </a:xfrm>
              <a:prstGeom prst="line">
                <a:avLst/>
              </a:prstGeom>
              <a:ln w="79375">
                <a:solidFill>
                  <a:schemeClr val="tx2"/>
                </a:solidFill>
                <a:tailEnd type="arrow" w="lg" len="med"/>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a:extLst>
                <a:ext uri="{FF2B5EF4-FFF2-40B4-BE49-F238E27FC236}">
                  <a16:creationId xmlns:a16="http://schemas.microsoft.com/office/drawing/2014/main" id="{1A60E55B-FF9E-47A5-99AB-6DBE4686F3A8}"/>
                </a:ext>
              </a:extLst>
            </p:cNvPr>
            <p:cNvCxnSpPr>
              <a:cxnSpLocks/>
            </p:cNvCxnSpPr>
            <p:nvPr/>
          </p:nvCxnSpPr>
          <p:spPr>
            <a:xfrm flipH="1">
              <a:off x="5692771" y="2922192"/>
              <a:ext cx="1276187" cy="0"/>
            </a:xfrm>
            <a:prstGeom prst="straightConnector1">
              <a:avLst/>
            </a:prstGeom>
            <a:ln w="57150" cap="rn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F8F8044-D8DB-4409-A9A5-674674853469}"/>
                </a:ext>
              </a:extLst>
            </p:cNvPr>
            <p:cNvSpPr txBox="1"/>
            <p:nvPr/>
          </p:nvSpPr>
          <p:spPr>
            <a:xfrm>
              <a:off x="5851345" y="2171906"/>
              <a:ext cx="1096198" cy="461665"/>
            </a:xfrm>
            <a:prstGeom prst="rect">
              <a:avLst/>
            </a:prstGeom>
            <a:noFill/>
          </p:spPr>
          <p:txBody>
            <a:bodyPr wrap="none" rtlCol="0">
              <a:spAutoFit/>
            </a:bodyPr>
            <a:lstStyle/>
            <a:p>
              <a:r>
                <a:rPr lang="en-US" sz="2400"/>
                <a:t>restore</a:t>
              </a:r>
            </a:p>
          </p:txBody>
        </p:sp>
        <p:grpSp>
          <p:nvGrpSpPr>
            <p:cNvPr id="85" name="Group 84">
              <a:extLst>
                <a:ext uri="{FF2B5EF4-FFF2-40B4-BE49-F238E27FC236}">
                  <a16:creationId xmlns:a16="http://schemas.microsoft.com/office/drawing/2014/main" id="{5480D816-0301-4C12-923B-8A26F5D1A921}"/>
                </a:ext>
              </a:extLst>
            </p:cNvPr>
            <p:cNvGrpSpPr/>
            <p:nvPr/>
          </p:nvGrpSpPr>
          <p:grpSpPr>
            <a:xfrm>
              <a:off x="7554881" y="2327525"/>
              <a:ext cx="1034806" cy="1034807"/>
              <a:chOff x="3103147" y="2745194"/>
              <a:chExt cx="880813" cy="880813"/>
            </a:xfrm>
          </p:grpSpPr>
          <p:sp>
            <p:nvSpPr>
              <p:cNvPr id="86" name="Oval 85">
                <a:extLst>
                  <a:ext uri="{FF2B5EF4-FFF2-40B4-BE49-F238E27FC236}">
                    <a16:creationId xmlns:a16="http://schemas.microsoft.com/office/drawing/2014/main" id="{5822920C-AE51-447C-86B6-94BCAA623472}"/>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87" name="Group 86">
                <a:extLst>
                  <a:ext uri="{FF2B5EF4-FFF2-40B4-BE49-F238E27FC236}">
                    <a16:creationId xmlns:a16="http://schemas.microsoft.com/office/drawing/2014/main" id="{7185266A-7762-4C47-BC03-BA20E933430B}"/>
                  </a:ext>
                </a:extLst>
              </p:cNvPr>
              <p:cNvGrpSpPr/>
              <p:nvPr/>
            </p:nvGrpSpPr>
            <p:grpSpPr>
              <a:xfrm>
                <a:off x="3262734" y="2861337"/>
                <a:ext cx="607591" cy="596238"/>
                <a:chOff x="5530850" y="1793347"/>
                <a:chExt cx="670015" cy="657496"/>
              </a:xfrm>
            </p:grpSpPr>
            <p:sp>
              <p:nvSpPr>
                <p:cNvPr id="88" name="Freeform: Shape 87">
                  <a:extLst>
                    <a:ext uri="{FF2B5EF4-FFF2-40B4-BE49-F238E27FC236}">
                      <a16:creationId xmlns:a16="http://schemas.microsoft.com/office/drawing/2014/main" id="{DB820968-B5A8-4931-9E13-5142F42B3349}"/>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89" name="Freeform: Shape 88">
                  <a:extLst>
                    <a:ext uri="{FF2B5EF4-FFF2-40B4-BE49-F238E27FC236}">
                      <a16:creationId xmlns:a16="http://schemas.microsoft.com/office/drawing/2014/main" id="{BF79775E-BAE1-43E2-889B-EE647EFDFA92}"/>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90" name="Group 89">
                  <a:extLst>
                    <a:ext uri="{FF2B5EF4-FFF2-40B4-BE49-F238E27FC236}">
                      <a16:creationId xmlns:a16="http://schemas.microsoft.com/office/drawing/2014/main" id="{FC053FA1-DD1A-45BC-85FE-BB97FBC6A564}"/>
                    </a:ext>
                  </a:extLst>
                </p:cNvPr>
                <p:cNvGrpSpPr/>
                <p:nvPr/>
              </p:nvGrpSpPr>
              <p:grpSpPr>
                <a:xfrm>
                  <a:off x="5997224" y="2002850"/>
                  <a:ext cx="203641" cy="447993"/>
                  <a:chOff x="3963392" y="4315517"/>
                  <a:chExt cx="100956" cy="222094"/>
                </a:xfrm>
              </p:grpSpPr>
              <p:sp>
                <p:nvSpPr>
                  <p:cNvPr id="91" name="Freeform: Shape 90">
                    <a:extLst>
                      <a:ext uri="{FF2B5EF4-FFF2-40B4-BE49-F238E27FC236}">
                        <a16:creationId xmlns:a16="http://schemas.microsoft.com/office/drawing/2014/main" id="{20662627-1693-48CC-93D3-64C3FDC979FE}"/>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92" name="Group 91">
                    <a:extLst>
                      <a:ext uri="{FF2B5EF4-FFF2-40B4-BE49-F238E27FC236}">
                        <a16:creationId xmlns:a16="http://schemas.microsoft.com/office/drawing/2014/main" id="{32438606-C35F-4E38-8342-D59AFF44C05C}"/>
                      </a:ext>
                    </a:extLst>
                  </p:cNvPr>
                  <p:cNvGrpSpPr/>
                  <p:nvPr/>
                </p:nvGrpSpPr>
                <p:grpSpPr>
                  <a:xfrm>
                    <a:off x="3988509" y="4315517"/>
                    <a:ext cx="42744" cy="63014"/>
                    <a:chOff x="2791534" y="4674292"/>
                    <a:chExt cx="42744" cy="63014"/>
                  </a:xfrm>
                </p:grpSpPr>
                <p:sp>
                  <p:nvSpPr>
                    <p:cNvPr id="93" name="Freeform: Shape 92">
                      <a:extLst>
                        <a:ext uri="{FF2B5EF4-FFF2-40B4-BE49-F238E27FC236}">
                          <a16:creationId xmlns:a16="http://schemas.microsoft.com/office/drawing/2014/main" id="{83A7B4BC-BDF9-46DB-B335-764040F480F0}"/>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94" name="Freeform: Shape 93">
                      <a:extLst>
                        <a:ext uri="{FF2B5EF4-FFF2-40B4-BE49-F238E27FC236}">
                          <a16:creationId xmlns:a16="http://schemas.microsoft.com/office/drawing/2014/main" id="{C7146DB8-8A3E-4151-A127-C011BBF4AA1C}"/>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95" name="Freeform: Shape 94">
                      <a:extLst>
                        <a:ext uri="{FF2B5EF4-FFF2-40B4-BE49-F238E27FC236}">
                          <a16:creationId xmlns:a16="http://schemas.microsoft.com/office/drawing/2014/main" id="{BCE5EFB2-F1A6-4A29-A73D-C900EAF14C58}"/>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96" name="Freeform: Shape 95">
                      <a:extLst>
                        <a:ext uri="{FF2B5EF4-FFF2-40B4-BE49-F238E27FC236}">
                          <a16:creationId xmlns:a16="http://schemas.microsoft.com/office/drawing/2014/main" id="{7338C09F-E330-4195-87C2-47516EA707CE}"/>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cxnSp>
          <p:nvCxnSpPr>
            <p:cNvPr id="5" name="Straight Connector 4">
              <a:extLst>
                <a:ext uri="{FF2B5EF4-FFF2-40B4-BE49-F238E27FC236}">
                  <a16:creationId xmlns:a16="http://schemas.microsoft.com/office/drawing/2014/main" id="{52995297-6D61-4706-B724-091725CC6F2F}"/>
                </a:ext>
              </a:extLst>
            </p:cNvPr>
            <p:cNvCxnSpPr>
              <a:cxnSpLocks/>
            </p:cNvCxnSpPr>
            <p:nvPr/>
          </p:nvCxnSpPr>
          <p:spPr>
            <a:xfrm flipV="1">
              <a:off x="2325195" y="1713405"/>
              <a:ext cx="1689190" cy="3024774"/>
            </a:xfrm>
            <a:prstGeom prst="line">
              <a:avLst/>
            </a:prstGeom>
            <a:ln w="12700">
              <a:solidFill>
                <a:schemeClr val="bg1">
                  <a:lumMod val="50000"/>
                </a:schemeClr>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6ABB234-4A77-4C96-88FC-76CDA5377F23}"/>
                </a:ext>
              </a:extLst>
            </p:cNvPr>
            <p:cNvSpPr txBox="1"/>
            <p:nvPr/>
          </p:nvSpPr>
          <p:spPr>
            <a:xfrm rot="17969075">
              <a:off x="2873281" y="3156538"/>
              <a:ext cx="1041824" cy="400110"/>
            </a:xfrm>
            <a:prstGeom prst="rect">
              <a:avLst/>
            </a:prstGeom>
            <a:noFill/>
          </p:spPr>
          <p:txBody>
            <a:bodyPr wrap="none" rtlCol="0">
              <a:spAutoFit/>
            </a:bodyPr>
            <a:lstStyle/>
            <a:p>
              <a:r>
                <a:rPr lang="en-US" sz="2000">
                  <a:solidFill>
                    <a:schemeClr val="bg1">
                      <a:lumMod val="65000"/>
                    </a:schemeClr>
                  </a:solidFill>
                </a:rPr>
                <a:t>versions</a:t>
              </a:r>
              <a:endParaRPr lang="en-US" sz="2400">
                <a:solidFill>
                  <a:schemeClr val="bg1">
                    <a:lumMod val="65000"/>
                  </a:schemeClr>
                </a:solidFill>
              </a:endParaRPr>
            </a:p>
          </p:txBody>
        </p:sp>
        <p:grpSp>
          <p:nvGrpSpPr>
            <p:cNvPr id="11" name="Group 10">
              <a:extLst>
                <a:ext uri="{FF2B5EF4-FFF2-40B4-BE49-F238E27FC236}">
                  <a16:creationId xmlns:a16="http://schemas.microsoft.com/office/drawing/2014/main" id="{7040D2D9-5DA1-3D45-EAB5-C05E4D19EC1A}"/>
                </a:ext>
              </a:extLst>
            </p:cNvPr>
            <p:cNvGrpSpPr/>
            <p:nvPr/>
          </p:nvGrpSpPr>
          <p:grpSpPr>
            <a:xfrm>
              <a:off x="7204494" y="3977196"/>
              <a:ext cx="1307223" cy="1307224"/>
              <a:chOff x="8133118" y="1603813"/>
              <a:chExt cx="1459546" cy="1459546"/>
            </a:xfrm>
          </p:grpSpPr>
          <p:sp>
            <p:nvSpPr>
              <p:cNvPr id="12" name="Oval 11">
                <a:extLst>
                  <a:ext uri="{FF2B5EF4-FFF2-40B4-BE49-F238E27FC236}">
                    <a16:creationId xmlns:a16="http://schemas.microsoft.com/office/drawing/2014/main" id="{1F17B46C-4A8D-D6CF-96F5-4A25C5D02759}"/>
                  </a:ext>
                </a:extLst>
              </p:cNvPr>
              <p:cNvSpPr/>
              <p:nvPr/>
            </p:nvSpPr>
            <p:spPr>
              <a:xfrm>
                <a:off x="8133118" y="1603813"/>
                <a:ext cx="1459546" cy="145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3" name="Group 12">
                <a:extLst>
                  <a:ext uri="{FF2B5EF4-FFF2-40B4-BE49-F238E27FC236}">
                    <a16:creationId xmlns:a16="http://schemas.microsoft.com/office/drawing/2014/main" id="{CECC51E8-E1FD-C411-F7ED-B975F5DAB805}"/>
                  </a:ext>
                </a:extLst>
              </p:cNvPr>
              <p:cNvGrpSpPr/>
              <p:nvPr/>
            </p:nvGrpSpPr>
            <p:grpSpPr>
              <a:xfrm flipH="1">
                <a:off x="8233059" y="1887045"/>
                <a:ext cx="1324607" cy="893081"/>
                <a:chOff x="6588827" y="562265"/>
                <a:chExt cx="1727860" cy="1164963"/>
              </a:xfrm>
              <a:solidFill>
                <a:schemeClr val="accent1"/>
              </a:solidFill>
            </p:grpSpPr>
            <p:pic>
              <p:nvPicPr>
                <p:cNvPr id="14" name="Graphic 13" descr="User">
                  <a:extLst>
                    <a:ext uri="{FF2B5EF4-FFF2-40B4-BE49-F238E27FC236}">
                      <a16:creationId xmlns:a16="http://schemas.microsoft.com/office/drawing/2014/main" id="{08FCE4CA-4AA3-8827-1BA2-A15EB7D499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02287" y="562265"/>
                  <a:ext cx="914400" cy="914400"/>
                </a:xfrm>
                <a:prstGeom prst="rect">
                  <a:avLst/>
                </a:prstGeom>
              </p:spPr>
            </p:pic>
            <p:pic>
              <p:nvPicPr>
                <p:cNvPr id="15" name="Graphic 14" descr="Scientist">
                  <a:extLst>
                    <a:ext uri="{FF2B5EF4-FFF2-40B4-BE49-F238E27FC236}">
                      <a16:creationId xmlns:a16="http://schemas.microsoft.com/office/drawing/2014/main" id="{B20CC65F-8B7D-B29A-32E7-B4DA0B5D49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8827" y="563853"/>
                  <a:ext cx="914400" cy="914400"/>
                </a:xfrm>
                <a:prstGeom prst="rect">
                  <a:avLst/>
                </a:prstGeom>
              </p:spPr>
            </p:pic>
            <p:pic>
              <p:nvPicPr>
                <p:cNvPr id="16" name="Graphic 15" descr="User">
                  <a:extLst>
                    <a:ext uri="{FF2B5EF4-FFF2-40B4-BE49-F238E27FC236}">
                      <a16:creationId xmlns:a16="http://schemas.microsoft.com/office/drawing/2014/main" id="{37D8E625-4087-C897-69A5-6B4159A2DD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11009" y="726047"/>
                  <a:ext cx="1001181" cy="1001181"/>
                </a:xfrm>
                <a:prstGeom prst="rect">
                  <a:avLst/>
                </a:prstGeom>
              </p:spPr>
            </p:pic>
          </p:grpSp>
        </p:grpSp>
        <p:cxnSp>
          <p:nvCxnSpPr>
            <p:cNvPr id="18" name="Straight Arrow Connector 17">
              <a:extLst>
                <a:ext uri="{FF2B5EF4-FFF2-40B4-BE49-F238E27FC236}">
                  <a16:creationId xmlns:a16="http://schemas.microsoft.com/office/drawing/2014/main" id="{80FFD64E-26AB-81DF-24C8-94E7C00575B7}"/>
                </a:ext>
              </a:extLst>
            </p:cNvPr>
            <p:cNvCxnSpPr>
              <a:cxnSpLocks/>
            </p:cNvCxnSpPr>
            <p:nvPr/>
          </p:nvCxnSpPr>
          <p:spPr>
            <a:xfrm flipH="1">
              <a:off x="5247399" y="4686441"/>
              <a:ext cx="1276187" cy="0"/>
            </a:xfrm>
            <a:prstGeom prst="straightConnector1">
              <a:avLst/>
            </a:prstGeom>
            <a:ln w="57150" cap="rn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B7A81D-2C58-ECA2-9615-CF4E4E2C2D37}"/>
                </a:ext>
              </a:extLst>
            </p:cNvPr>
            <p:cNvCxnSpPr>
              <a:cxnSpLocks/>
            </p:cNvCxnSpPr>
            <p:nvPr/>
          </p:nvCxnSpPr>
          <p:spPr>
            <a:xfrm>
              <a:off x="5637815" y="4858706"/>
              <a:ext cx="1276187" cy="0"/>
            </a:xfrm>
            <a:prstGeom prst="straightConnector1">
              <a:avLst/>
            </a:prstGeom>
            <a:ln w="57150" cap="rn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E66016-E0B8-79C9-A760-39EB33DE44FE}"/>
                </a:ext>
              </a:extLst>
            </p:cNvPr>
            <p:cNvSpPr txBox="1"/>
            <p:nvPr/>
          </p:nvSpPr>
          <p:spPr>
            <a:xfrm>
              <a:off x="5275569" y="4055087"/>
              <a:ext cx="1620508" cy="461665"/>
            </a:xfrm>
            <a:prstGeom prst="rect">
              <a:avLst/>
            </a:prstGeom>
            <a:noFill/>
          </p:spPr>
          <p:txBody>
            <a:bodyPr wrap="none" rtlCol="0">
              <a:spAutoFit/>
            </a:bodyPr>
            <a:lstStyle/>
            <a:p>
              <a:r>
                <a:rPr lang="en-US" sz="2400"/>
                <a:t>collaborate</a:t>
              </a:r>
            </a:p>
          </p:txBody>
        </p:sp>
        <p:grpSp>
          <p:nvGrpSpPr>
            <p:cNvPr id="35" name="Group 34">
              <a:extLst>
                <a:ext uri="{FF2B5EF4-FFF2-40B4-BE49-F238E27FC236}">
                  <a16:creationId xmlns:a16="http://schemas.microsoft.com/office/drawing/2014/main" id="{AEA5AFE2-E5B7-15E3-294A-50D7A71C634B}"/>
                </a:ext>
              </a:extLst>
            </p:cNvPr>
            <p:cNvGrpSpPr/>
            <p:nvPr/>
          </p:nvGrpSpPr>
          <p:grpSpPr>
            <a:xfrm>
              <a:off x="3589257" y="1828558"/>
              <a:ext cx="298114" cy="302474"/>
              <a:chOff x="2248193" y="1939801"/>
              <a:chExt cx="298114" cy="302474"/>
            </a:xfrm>
          </p:grpSpPr>
          <p:sp>
            <p:nvSpPr>
              <p:cNvPr id="17" name="Oval 16">
                <a:extLst>
                  <a:ext uri="{FF2B5EF4-FFF2-40B4-BE49-F238E27FC236}">
                    <a16:creationId xmlns:a16="http://schemas.microsoft.com/office/drawing/2014/main" id="{C7294D14-5BD0-CCC0-D018-C40F060DEAE9}"/>
                  </a:ext>
                </a:extLst>
              </p:cNvPr>
              <p:cNvSpPr/>
              <p:nvPr/>
            </p:nvSpPr>
            <p:spPr>
              <a:xfrm>
                <a:off x="2289652" y="1968751"/>
                <a:ext cx="243722" cy="243722"/>
              </a:xfrm>
              <a:prstGeom prst="ellipse">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t>F</a:t>
                </a:r>
              </a:p>
            </p:txBody>
          </p:sp>
          <p:sp>
            <p:nvSpPr>
              <p:cNvPr id="23" name="Oval 22">
                <a:extLst>
                  <a:ext uri="{FF2B5EF4-FFF2-40B4-BE49-F238E27FC236}">
                    <a16:creationId xmlns:a16="http://schemas.microsoft.com/office/drawing/2014/main" id="{33DBB6ED-E5C0-1CEE-3293-504548D076A0}"/>
                  </a:ext>
                </a:extLst>
              </p:cNvPr>
              <p:cNvSpPr/>
              <p:nvPr/>
            </p:nvSpPr>
            <p:spPr>
              <a:xfrm>
                <a:off x="2248193" y="1939801"/>
                <a:ext cx="298114" cy="302474"/>
              </a:xfrm>
              <a:prstGeom prst="ellipse">
                <a:avLst/>
              </a:prstGeom>
              <a:solidFill>
                <a:srgbClr val="FFFFFF">
                  <a:alpha val="9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32" name="Group 31">
              <a:extLst>
                <a:ext uri="{FF2B5EF4-FFF2-40B4-BE49-F238E27FC236}">
                  <a16:creationId xmlns:a16="http://schemas.microsoft.com/office/drawing/2014/main" id="{B4F3902D-3867-488A-5260-1E90122D5DB2}"/>
                </a:ext>
              </a:extLst>
            </p:cNvPr>
            <p:cNvGrpSpPr/>
            <p:nvPr/>
          </p:nvGrpSpPr>
          <p:grpSpPr>
            <a:xfrm>
              <a:off x="2567316" y="2977455"/>
              <a:ext cx="638820" cy="594401"/>
              <a:chOff x="1295293" y="2645898"/>
              <a:chExt cx="795655" cy="740331"/>
            </a:xfrm>
          </p:grpSpPr>
          <p:sp>
            <p:nvSpPr>
              <p:cNvPr id="9" name="Oval 8">
                <a:extLst>
                  <a:ext uri="{FF2B5EF4-FFF2-40B4-BE49-F238E27FC236}">
                    <a16:creationId xmlns:a16="http://schemas.microsoft.com/office/drawing/2014/main" id="{B277D0E7-2612-8680-FF94-573BF07EB280}"/>
                  </a:ext>
                </a:extLst>
              </p:cNvPr>
              <p:cNvSpPr/>
              <p:nvPr/>
            </p:nvSpPr>
            <p:spPr>
              <a:xfrm>
                <a:off x="1362075" y="2660014"/>
                <a:ext cx="696579" cy="696579"/>
              </a:xfrm>
              <a:prstGeom prst="ellipse">
                <a:avLst/>
              </a:prstGeom>
              <a:solidFill>
                <a:srgbClr val="2D3E50"/>
              </a:solidFill>
              <a:ln>
                <a:solidFill>
                  <a:srgbClr val="0D141D"/>
                </a:solidFill>
              </a:ln>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US" sz="2000"/>
                  <a:t>FAI</a:t>
                </a:r>
                <a:endParaRPr lang="en-US" sz="1400"/>
              </a:p>
            </p:txBody>
          </p:sp>
          <p:sp>
            <p:nvSpPr>
              <p:cNvPr id="24" name="Oval 23">
                <a:extLst>
                  <a:ext uri="{FF2B5EF4-FFF2-40B4-BE49-F238E27FC236}">
                    <a16:creationId xmlns:a16="http://schemas.microsoft.com/office/drawing/2014/main" id="{C5801426-FAC8-165C-9652-46DA6F8A9517}"/>
                  </a:ext>
                </a:extLst>
              </p:cNvPr>
              <p:cNvSpPr/>
              <p:nvPr/>
            </p:nvSpPr>
            <p:spPr>
              <a:xfrm>
                <a:off x="1295293" y="2645898"/>
                <a:ext cx="795655" cy="740331"/>
              </a:xfrm>
              <a:prstGeom prst="ellipse">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600"/>
              </a:p>
            </p:txBody>
          </p:sp>
        </p:grpSp>
        <p:sp>
          <p:nvSpPr>
            <p:cNvPr id="8" name="Oval 7">
              <a:extLst>
                <a:ext uri="{FF2B5EF4-FFF2-40B4-BE49-F238E27FC236}">
                  <a16:creationId xmlns:a16="http://schemas.microsoft.com/office/drawing/2014/main" id="{E4E969E9-BACE-EB38-A8B7-395FD189221C}"/>
                </a:ext>
              </a:extLst>
            </p:cNvPr>
            <p:cNvSpPr/>
            <p:nvPr/>
          </p:nvSpPr>
          <p:spPr>
            <a:xfrm>
              <a:off x="1957614" y="3638443"/>
              <a:ext cx="833990" cy="83399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US" sz="2400"/>
                <a:t>FAIR</a:t>
              </a:r>
              <a:endParaRPr lang="en-US" sz="2800"/>
            </a:p>
          </p:txBody>
        </p:sp>
        <p:grpSp>
          <p:nvGrpSpPr>
            <p:cNvPr id="34" name="Group 33">
              <a:extLst>
                <a:ext uri="{FF2B5EF4-FFF2-40B4-BE49-F238E27FC236}">
                  <a16:creationId xmlns:a16="http://schemas.microsoft.com/office/drawing/2014/main" id="{4F81C970-AFC6-FDA3-E832-5B772BA06EB7}"/>
                </a:ext>
              </a:extLst>
            </p:cNvPr>
            <p:cNvGrpSpPr/>
            <p:nvPr/>
          </p:nvGrpSpPr>
          <p:grpSpPr>
            <a:xfrm>
              <a:off x="3138750" y="2338141"/>
              <a:ext cx="447518" cy="454065"/>
              <a:chOff x="1876537" y="2258467"/>
              <a:chExt cx="447518" cy="454065"/>
            </a:xfrm>
          </p:grpSpPr>
          <p:sp>
            <p:nvSpPr>
              <p:cNvPr id="10" name="Oval 9">
                <a:extLst>
                  <a:ext uri="{FF2B5EF4-FFF2-40B4-BE49-F238E27FC236}">
                    <a16:creationId xmlns:a16="http://schemas.microsoft.com/office/drawing/2014/main" id="{EBCE4612-5C6E-B06B-94BA-E7C361EF498A}"/>
                  </a:ext>
                </a:extLst>
              </p:cNvPr>
              <p:cNvSpPr/>
              <p:nvPr/>
            </p:nvSpPr>
            <p:spPr>
              <a:xfrm>
                <a:off x="1890374" y="2278880"/>
                <a:ext cx="413272" cy="413272"/>
              </a:xfrm>
              <a:prstGeom prst="ellipse">
                <a:avLst/>
              </a:prstGeom>
              <a:solidFill>
                <a:srgbClr val="2D3E50"/>
              </a:solidFill>
              <a:ln>
                <a:noFill/>
              </a:ln>
            </p:spPr>
            <p:style>
              <a:lnRef idx="2">
                <a:schemeClr val="accent3">
                  <a:shade val="15000"/>
                </a:schemeClr>
              </a:lnRef>
              <a:fillRef idx="1">
                <a:schemeClr val="accent3"/>
              </a:fillRef>
              <a:effectRef idx="0">
                <a:schemeClr val="accent3"/>
              </a:effectRef>
              <a:fontRef idx="minor">
                <a:schemeClr val="lt1"/>
              </a:fontRef>
            </p:style>
            <p:txBody>
              <a:bodyPr lIns="0" tIns="0" rIns="0" bIns="0" rtlCol="0" anchor="ctr"/>
              <a:lstStyle/>
              <a:p>
                <a:pPr algn="ctr"/>
                <a:r>
                  <a:rPr lang="en-US"/>
                  <a:t>FA</a:t>
                </a:r>
              </a:p>
            </p:txBody>
          </p:sp>
          <p:sp>
            <p:nvSpPr>
              <p:cNvPr id="25" name="Oval 24">
                <a:extLst>
                  <a:ext uri="{FF2B5EF4-FFF2-40B4-BE49-F238E27FC236}">
                    <a16:creationId xmlns:a16="http://schemas.microsoft.com/office/drawing/2014/main" id="{13F4ED4A-1AAF-24B7-4067-2768B768DC0D}"/>
                  </a:ext>
                </a:extLst>
              </p:cNvPr>
              <p:cNvSpPr/>
              <p:nvPr/>
            </p:nvSpPr>
            <p:spPr>
              <a:xfrm>
                <a:off x="1876537" y="2258467"/>
                <a:ext cx="447518" cy="454065"/>
              </a:xfrm>
              <a:prstGeom prst="ellipse">
                <a:avLst/>
              </a:prstGeom>
              <a:solidFill>
                <a:srgbClr val="FFFFFF">
                  <a:alpha val="8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8" name="Rectangle 27">
              <a:extLst>
                <a:ext uri="{FF2B5EF4-FFF2-40B4-BE49-F238E27FC236}">
                  <a16:creationId xmlns:a16="http://schemas.microsoft.com/office/drawing/2014/main" id="{625DF421-754E-9E7A-45DA-6F866C3EC2FC}"/>
                </a:ext>
              </a:extLst>
            </p:cNvPr>
            <p:cNvSpPr/>
            <p:nvPr/>
          </p:nvSpPr>
          <p:spPr>
            <a:xfrm>
              <a:off x="5606881" y="2121877"/>
              <a:ext cx="3226261" cy="1325561"/>
            </a:xfrm>
            <a:prstGeom prst="rect">
              <a:avLst/>
            </a:prstGeom>
            <a:solidFill>
              <a:srgbClr val="FFFFFF">
                <a:alpha val="6509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7" name="Content Placeholder 5">
            <a:extLst>
              <a:ext uri="{FF2B5EF4-FFF2-40B4-BE49-F238E27FC236}">
                <a16:creationId xmlns:a16="http://schemas.microsoft.com/office/drawing/2014/main" id="{47F7BC4C-FE0A-92BF-77F4-07C57A255ADE}"/>
              </a:ext>
            </a:extLst>
          </p:cNvPr>
          <p:cNvSpPr>
            <a:spLocks noGrp="1"/>
          </p:cNvSpPr>
          <p:nvPr>
            <p:ph idx="1"/>
          </p:nvPr>
        </p:nvSpPr>
        <p:spPr>
          <a:xfrm>
            <a:off x="838200" y="5748672"/>
            <a:ext cx="10515600" cy="601663"/>
          </a:xfrm>
        </p:spPr>
        <p:txBody>
          <a:bodyPr/>
          <a:lstStyle/>
          <a:p>
            <a:pPr marL="0" indent="0" algn="ctr">
              <a:buNone/>
            </a:pPr>
            <a:r>
              <a:rPr lang="en-US"/>
              <a:t>Our approach supports the real-world process towards FAIR</a:t>
            </a:r>
            <a:endParaRPr lang="en-DE"/>
          </a:p>
        </p:txBody>
      </p:sp>
      <p:sp>
        <p:nvSpPr>
          <p:cNvPr id="4" name="Foliennummernplatzhalter 8">
            <a:extLst>
              <a:ext uri="{FF2B5EF4-FFF2-40B4-BE49-F238E27FC236}">
                <a16:creationId xmlns:a16="http://schemas.microsoft.com/office/drawing/2014/main" id="{B507725A-896C-8D14-8E00-6DC6F2EF2D5F}"/>
              </a:ext>
            </a:extLst>
          </p:cNvPr>
          <p:cNvSpPr>
            <a:spLocks noGrp="1"/>
          </p:cNvSpPr>
          <p:nvPr>
            <p:ph type="sldNum" sz="quarter" idx="12"/>
          </p:nvPr>
        </p:nvSpPr>
        <p:spPr>
          <a:xfrm>
            <a:off x="8610600" y="6356350"/>
            <a:ext cx="2743200" cy="365125"/>
          </a:xfrm>
        </p:spPr>
        <p:txBody>
          <a:bodyPr/>
          <a:lstStyle/>
          <a:p>
            <a:fld id="{0BC9728D-601D-4750-A7D4-1F9C7A4BF5DD}" type="slidenum">
              <a:rPr lang="en-US" smtClean="0"/>
              <a:t>31</a:t>
            </a:fld>
            <a:endParaRPr lang="en-US"/>
          </a:p>
        </p:txBody>
      </p:sp>
      <p:pic>
        <p:nvPicPr>
          <p:cNvPr id="29" name="Picture 4" descr="Git logo ⋆ Free Vectors, Logos, Icons and Photos Downloads">
            <a:extLst>
              <a:ext uri="{FF2B5EF4-FFF2-40B4-BE49-F238E27FC236}">
                <a16:creationId xmlns:a16="http://schemas.microsoft.com/office/drawing/2014/main" id="{5738D987-7FBE-A3ED-B7A1-D992DDF20C75}"/>
              </a:ext>
            </a:extLst>
          </p:cNvPr>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t="26696" b="26471"/>
          <a:stretch/>
        </p:blipFill>
        <p:spPr bwMode="auto">
          <a:xfrm>
            <a:off x="4877891" y="5226755"/>
            <a:ext cx="857810" cy="40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29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83FA4325-F01B-41EB-B863-421B8EA2E159}"/>
              </a:ext>
            </a:extLst>
          </p:cNvPr>
          <p:cNvGrpSpPr/>
          <p:nvPr/>
        </p:nvGrpSpPr>
        <p:grpSpPr>
          <a:xfrm>
            <a:off x="6097454" y="2043778"/>
            <a:ext cx="3557380" cy="1780359"/>
            <a:chOff x="8394182" y="1775012"/>
            <a:chExt cx="3557380" cy="1780359"/>
          </a:xfrm>
        </p:grpSpPr>
        <p:sp>
          <p:nvSpPr>
            <p:cNvPr id="40" name="Oval 39">
              <a:extLst>
                <a:ext uri="{FF2B5EF4-FFF2-40B4-BE49-F238E27FC236}">
                  <a16:creationId xmlns:a16="http://schemas.microsoft.com/office/drawing/2014/main" id="{9697E4E2-F6F7-4BD4-ADE6-CF974C851951}"/>
                </a:ext>
              </a:extLst>
            </p:cNvPr>
            <p:cNvSpPr/>
            <p:nvPr/>
          </p:nvSpPr>
          <p:spPr>
            <a:xfrm>
              <a:off x="8394182" y="1775012"/>
              <a:ext cx="1685365" cy="1685365"/>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1" name="Picture 40">
              <a:extLst>
                <a:ext uri="{FF2B5EF4-FFF2-40B4-BE49-F238E27FC236}">
                  <a16:creationId xmlns:a16="http://schemas.microsoft.com/office/drawing/2014/main" id="{B284F59D-FA68-4B2E-978C-34EA00C58848}"/>
                </a:ext>
              </a:extLst>
            </p:cNvPr>
            <p:cNvPicPr>
              <a:picLocks noChangeAspect="1"/>
            </p:cNvPicPr>
            <p:nvPr/>
          </p:nvPicPr>
          <p:blipFill rotWithShape="1">
            <a:blip r:embed="rId2"/>
            <a:srcRect l="70294" t="23908" r="13709" b="26438"/>
            <a:stretch/>
          </p:blipFill>
          <p:spPr>
            <a:xfrm>
              <a:off x="9385212" y="3019548"/>
              <a:ext cx="535889" cy="535823"/>
            </a:xfrm>
            <a:prstGeom prst="ellipse">
              <a:avLst/>
            </a:prstGeom>
          </p:spPr>
        </p:pic>
        <p:sp>
          <p:nvSpPr>
            <p:cNvPr id="42" name="TextBox 41">
              <a:extLst>
                <a:ext uri="{FF2B5EF4-FFF2-40B4-BE49-F238E27FC236}">
                  <a16:creationId xmlns:a16="http://schemas.microsoft.com/office/drawing/2014/main" id="{C01A2B5B-15A3-41B9-80C8-0AC41981C88B}"/>
                </a:ext>
              </a:extLst>
            </p:cNvPr>
            <p:cNvSpPr txBox="1"/>
            <p:nvPr/>
          </p:nvSpPr>
          <p:spPr>
            <a:xfrm>
              <a:off x="8452739" y="2163916"/>
              <a:ext cx="1580626" cy="461665"/>
            </a:xfrm>
            <a:prstGeom prst="rect">
              <a:avLst/>
            </a:prstGeom>
            <a:noFill/>
          </p:spPr>
          <p:txBody>
            <a:bodyPr wrap="none" rtlCol="0">
              <a:spAutoFit/>
            </a:bodyPr>
            <a:lstStyle/>
            <a:p>
              <a:r>
                <a:rPr lang="en-US" sz="2400">
                  <a:solidFill>
                    <a:schemeClr val="tx2"/>
                  </a:solidFill>
                </a:rPr>
                <a:t>DataPLANT</a:t>
              </a:r>
            </a:p>
          </p:txBody>
        </p:sp>
        <p:grpSp>
          <p:nvGrpSpPr>
            <p:cNvPr id="43" name="Group 42">
              <a:extLst>
                <a:ext uri="{FF2B5EF4-FFF2-40B4-BE49-F238E27FC236}">
                  <a16:creationId xmlns:a16="http://schemas.microsoft.com/office/drawing/2014/main" id="{CECBDDDD-5905-4BE2-9077-1BB7B9EC07EA}"/>
                </a:ext>
              </a:extLst>
            </p:cNvPr>
            <p:cNvGrpSpPr/>
            <p:nvPr/>
          </p:nvGrpSpPr>
          <p:grpSpPr>
            <a:xfrm flipH="1">
              <a:off x="10697064" y="2088776"/>
              <a:ext cx="1254498" cy="845812"/>
              <a:chOff x="6588827" y="562265"/>
              <a:chExt cx="1727860" cy="1164963"/>
            </a:xfrm>
            <a:solidFill>
              <a:schemeClr val="accent1"/>
            </a:solidFill>
          </p:grpSpPr>
          <p:pic>
            <p:nvPicPr>
              <p:cNvPr id="52" name="Graphic 51" descr="User">
                <a:extLst>
                  <a:ext uri="{FF2B5EF4-FFF2-40B4-BE49-F238E27FC236}">
                    <a16:creationId xmlns:a16="http://schemas.microsoft.com/office/drawing/2014/main" id="{53D058DB-CBE0-47CD-9589-7A0773A6DF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2287" y="562265"/>
                <a:ext cx="914400" cy="914400"/>
              </a:xfrm>
              <a:prstGeom prst="rect">
                <a:avLst/>
              </a:prstGeom>
            </p:spPr>
          </p:pic>
          <p:pic>
            <p:nvPicPr>
              <p:cNvPr id="56" name="Graphic 55" descr="Scientist">
                <a:extLst>
                  <a:ext uri="{FF2B5EF4-FFF2-40B4-BE49-F238E27FC236}">
                    <a16:creationId xmlns:a16="http://schemas.microsoft.com/office/drawing/2014/main" id="{D4050BBE-5ADF-4CFF-A93A-A8F398FFDB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88827" y="563853"/>
                <a:ext cx="914400" cy="914400"/>
              </a:xfrm>
              <a:prstGeom prst="rect">
                <a:avLst/>
              </a:prstGeom>
            </p:spPr>
          </p:pic>
          <p:pic>
            <p:nvPicPr>
              <p:cNvPr id="57" name="Graphic 56" descr="User">
                <a:extLst>
                  <a:ext uri="{FF2B5EF4-FFF2-40B4-BE49-F238E27FC236}">
                    <a16:creationId xmlns:a16="http://schemas.microsoft.com/office/drawing/2014/main" id="{EB0A198A-CD74-4961-85D1-353D0D93A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1009" y="726047"/>
                <a:ext cx="1001181" cy="1001181"/>
              </a:xfrm>
              <a:prstGeom prst="rect">
                <a:avLst/>
              </a:prstGeom>
            </p:spPr>
          </p:pic>
        </p:grpSp>
        <p:grpSp>
          <p:nvGrpSpPr>
            <p:cNvPr id="44" name="Group 43">
              <a:extLst>
                <a:ext uri="{FF2B5EF4-FFF2-40B4-BE49-F238E27FC236}">
                  <a16:creationId xmlns:a16="http://schemas.microsoft.com/office/drawing/2014/main" id="{193104AF-974E-4383-BF12-926F608D0545}"/>
                </a:ext>
              </a:extLst>
            </p:cNvPr>
            <p:cNvGrpSpPr/>
            <p:nvPr/>
          </p:nvGrpSpPr>
          <p:grpSpPr>
            <a:xfrm>
              <a:off x="9903156" y="2226201"/>
              <a:ext cx="827108" cy="576488"/>
              <a:chOff x="3031629" y="3474984"/>
              <a:chExt cx="827108" cy="576488"/>
            </a:xfrm>
          </p:grpSpPr>
          <p:sp>
            <p:nvSpPr>
              <p:cNvPr id="45" name="Arrow: Right 44">
                <a:extLst>
                  <a:ext uri="{FF2B5EF4-FFF2-40B4-BE49-F238E27FC236}">
                    <a16:creationId xmlns:a16="http://schemas.microsoft.com/office/drawing/2014/main" id="{2890BB4E-1769-4672-B0A3-280F942026BB}"/>
                  </a:ext>
                </a:extLst>
              </p:cNvPr>
              <p:cNvSpPr/>
              <p:nvPr/>
            </p:nvSpPr>
            <p:spPr>
              <a:xfrm>
                <a:off x="3245217" y="3474984"/>
                <a:ext cx="613520" cy="303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817B37ED-BF53-4F6E-94A2-601F5764BC6C}"/>
                  </a:ext>
                </a:extLst>
              </p:cNvPr>
              <p:cNvSpPr/>
              <p:nvPr/>
            </p:nvSpPr>
            <p:spPr>
              <a:xfrm rot="10800000">
                <a:off x="3031629" y="3747579"/>
                <a:ext cx="613520" cy="303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D0866C71-7029-4429-8641-141C1BBA241A}"/>
              </a:ext>
            </a:extLst>
          </p:cNvPr>
          <p:cNvGrpSpPr/>
          <p:nvPr/>
        </p:nvGrpSpPr>
        <p:grpSpPr>
          <a:xfrm>
            <a:off x="6569956" y="2929068"/>
            <a:ext cx="419539" cy="573237"/>
            <a:chOff x="7963970" y="3318526"/>
            <a:chExt cx="727041" cy="993393"/>
          </a:xfrm>
        </p:grpSpPr>
        <p:sp>
          <p:nvSpPr>
            <p:cNvPr id="38" name="Freeform: Shape 37">
              <a:extLst>
                <a:ext uri="{FF2B5EF4-FFF2-40B4-BE49-F238E27FC236}">
                  <a16:creationId xmlns:a16="http://schemas.microsoft.com/office/drawing/2014/main" id="{A1E3DE37-9EE9-4C1C-A854-21F1D8110629}"/>
                </a:ext>
              </a:extLst>
            </p:cNvPr>
            <p:cNvSpPr/>
            <p:nvPr/>
          </p:nvSpPr>
          <p:spPr>
            <a:xfrm>
              <a:off x="7963970" y="3318526"/>
              <a:ext cx="623372" cy="852025"/>
            </a:xfrm>
            <a:custGeom>
              <a:avLst/>
              <a:gdLst>
                <a:gd name="connsiteX0" fmla="*/ 92189 w 1104155"/>
                <a:gd name="connsiteY0" fmla="*/ 615469 h 1257794"/>
                <a:gd name="connsiteX1" fmla="*/ 92339 w 1104155"/>
                <a:gd name="connsiteY1" fmla="*/ 612048 h 1257794"/>
                <a:gd name="connsiteX2" fmla="*/ 92189 w 1104155"/>
                <a:gd name="connsiteY2" fmla="*/ 612048 h 1257794"/>
                <a:gd name="connsiteX3" fmla="*/ 92189 w 1104155"/>
                <a:gd name="connsiteY3" fmla="*/ 407975 h 1257794"/>
                <a:gd name="connsiteX4" fmla="*/ 552078 w 1104155"/>
                <a:gd name="connsiteY4" fmla="*/ 525321 h 1257794"/>
                <a:gd name="connsiteX5" fmla="*/ 1012720 w 1104155"/>
                <a:gd name="connsiteY5" fmla="*/ 407462 h 1257794"/>
                <a:gd name="connsiteX6" fmla="*/ 1012720 w 1104155"/>
                <a:gd name="connsiteY6" fmla="*/ 612048 h 1257794"/>
                <a:gd name="connsiteX7" fmla="*/ 1012569 w 1104155"/>
                <a:gd name="connsiteY7" fmla="*/ 612048 h 1257794"/>
                <a:gd name="connsiteX8" fmla="*/ 1012720 w 1104155"/>
                <a:gd name="connsiteY8" fmla="*/ 615469 h 1257794"/>
                <a:gd name="connsiteX9" fmla="*/ 1012117 w 1104155"/>
                <a:gd name="connsiteY9" fmla="*/ 623338 h 1257794"/>
                <a:gd name="connsiteX10" fmla="*/ 1104155 w 1104155"/>
                <a:gd name="connsiteY10" fmla="*/ 623338 h 1257794"/>
                <a:gd name="connsiteX11" fmla="*/ 1104155 w 1104155"/>
                <a:gd name="connsiteY11" fmla="*/ 259325 h 1257794"/>
                <a:gd name="connsiteX12" fmla="*/ 1104155 w 1104155"/>
                <a:gd name="connsiteY12" fmla="*/ 259325 h 1257794"/>
                <a:gd name="connsiteX13" fmla="*/ 552078 w 1104155"/>
                <a:gd name="connsiteY13" fmla="*/ 0 h 1257794"/>
                <a:gd name="connsiteX14" fmla="*/ 0 w 1104155"/>
                <a:gd name="connsiteY14" fmla="*/ 262746 h 1257794"/>
                <a:gd name="connsiteX15" fmla="*/ 0 w 1104155"/>
                <a:gd name="connsiteY15" fmla="*/ 995049 h 1257794"/>
                <a:gd name="connsiteX16" fmla="*/ 0 w 1104155"/>
                <a:gd name="connsiteY16" fmla="*/ 995049 h 1257794"/>
                <a:gd name="connsiteX17" fmla="*/ 0 w 1104155"/>
                <a:gd name="connsiteY17" fmla="*/ 995220 h 1257794"/>
                <a:gd name="connsiteX18" fmla="*/ 552078 w 1104155"/>
                <a:gd name="connsiteY18" fmla="*/ 1257795 h 1257794"/>
                <a:gd name="connsiteX19" fmla="*/ 555392 w 1104155"/>
                <a:gd name="connsiteY19" fmla="*/ 1257795 h 1257794"/>
                <a:gd name="connsiteX20" fmla="*/ 555392 w 1104155"/>
                <a:gd name="connsiteY20" fmla="*/ 1153107 h 1257794"/>
                <a:gd name="connsiteX21" fmla="*/ 552379 w 1104155"/>
                <a:gd name="connsiteY21" fmla="*/ 1153107 h 1257794"/>
                <a:gd name="connsiteX22" fmla="*/ 92038 w 1104155"/>
                <a:gd name="connsiteY22" fmla="*/ 995049 h 1257794"/>
                <a:gd name="connsiteX23" fmla="*/ 92189 w 1104155"/>
                <a:gd name="connsiteY23" fmla="*/ 991627 h 1257794"/>
                <a:gd name="connsiteX24" fmla="*/ 92038 w 1104155"/>
                <a:gd name="connsiteY24" fmla="*/ 991627 h 1257794"/>
                <a:gd name="connsiteX25" fmla="*/ 92038 w 1104155"/>
                <a:gd name="connsiteY25" fmla="*/ 760869 h 1257794"/>
                <a:gd name="connsiteX26" fmla="*/ 551927 w 1104155"/>
                <a:gd name="connsiteY26" fmla="*/ 878215 h 1257794"/>
                <a:gd name="connsiteX27" fmla="*/ 555241 w 1104155"/>
                <a:gd name="connsiteY27" fmla="*/ 878215 h 1257794"/>
                <a:gd name="connsiteX28" fmla="*/ 555241 w 1104155"/>
                <a:gd name="connsiteY28" fmla="*/ 773527 h 1257794"/>
                <a:gd name="connsiteX29" fmla="*/ 552228 w 1104155"/>
                <a:gd name="connsiteY29" fmla="*/ 773527 h 1257794"/>
                <a:gd name="connsiteX30" fmla="*/ 92189 w 1104155"/>
                <a:gd name="connsiteY30" fmla="*/ 615469 h 1257794"/>
                <a:gd name="connsiteX31" fmla="*/ 552379 w 1104155"/>
                <a:gd name="connsiteY31" fmla="*/ 104517 h 1257794"/>
                <a:gd name="connsiteX32" fmla="*/ 1012720 w 1104155"/>
                <a:gd name="connsiteY32" fmla="*/ 262575 h 1257794"/>
                <a:gd name="connsiteX33" fmla="*/ 552379 w 1104155"/>
                <a:gd name="connsiteY33" fmla="*/ 420633 h 1257794"/>
                <a:gd name="connsiteX34" fmla="*/ 92189 w 1104155"/>
                <a:gd name="connsiteY34" fmla="*/ 262575 h 1257794"/>
                <a:gd name="connsiteX35" fmla="*/ 552379 w 1104155"/>
                <a:gd name="connsiteY35" fmla="*/ 104517 h 1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4155" h="1257794">
                  <a:moveTo>
                    <a:pt x="92189" y="615469"/>
                  </a:moveTo>
                  <a:cubicBezTo>
                    <a:pt x="92189" y="614272"/>
                    <a:pt x="92189" y="613245"/>
                    <a:pt x="92339" y="612048"/>
                  </a:cubicBezTo>
                  <a:lnTo>
                    <a:pt x="92189" y="612048"/>
                  </a:lnTo>
                  <a:lnTo>
                    <a:pt x="92189" y="407975"/>
                  </a:lnTo>
                  <a:cubicBezTo>
                    <a:pt x="191156" y="478622"/>
                    <a:pt x="360169" y="525321"/>
                    <a:pt x="552078" y="525321"/>
                  </a:cubicBezTo>
                  <a:cubicBezTo>
                    <a:pt x="744439" y="525321"/>
                    <a:pt x="913903" y="478451"/>
                    <a:pt x="1012720" y="407462"/>
                  </a:cubicBezTo>
                  <a:lnTo>
                    <a:pt x="1012720" y="612048"/>
                  </a:lnTo>
                  <a:lnTo>
                    <a:pt x="1012569" y="612048"/>
                  </a:lnTo>
                  <a:cubicBezTo>
                    <a:pt x="1012569" y="613245"/>
                    <a:pt x="1012720" y="614272"/>
                    <a:pt x="1012720" y="615469"/>
                  </a:cubicBezTo>
                  <a:cubicBezTo>
                    <a:pt x="1012720" y="618035"/>
                    <a:pt x="1012569" y="620772"/>
                    <a:pt x="1012117" y="623338"/>
                  </a:cubicBezTo>
                  <a:lnTo>
                    <a:pt x="1104155" y="623338"/>
                  </a:lnTo>
                  <a:lnTo>
                    <a:pt x="1104155" y="259325"/>
                  </a:lnTo>
                  <a:lnTo>
                    <a:pt x="1104155" y="259325"/>
                  </a:lnTo>
                  <a:cubicBezTo>
                    <a:pt x="1100389" y="115807"/>
                    <a:pt x="854704" y="0"/>
                    <a:pt x="552078" y="0"/>
                  </a:cubicBezTo>
                  <a:cubicBezTo>
                    <a:pt x="247192" y="0"/>
                    <a:pt x="0" y="117688"/>
                    <a:pt x="0" y="262746"/>
                  </a:cubicBezTo>
                  <a:lnTo>
                    <a:pt x="0" y="995049"/>
                  </a:lnTo>
                  <a:lnTo>
                    <a:pt x="0" y="995049"/>
                  </a:lnTo>
                  <a:cubicBezTo>
                    <a:pt x="0" y="995049"/>
                    <a:pt x="0" y="995049"/>
                    <a:pt x="0" y="995220"/>
                  </a:cubicBezTo>
                  <a:cubicBezTo>
                    <a:pt x="0" y="1140277"/>
                    <a:pt x="247192" y="1257795"/>
                    <a:pt x="552078" y="1257795"/>
                  </a:cubicBezTo>
                  <a:cubicBezTo>
                    <a:pt x="553132" y="1257795"/>
                    <a:pt x="554337" y="1257795"/>
                    <a:pt x="555392" y="1257795"/>
                  </a:cubicBezTo>
                  <a:lnTo>
                    <a:pt x="555392" y="1153107"/>
                  </a:lnTo>
                  <a:cubicBezTo>
                    <a:pt x="554337" y="1153107"/>
                    <a:pt x="553433" y="1153107"/>
                    <a:pt x="552379" y="1153107"/>
                  </a:cubicBezTo>
                  <a:cubicBezTo>
                    <a:pt x="298107" y="1153107"/>
                    <a:pt x="92038" y="1082288"/>
                    <a:pt x="92038" y="995049"/>
                  </a:cubicBezTo>
                  <a:cubicBezTo>
                    <a:pt x="92038" y="993851"/>
                    <a:pt x="92038" y="992825"/>
                    <a:pt x="92189" y="991627"/>
                  </a:cubicBezTo>
                  <a:lnTo>
                    <a:pt x="92038" y="991627"/>
                  </a:lnTo>
                  <a:lnTo>
                    <a:pt x="92038" y="760869"/>
                  </a:lnTo>
                  <a:cubicBezTo>
                    <a:pt x="191005" y="831516"/>
                    <a:pt x="360018" y="878215"/>
                    <a:pt x="551927" y="878215"/>
                  </a:cubicBezTo>
                  <a:cubicBezTo>
                    <a:pt x="552981" y="878215"/>
                    <a:pt x="554187" y="878215"/>
                    <a:pt x="555241" y="878215"/>
                  </a:cubicBezTo>
                  <a:lnTo>
                    <a:pt x="555241" y="773527"/>
                  </a:lnTo>
                  <a:cubicBezTo>
                    <a:pt x="554187" y="773527"/>
                    <a:pt x="553283" y="773527"/>
                    <a:pt x="552228" y="773527"/>
                  </a:cubicBezTo>
                  <a:cubicBezTo>
                    <a:pt x="298258" y="773356"/>
                    <a:pt x="92189" y="702709"/>
                    <a:pt x="92189" y="615469"/>
                  </a:cubicBezTo>
                  <a:close/>
                  <a:moveTo>
                    <a:pt x="552379" y="104517"/>
                  </a:moveTo>
                  <a:cubicBezTo>
                    <a:pt x="806651" y="104517"/>
                    <a:pt x="1012720" y="175335"/>
                    <a:pt x="1012720" y="262575"/>
                  </a:cubicBezTo>
                  <a:cubicBezTo>
                    <a:pt x="1012720" y="349815"/>
                    <a:pt x="806651" y="420633"/>
                    <a:pt x="552379" y="420633"/>
                  </a:cubicBezTo>
                  <a:cubicBezTo>
                    <a:pt x="298258" y="420633"/>
                    <a:pt x="92189" y="349815"/>
                    <a:pt x="92189" y="262575"/>
                  </a:cubicBezTo>
                  <a:cubicBezTo>
                    <a:pt x="92189" y="175335"/>
                    <a:pt x="298258" y="104517"/>
                    <a:pt x="552379" y="10451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49E797DB-C8A5-47BE-BD94-49F828BA2498}"/>
                </a:ext>
              </a:extLst>
            </p:cNvPr>
            <p:cNvSpPr/>
            <p:nvPr/>
          </p:nvSpPr>
          <p:spPr>
            <a:xfrm>
              <a:off x="8299129" y="3776810"/>
              <a:ext cx="391882" cy="535109"/>
            </a:xfrm>
            <a:custGeom>
              <a:avLst/>
              <a:gdLst>
                <a:gd name="connsiteX0" fmla="*/ 694127 w 694126"/>
                <a:gd name="connsiteY0" fmla="*/ 168493 h 789949"/>
                <a:gd name="connsiteX1" fmla="*/ 347063 w 694126"/>
                <a:gd name="connsiteY1" fmla="*/ 0 h 789949"/>
                <a:gd name="connsiteX2" fmla="*/ 0 w 694126"/>
                <a:gd name="connsiteY2" fmla="*/ 168493 h 789949"/>
                <a:gd name="connsiteX3" fmla="*/ 0 w 694126"/>
                <a:gd name="connsiteY3" fmla="*/ 168493 h 789949"/>
                <a:gd name="connsiteX4" fmla="*/ 0 w 694126"/>
                <a:gd name="connsiteY4" fmla="*/ 620430 h 789949"/>
                <a:gd name="connsiteX5" fmla="*/ 347063 w 694126"/>
                <a:gd name="connsiteY5" fmla="*/ 789949 h 789949"/>
                <a:gd name="connsiteX6" fmla="*/ 694127 w 694126"/>
                <a:gd name="connsiteY6" fmla="*/ 620430 h 789949"/>
                <a:gd name="connsiteX7" fmla="*/ 694127 w 694126"/>
                <a:gd name="connsiteY7" fmla="*/ 168493 h 789949"/>
                <a:gd name="connsiteX8" fmla="*/ 694127 w 694126"/>
                <a:gd name="connsiteY8" fmla="*/ 168493 h 789949"/>
                <a:gd name="connsiteX9" fmla="*/ 593804 w 694126"/>
                <a:gd name="connsiteY9" fmla="*/ 620430 h 789949"/>
                <a:gd name="connsiteX10" fmla="*/ 593804 w 694126"/>
                <a:gd name="connsiteY10" fmla="*/ 620430 h 789949"/>
                <a:gd name="connsiteX11" fmla="*/ 346160 w 694126"/>
                <a:gd name="connsiteY11" fmla="*/ 674998 h 789949"/>
                <a:gd name="connsiteX12" fmla="*/ 98515 w 694126"/>
                <a:gd name="connsiteY12" fmla="*/ 620430 h 789949"/>
                <a:gd name="connsiteX13" fmla="*/ 98515 w 694126"/>
                <a:gd name="connsiteY13" fmla="*/ 620430 h 789949"/>
                <a:gd name="connsiteX14" fmla="*/ 98515 w 694126"/>
                <a:gd name="connsiteY14" fmla="*/ 529427 h 789949"/>
                <a:gd name="connsiteX15" fmla="*/ 347063 w 694126"/>
                <a:gd name="connsiteY15" fmla="*/ 580744 h 789949"/>
                <a:gd name="connsiteX16" fmla="*/ 593804 w 694126"/>
                <a:gd name="connsiteY16" fmla="*/ 530453 h 789949"/>
                <a:gd name="connsiteX17" fmla="*/ 593804 w 694126"/>
                <a:gd name="connsiteY17" fmla="*/ 620430 h 789949"/>
                <a:gd name="connsiteX18" fmla="*/ 593804 w 694126"/>
                <a:gd name="connsiteY18" fmla="*/ 411054 h 789949"/>
                <a:gd name="connsiteX19" fmla="*/ 593804 w 694126"/>
                <a:gd name="connsiteY19" fmla="*/ 411054 h 789949"/>
                <a:gd name="connsiteX20" fmla="*/ 346160 w 694126"/>
                <a:gd name="connsiteY20" fmla="*/ 465622 h 789949"/>
                <a:gd name="connsiteX21" fmla="*/ 98515 w 694126"/>
                <a:gd name="connsiteY21" fmla="*/ 411054 h 789949"/>
                <a:gd name="connsiteX22" fmla="*/ 98515 w 694126"/>
                <a:gd name="connsiteY22" fmla="*/ 411054 h 789949"/>
                <a:gd name="connsiteX23" fmla="*/ 98515 w 694126"/>
                <a:gd name="connsiteY23" fmla="*/ 287721 h 789949"/>
                <a:gd name="connsiteX24" fmla="*/ 347063 w 694126"/>
                <a:gd name="connsiteY24" fmla="*/ 339038 h 789949"/>
                <a:gd name="connsiteX25" fmla="*/ 593804 w 694126"/>
                <a:gd name="connsiteY25" fmla="*/ 288747 h 789949"/>
                <a:gd name="connsiteX26" fmla="*/ 593804 w 694126"/>
                <a:gd name="connsiteY26" fmla="*/ 411054 h 789949"/>
                <a:gd name="connsiteX27" fmla="*/ 346160 w 694126"/>
                <a:gd name="connsiteY27" fmla="*/ 224087 h 789949"/>
                <a:gd name="connsiteX28" fmla="*/ 98515 w 694126"/>
                <a:gd name="connsiteY28" fmla="*/ 168493 h 789949"/>
                <a:gd name="connsiteX29" fmla="*/ 346160 w 694126"/>
                <a:gd name="connsiteY29" fmla="*/ 112899 h 789949"/>
                <a:gd name="connsiteX30" fmla="*/ 593804 w 694126"/>
                <a:gd name="connsiteY30" fmla="*/ 168493 h 789949"/>
                <a:gd name="connsiteX31" fmla="*/ 346160 w 694126"/>
                <a:gd name="connsiteY31" fmla="*/ 224087 h 7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4126" h="789949">
                  <a:moveTo>
                    <a:pt x="694127" y="168493"/>
                  </a:moveTo>
                  <a:cubicBezTo>
                    <a:pt x="692921" y="75266"/>
                    <a:pt x="538069" y="0"/>
                    <a:pt x="347063" y="0"/>
                  </a:cubicBezTo>
                  <a:cubicBezTo>
                    <a:pt x="156058" y="0"/>
                    <a:pt x="1205" y="75266"/>
                    <a:pt x="0" y="168493"/>
                  </a:cubicBezTo>
                  <a:lnTo>
                    <a:pt x="0" y="168493"/>
                  </a:lnTo>
                  <a:lnTo>
                    <a:pt x="0" y="620430"/>
                  </a:lnTo>
                  <a:cubicBezTo>
                    <a:pt x="0" y="713999"/>
                    <a:pt x="155305" y="789949"/>
                    <a:pt x="347063" y="789949"/>
                  </a:cubicBezTo>
                  <a:cubicBezTo>
                    <a:pt x="538671" y="789949"/>
                    <a:pt x="694127" y="713999"/>
                    <a:pt x="694127" y="620430"/>
                  </a:cubicBezTo>
                  <a:lnTo>
                    <a:pt x="694127" y="168493"/>
                  </a:lnTo>
                  <a:lnTo>
                    <a:pt x="694127" y="168493"/>
                  </a:lnTo>
                  <a:close/>
                  <a:moveTo>
                    <a:pt x="593804" y="620430"/>
                  </a:moveTo>
                  <a:lnTo>
                    <a:pt x="593804" y="620430"/>
                  </a:lnTo>
                  <a:cubicBezTo>
                    <a:pt x="591243" y="650707"/>
                    <a:pt x="481430" y="674998"/>
                    <a:pt x="346160" y="674998"/>
                  </a:cubicBezTo>
                  <a:cubicBezTo>
                    <a:pt x="210889" y="674998"/>
                    <a:pt x="101076" y="650707"/>
                    <a:pt x="98515" y="620430"/>
                  </a:cubicBezTo>
                  <a:lnTo>
                    <a:pt x="98515" y="620430"/>
                  </a:lnTo>
                  <a:lnTo>
                    <a:pt x="98515" y="529427"/>
                  </a:lnTo>
                  <a:cubicBezTo>
                    <a:pt x="161481" y="561073"/>
                    <a:pt x="249602" y="580744"/>
                    <a:pt x="347063" y="580744"/>
                  </a:cubicBezTo>
                  <a:cubicBezTo>
                    <a:pt x="443620" y="580744"/>
                    <a:pt x="530838" y="561415"/>
                    <a:pt x="593804" y="530453"/>
                  </a:cubicBezTo>
                  <a:lnTo>
                    <a:pt x="593804" y="620430"/>
                  </a:lnTo>
                  <a:close/>
                  <a:moveTo>
                    <a:pt x="593804" y="411054"/>
                  </a:moveTo>
                  <a:lnTo>
                    <a:pt x="593804" y="411054"/>
                  </a:lnTo>
                  <a:cubicBezTo>
                    <a:pt x="591243" y="441331"/>
                    <a:pt x="481430" y="465622"/>
                    <a:pt x="346160" y="465622"/>
                  </a:cubicBezTo>
                  <a:cubicBezTo>
                    <a:pt x="210889" y="465622"/>
                    <a:pt x="101076" y="441331"/>
                    <a:pt x="98515" y="411054"/>
                  </a:cubicBezTo>
                  <a:lnTo>
                    <a:pt x="98515" y="411054"/>
                  </a:lnTo>
                  <a:lnTo>
                    <a:pt x="98515" y="287721"/>
                  </a:lnTo>
                  <a:cubicBezTo>
                    <a:pt x="161481" y="319367"/>
                    <a:pt x="249602" y="339038"/>
                    <a:pt x="347063" y="339038"/>
                  </a:cubicBezTo>
                  <a:cubicBezTo>
                    <a:pt x="443620" y="339038"/>
                    <a:pt x="530838" y="319709"/>
                    <a:pt x="593804" y="288747"/>
                  </a:cubicBezTo>
                  <a:lnTo>
                    <a:pt x="593804" y="411054"/>
                  </a:lnTo>
                  <a:close/>
                  <a:moveTo>
                    <a:pt x="346160" y="224087"/>
                  </a:moveTo>
                  <a:cubicBezTo>
                    <a:pt x="209383" y="224087"/>
                    <a:pt x="98515" y="199112"/>
                    <a:pt x="98515" y="168493"/>
                  </a:cubicBezTo>
                  <a:cubicBezTo>
                    <a:pt x="98515" y="137873"/>
                    <a:pt x="209383" y="112899"/>
                    <a:pt x="346160" y="112899"/>
                  </a:cubicBezTo>
                  <a:cubicBezTo>
                    <a:pt x="482936" y="112899"/>
                    <a:pt x="593804" y="137873"/>
                    <a:pt x="593804" y="168493"/>
                  </a:cubicBezTo>
                  <a:cubicBezTo>
                    <a:pt x="593804" y="199112"/>
                    <a:pt x="482936" y="224087"/>
                    <a:pt x="346160" y="22408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B0F7E61D-C905-4A02-A77F-E37AA2182C28}"/>
              </a:ext>
            </a:extLst>
          </p:cNvPr>
          <p:cNvGrpSpPr/>
          <p:nvPr/>
        </p:nvGrpSpPr>
        <p:grpSpPr>
          <a:xfrm>
            <a:off x="2324964" y="2652513"/>
            <a:ext cx="1434381" cy="1347861"/>
            <a:chOff x="2276036" y="3709944"/>
            <a:chExt cx="1434381" cy="1347861"/>
          </a:xfrm>
        </p:grpSpPr>
        <p:pic>
          <p:nvPicPr>
            <p:cNvPr id="34" name="Picture 33">
              <a:extLst>
                <a:ext uri="{FF2B5EF4-FFF2-40B4-BE49-F238E27FC236}">
                  <a16:creationId xmlns:a16="http://schemas.microsoft.com/office/drawing/2014/main" id="{6D0B8830-1FE9-4BBD-9599-4420936A8D03}"/>
                </a:ext>
              </a:extLst>
            </p:cNvPr>
            <p:cNvPicPr>
              <a:picLocks noChangeAspect="1"/>
            </p:cNvPicPr>
            <p:nvPr/>
          </p:nvPicPr>
          <p:blipFill>
            <a:blip r:embed="rId8"/>
            <a:stretch>
              <a:fillRect/>
            </a:stretch>
          </p:blipFill>
          <p:spPr>
            <a:xfrm>
              <a:off x="2824105" y="3709944"/>
              <a:ext cx="876300" cy="717747"/>
            </a:xfrm>
            <a:prstGeom prst="rect">
              <a:avLst/>
            </a:prstGeom>
          </p:spPr>
        </p:pic>
        <p:sp>
          <p:nvSpPr>
            <p:cNvPr id="35" name="TextBox 34">
              <a:extLst>
                <a:ext uri="{FF2B5EF4-FFF2-40B4-BE49-F238E27FC236}">
                  <a16:creationId xmlns:a16="http://schemas.microsoft.com/office/drawing/2014/main" id="{DE95BA0A-4A0B-40F7-944F-D535159C1576}"/>
                </a:ext>
              </a:extLst>
            </p:cNvPr>
            <p:cNvSpPr txBox="1"/>
            <p:nvPr/>
          </p:nvSpPr>
          <p:spPr>
            <a:xfrm>
              <a:off x="2276036" y="4688473"/>
              <a:ext cx="1434381" cy="369332"/>
            </a:xfrm>
            <a:prstGeom prst="rect">
              <a:avLst/>
            </a:prstGeom>
            <a:noFill/>
          </p:spPr>
          <p:txBody>
            <a:bodyPr wrap="square" rtlCol="0">
              <a:spAutoFit/>
            </a:bodyPr>
            <a:lstStyle/>
            <a:p>
              <a:pPr algn="ctr"/>
              <a:r>
                <a:rPr lang="en-US"/>
                <a:t>local project </a:t>
              </a:r>
            </a:p>
          </p:txBody>
        </p:sp>
        <p:sp>
          <p:nvSpPr>
            <p:cNvPr id="36" name="Graphic 61" descr="Laptop with solid fill">
              <a:extLst>
                <a:ext uri="{FF2B5EF4-FFF2-40B4-BE49-F238E27FC236}">
                  <a16:creationId xmlns:a16="http://schemas.microsoft.com/office/drawing/2014/main" id="{712A5914-37A6-40F5-8699-C43AC0CC926E}"/>
                </a:ext>
              </a:extLst>
            </p:cNvPr>
            <p:cNvSpPr/>
            <p:nvPr/>
          </p:nvSpPr>
          <p:spPr>
            <a:xfrm>
              <a:off x="2390336" y="4155073"/>
              <a:ext cx="647700" cy="438150"/>
            </a:xfrm>
            <a:custGeom>
              <a:avLst/>
              <a:gdLst>
                <a:gd name="connsiteX0" fmla="*/ 590550 w 647700"/>
                <a:gd name="connsiteY0" fmla="*/ 381000 h 438150"/>
                <a:gd name="connsiteX1" fmla="*/ 57150 w 647700"/>
                <a:gd name="connsiteY1" fmla="*/ 381000 h 438150"/>
                <a:gd name="connsiteX2" fmla="*/ 57150 w 647700"/>
                <a:gd name="connsiteY2" fmla="*/ 57150 h 438150"/>
                <a:gd name="connsiteX3" fmla="*/ 590550 w 647700"/>
                <a:gd name="connsiteY3" fmla="*/ 57150 h 438150"/>
                <a:gd name="connsiteX4" fmla="*/ 590550 w 647700"/>
                <a:gd name="connsiteY4" fmla="*/ 381000 h 438150"/>
                <a:gd name="connsiteX5" fmla="*/ 647700 w 647700"/>
                <a:gd name="connsiteY5" fmla="*/ 38100 h 438150"/>
                <a:gd name="connsiteX6" fmla="*/ 609600 w 647700"/>
                <a:gd name="connsiteY6" fmla="*/ 0 h 438150"/>
                <a:gd name="connsiteX7" fmla="*/ 38100 w 647700"/>
                <a:gd name="connsiteY7" fmla="*/ 0 h 438150"/>
                <a:gd name="connsiteX8" fmla="*/ 0 w 647700"/>
                <a:gd name="connsiteY8" fmla="*/ 38100 h 438150"/>
                <a:gd name="connsiteX9" fmla="*/ 0 w 647700"/>
                <a:gd name="connsiteY9" fmla="*/ 438150 h 438150"/>
                <a:gd name="connsiteX10" fmla="*/ 647700 w 647700"/>
                <a:gd name="connsiteY10" fmla="*/ 438150 h 438150"/>
                <a:gd name="connsiteX11" fmla="*/ 647700 w 647700"/>
                <a:gd name="connsiteY11" fmla="*/ 381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38150">
                  <a:moveTo>
                    <a:pt x="590550" y="381000"/>
                  </a:moveTo>
                  <a:lnTo>
                    <a:pt x="57150" y="381000"/>
                  </a:lnTo>
                  <a:lnTo>
                    <a:pt x="57150" y="57150"/>
                  </a:lnTo>
                  <a:lnTo>
                    <a:pt x="590550" y="57150"/>
                  </a:lnTo>
                  <a:lnTo>
                    <a:pt x="590550" y="381000"/>
                  </a:lnTo>
                  <a:close/>
                  <a:moveTo>
                    <a:pt x="647700" y="38100"/>
                  </a:moveTo>
                  <a:cubicBezTo>
                    <a:pt x="647700" y="17145"/>
                    <a:pt x="630555" y="0"/>
                    <a:pt x="609600" y="0"/>
                  </a:cubicBezTo>
                  <a:lnTo>
                    <a:pt x="38100" y="0"/>
                  </a:lnTo>
                  <a:cubicBezTo>
                    <a:pt x="17145" y="0"/>
                    <a:pt x="0" y="17145"/>
                    <a:pt x="0" y="38100"/>
                  </a:cubicBezTo>
                  <a:lnTo>
                    <a:pt x="0" y="438150"/>
                  </a:lnTo>
                  <a:lnTo>
                    <a:pt x="647700" y="438150"/>
                  </a:lnTo>
                  <a:lnTo>
                    <a:pt x="647700" y="3810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p>
          </p:txBody>
        </p:sp>
        <p:sp>
          <p:nvSpPr>
            <p:cNvPr id="37" name="Graphic 61" descr="Laptop with solid fill">
              <a:extLst>
                <a:ext uri="{FF2B5EF4-FFF2-40B4-BE49-F238E27FC236}">
                  <a16:creationId xmlns:a16="http://schemas.microsoft.com/office/drawing/2014/main" id="{22EF94F2-6047-437F-95CA-4A6C246CFD07}"/>
                </a:ext>
              </a:extLst>
            </p:cNvPr>
            <p:cNvSpPr/>
            <p:nvPr/>
          </p:nvSpPr>
          <p:spPr>
            <a:xfrm>
              <a:off x="2276036" y="4631323"/>
              <a:ext cx="876300" cy="57150"/>
            </a:xfrm>
            <a:custGeom>
              <a:avLst/>
              <a:gdLst>
                <a:gd name="connsiteX0" fmla="*/ 495300 w 876300"/>
                <a:gd name="connsiteY0" fmla="*/ 0 h 57150"/>
                <a:gd name="connsiteX1" fmla="*/ 495300 w 876300"/>
                <a:gd name="connsiteY1" fmla="*/ 9525 h 57150"/>
                <a:gd name="connsiteX2" fmla="*/ 485775 w 876300"/>
                <a:gd name="connsiteY2" fmla="*/ 19050 h 57150"/>
                <a:gd name="connsiteX3" fmla="*/ 390525 w 876300"/>
                <a:gd name="connsiteY3" fmla="*/ 19050 h 57150"/>
                <a:gd name="connsiteX4" fmla="*/ 381000 w 876300"/>
                <a:gd name="connsiteY4" fmla="*/ 9525 h 57150"/>
                <a:gd name="connsiteX5" fmla="*/ 381000 w 876300"/>
                <a:gd name="connsiteY5" fmla="*/ 0 h 57150"/>
                <a:gd name="connsiteX6" fmla="*/ 0 w 876300"/>
                <a:gd name="connsiteY6" fmla="*/ 0 h 57150"/>
                <a:gd name="connsiteX7" fmla="*/ 0 w 876300"/>
                <a:gd name="connsiteY7" fmla="*/ 19050 h 57150"/>
                <a:gd name="connsiteX8" fmla="*/ 38100 w 876300"/>
                <a:gd name="connsiteY8" fmla="*/ 57150 h 57150"/>
                <a:gd name="connsiteX9" fmla="*/ 838200 w 876300"/>
                <a:gd name="connsiteY9" fmla="*/ 57150 h 57150"/>
                <a:gd name="connsiteX10" fmla="*/ 876300 w 876300"/>
                <a:gd name="connsiteY10" fmla="*/ 19050 h 57150"/>
                <a:gd name="connsiteX11" fmla="*/ 876300 w 876300"/>
                <a:gd name="connsiteY11" fmla="*/ 0 h 57150"/>
                <a:gd name="connsiteX12" fmla="*/ 495300 w 876300"/>
                <a:gd name="connsiteY12"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0" h="57150">
                  <a:moveTo>
                    <a:pt x="495300" y="0"/>
                  </a:moveTo>
                  <a:lnTo>
                    <a:pt x="495300" y="9525"/>
                  </a:lnTo>
                  <a:cubicBezTo>
                    <a:pt x="495300" y="15240"/>
                    <a:pt x="491490" y="19050"/>
                    <a:pt x="485775" y="19050"/>
                  </a:cubicBezTo>
                  <a:lnTo>
                    <a:pt x="390525" y="19050"/>
                  </a:lnTo>
                  <a:cubicBezTo>
                    <a:pt x="384810" y="19050"/>
                    <a:pt x="381000" y="15240"/>
                    <a:pt x="381000" y="9525"/>
                  </a:cubicBezTo>
                  <a:lnTo>
                    <a:pt x="381000" y="0"/>
                  </a:lnTo>
                  <a:lnTo>
                    <a:pt x="0" y="0"/>
                  </a:lnTo>
                  <a:lnTo>
                    <a:pt x="0" y="19050"/>
                  </a:lnTo>
                  <a:cubicBezTo>
                    <a:pt x="0" y="40005"/>
                    <a:pt x="17145" y="57150"/>
                    <a:pt x="38100" y="57150"/>
                  </a:cubicBezTo>
                  <a:lnTo>
                    <a:pt x="838200" y="57150"/>
                  </a:lnTo>
                  <a:cubicBezTo>
                    <a:pt x="859155" y="57150"/>
                    <a:pt x="876300" y="40005"/>
                    <a:pt x="876300" y="19050"/>
                  </a:cubicBezTo>
                  <a:lnTo>
                    <a:pt x="876300" y="0"/>
                  </a:lnTo>
                  <a:lnTo>
                    <a:pt x="49530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p>
          </p:txBody>
        </p:sp>
      </p:grpSp>
      <p:cxnSp>
        <p:nvCxnSpPr>
          <p:cNvPr id="32" name="Straight Arrow Connector 31">
            <a:extLst>
              <a:ext uri="{FF2B5EF4-FFF2-40B4-BE49-F238E27FC236}">
                <a16:creationId xmlns:a16="http://schemas.microsoft.com/office/drawing/2014/main" id="{F28442D3-27FF-4708-B852-8AAA664753C8}"/>
              </a:ext>
            </a:extLst>
          </p:cNvPr>
          <p:cNvCxnSpPr>
            <a:cxnSpLocks/>
          </p:cNvCxnSpPr>
          <p:nvPr/>
        </p:nvCxnSpPr>
        <p:spPr>
          <a:xfrm flipH="1">
            <a:off x="4194768" y="3203354"/>
            <a:ext cx="1563233"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AB2A43E-30D3-43DD-BCB5-C1B06853B35F}"/>
              </a:ext>
            </a:extLst>
          </p:cNvPr>
          <p:cNvCxnSpPr>
            <a:cxnSpLocks/>
          </p:cNvCxnSpPr>
          <p:nvPr/>
        </p:nvCxnSpPr>
        <p:spPr>
          <a:xfrm>
            <a:off x="4084617" y="2894347"/>
            <a:ext cx="1563233" cy="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410197E-46F5-433D-BAEA-7DF5808DABB3}"/>
              </a:ext>
            </a:extLst>
          </p:cNvPr>
          <p:cNvSpPr>
            <a:spLocks noGrp="1"/>
          </p:cNvSpPr>
          <p:nvPr>
            <p:ph type="title"/>
          </p:nvPr>
        </p:nvSpPr>
        <p:spPr/>
        <p:txBody>
          <a:bodyPr/>
          <a:lstStyle/>
          <a:p>
            <a:r>
              <a:rPr lang="en-GB"/>
              <a:t>ARCs means complete authority of data</a:t>
            </a:r>
            <a:endParaRPr lang="en-US"/>
          </a:p>
        </p:txBody>
      </p:sp>
      <p:grpSp>
        <p:nvGrpSpPr>
          <p:cNvPr id="18" name="Group 17">
            <a:extLst>
              <a:ext uri="{FF2B5EF4-FFF2-40B4-BE49-F238E27FC236}">
                <a16:creationId xmlns:a16="http://schemas.microsoft.com/office/drawing/2014/main" id="{0FB72072-3C7E-477E-9E2E-891EB6E6240E}"/>
              </a:ext>
            </a:extLst>
          </p:cNvPr>
          <p:cNvGrpSpPr/>
          <p:nvPr/>
        </p:nvGrpSpPr>
        <p:grpSpPr>
          <a:xfrm>
            <a:off x="6569956" y="2918530"/>
            <a:ext cx="419539" cy="573237"/>
            <a:chOff x="7963970" y="3318526"/>
            <a:chExt cx="727041" cy="993393"/>
          </a:xfrm>
        </p:grpSpPr>
        <p:sp>
          <p:nvSpPr>
            <p:cNvPr id="16" name="Freeform: Shape 15">
              <a:extLst>
                <a:ext uri="{FF2B5EF4-FFF2-40B4-BE49-F238E27FC236}">
                  <a16:creationId xmlns:a16="http://schemas.microsoft.com/office/drawing/2014/main" id="{F10590BB-BA68-427F-B5C8-6AA8E9EAB851}"/>
                </a:ext>
              </a:extLst>
            </p:cNvPr>
            <p:cNvSpPr/>
            <p:nvPr/>
          </p:nvSpPr>
          <p:spPr>
            <a:xfrm>
              <a:off x="7963970" y="3318526"/>
              <a:ext cx="623372" cy="852025"/>
            </a:xfrm>
            <a:custGeom>
              <a:avLst/>
              <a:gdLst>
                <a:gd name="connsiteX0" fmla="*/ 92189 w 1104155"/>
                <a:gd name="connsiteY0" fmla="*/ 615469 h 1257794"/>
                <a:gd name="connsiteX1" fmla="*/ 92339 w 1104155"/>
                <a:gd name="connsiteY1" fmla="*/ 612048 h 1257794"/>
                <a:gd name="connsiteX2" fmla="*/ 92189 w 1104155"/>
                <a:gd name="connsiteY2" fmla="*/ 612048 h 1257794"/>
                <a:gd name="connsiteX3" fmla="*/ 92189 w 1104155"/>
                <a:gd name="connsiteY3" fmla="*/ 407975 h 1257794"/>
                <a:gd name="connsiteX4" fmla="*/ 552078 w 1104155"/>
                <a:gd name="connsiteY4" fmla="*/ 525321 h 1257794"/>
                <a:gd name="connsiteX5" fmla="*/ 1012720 w 1104155"/>
                <a:gd name="connsiteY5" fmla="*/ 407462 h 1257794"/>
                <a:gd name="connsiteX6" fmla="*/ 1012720 w 1104155"/>
                <a:gd name="connsiteY6" fmla="*/ 612048 h 1257794"/>
                <a:gd name="connsiteX7" fmla="*/ 1012569 w 1104155"/>
                <a:gd name="connsiteY7" fmla="*/ 612048 h 1257794"/>
                <a:gd name="connsiteX8" fmla="*/ 1012720 w 1104155"/>
                <a:gd name="connsiteY8" fmla="*/ 615469 h 1257794"/>
                <a:gd name="connsiteX9" fmla="*/ 1012117 w 1104155"/>
                <a:gd name="connsiteY9" fmla="*/ 623338 h 1257794"/>
                <a:gd name="connsiteX10" fmla="*/ 1104155 w 1104155"/>
                <a:gd name="connsiteY10" fmla="*/ 623338 h 1257794"/>
                <a:gd name="connsiteX11" fmla="*/ 1104155 w 1104155"/>
                <a:gd name="connsiteY11" fmla="*/ 259325 h 1257794"/>
                <a:gd name="connsiteX12" fmla="*/ 1104155 w 1104155"/>
                <a:gd name="connsiteY12" fmla="*/ 259325 h 1257794"/>
                <a:gd name="connsiteX13" fmla="*/ 552078 w 1104155"/>
                <a:gd name="connsiteY13" fmla="*/ 0 h 1257794"/>
                <a:gd name="connsiteX14" fmla="*/ 0 w 1104155"/>
                <a:gd name="connsiteY14" fmla="*/ 262746 h 1257794"/>
                <a:gd name="connsiteX15" fmla="*/ 0 w 1104155"/>
                <a:gd name="connsiteY15" fmla="*/ 995049 h 1257794"/>
                <a:gd name="connsiteX16" fmla="*/ 0 w 1104155"/>
                <a:gd name="connsiteY16" fmla="*/ 995049 h 1257794"/>
                <a:gd name="connsiteX17" fmla="*/ 0 w 1104155"/>
                <a:gd name="connsiteY17" fmla="*/ 995220 h 1257794"/>
                <a:gd name="connsiteX18" fmla="*/ 552078 w 1104155"/>
                <a:gd name="connsiteY18" fmla="*/ 1257795 h 1257794"/>
                <a:gd name="connsiteX19" fmla="*/ 555392 w 1104155"/>
                <a:gd name="connsiteY19" fmla="*/ 1257795 h 1257794"/>
                <a:gd name="connsiteX20" fmla="*/ 555392 w 1104155"/>
                <a:gd name="connsiteY20" fmla="*/ 1153107 h 1257794"/>
                <a:gd name="connsiteX21" fmla="*/ 552379 w 1104155"/>
                <a:gd name="connsiteY21" fmla="*/ 1153107 h 1257794"/>
                <a:gd name="connsiteX22" fmla="*/ 92038 w 1104155"/>
                <a:gd name="connsiteY22" fmla="*/ 995049 h 1257794"/>
                <a:gd name="connsiteX23" fmla="*/ 92189 w 1104155"/>
                <a:gd name="connsiteY23" fmla="*/ 991627 h 1257794"/>
                <a:gd name="connsiteX24" fmla="*/ 92038 w 1104155"/>
                <a:gd name="connsiteY24" fmla="*/ 991627 h 1257794"/>
                <a:gd name="connsiteX25" fmla="*/ 92038 w 1104155"/>
                <a:gd name="connsiteY25" fmla="*/ 760869 h 1257794"/>
                <a:gd name="connsiteX26" fmla="*/ 551927 w 1104155"/>
                <a:gd name="connsiteY26" fmla="*/ 878215 h 1257794"/>
                <a:gd name="connsiteX27" fmla="*/ 555241 w 1104155"/>
                <a:gd name="connsiteY27" fmla="*/ 878215 h 1257794"/>
                <a:gd name="connsiteX28" fmla="*/ 555241 w 1104155"/>
                <a:gd name="connsiteY28" fmla="*/ 773527 h 1257794"/>
                <a:gd name="connsiteX29" fmla="*/ 552228 w 1104155"/>
                <a:gd name="connsiteY29" fmla="*/ 773527 h 1257794"/>
                <a:gd name="connsiteX30" fmla="*/ 92189 w 1104155"/>
                <a:gd name="connsiteY30" fmla="*/ 615469 h 1257794"/>
                <a:gd name="connsiteX31" fmla="*/ 552379 w 1104155"/>
                <a:gd name="connsiteY31" fmla="*/ 104517 h 1257794"/>
                <a:gd name="connsiteX32" fmla="*/ 1012720 w 1104155"/>
                <a:gd name="connsiteY32" fmla="*/ 262575 h 1257794"/>
                <a:gd name="connsiteX33" fmla="*/ 552379 w 1104155"/>
                <a:gd name="connsiteY33" fmla="*/ 420633 h 1257794"/>
                <a:gd name="connsiteX34" fmla="*/ 92189 w 1104155"/>
                <a:gd name="connsiteY34" fmla="*/ 262575 h 1257794"/>
                <a:gd name="connsiteX35" fmla="*/ 552379 w 1104155"/>
                <a:gd name="connsiteY35" fmla="*/ 104517 h 1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4155" h="1257794">
                  <a:moveTo>
                    <a:pt x="92189" y="615469"/>
                  </a:moveTo>
                  <a:cubicBezTo>
                    <a:pt x="92189" y="614272"/>
                    <a:pt x="92189" y="613245"/>
                    <a:pt x="92339" y="612048"/>
                  </a:cubicBezTo>
                  <a:lnTo>
                    <a:pt x="92189" y="612048"/>
                  </a:lnTo>
                  <a:lnTo>
                    <a:pt x="92189" y="407975"/>
                  </a:lnTo>
                  <a:cubicBezTo>
                    <a:pt x="191156" y="478622"/>
                    <a:pt x="360169" y="525321"/>
                    <a:pt x="552078" y="525321"/>
                  </a:cubicBezTo>
                  <a:cubicBezTo>
                    <a:pt x="744439" y="525321"/>
                    <a:pt x="913903" y="478451"/>
                    <a:pt x="1012720" y="407462"/>
                  </a:cubicBezTo>
                  <a:lnTo>
                    <a:pt x="1012720" y="612048"/>
                  </a:lnTo>
                  <a:lnTo>
                    <a:pt x="1012569" y="612048"/>
                  </a:lnTo>
                  <a:cubicBezTo>
                    <a:pt x="1012569" y="613245"/>
                    <a:pt x="1012720" y="614272"/>
                    <a:pt x="1012720" y="615469"/>
                  </a:cubicBezTo>
                  <a:cubicBezTo>
                    <a:pt x="1012720" y="618035"/>
                    <a:pt x="1012569" y="620772"/>
                    <a:pt x="1012117" y="623338"/>
                  </a:cubicBezTo>
                  <a:lnTo>
                    <a:pt x="1104155" y="623338"/>
                  </a:lnTo>
                  <a:lnTo>
                    <a:pt x="1104155" y="259325"/>
                  </a:lnTo>
                  <a:lnTo>
                    <a:pt x="1104155" y="259325"/>
                  </a:lnTo>
                  <a:cubicBezTo>
                    <a:pt x="1100389" y="115807"/>
                    <a:pt x="854704" y="0"/>
                    <a:pt x="552078" y="0"/>
                  </a:cubicBezTo>
                  <a:cubicBezTo>
                    <a:pt x="247192" y="0"/>
                    <a:pt x="0" y="117688"/>
                    <a:pt x="0" y="262746"/>
                  </a:cubicBezTo>
                  <a:lnTo>
                    <a:pt x="0" y="995049"/>
                  </a:lnTo>
                  <a:lnTo>
                    <a:pt x="0" y="995049"/>
                  </a:lnTo>
                  <a:cubicBezTo>
                    <a:pt x="0" y="995049"/>
                    <a:pt x="0" y="995049"/>
                    <a:pt x="0" y="995220"/>
                  </a:cubicBezTo>
                  <a:cubicBezTo>
                    <a:pt x="0" y="1140277"/>
                    <a:pt x="247192" y="1257795"/>
                    <a:pt x="552078" y="1257795"/>
                  </a:cubicBezTo>
                  <a:cubicBezTo>
                    <a:pt x="553132" y="1257795"/>
                    <a:pt x="554337" y="1257795"/>
                    <a:pt x="555392" y="1257795"/>
                  </a:cubicBezTo>
                  <a:lnTo>
                    <a:pt x="555392" y="1153107"/>
                  </a:lnTo>
                  <a:cubicBezTo>
                    <a:pt x="554337" y="1153107"/>
                    <a:pt x="553433" y="1153107"/>
                    <a:pt x="552379" y="1153107"/>
                  </a:cubicBezTo>
                  <a:cubicBezTo>
                    <a:pt x="298107" y="1153107"/>
                    <a:pt x="92038" y="1082288"/>
                    <a:pt x="92038" y="995049"/>
                  </a:cubicBezTo>
                  <a:cubicBezTo>
                    <a:pt x="92038" y="993851"/>
                    <a:pt x="92038" y="992825"/>
                    <a:pt x="92189" y="991627"/>
                  </a:cubicBezTo>
                  <a:lnTo>
                    <a:pt x="92038" y="991627"/>
                  </a:lnTo>
                  <a:lnTo>
                    <a:pt x="92038" y="760869"/>
                  </a:lnTo>
                  <a:cubicBezTo>
                    <a:pt x="191005" y="831516"/>
                    <a:pt x="360018" y="878215"/>
                    <a:pt x="551927" y="878215"/>
                  </a:cubicBezTo>
                  <a:cubicBezTo>
                    <a:pt x="552981" y="878215"/>
                    <a:pt x="554187" y="878215"/>
                    <a:pt x="555241" y="878215"/>
                  </a:cubicBezTo>
                  <a:lnTo>
                    <a:pt x="555241" y="773527"/>
                  </a:lnTo>
                  <a:cubicBezTo>
                    <a:pt x="554187" y="773527"/>
                    <a:pt x="553283" y="773527"/>
                    <a:pt x="552228" y="773527"/>
                  </a:cubicBezTo>
                  <a:cubicBezTo>
                    <a:pt x="298258" y="773356"/>
                    <a:pt x="92189" y="702709"/>
                    <a:pt x="92189" y="615469"/>
                  </a:cubicBezTo>
                  <a:close/>
                  <a:moveTo>
                    <a:pt x="552379" y="104517"/>
                  </a:moveTo>
                  <a:cubicBezTo>
                    <a:pt x="806651" y="104517"/>
                    <a:pt x="1012720" y="175335"/>
                    <a:pt x="1012720" y="262575"/>
                  </a:cubicBezTo>
                  <a:cubicBezTo>
                    <a:pt x="1012720" y="349815"/>
                    <a:pt x="806651" y="420633"/>
                    <a:pt x="552379" y="420633"/>
                  </a:cubicBezTo>
                  <a:cubicBezTo>
                    <a:pt x="298258" y="420633"/>
                    <a:pt x="92189" y="349815"/>
                    <a:pt x="92189" y="262575"/>
                  </a:cubicBezTo>
                  <a:cubicBezTo>
                    <a:pt x="92189" y="175335"/>
                    <a:pt x="298258" y="104517"/>
                    <a:pt x="552379" y="10451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0CDF4324-87BB-400B-AB7D-31C4287ADEC6}"/>
                </a:ext>
              </a:extLst>
            </p:cNvPr>
            <p:cNvSpPr/>
            <p:nvPr/>
          </p:nvSpPr>
          <p:spPr>
            <a:xfrm>
              <a:off x="8299129" y="3776810"/>
              <a:ext cx="391882" cy="535109"/>
            </a:xfrm>
            <a:custGeom>
              <a:avLst/>
              <a:gdLst>
                <a:gd name="connsiteX0" fmla="*/ 694127 w 694126"/>
                <a:gd name="connsiteY0" fmla="*/ 168493 h 789949"/>
                <a:gd name="connsiteX1" fmla="*/ 347063 w 694126"/>
                <a:gd name="connsiteY1" fmla="*/ 0 h 789949"/>
                <a:gd name="connsiteX2" fmla="*/ 0 w 694126"/>
                <a:gd name="connsiteY2" fmla="*/ 168493 h 789949"/>
                <a:gd name="connsiteX3" fmla="*/ 0 w 694126"/>
                <a:gd name="connsiteY3" fmla="*/ 168493 h 789949"/>
                <a:gd name="connsiteX4" fmla="*/ 0 w 694126"/>
                <a:gd name="connsiteY4" fmla="*/ 620430 h 789949"/>
                <a:gd name="connsiteX5" fmla="*/ 347063 w 694126"/>
                <a:gd name="connsiteY5" fmla="*/ 789949 h 789949"/>
                <a:gd name="connsiteX6" fmla="*/ 694127 w 694126"/>
                <a:gd name="connsiteY6" fmla="*/ 620430 h 789949"/>
                <a:gd name="connsiteX7" fmla="*/ 694127 w 694126"/>
                <a:gd name="connsiteY7" fmla="*/ 168493 h 789949"/>
                <a:gd name="connsiteX8" fmla="*/ 694127 w 694126"/>
                <a:gd name="connsiteY8" fmla="*/ 168493 h 789949"/>
                <a:gd name="connsiteX9" fmla="*/ 593804 w 694126"/>
                <a:gd name="connsiteY9" fmla="*/ 620430 h 789949"/>
                <a:gd name="connsiteX10" fmla="*/ 593804 w 694126"/>
                <a:gd name="connsiteY10" fmla="*/ 620430 h 789949"/>
                <a:gd name="connsiteX11" fmla="*/ 346160 w 694126"/>
                <a:gd name="connsiteY11" fmla="*/ 674998 h 789949"/>
                <a:gd name="connsiteX12" fmla="*/ 98515 w 694126"/>
                <a:gd name="connsiteY12" fmla="*/ 620430 h 789949"/>
                <a:gd name="connsiteX13" fmla="*/ 98515 w 694126"/>
                <a:gd name="connsiteY13" fmla="*/ 620430 h 789949"/>
                <a:gd name="connsiteX14" fmla="*/ 98515 w 694126"/>
                <a:gd name="connsiteY14" fmla="*/ 529427 h 789949"/>
                <a:gd name="connsiteX15" fmla="*/ 347063 w 694126"/>
                <a:gd name="connsiteY15" fmla="*/ 580744 h 789949"/>
                <a:gd name="connsiteX16" fmla="*/ 593804 w 694126"/>
                <a:gd name="connsiteY16" fmla="*/ 530453 h 789949"/>
                <a:gd name="connsiteX17" fmla="*/ 593804 w 694126"/>
                <a:gd name="connsiteY17" fmla="*/ 620430 h 789949"/>
                <a:gd name="connsiteX18" fmla="*/ 593804 w 694126"/>
                <a:gd name="connsiteY18" fmla="*/ 411054 h 789949"/>
                <a:gd name="connsiteX19" fmla="*/ 593804 w 694126"/>
                <a:gd name="connsiteY19" fmla="*/ 411054 h 789949"/>
                <a:gd name="connsiteX20" fmla="*/ 346160 w 694126"/>
                <a:gd name="connsiteY20" fmla="*/ 465622 h 789949"/>
                <a:gd name="connsiteX21" fmla="*/ 98515 w 694126"/>
                <a:gd name="connsiteY21" fmla="*/ 411054 h 789949"/>
                <a:gd name="connsiteX22" fmla="*/ 98515 w 694126"/>
                <a:gd name="connsiteY22" fmla="*/ 411054 h 789949"/>
                <a:gd name="connsiteX23" fmla="*/ 98515 w 694126"/>
                <a:gd name="connsiteY23" fmla="*/ 287721 h 789949"/>
                <a:gd name="connsiteX24" fmla="*/ 347063 w 694126"/>
                <a:gd name="connsiteY24" fmla="*/ 339038 h 789949"/>
                <a:gd name="connsiteX25" fmla="*/ 593804 w 694126"/>
                <a:gd name="connsiteY25" fmla="*/ 288747 h 789949"/>
                <a:gd name="connsiteX26" fmla="*/ 593804 w 694126"/>
                <a:gd name="connsiteY26" fmla="*/ 411054 h 789949"/>
                <a:gd name="connsiteX27" fmla="*/ 346160 w 694126"/>
                <a:gd name="connsiteY27" fmla="*/ 224087 h 789949"/>
                <a:gd name="connsiteX28" fmla="*/ 98515 w 694126"/>
                <a:gd name="connsiteY28" fmla="*/ 168493 h 789949"/>
                <a:gd name="connsiteX29" fmla="*/ 346160 w 694126"/>
                <a:gd name="connsiteY29" fmla="*/ 112899 h 789949"/>
                <a:gd name="connsiteX30" fmla="*/ 593804 w 694126"/>
                <a:gd name="connsiteY30" fmla="*/ 168493 h 789949"/>
                <a:gd name="connsiteX31" fmla="*/ 346160 w 694126"/>
                <a:gd name="connsiteY31" fmla="*/ 224087 h 7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4126" h="789949">
                  <a:moveTo>
                    <a:pt x="694127" y="168493"/>
                  </a:moveTo>
                  <a:cubicBezTo>
                    <a:pt x="692921" y="75266"/>
                    <a:pt x="538069" y="0"/>
                    <a:pt x="347063" y="0"/>
                  </a:cubicBezTo>
                  <a:cubicBezTo>
                    <a:pt x="156058" y="0"/>
                    <a:pt x="1205" y="75266"/>
                    <a:pt x="0" y="168493"/>
                  </a:cubicBezTo>
                  <a:lnTo>
                    <a:pt x="0" y="168493"/>
                  </a:lnTo>
                  <a:lnTo>
                    <a:pt x="0" y="620430"/>
                  </a:lnTo>
                  <a:cubicBezTo>
                    <a:pt x="0" y="713999"/>
                    <a:pt x="155305" y="789949"/>
                    <a:pt x="347063" y="789949"/>
                  </a:cubicBezTo>
                  <a:cubicBezTo>
                    <a:pt x="538671" y="789949"/>
                    <a:pt x="694127" y="713999"/>
                    <a:pt x="694127" y="620430"/>
                  </a:cubicBezTo>
                  <a:lnTo>
                    <a:pt x="694127" y="168493"/>
                  </a:lnTo>
                  <a:lnTo>
                    <a:pt x="694127" y="168493"/>
                  </a:lnTo>
                  <a:close/>
                  <a:moveTo>
                    <a:pt x="593804" y="620430"/>
                  </a:moveTo>
                  <a:lnTo>
                    <a:pt x="593804" y="620430"/>
                  </a:lnTo>
                  <a:cubicBezTo>
                    <a:pt x="591243" y="650707"/>
                    <a:pt x="481430" y="674998"/>
                    <a:pt x="346160" y="674998"/>
                  </a:cubicBezTo>
                  <a:cubicBezTo>
                    <a:pt x="210889" y="674998"/>
                    <a:pt x="101076" y="650707"/>
                    <a:pt x="98515" y="620430"/>
                  </a:cubicBezTo>
                  <a:lnTo>
                    <a:pt x="98515" y="620430"/>
                  </a:lnTo>
                  <a:lnTo>
                    <a:pt x="98515" y="529427"/>
                  </a:lnTo>
                  <a:cubicBezTo>
                    <a:pt x="161481" y="561073"/>
                    <a:pt x="249602" y="580744"/>
                    <a:pt x="347063" y="580744"/>
                  </a:cubicBezTo>
                  <a:cubicBezTo>
                    <a:pt x="443620" y="580744"/>
                    <a:pt x="530838" y="561415"/>
                    <a:pt x="593804" y="530453"/>
                  </a:cubicBezTo>
                  <a:lnTo>
                    <a:pt x="593804" y="620430"/>
                  </a:lnTo>
                  <a:close/>
                  <a:moveTo>
                    <a:pt x="593804" y="411054"/>
                  </a:moveTo>
                  <a:lnTo>
                    <a:pt x="593804" y="411054"/>
                  </a:lnTo>
                  <a:cubicBezTo>
                    <a:pt x="591243" y="441331"/>
                    <a:pt x="481430" y="465622"/>
                    <a:pt x="346160" y="465622"/>
                  </a:cubicBezTo>
                  <a:cubicBezTo>
                    <a:pt x="210889" y="465622"/>
                    <a:pt x="101076" y="441331"/>
                    <a:pt x="98515" y="411054"/>
                  </a:cubicBezTo>
                  <a:lnTo>
                    <a:pt x="98515" y="411054"/>
                  </a:lnTo>
                  <a:lnTo>
                    <a:pt x="98515" y="287721"/>
                  </a:lnTo>
                  <a:cubicBezTo>
                    <a:pt x="161481" y="319367"/>
                    <a:pt x="249602" y="339038"/>
                    <a:pt x="347063" y="339038"/>
                  </a:cubicBezTo>
                  <a:cubicBezTo>
                    <a:pt x="443620" y="339038"/>
                    <a:pt x="530838" y="319709"/>
                    <a:pt x="593804" y="288747"/>
                  </a:cubicBezTo>
                  <a:lnTo>
                    <a:pt x="593804" y="411054"/>
                  </a:lnTo>
                  <a:close/>
                  <a:moveTo>
                    <a:pt x="346160" y="224087"/>
                  </a:moveTo>
                  <a:cubicBezTo>
                    <a:pt x="209383" y="224087"/>
                    <a:pt x="98515" y="199112"/>
                    <a:pt x="98515" y="168493"/>
                  </a:cubicBezTo>
                  <a:cubicBezTo>
                    <a:pt x="98515" y="137873"/>
                    <a:pt x="209383" y="112899"/>
                    <a:pt x="346160" y="112899"/>
                  </a:cubicBezTo>
                  <a:cubicBezTo>
                    <a:pt x="482936" y="112899"/>
                    <a:pt x="593804" y="137873"/>
                    <a:pt x="593804" y="168493"/>
                  </a:cubicBezTo>
                  <a:cubicBezTo>
                    <a:pt x="593804" y="199112"/>
                    <a:pt x="482936" y="224087"/>
                    <a:pt x="346160" y="22408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grpSp>
      <p:sp>
        <p:nvSpPr>
          <p:cNvPr id="58" name="Content Placeholder 8">
            <a:extLst>
              <a:ext uri="{FF2B5EF4-FFF2-40B4-BE49-F238E27FC236}">
                <a16:creationId xmlns:a16="http://schemas.microsoft.com/office/drawing/2014/main" id="{695FE0AD-C9F7-4E25-B455-4FA5B4160FF9}"/>
              </a:ext>
            </a:extLst>
          </p:cNvPr>
          <p:cNvSpPr txBox="1">
            <a:spLocks/>
          </p:cNvSpPr>
          <p:nvPr/>
        </p:nvSpPr>
        <p:spPr>
          <a:xfrm>
            <a:off x="2218096" y="5376202"/>
            <a:ext cx="7738341" cy="1101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ARCs start local</a:t>
            </a:r>
          </a:p>
          <a:p>
            <a:r>
              <a:rPr lang="en-US" sz="3200"/>
              <a:t>ARC services exit also as on-premise option</a:t>
            </a:r>
          </a:p>
        </p:txBody>
      </p:sp>
    </p:spTree>
    <p:extLst>
      <p:ext uri="{BB962C8B-B14F-4D97-AF65-F5344CB8AC3E}">
        <p14:creationId xmlns:p14="http://schemas.microsoft.com/office/powerpoint/2010/main" val="3291189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C3BDD057-DC8D-4506-BC53-3D1277DCBFFB}"/>
              </a:ext>
            </a:extLst>
          </p:cNvPr>
          <p:cNvSpPr/>
          <p:nvPr/>
        </p:nvSpPr>
        <p:spPr>
          <a:xfrm>
            <a:off x="4948249" y="2958001"/>
            <a:ext cx="1685365" cy="168536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1D900CCB-E2F9-4178-B77D-FC0744932550}"/>
              </a:ext>
            </a:extLst>
          </p:cNvPr>
          <p:cNvPicPr>
            <a:picLocks noChangeAspect="1"/>
          </p:cNvPicPr>
          <p:nvPr/>
        </p:nvPicPr>
        <p:blipFill rotWithShape="1">
          <a:blip r:embed="rId2"/>
          <a:srcRect l="70294" t="23908" r="13709" b="26438"/>
          <a:stretch/>
        </p:blipFill>
        <p:spPr>
          <a:xfrm>
            <a:off x="5939279" y="4202537"/>
            <a:ext cx="535889" cy="535823"/>
          </a:xfrm>
          <a:prstGeom prst="ellipse">
            <a:avLst/>
          </a:prstGeom>
        </p:spPr>
      </p:pic>
      <p:sp>
        <p:nvSpPr>
          <p:cNvPr id="2" name="Title 1">
            <a:extLst>
              <a:ext uri="{FF2B5EF4-FFF2-40B4-BE49-F238E27FC236}">
                <a16:creationId xmlns:a16="http://schemas.microsoft.com/office/drawing/2014/main" id="{1410197E-46F5-433D-BAEA-7DF5808DABB3}"/>
              </a:ext>
            </a:extLst>
          </p:cNvPr>
          <p:cNvSpPr>
            <a:spLocks noGrp="1"/>
          </p:cNvSpPr>
          <p:nvPr>
            <p:ph type="title"/>
          </p:nvPr>
        </p:nvSpPr>
        <p:spPr/>
        <p:txBody>
          <a:bodyPr/>
          <a:lstStyle/>
          <a:p>
            <a:r>
              <a:rPr lang="en-GB"/>
              <a:t>ARCs means complete authority of data</a:t>
            </a:r>
            <a:endParaRPr lang="en-US"/>
          </a:p>
        </p:txBody>
      </p:sp>
      <p:grpSp>
        <p:nvGrpSpPr>
          <p:cNvPr id="5" name="Group 4">
            <a:extLst>
              <a:ext uri="{FF2B5EF4-FFF2-40B4-BE49-F238E27FC236}">
                <a16:creationId xmlns:a16="http://schemas.microsoft.com/office/drawing/2014/main" id="{E1EF38F2-B825-4AD3-BE04-CC655EA1076C}"/>
              </a:ext>
            </a:extLst>
          </p:cNvPr>
          <p:cNvGrpSpPr/>
          <p:nvPr/>
        </p:nvGrpSpPr>
        <p:grpSpPr>
          <a:xfrm>
            <a:off x="6097454" y="2042293"/>
            <a:ext cx="3557380" cy="1780359"/>
            <a:chOff x="8394182" y="1775012"/>
            <a:chExt cx="3557380" cy="1780359"/>
          </a:xfrm>
        </p:grpSpPr>
        <p:sp>
          <p:nvSpPr>
            <p:cNvPr id="6" name="Oval 5">
              <a:extLst>
                <a:ext uri="{FF2B5EF4-FFF2-40B4-BE49-F238E27FC236}">
                  <a16:creationId xmlns:a16="http://schemas.microsoft.com/office/drawing/2014/main" id="{2D42D5C1-7FEE-4CD4-8AD6-B72E43E13B8C}"/>
                </a:ext>
              </a:extLst>
            </p:cNvPr>
            <p:cNvSpPr/>
            <p:nvPr/>
          </p:nvSpPr>
          <p:spPr>
            <a:xfrm>
              <a:off x="8394182" y="1775012"/>
              <a:ext cx="1685365" cy="1685365"/>
            </a:xfrm>
            <a:prstGeom prst="ellipse">
              <a:avLst/>
            </a:prstGeom>
            <a:ln w="28575"/>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9BDEDDE9-7BB3-48A5-8226-034828A20C8E}"/>
                </a:ext>
              </a:extLst>
            </p:cNvPr>
            <p:cNvPicPr>
              <a:picLocks noChangeAspect="1"/>
            </p:cNvPicPr>
            <p:nvPr/>
          </p:nvPicPr>
          <p:blipFill rotWithShape="1">
            <a:blip r:embed="rId2"/>
            <a:srcRect l="70294" t="23908" r="13709" b="26438"/>
            <a:stretch/>
          </p:blipFill>
          <p:spPr>
            <a:xfrm>
              <a:off x="9385212" y="3019548"/>
              <a:ext cx="535889" cy="535823"/>
            </a:xfrm>
            <a:prstGeom prst="ellipse">
              <a:avLst/>
            </a:prstGeom>
          </p:spPr>
        </p:pic>
        <p:sp>
          <p:nvSpPr>
            <p:cNvPr id="8" name="TextBox 7">
              <a:extLst>
                <a:ext uri="{FF2B5EF4-FFF2-40B4-BE49-F238E27FC236}">
                  <a16:creationId xmlns:a16="http://schemas.microsoft.com/office/drawing/2014/main" id="{41E08C9C-9D32-4D8B-B623-D70EFE480FA9}"/>
                </a:ext>
              </a:extLst>
            </p:cNvPr>
            <p:cNvSpPr txBox="1"/>
            <p:nvPr/>
          </p:nvSpPr>
          <p:spPr>
            <a:xfrm>
              <a:off x="8452739" y="2163916"/>
              <a:ext cx="1580626" cy="461665"/>
            </a:xfrm>
            <a:prstGeom prst="rect">
              <a:avLst/>
            </a:prstGeom>
            <a:noFill/>
          </p:spPr>
          <p:txBody>
            <a:bodyPr wrap="none" rtlCol="0">
              <a:spAutoFit/>
            </a:bodyPr>
            <a:lstStyle/>
            <a:p>
              <a:r>
                <a:rPr lang="en-US" sz="2400" err="1">
                  <a:solidFill>
                    <a:schemeClr val="tx2"/>
                  </a:solidFill>
                </a:rPr>
                <a:t>DataPLANT</a:t>
              </a:r>
              <a:endParaRPr lang="en-US" sz="2400">
                <a:solidFill>
                  <a:schemeClr val="tx2"/>
                </a:solidFill>
              </a:endParaRPr>
            </a:p>
          </p:txBody>
        </p:sp>
        <p:grpSp>
          <p:nvGrpSpPr>
            <p:cNvPr id="9" name="Group 8">
              <a:extLst>
                <a:ext uri="{FF2B5EF4-FFF2-40B4-BE49-F238E27FC236}">
                  <a16:creationId xmlns:a16="http://schemas.microsoft.com/office/drawing/2014/main" id="{08DA9E25-E3FB-4C07-9215-CC9D46C0EB2C}"/>
                </a:ext>
              </a:extLst>
            </p:cNvPr>
            <p:cNvGrpSpPr/>
            <p:nvPr/>
          </p:nvGrpSpPr>
          <p:grpSpPr>
            <a:xfrm flipH="1">
              <a:off x="10697064" y="2088776"/>
              <a:ext cx="1254498" cy="845812"/>
              <a:chOff x="6588827" y="562265"/>
              <a:chExt cx="1727860" cy="1164963"/>
            </a:xfrm>
            <a:solidFill>
              <a:schemeClr val="accent1"/>
            </a:solidFill>
          </p:grpSpPr>
          <p:pic>
            <p:nvPicPr>
              <p:cNvPr id="13" name="Graphic 12" descr="User">
                <a:extLst>
                  <a:ext uri="{FF2B5EF4-FFF2-40B4-BE49-F238E27FC236}">
                    <a16:creationId xmlns:a16="http://schemas.microsoft.com/office/drawing/2014/main" id="{F7C0654F-42E8-4DB1-A83C-8522B5E855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02287" y="562265"/>
                <a:ext cx="914400" cy="914400"/>
              </a:xfrm>
              <a:prstGeom prst="rect">
                <a:avLst/>
              </a:prstGeom>
            </p:spPr>
          </p:pic>
          <p:pic>
            <p:nvPicPr>
              <p:cNvPr id="14" name="Graphic 13" descr="Scientist">
                <a:extLst>
                  <a:ext uri="{FF2B5EF4-FFF2-40B4-BE49-F238E27FC236}">
                    <a16:creationId xmlns:a16="http://schemas.microsoft.com/office/drawing/2014/main" id="{FFA45A40-8DF9-4433-BFD3-24CE3B180E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88827" y="563853"/>
                <a:ext cx="914400" cy="914400"/>
              </a:xfrm>
              <a:prstGeom prst="rect">
                <a:avLst/>
              </a:prstGeom>
            </p:spPr>
          </p:pic>
          <p:pic>
            <p:nvPicPr>
              <p:cNvPr id="15" name="Graphic 14" descr="User">
                <a:extLst>
                  <a:ext uri="{FF2B5EF4-FFF2-40B4-BE49-F238E27FC236}">
                    <a16:creationId xmlns:a16="http://schemas.microsoft.com/office/drawing/2014/main" id="{FACF9B5D-DADC-4DB6-A660-A258A2E9CA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1009" y="726047"/>
                <a:ext cx="1001181" cy="1001181"/>
              </a:xfrm>
              <a:prstGeom prst="rect">
                <a:avLst/>
              </a:prstGeom>
            </p:spPr>
          </p:pic>
        </p:grpSp>
        <p:grpSp>
          <p:nvGrpSpPr>
            <p:cNvPr id="10" name="Group 9">
              <a:extLst>
                <a:ext uri="{FF2B5EF4-FFF2-40B4-BE49-F238E27FC236}">
                  <a16:creationId xmlns:a16="http://schemas.microsoft.com/office/drawing/2014/main" id="{87896D3B-F266-46A0-A1EE-A02FB7742668}"/>
                </a:ext>
              </a:extLst>
            </p:cNvPr>
            <p:cNvGrpSpPr/>
            <p:nvPr/>
          </p:nvGrpSpPr>
          <p:grpSpPr>
            <a:xfrm>
              <a:off x="9903156" y="2226201"/>
              <a:ext cx="827108" cy="576488"/>
              <a:chOff x="3031629" y="3474984"/>
              <a:chExt cx="827108" cy="576488"/>
            </a:xfrm>
          </p:grpSpPr>
          <p:sp>
            <p:nvSpPr>
              <p:cNvPr id="11" name="Arrow: Right 10">
                <a:extLst>
                  <a:ext uri="{FF2B5EF4-FFF2-40B4-BE49-F238E27FC236}">
                    <a16:creationId xmlns:a16="http://schemas.microsoft.com/office/drawing/2014/main" id="{A6527546-A7A9-44DB-998A-B6876723402E}"/>
                  </a:ext>
                </a:extLst>
              </p:cNvPr>
              <p:cNvSpPr/>
              <p:nvPr/>
            </p:nvSpPr>
            <p:spPr>
              <a:xfrm>
                <a:off x="3245217" y="3474984"/>
                <a:ext cx="613520" cy="303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2B5BBFF-0437-44A0-8E03-300F7A987156}"/>
                  </a:ext>
                </a:extLst>
              </p:cNvPr>
              <p:cNvSpPr/>
              <p:nvPr/>
            </p:nvSpPr>
            <p:spPr>
              <a:xfrm rot="10800000">
                <a:off x="3031629" y="3747579"/>
                <a:ext cx="613520" cy="3038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0" name="Group 49">
            <a:extLst>
              <a:ext uri="{FF2B5EF4-FFF2-40B4-BE49-F238E27FC236}">
                <a16:creationId xmlns:a16="http://schemas.microsoft.com/office/drawing/2014/main" id="{362D1217-7FFE-4C40-8F52-049D34D67687}"/>
              </a:ext>
            </a:extLst>
          </p:cNvPr>
          <p:cNvGrpSpPr/>
          <p:nvPr/>
        </p:nvGrpSpPr>
        <p:grpSpPr>
          <a:xfrm>
            <a:off x="2324964" y="2651028"/>
            <a:ext cx="1434381" cy="1347861"/>
            <a:chOff x="2276036" y="3709944"/>
            <a:chExt cx="1434381" cy="1347861"/>
          </a:xfrm>
        </p:grpSpPr>
        <p:pic>
          <p:nvPicPr>
            <p:cNvPr id="49" name="Picture 48">
              <a:extLst>
                <a:ext uri="{FF2B5EF4-FFF2-40B4-BE49-F238E27FC236}">
                  <a16:creationId xmlns:a16="http://schemas.microsoft.com/office/drawing/2014/main" id="{0B1F553D-A0CC-4F9C-93CE-5787AC07932A}"/>
                </a:ext>
              </a:extLst>
            </p:cNvPr>
            <p:cNvPicPr>
              <a:picLocks noChangeAspect="1"/>
            </p:cNvPicPr>
            <p:nvPr/>
          </p:nvPicPr>
          <p:blipFill>
            <a:blip r:embed="rId8"/>
            <a:stretch>
              <a:fillRect/>
            </a:stretch>
          </p:blipFill>
          <p:spPr>
            <a:xfrm>
              <a:off x="2824105" y="3709944"/>
              <a:ext cx="876300" cy="717747"/>
            </a:xfrm>
            <a:prstGeom prst="rect">
              <a:avLst/>
            </a:prstGeom>
          </p:spPr>
        </p:pic>
        <p:sp>
          <p:nvSpPr>
            <p:cNvPr id="20" name="TextBox 19">
              <a:extLst>
                <a:ext uri="{FF2B5EF4-FFF2-40B4-BE49-F238E27FC236}">
                  <a16:creationId xmlns:a16="http://schemas.microsoft.com/office/drawing/2014/main" id="{F9B83F39-60DF-44DD-ACD6-F1EDB8336AB4}"/>
                </a:ext>
              </a:extLst>
            </p:cNvPr>
            <p:cNvSpPr txBox="1"/>
            <p:nvPr/>
          </p:nvSpPr>
          <p:spPr>
            <a:xfrm>
              <a:off x="2276036" y="4688473"/>
              <a:ext cx="1434381" cy="369332"/>
            </a:xfrm>
            <a:prstGeom prst="rect">
              <a:avLst/>
            </a:prstGeom>
            <a:noFill/>
          </p:spPr>
          <p:txBody>
            <a:bodyPr wrap="square" rtlCol="0">
              <a:spAutoFit/>
            </a:bodyPr>
            <a:lstStyle/>
            <a:p>
              <a:pPr algn="ctr"/>
              <a:r>
                <a:rPr lang="en-US"/>
                <a:t>local project </a:t>
              </a:r>
            </a:p>
          </p:txBody>
        </p:sp>
        <p:sp>
          <p:nvSpPr>
            <p:cNvPr id="46" name="Graphic 61" descr="Laptop with solid fill">
              <a:extLst>
                <a:ext uri="{FF2B5EF4-FFF2-40B4-BE49-F238E27FC236}">
                  <a16:creationId xmlns:a16="http://schemas.microsoft.com/office/drawing/2014/main" id="{1FB69AE5-0763-46FA-B328-FD13E907AA89}"/>
                </a:ext>
              </a:extLst>
            </p:cNvPr>
            <p:cNvSpPr/>
            <p:nvPr/>
          </p:nvSpPr>
          <p:spPr>
            <a:xfrm>
              <a:off x="2390336" y="4155073"/>
              <a:ext cx="647700" cy="438150"/>
            </a:xfrm>
            <a:custGeom>
              <a:avLst/>
              <a:gdLst>
                <a:gd name="connsiteX0" fmla="*/ 590550 w 647700"/>
                <a:gd name="connsiteY0" fmla="*/ 381000 h 438150"/>
                <a:gd name="connsiteX1" fmla="*/ 57150 w 647700"/>
                <a:gd name="connsiteY1" fmla="*/ 381000 h 438150"/>
                <a:gd name="connsiteX2" fmla="*/ 57150 w 647700"/>
                <a:gd name="connsiteY2" fmla="*/ 57150 h 438150"/>
                <a:gd name="connsiteX3" fmla="*/ 590550 w 647700"/>
                <a:gd name="connsiteY3" fmla="*/ 57150 h 438150"/>
                <a:gd name="connsiteX4" fmla="*/ 590550 w 647700"/>
                <a:gd name="connsiteY4" fmla="*/ 381000 h 438150"/>
                <a:gd name="connsiteX5" fmla="*/ 647700 w 647700"/>
                <a:gd name="connsiteY5" fmla="*/ 38100 h 438150"/>
                <a:gd name="connsiteX6" fmla="*/ 609600 w 647700"/>
                <a:gd name="connsiteY6" fmla="*/ 0 h 438150"/>
                <a:gd name="connsiteX7" fmla="*/ 38100 w 647700"/>
                <a:gd name="connsiteY7" fmla="*/ 0 h 438150"/>
                <a:gd name="connsiteX8" fmla="*/ 0 w 647700"/>
                <a:gd name="connsiteY8" fmla="*/ 38100 h 438150"/>
                <a:gd name="connsiteX9" fmla="*/ 0 w 647700"/>
                <a:gd name="connsiteY9" fmla="*/ 438150 h 438150"/>
                <a:gd name="connsiteX10" fmla="*/ 647700 w 647700"/>
                <a:gd name="connsiteY10" fmla="*/ 438150 h 438150"/>
                <a:gd name="connsiteX11" fmla="*/ 647700 w 647700"/>
                <a:gd name="connsiteY11" fmla="*/ 381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38150">
                  <a:moveTo>
                    <a:pt x="590550" y="381000"/>
                  </a:moveTo>
                  <a:lnTo>
                    <a:pt x="57150" y="381000"/>
                  </a:lnTo>
                  <a:lnTo>
                    <a:pt x="57150" y="57150"/>
                  </a:lnTo>
                  <a:lnTo>
                    <a:pt x="590550" y="57150"/>
                  </a:lnTo>
                  <a:lnTo>
                    <a:pt x="590550" y="381000"/>
                  </a:lnTo>
                  <a:close/>
                  <a:moveTo>
                    <a:pt x="647700" y="38100"/>
                  </a:moveTo>
                  <a:cubicBezTo>
                    <a:pt x="647700" y="17145"/>
                    <a:pt x="630555" y="0"/>
                    <a:pt x="609600" y="0"/>
                  </a:cubicBezTo>
                  <a:lnTo>
                    <a:pt x="38100" y="0"/>
                  </a:lnTo>
                  <a:cubicBezTo>
                    <a:pt x="17145" y="0"/>
                    <a:pt x="0" y="17145"/>
                    <a:pt x="0" y="38100"/>
                  </a:cubicBezTo>
                  <a:lnTo>
                    <a:pt x="0" y="438150"/>
                  </a:lnTo>
                  <a:lnTo>
                    <a:pt x="647700" y="438150"/>
                  </a:lnTo>
                  <a:lnTo>
                    <a:pt x="647700" y="3810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p>
          </p:txBody>
        </p:sp>
        <p:sp>
          <p:nvSpPr>
            <p:cNvPr id="47" name="Graphic 61" descr="Laptop with solid fill">
              <a:extLst>
                <a:ext uri="{FF2B5EF4-FFF2-40B4-BE49-F238E27FC236}">
                  <a16:creationId xmlns:a16="http://schemas.microsoft.com/office/drawing/2014/main" id="{4902B7D4-B4D7-4B68-B112-F03697F8FDB0}"/>
                </a:ext>
              </a:extLst>
            </p:cNvPr>
            <p:cNvSpPr/>
            <p:nvPr/>
          </p:nvSpPr>
          <p:spPr>
            <a:xfrm>
              <a:off x="2276036" y="4631323"/>
              <a:ext cx="876300" cy="57150"/>
            </a:xfrm>
            <a:custGeom>
              <a:avLst/>
              <a:gdLst>
                <a:gd name="connsiteX0" fmla="*/ 495300 w 876300"/>
                <a:gd name="connsiteY0" fmla="*/ 0 h 57150"/>
                <a:gd name="connsiteX1" fmla="*/ 495300 w 876300"/>
                <a:gd name="connsiteY1" fmla="*/ 9525 h 57150"/>
                <a:gd name="connsiteX2" fmla="*/ 485775 w 876300"/>
                <a:gd name="connsiteY2" fmla="*/ 19050 h 57150"/>
                <a:gd name="connsiteX3" fmla="*/ 390525 w 876300"/>
                <a:gd name="connsiteY3" fmla="*/ 19050 h 57150"/>
                <a:gd name="connsiteX4" fmla="*/ 381000 w 876300"/>
                <a:gd name="connsiteY4" fmla="*/ 9525 h 57150"/>
                <a:gd name="connsiteX5" fmla="*/ 381000 w 876300"/>
                <a:gd name="connsiteY5" fmla="*/ 0 h 57150"/>
                <a:gd name="connsiteX6" fmla="*/ 0 w 876300"/>
                <a:gd name="connsiteY6" fmla="*/ 0 h 57150"/>
                <a:gd name="connsiteX7" fmla="*/ 0 w 876300"/>
                <a:gd name="connsiteY7" fmla="*/ 19050 h 57150"/>
                <a:gd name="connsiteX8" fmla="*/ 38100 w 876300"/>
                <a:gd name="connsiteY8" fmla="*/ 57150 h 57150"/>
                <a:gd name="connsiteX9" fmla="*/ 838200 w 876300"/>
                <a:gd name="connsiteY9" fmla="*/ 57150 h 57150"/>
                <a:gd name="connsiteX10" fmla="*/ 876300 w 876300"/>
                <a:gd name="connsiteY10" fmla="*/ 19050 h 57150"/>
                <a:gd name="connsiteX11" fmla="*/ 876300 w 876300"/>
                <a:gd name="connsiteY11" fmla="*/ 0 h 57150"/>
                <a:gd name="connsiteX12" fmla="*/ 495300 w 876300"/>
                <a:gd name="connsiteY12"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0" h="57150">
                  <a:moveTo>
                    <a:pt x="495300" y="0"/>
                  </a:moveTo>
                  <a:lnTo>
                    <a:pt x="495300" y="9525"/>
                  </a:lnTo>
                  <a:cubicBezTo>
                    <a:pt x="495300" y="15240"/>
                    <a:pt x="491490" y="19050"/>
                    <a:pt x="485775" y="19050"/>
                  </a:cubicBezTo>
                  <a:lnTo>
                    <a:pt x="390525" y="19050"/>
                  </a:lnTo>
                  <a:cubicBezTo>
                    <a:pt x="384810" y="19050"/>
                    <a:pt x="381000" y="15240"/>
                    <a:pt x="381000" y="9525"/>
                  </a:cubicBezTo>
                  <a:lnTo>
                    <a:pt x="381000" y="0"/>
                  </a:lnTo>
                  <a:lnTo>
                    <a:pt x="0" y="0"/>
                  </a:lnTo>
                  <a:lnTo>
                    <a:pt x="0" y="19050"/>
                  </a:lnTo>
                  <a:cubicBezTo>
                    <a:pt x="0" y="40005"/>
                    <a:pt x="17145" y="57150"/>
                    <a:pt x="38100" y="57150"/>
                  </a:cubicBezTo>
                  <a:lnTo>
                    <a:pt x="838200" y="57150"/>
                  </a:lnTo>
                  <a:cubicBezTo>
                    <a:pt x="859155" y="57150"/>
                    <a:pt x="876300" y="40005"/>
                    <a:pt x="876300" y="19050"/>
                  </a:cubicBezTo>
                  <a:lnTo>
                    <a:pt x="876300" y="0"/>
                  </a:lnTo>
                  <a:lnTo>
                    <a:pt x="495300" y="0"/>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en-US"/>
            </a:p>
          </p:txBody>
        </p:sp>
      </p:grpSp>
      <p:cxnSp>
        <p:nvCxnSpPr>
          <p:cNvPr id="51" name="Straight Arrow Connector 50">
            <a:extLst>
              <a:ext uri="{FF2B5EF4-FFF2-40B4-BE49-F238E27FC236}">
                <a16:creationId xmlns:a16="http://schemas.microsoft.com/office/drawing/2014/main" id="{8618BA89-D1C4-4230-A51B-FF1809EE4056}"/>
              </a:ext>
            </a:extLst>
          </p:cNvPr>
          <p:cNvCxnSpPr>
            <a:cxnSpLocks/>
          </p:cNvCxnSpPr>
          <p:nvPr/>
        </p:nvCxnSpPr>
        <p:spPr>
          <a:xfrm>
            <a:off x="4167607" y="3201869"/>
            <a:ext cx="771389" cy="265950"/>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2ECAF67-90A4-4F4B-93C2-57DFCA4DC2F7}"/>
              </a:ext>
            </a:extLst>
          </p:cNvPr>
          <p:cNvSpPr txBox="1"/>
          <p:nvPr/>
        </p:nvSpPr>
        <p:spPr>
          <a:xfrm>
            <a:off x="5000618" y="3561964"/>
            <a:ext cx="1612108" cy="461665"/>
          </a:xfrm>
          <a:prstGeom prst="rect">
            <a:avLst/>
          </a:prstGeom>
          <a:noFill/>
        </p:spPr>
        <p:txBody>
          <a:bodyPr wrap="none" rtlCol="0">
            <a:spAutoFit/>
          </a:bodyPr>
          <a:lstStyle/>
          <a:p>
            <a:r>
              <a:rPr lang="en-US" sz="2400">
                <a:solidFill>
                  <a:schemeClr val="tx2"/>
                </a:solidFill>
              </a:rPr>
              <a:t>on-premise</a:t>
            </a:r>
          </a:p>
        </p:txBody>
      </p:sp>
      <p:cxnSp>
        <p:nvCxnSpPr>
          <p:cNvPr id="72" name="Straight Arrow Connector 71">
            <a:extLst>
              <a:ext uri="{FF2B5EF4-FFF2-40B4-BE49-F238E27FC236}">
                <a16:creationId xmlns:a16="http://schemas.microsoft.com/office/drawing/2014/main" id="{F7435E64-F058-4346-84AD-96CAEDE63EB9}"/>
              </a:ext>
            </a:extLst>
          </p:cNvPr>
          <p:cNvCxnSpPr>
            <a:cxnSpLocks/>
          </p:cNvCxnSpPr>
          <p:nvPr/>
        </p:nvCxnSpPr>
        <p:spPr>
          <a:xfrm flipH="1" flipV="1">
            <a:off x="3871548" y="2955847"/>
            <a:ext cx="826945" cy="287042"/>
          </a:xfrm>
          <a:prstGeom prst="straightConnector1">
            <a:avLst/>
          </a:prstGeom>
          <a:ln w="76200" cap="rn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F96DDB0-EC42-4671-861B-313E9E4CEC2E}"/>
              </a:ext>
            </a:extLst>
          </p:cNvPr>
          <p:cNvGrpSpPr/>
          <p:nvPr/>
        </p:nvGrpSpPr>
        <p:grpSpPr>
          <a:xfrm>
            <a:off x="5589333" y="3069026"/>
            <a:ext cx="419539" cy="573237"/>
            <a:chOff x="7963970" y="3318526"/>
            <a:chExt cx="727041" cy="993393"/>
          </a:xfrm>
        </p:grpSpPr>
        <p:sp>
          <p:nvSpPr>
            <p:cNvPr id="29" name="Freeform: Shape 28">
              <a:extLst>
                <a:ext uri="{FF2B5EF4-FFF2-40B4-BE49-F238E27FC236}">
                  <a16:creationId xmlns:a16="http://schemas.microsoft.com/office/drawing/2014/main" id="{C539D703-4DD1-442C-A78B-1E31EAA12CBB}"/>
                </a:ext>
              </a:extLst>
            </p:cNvPr>
            <p:cNvSpPr/>
            <p:nvPr/>
          </p:nvSpPr>
          <p:spPr>
            <a:xfrm>
              <a:off x="7963970" y="3318526"/>
              <a:ext cx="623372" cy="852025"/>
            </a:xfrm>
            <a:custGeom>
              <a:avLst/>
              <a:gdLst>
                <a:gd name="connsiteX0" fmla="*/ 92189 w 1104155"/>
                <a:gd name="connsiteY0" fmla="*/ 615469 h 1257794"/>
                <a:gd name="connsiteX1" fmla="*/ 92339 w 1104155"/>
                <a:gd name="connsiteY1" fmla="*/ 612048 h 1257794"/>
                <a:gd name="connsiteX2" fmla="*/ 92189 w 1104155"/>
                <a:gd name="connsiteY2" fmla="*/ 612048 h 1257794"/>
                <a:gd name="connsiteX3" fmla="*/ 92189 w 1104155"/>
                <a:gd name="connsiteY3" fmla="*/ 407975 h 1257794"/>
                <a:gd name="connsiteX4" fmla="*/ 552078 w 1104155"/>
                <a:gd name="connsiteY4" fmla="*/ 525321 h 1257794"/>
                <a:gd name="connsiteX5" fmla="*/ 1012720 w 1104155"/>
                <a:gd name="connsiteY5" fmla="*/ 407462 h 1257794"/>
                <a:gd name="connsiteX6" fmla="*/ 1012720 w 1104155"/>
                <a:gd name="connsiteY6" fmla="*/ 612048 h 1257794"/>
                <a:gd name="connsiteX7" fmla="*/ 1012569 w 1104155"/>
                <a:gd name="connsiteY7" fmla="*/ 612048 h 1257794"/>
                <a:gd name="connsiteX8" fmla="*/ 1012720 w 1104155"/>
                <a:gd name="connsiteY8" fmla="*/ 615469 h 1257794"/>
                <a:gd name="connsiteX9" fmla="*/ 1012117 w 1104155"/>
                <a:gd name="connsiteY9" fmla="*/ 623338 h 1257794"/>
                <a:gd name="connsiteX10" fmla="*/ 1104155 w 1104155"/>
                <a:gd name="connsiteY10" fmla="*/ 623338 h 1257794"/>
                <a:gd name="connsiteX11" fmla="*/ 1104155 w 1104155"/>
                <a:gd name="connsiteY11" fmla="*/ 259325 h 1257794"/>
                <a:gd name="connsiteX12" fmla="*/ 1104155 w 1104155"/>
                <a:gd name="connsiteY12" fmla="*/ 259325 h 1257794"/>
                <a:gd name="connsiteX13" fmla="*/ 552078 w 1104155"/>
                <a:gd name="connsiteY13" fmla="*/ 0 h 1257794"/>
                <a:gd name="connsiteX14" fmla="*/ 0 w 1104155"/>
                <a:gd name="connsiteY14" fmla="*/ 262746 h 1257794"/>
                <a:gd name="connsiteX15" fmla="*/ 0 w 1104155"/>
                <a:gd name="connsiteY15" fmla="*/ 995049 h 1257794"/>
                <a:gd name="connsiteX16" fmla="*/ 0 w 1104155"/>
                <a:gd name="connsiteY16" fmla="*/ 995049 h 1257794"/>
                <a:gd name="connsiteX17" fmla="*/ 0 w 1104155"/>
                <a:gd name="connsiteY17" fmla="*/ 995220 h 1257794"/>
                <a:gd name="connsiteX18" fmla="*/ 552078 w 1104155"/>
                <a:gd name="connsiteY18" fmla="*/ 1257795 h 1257794"/>
                <a:gd name="connsiteX19" fmla="*/ 555392 w 1104155"/>
                <a:gd name="connsiteY19" fmla="*/ 1257795 h 1257794"/>
                <a:gd name="connsiteX20" fmla="*/ 555392 w 1104155"/>
                <a:gd name="connsiteY20" fmla="*/ 1153107 h 1257794"/>
                <a:gd name="connsiteX21" fmla="*/ 552379 w 1104155"/>
                <a:gd name="connsiteY21" fmla="*/ 1153107 h 1257794"/>
                <a:gd name="connsiteX22" fmla="*/ 92038 w 1104155"/>
                <a:gd name="connsiteY22" fmla="*/ 995049 h 1257794"/>
                <a:gd name="connsiteX23" fmla="*/ 92189 w 1104155"/>
                <a:gd name="connsiteY23" fmla="*/ 991627 h 1257794"/>
                <a:gd name="connsiteX24" fmla="*/ 92038 w 1104155"/>
                <a:gd name="connsiteY24" fmla="*/ 991627 h 1257794"/>
                <a:gd name="connsiteX25" fmla="*/ 92038 w 1104155"/>
                <a:gd name="connsiteY25" fmla="*/ 760869 h 1257794"/>
                <a:gd name="connsiteX26" fmla="*/ 551927 w 1104155"/>
                <a:gd name="connsiteY26" fmla="*/ 878215 h 1257794"/>
                <a:gd name="connsiteX27" fmla="*/ 555241 w 1104155"/>
                <a:gd name="connsiteY27" fmla="*/ 878215 h 1257794"/>
                <a:gd name="connsiteX28" fmla="*/ 555241 w 1104155"/>
                <a:gd name="connsiteY28" fmla="*/ 773527 h 1257794"/>
                <a:gd name="connsiteX29" fmla="*/ 552228 w 1104155"/>
                <a:gd name="connsiteY29" fmla="*/ 773527 h 1257794"/>
                <a:gd name="connsiteX30" fmla="*/ 92189 w 1104155"/>
                <a:gd name="connsiteY30" fmla="*/ 615469 h 1257794"/>
                <a:gd name="connsiteX31" fmla="*/ 552379 w 1104155"/>
                <a:gd name="connsiteY31" fmla="*/ 104517 h 1257794"/>
                <a:gd name="connsiteX32" fmla="*/ 1012720 w 1104155"/>
                <a:gd name="connsiteY32" fmla="*/ 262575 h 1257794"/>
                <a:gd name="connsiteX33" fmla="*/ 552379 w 1104155"/>
                <a:gd name="connsiteY33" fmla="*/ 420633 h 1257794"/>
                <a:gd name="connsiteX34" fmla="*/ 92189 w 1104155"/>
                <a:gd name="connsiteY34" fmla="*/ 262575 h 1257794"/>
                <a:gd name="connsiteX35" fmla="*/ 552379 w 1104155"/>
                <a:gd name="connsiteY35" fmla="*/ 104517 h 1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4155" h="1257794">
                  <a:moveTo>
                    <a:pt x="92189" y="615469"/>
                  </a:moveTo>
                  <a:cubicBezTo>
                    <a:pt x="92189" y="614272"/>
                    <a:pt x="92189" y="613245"/>
                    <a:pt x="92339" y="612048"/>
                  </a:cubicBezTo>
                  <a:lnTo>
                    <a:pt x="92189" y="612048"/>
                  </a:lnTo>
                  <a:lnTo>
                    <a:pt x="92189" y="407975"/>
                  </a:lnTo>
                  <a:cubicBezTo>
                    <a:pt x="191156" y="478622"/>
                    <a:pt x="360169" y="525321"/>
                    <a:pt x="552078" y="525321"/>
                  </a:cubicBezTo>
                  <a:cubicBezTo>
                    <a:pt x="744439" y="525321"/>
                    <a:pt x="913903" y="478451"/>
                    <a:pt x="1012720" y="407462"/>
                  </a:cubicBezTo>
                  <a:lnTo>
                    <a:pt x="1012720" y="612048"/>
                  </a:lnTo>
                  <a:lnTo>
                    <a:pt x="1012569" y="612048"/>
                  </a:lnTo>
                  <a:cubicBezTo>
                    <a:pt x="1012569" y="613245"/>
                    <a:pt x="1012720" y="614272"/>
                    <a:pt x="1012720" y="615469"/>
                  </a:cubicBezTo>
                  <a:cubicBezTo>
                    <a:pt x="1012720" y="618035"/>
                    <a:pt x="1012569" y="620772"/>
                    <a:pt x="1012117" y="623338"/>
                  </a:cubicBezTo>
                  <a:lnTo>
                    <a:pt x="1104155" y="623338"/>
                  </a:lnTo>
                  <a:lnTo>
                    <a:pt x="1104155" y="259325"/>
                  </a:lnTo>
                  <a:lnTo>
                    <a:pt x="1104155" y="259325"/>
                  </a:lnTo>
                  <a:cubicBezTo>
                    <a:pt x="1100389" y="115807"/>
                    <a:pt x="854704" y="0"/>
                    <a:pt x="552078" y="0"/>
                  </a:cubicBezTo>
                  <a:cubicBezTo>
                    <a:pt x="247192" y="0"/>
                    <a:pt x="0" y="117688"/>
                    <a:pt x="0" y="262746"/>
                  </a:cubicBezTo>
                  <a:lnTo>
                    <a:pt x="0" y="995049"/>
                  </a:lnTo>
                  <a:lnTo>
                    <a:pt x="0" y="995049"/>
                  </a:lnTo>
                  <a:cubicBezTo>
                    <a:pt x="0" y="995049"/>
                    <a:pt x="0" y="995049"/>
                    <a:pt x="0" y="995220"/>
                  </a:cubicBezTo>
                  <a:cubicBezTo>
                    <a:pt x="0" y="1140277"/>
                    <a:pt x="247192" y="1257795"/>
                    <a:pt x="552078" y="1257795"/>
                  </a:cubicBezTo>
                  <a:cubicBezTo>
                    <a:pt x="553132" y="1257795"/>
                    <a:pt x="554337" y="1257795"/>
                    <a:pt x="555392" y="1257795"/>
                  </a:cubicBezTo>
                  <a:lnTo>
                    <a:pt x="555392" y="1153107"/>
                  </a:lnTo>
                  <a:cubicBezTo>
                    <a:pt x="554337" y="1153107"/>
                    <a:pt x="553433" y="1153107"/>
                    <a:pt x="552379" y="1153107"/>
                  </a:cubicBezTo>
                  <a:cubicBezTo>
                    <a:pt x="298107" y="1153107"/>
                    <a:pt x="92038" y="1082288"/>
                    <a:pt x="92038" y="995049"/>
                  </a:cubicBezTo>
                  <a:cubicBezTo>
                    <a:pt x="92038" y="993851"/>
                    <a:pt x="92038" y="992825"/>
                    <a:pt x="92189" y="991627"/>
                  </a:cubicBezTo>
                  <a:lnTo>
                    <a:pt x="92038" y="991627"/>
                  </a:lnTo>
                  <a:lnTo>
                    <a:pt x="92038" y="760869"/>
                  </a:lnTo>
                  <a:cubicBezTo>
                    <a:pt x="191005" y="831516"/>
                    <a:pt x="360018" y="878215"/>
                    <a:pt x="551927" y="878215"/>
                  </a:cubicBezTo>
                  <a:cubicBezTo>
                    <a:pt x="552981" y="878215"/>
                    <a:pt x="554187" y="878215"/>
                    <a:pt x="555241" y="878215"/>
                  </a:cubicBezTo>
                  <a:lnTo>
                    <a:pt x="555241" y="773527"/>
                  </a:lnTo>
                  <a:cubicBezTo>
                    <a:pt x="554187" y="773527"/>
                    <a:pt x="553283" y="773527"/>
                    <a:pt x="552228" y="773527"/>
                  </a:cubicBezTo>
                  <a:cubicBezTo>
                    <a:pt x="298258" y="773356"/>
                    <a:pt x="92189" y="702709"/>
                    <a:pt x="92189" y="615469"/>
                  </a:cubicBezTo>
                  <a:close/>
                  <a:moveTo>
                    <a:pt x="552379" y="104517"/>
                  </a:moveTo>
                  <a:cubicBezTo>
                    <a:pt x="806651" y="104517"/>
                    <a:pt x="1012720" y="175335"/>
                    <a:pt x="1012720" y="262575"/>
                  </a:cubicBezTo>
                  <a:cubicBezTo>
                    <a:pt x="1012720" y="349815"/>
                    <a:pt x="806651" y="420633"/>
                    <a:pt x="552379" y="420633"/>
                  </a:cubicBezTo>
                  <a:cubicBezTo>
                    <a:pt x="298258" y="420633"/>
                    <a:pt x="92189" y="349815"/>
                    <a:pt x="92189" y="262575"/>
                  </a:cubicBezTo>
                  <a:cubicBezTo>
                    <a:pt x="92189" y="175335"/>
                    <a:pt x="298258" y="104517"/>
                    <a:pt x="552379" y="10451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9D25AA4B-BB13-4EC0-AA56-DE2B0ED42B1B}"/>
                </a:ext>
              </a:extLst>
            </p:cNvPr>
            <p:cNvSpPr/>
            <p:nvPr/>
          </p:nvSpPr>
          <p:spPr>
            <a:xfrm>
              <a:off x="8299129" y="3776810"/>
              <a:ext cx="391882" cy="535109"/>
            </a:xfrm>
            <a:custGeom>
              <a:avLst/>
              <a:gdLst>
                <a:gd name="connsiteX0" fmla="*/ 694127 w 694126"/>
                <a:gd name="connsiteY0" fmla="*/ 168493 h 789949"/>
                <a:gd name="connsiteX1" fmla="*/ 347063 w 694126"/>
                <a:gd name="connsiteY1" fmla="*/ 0 h 789949"/>
                <a:gd name="connsiteX2" fmla="*/ 0 w 694126"/>
                <a:gd name="connsiteY2" fmla="*/ 168493 h 789949"/>
                <a:gd name="connsiteX3" fmla="*/ 0 w 694126"/>
                <a:gd name="connsiteY3" fmla="*/ 168493 h 789949"/>
                <a:gd name="connsiteX4" fmla="*/ 0 w 694126"/>
                <a:gd name="connsiteY4" fmla="*/ 620430 h 789949"/>
                <a:gd name="connsiteX5" fmla="*/ 347063 w 694126"/>
                <a:gd name="connsiteY5" fmla="*/ 789949 h 789949"/>
                <a:gd name="connsiteX6" fmla="*/ 694127 w 694126"/>
                <a:gd name="connsiteY6" fmla="*/ 620430 h 789949"/>
                <a:gd name="connsiteX7" fmla="*/ 694127 w 694126"/>
                <a:gd name="connsiteY7" fmla="*/ 168493 h 789949"/>
                <a:gd name="connsiteX8" fmla="*/ 694127 w 694126"/>
                <a:gd name="connsiteY8" fmla="*/ 168493 h 789949"/>
                <a:gd name="connsiteX9" fmla="*/ 593804 w 694126"/>
                <a:gd name="connsiteY9" fmla="*/ 620430 h 789949"/>
                <a:gd name="connsiteX10" fmla="*/ 593804 w 694126"/>
                <a:gd name="connsiteY10" fmla="*/ 620430 h 789949"/>
                <a:gd name="connsiteX11" fmla="*/ 346160 w 694126"/>
                <a:gd name="connsiteY11" fmla="*/ 674998 h 789949"/>
                <a:gd name="connsiteX12" fmla="*/ 98515 w 694126"/>
                <a:gd name="connsiteY12" fmla="*/ 620430 h 789949"/>
                <a:gd name="connsiteX13" fmla="*/ 98515 w 694126"/>
                <a:gd name="connsiteY13" fmla="*/ 620430 h 789949"/>
                <a:gd name="connsiteX14" fmla="*/ 98515 w 694126"/>
                <a:gd name="connsiteY14" fmla="*/ 529427 h 789949"/>
                <a:gd name="connsiteX15" fmla="*/ 347063 w 694126"/>
                <a:gd name="connsiteY15" fmla="*/ 580744 h 789949"/>
                <a:gd name="connsiteX16" fmla="*/ 593804 w 694126"/>
                <a:gd name="connsiteY16" fmla="*/ 530453 h 789949"/>
                <a:gd name="connsiteX17" fmla="*/ 593804 w 694126"/>
                <a:gd name="connsiteY17" fmla="*/ 620430 h 789949"/>
                <a:gd name="connsiteX18" fmla="*/ 593804 w 694126"/>
                <a:gd name="connsiteY18" fmla="*/ 411054 h 789949"/>
                <a:gd name="connsiteX19" fmla="*/ 593804 w 694126"/>
                <a:gd name="connsiteY19" fmla="*/ 411054 h 789949"/>
                <a:gd name="connsiteX20" fmla="*/ 346160 w 694126"/>
                <a:gd name="connsiteY20" fmla="*/ 465622 h 789949"/>
                <a:gd name="connsiteX21" fmla="*/ 98515 w 694126"/>
                <a:gd name="connsiteY21" fmla="*/ 411054 h 789949"/>
                <a:gd name="connsiteX22" fmla="*/ 98515 w 694126"/>
                <a:gd name="connsiteY22" fmla="*/ 411054 h 789949"/>
                <a:gd name="connsiteX23" fmla="*/ 98515 w 694126"/>
                <a:gd name="connsiteY23" fmla="*/ 287721 h 789949"/>
                <a:gd name="connsiteX24" fmla="*/ 347063 w 694126"/>
                <a:gd name="connsiteY24" fmla="*/ 339038 h 789949"/>
                <a:gd name="connsiteX25" fmla="*/ 593804 w 694126"/>
                <a:gd name="connsiteY25" fmla="*/ 288747 h 789949"/>
                <a:gd name="connsiteX26" fmla="*/ 593804 w 694126"/>
                <a:gd name="connsiteY26" fmla="*/ 411054 h 789949"/>
                <a:gd name="connsiteX27" fmla="*/ 346160 w 694126"/>
                <a:gd name="connsiteY27" fmla="*/ 224087 h 789949"/>
                <a:gd name="connsiteX28" fmla="*/ 98515 w 694126"/>
                <a:gd name="connsiteY28" fmla="*/ 168493 h 789949"/>
                <a:gd name="connsiteX29" fmla="*/ 346160 w 694126"/>
                <a:gd name="connsiteY29" fmla="*/ 112899 h 789949"/>
                <a:gd name="connsiteX30" fmla="*/ 593804 w 694126"/>
                <a:gd name="connsiteY30" fmla="*/ 168493 h 789949"/>
                <a:gd name="connsiteX31" fmla="*/ 346160 w 694126"/>
                <a:gd name="connsiteY31" fmla="*/ 224087 h 7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4126" h="789949">
                  <a:moveTo>
                    <a:pt x="694127" y="168493"/>
                  </a:moveTo>
                  <a:cubicBezTo>
                    <a:pt x="692921" y="75266"/>
                    <a:pt x="538069" y="0"/>
                    <a:pt x="347063" y="0"/>
                  </a:cubicBezTo>
                  <a:cubicBezTo>
                    <a:pt x="156058" y="0"/>
                    <a:pt x="1205" y="75266"/>
                    <a:pt x="0" y="168493"/>
                  </a:cubicBezTo>
                  <a:lnTo>
                    <a:pt x="0" y="168493"/>
                  </a:lnTo>
                  <a:lnTo>
                    <a:pt x="0" y="620430"/>
                  </a:lnTo>
                  <a:cubicBezTo>
                    <a:pt x="0" y="713999"/>
                    <a:pt x="155305" y="789949"/>
                    <a:pt x="347063" y="789949"/>
                  </a:cubicBezTo>
                  <a:cubicBezTo>
                    <a:pt x="538671" y="789949"/>
                    <a:pt x="694127" y="713999"/>
                    <a:pt x="694127" y="620430"/>
                  </a:cubicBezTo>
                  <a:lnTo>
                    <a:pt x="694127" y="168493"/>
                  </a:lnTo>
                  <a:lnTo>
                    <a:pt x="694127" y="168493"/>
                  </a:lnTo>
                  <a:close/>
                  <a:moveTo>
                    <a:pt x="593804" y="620430"/>
                  </a:moveTo>
                  <a:lnTo>
                    <a:pt x="593804" y="620430"/>
                  </a:lnTo>
                  <a:cubicBezTo>
                    <a:pt x="591243" y="650707"/>
                    <a:pt x="481430" y="674998"/>
                    <a:pt x="346160" y="674998"/>
                  </a:cubicBezTo>
                  <a:cubicBezTo>
                    <a:pt x="210889" y="674998"/>
                    <a:pt x="101076" y="650707"/>
                    <a:pt x="98515" y="620430"/>
                  </a:cubicBezTo>
                  <a:lnTo>
                    <a:pt x="98515" y="620430"/>
                  </a:lnTo>
                  <a:lnTo>
                    <a:pt x="98515" y="529427"/>
                  </a:lnTo>
                  <a:cubicBezTo>
                    <a:pt x="161481" y="561073"/>
                    <a:pt x="249602" y="580744"/>
                    <a:pt x="347063" y="580744"/>
                  </a:cubicBezTo>
                  <a:cubicBezTo>
                    <a:pt x="443620" y="580744"/>
                    <a:pt x="530838" y="561415"/>
                    <a:pt x="593804" y="530453"/>
                  </a:cubicBezTo>
                  <a:lnTo>
                    <a:pt x="593804" y="620430"/>
                  </a:lnTo>
                  <a:close/>
                  <a:moveTo>
                    <a:pt x="593804" y="411054"/>
                  </a:moveTo>
                  <a:lnTo>
                    <a:pt x="593804" y="411054"/>
                  </a:lnTo>
                  <a:cubicBezTo>
                    <a:pt x="591243" y="441331"/>
                    <a:pt x="481430" y="465622"/>
                    <a:pt x="346160" y="465622"/>
                  </a:cubicBezTo>
                  <a:cubicBezTo>
                    <a:pt x="210889" y="465622"/>
                    <a:pt x="101076" y="441331"/>
                    <a:pt x="98515" y="411054"/>
                  </a:cubicBezTo>
                  <a:lnTo>
                    <a:pt x="98515" y="411054"/>
                  </a:lnTo>
                  <a:lnTo>
                    <a:pt x="98515" y="287721"/>
                  </a:lnTo>
                  <a:cubicBezTo>
                    <a:pt x="161481" y="319367"/>
                    <a:pt x="249602" y="339038"/>
                    <a:pt x="347063" y="339038"/>
                  </a:cubicBezTo>
                  <a:cubicBezTo>
                    <a:pt x="443620" y="339038"/>
                    <a:pt x="530838" y="319709"/>
                    <a:pt x="593804" y="288747"/>
                  </a:cubicBezTo>
                  <a:lnTo>
                    <a:pt x="593804" y="411054"/>
                  </a:lnTo>
                  <a:close/>
                  <a:moveTo>
                    <a:pt x="346160" y="224087"/>
                  </a:moveTo>
                  <a:cubicBezTo>
                    <a:pt x="209383" y="224087"/>
                    <a:pt x="98515" y="199112"/>
                    <a:pt x="98515" y="168493"/>
                  </a:cubicBezTo>
                  <a:cubicBezTo>
                    <a:pt x="98515" y="137873"/>
                    <a:pt x="209383" y="112899"/>
                    <a:pt x="346160" y="112899"/>
                  </a:cubicBezTo>
                  <a:cubicBezTo>
                    <a:pt x="482936" y="112899"/>
                    <a:pt x="593804" y="137873"/>
                    <a:pt x="593804" y="168493"/>
                  </a:cubicBezTo>
                  <a:cubicBezTo>
                    <a:pt x="593804" y="199112"/>
                    <a:pt x="482936" y="224087"/>
                    <a:pt x="346160" y="224087"/>
                  </a:cubicBezTo>
                  <a:close/>
                </a:path>
              </a:pathLst>
            </a:custGeom>
            <a:solidFill>
              <a:schemeClr val="accent3"/>
            </a:solid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95959"/>
                </a:solidFill>
                <a:effectLst/>
                <a:uLnTx/>
                <a:uFillTx/>
                <a:latin typeface="Calibri" panose="020F0502020204030204"/>
                <a:ea typeface="+mn-ea"/>
                <a:cs typeface="+mn-cs"/>
              </a:endParaRPr>
            </a:p>
          </p:txBody>
        </p:sp>
      </p:grpSp>
      <p:sp>
        <p:nvSpPr>
          <p:cNvPr id="31" name="Content Placeholder 8">
            <a:extLst>
              <a:ext uri="{FF2B5EF4-FFF2-40B4-BE49-F238E27FC236}">
                <a16:creationId xmlns:a16="http://schemas.microsoft.com/office/drawing/2014/main" id="{02E2193F-35F2-4BA2-9D80-250D640A0F5D}"/>
              </a:ext>
            </a:extLst>
          </p:cNvPr>
          <p:cNvSpPr txBox="1">
            <a:spLocks/>
          </p:cNvSpPr>
          <p:nvPr/>
        </p:nvSpPr>
        <p:spPr>
          <a:xfrm>
            <a:off x="2218096" y="5376202"/>
            <a:ext cx="7738341" cy="11013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ARCs start local</a:t>
            </a:r>
          </a:p>
          <a:p>
            <a:r>
              <a:rPr lang="en-US" sz="3200"/>
              <a:t>ARC services exit also as on-premise option</a:t>
            </a:r>
          </a:p>
        </p:txBody>
      </p:sp>
      <p:sp>
        <p:nvSpPr>
          <p:cNvPr id="32" name="Freeform: Shape 31">
            <a:extLst>
              <a:ext uri="{FF2B5EF4-FFF2-40B4-BE49-F238E27FC236}">
                <a16:creationId xmlns:a16="http://schemas.microsoft.com/office/drawing/2014/main" id="{A5FB4A15-06C0-49B8-8C40-2A95BD4A69F3}"/>
              </a:ext>
            </a:extLst>
          </p:cNvPr>
          <p:cNvSpPr/>
          <p:nvPr/>
        </p:nvSpPr>
        <p:spPr>
          <a:xfrm>
            <a:off x="6651355" y="2944365"/>
            <a:ext cx="503313" cy="454566"/>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w="38100"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Freeform: Shape 32">
            <a:extLst>
              <a:ext uri="{FF2B5EF4-FFF2-40B4-BE49-F238E27FC236}">
                <a16:creationId xmlns:a16="http://schemas.microsoft.com/office/drawing/2014/main" id="{53B31036-3DB3-494F-99C2-911519561579}"/>
              </a:ext>
            </a:extLst>
          </p:cNvPr>
          <p:cNvSpPr/>
          <p:nvPr/>
        </p:nvSpPr>
        <p:spPr>
          <a:xfrm>
            <a:off x="6617727" y="3209104"/>
            <a:ext cx="245301" cy="259772"/>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ln w="38100" cap="rnd">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0179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0404D-3BA1-42C4-ABD1-12BC242BB404}"/>
              </a:ext>
            </a:extLst>
          </p:cNvPr>
          <p:cNvSpPr>
            <a:spLocks noGrp="1"/>
          </p:cNvSpPr>
          <p:nvPr>
            <p:ph type="title"/>
          </p:nvPr>
        </p:nvSpPr>
        <p:spPr/>
        <p:txBody>
          <a:bodyPr/>
          <a:lstStyle/>
          <a:p>
            <a:r>
              <a:rPr lang="en-GB"/>
              <a:t>Find ARCs in the ARC registry </a:t>
            </a:r>
            <a:endParaRPr lang="en-US"/>
          </a:p>
        </p:txBody>
      </p:sp>
      <p:pic>
        <p:nvPicPr>
          <p:cNvPr id="6" name="Picture 5">
            <a:extLst>
              <a:ext uri="{FF2B5EF4-FFF2-40B4-BE49-F238E27FC236}">
                <a16:creationId xmlns:a16="http://schemas.microsoft.com/office/drawing/2014/main" id="{F7554123-F0F9-4E6A-9CBF-E90125049EDC}"/>
              </a:ext>
            </a:extLst>
          </p:cNvPr>
          <p:cNvPicPr>
            <a:picLocks noChangeAspect="1"/>
          </p:cNvPicPr>
          <p:nvPr/>
        </p:nvPicPr>
        <p:blipFill rotWithShape="1">
          <a:blip r:embed="rId2"/>
          <a:srcRect l="520" b="20502"/>
          <a:stretch/>
        </p:blipFill>
        <p:spPr>
          <a:xfrm>
            <a:off x="31687" y="1408191"/>
            <a:ext cx="12128626" cy="4684784"/>
          </a:xfrm>
          <a:prstGeom prst="rect">
            <a:avLst/>
          </a:prstGeom>
        </p:spPr>
      </p:pic>
      <p:sp>
        <p:nvSpPr>
          <p:cNvPr id="7" name="TextBox 6">
            <a:extLst>
              <a:ext uri="{FF2B5EF4-FFF2-40B4-BE49-F238E27FC236}">
                <a16:creationId xmlns:a16="http://schemas.microsoft.com/office/drawing/2014/main" id="{1696F56A-8B19-4BA5-8DD8-F17F494A5874}"/>
              </a:ext>
            </a:extLst>
          </p:cNvPr>
          <p:cNvSpPr txBox="1"/>
          <p:nvPr/>
        </p:nvSpPr>
        <p:spPr>
          <a:xfrm>
            <a:off x="4878032" y="1815228"/>
            <a:ext cx="2981907" cy="461665"/>
          </a:xfrm>
          <a:prstGeom prst="rect">
            <a:avLst/>
          </a:prstGeom>
          <a:solidFill>
            <a:schemeClr val="bg1"/>
          </a:solidFill>
        </p:spPr>
        <p:txBody>
          <a:bodyPr wrap="none" rtlCol="0">
            <a:spAutoFit/>
          </a:bodyPr>
          <a:lstStyle/>
          <a:p>
            <a:r>
              <a:rPr lang="en-GB" sz="2400" b="1">
                <a:latin typeface="Century Gothic" panose="020B0502020202020204" pitchFamily="34" charset="0"/>
              </a:rPr>
              <a:t>Explore DataPLANT</a:t>
            </a:r>
            <a:endParaRPr lang="en-US" sz="2400" b="1">
              <a:latin typeface="Century Gothic" panose="020B0502020202020204" pitchFamily="34" charset="0"/>
            </a:endParaRPr>
          </a:p>
        </p:txBody>
      </p:sp>
      <p:sp>
        <p:nvSpPr>
          <p:cNvPr id="5" name="Foliennummernplatzhalter 8">
            <a:extLst>
              <a:ext uri="{FF2B5EF4-FFF2-40B4-BE49-F238E27FC236}">
                <a16:creationId xmlns:a16="http://schemas.microsoft.com/office/drawing/2014/main" id="{E4D5EBDE-4D69-4C4E-BAF5-E3D6363D2381}"/>
              </a:ext>
            </a:extLst>
          </p:cNvPr>
          <p:cNvSpPr>
            <a:spLocks noGrp="1"/>
          </p:cNvSpPr>
          <p:nvPr>
            <p:ph type="sldNum" sz="quarter" idx="12"/>
          </p:nvPr>
        </p:nvSpPr>
        <p:spPr>
          <a:xfrm>
            <a:off x="8610600" y="6356350"/>
            <a:ext cx="2743200" cy="365125"/>
          </a:xfrm>
        </p:spPr>
        <p:txBody>
          <a:bodyPr/>
          <a:lstStyle/>
          <a:p>
            <a:fld id="{0BC9728D-601D-4750-A7D4-1F9C7A4BF5DD}" type="slidenum">
              <a:rPr lang="en-US" smtClean="0"/>
              <a:t>34</a:t>
            </a:fld>
            <a:endParaRPr lang="en-US"/>
          </a:p>
        </p:txBody>
      </p:sp>
    </p:spTree>
    <p:extLst>
      <p:ext uri="{BB962C8B-B14F-4D97-AF65-F5344CB8AC3E}">
        <p14:creationId xmlns:p14="http://schemas.microsoft.com/office/powerpoint/2010/main" val="1866276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77B3C31-8244-D45B-CBF3-50D01365E833}"/>
              </a:ext>
            </a:extLst>
          </p:cNvPr>
          <p:cNvGrpSpPr/>
          <p:nvPr/>
        </p:nvGrpSpPr>
        <p:grpSpPr>
          <a:xfrm>
            <a:off x="35674" y="1454942"/>
            <a:ext cx="12120651" cy="8305801"/>
            <a:chOff x="35674" y="1454942"/>
            <a:chExt cx="12120651" cy="8305801"/>
          </a:xfrm>
        </p:grpSpPr>
        <p:pic>
          <p:nvPicPr>
            <p:cNvPr id="12" name="Picture 11">
              <a:extLst>
                <a:ext uri="{FF2B5EF4-FFF2-40B4-BE49-F238E27FC236}">
                  <a16:creationId xmlns:a16="http://schemas.microsoft.com/office/drawing/2014/main" id="{90819D6D-57DB-742D-878C-2A68A6D5EB9E}"/>
                </a:ext>
              </a:extLst>
            </p:cNvPr>
            <p:cNvPicPr>
              <a:picLocks noChangeAspect="1"/>
            </p:cNvPicPr>
            <p:nvPr/>
          </p:nvPicPr>
          <p:blipFill>
            <a:blip r:embed="rId2"/>
            <a:stretch>
              <a:fillRect/>
            </a:stretch>
          </p:blipFill>
          <p:spPr>
            <a:xfrm>
              <a:off x="1953085" y="1926433"/>
              <a:ext cx="9725096" cy="1719275"/>
            </a:xfrm>
            <a:prstGeom prst="rect">
              <a:avLst/>
            </a:prstGeom>
          </p:spPr>
        </p:pic>
        <p:pic>
          <p:nvPicPr>
            <p:cNvPr id="6" name="Picture 5">
              <a:extLst>
                <a:ext uri="{FF2B5EF4-FFF2-40B4-BE49-F238E27FC236}">
                  <a16:creationId xmlns:a16="http://schemas.microsoft.com/office/drawing/2014/main" id="{843CA1A3-E5FA-49E3-4ABA-3AAF1E79760A}"/>
                </a:ext>
              </a:extLst>
            </p:cNvPr>
            <p:cNvPicPr>
              <a:picLocks noChangeAspect="1"/>
            </p:cNvPicPr>
            <p:nvPr/>
          </p:nvPicPr>
          <p:blipFill rotWithShape="1">
            <a:blip r:embed="rId3"/>
            <a:srcRect r="6889"/>
            <a:stretch/>
          </p:blipFill>
          <p:spPr>
            <a:xfrm>
              <a:off x="2104983" y="3248013"/>
              <a:ext cx="9020217" cy="1569255"/>
            </a:xfrm>
            <a:prstGeom prst="rect">
              <a:avLst/>
            </a:prstGeom>
          </p:spPr>
        </p:pic>
        <p:pic>
          <p:nvPicPr>
            <p:cNvPr id="8" name="Picture 7">
              <a:extLst>
                <a:ext uri="{FF2B5EF4-FFF2-40B4-BE49-F238E27FC236}">
                  <a16:creationId xmlns:a16="http://schemas.microsoft.com/office/drawing/2014/main" id="{E6347C34-0B8E-537A-6DAA-AC7F754C98E6}"/>
                </a:ext>
              </a:extLst>
            </p:cNvPr>
            <p:cNvPicPr>
              <a:picLocks noChangeAspect="1"/>
            </p:cNvPicPr>
            <p:nvPr/>
          </p:nvPicPr>
          <p:blipFill>
            <a:blip r:embed="rId4"/>
            <a:stretch>
              <a:fillRect/>
            </a:stretch>
          </p:blipFill>
          <p:spPr>
            <a:xfrm>
              <a:off x="35674" y="1454942"/>
              <a:ext cx="12120651" cy="471491"/>
            </a:xfrm>
            <a:prstGeom prst="rect">
              <a:avLst/>
            </a:prstGeom>
          </p:spPr>
        </p:pic>
        <p:pic>
          <p:nvPicPr>
            <p:cNvPr id="14" name="Picture 13">
              <a:extLst>
                <a:ext uri="{FF2B5EF4-FFF2-40B4-BE49-F238E27FC236}">
                  <a16:creationId xmlns:a16="http://schemas.microsoft.com/office/drawing/2014/main" id="{DE662F5F-E451-C6F2-ECA5-E3F8ED23D43E}"/>
                </a:ext>
              </a:extLst>
            </p:cNvPr>
            <p:cNvPicPr>
              <a:picLocks noChangeAspect="1"/>
            </p:cNvPicPr>
            <p:nvPr/>
          </p:nvPicPr>
          <p:blipFill rotWithShape="1">
            <a:blip r:embed="rId5"/>
            <a:srcRect t="14354"/>
            <a:stretch/>
          </p:blipFill>
          <p:spPr>
            <a:xfrm>
              <a:off x="1976904" y="4233840"/>
              <a:ext cx="9577458" cy="5526903"/>
            </a:xfrm>
            <a:prstGeom prst="rect">
              <a:avLst/>
            </a:prstGeom>
          </p:spPr>
        </p:pic>
        <p:pic>
          <p:nvPicPr>
            <p:cNvPr id="10" name="Picture 9">
              <a:extLst>
                <a:ext uri="{FF2B5EF4-FFF2-40B4-BE49-F238E27FC236}">
                  <a16:creationId xmlns:a16="http://schemas.microsoft.com/office/drawing/2014/main" id="{1F59FB7F-1E17-E5E0-1F7F-36DDBF3C5568}"/>
                </a:ext>
              </a:extLst>
            </p:cNvPr>
            <p:cNvPicPr>
              <a:picLocks noChangeAspect="1"/>
            </p:cNvPicPr>
            <p:nvPr/>
          </p:nvPicPr>
          <p:blipFill>
            <a:blip r:embed="rId6"/>
            <a:stretch>
              <a:fillRect/>
            </a:stretch>
          </p:blipFill>
          <p:spPr>
            <a:xfrm>
              <a:off x="45200" y="1916907"/>
              <a:ext cx="1936467" cy="6858000"/>
            </a:xfrm>
            <a:prstGeom prst="rect">
              <a:avLst/>
            </a:prstGeom>
          </p:spPr>
        </p:pic>
      </p:grpSp>
      <p:sp>
        <p:nvSpPr>
          <p:cNvPr id="3" name="Title 1">
            <a:extLst>
              <a:ext uri="{FF2B5EF4-FFF2-40B4-BE49-F238E27FC236}">
                <a16:creationId xmlns:a16="http://schemas.microsoft.com/office/drawing/2014/main" id="{47CF6468-EA8A-10B0-2767-0347EB7F27C8}"/>
              </a:ext>
            </a:extLst>
          </p:cNvPr>
          <p:cNvSpPr>
            <a:spLocks noGrp="1"/>
          </p:cNvSpPr>
          <p:nvPr>
            <p:ph type="title"/>
          </p:nvPr>
        </p:nvSpPr>
        <p:spPr>
          <a:xfrm>
            <a:off x="838200" y="9525"/>
            <a:ext cx="10515600" cy="1325563"/>
          </a:xfrm>
        </p:spPr>
        <p:txBody>
          <a:bodyPr/>
          <a:lstStyle/>
          <a:p>
            <a:r>
              <a:rPr lang="en-US"/>
              <a:t>ARCs allow structured collaborative research</a:t>
            </a:r>
          </a:p>
        </p:txBody>
      </p:sp>
      <p:sp>
        <p:nvSpPr>
          <p:cNvPr id="4" name="Content Placeholder 5">
            <a:extLst>
              <a:ext uri="{FF2B5EF4-FFF2-40B4-BE49-F238E27FC236}">
                <a16:creationId xmlns:a16="http://schemas.microsoft.com/office/drawing/2014/main" id="{36263C5C-776B-F81E-B44F-5B8E25E59B06}"/>
              </a:ext>
            </a:extLst>
          </p:cNvPr>
          <p:cNvSpPr txBox="1">
            <a:spLocks/>
          </p:cNvSpPr>
          <p:nvPr/>
        </p:nvSpPr>
        <p:spPr>
          <a:xfrm>
            <a:off x="6849846" y="827986"/>
            <a:ext cx="4941101" cy="64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sz="3200" i="1">
                <a:solidFill>
                  <a:schemeClr val="accent1"/>
                </a:solidFill>
                <a:latin typeface="+mj-lt"/>
                <a:ea typeface="+mj-ea"/>
                <a:cs typeface="+mj-cs"/>
              </a:rPr>
              <a:t>(even across disciplines)</a:t>
            </a:r>
          </a:p>
        </p:txBody>
      </p:sp>
    </p:spTree>
    <p:extLst>
      <p:ext uri="{BB962C8B-B14F-4D97-AF65-F5344CB8AC3E}">
        <p14:creationId xmlns:p14="http://schemas.microsoft.com/office/powerpoint/2010/main" val="18261786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B9C37-69EC-F283-BA5B-8708D4633366}"/>
              </a:ext>
            </a:extLst>
          </p:cNvPr>
          <p:cNvSpPr>
            <a:spLocks noGrp="1"/>
          </p:cNvSpPr>
          <p:nvPr>
            <p:ph type="title"/>
          </p:nvPr>
        </p:nvSpPr>
        <p:spPr/>
        <p:txBody>
          <a:bodyPr/>
          <a:lstStyle/>
          <a:p>
            <a:r>
              <a:rPr lang="en-US"/>
              <a:t>Continuous integration</a:t>
            </a:r>
          </a:p>
        </p:txBody>
      </p:sp>
      <p:grpSp>
        <p:nvGrpSpPr>
          <p:cNvPr id="16" name="Grafik 4">
            <a:extLst>
              <a:ext uri="{FF2B5EF4-FFF2-40B4-BE49-F238E27FC236}">
                <a16:creationId xmlns:a16="http://schemas.microsoft.com/office/drawing/2014/main" id="{6F6E2929-2FCE-C852-87BE-1440E0ECE217}"/>
              </a:ext>
            </a:extLst>
          </p:cNvPr>
          <p:cNvGrpSpPr/>
          <p:nvPr/>
        </p:nvGrpSpPr>
        <p:grpSpPr>
          <a:xfrm>
            <a:off x="4582908" y="2411916"/>
            <a:ext cx="970967" cy="1322967"/>
            <a:chOff x="882679" y="1943319"/>
            <a:chExt cx="1476223" cy="1676375"/>
          </a:xfrm>
          <a:solidFill>
            <a:schemeClr val="accent3"/>
          </a:solidFill>
        </p:grpSpPr>
        <p:sp>
          <p:nvSpPr>
            <p:cNvPr id="17" name="Freeform: Shape 16">
              <a:extLst>
                <a:ext uri="{FF2B5EF4-FFF2-40B4-BE49-F238E27FC236}">
                  <a16:creationId xmlns:a16="http://schemas.microsoft.com/office/drawing/2014/main" id="{CF49F45B-D24C-3DDA-E944-568325E7A506}"/>
                </a:ext>
              </a:extLst>
            </p:cNvPr>
            <p:cNvSpPr/>
            <p:nvPr/>
          </p:nvSpPr>
          <p:spPr>
            <a:xfrm>
              <a:off x="976073" y="2046810"/>
              <a:ext cx="1104155" cy="1257794"/>
            </a:xfrm>
            <a:custGeom>
              <a:avLst/>
              <a:gdLst>
                <a:gd name="connsiteX0" fmla="*/ 92189 w 1104155"/>
                <a:gd name="connsiteY0" fmla="*/ 615469 h 1257794"/>
                <a:gd name="connsiteX1" fmla="*/ 92339 w 1104155"/>
                <a:gd name="connsiteY1" fmla="*/ 612048 h 1257794"/>
                <a:gd name="connsiteX2" fmla="*/ 92189 w 1104155"/>
                <a:gd name="connsiteY2" fmla="*/ 612048 h 1257794"/>
                <a:gd name="connsiteX3" fmla="*/ 92189 w 1104155"/>
                <a:gd name="connsiteY3" fmla="*/ 407975 h 1257794"/>
                <a:gd name="connsiteX4" fmla="*/ 552078 w 1104155"/>
                <a:gd name="connsiteY4" fmla="*/ 525321 h 1257794"/>
                <a:gd name="connsiteX5" fmla="*/ 1012720 w 1104155"/>
                <a:gd name="connsiteY5" fmla="*/ 407462 h 1257794"/>
                <a:gd name="connsiteX6" fmla="*/ 1012720 w 1104155"/>
                <a:gd name="connsiteY6" fmla="*/ 612048 h 1257794"/>
                <a:gd name="connsiteX7" fmla="*/ 1012569 w 1104155"/>
                <a:gd name="connsiteY7" fmla="*/ 612048 h 1257794"/>
                <a:gd name="connsiteX8" fmla="*/ 1012720 w 1104155"/>
                <a:gd name="connsiteY8" fmla="*/ 615469 h 1257794"/>
                <a:gd name="connsiteX9" fmla="*/ 1012117 w 1104155"/>
                <a:gd name="connsiteY9" fmla="*/ 623338 h 1257794"/>
                <a:gd name="connsiteX10" fmla="*/ 1104155 w 1104155"/>
                <a:gd name="connsiteY10" fmla="*/ 623338 h 1257794"/>
                <a:gd name="connsiteX11" fmla="*/ 1104155 w 1104155"/>
                <a:gd name="connsiteY11" fmla="*/ 259325 h 1257794"/>
                <a:gd name="connsiteX12" fmla="*/ 1104155 w 1104155"/>
                <a:gd name="connsiteY12" fmla="*/ 259325 h 1257794"/>
                <a:gd name="connsiteX13" fmla="*/ 552078 w 1104155"/>
                <a:gd name="connsiteY13" fmla="*/ 0 h 1257794"/>
                <a:gd name="connsiteX14" fmla="*/ 0 w 1104155"/>
                <a:gd name="connsiteY14" fmla="*/ 262746 h 1257794"/>
                <a:gd name="connsiteX15" fmla="*/ 0 w 1104155"/>
                <a:gd name="connsiteY15" fmla="*/ 995049 h 1257794"/>
                <a:gd name="connsiteX16" fmla="*/ 0 w 1104155"/>
                <a:gd name="connsiteY16" fmla="*/ 995049 h 1257794"/>
                <a:gd name="connsiteX17" fmla="*/ 0 w 1104155"/>
                <a:gd name="connsiteY17" fmla="*/ 995220 h 1257794"/>
                <a:gd name="connsiteX18" fmla="*/ 552078 w 1104155"/>
                <a:gd name="connsiteY18" fmla="*/ 1257795 h 1257794"/>
                <a:gd name="connsiteX19" fmla="*/ 555392 w 1104155"/>
                <a:gd name="connsiteY19" fmla="*/ 1257795 h 1257794"/>
                <a:gd name="connsiteX20" fmla="*/ 555392 w 1104155"/>
                <a:gd name="connsiteY20" fmla="*/ 1153107 h 1257794"/>
                <a:gd name="connsiteX21" fmla="*/ 552379 w 1104155"/>
                <a:gd name="connsiteY21" fmla="*/ 1153107 h 1257794"/>
                <a:gd name="connsiteX22" fmla="*/ 92038 w 1104155"/>
                <a:gd name="connsiteY22" fmla="*/ 995049 h 1257794"/>
                <a:gd name="connsiteX23" fmla="*/ 92189 w 1104155"/>
                <a:gd name="connsiteY23" fmla="*/ 991627 h 1257794"/>
                <a:gd name="connsiteX24" fmla="*/ 92038 w 1104155"/>
                <a:gd name="connsiteY24" fmla="*/ 991627 h 1257794"/>
                <a:gd name="connsiteX25" fmla="*/ 92038 w 1104155"/>
                <a:gd name="connsiteY25" fmla="*/ 760869 h 1257794"/>
                <a:gd name="connsiteX26" fmla="*/ 551927 w 1104155"/>
                <a:gd name="connsiteY26" fmla="*/ 878215 h 1257794"/>
                <a:gd name="connsiteX27" fmla="*/ 555241 w 1104155"/>
                <a:gd name="connsiteY27" fmla="*/ 878215 h 1257794"/>
                <a:gd name="connsiteX28" fmla="*/ 555241 w 1104155"/>
                <a:gd name="connsiteY28" fmla="*/ 773527 h 1257794"/>
                <a:gd name="connsiteX29" fmla="*/ 552228 w 1104155"/>
                <a:gd name="connsiteY29" fmla="*/ 773527 h 1257794"/>
                <a:gd name="connsiteX30" fmla="*/ 92189 w 1104155"/>
                <a:gd name="connsiteY30" fmla="*/ 615469 h 1257794"/>
                <a:gd name="connsiteX31" fmla="*/ 552379 w 1104155"/>
                <a:gd name="connsiteY31" fmla="*/ 104517 h 1257794"/>
                <a:gd name="connsiteX32" fmla="*/ 1012720 w 1104155"/>
                <a:gd name="connsiteY32" fmla="*/ 262575 h 1257794"/>
                <a:gd name="connsiteX33" fmla="*/ 552379 w 1104155"/>
                <a:gd name="connsiteY33" fmla="*/ 420633 h 1257794"/>
                <a:gd name="connsiteX34" fmla="*/ 92189 w 1104155"/>
                <a:gd name="connsiteY34" fmla="*/ 262575 h 1257794"/>
                <a:gd name="connsiteX35" fmla="*/ 552379 w 1104155"/>
                <a:gd name="connsiteY35" fmla="*/ 104517 h 125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4155" h="1257794">
                  <a:moveTo>
                    <a:pt x="92189" y="615469"/>
                  </a:moveTo>
                  <a:cubicBezTo>
                    <a:pt x="92189" y="614272"/>
                    <a:pt x="92189" y="613245"/>
                    <a:pt x="92339" y="612048"/>
                  </a:cubicBezTo>
                  <a:lnTo>
                    <a:pt x="92189" y="612048"/>
                  </a:lnTo>
                  <a:lnTo>
                    <a:pt x="92189" y="407975"/>
                  </a:lnTo>
                  <a:cubicBezTo>
                    <a:pt x="191156" y="478622"/>
                    <a:pt x="360169" y="525321"/>
                    <a:pt x="552078" y="525321"/>
                  </a:cubicBezTo>
                  <a:cubicBezTo>
                    <a:pt x="744439" y="525321"/>
                    <a:pt x="913903" y="478451"/>
                    <a:pt x="1012720" y="407462"/>
                  </a:cubicBezTo>
                  <a:lnTo>
                    <a:pt x="1012720" y="612048"/>
                  </a:lnTo>
                  <a:lnTo>
                    <a:pt x="1012569" y="612048"/>
                  </a:lnTo>
                  <a:cubicBezTo>
                    <a:pt x="1012569" y="613245"/>
                    <a:pt x="1012720" y="614272"/>
                    <a:pt x="1012720" y="615469"/>
                  </a:cubicBezTo>
                  <a:cubicBezTo>
                    <a:pt x="1012720" y="618035"/>
                    <a:pt x="1012569" y="620772"/>
                    <a:pt x="1012117" y="623338"/>
                  </a:cubicBezTo>
                  <a:lnTo>
                    <a:pt x="1104155" y="623338"/>
                  </a:lnTo>
                  <a:lnTo>
                    <a:pt x="1104155" y="259325"/>
                  </a:lnTo>
                  <a:lnTo>
                    <a:pt x="1104155" y="259325"/>
                  </a:lnTo>
                  <a:cubicBezTo>
                    <a:pt x="1100389" y="115807"/>
                    <a:pt x="854704" y="0"/>
                    <a:pt x="552078" y="0"/>
                  </a:cubicBezTo>
                  <a:cubicBezTo>
                    <a:pt x="247192" y="0"/>
                    <a:pt x="0" y="117688"/>
                    <a:pt x="0" y="262746"/>
                  </a:cubicBezTo>
                  <a:lnTo>
                    <a:pt x="0" y="995049"/>
                  </a:lnTo>
                  <a:lnTo>
                    <a:pt x="0" y="995049"/>
                  </a:lnTo>
                  <a:cubicBezTo>
                    <a:pt x="0" y="995049"/>
                    <a:pt x="0" y="995049"/>
                    <a:pt x="0" y="995220"/>
                  </a:cubicBezTo>
                  <a:cubicBezTo>
                    <a:pt x="0" y="1140277"/>
                    <a:pt x="247192" y="1257795"/>
                    <a:pt x="552078" y="1257795"/>
                  </a:cubicBezTo>
                  <a:cubicBezTo>
                    <a:pt x="553132" y="1257795"/>
                    <a:pt x="554337" y="1257795"/>
                    <a:pt x="555392" y="1257795"/>
                  </a:cubicBezTo>
                  <a:lnTo>
                    <a:pt x="555392" y="1153107"/>
                  </a:lnTo>
                  <a:cubicBezTo>
                    <a:pt x="554337" y="1153107"/>
                    <a:pt x="553433" y="1153107"/>
                    <a:pt x="552379" y="1153107"/>
                  </a:cubicBezTo>
                  <a:cubicBezTo>
                    <a:pt x="298107" y="1153107"/>
                    <a:pt x="92038" y="1082288"/>
                    <a:pt x="92038" y="995049"/>
                  </a:cubicBezTo>
                  <a:cubicBezTo>
                    <a:pt x="92038" y="993851"/>
                    <a:pt x="92038" y="992825"/>
                    <a:pt x="92189" y="991627"/>
                  </a:cubicBezTo>
                  <a:lnTo>
                    <a:pt x="92038" y="991627"/>
                  </a:lnTo>
                  <a:lnTo>
                    <a:pt x="92038" y="760869"/>
                  </a:lnTo>
                  <a:cubicBezTo>
                    <a:pt x="191005" y="831516"/>
                    <a:pt x="360018" y="878215"/>
                    <a:pt x="551927" y="878215"/>
                  </a:cubicBezTo>
                  <a:cubicBezTo>
                    <a:pt x="552981" y="878215"/>
                    <a:pt x="554187" y="878215"/>
                    <a:pt x="555241" y="878215"/>
                  </a:cubicBezTo>
                  <a:lnTo>
                    <a:pt x="555241" y="773527"/>
                  </a:lnTo>
                  <a:cubicBezTo>
                    <a:pt x="554187" y="773527"/>
                    <a:pt x="553283" y="773527"/>
                    <a:pt x="552228" y="773527"/>
                  </a:cubicBezTo>
                  <a:cubicBezTo>
                    <a:pt x="298258" y="773356"/>
                    <a:pt x="92189" y="702709"/>
                    <a:pt x="92189" y="615469"/>
                  </a:cubicBezTo>
                  <a:close/>
                  <a:moveTo>
                    <a:pt x="552379" y="104517"/>
                  </a:moveTo>
                  <a:cubicBezTo>
                    <a:pt x="806651" y="104517"/>
                    <a:pt x="1012720" y="175335"/>
                    <a:pt x="1012720" y="262575"/>
                  </a:cubicBezTo>
                  <a:cubicBezTo>
                    <a:pt x="1012720" y="349815"/>
                    <a:pt x="806651" y="420633"/>
                    <a:pt x="552379" y="420633"/>
                  </a:cubicBezTo>
                  <a:cubicBezTo>
                    <a:pt x="298258" y="420633"/>
                    <a:pt x="92189" y="349815"/>
                    <a:pt x="92189" y="262575"/>
                  </a:cubicBezTo>
                  <a:cubicBezTo>
                    <a:pt x="92189" y="175335"/>
                    <a:pt x="298258" y="104517"/>
                    <a:pt x="552379" y="104517"/>
                  </a:cubicBez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CA642BC5-BB36-D2BE-750A-56287A6479F8}"/>
                </a:ext>
              </a:extLst>
            </p:cNvPr>
            <p:cNvSpPr/>
            <p:nvPr/>
          </p:nvSpPr>
          <p:spPr>
            <a:xfrm>
              <a:off x="1569726" y="2723347"/>
              <a:ext cx="694126" cy="789949"/>
            </a:xfrm>
            <a:custGeom>
              <a:avLst/>
              <a:gdLst>
                <a:gd name="connsiteX0" fmla="*/ 694127 w 694126"/>
                <a:gd name="connsiteY0" fmla="*/ 168493 h 789949"/>
                <a:gd name="connsiteX1" fmla="*/ 347063 w 694126"/>
                <a:gd name="connsiteY1" fmla="*/ 0 h 789949"/>
                <a:gd name="connsiteX2" fmla="*/ 0 w 694126"/>
                <a:gd name="connsiteY2" fmla="*/ 168493 h 789949"/>
                <a:gd name="connsiteX3" fmla="*/ 0 w 694126"/>
                <a:gd name="connsiteY3" fmla="*/ 168493 h 789949"/>
                <a:gd name="connsiteX4" fmla="*/ 0 w 694126"/>
                <a:gd name="connsiteY4" fmla="*/ 620430 h 789949"/>
                <a:gd name="connsiteX5" fmla="*/ 347063 w 694126"/>
                <a:gd name="connsiteY5" fmla="*/ 789949 h 789949"/>
                <a:gd name="connsiteX6" fmla="*/ 694127 w 694126"/>
                <a:gd name="connsiteY6" fmla="*/ 620430 h 789949"/>
                <a:gd name="connsiteX7" fmla="*/ 694127 w 694126"/>
                <a:gd name="connsiteY7" fmla="*/ 168493 h 789949"/>
                <a:gd name="connsiteX8" fmla="*/ 694127 w 694126"/>
                <a:gd name="connsiteY8" fmla="*/ 168493 h 789949"/>
                <a:gd name="connsiteX9" fmla="*/ 593804 w 694126"/>
                <a:gd name="connsiteY9" fmla="*/ 620430 h 789949"/>
                <a:gd name="connsiteX10" fmla="*/ 593804 w 694126"/>
                <a:gd name="connsiteY10" fmla="*/ 620430 h 789949"/>
                <a:gd name="connsiteX11" fmla="*/ 346160 w 694126"/>
                <a:gd name="connsiteY11" fmla="*/ 674998 h 789949"/>
                <a:gd name="connsiteX12" fmla="*/ 98515 w 694126"/>
                <a:gd name="connsiteY12" fmla="*/ 620430 h 789949"/>
                <a:gd name="connsiteX13" fmla="*/ 98515 w 694126"/>
                <a:gd name="connsiteY13" fmla="*/ 620430 h 789949"/>
                <a:gd name="connsiteX14" fmla="*/ 98515 w 694126"/>
                <a:gd name="connsiteY14" fmla="*/ 529427 h 789949"/>
                <a:gd name="connsiteX15" fmla="*/ 347063 w 694126"/>
                <a:gd name="connsiteY15" fmla="*/ 580744 h 789949"/>
                <a:gd name="connsiteX16" fmla="*/ 593804 w 694126"/>
                <a:gd name="connsiteY16" fmla="*/ 530453 h 789949"/>
                <a:gd name="connsiteX17" fmla="*/ 593804 w 694126"/>
                <a:gd name="connsiteY17" fmla="*/ 620430 h 789949"/>
                <a:gd name="connsiteX18" fmla="*/ 593804 w 694126"/>
                <a:gd name="connsiteY18" fmla="*/ 411054 h 789949"/>
                <a:gd name="connsiteX19" fmla="*/ 593804 w 694126"/>
                <a:gd name="connsiteY19" fmla="*/ 411054 h 789949"/>
                <a:gd name="connsiteX20" fmla="*/ 346160 w 694126"/>
                <a:gd name="connsiteY20" fmla="*/ 465622 h 789949"/>
                <a:gd name="connsiteX21" fmla="*/ 98515 w 694126"/>
                <a:gd name="connsiteY21" fmla="*/ 411054 h 789949"/>
                <a:gd name="connsiteX22" fmla="*/ 98515 w 694126"/>
                <a:gd name="connsiteY22" fmla="*/ 411054 h 789949"/>
                <a:gd name="connsiteX23" fmla="*/ 98515 w 694126"/>
                <a:gd name="connsiteY23" fmla="*/ 287721 h 789949"/>
                <a:gd name="connsiteX24" fmla="*/ 347063 w 694126"/>
                <a:gd name="connsiteY24" fmla="*/ 339038 h 789949"/>
                <a:gd name="connsiteX25" fmla="*/ 593804 w 694126"/>
                <a:gd name="connsiteY25" fmla="*/ 288747 h 789949"/>
                <a:gd name="connsiteX26" fmla="*/ 593804 w 694126"/>
                <a:gd name="connsiteY26" fmla="*/ 411054 h 789949"/>
                <a:gd name="connsiteX27" fmla="*/ 346160 w 694126"/>
                <a:gd name="connsiteY27" fmla="*/ 224087 h 789949"/>
                <a:gd name="connsiteX28" fmla="*/ 98515 w 694126"/>
                <a:gd name="connsiteY28" fmla="*/ 168493 h 789949"/>
                <a:gd name="connsiteX29" fmla="*/ 346160 w 694126"/>
                <a:gd name="connsiteY29" fmla="*/ 112899 h 789949"/>
                <a:gd name="connsiteX30" fmla="*/ 593804 w 694126"/>
                <a:gd name="connsiteY30" fmla="*/ 168493 h 789949"/>
                <a:gd name="connsiteX31" fmla="*/ 346160 w 694126"/>
                <a:gd name="connsiteY31" fmla="*/ 224087 h 78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94126" h="789949">
                  <a:moveTo>
                    <a:pt x="694127" y="168493"/>
                  </a:moveTo>
                  <a:cubicBezTo>
                    <a:pt x="692921" y="75266"/>
                    <a:pt x="538069" y="0"/>
                    <a:pt x="347063" y="0"/>
                  </a:cubicBezTo>
                  <a:cubicBezTo>
                    <a:pt x="156058" y="0"/>
                    <a:pt x="1205" y="75266"/>
                    <a:pt x="0" y="168493"/>
                  </a:cubicBezTo>
                  <a:lnTo>
                    <a:pt x="0" y="168493"/>
                  </a:lnTo>
                  <a:lnTo>
                    <a:pt x="0" y="620430"/>
                  </a:lnTo>
                  <a:cubicBezTo>
                    <a:pt x="0" y="713999"/>
                    <a:pt x="155305" y="789949"/>
                    <a:pt x="347063" y="789949"/>
                  </a:cubicBezTo>
                  <a:cubicBezTo>
                    <a:pt x="538671" y="789949"/>
                    <a:pt x="694127" y="713999"/>
                    <a:pt x="694127" y="620430"/>
                  </a:cubicBezTo>
                  <a:lnTo>
                    <a:pt x="694127" y="168493"/>
                  </a:lnTo>
                  <a:lnTo>
                    <a:pt x="694127" y="168493"/>
                  </a:lnTo>
                  <a:close/>
                  <a:moveTo>
                    <a:pt x="593804" y="620430"/>
                  </a:moveTo>
                  <a:lnTo>
                    <a:pt x="593804" y="620430"/>
                  </a:lnTo>
                  <a:cubicBezTo>
                    <a:pt x="591243" y="650707"/>
                    <a:pt x="481430" y="674998"/>
                    <a:pt x="346160" y="674998"/>
                  </a:cubicBezTo>
                  <a:cubicBezTo>
                    <a:pt x="210889" y="674998"/>
                    <a:pt x="101076" y="650707"/>
                    <a:pt x="98515" y="620430"/>
                  </a:cubicBezTo>
                  <a:lnTo>
                    <a:pt x="98515" y="620430"/>
                  </a:lnTo>
                  <a:lnTo>
                    <a:pt x="98515" y="529427"/>
                  </a:lnTo>
                  <a:cubicBezTo>
                    <a:pt x="161481" y="561073"/>
                    <a:pt x="249602" y="580744"/>
                    <a:pt x="347063" y="580744"/>
                  </a:cubicBezTo>
                  <a:cubicBezTo>
                    <a:pt x="443620" y="580744"/>
                    <a:pt x="530838" y="561415"/>
                    <a:pt x="593804" y="530453"/>
                  </a:cubicBezTo>
                  <a:lnTo>
                    <a:pt x="593804" y="620430"/>
                  </a:lnTo>
                  <a:close/>
                  <a:moveTo>
                    <a:pt x="593804" y="411054"/>
                  </a:moveTo>
                  <a:lnTo>
                    <a:pt x="593804" y="411054"/>
                  </a:lnTo>
                  <a:cubicBezTo>
                    <a:pt x="591243" y="441331"/>
                    <a:pt x="481430" y="465622"/>
                    <a:pt x="346160" y="465622"/>
                  </a:cubicBezTo>
                  <a:cubicBezTo>
                    <a:pt x="210889" y="465622"/>
                    <a:pt x="101076" y="441331"/>
                    <a:pt x="98515" y="411054"/>
                  </a:cubicBezTo>
                  <a:lnTo>
                    <a:pt x="98515" y="411054"/>
                  </a:lnTo>
                  <a:lnTo>
                    <a:pt x="98515" y="287721"/>
                  </a:lnTo>
                  <a:cubicBezTo>
                    <a:pt x="161481" y="319367"/>
                    <a:pt x="249602" y="339038"/>
                    <a:pt x="347063" y="339038"/>
                  </a:cubicBezTo>
                  <a:cubicBezTo>
                    <a:pt x="443620" y="339038"/>
                    <a:pt x="530838" y="319709"/>
                    <a:pt x="593804" y="288747"/>
                  </a:cubicBezTo>
                  <a:lnTo>
                    <a:pt x="593804" y="411054"/>
                  </a:lnTo>
                  <a:close/>
                  <a:moveTo>
                    <a:pt x="346160" y="224087"/>
                  </a:moveTo>
                  <a:cubicBezTo>
                    <a:pt x="209383" y="224087"/>
                    <a:pt x="98515" y="199112"/>
                    <a:pt x="98515" y="168493"/>
                  </a:cubicBezTo>
                  <a:cubicBezTo>
                    <a:pt x="98515" y="137873"/>
                    <a:pt x="209383" y="112899"/>
                    <a:pt x="346160" y="112899"/>
                  </a:cubicBezTo>
                  <a:cubicBezTo>
                    <a:pt x="482936" y="112899"/>
                    <a:pt x="593804" y="137873"/>
                    <a:pt x="593804" y="168493"/>
                  </a:cubicBezTo>
                  <a:cubicBezTo>
                    <a:pt x="593804" y="199112"/>
                    <a:pt x="482936" y="224087"/>
                    <a:pt x="346160" y="224087"/>
                  </a:cubicBez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4F1B694E-6C2E-72A3-42D5-DBAF468FE7E8}"/>
                </a:ext>
              </a:extLst>
            </p:cNvPr>
            <p:cNvSpPr/>
            <p:nvPr/>
          </p:nvSpPr>
          <p:spPr>
            <a:xfrm>
              <a:off x="882679" y="1943319"/>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033D8E2-2565-C441-7CCE-A5C3D8A1910B}"/>
                </a:ext>
              </a:extLst>
            </p:cNvPr>
            <p:cNvSpPr/>
            <p:nvPr/>
          </p:nvSpPr>
          <p:spPr>
            <a:xfrm>
              <a:off x="882679" y="2047494"/>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D44009D3-1F9B-24A8-3496-1BDB481FB3C3}"/>
                </a:ext>
              </a:extLst>
            </p:cNvPr>
            <p:cNvSpPr/>
            <p:nvPr/>
          </p:nvSpPr>
          <p:spPr>
            <a:xfrm>
              <a:off x="882679" y="2153893"/>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173CA47-C162-C6C8-FDF8-42D48DB8C232}"/>
                </a:ext>
              </a:extLst>
            </p:cNvPr>
            <p:cNvSpPr/>
            <p:nvPr/>
          </p:nvSpPr>
          <p:spPr>
            <a:xfrm>
              <a:off x="882679" y="2258067"/>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DDEC3FA8-B172-69EF-F2E6-F90D5BEADBF2}"/>
                </a:ext>
              </a:extLst>
            </p:cNvPr>
            <p:cNvSpPr/>
            <p:nvPr/>
          </p:nvSpPr>
          <p:spPr>
            <a:xfrm>
              <a:off x="882679" y="2361558"/>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8C9CF39-00D2-8190-A5FD-00FD46E41773}"/>
                </a:ext>
              </a:extLst>
            </p:cNvPr>
            <p:cNvSpPr/>
            <p:nvPr/>
          </p:nvSpPr>
          <p:spPr>
            <a:xfrm>
              <a:off x="882679" y="2467443"/>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085D8CA9-8E26-6A11-1CCA-6F25929C92C4}"/>
                </a:ext>
              </a:extLst>
            </p:cNvPr>
            <p:cNvSpPr/>
            <p:nvPr/>
          </p:nvSpPr>
          <p:spPr>
            <a:xfrm>
              <a:off x="882679" y="2572131"/>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75BA567-6FA3-2ACD-2756-2274468CE1ED}"/>
                </a:ext>
              </a:extLst>
            </p:cNvPr>
            <p:cNvSpPr/>
            <p:nvPr/>
          </p:nvSpPr>
          <p:spPr>
            <a:xfrm>
              <a:off x="882679" y="2676306"/>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FF43C0A5-36B9-4759-62AD-953076E3BEC2}"/>
                </a:ext>
              </a:extLst>
            </p:cNvPr>
            <p:cNvSpPr/>
            <p:nvPr/>
          </p:nvSpPr>
          <p:spPr>
            <a:xfrm>
              <a:off x="882679" y="2781507"/>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4714481F-9D72-FA0F-849F-C512B364BDEF}"/>
                </a:ext>
              </a:extLst>
            </p:cNvPr>
            <p:cNvSpPr/>
            <p:nvPr/>
          </p:nvSpPr>
          <p:spPr>
            <a:xfrm>
              <a:off x="882679" y="2885169"/>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B32837B5-7B4F-9A18-97C0-33F07398EF13}"/>
                </a:ext>
              </a:extLst>
            </p:cNvPr>
            <p:cNvSpPr/>
            <p:nvPr/>
          </p:nvSpPr>
          <p:spPr>
            <a:xfrm>
              <a:off x="882679" y="2988659"/>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EAB3F024-3A10-1449-5686-637AE063C0E6}"/>
                </a:ext>
              </a:extLst>
            </p:cNvPr>
            <p:cNvSpPr/>
            <p:nvPr/>
          </p:nvSpPr>
          <p:spPr>
            <a:xfrm>
              <a:off x="882679" y="3095742"/>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10EBEBC-6920-F45E-2AE0-7F28A0ABD6FF}"/>
                </a:ext>
              </a:extLst>
            </p:cNvPr>
            <p:cNvSpPr/>
            <p:nvPr/>
          </p:nvSpPr>
          <p:spPr>
            <a:xfrm>
              <a:off x="882679" y="3199232"/>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4735A77B-88A3-D3F6-FABE-602B7D8BE935}"/>
                </a:ext>
              </a:extLst>
            </p:cNvPr>
            <p:cNvSpPr/>
            <p:nvPr/>
          </p:nvSpPr>
          <p:spPr>
            <a:xfrm>
              <a:off x="882679" y="3304433"/>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ABB45CFA-7CBA-9DED-F71B-37625FD28F98}"/>
                </a:ext>
              </a:extLst>
            </p:cNvPr>
            <p:cNvSpPr/>
            <p:nvPr/>
          </p:nvSpPr>
          <p:spPr>
            <a:xfrm>
              <a:off x="882679" y="3409463"/>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70D72AE-0322-B7D5-F826-A9B0E4B9A90B}"/>
                </a:ext>
              </a:extLst>
            </p:cNvPr>
            <p:cNvSpPr/>
            <p:nvPr/>
          </p:nvSpPr>
          <p:spPr>
            <a:xfrm>
              <a:off x="882679" y="3514494"/>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06FE9513-6095-228B-E9DD-FD1F7327C8B0}"/>
                </a:ext>
              </a:extLst>
            </p:cNvPr>
            <p:cNvSpPr/>
            <p:nvPr/>
          </p:nvSpPr>
          <p:spPr>
            <a:xfrm>
              <a:off x="882679" y="3619524"/>
              <a:ext cx="1476223" cy="1710"/>
            </a:xfrm>
            <a:custGeom>
              <a:avLst/>
              <a:gdLst>
                <a:gd name="connsiteX0" fmla="*/ 0 w 1476223"/>
                <a:gd name="connsiteY0" fmla="*/ 0 h 1710"/>
                <a:gd name="connsiteX1" fmla="*/ 1476224 w 1476223"/>
                <a:gd name="connsiteY1" fmla="*/ 0 h 1710"/>
                <a:gd name="connsiteX2" fmla="*/ 0 w 1476223"/>
                <a:gd name="connsiteY2" fmla="*/ 0 h 1710"/>
              </a:gdLst>
              <a:ahLst/>
              <a:cxnLst>
                <a:cxn ang="0">
                  <a:pos x="connsiteX0" y="connsiteY0"/>
                </a:cxn>
                <a:cxn ang="0">
                  <a:pos x="connsiteX1" y="connsiteY1"/>
                </a:cxn>
                <a:cxn ang="0">
                  <a:pos x="connsiteX2" y="connsiteY2"/>
                </a:cxn>
              </a:cxnLst>
              <a:rect l="l" t="t" r="r" b="b"/>
              <a:pathLst>
                <a:path w="1476223" h="1710">
                  <a:moveTo>
                    <a:pt x="0" y="0"/>
                  </a:moveTo>
                  <a:lnTo>
                    <a:pt x="1476224" y="0"/>
                  </a:lnTo>
                  <a:lnTo>
                    <a:pt x="0" y="0"/>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FBE73A2-7FEC-6F31-708C-29DD60E9CD62}"/>
                </a:ext>
              </a:extLst>
            </p:cNvPr>
            <p:cNvSpPr/>
            <p:nvPr/>
          </p:nvSpPr>
          <p:spPr>
            <a:xfrm>
              <a:off x="882830"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0DE0A1C5-3414-5DD6-EC14-69B4391889CF}"/>
                </a:ext>
              </a:extLst>
            </p:cNvPr>
            <p:cNvSpPr/>
            <p:nvPr/>
          </p:nvSpPr>
          <p:spPr>
            <a:xfrm>
              <a:off x="974416"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76605B58-9C87-DDCF-D529-D223679339B7}"/>
                </a:ext>
              </a:extLst>
            </p:cNvPr>
            <p:cNvSpPr/>
            <p:nvPr/>
          </p:nvSpPr>
          <p:spPr>
            <a:xfrm>
              <a:off x="1068261"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58382624-DA47-6620-14AB-C39F96929F41}"/>
                </a:ext>
              </a:extLst>
            </p:cNvPr>
            <p:cNvSpPr/>
            <p:nvPr/>
          </p:nvSpPr>
          <p:spPr>
            <a:xfrm>
              <a:off x="1159848"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FEADC8F4-87FF-23CF-AF5C-C5400F72AF99}"/>
                </a:ext>
              </a:extLst>
            </p:cNvPr>
            <p:cNvSpPr/>
            <p:nvPr/>
          </p:nvSpPr>
          <p:spPr>
            <a:xfrm>
              <a:off x="1251132"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83987848-C49D-0A62-3DC3-946AD8E3A360}"/>
                </a:ext>
              </a:extLst>
            </p:cNvPr>
            <p:cNvSpPr/>
            <p:nvPr/>
          </p:nvSpPr>
          <p:spPr>
            <a:xfrm>
              <a:off x="1344225"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7BD8088A-2E34-4DEC-BDC9-A712FD8F0624}"/>
                </a:ext>
              </a:extLst>
            </p:cNvPr>
            <p:cNvSpPr/>
            <p:nvPr/>
          </p:nvSpPr>
          <p:spPr>
            <a:xfrm>
              <a:off x="1436564"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A1077FD9-98EB-AACE-B9D4-89DF0CDE6847}"/>
                </a:ext>
              </a:extLst>
            </p:cNvPr>
            <p:cNvSpPr/>
            <p:nvPr/>
          </p:nvSpPr>
          <p:spPr>
            <a:xfrm>
              <a:off x="1528150"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4" name="Freeform: Shape 43">
              <a:extLst>
                <a:ext uri="{FF2B5EF4-FFF2-40B4-BE49-F238E27FC236}">
                  <a16:creationId xmlns:a16="http://schemas.microsoft.com/office/drawing/2014/main" id="{22D6A6C1-3F17-DC32-E81C-EA8BE8D583AA}"/>
                </a:ext>
              </a:extLst>
            </p:cNvPr>
            <p:cNvSpPr/>
            <p:nvPr/>
          </p:nvSpPr>
          <p:spPr>
            <a:xfrm>
              <a:off x="1620942"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5" name="Freeform: Shape 44">
              <a:extLst>
                <a:ext uri="{FF2B5EF4-FFF2-40B4-BE49-F238E27FC236}">
                  <a16:creationId xmlns:a16="http://schemas.microsoft.com/office/drawing/2014/main" id="{71F2FA16-1832-2E43-F839-8DBF48B6C884}"/>
                </a:ext>
              </a:extLst>
            </p:cNvPr>
            <p:cNvSpPr/>
            <p:nvPr/>
          </p:nvSpPr>
          <p:spPr>
            <a:xfrm>
              <a:off x="1712076"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6" name="Freeform: Shape 45">
              <a:extLst>
                <a:ext uri="{FF2B5EF4-FFF2-40B4-BE49-F238E27FC236}">
                  <a16:creationId xmlns:a16="http://schemas.microsoft.com/office/drawing/2014/main" id="{30AED7FD-A519-697B-0FD8-950E63275F9F}"/>
                </a:ext>
              </a:extLst>
            </p:cNvPr>
            <p:cNvSpPr/>
            <p:nvPr/>
          </p:nvSpPr>
          <p:spPr>
            <a:xfrm>
              <a:off x="1803361"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9CAECC77-9260-8B5E-469F-B10E97D513A2}"/>
                </a:ext>
              </a:extLst>
            </p:cNvPr>
            <p:cNvSpPr/>
            <p:nvPr/>
          </p:nvSpPr>
          <p:spPr>
            <a:xfrm>
              <a:off x="1897508"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3585627B-9E07-474E-9606-B5761AC4F556}"/>
                </a:ext>
              </a:extLst>
            </p:cNvPr>
            <p:cNvSpPr/>
            <p:nvPr/>
          </p:nvSpPr>
          <p:spPr>
            <a:xfrm>
              <a:off x="1988793"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E56742B9-59B5-B576-A91B-E4AF1EA3E445}"/>
                </a:ext>
              </a:extLst>
            </p:cNvPr>
            <p:cNvSpPr/>
            <p:nvPr/>
          </p:nvSpPr>
          <p:spPr>
            <a:xfrm>
              <a:off x="2081433"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50" name="Freeform: Shape 49">
              <a:extLst>
                <a:ext uri="{FF2B5EF4-FFF2-40B4-BE49-F238E27FC236}">
                  <a16:creationId xmlns:a16="http://schemas.microsoft.com/office/drawing/2014/main" id="{B79887CA-1D2B-D040-CF93-F62237BDFCEC}"/>
                </a:ext>
              </a:extLst>
            </p:cNvPr>
            <p:cNvSpPr/>
            <p:nvPr/>
          </p:nvSpPr>
          <p:spPr>
            <a:xfrm>
              <a:off x="2173923"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AE862313-A6F6-D7D6-C685-D8C1E25284C0}"/>
                </a:ext>
              </a:extLst>
            </p:cNvPr>
            <p:cNvSpPr/>
            <p:nvPr/>
          </p:nvSpPr>
          <p:spPr>
            <a:xfrm>
              <a:off x="2266413"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AE40E07E-7AA9-6B95-B281-18932F9051DB}"/>
                </a:ext>
              </a:extLst>
            </p:cNvPr>
            <p:cNvSpPr/>
            <p:nvPr/>
          </p:nvSpPr>
          <p:spPr>
            <a:xfrm>
              <a:off x="2358752" y="1943319"/>
              <a:ext cx="1506" cy="1676375"/>
            </a:xfrm>
            <a:custGeom>
              <a:avLst/>
              <a:gdLst>
                <a:gd name="connsiteX0" fmla="*/ 0 w 1506"/>
                <a:gd name="connsiteY0" fmla="*/ 1676375 h 1676375"/>
                <a:gd name="connsiteX1" fmla="*/ 0 w 1506"/>
                <a:gd name="connsiteY1" fmla="*/ 0 h 1676375"/>
                <a:gd name="connsiteX2" fmla="*/ 0 w 1506"/>
                <a:gd name="connsiteY2" fmla="*/ 1676375 h 1676375"/>
              </a:gdLst>
              <a:ahLst/>
              <a:cxnLst>
                <a:cxn ang="0">
                  <a:pos x="connsiteX0" y="connsiteY0"/>
                </a:cxn>
                <a:cxn ang="0">
                  <a:pos x="connsiteX1" y="connsiteY1"/>
                </a:cxn>
                <a:cxn ang="0">
                  <a:pos x="connsiteX2" y="connsiteY2"/>
                </a:cxn>
              </a:cxnLst>
              <a:rect l="l" t="t" r="r" b="b"/>
              <a:pathLst>
                <a:path w="1506" h="1676375">
                  <a:moveTo>
                    <a:pt x="0" y="1676375"/>
                  </a:moveTo>
                  <a:lnTo>
                    <a:pt x="0" y="0"/>
                  </a:lnTo>
                  <a:lnTo>
                    <a:pt x="0" y="1676375"/>
                  </a:lnTo>
                  <a:close/>
                </a:path>
              </a:pathLst>
            </a:custGeom>
            <a:grpFill/>
            <a:ln w="150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srgbClr val="595959"/>
                </a:solidFill>
                <a:effectLst/>
                <a:uLnTx/>
                <a:uFillTx/>
                <a:latin typeface="Calibri" panose="020F0502020204030204"/>
                <a:ea typeface="+mn-ea"/>
                <a:cs typeface="+mn-cs"/>
              </a:endParaRPr>
            </a:p>
          </p:txBody>
        </p:sp>
      </p:grpSp>
      <p:pic>
        <p:nvPicPr>
          <p:cNvPr id="53" name="Picture 52">
            <a:extLst>
              <a:ext uri="{FF2B5EF4-FFF2-40B4-BE49-F238E27FC236}">
                <a16:creationId xmlns:a16="http://schemas.microsoft.com/office/drawing/2014/main" id="{25078E31-D08D-3D11-DBE7-6F9A2B52529F}"/>
              </a:ext>
            </a:extLst>
          </p:cNvPr>
          <p:cNvPicPr>
            <a:picLocks noChangeAspect="1"/>
          </p:cNvPicPr>
          <p:nvPr/>
        </p:nvPicPr>
        <p:blipFill rotWithShape="1">
          <a:blip r:embed="rId2"/>
          <a:srcRect l="70294" t="23908" r="13709" b="26438"/>
          <a:stretch/>
        </p:blipFill>
        <p:spPr>
          <a:xfrm>
            <a:off x="5178922" y="2315606"/>
            <a:ext cx="535889" cy="535823"/>
          </a:xfrm>
          <a:prstGeom prst="ellipse">
            <a:avLst/>
          </a:prstGeom>
        </p:spPr>
      </p:pic>
      <p:sp>
        <p:nvSpPr>
          <p:cNvPr id="56" name="TextBox 55">
            <a:extLst>
              <a:ext uri="{FF2B5EF4-FFF2-40B4-BE49-F238E27FC236}">
                <a16:creationId xmlns:a16="http://schemas.microsoft.com/office/drawing/2014/main" id="{C2CD050F-B9DB-3201-D8B4-04D6026485C2}"/>
              </a:ext>
            </a:extLst>
          </p:cNvPr>
          <p:cNvSpPr txBox="1"/>
          <p:nvPr/>
        </p:nvSpPr>
        <p:spPr>
          <a:xfrm>
            <a:off x="7783460" y="2260376"/>
            <a:ext cx="1434381" cy="338554"/>
          </a:xfrm>
          <a:prstGeom prst="rect">
            <a:avLst/>
          </a:prstGeom>
          <a:noFill/>
        </p:spPr>
        <p:txBody>
          <a:bodyPr wrap="square" rtlCol="0">
            <a:spAutoFit/>
          </a:bodyPr>
          <a:lstStyle/>
          <a:p>
            <a:pPr algn="ctr"/>
            <a:r>
              <a:rPr lang="en-US" sz="1600"/>
              <a:t>build</a:t>
            </a:r>
            <a:endParaRPr lang="en-US"/>
          </a:p>
        </p:txBody>
      </p:sp>
      <p:sp>
        <p:nvSpPr>
          <p:cNvPr id="4096" name="Rectangle: Rounded Corners 4095">
            <a:extLst>
              <a:ext uri="{FF2B5EF4-FFF2-40B4-BE49-F238E27FC236}">
                <a16:creationId xmlns:a16="http://schemas.microsoft.com/office/drawing/2014/main" id="{CB5E6B7D-87EA-83B2-4916-13A6D6FF0449}"/>
              </a:ext>
            </a:extLst>
          </p:cNvPr>
          <p:cNvSpPr/>
          <p:nvPr/>
        </p:nvSpPr>
        <p:spPr>
          <a:xfrm>
            <a:off x="6628013" y="2141010"/>
            <a:ext cx="2589828" cy="1888006"/>
          </a:xfrm>
          <a:prstGeom prst="roundRect">
            <a:avLst>
              <a:gd name="adj" fmla="val 9931"/>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97" name="Graphic 193" descr="Gears outline">
            <a:extLst>
              <a:ext uri="{FF2B5EF4-FFF2-40B4-BE49-F238E27FC236}">
                <a16:creationId xmlns:a16="http://schemas.microsoft.com/office/drawing/2014/main" id="{134A13CF-7CC0-86EB-FB48-7320B4D75B81}"/>
              </a:ext>
            </a:extLst>
          </p:cNvPr>
          <p:cNvGrpSpPr/>
          <p:nvPr/>
        </p:nvGrpSpPr>
        <p:grpSpPr>
          <a:xfrm>
            <a:off x="7101865" y="2594112"/>
            <a:ext cx="670777" cy="811908"/>
            <a:chOff x="9400518" y="2806227"/>
            <a:chExt cx="621029" cy="751693"/>
          </a:xfrm>
          <a:solidFill>
            <a:srgbClr val="000000"/>
          </a:solidFill>
        </p:grpSpPr>
        <p:sp>
          <p:nvSpPr>
            <p:cNvPr id="4099" name="Freeform: Shape 4098">
              <a:extLst>
                <a:ext uri="{FF2B5EF4-FFF2-40B4-BE49-F238E27FC236}">
                  <a16:creationId xmlns:a16="http://schemas.microsoft.com/office/drawing/2014/main" id="{A451CA98-7EAE-FB82-8A82-7D5ACDA4EDE5}"/>
                </a:ext>
              </a:extLst>
            </p:cNvPr>
            <p:cNvSpPr/>
            <p:nvPr/>
          </p:nvSpPr>
          <p:spPr>
            <a:xfrm>
              <a:off x="9615784" y="2806227"/>
              <a:ext cx="405764" cy="404812"/>
            </a:xfrm>
            <a:custGeom>
              <a:avLst/>
              <a:gdLst>
                <a:gd name="connsiteX0" fmla="*/ 347663 w 405764"/>
                <a:gd name="connsiteY0" fmla="*/ 284902 h 404812"/>
                <a:gd name="connsiteX1" fmla="*/ 363855 w 405764"/>
                <a:gd name="connsiteY1" fmla="*/ 247755 h 404812"/>
                <a:gd name="connsiteX2" fmla="*/ 405765 w 405764"/>
                <a:gd name="connsiteY2" fmla="*/ 226800 h 404812"/>
                <a:gd name="connsiteX3" fmla="*/ 405765 w 405764"/>
                <a:gd name="connsiteY3" fmla="*/ 179175 h 404812"/>
                <a:gd name="connsiteX4" fmla="*/ 363855 w 405764"/>
                <a:gd name="connsiteY4" fmla="*/ 158220 h 404812"/>
                <a:gd name="connsiteX5" fmla="*/ 348615 w 405764"/>
                <a:gd name="connsiteY5" fmla="*/ 121072 h 404812"/>
                <a:gd name="connsiteX6" fmla="*/ 363855 w 405764"/>
                <a:gd name="connsiteY6" fmla="*/ 76305 h 404812"/>
                <a:gd name="connsiteX7" fmla="*/ 329565 w 405764"/>
                <a:gd name="connsiteY7" fmla="*/ 42015 h 404812"/>
                <a:gd name="connsiteX8" fmla="*/ 284798 w 405764"/>
                <a:gd name="connsiteY8" fmla="*/ 57255 h 404812"/>
                <a:gd name="connsiteX9" fmla="*/ 247650 w 405764"/>
                <a:gd name="connsiteY9" fmla="*/ 41910 h 404812"/>
                <a:gd name="connsiteX10" fmla="*/ 226695 w 405764"/>
                <a:gd name="connsiteY10" fmla="*/ 0 h 404812"/>
                <a:gd name="connsiteX11" fmla="*/ 179070 w 405764"/>
                <a:gd name="connsiteY11" fmla="*/ 0 h 404812"/>
                <a:gd name="connsiteX12" fmla="*/ 158115 w 405764"/>
                <a:gd name="connsiteY12" fmla="*/ 41910 h 404812"/>
                <a:gd name="connsiteX13" fmla="*/ 120968 w 405764"/>
                <a:gd name="connsiteY13" fmla="*/ 57150 h 404812"/>
                <a:gd name="connsiteX14" fmla="*/ 76200 w 405764"/>
                <a:gd name="connsiteY14" fmla="*/ 41910 h 404812"/>
                <a:gd name="connsiteX15" fmla="*/ 41910 w 405764"/>
                <a:gd name="connsiteY15" fmla="*/ 76200 h 404812"/>
                <a:gd name="connsiteX16" fmla="*/ 57150 w 405764"/>
                <a:gd name="connsiteY16" fmla="*/ 120968 h 404812"/>
                <a:gd name="connsiteX17" fmla="*/ 41910 w 405764"/>
                <a:gd name="connsiteY17" fmla="*/ 158115 h 404812"/>
                <a:gd name="connsiteX18" fmla="*/ 0 w 405764"/>
                <a:gd name="connsiteY18" fmla="*/ 179070 h 404812"/>
                <a:gd name="connsiteX19" fmla="*/ 0 w 405764"/>
                <a:gd name="connsiteY19" fmla="*/ 226695 h 404812"/>
                <a:gd name="connsiteX20" fmla="*/ 41910 w 405764"/>
                <a:gd name="connsiteY20" fmla="*/ 247650 h 404812"/>
                <a:gd name="connsiteX21" fmla="*/ 57150 w 405764"/>
                <a:gd name="connsiteY21" fmla="*/ 284798 h 404812"/>
                <a:gd name="connsiteX22" fmla="*/ 41910 w 405764"/>
                <a:gd name="connsiteY22" fmla="*/ 329565 h 404812"/>
                <a:gd name="connsiteX23" fmla="*/ 75248 w 405764"/>
                <a:gd name="connsiteY23" fmla="*/ 362903 h 404812"/>
                <a:gd name="connsiteX24" fmla="*/ 120015 w 405764"/>
                <a:gd name="connsiteY24" fmla="*/ 347663 h 404812"/>
                <a:gd name="connsiteX25" fmla="*/ 157163 w 405764"/>
                <a:gd name="connsiteY25" fmla="*/ 362903 h 404812"/>
                <a:gd name="connsiteX26" fmla="*/ 178118 w 405764"/>
                <a:gd name="connsiteY26" fmla="*/ 404813 h 404812"/>
                <a:gd name="connsiteX27" fmla="*/ 225743 w 405764"/>
                <a:gd name="connsiteY27" fmla="*/ 404813 h 404812"/>
                <a:gd name="connsiteX28" fmla="*/ 246698 w 405764"/>
                <a:gd name="connsiteY28" fmla="*/ 362903 h 404812"/>
                <a:gd name="connsiteX29" fmla="*/ 283845 w 405764"/>
                <a:gd name="connsiteY29" fmla="*/ 347663 h 404812"/>
                <a:gd name="connsiteX30" fmla="*/ 328613 w 405764"/>
                <a:gd name="connsiteY30" fmla="*/ 362903 h 404812"/>
                <a:gd name="connsiteX31" fmla="*/ 362903 w 405764"/>
                <a:gd name="connsiteY31" fmla="*/ 329565 h 404812"/>
                <a:gd name="connsiteX32" fmla="*/ 329622 w 405764"/>
                <a:gd name="connsiteY32" fmla="*/ 291036 h 404812"/>
                <a:gd name="connsiteX33" fmla="*/ 340995 w 405764"/>
                <a:gd name="connsiteY33" fmla="*/ 324422 h 404812"/>
                <a:gd name="connsiteX34" fmla="*/ 323707 w 405764"/>
                <a:gd name="connsiteY34" fmla="*/ 341233 h 404812"/>
                <a:gd name="connsiteX35" fmla="*/ 289989 w 405764"/>
                <a:gd name="connsiteY35" fmla="*/ 329746 h 404812"/>
                <a:gd name="connsiteX36" fmla="*/ 281759 w 405764"/>
                <a:gd name="connsiteY36" fmla="*/ 326946 h 404812"/>
                <a:gd name="connsiteX37" fmla="*/ 274244 w 405764"/>
                <a:gd name="connsiteY37" fmla="*/ 331327 h 404812"/>
                <a:gd name="connsiteX38" fmla="*/ 241468 w 405764"/>
                <a:gd name="connsiteY38" fmla="*/ 344710 h 404812"/>
                <a:gd name="connsiteX39" fmla="*/ 233410 w 405764"/>
                <a:gd name="connsiteY39" fmla="*/ 347015 h 404812"/>
                <a:gd name="connsiteX40" fmla="*/ 229657 w 405764"/>
                <a:gd name="connsiteY40" fmla="*/ 354511 h 404812"/>
                <a:gd name="connsiteX41" fmla="*/ 213970 w 405764"/>
                <a:gd name="connsiteY41" fmla="*/ 385944 h 404812"/>
                <a:gd name="connsiteX42" fmla="*/ 189919 w 405764"/>
                <a:gd name="connsiteY42" fmla="*/ 385944 h 404812"/>
                <a:gd name="connsiteX43" fmla="*/ 174231 w 405764"/>
                <a:gd name="connsiteY43" fmla="*/ 354511 h 404812"/>
                <a:gd name="connsiteX44" fmla="*/ 170478 w 405764"/>
                <a:gd name="connsiteY44" fmla="*/ 347015 h 404812"/>
                <a:gd name="connsiteX45" fmla="*/ 162420 w 405764"/>
                <a:gd name="connsiteY45" fmla="*/ 344710 h 404812"/>
                <a:gd name="connsiteX46" fmla="*/ 129635 w 405764"/>
                <a:gd name="connsiteY46" fmla="*/ 331327 h 404812"/>
                <a:gd name="connsiteX47" fmla="*/ 122130 w 405764"/>
                <a:gd name="connsiteY47" fmla="*/ 326946 h 404812"/>
                <a:gd name="connsiteX48" fmla="*/ 113900 w 405764"/>
                <a:gd name="connsiteY48" fmla="*/ 329746 h 404812"/>
                <a:gd name="connsiteX49" fmla="*/ 80353 w 405764"/>
                <a:gd name="connsiteY49" fmla="*/ 341176 h 404812"/>
                <a:gd name="connsiteX50" fmla="*/ 63779 w 405764"/>
                <a:gd name="connsiteY50" fmla="*/ 324602 h 404812"/>
                <a:gd name="connsiteX51" fmla="*/ 75209 w 405764"/>
                <a:gd name="connsiteY51" fmla="*/ 291046 h 404812"/>
                <a:gd name="connsiteX52" fmla="*/ 78010 w 405764"/>
                <a:gd name="connsiteY52" fmla="*/ 282816 h 404812"/>
                <a:gd name="connsiteX53" fmla="*/ 73628 w 405764"/>
                <a:gd name="connsiteY53" fmla="*/ 275311 h 404812"/>
                <a:gd name="connsiteX54" fmla="*/ 60293 w 405764"/>
                <a:gd name="connsiteY54" fmla="*/ 242516 h 404812"/>
                <a:gd name="connsiteX55" fmla="*/ 57988 w 405764"/>
                <a:gd name="connsiteY55" fmla="*/ 234458 h 404812"/>
                <a:gd name="connsiteX56" fmla="*/ 50502 w 405764"/>
                <a:gd name="connsiteY56" fmla="*/ 230715 h 404812"/>
                <a:gd name="connsiteX57" fmla="*/ 19050 w 405764"/>
                <a:gd name="connsiteY57" fmla="*/ 215008 h 404812"/>
                <a:gd name="connsiteX58" fmla="*/ 19050 w 405764"/>
                <a:gd name="connsiteY58" fmla="*/ 190919 h 404812"/>
                <a:gd name="connsiteX59" fmla="*/ 50482 w 405764"/>
                <a:gd name="connsiteY59" fmla="*/ 175260 h 404812"/>
                <a:gd name="connsiteX60" fmla="*/ 57969 w 405764"/>
                <a:gd name="connsiteY60" fmla="*/ 171507 h 404812"/>
                <a:gd name="connsiteX61" fmla="*/ 60274 w 405764"/>
                <a:gd name="connsiteY61" fmla="*/ 163449 h 404812"/>
                <a:gd name="connsiteX62" fmla="*/ 73609 w 405764"/>
                <a:gd name="connsiteY62" fmla="*/ 130664 h 404812"/>
                <a:gd name="connsiteX63" fmla="*/ 77991 w 405764"/>
                <a:gd name="connsiteY63" fmla="*/ 123149 h 404812"/>
                <a:gd name="connsiteX64" fmla="*/ 75190 w 405764"/>
                <a:gd name="connsiteY64" fmla="*/ 114929 h 404812"/>
                <a:gd name="connsiteX65" fmla="*/ 63760 w 405764"/>
                <a:gd name="connsiteY65" fmla="*/ 81363 h 404812"/>
                <a:gd name="connsiteX66" fmla="*/ 81286 w 405764"/>
                <a:gd name="connsiteY66" fmla="*/ 63837 h 404812"/>
                <a:gd name="connsiteX67" fmla="*/ 114833 w 405764"/>
                <a:gd name="connsiteY67" fmla="*/ 75267 h 404812"/>
                <a:gd name="connsiteX68" fmla="*/ 123063 w 405764"/>
                <a:gd name="connsiteY68" fmla="*/ 78124 h 404812"/>
                <a:gd name="connsiteX69" fmla="*/ 130569 w 405764"/>
                <a:gd name="connsiteY69" fmla="*/ 73733 h 404812"/>
                <a:gd name="connsiteX70" fmla="*/ 163354 w 405764"/>
                <a:gd name="connsiteY70" fmla="*/ 60398 h 404812"/>
                <a:gd name="connsiteX71" fmla="*/ 171450 w 405764"/>
                <a:gd name="connsiteY71" fmla="*/ 57960 h 404812"/>
                <a:gd name="connsiteX72" fmla="*/ 175203 w 405764"/>
                <a:gd name="connsiteY72" fmla="*/ 50463 h 404812"/>
                <a:gd name="connsiteX73" fmla="*/ 190891 w 405764"/>
                <a:gd name="connsiteY73" fmla="*/ 19031 h 404812"/>
                <a:gd name="connsiteX74" fmla="*/ 214970 w 405764"/>
                <a:gd name="connsiteY74" fmla="*/ 19031 h 404812"/>
                <a:gd name="connsiteX75" fmla="*/ 230657 w 405764"/>
                <a:gd name="connsiteY75" fmla="*/ 50463 h 404812"/>
                <a:gd name="connsiteX76" fmla="*/ 234410 w 405764"/>
                <a:gd name="connsiteY76" fmla="*/ 57960 h 404812"/>
                <a:gd name="connsiteX77" fmla="*/ 242459 w 405764"/>
                <a:gd name="connsiteY77" fmla="*/ 60265 h 404812"/>
                <a:gd name="connsiteX78" fmla="*/ 275244 w 405764"/>
                <a:gd name="connsiteY78" fmla="*/ 73600 h 404812"/>
                <a:gd name="connsiteX79" fmla="*/ 282759 w 405764"/>
                <a:gd name="connsiteY79" fmla="*/ 77991 h 404812"/>
                <a:gd name="connsiteX80" fmla="*/ 290989 w 405764"/>
                <a:gd name="connsiteY80" fmla="*/ 75133 h 404812"/>
                <a:gd name="connsiteX81" fmla="*/ 324526 w 405764"/>
                <a:gd name="connsiteY81" fmla="*/ 63703 h 404812"/>
                <a:gd name="connsiteX82" fmla="*/ 342052 w 405764"/>
                <a:gd name="connsiteY82" fmla="*/ 81229 h 404812"/>
                <a:gd name="connsiteX83" fmla="*/ 330622 w 405764"/>
                <a:gd name="connsiteY83" fmla="*/ 114795 h 404812"/>
                <a:gd name="connsiteX84" fmla="*/ 327822 w 405764"/>
                <a:gd name="connsiteY84" fmla="*/ 123015 h 404812"/>
                <a:gd name="connsiteX85" fmla="*/ 332203 w 405764"/>
                <a:gd name="connsiteY85" fmla="*/ 130531 h 404812"/>
                <a:gd name="connsiteX86" fmla="*/ 345586 w 405764"/>
                <a:gd name="connsiteY86" fmla="*/ 163316 h 404812"/>
                <a:gd name="connsiteX87" fmla="*/ 347882 w 405764"/>
                <a:gd name="connsiteY87" fmla="*/ 171374 h 404812"/>
                <a:gd name="connsiteX88" fmla="*/ 355378 w 405764"/>
                <a:gd name="connsiteY88" fmla="*/ 175127 h 404812"/>
                <a:gd name="connsiteX89" fmla="*/ 386810 w 405764"/>
                <a:gd name="connsiteY89" fmla="*/ 190824 h 404812"/>
                <a:gd name="connsiteX90" fmla="*/ 386810 w 405764"/>
                <a:gd name="connsiteY90" fmla="*/ 214913 h 404812"/>
                <a:gd name="connsiteX91" fmla="*/ 355378 w 405764"/>
                <a:gd name="connsiteY91" fmla="*/ 230610 h 404812"/>
                <a:gd name="connsiteX92" fmla="*/ 348091 w 405764"/>
                <a:gd name="connsiteY92" fmla="*/ 234258 h 404812"/>
                <a:gd name="connsiteX93" fmla="*/ 345691 w 405764"/>
                <a:gd name="connsiteY93" fmla="*/ 242049 h 404812"/>
                <a:gd name="connsiteX94" fmla="*/ 331241 w 405764"/>
                <a:gd name="connsiteY94" fmla="*/ 275273 h 404812"/>
                <a:gd name="connsiteX95" fmla="*/ 326860 w 405764"/>
                <a:gd name="connsiteY95" fmla="*/ 28277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4" h="404812">
                  <a:moveTo>
                    <a:pt x="347663" y="284902"/>
                  </a:moveTo>
                  <a:cubicBezTo>
                    <a:pt x="354417" y="273156"/>
                    <a:pt x="359847" y="260697"/>
                    <a:pt x="363855" y="247755"/>
                  </a:cubicBezTo>
                  <a:lnTo>
                    <a:pt x="405765" y="226800"/>
                  </a:lnTo>
                  <a:lnTo>
                    <a:pt x="405765" y="179175"/>
                  </a:lnTo>
                  <a:lnTo>
                    <a:pt x="363855" y="158220"/>
                  </a:lnTo>
                  <a:cubicBezTo>
                    <a:pt x="360352" y="145248"/>
                    <a:pt x="355232" y="132767"/>
                    <a:pt x="348615" y="121072"/>
                  </a:cubicBezTo>
                  <a:lnTo>
                    <a:pt x="363855" y="76305"/>
                  </a:lnTo>
                  <a:lnTo>
                    <a:pt x="329565" y="42015"/>
                  </a:lnTo>
                  <a:lnTo>
                    <a:pt x="284798" y="57255"/>
                  </a:lnTo>
                  <a:cubicBezTo>
                    <a:pt x="273108" y="50601"/>
                    <a:pt x="260628" y="45446"/>
                    <a:pt x="247650" y="41910"/>
                  </a:cubicBezTo>
                  <a:lnTo>
                    <a:pt x="226695" y="0"/>
                  </a:lnTo>
                  <a:lnTo>
                    <a:pt x="179070" y="0"/>
                  </a:lnTo>
                  <a:lnTo>
                    <a:pt x="158115" y="41910"/>
                  </a:lnTo>
                  <a:cubicBezTo>
                    <a:pt x="145142" y="45410"/>
                    <a:pt x="132661" y="50530"/>
                    <a:pt x="120968" y="57150"/>
                  </a:cubicBezTo>
                  <a:lnTo>
                    <a:pt x="76200" y="41910"/>
                  </a:lnTo>
                  <a:lnTo>
                    <a:pt x="41910" y="76200"/>
                  </a:lnTo>
                  <a:lnTo>
                    <a:pt x="57150" y="120968"/>
                  </a:lnTo>
                  <a:cubicBezTo>
                    <a:pt x="50533" y="132662"/>
                    <a:pt x="45413" y="145143"/>
                    <a:pt x="41910" y="158115"/>
                  </a:cubicBezTo>
                  <a:lnTo>
                    <a:pt x="0" y="179070"/>
                  </a:lnTo>
                  <a:lnTo>
                    <a:pt x="0" y="226695"/>
                  </a:lnTo>
                  <a:lnTo>
                    <a:pt x="41910" y="247650"/>
                  </a:lnTo>
                  <a:cubicBezTo>
                    <a:pt x="45414" y="260622"/>
                    <a:pt x="50535" y="273102"/>
                    <a:pt x="57150" y="284798"/>
                  </a:cubicBezTo>
                  <a:lnTo>
                    <a:pt x="41910" y="329565"/>
                  </a:lnTo>
                  <a:lnTo>
                    <a:pt x="75248" y="362903"/>
                  </a:lnTo>
                  <a:lnTo>
                    <a:pt x="120015" y="347663"/>
                  </a:lnTo>
                  <a:cubicBezTo>
                    <a:pt x="131710" y="354280"/>
                    <a:pt x="144190" y="359399"/>
                    <a:pt x="157163" y="362903"/>
                  </a:cubicBezTo>
                  <a:lnTo>
                    <a:pt x="178118" y="404813"/>
                  </a:lnTo>
                  <a:lnTo>
                    <a:pt x="225743" y="404813"/>
                  </a:lnTo>
                  <a:lnTo>
                    <a:pt x="246698" y="362903"/>
                  </a:lnTo>
                  <a:cubicBezTo>
                    <a:pt x="259670" y="359400"/>
                    <a:pt x="272150" y="354280"/>
                    <a:pt x="283845" y="347663"/>
                  </a:cubicBezTo>
                  <a:lnTo>
                    <a:pt x="328613" y="362903"/>
                  </a:lnTo>
                  <a:lnTo>
                    <a:pt x="362903" y="329565"/>
                  </a:lnTo>
                  <a:close/>
                  <a:moveTo>
                    <a:pt x="329622" y="291036"/>
                  </a:moveTo>
                  <a:lnTo>
                    <a:pt x="340995" y="324422"/>
                  </a:lnTo>
                  <a:lnTo>
                    <a:pt x="323707" y="341233"/>
                  </a:lnTo>
                  <a:lnTo>
                    <a:pt x="289989" y="329746"/>
                  </a:lnTo>
                  <a:lnTo>
                    <a:pt x="281759" y="326946"/>
                  </a:lnTo>
                  <a:lnTo>
                    <a:pt x="274244" y="331327"/>
                  </a:lnTo>
                  <a:cubicBezTo>
                    <a:pt x="263929" y="337156"/>
                    <a:pt x="252915" y="341653"/>
                    <a:pt x="241468" y="344710"/>
                  </a:cubicBezTo>
                  <a:lnTo>
                    <a:pt x="233410" y="347015"/>
                  </a:lnTo>
                  <a:lnTo>
                    <a:pt x="229657" y="354511"/>
                  </a:lnTo>
                  <a:lnTo>
                    <a:pt x="213970" y="385944"/>
                  </a:lnTo>
                  <a:lnTo>
                    <a:pt x="189919" y="385944"/>
                  </a:lnTo>
                  <a:lnTo>
                    <a:pt x="174231" y="354511"/>
                  </a:lnTo>
                  <a:lnTo>
                    <a:pt x="170478" y="347015"/>
                  </a:lnTo>
                  <a:lnTo>
                    <a:pt x="162420" y="344710"/>
                  </a:lnTo>
                  <a:cubicBezTo>
                    <a:pt x="150970" y="341653"/>
                    <a:pt x="139954" y="337156"/>
                    <a:pt x="129635" y="331327"/>
                  </a:cubicBezTo>
                  <a:lnTo>
                    <a:pt x="122130" y="326946"/>
                  </a:lnTo>
                  <a:lnTo>
                    <a:pt x="113900" y="329746"/>
                  </a:lnTo>
                  <a:lnTo>
                    <a:pt x="80353" y="341176"/>
                  </a:lnTo>
                  <a:lnTo>
                    <a:pt x="63779" y="324602"/>
                  </a:lnTo>
                  <a:lnTo>
                    <a:pt x="75209" y="291046"/>
                  </a:lnTo>
                  <a:lnTo>
                    <a:pt x="78010" y="282816"/>
                  </a:lnTo>
                  <a:lnTo>
                    <a:pt x="73628" y="275311"/>
                  </a:lnTo>
                  <a:cubicBezTo>
                    <a:pt x="67812" y="264988"/>
                    <a:pt x="63331" y="253968"/>
                    <a:pt x="60293" y="242516"/>
                  </a:cubicBezTo>
                  <a:lnTo>
                    <a:pt x="57988" y="234458"/>
                  </a:lnTo>
                  <a:lnTo>
                    <a:pt x="50502" y="230715"/>
                  </a:lnTo>
                  <a:lnTo>
                    <a:pt x="19050" y="215008"/>
                  </a:lnTo>
                  <a:lnTo>
                    <a:pt x="19050" y="190919"/>
                  </a:lnTo>
                  <a:lnTo>
                    <a:pt x="50482" y="175260"/>
                  </a:lnTo>
                  <a:lnTo>
                    <a:pt x="57969" y="171507"/>
                  </a:lnTo>
                  <a:lnTo>
                    <a:pt x="60274" y="163449"/>
                  </a:lnTo>
                  <a:cubicBezTo>
                    <a:pt x="63314" y="152000"/>
                    <a:pt x="67794" y="140984"/>
                    <a:pt x="73609" y="130664"/>
                  </a:cubicBezTo>
                  <a:lnTo>
                    <a:pt x="77991" y="123149"/>
                  </a:lnTo>
                  <a:lnTo>
                    <a:pt x="75190" y="114929"/>
                  </a:lnTo>
                  <a:lnTo>
                    <a:pt x="63760" y="81363"/>
                  </a:lnTo>
                  <a:lnTo>
                    <a:pt x="81286" y="63837"/>
                  </a:lnTo>
                  <a:lnTo>
                    <a:pt x="114833" y="75267"/>
                  </a:lnTo>
                  <a:lnTo>
                    <a:pt x="123063" y="78124"/>
                  </a:lnTo>
                  <a:lnTo>
                    <a:pt x="130569" y="73733"/>
                  </a:lnTo>
                  <a:cubicBezTo>
                    <a:pt x="140889" y="67920"/>
                    <a:pt x="151906" y="63439"/>
                    <a:pt x="163354" y="60398"/>
                  </a:cubicBezTo>
                  <a:lnTo>
                    <a:pt x="171450" y="57960"/>
                  </a:lnTo>
                  <a:lnTo>
                    <a:pt x="175203" y="50463"/>
                  </a:lnTo>
                  <a:lnTo>
                    <a:pt x="190891" y="19031"/>
                  </a:lnTo>
                  <a:lnTo>
                    <a:pt x="214970" y="19031"/>
                  </a:lnTo>
                  <a:lnTo>
                    <a:pt x="230657" y="50463"/>
                  </a:lnTo>
                  <a:lnTo>
                    <a:pt x="234410" y="57960"/>
                  </a:lnTo>
                  <a:lnTo>
                    <a:pt x="242459" y="60265"/>
                  </a:lnTo>
                  <a:cubicBezTo>
                    <a:pt x="253908" y="63304"/>
                    <a:pt x="264924" y="67785"/>
                    <a:pt x="275244" y="73600"/>
                  </a:cubicBezTo>
                  <a:lnTo>
                    <a:pt x="282759" y="77991"/>
                  </a:lnTo>
                  <a:lnTo>
                    <a:pt x="290989" y="75133"/>
                  </a:lnTo>
                  <a:lnTo>
                    <a:pt x="324526" y="63703"/>
                  </a:lnTo>
                  <a:lnTo>
                    <a:pt x="342052" y="81229"/>
                  </a:lnTo>
                  <a:lnTo>
                    <a:pt x="330622" y="114795"/>
                  </a:lnTo>
                  <a:lnTo>
                    <a:pt x="327822" y="123015"/>
                  </a:lnTo>
                  <a:lnTo>
                    <a:pt x="332203" y="130531"/>
                  </a:lnTo>
                  <a:cubicBezTo>
                    <a:pt x="338031" y="140850"/>
                    <a:pt x="342528" y="151867"/>
                    <a:pt x="345586" y="163316"/>
                  </a:cubicBezTo>
                  <a:lnTo>
                    <a:pt x="347882" y="171374"/>
                  </a:lnTo>
                  <a:lnTo>
                    <a:pt x="355378" y="175127"/>
                  </a:lnTo>
                  <a:lnTo>
                    <a:pt x="386810" y="190824"/>
                  </a:lnTo>
                  <a:lnTo>
                    <a:pt x="386810" y="214913"/>
                  </a:lnTo>
                  <a:lnTo>
                    <a:pt x="355378" y="230610"/>
                  </a:lnTo>
                  <a:lnTo>
                    <a:pt x="348091" y="234258"/>
                  </a:lnTo>
                  <a:lnTo>
                    <a:pt x="345691" y="242049"/>
                  </a:lnTo>
                  <a:cubicBezTo>
                    <a:pt x="342109" y="253621"/>
                    <a:pt x="337264" y="264763"/>
                    <a:pt x="331241" y="275273"/>
                  </a:cubicBezTo>
                  <a:lnTo>
                    <a:pt x="326860" y="282778"/>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0" name="Freeform: Shape 4099">
              <a:extLst>
                <a:ext uri="{FF2B5EF4-FFF2-40B4-BE49-F238E27FC236}">
                  <a16:creationId xmlns:a16="http://schemas.microsoft.com/office/drawing/2014/main" id="{BCAD269C-728F-89D0-810B-7BEB8DC1DCF3}"/>
                </a:ext>
              </a:extLst>
            </p:cNvPr>
            <p:cNvSpPr/>
            <p:nvPr/>
          </p:nvSpPr>
          <p:spPr>
            <a:xfrm>
              <a:off x="9400518" y="3153108"/>
              <a:ext cx="405765" cy="404812"/>
            </a:xfrm>
            <a:custGeom>
              <a:avLst/>
              <a:gdLst>
                <a:gd name="connsiteX0" fmla="*/ 0 w 405765"/>
                <a:gd name="connsiteY0" fmla="*/ 178118 h 404812"/>
                <a:gd name="connsiteX1" fmla="*/ 0 w 405765"/>
                <a:gd name="connsiteY1" fmla="*/ 225742 h 404812"/>
                <a:gd name="connsiteX2" fmla="*/ 41910 w 405765"/>
                <a:gd name="connsiteY2" fmla="*/ 246698 h 404812"/>
                <a:gd name="connsiteX3" fmla="*/ 57150 w 405765"/>
                <a:gd name="connsiteY3" fmla="*/ 283845 h 404812"/>
                <a:gd name="connsiteX4" fmla="*/ 42863 w 405765"/>
                <a:gd name="connsiteY4" fmla="*/ 328613 h 404812"/>
                <a:gd name="connsiteX5" fmla="*/ 76200 w 405765"/>
                <a:gd name="connsiteY5" fmla="*/ 361950 h 404812"/>
                <a:gd name="connsiteX6" fmla="*/ 120968 w 405765"/>
                <a:gd name="connsiteY6" fmla="*/ 347663 h 404812"/>
                <a:gd name="connsiteX7" fmla="*/ 158115 w 405765"/>
                <a:gd name="connsiteY7" fmla="*/ 362903 h 404812"/>
                <a:gd name="connsiteX8" fmla="*/ 179070 w 405765"/>
                <a:gd name="connsiteY8" fmla="*/ 404813 h 404812"/>
                <a:gd name="connsiteX9" fmla="*/ 226695 w 405765"/>
                <a:gd name="connsiteY9" fmla="*/ 404813 h 404812"/>
                <a:gd name="connsiteX10" fmla="*/ 247650 w 405765"/>
                <a:gd name="connsiteY10" fmla="*/ 362903 h 404812"/>
                <a:gd name="connsiteX11" fmla="*/ 284798 w 405765"/>
                <a:gd name="connsiteY11" fmla="*/ 347663 h 404812"/>
                <a:gd name="connsiteX12" fmla="*/ 329565 w 405765"/>
                <a:gd name="connsiteY12" fmla="*/ 362903 h 404812"/>
                <a:gd name="connsiteX13" fmla="*/ 362903 w 405765"/>
                <a:gd name="connsiteY13" fmla="*/ 328613 h 404812"/>
                <a:gd name="connsiteX14" fmla="*/ 348615 w 405765"/>
                <a:gd name="connsiteY14" fmla="*/ 284798 h 404812"/>
                <a:gd name="connsiteX15" fmla="*/ 363855 w 405765"/>
                <a:gd name="connsiteY15" fmla="*/ 247650 h 404812"/>
                <a:gd name="connsiteX16" fmla="*/ 405765 w 405765"/>
                <a:gd name="connsiteY16" fmla="*/ 226695 h 404812"/>
                <a:gd name="connsiteX17" fmla="*/ 405765 w 405765"/>
                <a:gd name="connsiteY17" fmla="*/ 179070 h 404812"/>
                <a:gd name="connsiteX18" fmla="*/ 363855 w 405765"/>
                <a:gd name="connsiteY18" fmla="*/ 158115 h 404812"/>
                <a:gd name="connsiteX19" fmla="*/ 348615 w 405765"/>
                <a:gd name="connsiteY19" fmla="*/ 120968 h 404812"/>
                <a:gd name="connsiteX20" fmla="*/ 363855 w 405765"/>
                <a:gd name="connsiteY20" fmla="*/ 76200 h 404812"/>
                <a:gd name="connsiteX21" fmla="*/ 329565 w 405765"/>
                <a:gd name="connsiteY21" fmla="*/ 41910 h 404812"/>
                <a:gd name="connsiteX22" fmla="*/ 284798 w 405765"/>
                <a:gd name="connsiteY22" fmla="*/ 57150 h 404812"/>
                <a:gd name="connsiteX23" fmla="*/ 247650 w 405765"/>
                <a:gd name="connsiteY23" fmla="*/ 41910 h 404812"/>
                <a:gd name="connsiteX24" fmla="*/ 226695 w 405765"/>
                <a:gd name="connsiteY24" fmla="*/ 0 h 404812"/>
                <a:gd name="connsiteX25" fmla="*/ 179070 w 405765"/>
                <a:gd name="connsiteY25" fmla="*/ 0 h 404812"/>
                <a:gd name="connsiteX26" fmla="*/ 158115 w 405765"/>
                <a:gd name="connsiteY26" fmla="*/ 41910 h 404812"/>
                <a:gd name="connsiteX27" fmla="*/ 120968 w 405765"/>
                <a:gd name="connsiteY27" fmla="*/ 57150 h 404812"/>
                <a:gd name="connsiteX28" fmla="*/ 76200 w 405765"/>
                <a:gd name="connsiteY28" fmla="*/ 41910 h 404812"/>
                <a:gd name="connsiteX29" fmla="*/ 42863 w 405765"/>
                <a:gd name="connsiteY29" fmla="*/ 75248 h 404812"/>
                <a:gd name="connsiteX30" fmla="*/ 57150 w 405765"/>
                <a:gd name="connsiteY30" fmla="*/ 120015 h 404812"/>
                <a:gd name="connsiteX31" fmla="*/ 41910 w 405765"/>
                <a:gd name="connsiteY31" fmla="*/ 157163 h 404812"/>
                <a:gd name="connsiteX32" fmla="*/ 57721 w 405765"/>
                <a:gd name="connsiteY32" fmla="*/ 170498 h 404812"/>
                <a:gd name="connsiteX33" fmla="*/ 60122 w 405765"/>
                <a:gd name="connsiteY33" fmla="*/ 162706 h 404812"/>
                <a:gd name="connsiteX34" fmla="*/ 73609 w 405765"/>
                <a:gd name="connsiteY34" fmla="*/ 129550 h 404812"/>
                <a:gd name="connsiteX35" fmla="*/ 77876 w 405765"/>
                <a:gd name="connsiteY35" fmla="*/ 122225 h 404812"/>
                <a:gd name="connsiteX36" fmla="*/ 75295 w 405765"/>
                <a:gd name="connsiteY36" fmla="*/ 114157 h 404812"/>
                <a:gd name="connsiteX37" fmla="*/ 64541 w 405765"/>
                <a:gd name="connsiteY37" fmla="*/ 80429 h 404812"/>
                <a:gd name="connsiteX38" fmla="*/ 81286 w 405765"/>
                <a:gd name="connsiteY38" fmla="*/ 63675 h 404812"/>
                <a:gd name="connsiteX39" fmla="*/ 114833 w 405765"/>
                <a:gd name="connsiteY39" fmla="*/ 75105 h 404812"/>
                <a:gd name="connsiteX40" fmla="*/ 123063 w 405765"/>
                <a:gd name="connsiteY40" fmla="*/ 77915 h 404812"/>
                <a:gd name="connsiteX41" fmla="*/ 130569 w 405765"/>
                <a:gd name="connsiteY41" fmla="*/ 73533 h 404812"/>
                <a:gd name="connsiteX42" fmla="*/ 163354 w 405765"/>
                <a:gd name="connsiteY42" fmla="*/ 60150 h 404812"/>
                <a:gd name="connsiteX43" fmla="*/ 171450 w 405765"/>
                <a:gd name="connsiteY43" fmla="*/ 57931 h 404812"/>
                <a:gd name="connsiteX44" fmla="*/ 175203 w 405765"/>
                <a:gd name="connsiteY44" fmla="*/ 50435 h 404812"/>
                <a:gd name="connsiteX45" fmla="*/ 190891 w 405765"/>
                <a:gd name="connsiteY45" fmla="*/ 19002 h 404812"/>
                <a:gd name="connsiteX46" fmla="*/ 214970 w 405765"/>
                <a:gd name="connsiteY46" fmla="*/ 19002 h 404812"/>
                <a:gd name="connsiteX47" fmla="*/ 230657 w 405765"/>
                <a:gd name="connsiteY47" fmla="*/ 50435 h 404812"/>
                <a:gd name="connsiteX48" fmla="*/ 234305 w 405765"/>
                <a:gd name="connsiteY48" fmla="*/ 57731 h 404812"/>
                <a:gd name="connsiteX49" fmla="*/ 242097 w 405765"/>
                <a:gd name="connsiteY49" fmla="*/ 60122 h 404812"/>
                <a:gd name="connsiteX50" fmla="*/ 275244 w 405765"/>
                <a:gd name="connsiteY50" fmla="*/ 73619 h 404812"/>
                <a:gd name="connsiteX51" fmla="*/ 282759 w 405765"/>
                <a:gd name="connsiteY51" fmla="*/ 78000 h 404812"/>
                <a:gd name="connsiteX52" fmla="*/ 290989 w 405765"/>
                <a:gd name="connsiteY52" fmla="*/ 75190 h 404812"/>
                <a:gd name="connsiteX53" fmla="*/ 324526 w 405765"/>
                <a:gd name="connsiteY53" fmla="*/ 63760 h 404812"/>
                <a:gd name="connsiteX54" fmla="*/ 342052 w 405765"/>
                <a:gd name="connsiteY54" fmla="*/ 81296 h 404812"/>
                <a:gd name="connsiteX55" fmla="*/ 330622 w 405765"/>
                <a:gd name="connsiteY55" fmla="*/ 114852 h 404812"/>
                <a:gd name="connsiteX56" fmla="*/ 327822 w 405765"/>
                <a:gd name="connsiteY56" fmla="*/ 123073 h 404812"/>
                <a:gd name="connsiteX57" fmla="*/ 332203 w 405765"/>
                <a:gd name="connsiteY57" fmla="*/ 130588 h 404812"/>
                <a:gd name="connsiteX58" fmla="*/ 345586 w 405765"/>
                <a:gd name="connsiteY58" fmla="*/ 163382 h 404812"/>
                <a:gd name="connsiteX59" fmla="*/ 347882 w 405765"/>
                <a:gd name="connsiteY59" fmla="*/ 171431 h 404812"/>
                <a:gd name="connsiteX60" fmla="*/ 355378 w 405765"/>
                <a:gd name="connsiteY60" fmla="*/ 175184 h 404812"/>
                <a:gd name="connsiteX61" fmla="*/ 386715 w 405765"/>
                <a:gd name="connsiteY61" fmla="*/ 190843 h 404812"/>
                <a:gd name="connsiteX62" fmla="*/ 386715 w 405765"/>
                <a:gd name="connsiteY62" fmla="*/ 214932 h 404812"/>
                <a:gd name="connsiteX63" fmla="*/ 355283 w 405765"/>
                <a:gd name="connsiteY63" fmla="*/ 230629 h 404812"/>
                <a:gd name="connsiteX64" fmla="*/ 347786 w 405765"/>
                <a:gd name="connsiteY64" fmla="*/ 234382 h 404812"/>
                <a:gd name="connsiteX65" fmla="*/ 345491 w 405765"/>
                <a:gd name="connsiteY65" fmla="*/ 242430 h 404812"/>
                <a:gd name="connsiteX66" fmla="*/ 332108 w 405765"/>
                <a:gd name="connsiteY66" fmla="*/ 275225 h 404812"/>
                <a:gd name="connsiteX67" fmla="*/ 327803 w 405765"/>
                <a:gd name="connsiteY67" fmla="*/ 282607 h 404812"/>
                <a:gd name="connsiteX68" fmla="*/ 330451 w 405765"/>
                <a:gd name="connsiteY68" fmla="*/ 290732 h 404812"/>
                <a:gd name="connsiteX69" fmla="*/ 341176 w 405765"/>
                <a:gd name="connsiteY69" fmla="*/ 323621 h 404812"/>
                <a:gd name="connsiteX70" fmla="*/ 324326 w 405765"/>
                <a:gd name="connsiteY70" fmla="*/ 341033 h 404812"/>
                <a:gd name="connsiteX71" fmla="*/ 290989 w 405765"/>
                <a:gd name="connsiteY71" fmla="*/ 329670 h 404812"/>
                <a:gd name="connsiteX72" fmla="*/ 282759 w 405765"/>
                <a:gd name="connsiteY72" fmla="*/ 326869 h 404812"/>
                <a:gd name="connsiteX73" fmla="*/ 275244 w 405765"/>
                <a:gd name="connsiteY73" fmla="*/ 331251 h 404812"/>
                <a:gd name="connsiteX74" fmla="*/ 242430 w 405765"/>
                <a:gd name="connsiteY74" fmla="*/ 344634 h 404812"/>
                <a:gd name="connsiteX75" fmla="*/ 234372 w 405765"/>
                <a:gd name="connsiteY75" fmla="*/ 346939 h 404812"/>
                <a:gd name="connsiteX76" fmla="*/ 230629 w 405765"/>
                <a:gd name="connsiteY76" fmla="*/ 354435 h 404812"/>
                <a:gd name="connsiteX77" fmla="*/ 214941 w 405765"/>
                <a:gd name="connsiteY77" fmla="*/ 385867 h 404812"/>
                <a:gd name="connsiteX78" fmla="*/ 190862 w 405765"/>
                <a:gd name="connsiteY78" fmla="*/ 385867 h 404812"/>
                <a:gd name="connsiteX79" fmla="*/ 175174 w 405765"/>
                <a:gd name="connsiteY79" fmla="*/ 354435 h 404812"/>
                <a:gd name="connsiteX80" fmla="*/ 171421 w 405765"/>
                <a:gd name="connsiteY80" fmla="*/ 346939 h 404812"/>
                <a:gd name="connsiteX81" fmla="*/ 163363 w 405765"/>
                <a:gd name="connsiteY81" fmla="*/ 344634 h 404812"/>
                <a:gd name="connsiteX82" fmla="*/ 130578 w 405765"/>
                <a:gd name="connsiteY82" fmla="*/ 331251 h 404812"/>
                <a:gd name="connsiteX83" fmla="*/ 123263 w 405765"/>
                <a:gd name="connsiteY83" fmla="*/ 326984 h 404812"/>
                <a:gd name="connsiteX84" fmla="*/ 115186 w 405765"/>
                <a:gd name="connsiteY84" fmla="*/ 329555 h 404812"/>
                <a:gd name="connsiteX85" fmla="*/ 81477 w 405765"/>
                <a:gd name="connsiteY85" fmla="*/ 340319 h 404812"/>
                <a:gd name="connsiteX86" fmla="*/ 64551 w 405765"/>
                <a:gd name="connsiteY86" fmla="*/ 323393 h 404812"/>
                <a:gd name="connsiteX87" fmla="*/ 75305 w 405765"/>
                <a:gd name="connsiteY87" fmla="*/ 289665 h 404812"/>
                <a:gd name="connsiteX88" fmla="*/ 77886 w 405765"/>
                <a:gd name="connsiteY88" fmla="*/ 281597 h 404812"/>
                <a:gd name="connsiteX89" fmla="*/ 73619 w 405765"/>
                <a:gd name="connsiteY89" fmla="*/ 274272 h 404812"/>
                <a:gd name="connsiteX90" fmla="*/ 60236 w 405765"/>
                <a:gd name="connsiteY90" fmla="*/ 241487 h 404812"/>
                <a:gd name="connsiteX91" fmla="*/ 57931 w 405765"/>
                <a:gd name="connsiteY91" fmla="*/ 233429 h 404812"/>
                <a:gd name="connsiteX92" fmla="*/ 50444 w 405765"/>
                <a:gd name="connsiteY92" fmla="*/ 229676 h 404812"/>
                <a:gd name="connsiteX93" fmla="*/ 19012 w 405765"/>
                <a:gd name="connsiteY93" fmla="*/ 213979 h 404812"/>
                <a:gd name="connsiteX94" fmla="*/ 19012 w 405765"/>
                <a:gd name="connsiteY94" fmla="*/ 189890 h 404812"/>
                <a:gd name="connsiteX95" fmla="*/ 50444 w 405765"/>
                <a:gd name="connsiteY95" fmla="*/ 17419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5" h="404812">
                  <a:moveTo>
                    <a:pt x="0" y="178118"/>
                  </a:moveTo>
                  <a:lnTo>
                    <a:pt x="0" y="225742"/>
                  </a:lnTo>
                  <a:lnTo>
                    <a:pt x="41910" y="246698"/>
                  </a:lnTo>
                  <a:cubicBezTo>
                    <a:pt x="45413" y="259670"/>
                    <a:pt x="50533" y="272150"/>
                    <a:pt x="57150" y="283845"/>
                  </a:cubicBezTo>
                  <a:lnTo>
                    <a:pt x="42863" y="328613"/>
                  </a:lnTo>
                  <a:lnTo>
                    <a:pt x="76200" y="361950"/>
                  </a:lnTo>
                  <a:lnTo>
                    <a:pt x="120968" y="347663"/>
                  </a:lnTo>
                  <a:cubicBezTo>
                    <a:pt x="132661" y="354281"/>
                    <a:pt x="145142" y="359401"/>
                    <a:pt x="158115" y="362903"/>
                  </a:cubicBezTo>
                  <a:lnTo>
                    <a:pt x="179070" y="404813"/>
                  </a:lnTo>
                  <a:lnTo>
                    <a:pt x="226695" y="404813"/>
                  </a:lnTo>
                  <a:lnTo>
                    <a:pt x="247650" y="362903"/>
                  </a:lnTo>
                  <a:cubicBezTo>
                    <a:pt x="260622" y="359400"/>
                    <a:pt x="273103" y="354280"/>
                    <a:pt x="284798" y="347663"/>
                  </a:cubicBezTo>
                  <a:lnTo>
                    <a:pt x="329565" y="362903"/>
                  </a:lnTo>
                  <a:lnTo>
                    <a:pt x="362903" y="328613"/>
                  </a:lnTo>
                  <a:lnTo>
                    <a:pt x="348615" y="284798"/>
                  </a:lnTo>
                  <a:cubicBezTo>
                    <a:pt x="355232" y="273103"/>
                    <a:pt x="360352" y="260622"/>
                    <a:pt x="363855" y="247650"/>
                  </a:cubicBezTo>
                  <a:lnTo>
                    <a:pt x="405765" y="226695"/>
                  </a:lnTo>
                  <a:lnTo>
                    <a:pt x="405765" y="179070"/>
                  </a:lnTo>
                  <a:lnTo>
                    <a:pt x="363855" y="158115"/>
                  </a:lnTo>
                  <a:cubicBezTo>
                    <a:pt x="360352" y="145143"/>
                    <a:pt x="355232" y="132662"/>
                    <a:pt x="348615" y="120968"/>
                  </a:cubicBezTo>
                  <a:lnTo>
                    <a:pt x="363855" y="76200"/>
                  </a:lnTo>
                  <a:lnTo>
                    <a:pt x="329565" y="41910"/>
                  </a:lnTo>
                  <a:lnTo>
                    <a:pt x="284798" y="57150"/>
                  </a:lnTo>
                  <a:cubicBezTo>
                    <a:pt x="273025" y="50696"/>
                    <a:pt x="260564" y="45584"/>
                    <a:pt x="247650" y="41910"/>
                  </a:cubicBezTo>
                  <a:lnTo>
                    <a:pt x="226695" y="0"/>
                  </a:lnTo>
                  <a:lnTo>
                    <a:pt x="179070" y="0"/>
                  </a:lnTo>
                  <a:lnTo>
                    <a:pt x="158115" y="41910"/>
                  </a:lnTo>
                  <a:cubicBezTo>
                    <a:pt x="145142" y="45411"/>
                    <a:pt x="132661" y="50531"/>
                    <a:pt x="120968" y="57150"/>
                  </a:cubicBezTo>
                  <a:lnTo>
                    <a:pt x="76200" y="41910"/>
                  </a:lnTo>
                  <a:lnTo>
                    <a:pt x="42863" y="75248"/>
                  </a:lnTo>
                  <a:lnTo>
                    <a:pt x="57150" y="120015"/>
                  </a:lnTo>
                  <a:cubicBezTo>
                    <a:pt x="50697" y="131789"/>
                    <a:pt x="45585" y="144249"/>
                    <a:pt x="41910" y="157163"/>
                  </a:cubicBezTo>
                  <a:close/>
                  <a:moveTo>
                    <a:pt x="57721" y="170498"/>
                  </a:moveTo>
                  <a:lnTo>
                    <a:pt x="60122" y="162706"/>
                  </a:lnTo>
                  <a:cubicBezTo>
                    <a:pt x="63399" y="151197"/>
                    <a:pt x="67922" y="140078"/>
                    <a:pt x="73609" y="129550"/>
                  </a:cubicBezTo>
                  <a:lnTo>
                    <a:pt x="77876" y="122225"/>
                  </a:lnTo>
                  <a:lnTo>
                    <a:pt x="75295" y="114157"/>
                  </a:lnTo>
                  <a:lnTo>
                    <a:pt x="64541" y="80429"/>
                  </a:lnTo>
                  <a:lnTo>
                    <a:pt x="81286" y="63675"/>
                  </a:lnTo>
                  <a:lnTo>
                    <a:pt x="114833" y="75105"/>
                  </a:lnTo>
                  <a:lnTo>
                    <a:pt x="123063" y="77915"/>
                  </a:lnTo>
                  <a:lnTo>
                    <a:pt x="130569" y="73533"/>
                  </a:lnTo>
                  <a:cubicBezTo>
                    <a:pt x="140885" y="67700"/>
                    <a:pt x="151902" y="63202"/>
                    <a:pt x="163354" y="60150"/>
                  </a:cubicBezTo>
                  <a:lnTo>
                    <a:pt x="171450" y="57931"/>
                  </a:lnTo>
                  <a:lnTo>
                    <a:pt x="175203" y="50435"/>
                  </a:lnTo>
                  <a:lnTo>
                    <a:pt x="190891" y="19002"/>
                  </a:lnTo>
                  <a:lnTo>
                    <a:pt x="214970" y="19002"/>
                  </a:lnTo>
                  <a:lnTo>
                    <a:pt x="230657" y="50435"/>
                  </a:lnTo>
                  <a:lnTo>
                    <a:pt x="234305" y="57731"/>
                  </a:lnTo>
                  <a:lnTo>
                    <a:pt x="242097" y="60122"/>
                  </a:lnTo>
                  <a:cubicBezTo>
                    <a:pt x="253602" y="63407"/>
                    <a:pt x="264716" y="67933"/>
                    <a:pt x="275244" y="73619"/>
                  </a:cubicBezTo>
                  <a:lnTo>
                    <a:pt x="282759" y="78000"/>
                  </a:lnTo>
                  <a:lnTo>
                    <a:pt x="290989" y="75190"/>
                  </a:lnTo>
                  <a:lnTo>
                    <a:pt x="324526" y="63760"/>
                  </a:lnTo>
                  <a:lnTo>
                    <a:pt x="342052" y="81296"/>
                  </a:lnTo>
                  <a:lnTo>
                    <a:pt x="330622" y="114852"/>
                  </a:lnTo>
                  <a:lnTo>
                    <a:pt x="327822" y="123073"/>
                  </a:lnTo>
                  <a:lnTo>
                    <a:pt x="332203" y="130588"/>
                  </a:lnTo>
                  <a:cubicBezTo>
                    <a:pt x="338033" y="140910"/>
                    <a:pt x="342529" y="151929"/>
                    <a:pt x="345586" y="163382"/>
                  </a:cubicBezTo>
                  <a:lnTo>
                    <a:pt x="347882" y="171431"/>
                  </a:lnTo>
                  <a:lnTo>
                    <a:pt x="355378" y="175184"/>
                  </a:lnTo>
                  <a:lnTo>
                    <a:pt x="386715" y="190843"/>
                  </a:lnTo>
                  <a:lnTo>
                    <a:pt x="386715" y="214932"/>
                  </a:lnTo>
                  <a:lnTo>
                    <a:pt x="355283" y="230629"/>
                  </a:lnTo>
                  <a:lnTo>
                    <a:pt x="347786" y="234382"/>
                  </a:lnTo>
                  <a:lnTo>
                    <a:pt x="345491" y="242430"/>
                  </a:lnTo>
                  <a:cubicBezTo>
                    <a:pt x="342434" y="253883"/>
                    <a:pt x="337938" y="264903"/>
                    <a:pt x="332108" y="275225"/>
                  </a:cubicBezTo>
                  <a:lnTo>
                    <a:pt x="327803" y="282607"/>
                  </a:lnTo>
                  <a:lnTo>
                    <a:pt x="330451" y="290732"/>
                  </a:lnTo>
                  <a:lnTo>
                    <a:pt x="341176" y="323621"/>
                  </a:lnTo>
                  <a:lnTo>
                    <a:pt x="324326" y="341033"/>
                  </a:lnTo>
                  <a:lnTo>
                    <a:pt x="290989" y="329670"/>
                  </a:lnTo>
                  <a:lnTo>
                    <a:pt x="282759" y="326869"/>
                  </a:lnTo>
                  <a:lnTo>
                    <a:pt x="275244" y="331251"/>
                  </a:lnTo>
                  <a:cubicBezTo>
                    <a:pt x="264920" y="337088"/>
                    <a:pt x="253893" y="341586"/>
                    <a:pt x="242430" y="344634"/>
                  </a:cubicBezTo>
                  <a:lnTo>
                    <a:pt x="234372" y="346939"/>
                  </a:lnTo>
                  <a:lnTo>
                    <a:pt x="230629" y="354435"/>
                  </a:lnTo>
                  <a:lnTo>
                    <a:pt x="214941" y="385867"/>
                  </a:lnTo>
                  <a:lnTo>
                    <a:pt x="190862" y="385867"/>
                  </a:lnTo>
                  <a:lnTo>
                    <a:pt x="175174" y="354435"/>
                  </a:lnTo>
                  <a:lnTo>
                    <a:pt x="171421" y="346939"/>
                  </a:lnTo>
                  <a:lnTo>
                    <a:pt x="163363" y="344634"/>
                  </a:lnTo>
                  <a:cubicBezTo>
                    <a:pt x="151911" y="341582"/>
                    <a:pt x="140895" y="337084"/>
                    <a:pt x="130578" y="331251"/>
                  </a:cubicBezTo>
                  <a:lnTo>
                    <a:pt x="123263" y="326984"/>
                  </a:lnTo>
                  <a:lnTo>
                    <a:pt x="115186" y="329555"/>
                  </a:lnTo>
                  <a:lnTo>
                    <a:pt x="81477" y="340319"/>
                  </a:lnTo>
                  <a:lnTo>
                    <a:pt x="64551" y="323393"/>
                  </a:lnTo>
                  <a:lnTo>
                    <a:pt x="75305" y="289665"/>
                  </a:lnTo>
                  <a:lnTo>
                    <a:pt x="77886" y="281597"/>
                  </a:lnTo>
                  <a:lnTo>
                    <a:pt x="73619" y="274272"/>
                  </a:lnTo>
                  <a:cubicBezTo>
                    <a:pt x="67787" y="263955"/>
                    <a:pt x="63290" y="252938"/>
                    <a:pt x="60236" y="241487"/>
                  </a:cubicBezTo>
                  <a:lnTo>
                    <a:pt x="57931" y="233429"/>
                  </a:lnTo>
                  <a:lnTo>
                    <a:pt x="50444" y="229676"/>
                  </a:lnTo>
                  <a:lnTo>
                    <a:pt x="19012" y="213979"/>
                  </a:lnTo>
                  <a:lnTo>
                    <a:pt x="19012" y="189890"/>
                  </a:lnTo>
                  <a:lnTo>
                    <a:pt x="50444" y="174193"/>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1" name="Freeform: Shape 4100">
              <a:extLst>
                <a:ext uri="{FF2B5EF4-FFF2-40B4-BE49-F238E27FC236}">
                  <a16:creationId xmlns:a16="http://schemas.microsoft.com/office/drawing/2014/main" id="{B583FBE0-2548-B1EC-5A6B-6005967FC7CB}"/>
                </a:ext>
              </a:extLst>
            </p:cNvPr>
            <p:cNvSpPr/>
            <p:nvPr/>
          </p:nvSpPr>
          <p:spPr>
            <a:xfrm>
              <a:off x="9747228" y="2937729"/>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71438 w 142875"/>
                <a:gd name="connsiteY5" fmla="*/ 123825 h 142875"/>
                <a:gd name="connsiteX6" fmla="*/ 19050 w 142875"/>
                <a:gd name="connsiteY6" fmla="*/ 71438 h 142875"/>
                <a:gd name="connsiteX7" fmla="*/ 71438 w 142875"/>
                <a:gd name="connsiteY7" fmla="*/ 19050 h 142875"/>
                <a:gd name="connsiteX8" fmla="*/ 123825 w 142875"/>
                <a:gd name="connsiteY8" fmla="*/ 71438 h 142875"/>
                <a:gd name="connsiteX9" fmla="*/ 71438 w 142875"/>
                <a:gd name="connsiteY9" fmla="*/ 12386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580" y="32107"/>
                    <a:pt x="110768" y="295"/>
                    <a:pt x="71438" y="0"/>
                  </a:cubicBezTo>
                  <a:close/>
                  <a:moveTo>
                    <a:pt x="71438" y="123825"/>
                  </a:moveTo>
                  <a:cubicBezTo>
                    <a:pt x="42522" y="123783"/>
                    <a:pt x="19092" y="100353"/>
                    <a:pt x="19050" y="71438"/>
                  </a:cubicBezTo>
                  <a:cubicBezTo>
                    <a:pt x="19435" y="42665"/>
                    <a:pt x="42665" y="19435"/>
                    <a:pt x="71438" y="19050"/>
                  </a:cubicBezTo>
                  <a:cubicBezTo>
                    <a:pt x="100353" y="19092"/>
                    <a:pt x="123783" y="42522"/>
                    <a:pt x="123825" y="71438"/>
                  </a:cubicBezTo>
                  <a:cubicBezTo>
                    <a:pt x="123466" y="100227"/>
                    <a:pt x="100226" y="123483"/>
                    <a:pt x="71438" y="123863"/>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2" name="Freeform: Shape 4101">
              <a:extLst>
                <a:ext uri="{FF2B5EF4-FFF2-40B4-BE49-F238E27FC236}">
                  <a16:creationId xmlns:a16="http://schemas.microsoft.com/office/drawing/2014/main" id="{41789CAF-4232-0B83-5893-8DEF66A14526}"/>
                </a:ext>
              </a:extLst>
            </p:cNvPr>
            <p:cNvSpPr/>
            <p:nvPr/>
          </p:nvSpPr>
          <p:spPr>
            <a:xfrm>
              <a:off x="9531963" y="3284582"/>
              <a:ext cx="142875" cy="142875"/>
            </a:xfrm>
            <a:custGeom>
              <a:avLst/>
              <a:gdLst>
                <a:gd name="connsiteX0" fmla="*/ 71438 w 142875"/>
                <a:gd name="connsiteY0" fmla="*/ 142875 h 142875"/>
                <a:gd name="connsiteX1" fmla="*/ 142875 w 142875"/>
                <a:gd name="connsiteY1" fmla="*/ 71438 h 142875"/>
                <a:gd name="connsiteX2" fmla="*/ 71438 w 142875"/>
                <a:gd name="connsiteY2" fmla="*/ 0 h 142875"/>
                <a:gd name="connsiteX3" fmla="*/ 0 w 142875"/>
                <a:gd name="connsiteY3" fmla="*/ 71438 h 142875"/>
                <a:gd name="connsiteX4" fmla="*/ 71266 w 142875"/>
                <a:gd name="connsiteY4" fmla="*/ 142875 h 142875"/>
                <a:gd name="connsiteX5" fmla="*/ 71438 w 142875"/>
                <a:gd name="connsiteY5" fmla="*/ 142875 h 142875"/>
                <a:gd name="connsiteX6" fmla="*/ 71438 w 142875"/>
                <a:gd name="connsiteY6" fmla="*/ 19002 h 142875"/>
                <a:gd name="connsiteX7" fmla="*/ 123825 w 142875"/>
                <a:gd name="connsiteY7" fmla="*/ 71390 h 142875"/>
                <a:gd name="connsiteX8" fmla="*/ 71438 w 142875"/>
                <a:gd name="connsiteY8" fmla="*/ 123777 h 142875"/>
                <a:gd name="connsiteX9" fmla="*/ 19050 w 142875"/>
                <a:gd name="connsiteY9" fmla="*/ 71390 h 142875"/>
                <a:gd name="connsiteX10" fmla="*/ 71438 w 142875"/>
                <a:gd name="connsiteY10" fmla="*/ 190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142875"/>
                  </a:moveTo>
                  <a:cubicBezTo>
                    <a:pt x="110891" y="142875"/>
                    <a:pt x="142875" y="110891"/>
                    <a:pt x="142875" y="71438"/>
                  </a:cubicBezTo>
                  <a:cubicBezTo>
                    <a:pt x="142875" y="31984"/>
                    <a:pt x="110891" y="0"/>
                    <a:pt x="71438" y="0"/>
                  </a:cubicBezTo>
                  <a:cubicBezTo>
                    <a:pt x="31984" y="0"/>
                    <a:pt x="0" y="31984"/>
                    <a:pt x="0" y="71438"/>
                  </a:cubicBezTo>
                  <a:cubicBezTo>
                    <a:pt x="-48" y="110844"/>
                    <a:pt x="31859" y="142827"/>
                    <a:pt x="71266" y="142875"/>
                  </a:cubicBezTo>
                  <a:cubicBezTo>
                    <a:pt x="71323" y="142875"/>
                    <a:pt x="71380" y="142875"/>
                    <a:pt x="71438" y="142875"/>
                  </a:cubicBezTo>
                  <a:close/>
                  <a:moveTo>
                    <a:pt x="71438" y="19002"/>
                  </a:moveTo>
                  <a:cubicBezTo>
                    <a:pt x="100371" y="19002"/>
                    <a:pt x="123825" y="42457"/>
                    <a:pt x="123825" y="71390"/>
                  </a:cubicBezTo>
                  <a:cubicBezTo>
                    <a:pt x="123825" y="100323"/>
                    <a:pt x="100371" y="123777"/>
                    <a:pt x="71438" y="123777"/>
                  </a:cubicBezTo>
                  <a:cubicBezTo>
                    <a:pt x="42504" y="123777"/>
                    <a:pt x="19050" y="100323"/>
                    <a:pt x="19050" y="71390"/>
                  </a:cubicBezTo>
                  <a:cubicBezTo>
                    <a:pt x="19092" y="42475"/>
                    <a:pt x="42522" y="19044"/>
                    <a:pt x="71438" y="19002"/>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4104" name="Straight Arrow Connector 4103">
            <a:extLst>
              <a:ext uri="{FF2B5EF4-FFF2-40B4-BE49-F238E27FC236}">
                <a16:creationId xmlns:a16="http://schemas.microsoft.com/office/drawing/2014/main" id="{E3B00943-A173-3C49-2F2F-DA54B1F63E24}"/>
              </a:ext>
            </a:extLst>
          </p:cNvPr>
          <p:cNvCxnSpPr/>
          <p:nvPr/>
        </p:nvCxnSpPr>
        <p:spPr>
          <a:xfrm>
            <a:off x="8499985" y="2578220"/>
            <a:ext cx="0" cy="32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05" name="Straight Arrow Connector 4104">
            <a:extLst>
              <a:ext uri="{FF2B5EF4-FFF2-40B4-BE49-F238E27FC236}">
                <a16:creationId xmlns:a16="http://schemas.microsoft.com/office/drawing/2014/main" id="{F6B280B9-9E7B-840C-80EB-8BCAFA8CF6BF}"/>
              </a:ext>
            </a:extLst>
          </p:cNvPr>
          <p:cNvCxnSpPr/>
          <p:nvPr/>
        </p:nvCxnSpPr>
        <p:spPr>
          <a:xfrm>
            <a:off x="8494939" y="3244384"/>
            <a:ext cx="0" cy="327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06" name="TextBox 4105">
            <a:extLst>
              <a:ext uri="{FF2B5EF4-FFF2-40B4-BE49-F238E27FC236}">
                <a16:creationId xmlns:a16="http://schemas.microsoft.com/office/drawing/2014/main" id="{98F16AF8-1F5E-A5E9-878E-AC632FB8DDAD}"/>
              </a:ext>
            </a:extLst>
          </p:cNvPr>
          <p:cNvSpPr txBox="1"/>
          <p:nvPr/>
        </p:nvSpPr>
        <p:spPr>
          <a:xfrm>
            <a:off x="7790515" y="2891827"/>
            <a:ext cx="1434381" cy="338554"/>
          </a:xfrm>
          <a:prstGeom prst="rect">
            <a:avLst/>
          </a:prstGeom>
          <a:noFill/>
        </p:spPr>
        <p:txBody>
          <a:bodyPr wrap="square" rtlCol="0">
            <a:spAutoFit/>
          </a:bodyPr>
          <a:lstStyle/>
          <a:p>
            <a:pPr algn="ctr"/>
            <a:r>
              <a:rPr lang="en-US" sz="1600"/>
              <a:t>test</a:t>
            </a:r>
            <a:endParaRPr lang="en-US"/>
          </a:p>
        </p:txBody>
      </p:sp>
      <p:sp>
        <p:nvSpPr>
          <p:cNvPr id="4107" name="TextBox 4106">
            <a:extLst>
              <a:ext uri="{FF2B5EF4-FFF2-40B4-BE49-F238E27FC236}">
                <a16:creationId xmlns:a16="http://schemas.microsoft.com/office/drawing/2014/main" id="{8A16C583-B166-45C6-279F-1546207FD32F}"/>
              </a:ext>
            </a:extLst>
          </p:cNvPr>
          <p:cNvSpPr txBox="1"/>
          <p:nvPr/>
        </p:nvSpPr>
        <p:spPr>
          <a:xfrm>
            <a:off x="7797570" y="3523278"/>
            <a:ext cx="1434381" cy="338554"/>
          </a:xfrm>
          <a:prstGeom prst="rect">
            <a:avLst/>
          </a:prstGeom>
          <a:noFill/>
        </p:spPr>
        <p:txBody>
          <a:bodyPr wrap="square" rtlCol="0">
            <a:spAutoFit/>
          </a:bodyPr>
          <a:lstStyle/>
          <a:p>
            <a:pPr algn="ctr"/>
            <a:r>
              <a:rPr lang="en-US" sz="1600"/>
              <a:t>result</a:t>
            </a:r>
            <a:endParaRPr lang="en-US"/>
          </a:p>
        </p:txBody>
      </p:sp>
      <p:grpSp>
        <p:nvGrpSpPr>
          <p:cNvPr id="4109" name="Group 4108">
            <a:extLst>
              <a:ext uri="{FF2B5EF4-FFF2-40B4-BE49-F238E27FC236}">
                <a16:creationId xmlns:a16="http://schemas.microsoft.com/office/drawing/2014/main" id="{249DB2B0-C374-6F2C-8B08-9AE10939B1CA}"/>
              </a:ext>
            </a:extLst>
          </p:cNvPr>
          <p:cNvGrpSpPr/>
          <p:nvPr/>
        </p:nvGrpSpPr>
        <p:grpSpPr>
          <a:xfrm>
            <a:off x="2224913" y="4038073"/>
            <a:ext cx="876300" cy="533400"/>
            <a:chOff x="303892" y="2723800"/>
            <a:chExt cx="876300" cy="533400"/>
          </a:xfrm>
        </p:grpSpPr>
        <p:sp>
          <p:nvSpPr>
            <p:cNvPr id="4110" name="Graphic 61" descr="Laptop with solid fill">
              <a:extLst>
                <a:ext uri="{FF2B5EF4-FFF2-40B4-BE49-F238E27FC236}">
                  <a16:creationId xmlns:a16="http://schemas.microsoft.com/office/drawing/2014/main" id="{61772337-3770-6AF4-D110-846167F499BD}"/>
                </a:ext>
              </a:extLst>
            </p:cNvPr>
            <p:cNvSpPr/>
            <p:nvPr/>
          </p:nvSpPr>
          <p:spPr>
            <a:xfrm>
              <a:off x="418192" y="2723800"/>
              <a:ext cx="647700" cy="438150"/>
            </a:xfrm>
            <a:custGeom>
              <a:avLst/>
              <a:gdLst>
                <a:gd name="connsiteX0" fmla="*/ 590550 w 647700"/>
                <a:gd name="connsiteY0" fmla="*/ 381000 h 438150"/>
                <a:gd name="connsiteX1" fmla="*/ 57150 w 647700"/>
                <a:gd name="connsiteY1" fmla="*/ 381000 h 438150"/>
                <a:gd name="connsiteX2" fmla="*/ 57150 w 647700"/>
                <a:gd name="connsiteY2" fmla="*/ 57150 h 438150"/>
                <a:gd name="connsiteX3" fmla="*/ 590550 w 647700"/>
                <a:gd name="connsiteY3" fmla="*/ 57150 h 438150"/>
                <a:gd name="connsiteX4" fmla="*/ 590550 w 647700"/>
                <a:gd name="connsiteY4" fmla="*/ 381000 h 438150"/>
                <a:gd name="connsiteX5" fmla="*/ 647700 w 647700"/>
                <a:gd name="connsiteY5" fmla="*/ 38100 h 438150"/>
                <a:gd name="connsiteX6" fmla="*/ 609600 w 647700"/>
                <a:gd name="connsiteY6" fmla="*/ 0 h 438150"/>
                <a:gd name="connsiteX7" fmla="*/ 38100 w 647700"/>
                <a:gd name="connsiteY7" fmla="*/ 0 h 438150"/>
                <a:gd name="connsiteX8" fmla="*/ 0 w 647700"/>
                <a:gd name="connsiteY8" fmla="*/ 38100 h 438150"/>
                <a:gd name="connsiteX9" fmla="*/ 0 w 647700"/>
                <a:gd name="connsiteY9" fmla="*/ 438150 h 438150"/>
                <a:gd name="connsiteX10" fmla="*/ 647700 w 647700"/>
                <a:gd name="connsiteY10" fmla="*/ 438150 h 438150"/>
                <a:gd name="connsiteX11" fmla="*/ 647700 w 647700"/>
                <a:gd name="connsiteY11" fmla="*/ 381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38150">
                  <a:moveTo>
                    <a:pt x="590550" y="381000"/>
                  </a:moveTo>
                  <a:lnTo>
                    <a:pt x="57150" y="381000"/>
                  </a:lnTo>
                  <a:lnTo>
                    <a:pt x="57150" y="57150"/>
                  </a:lnTo>
                  <a:lnTo>
                    <a:pt x="590550" y="57150"/>
                  </a:lnTo>
                  <a:lnTo>
                    <a:pt x="590550" y="381000"/>
                  </a:lnTo>
                  <a:close/>
                  <a:moveTo>
                    <a:pt x="647700" y="38100"/>
                  </a:moveTo>
                  <a:cubicBezTo>
                    <a:pt x="647700" y="17145"/>
                    <a:pt x="630555" y="0"/>
                    <a:pt x="609600" y="0"/>
                  </a:cubicBezTo>
                  <a:lnTo>
                    <a:pt x="38100" y="0"/>
                  </a:lnTo>
                  <a:cubicBezTo>
                    <a:pt x="17145" y="0"/>
                    <a:pt x="0" y="17145"/>
                    <a:pt x="0" y="38100"/>
                  </a:cubicBezTo>
                  <a:lnTo>
                    <a:pt x="0" y="438150"/>
                  </a:lnTo>
                  <a:lnTo>
                    <a:pt x="647700" y="438150"/>
                  </a:lnTo>
                  <a:lnTo>
                    <a:pt x="647700" y="38100"/>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4111" name="Graphic 61" descr="Laptop with solid fill">
              <a:extLst>
                <a:ext uri="{FF2B5EF4-FFF2-40B4-BE49-F238E27FC236}">
                  <a16:creationId xmlns:a16="http://schemas.microsoft.com/office/drawing/2014/main" id="{E98E3D13-83EC-6FA8-2D5A-827E23B02739}"/>
                </a:ext>
              </a:extLst>
            </p:cNvPr>
            <p:cNvSpPr/>
            <p:nvPr/>
          </p:nvSpPr>
          <p:spPr>
            <a:xfrm>
              <a:off x="303892" y="3200050"/>
              <a:ext cx="876300" cy="57150"/>
            </a:xfrm>
            <a:custGeom>
              <a:avLst/>
              <a:gdLst>
                <a:gd name="connsiteX0" fmla="*/ 495300 w 876300"/>
                <a:gd name="connsiteY0" fmla="*/ 0 h 57150"/>
                <a:gd name="connsiteX1" fmla="*/ 495300 w 876300"/>
                <a:gd name="connsiteY1" fmla="*/ 9525 h 57150"/>
                <a:gd name="connsiteX2" fmla="*/ 485775 w 876300"/>
                <a:gd name="connsiteY2" fmla="*/ 19050 h 57150"/>
                <a:gd name="connsiteX3" fmla="*/ 390525 w 876300"/>
                <a:gd name="connsiteY3" fmla="*/ 19050 h 57150"/>
                <a:gd name="connsiteX4" fmla="*/ 381000 w 876300"/>
                <a:gd name="connsiteY4" fmla="*/ 9525 h 57150"/>
                <a:gd name="connsiteX5" fmla="*/ 381000 w 876300"/>
                <a:gd name="connsiteY5" fmla="*/ 0 h 57150"/>
                <a:gd name="connsiteX6" fmla="*/ 0 w 876300"/>
                <a:gd name="connsiteY6" fmla="*/ 0 h 57150"/>
                <a:gd name="connsiteX7" fmla="*/ 0 w 876300"/>
                <a:gd name="connsiteY7" fmla="*/ 19050 h 57150"/>
                <a:gd name="connsiteX8" fmla="*/ 38100 w 876300"/>
                <a:gd name="connsiteY8" fmla="*/ 57150 h 57150"/>
                <a:gd name="connsiteX9" fmla="*/ 838200 w 876300"/>
                <a:gd name="connsiteY9" fmla="*/ 57150 h 57150"/>
                <a:gd name="connsiteX10" fmla="*/ 876300 w 876300"/>
                <a:gd name="connsiteY10" fmla="*/ 19050 h 57150"/>
                <a:gd name="connsiteX11" fmla="*/ 876300 w 876300"/>
                <a:gd name="connsiteY11" fmla="*/ 0 h 57150"/>
                <a:gd name="connsiteX12" fmla="*/ 495300 w 876300"/>
                <a:gd name="connsiteY12"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0" h="57150">
                  <a:moveTo>
                    <a:pt x="495300" y="0"/>
                  </a:moveTo>
                  <a:lnTo>
                    <a:pt x="495300" y="9525"/>
                  </a:lnTo>
                  <a:cubicBezTo>
                    <a:pt x="495300" y="15240"/>
                    <a:pt x="491490" y="19050"/>
                    <a:pt x="485775" y="19050"/>
                  </a:cubicBezTo>
                  <a:lnTo>
                    <a:pt x="390525" y="19050"/>
                  </a:lnTo>
                  <a:cubicBezTo>
                    <a:pt x="384810" y="19050"/>
                    <a:pt x="381000" y="15240"/>
                    <a:pt x="381000" y="9525"/>
                  </a:cubicBezTo>
                  <a:lnTo>
                    <a:pt x="381000" y="0"/>
                  </a:lnTo>
                  <a:lnTo>
                    <a:pt x="0" y="0"/>
                  </a:lnTo>
                  <a:lnTo>
                    <a:pt x="0" y="19050"/>
                  </a:lnTo>
                  <a:cubicBezTo>
                    <a:pt x="0" y="40005"/>
                    <a:pt x="17145" y="57150"/>
                    <a:pt x="38100" y="57150"/>
                  </a:cubicBezTo>
                  <a:lnTo>
                    <a:pt x="838200" y="57150"/>
                  </a:lnTo>
                  <a:cubicBezTo>
                    <a:pt x="859155" y="57150"/>
                    <a:pt x="876300" y="40005"/>
                    <a:pt x="876300" y="19050"/>
                  </a:cubicBezTo>
                  <a:lnTo>
                    <a:pt x="876300" y="0"/>
                  </a:lnTo>
                  <a:lnTo>
                    <a:pt x="495300" y="0"/>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4112" name="Graphic 58" descr="User">
            <a:extLst>
              <a:ext uri="{FF2B5EF4-FFF2-40B4-BE49-F238E27FC236}">
                <a16:creationId xmlns:a16="http://schemas.microsoft.com/office/drawing/2014/main" id="{C9B0EB98-25C2-AF9C-6062-A0FCA418E38E}"/>
              </a:ext>
            </a:extLst>
          </p:cNvPr>
          <p:cNvGrpSpPr/>
          <p:nvPr/>
        </p:nvGrpSpPr>
        <p:grpSpPr>
          <a:xfrm>
            <a:off x="2050072" y="4126752"/>
            <a:ext cx="484599" cy="514886"/>
            <a:chOff x="129051" y="2812479"/>
            <a:chExt cx="484599" cy="514886"/>
          </a:xfrm>
          <a:solidFill>
            <a:srgbClr val="2D3E50"/>
          </a:solidFill>
        </p:grpSpPr>
        <p:sp>
          <p:nvSpPr>
            <p:cNvPr id="4113" name="Freeform: Shape 4112">
              <a:extLst>
                <a:ext uri="{FF2B5EF4-FFF2-40B4-BE49-F238E27FC236}">
                  <a16:creationId xmlns:a16="http://schemas.microsoft.com/office/drawing/2014/main" id="{5B1F6076-B9F2-9EBD-CABD-09A634F59B0D}"/>
                </a:ext>
              </a:extLst>
            </p:cNvPr>
            <p:cNvSpPr/>
            <p:nvPr/>
          </p:nvSpPr>
          <p:spPr>
            <a:xfrm>
              <a:off x="250201" y="2812479"/>
              <a:ext cx="242299" cy="242299"/>
            </a:xfrm>
            <a:custGeom>
              <a:avLst/>
              <a:gdLst>
                <a:gd name="connsiteX0" fmla="*/ 242300 w 242299"/>
                <a:gd name="connsiteY0" fmla="*/ 121150 h 242299"/>
                <a:gd name="connsiteX1" fmla="*/ 121150 w 242299"/>
                <a:gd name="connsiteY1" fmla="*/ 242300 h 242299"/>
                <a:gd name="connsiteX2" fmla="*/ 0 w 242299"/>
                <a:gd name="connsiteY2" fmla="*/ 121150 h 242299"/>
                <a:gd name="connsiteX3" fmla="*/ 121150 w 242299"/>
                <a:gd name="connsiteY3" fmla="*/ 0 h 242299"/>
                <a:gd name="connsiteX4" fmla="*/ 242300 w 242299"/>
                <a:gd name="connsiteY4" fmla="*/ 121150 h 24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99" h="242299">
                  <a:moveTo>
                    <a:pt x="242300" y="121150"/>
                  </a:moveTo>
                  <a:cubicBezTo>
                    <a:pt x="242300" y="188059"/>
                    <a:pt x="188059" y="242300"/>
                    <a:pt x="121150" y="242300"/>
                  </a:cubicBezTo>
                  <a:cubicBezTo>
                    <a:pt x="54241" y="242300"/>
                    <a:pt x="0" y="188059"/>
                    <a:pt x="0" y="121150"/>
                  </a:cubicBezTo>
                  <a:cubicBezTo>
                    <a:pt x="0" y="54241"/>
                    <a:pt x="54241" y="0"/>
                    <a:pt x="121150" y="0"/>
                  </a:cubicBezTo>
                  <a:cubicBezTo>
                    <a:pt x="188059" y="0"/>
                    <a:pt x="242300" y="54241"/>
                    <a:pt x="242300" y="121150"/>
                  </a:cubicBez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p>
          </p:txBody>
        </p:sp>
        <p:sp>
          <p:nvSpPr>
            <p:cNvPr id="4114" name="Freeform: Shape 4113">
              <a:extLst>
                <a:ext uri="{FF2B5EF4-FFF2-40B4-BE49-F238E27FC236}">
                  <a16:creationId xmlns:a16="http://schemas.microsoft.com/office/drawing/2014/main" id="{7900BF82-316C-A4A3-964A-D6C7A368EF92}"/>
                </a:ext>
              </a:extLst>
            </p:cNvPr>
            <p:cNvSpPr/>
            <p:nvPr/>
          </p:nvSpPr>
          <p:spPr>
            <a:xfrm>
              <a:off x="129051" y="3085066"/>
              <a:ext cx="484599" cy="242299"/>
            </a:xfrm>
            <a:custGeom>
              <a:avLst/>
              <a:gdLst>
                <a:gd name="connsiteX0" fmla="*/ 484599 w 484599"/>
                <a:gd name="connsiteY0" fmla="*/ 242300 h 242299"/>
                <a:gd name="connsiteX1" fmla="*/ 484599 w 484599"/>
                <a:gd name="connsiteY1" fmla="*/ 121150 h 242299"/>
                <a:gd name="connsiteX2" fmla="*/ 460369 w 484599"/>
                <a:gd name="connsiteY2" fmla="*/ 72690 h 242299"/>
                <a:gd name="connsiteX3" fmla="*/ 342248 w 484599"/>
                <a:gd name="connsiteY3" fmla="*/ 15144 h 242299"/>
                <a:gd name="connsiteX4" fmla="*/ 242300 w 484599"/>
                <a:gd name="connsiteY4" fmla="*/ 0 h 242299"/>
                <a:gd name="connsiteX5" fmla="*/ 142351 w 484599"/>
                <a:gd name="connsiteY5" fmla="*/ 15144 h 242299"/>
                <a:gd name="connsiteX6" fmla="*/ 24230 w 484599"/>
                <a:gd name="connsiteY6" fmla="*/ 72690 h 242299"/>
                <a:gd name="connsiteX7" fmla="*/ 0 w 484599"/>
                <a:gd name="connsiteY7" fmla="*/ 121150 h 242299"/>
                <a:gd name="connsiteX8" fmla="*/ 0 w 484599"/>
                <a:gd name="connsiteY8" fmla="*/ 242300 h 242299"/>
                <a:gd name="connsiteX9" fmla="*/ 484599 w 484599"/>
                <a:gd name="connsiteY9" fmla="*/ 242300 h 24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599" h="242299">
                  <a:moveTo>
                    <a:pt x="484599" y="242300"/>
                  </a:moveTo>
                  <a:lnTo>
                    <a:pt x="484599" y="121150"/>
                  </a:lnTo>
                  <a:cubicBezTo>
                    <a:pt x="484599" y="102977"/>
                    <a:pt x="475513" y="84805"/>
                    <a:pt x="460369" y="72690"/>
                  </a:cubicBezTo>
                  <a:cubicBezTo>
                    <a:pt x="427053" y="45431"/>
                    <a:pt x="384651" y="27259"/>
                    <a:pt x="342248" y="15144"/>
                  </a:cubicBezTo>
                  <a:cubicBezTo>
                    <a:pt x="311961" y="6057"/>
                    <a:pt x="278645" y="0"/>
                    <a:pt x="242300" y="0"/>
                  </a:cubicBezTo>
                  <a:cubicBezTo>
                    <a:pt x="208983" y="0"/>
                    <a:pt x="175667" y="6057"/>
                    <a:pt x="142351" y="15144"/>
                  </a:cubicBezTo>
                  <a:cubicBezTo>
                    <a:pt x="99949" y="27259"/>
                    <a:pt x="57546" y="48460"/>
                    <a:pt x="24230" y="72690"/>
                  </a:cubicBezTo>
                  <a:cubicBezTo>
                    <a:pt x="9086" y="84805"/>
                    <a:pt x="0" y="102977"/>
                    <a:pt x="0" y="121150"/>
                  </a:cubicBezTo>
                  <a:lnTo>
                    <a:pt x="0" y="242300"/>
                  </a:lnTo>
                  <a:lnTo>
                    <a:pt x="484599" y="242300"/>
                  </a:lnTo>
                  <a:close/>
                </a:path>
              </a:pathLst>
            </a:cu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p>
          </p:txBody>
        </p:sp>
      </p:grpSp>
      <p:sp>
        <p:nvSpPr>
          <p:cNvPr id="4115" name="Freeform: Shape 4114">
            <a:extLst>
              <a:ext uri="{FF2B5EF4-FFF2-40B4-BE49-F238E27FC236}">
                <a16:creationId xmlns:a16="http://schemas.microsoft.com/office/drawing/2014/main" id="{7DAF0E9D-3F7C-5D0A-A7D4-93CEBCC5FA19}"/>
              </a:ext>
            </a:extLst>
          </p:cNvPr>
          <p:cNvSpPr/>
          <p:nvPr/>
        </p:nvSpPr>
        <p:spPr>
          <a:xfrm>
            <a:off x="3216926" y="3188006"/>
            <a:ext cx="1186903" cy="593452"/>
          </a:xfrm>
          <a:custGeom>
            <a:avLst/>
            <a:gdLst>
              <a:gd name="connsiteX0" fmla="*/ 0 w 1186903"/>
              <a:gd name="connsiteY0" fmla="*/ 593452 h 593452"/>
              <a:gd name="connsiteX1" fmla="*/ 417838 w 1186903"/>
              <a:gd name="connsiteY1" fmla="*/ 133224 h 593452"/>
              <a:gd name="connsiteX2" fmla="*/ 1186903 w 1186903"/>
              <a:gd name="connsiteY2" fmla="*/ 0 h 593452"/>
            </a:gdLst>
            <a:ahLst/>
            <a:cxnLst>
              <a:cxn ang="0">
                <a:pos x="connsiteX0" y="connsiteY0"/>
              </a:cxn>
              <a:cxn ang="0">
                <a:pos x="connsiteX1" y="connsiteY1"/>
              </a:cxn>
              <a:cxn ang="0">
                <a:pos x="connsiteX2" y="connsiteY2"/>
              </a:cxn>
            </a:cxnLst>
            <a:rect l="l" t="t" r="r" b="b"/>
            <a:pathLst>
              <a:path w="1186903" h="593452">
                <a:moveTo>
                  <a:pt x="0" y="593452"/>
                </a:moveTo>
                <a:cubicBezTo>
                  <a:pt x="110010" y="412792"/>
                  <a:pt x="220021" y="232133"/>
                  <a:pt x="417838" y="133224"/>
                </a:cubicBezTo>
                <a:cubicBezTo>
                  <a:pt x="615655" y="34315"/>
                  <a:pt x="901279" y="17157"/>
                  <a:pt x="1186903" y="0"/>
                </a:cubicBezTo>
              </a:path>
            </a:pathLst>
          </a:custGeom>
          <a:noFill/>
          <a:ln w="5715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16" name="Straight Arrow Connector 4115">
            <a:extLst>
              <a:ext uri="{FF2B5EF4-FFF2-40B4-BE49-F238E27FC236}">
                <a16:creationId xmlns:a16="http://schemas.microsoft.com/office/drawing/2014/main" id="{BE629E48-29FD-5AA3-3075-2FFD6E22B77D}"/>
              </a:ext>
            </a:extLst>
          </p:cNvPr>
          <p:cNvCxnSpPr/>
          <p:nvPr/>
        </p:nvCxnSpPr>
        <p:spPr>
          <a:xfrm>
            <a:off x="5714811" y="3171488"/>
            <a:ext cx="781192" cy="0"/>
          </a:xfrm>
          <a:prstGeom prst="straightConnector1">
            <a:avLst/>
          </a:prstGeom>
          <a:noFill/>
          <a:ln w="5715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cxnSp>
      <p:sp>
        <p:nvSpPr>
          <p:cNvPr id="4117" name="Freeform: Shape 4116">
            <a:extLst>
              <a:ext uri="{FF2B5EF4-FFF2-40B4-BE49-F238E27FC236}">
                <a16:creationId xmlns:a16="http://schemas.microsoft.com/office/drawing/2014/main" id="{0C4C908D-B708-7331-7D98-0B59C4535869}"/>
              </a:ext>
            </a:extLst>
          </p:cNvPr>
          <p:cNvSpPr/>
          <p:nvPr/>
        </p:nvSpPr>
        <p:spPr>
          <a:xfrm>
            <a:off x="4255012" y="3441794"/>
            <a:ext cx="3667915" cy="1795894"/>
          </a:xfrm>
          <a:custGeom>
            <a:avLst/>
            <a:gdLst>
              <a:gd name="connsiteX0" fmla="*/ 3239761 w 3239761"/>
              <a:gd name="connsiteY0" fmla="*/ 0 h 1795894"/>
              <a:gd name="connsiteX1" fmla="*/ 2609976 w 3239761"/>
              <a:gd name="connsiteY1" fmla="*/ 1259571 h 1795894"/>
              <a:gd name="connsiteX2" fmla="*/ 1786410 w 3239761"/>
              <a:gd name="connsiteY2" fmla="*/ 1737966 h 1795894"/>
              <a:gd name="connsiteX3" fmla="*/ 902289 w 3239761"/>
              <a:gd name="connsiteY3" fmla="*/ 1768244 h 1795894"/>
              <a:gd name="connsiteX4" fmla="*/ 0 w 3239761"/>
              <a:gd name="connsiteY4" fmla="*/ 1562353 h 179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761" h="1795894">
                <a:moveTo>
                  <a:pt x="3239761" y="0"/>
                </a:moveTo>
                <a:cubicBezTo>
                  <a:pt x="3045981" y="484955"/>
                  <a:pt x="2852201" y="969910"/>
                  <a:pt x="2609976" y="1259571"/>
                </a:cubicBezTo>
                <a:cubicBezTo>
                  <a:pt x="2367751" y="1549232"/>
                  <a:pt x="2071024" y="1653187"/>
                  <a:pt x="1786410" y="1737966"/>
                </a:cubicBezTo>
                <a:cubicBezTo>
                  <a:pt x="1501795" y="1822745"/>
                  <a:pt x="1200024" y="1797513"/>
                  <a:pt x="902289" y="1768244"/>
                </a:cubicBezTo>
                <a:cubicBezTo>
                  <a:pt x="604554" y="1738975"/>
                  <a:pt x="302277" y="1650664"/>
                  <a:pt x="0" y="1562353"/>
                </a:cubicBezTo>
              </a:path>
            </a:pathLst>
          </a:custGeom>
          <a:noFill/>
          <a:ln w="57150">
            <a:solidFill>
              <a:schemeClr val="accent1"/>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Rounded Corners 4117">
            <a:extLst>
              <a:ext uri="{FF2B5EF4-FFF2-40B4-BE49-F238E27FC236}">
                <a16:creationId xmlns:a16="http://schemas.microsoft.com/office/drawing/2014/main" id="{3AFF761F-69D6-743B-58E0-5219912D7EB3}"/>
              </a:ext>
            </a:extLst>
          </p:cNvPr>
          <p:cNvSpPr/>
          <p:nvPr/>
        </p:nvSpPr>
        <p:spPr>
          <a:xfrm>
            <a:off x="2897945" y="3214519"/>
            <a:ext cx="1114126" cy="28137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check-in</a:t>
            </a:r>
          </a:p>
        </p:txBody>
      </p:sp>
      <p:sp>
        <p:nvSpPr>
          <p:cNvPr id="4119" name="Rectangle: Rounded Corners 4118">
            <a:extLst>
              <a:ext uri="{FF2B5EF4-FFF2-40B4-BE49-F238E27FC236}">
                <a16:creationId xmlns:a16="http://schemas.microsoft.com/office/drawing/2014/main" id="{1E290947-2615-3896-F7B4-7B4706C664A9}"/>
              </a:ext>
            </a:extLst>
          </p:cNvPr>
          <p:cNvSpPr/>
          <p:nvPr/>
        </p:nvSpPr>
        <p:spPr>
          <a:xfrm>
            <a:off x="5553776" y="5015414"/>
            <a:ext cx="1114126" cy="281373"/>
          </a:xfrm>
          <a:prstGeom prst="roundRect">
            <a:avLst>
              <a:gd name="adj" fmla="val 500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result</a:t>
            </a:r>
          </a:p>
        </p:txBody>
      </p:sp>
      <p:grpSp>
        <p:nvGrpSpPr>
          <p:cNvPr id="4120" name="Group 4119">
            <a:extLst>
              <a:ext uri="{FF2B5EF4-FFF2-40B4-BE49-F238E27FC236}">
                <a16:creationId xmlns:a16="http://schemas.microsoft.com/office/drawing/2014/main" id="{373EDEFF-86D1-3E93-1366-DBB6525CB85E}"/>
              </a:ext>
            </a:extLst>
          </p:cNvPr>
          <p:cNvGrpSpPr/>
          <p:nvPr/>
        </p:nvGrpSpPr>
        <p:grpSpPr>
          <a:xfrm>
            <a:off x="3481564" y="4053962"/>
            <a:ext cx="876300" cy="533400"/>
            <a:chOff x="303892" y="2723800"/>
            <a:chExt cx="876300" cy="533400"/>
          </a:xfrm>
        </p:grpSpPr>
        <p:sp>
          <p:nvSpPr>
            <p:cNvPr id="4121" name="Graphic 61" descr="Laptop with solid fill">
              <a:extLst>
                <a:ext uri="{FF2B5EF4-FFF2-40B4-BE49-F238E27FC236}">
                  <a16:creationId xmlns:a16="http://schemas.microsoft.com/office/drawing/2014/main" id="{D1A350F4-117A-2415-E133-721C3F350163}"/>
                </a:ext>
              </a:extLst>
            </p:cNvPr>
            <p:cNvSpPr/>
            <p:nvPr/>
          </p:nvSpPr>
          <p:spPr>
            <a:xfrm>
              <a:off x="418192" y="2723800"/>
              <a:ext cx="647700" cy="438150"/>
            </a:xfrm>
            <a:custGeom>
              <a:avLst/>
              <a:gdLst>
                <a:gd name="connsiteX0" fmla="*/ 590550 w 647700"/>
                <a:gd name="connsiteY0" fmla="*/ 381000 h 438150"/>
                <a:gd name="connsiteX1" fmla="*/ 57150 w 647700"/>
                <a:gd name="connsiteY1" fmla="*/ 381000 h 438150"/>
                <a:gd name="connsiteX2" fmla="*/ 57150 w 647700"/>
                <a:gd name="connsiteY2" fmla="*/ 57150 h 438150"/>
                <a:gd name="connsiteX3" fmla="*/ 590550 w 647700"/>
                <a:gd name="connsiteY3" fmla="*/ 57150 h 438150"/>
                <a:gd name="connsiteX4" fmla="*/ 590550 w 647700"/>
                <a:gd name="connsiteY4" fmla="*/ 381000 h 438150"/>
                <a:gd name="connsiteX5" fmla="*/ 647700 w 647700"/>
                <a:gd name="connsiteY5" fmla="*/ 38100 h 438150"/>
                <a:gd name="connsiteX6" fmla="*/ 609600 w 647700"/>
                <a:gd name="connsiteY6" fmla="*/ 0 h 438150"/>
                <a:gd name="connsiteX7" fmla="*/ 38100 w 647700"/>
                <a:gd name="connsiteY7" fmla="*/ 0 h 438150"/>
                <a:gd name="connsiteX8" fmla="*/ 0 w 647700"/>
                <a:gd name="connsiteY8" fmla="*/ 38100 h 438150"/>
                <a:gd name="connsiteX9" fmla="*/ 0 w 647700"/>
                <a:gd name="connsiteY9" fmla="*/ 438150 h 438150"/>
                <a:gd name="connsiteX10" fmla="*/ 647700 w 647700"/>
                <a:gd name="connsiteY10" fmla="*/ 438150 h 438150"/>
                <a:gd name="connsiteX11" fmla="*/ 647700 w 647700"/>
                <a:gd name="connsiteY11" fmla="*/ 38100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47700" h="438150">
                  <a:moveTo>
                    <a:pt x="590550" y="381000"/>
                  </a:moveTo>
                  <a:lnTo>
                    <a:pt x="57150" y="381000"/>
                  </a:lnTo>
                  <a:lnTo>
                    <a:pt x="57150" y="57150"/>
                  </a:lnTo>
                  <a:lnTo>
                    <a:pt x="590550" y="57150"/>
                  </a:lnTo>
                  <a:lnTo>
                    <a:pt x="590550" y="381000"/>
                  </a:lnTo>
                  <a:close/>
                  <a:moveTo>
                    <a:pt x="647700" y="38100"/>
                  </a:moveTo>
                  <a:cubicBezTo>
                    <a:pt x="647700" y="17145"/>
                    <a:pt x="630555" y="0"/>
                    <a:pt x="609600" y="0"/>
                  </a:cubicBezTo>
                  <a:lnTo>
                    <a:pt x="38100" y="0"/>
                  </a:lnTo>
                  <a:cubicBezTo>
                    <a:pt x="17145" y="0"/>
                    <a:pt x="0" y="17145"/>
                    <a:pt x="0" y="38100"/>
                  </a:cubicBezTo>
                  <a:lnTo>
                    <a:pt x="0" y="438150"/>
                  </a:lnTo>
                  <a:lnTo>
                    <a:pt x="647700" y="438150"/>
                  </a:lnTo>
                  <a:lnTo>
                    <a:pt x="647700" y="38100"/>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4122" name="Graphic 61" descr="Laptop with solid fill">
              <a:extLst>
                <a:ext uri="{FF2B5EF4-FFF2-40B4-BE49-F238E27FC236}">
                  <a16:creationId xmlns:a16="http://schemas.microsoft.com/office/drawing/2014/main" id="{D2C82159-2C5F-7D32-D453-F12E94479062}"/>
                </a:ext>
              </a:extLst>
            </p:cNvPr>
            <p:cNvSpPr/>
            <p:nvPr/>
          </p:nvSpPr>
          <p:spPr>
            <a:xfrm>
              <a:off x="303892" y="3200050"/>
              <a:ext cx="876300" cy="57150"/>
            </a:xfrm>
            <a:custGeom>
              <a:avLst/>
              <a:gdLst>
                <a:gd name="connsiteX0" fmla="*/ 495300 w 876300"/>
                <a:gd name="connsiteY0" fmla="*/ 0 h 57150"/>
                <a:gd name="connsiteX1" fmla="*/ 495300 w 876300"/>
                <a:gd name="connsiteY1" fmla="*/ 9525 h 57150"/>
                <a:gd name="connsiteX2" fmla="*/ 485775 w 876300"/>
                <a:gd name="connsiteY2" fmla="*/ 19050 h 57150"/>
                <a:gd name="connsiteX3" fmla="*/ 390525 w 876300"/>
                <a:gd name="connsiteY3" fmla="*/ 19050 h 57150"/>
                <a:gd name="connsiteX4" fmla="*/ 381000 w 876300"/>
                <a:gd name="connsiteY4" fmla="*/ 9525 h 57150"/>
                <a:gd name="connsiteX5" fmla="*/ 381000 w 876300"/>
                <a:gd name="connsiteY5" fmla="*/ 0 h 57150"/>
                <a:gd name="connsiteX6" fmla="*/ 0 w 876300"/>
                <a:gd name="connsiteY6" fmla="*/ 0 h 57150"/>
                <a:gd name="connsiteX7" fmla="*/ 0 w 876300"/>
                <a:gd name="connsiteY7" fmla="*/ 19050 h 57150"/>
                <a:gd name="connsiteX8" fmla="*/ 38100 w 876300"/>
                <a:gd name="connsiteY8" fmla="*/ 57150 h 57150"/>
                <a:gd name="connsiteX9" fmla="*/ 838200 w 876300"/>
                <a:gd name="connsiteY9" fmla="*/ 57150 h 57150"/>
                <a:gd name="connsiteX10" fmla="*/ 876300 w 876300"/>
                <a:gd name="connsiteY10" fmla="*/ 19050 h 57150"/>
                <a:gd name="connsiteX11" fmla="*/ 876300 w 876300"/>
                <a:gd name="connsiteY11" fmla="*/ 0 h 57150"/>
                <a:gd name="connsiteX12" fmla="*/ 495300 w 876300"/>
                <a:gd name="connsiteY12"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6300" h="57150">
                  <a:moveTo>
                    <a:pt x="495300" y="0"/>
                  </a:moveTo>
                  <a:lnTo>
                    <a:pt x="495300" y="9525"/>
                  </a:lnTo>
                  <a:cubicBezTo>
                    <a:pt x="495300" y="15240"/>
                    <a:pt x="491490" y="19050"/>
                    <a:pt x="485775" y="19050"/>
                  </a:cubicBezTo>
                  <a:lnTo>
                    <a:pt x="390525" y="19050"/>
                  </a:lnTo>
                  <a:cubicBezTo>
                    <a:pt x="384810" y="19050"/>
                    <a:pt x="381000" y="15240"/>
                    <a:pt x="381000" y="9525"/>
                  </a:cubicBezTo>
                  <a:lnTo>
                    <a:pt x="381000" y="0"/>
                  </a:lnTo>
                  <a:lnTo>
                    <a:pt x="0" y="0"/>
                  </a:lnTo>
                  <a:lnTo>
                    <a:pt x="0" y="19050"/>
                  </a:lnTo>
                  <a:cubicBezTo>
                    <a:pt x="0" y="40005"/>
                    <a:pt x="17145" y="57150"/>
                    <a:pt x="38100" y="57150"/>
                  </a:cubicBezTo>
                  <a:lnTo>
                    <a:pt x="838200" y="57150"/>
                  </a:lnTo>
                  <a:cubicBezTo>
                    <a:pt x="859155" y="57150"/>
                    <a:pt x="876300" y="40005"/>
                    <a:pt x="876300" y="19050"/>
                  </a:cubicBezTo>
                  <a:lnTo>
                    <a:pt x="876300" y="0"/>
                  </a:lnTo>
                  <a:lnTo>
                    <a:pt x="495300" y="0"/>
                  </a:lnTo>
                  <a:close/>
                </a:path>
              </a:pathLst>
            </a:custGeom>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4123" name="Graphic 58" descr="User">
            <a:extLst>
              <a:ext uri="{FF2B5EF4-FFF2-40B4-BE49-F238E27FC236}">
                <a16:creationId xmlns:a16="http://schemas.microsoft.com/office/drawing/2014/main" id="{5817B530-3924-E1A6-B0F7-532F3B514921}"/>
              </a:ext>
            </a:extLst>
          </p:cNvPr>
          <p:cNvGrpSpPr/>
          <p:nvPr/>
        </p:nvGrpSpPr>
        <p:grpSpPr>
          <a:xfrm>
            <a:off x="3320518" y="4141896"/>
            <a:ext cx="484599" cy="514886"/>
            <a:chOff x="129051" y="2812479"/>
            <a:chExt cx="484599" cy="514886"/>
          </a:xfrm>
          <a:solidFill>
            <a:srgbClr val="2D3E50"/>
          </a:solidFill>
        </p:grpSpPr>
        <p:sp>
          <p:nvSpPr>
            <p:cNvPr id="4124" name="Freeform: Shape 4123">
              <a:extLst>
                <a:ext uri="{FF2B5EF4-FFF2-40B4-BE49-F238E27FC236}">
                  <a16:creationId xmlns:a16="http://schemas.microsoft.com/office/drawing/2014/main" id="{ADEFE269-7E24-D592-CCAC-53F43D50EA96}"/>
                </a:ext>
              </a:extLst>
            </p:cNvPr>
            <p:cNvSpPr/>
            <p:nvPr/>
          </p:nvSpPr>
          <p:spPr>
            <a:xfrm>
              <a:off x="250201" y="2812479"/>
              <a:ext cx="242299" cy="242299"/>
            </a:xfrm>
            <a:custGeom>
              <a:avLst/>
              <a:gdLst>
                <a:gd name="connsiteX0" fmla="*/ 242300 w 242299"/>
                <a:gd name="connsiteY0" fmla="*/ 121150 h 242299"/>
                <a:gd name="connsiteX1" fmla="*/ 121150 w 242299"/>
                <a:gd name="connsiteY1" fmla="*/ 242300 h 242299"/>
                <a:gd name="connsiteX2" fmla="*/ 0 w 242299"/>
                <a:gd name="connsiteY2" fmla="*/ 121150 h 242299"/>
                <a:gd name="connsiteX3" fmla="*/ 121150 w 242299"/>
                <a:gd name="connsiteY3" fmla="*/ 0 h 242299"/>
                <a:gd name="connsiteX4" fmla="*/ 242300 w 242299"/>
                <a:gd name="connsiteY4" fmla="*/ 121150 h 242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299" h="242299">
                  <a:moveTo>
                    <a:pt x="242300" y="121150"/>
                  </a:moveTo>
                  <a:cubicBezTo>
                    <a:pt x="242300" y="188059"/>
                    <a:pt x="188059" y="242300"/>
                    <a:pt x="121150" y="242300"/>
                  </a:cubicBezTo>
                  <a:cubicBezTo>
                    <a:pt x="54241" y="242300"/>
                    <a:pt x="0" y="188059"/>
                    <a:pt x="0" y="121150"/>
                  </a:cubicBezTo>
                  <a:cubicBezTo>
                    <a:pt x="0" y="54241"/>
                    <a:pt x="54241" y="0"/>
                    <a:pt x="121150" y="0"/>
                  </a:cubicBezTo>
                  <a:cubicBezTo>
                    <a:pt x="188059" y="0"/>
                    <a:pt x="242300" y="54241"/>
                    <a:pt x="242300" y="121150"/>
                  </a:cubicBez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sp>
          <p:nvSpPr>
            <p:cNvPr id="4125" name="Freeform: Shape 4124">
              <a:extLst>
                <a:ext uri="{FF2B5EF4-FFF2-40B4-BE49-F238E27FC236}">
                  <a16:creationId xmlns:a16="http://schemas.microsoft.com/office/drawing/2014/main" id="{A9DFA13F-246E-F30B-C5FB-F5E8478F9C2C}"/>
                </a:ext>
              </a:extLst>
            </p:cNvPr>
            <p:cNvSpPr/>
            <p:nvPr/>
          </p:nvSpPr>
          <p:spPr>
            <a:xfrm>
              <a:off x="129051" y="3085066"/>
              <a:ext cx="484599" cy="242299"/>
            </a:xfrm>
            <a:custGeom>
              <a:avLst/>
              <a:gdLst>
                <a:gd name="connsiteX0" fmla="*/ 484599 w 484599"/>
                <a:gd name="connsiteY0" fmla="*/ 242300 h 242299"/>
                <a:gd name="connsiteX1" fmla="*/ 484599 w 484599"/>
                <a:gd name="connsiteY1" fmla="*/ 121150 h 242299"/>
                <a:gd name="connsiteX2" fmla="*/ 460369 w 484599"/>
                <a:gd name="connsiteY2" fmla="*/ 72690 h 242299"/>
                <a:gd name="connsiteX3" fmla="*/ 342248 w 484599"/>
                <a:gd name="connsiteY3" fmla="*/ 15144 h 242299"/>
                <a:gd name="connsiteX4" fmla="*/ 242300 w 484599"/>
                <a:gd name="connsiteY4" fmla="*/ 0 h 242299"/>
                <a:gd name="connsiteX5" fmla="*/ 142351 w 484599"/>
                <a:gd name="connsiteY5" fmla="*/ 15144 h 242299"/>
                <a:gd name="connsiteX6" fmla="*/ 24230 w 484599"/>
                <a:gd name="connsiteY6" fmla="*/ 72690 h 242299"/>
                <a:gd name="connsiteX7" fmla="*/ 0 w 484599"/>
                <a:gd name="connsiteY7" fmla="*/ 121150 h 242299"/>
                <a:gd name="connsiteX8" fmla="*/ 0 w 484599"/>
                <a:gd name="connsiteY8" fmla="*/ 242300 h 242299"/>
                <a:gd name="connsiteX9" fmla="*/ 484599 w 484599"/>
                <a:gd name="connsiteY9" fmla="*/ 242300 h 24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4599" h="242299">
                  <a:moveTo>
                    <a:pt x="484599" y="242300"/>
                  </a:moveTo>
                  <a:lnTo>
                    <a:pt x="484599" y="121150"/>
                  </a:lnTo>
                  <a:cubicBezTo>
                    <a:pt x="484599" y="102977"/>
                    <a:pt x="475513" y="84805"/>
                    <a:pt x="460369" y="72690"/>
                  </a:cubicBezTo>
                  <a:cubicBezTo>
                    <a:pt x="427053" y="45431"/>
                    <a:pt x="384651" y="27259"/>
                    <a:pt x="342248" y="15144"/>
                  </a:cubicBezTo>
                  <a:cubicBezTo>
                    <a:pt x="311961" y="6057"/>
                    <a:pt x="278645" y="0"/>
                    <a:pt x="242300" y="0"/>
                  </a:cubicBezTo>
                  <a:cubicBezTo>
                    <a:pt x="208983" y="0"/>
                    <a:pt x="175667" y="6057"/>
                    <a:pt x="142351" y="15144"/>
                  </a:cubicBezTo>
                  <a:cubicBezTo>
                    <a:pt x="99949" y="27259"/>
                    <a:pt x="57546" y="48460"/>
                    <a:pt x="24230" y="72690"/>
                  </a:cubicBezTo>
                  <a:cubicBezTo>
                    <a:pt x="9086" y="84805"/>
                    <a:pt x="0" y="102977"/>
                    <a:pt x="0" y="121150"/>
                  </a:cubicBezTo>
                  <a:lnTo>
                    <a:pt x="0" y="242300"/>
                  </a:lnTo>
                  <a:lnTo>
                    <a:pt x="484599" y="242300"/>
                  </a:lnTo>
                  <a:close/>
                </a:path>
              </a:pathLst>
            </a:cu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en-US"/>
            </a:p>
          </p:txBody>
        </p:sp>
      </p:grpSp>
    </p:spTree>
    <p:extLst>
      <p:ext uri="{BB962C8B-B14F-4D97-AF65-F5344CB8AC3E}">
        <p14:creationId xmlns:p14="http://schemas.microsoft.com/office/powerpoint/2010/main" val="1667672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77B3C31-8244-D45B-CBF3-50D01365E833}"/>
              </a:ext>
            </a:extLst>
          </p:cNvPr>
          <p:cNvGrpSpPr/>
          <p:nvPr/>
        </p:nvGrpSpPr>
        <p:grpSpPr>
          <a:xfrm>
            <a:off x="35674" y="1454942"/>
            <a:ext cx="12120651" cy="8305801"/>
            <a:chOff x="35674" y="1454942"/>
            <a:chExt cx="12120651" cy="8305801"/>
          </a:xfrm>
        </p:grpSpPr>
        <p:pic>
          <p:nvPicPr>
            <p:cNvPr id="12" name="Picture 11">
              <a:extLst>
                <a:ext uri="{FF2B5EF4-FFF2-40B4-BE49-F238E27FC236}">
                  <a16:creationId xmlns:a16="http://schemas.microsoft.com/office/drawing/2014/main" id="{90819D6D-57DB-742D-878C-2A68A6D5EB9E}"/>
                </a:ext>
              </a:extLst>
            </p:cNvPr>
            <p:cNvPicPr>
              <a:picLocks noChangeAspect="1"/>
            </p:cNvPicPr>
            <p:nvPr/>
          </p:nvPicPr>
          <p:blipFill>
            <a:blip r:embed="rId2"/>
            <a:stretch>
              <a:fillRect/>
            </a:stretch>
          </p:blipFill>
          <p:spPr>
            <a:xfrm>
              <a:off x="1953085" y="1926433"/>
              <a:ext cx="9725096" cy="1719275"/>
            </a:xfrm>
            <a:prstGeom prst="rect">
              <a:avLst/>
            </a:prstGeom>
          </p:spPr>
        </p:pic>
        <p:pic>
          <p:nvPicPr>
            <p:cNvPr id="6" name="Picture 5">
              <a:extLst>
                <a:ext uri="{FF2B5EF4-FFF2-40B4-BE49-F238E27FC236}">
                  <a16:creationId xmlns:a16="http://schemas.microsoft.com/office/drawing/2014/main" id="{843CA1A3-E5FA-49E3-4ABA-3AAF1E79760A}"/>
                </a:ext>
              </a:extLst>
            </p:cNvPr>
            <p:cNvPicPr>
              <a:picLocks noChangeAspect="1"/>
            </p:cNvPicPr>
            <p:nvPr/>
          </p:nvPicPr>
          <p:blipFill rotWithShape="1">
            <a:blip r:embed="rId3"/>
            <a:srcRect r="6889"/>
            <a:stretch/>
          </p:blipFill>
          <p:spPr>
            <a:xfrm>
              <a:off x="2104983" y="3248013"/>
              <a:ext cx="9020217" cy="1569255"/>
            </a:xfrm>
            <a:prstGeom prst="rect">
              <a:avLst/>
            </a:prstGeom>
          </p:spPr>
        </p:pic>
        <p:pic>
          <p:nvPicPr>
            <p:cNvPr id="8" name="Picture 7">
              <a:extLst>
                <a:ext uri="{FF2B5EF4-FFF2-40B4-BE49-F238E27FC236}">
                  <a16:creationId xmlns:a16="http://schemas.microsoft.com/office/drawing/2014/main" id="{E6347C34-0B8E-537A-6DAA-AC7F754C98E6}"/>
                </a:ext>
              </a:extLst>
            </p:cNvPr>
            <p:cNvPicPr>
              <a:picLocks noChangeAspect="1"/>
            </p:cNvPicPr>
            <p:nvPr/>
          </p:nvPicPr>
          <p:blipFill>
            <a:blip r:embed="rId4"/>
            <a:stretch>
              <a:fillRect/>
            </a:stretch>
          </p:blipFill>
          <p:spPr>
            <a:xfrm>
              <a:off x="35674" y="1454942"/>
              <a:ext cx="12120651" cy="471491"/>
            </a:xfrm>
            <a:prstGeom prst="rect">
              <a:avLst/>
            </a:prstGeom>
          </p:spPr>
        </p:pic>
        <p:pic>
          <p:nvPicPr>
            <p:cNvPr id="14" name="Picture 13">
              <a:extLst>
                <a:ext uri="{FF2B5EF4-FFF2-40B4-BE49-F238E27FC236}">
                  <a16:creationId xmlns:a16="http://schemas.microsoft.com/office/drawing/2014/main" id="{DE662F5F-E451-C6F2-ECA5-E3F8ED23D43E}"/>
                </a:ext>
              </a:extLst>
            </p:cNvPr>
            <p:cNvPicPr>
              <a:picLocks noChangeAspect="1"/>
            </p:cNvPicPr>
            <p:nvPr/>
          </p:nvPicPr>
          <p:blipFill rotWithShape="1">
            <a:blip r:embed="rId5"/>
            <a:srcRect t="14354"/>
            <a:stretch/>
          </p:blipFill>
          <p:spPr>
            <a:xfrm>
              <a:off x="1976904" y="4233840"/>
              <a:ext cx="9577458" cy="5526903"/>
            </a:xfrm>
            <a:prstGeom prst="rect">
              <a:avLst/>
            </a:prstGeom>
          </p:spPr>
        </p:pic>
        <p:pic>
          <p:nvPicPr>
            <p:cNvPr id="10" name="Picture 9">
              <a:extLst>
                <a:ext uri="{FF2B5EF4-FFF2-40B4-BE49-F238E27FC236}">
                  <a16:creationId xmlns:a16="http://schemas.microsoft.com/office/drawing/2014/main" id="{1F59FB7F-1E17-E5E0-1F7F-36DDBF3C5568}"/>
                </a:ext>
              </a:extLst>
            </p:cNvPr>
            <p:cNvPicPr>
              <a:picLocks noChangeAspect="1"/>
            </p:cNvPicPr>
            <p:nvPr/>
          </p:nvPicPr>
          <p:blipFill>
            <a:blip r:embed="rId6"/>
            <a:stretch>
              <a:fillRect/>
            </a:stretch>
          </p:blipFill>
          <p:spPr>
            <a:xfrm>
              <a:off x="45200" y="1916907"/>
              <a:ext cx="1936467" cy="6858000"/>
            </a:xfrm>
            <a:prstGeom prst="rect">
              <a:avLst/>
            </a:prstGeom>
          </p:spPr>
        </p:pic>
      </p:grpSp>
      <p:sp>
        <p:nvSpPr>
          <p:cNvPr id="3" name="Title 1">
            <a:extLst>
              <a:ext uri="{FF2B5EF4-FFF2-40B4-BE49-F238E27FC236}">
                <a16:creationId xmlns:a16="http://schemas.microsoft.com/office/drawing/2014/main" id="{47CF6468-EA8A-10B0-2767-0347EB7F27C8}"/>
              </a:ext>
            </a:extLst>
          </p:cNvPr>
          <p:cNvSpPr>
            <a:spLocks noGrp="1"/>
          </p:cNvSpPr>
          <p:nvPr>
            <p:ph type="title"/>
          </p:nvPr>
        </p:nvSpPr>
        <p:spPr>
          <a:xfrm>
            <a:off x="838200" y="9525"/>
            <a:ext cx="10515600" cy="1325563"/>
          </a:xfrm>
        </p:spPr>
        <p:txBody>
          <a:bodyPr/>
          <a:lstStyle/>
          <a:p>
            <a:r>
              <a:rPr lang="en-US"/>
              <a:t>ARCs allow structured collaborative research</a:t>
            </a:r>
          </a:p>
        </p:txBody>
      </p:sp>
      <p:sp>
        <p:nvSpPr>
          <p:cNvPr id="4" name="Content Placeholder 5">
            <a:extLst>
              <a:ext uri="{FF2B5EF4-FFF2-40B4-BE49-F238E27FC236}">
                <a16:creationId xmlns:a16="http://schemas.microsoft.com/office/drawing/2014/main" id="{36263C5C-776B-F81E-B44F-5B8E25E59B06}"/>
              </a:ext>
            </a:extLst>
          </p:cNvPr>
          <p:cNvSpPr txBox="1">
            <a:spLocks/>
          </p:cNvSpPr>
          <p:nvPr/>
        </p:nvSpPr>
        <p:spPr>
          <a:xfrm>
            <a:off x="6849846" y="827986"/>
            <a:ext cx="4941101" cy="64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Arial" panose="020B0604020202020204" pitchFamily="34" charset="0"/>
              <a:buNone/>
            </a:pPr>
            <a:r>
              <a:rPr lang="en-US" sz="3200" i="1">
                <a:solidFill>
                  <a:schemeClr val="accent1"/>
                </a:solidFill>
                <a:latin typeface="+mj-lt"/>
                <a:ea typeface="+mj-ea"/>
                <a:cs typeface="+mj-cs"/>
              </a:rPr>
              <a:t>(even across disciplines)</a:t>
            </a:r>
          </a:p>
        </p:txBody>
      </p:sp>
    </p:spTree>
    <p:extLst>
      <p:ext uri="{BB962C8B-B14F-4D97-AF65-F5344CB8AC3E}">
        <p14:creationId xmlns:p14="http://schemas.microsoft.com/office/powerpoint/2010/main" val="1679675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979-C4C9-A4E4-9812-B769EC1D2D7E}"/>
              </a:ext>
            </a:extLst>
          </p:cNvPr>
          <p:cNvSpPr>
            <a:spLocks noGrp="1"/>
          </p:cNvSpPr>
          <p:nvPr>
            <p:ph type="title"/>
          </p:nvPr>
        </p:nvSpPr>
        <p:spPr/>
        <p:txBody>
          <a:bodyPr/>
          <a:lstStyle/>
          <a:p>
            <a:endParaRPr lang="en-US"/>
          </a:p>
        </p:txBody>
      </p:sp>
      <p:grpSp>
        <p:nvGrpSpPr>
          <p:cNvPr id="16" name="Group 15">
            <a:extLst>
              <a:ext uri="{FF2B5EF4-FFF2-40B4-BE49-F238E27FC236}">
                <a16:creationId xmlns:a16="http://schemas.microsoft.com/office/drawing/2014/main" id="{677B3C31-8244-D45B-CBF3-50D01365E833}"/>
              </a:ext>
            </a:extLst>
          </p:cNvPr>
          <p:cNvGrpSpPr/>
          <p:nvPr/>
        </p:nvGrpSpPr>
        <p:grpSpPr>
          <a:xfrm>
            <a:off x="35674" y="1454942"/>
            <a:ext cx="12120651" cy="8305801"/>
            <a:chOff x="35674" y="1454942"/>
            <a:chExt cx="12120651" cy="8305801"/>
          </a:xfrm>
        </p:grpSpPr>
        <p:pic>
          <p:nvPicPr>
            <p:cNvPr id="12" name="Picture 11">
              <a:extLst>
                <a:ext uri="{FF2B5EF4-FFF2-40B4-BE49-F238E27FC236}">
                  <a16:creationId xmlns:a16="http://schemas.microsoft.com/office/drawing/2014/main" id="{90819D6D-57DB-742D-878C-2A68A6D5EB9E}"/>
                </a:ext>
              </a:extLst>
            </p:cNvPr>
            <p:cNvPicPr>
              <a:picLocks noChangeAspect="1"/>
            </p:cNvPicPr>
            <p:nvPr/>
          </p:nvPicPr>
          <p:blipFill>
            <a:blip r:embed="rId2"/>
            <a:stretch>
              <a:fillRect/>
            </a:stretch>
          </p:blipFill>
          <p:spPr>
            <a:xfrm>
              <a:off x="1953085" y="1926433"/>
              <a:ext cx="9725096" cy="1719275"/>
            </a:xfrm>
            <a:prstGeom prst="rect">
              <a:avLst/>
            </a:prstGeom>
          </p:spPr>
        </p:pic>
        <p:pic>
          <p:nvPicPr>
            <p:cNvPr id="6" name="Picture 5">
              <a:extLst>
                <a:ext uri="{FF2B5EF4-FFF2-40B4-BE49-F238E27FC236}">
                  <a16:creationId xmlns:a16="http://schemas.microsoft.com/office/drawing/2014/main" id="{843CA1A3-E5FA-49E3-4ABA-3AAF1E79760A}"/>
                </a:ext>
              </a:extLst>
            </p:cNvPr>
            <p:cNvPicPr>
              <a:picLocks noChangeAspect="1"/>
            </p:cNvPicPr>
            <p:nvPr/>
          </p:nvPicPr>
          <p:blipFill rotWithShape="1">
            <a:blip r:embed="rId3"/>
            <a:srcRect r="6889"/>
            <a:stretch/>
          </p:blipFill>
          <p:spPr>
            <a:xfrm>
              <a:off x="2104983" y="3248013"/>
              <a:ext cx="9020217" cy="1569255"/>
            </a:xfrm>
            <a:prstGeom prst="rect">
              <a:avLst/>
            </a:prstGeom>
          </p:spPr>
        </p:pic>
        <p:pic>
          <p:nvPicPr>
            <p:cNvPr id="8" name="Picture 7">
              <a:extLst>
                <a:ext uri="{FF2B5EF4-FFF2-40B4-BE49-F238E27FC236}">
                  <a16:creationId xmlns:a16="http://schemas.microsoft.com/office/drawing/2014/main" id="{E6347C34-0B8E-537A-6DAA-AC7F754C98E6}"/>
                </a:ext>
              </a:extLst>
            </p:cNvPr>
            <p:cNvPicPr>
              <a:picLocks noChangeAspect="1"/>
            </p:cNvPicPr>
            <p:nvPr/>
          </p:nvPicPr>
          <p:blipFill>
            <a:blip r:embed="rId4"/>
            <a:stretch>
              <a:fillRect/>
            </a:stretch>
          </p:blipFill>
          <p:spPr>
            <a:xfrm>
              <a:off x="35674" y="1454942"/>
              <a:ext cx="12120651" cy="471491"/>
            </a:xfrm>
            <a:prstGeom prst="rect">
              <a:avLst/>
            </a:prstGeom>
          </p:spPr>
        </p:pic>
        <p:pic>
          <p:nvPicPr>
            <p:cNvPr id="14" name="Picture 13">
              <a:extLst>
                <a:ext uri="{FF2B5EF4-FFF2-40B4-BE49-F238E27FC236}">
                  <a16:creationId xmlns:a16="http://schemas.microsoft.com/office/drawing/2014/main" id="{DE662F5F-E451-C6F2-ECA5-E3F8ED23D43E}"/>
                </a:ext>
              </a:extLst>
            </p:cNvPr>
            <p:cNvPicPr>
              <a:picLocks noChangeAspect="1"/>
            </p:cNvPicPr>
            <p:nvPr/>
          </p:nvPicPr>
          <p:blipFill rotWithShape="1">
            <a:blip r:embed="rId5"/>
            <a:srcRect t="14354"/>
            <a:stretch/>
          </p:blipFill>
          <p:spPr>
            <a:xfrm>
              <a:off x="1976904" y="4233840"/>
              <a:ext cx="9577458" cy="5526903"/>
            </a:xfrm>
            <a:prstGeom prst="rect">
              <a:avLst/>
            </a:prstGeom>
          </p:spPr>
        </p:pic>
        <p:pic>
          <p:nvPicPr>
            <p:cNvPr id="10" name="Picture 9">
              <a:extLst>
                <a:ext uri="{FF2B5EF4-FFF2-40B4-BE49-F238E27FC236}">
                  <a16:creationId xmlns:a16="http://schemas.microsoft.com/office/drawing/2014/main" id="{1F59FB7F-1E17-E5E0-1F7F-36DDBF3C5568}"/>
                </a:ext>
              </a:extLst>
            </p:cNvPr>
            <p:cNvPicPr>
              <a:picLocks noChangeAspect="1"/>
            </p:cNvPicPr>
            <p:nvPr/>
          </p:nvPicPr>
          <p:blipFill>
            <a:blip r:embed="rId6"/>
            <a:stretch>
              <a:fillRect/>
            </a:stretch>
          </p:blipFill>
          <p:spPr>
            <a:xfrm>
              <a:off x="45200" y="1916907"/>
              <a:ext cx="1936467" cy="6858000"/>
            </a:xfrm>
            <a:prstGeom prst="rect">
              <a:avLst/>
            </a:prstGeom>
          </p:spPr>
        </p:pic>
      </p:grpSp>
      <p:pic>
        <p:nvPicPr>
          <p:cNvPr id="4" name="Picture 3">
            <a:extLst>
              <a:ext uri="{FF2B5EF4-FFF2-40B4-BE49-F238E27FC236}">
                <a16:creationId xmlns:a16="http://schemas.microsoft.com/office/drawing/2014/main" id="{780DF3D9-52F6-E7BA-D72C-446168EF3F92}"/>
              </a:ext>
            </a:extLst>
          </p:cNvPr>
          <p:cNvPicPr>
            <a:picLocks noChangeAspect="1"/>
          </p:cNvPicPr>
          <p:nvPr/>
        </p:nvPicPr>
        <p:blipFill rotWithShape="1">
          <a:blip r:embed="rId7"/>
          <a:srcRect t="5503" b="4067"/>
          <a:stretch/>
        </p:blipFill>
        <p:spPr>
          <a:xfrm>
            <a:off x="1290601" y="2364599"/>
            <a:ext cx="9610795" cy="36004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97685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1979-C4C9-A4E4-9812-B769EC1D2D7E}"/>
              </a:ext>
            </a:extLst>
          </p:cNvPr>
          <p:cNvSpPr>
            <a:spLocks noGrp="1"/>
          </p:cNvSpPr>
          <p:nvPr>
            <p:ph type="title"/>
          </p:nvPr>
        </p:nvSpPr>
        <p:spPr/>
        <p:txBody>
          <a:bodyPr/>
          <a:lstStyle/>
          <a:p>
            <a:endParaRPr lang="en-US"/>
          </a:p>
        </p:txBody>
      </p:sp>
      <p:grpSp>
        <p:nvGrpSpPr>
          <p:cNvPr id="16" name="Group 15">
            <a:extLst>
              <a:ext uri="{FF2B5EF4-FFF2-40B4-BE49-F238E27FC236}">
                <a16:creationId xmlns:a16="http://schemas.microsoft.com/office/drawing/2014/main" id="{677B3C31-8244-D45B-CBF3-50D01365E833}"/>
              </a:ext>
            </a:extLst>
          </p:cNvPr>
          <p:cNvGrpSpPr/>
          <p:nvPr/>
        </p:nvGrpSpPr>
        <p:grpSpPr>
          <a:xfrm>
            <a:off x="35674" y="1454942"/>
            <a:ext cx="12120651" cy="8305801"/>
            <a:chOff x="35674" y="1454942"/>
            <a:chExt cx="12120651" cy="8305801"/>
          </a:xfrm>
        </p:grpSpPr>
        <p:pic>
          <p:nvPicPr>
            <p:cNvPr id="12" name="Picture 11">
              <a:extLst>
                <a:ext uri="{FF2B5EF4-FFF2-40B4-BE49-F238E27FC236}">
                  <a16:creationId xmlns:a16="http://schemas.microsoft.com/office/drawing/2014/main" id="{90819D6D-57DB-742D-878C-2A68A6D5EB9E}"/>
                </a:ext>
              </a:extLst>
            </p:cNvPr>
            <p:cNvPicPr>
              <a:picLocks noChangeAspect="1"/>
            </p:cNvPicPr>
            <p:nvPr/>
          </p:nvPicPr>
          <p:blipFill>
            <a:blip r:embed="rId2"/>
            <a:stretch>
              <a:fillRect/>
            </a:stretch>
          </p:blipFill>
          <p:spPr>
            <a:xfrm>
              <a:off x="1953085" y="1926433"/>
              <a:ext cx="9725096" cy="1719275"/>
            </a:xfrm>
            <a:prstGeom prst="rect">
              <a:avLst/>
            </a:prstGeom>
          </p:spPr>
        </p:pic>
        <p:pic>
          <p:nvPicPr>
            <p:cNvPr id="6" name="Picture 5">
              <a:extLst>
                <a:ext uri="{FF2B5EF4-FFF2-40B4-BE49-F238E27FC236}">
                  <a16:creationId xmlns:a16="http://schemas.microsoft.com/office/drawing/2014/main" id="{843CA1A3-E5FA-49E3-4ABA-3AAF1E79760A}"/>
                </a:ext>
              </a:extLst>
            </p:cNvPr>
            <p:cNvPicPr>
              <a:picLocks noChangeAspect="1"/>
            </p:cNvPicPr>
            <p:nvPr/>
          </p:nvPicPr>
          <p:blipFill rotWithShape="1">
            <a:blip r:embed="rId3"/>
            <a:srcRect r="6889"/>
            <a:stretch/>
          </p:blipFill>
          <p:spPr>
            <a:xfrm>
              <a:off x="2104983" y="3248013"/>
              <a:ext cx="9020217" cy="1569255"/>
            </a:xfrm>
            <a:prstGeom prst="rect">
              <a:avLst/>
            </a:prstGeom>
          </p:spPr>
        </p:pic>
        <p:pic>
          <p:nvPicPr>
            <p:cNvPr id="8" name="Picture 7">
              <a:extLst>
                <a:ext uri="{FF2B5EF4-FFF2-40B4-BE49-F238E27FC236}">
                  <a16:creationId xmlns:a16="http://schemas.microsoft.com/office/drawing/2014/main" id="{E6347C34-0B8E-537A-6DAA-AC7F754C98E6}"/>
                </a:ext>
              </a:extLst>
            </p:cNvPr>
            <p:cNvPicPr>
              <a:picLocks noChangeAspect="1"/>
            </p:cNvPicPr>
            <p:nvPr/>
          </p:nvPicPr>
          <p:blipFill>
            <a:blip r:embed="rId4"/>
            <a:stretch>
              <a:fillRect/>
            </a:stretch>
          </p:blipFill>
          <p:spPr>
            <a:xfrm>
              <a:off x="35674" y="1454942"/>
              <a:ext cx="12120651" cy="471491"/>
            </a:xfrm>
            <a:prstGeom prst="rect">
              <a:avLst/>
            </a:prstGeom>
          </p:spPr>
        </p:pic>
        <p:pic>
          <p:nvPicPr>
            <p:cNvPr id="14" name="Picture 13">
              <a:extLst>
                <a:ext uri="{FF2B5EF4-FFF2-40B4-BE49-F238E27FC236}">
                  <a16:creationId xmlns:a16="http://schemas.microsoft.com/office/drawing/2014/main" id="{DE662F5F-E451-C6F2-ECA5-E3F8ED23D43E}"/>
                </a:ext>
              </a:extLst>
            </p:cNvPr>
            <p:cNvPicPr>
              <a:picLocks noChangeAspect="1"/>
            </p:cNvPicPr>
            <p:nvPr/>
          </p:nvPicPr>
          <p:blipFill rotWithShape="1">
            <a:blip r:embed="rId5"/>
            <a:srcRect t="14354"/>
            <a:stretch/>
          </p:blipFill>
          <p:spPr>
            <a:xfrm>
              <a:off x="1976904" y="4233840"/>
              <a:ext cx="9577458" cy="5526903"/>
            </a:xfrm>
            <a:prstGeom prst="rect">
              <a:avLst/>
            </a:prstGeom>
          </p:spPr>
        </p:pic>
        <p:pic>
          <p:nvPicPr>
            <p:cNvPr id="10" name="Picture 9">
              <a:extLst>
                <a:ext uri="{FF2B5EF4-FFF2-40B4-BE49-F238E27FC236}">
                  <a16:creationId xmlns:a16="http://schemas.microsoft.com/office/drawing/2014/main" id="{1F59FB7F-1E17-E5E0-1F7F-36DDBF3C5568}"/>
                </a:ext>
              </a:extLst>
            </p:cNvPr>
            <p:cNvPicPr>
              <a:picLocks noChangeAspect="1"/>
            </p:cNvPicPr>
            <p:nvPr/>
          </p:nvPicPr>
          <p:blipFill>
            <a:blip r:embed="rId6"/>
            <a:stretch>
              <a:fillRect/>
            </a:stretch>
          </p:blipFill>
          <p:spPr>
            <a:xfrm>
              <a:off x="45200" y="1916907"/>
              <a:ext cx="1936467" cy="6858000"/>
            </a:xfrm>
            <a:prstGeom prst="rect">
              <a:avLst/>
            </a:prstGeom>
          </p:spPr>
        </p:pic>
      </p:grpSp>
      <p:pic>
        <p:nvPicPr>
          <p:cNvPr id="4" name="Picture 3">
            <a:extLst>
              <a:ext uri="{FF2B5EF4-FFF2-40B4-BE49-F238E27FC236}">
                <a16:creationId xmlns:a16="http://schemas.microsoft.com/office/drawing/2014/main" id="{E6B77A55-AD84-C6F3-B4FC-742C2999D93C}"/>
              </a:ext>
            </a:extLst>
          </p:cNvPr>
          <p:cNvPicPr>
            <a:picLocks noChangeAspect="1"/>
          </p:cNvPicPr>
          <p:nvPr/>
        </p:nvPicPr>
        <p:blipFill>
          <a:blip r:embed="rId7"/>
          <a:stretch>
            <a:fillRect/>
          </a:stretch>
        </p:blipFill>
        <p:spPr>
          <a:xfrm>
            <a:off x="1552002" y="2707447"/>
            <a:ext cx="9429819" cy="305278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108692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F02-82B9-B314-EBE9-4116AEF02560}"/>
              </a:ext>
            </a:extLst>
          </p:cNvPr>
          <p:cNvSpPr>
            <a:spLocks noGrp="1"/>
          </p:cNvSpPr>
          <p:nvPr>
            <p:ph type="title"/>
          </p:nvPr>
        </p:nvSpPr>
        <p:spPr/>
        <p:txBody>
          <a:bodyPr/>
          <a:lstStyle/>
          <a:p>
            <a:r>
              <a:rPr lang="en-GB" dirty="0"/>
              <a:t>Hands-On</a:t>
            </a:r>
            <a:endParaRPr lang="LID4096" dirty="0"/>
          </a:p>
        </p:txBody>
      </p:sp>
      <p:sp>
        <p:nvSpPr>
          <p:cNvPr id="3" name="Content Placeholder 2">
            <a:extLst>
              <a:ext uri="{FF2B5EF4-FFF2-40B4-BE49-F238E27FC236}">
                <a16:creationId xmlns:a16="http://schemas.microsoft.com/office/drawing/2014/main" id="{EFABDA23-A43B-E9DD-7399-8AAA7E3F9BC0}"/>
              </a:ext>
            </a:extLst>
          </p:cNvPr>
          <p:cNvSpPr>
            <a:spLocks noGrp="1"/>
          </p:cNvSpPr>
          <p:nvPr>
            <p:ph idx="1"/>
          </p:nvPr>
        </p:nvSpPr>
        <p:spPr/>
        <p:txBody>
          <a:bodyPr/>
          <a:lstStyle/>
          <a:p>
            <a:r>
              <a:rPr lang="en-GB" dirty="0"/>
              <a:t>Discussions about specification and implementation</a:t>
            </a:r>
          </a:p>
          <a:p>
            <a:r>
              <a:rPr lang="en-GB" dirty="0"/>
              <a:t>Proof of principle coding</a:t>
            </a:r>
          </a:p>
        </p:txBody>
      </p:sp>
      <p:pic>
        <p:nvPicPr>
          <p:cNvPr id="4" name="Picture 3">
            <a:extLst>
              <a:ext uri="{FF2B5EF4-FFF2-40B4-BE49-F238E27FC236}">
                <a16:creationId xmlns:a16="http://schemas.microsoft.com/office/drawing/2014/main" id="{A8925D9D-9926-20CF-D82C-FA712DB57DFD}"/>
              </a:ext>
            </a:extLst>
          </p:cNvPr>
          <p:cNvPicPr>
            <a:picLocks noChangeAspect="1"/>
          </p:cNvPicPr>
          <p:nvPr/>
        </p:nvPicPr>
        <p:blipFill>
          <a:blip r:embed="rId2"/>
          <a:stretch>
            <a:fillRect/>
          </a:stretch>
        </p:blipFill>
        <p:spPr>
          <a:xfrm>
            <a:off x="2476458" y="4687474"/>
            <a:ext cx="8078327" cy="1867161"/>
          </a:xfrm>
          <a:prstGeom prst="rect">
            <a:avLst/>
          </a:prstGeom>
        </p:spPr>
      </p:pic>
    </p:spTree>
    <p:extLst>
      <p:ext uri="{BB962C8B-B14F-4D97-AF65-F5344CB8AC3E}">
        <p14:creationId xmlns:p14="http://schemas.microsoft.com/office/powerpoint/2010/main" val="20583741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77B3C31-8244-D45B-CBF3-50D01365E833}"/>
              </a:ext>
            </a:extLst>
          </p:cNvPr>
          <p:cNvGrpSpPr/>
          <p:nvPr/>
        </p:nvGrpSpPr>
        <p:grpSpPr>
          <a:xfrm>
            <a:off x="35674" y="1454942"/>
            <a:ext cx="12120651" cy="8305801"/>
            <a:chOff x="35674" y="1454942"/>
            <a:chExt cx="12120651" cy="8305801"/>
          </a:xfrm>
        </p:grpSpPr>
        <p:pic>
          <p:nvPicPr>
            <p:cNvPr id="12" name="Picture 11">
              <a:extLst>
                <a:ext uri="{FF2B5EF4-FFF2-40B4-BE49-F238E27FC236}">
                  <a16:creationId xmlns:a16="http://schemas.microsoft.com/office/drawing/2014/main" id="{90819D6D-57DB-742D-878C-2A68A6D5EB9E}"/>
                </a:ext>
              </a:extLst>
            </p:cNvPr>
            <p:cNvPicPr>
              <a:picLocks noChangeAspect="1"/>
            </p:cNvPicPr>
            <p:nvPr/>
          </p:nvPicPr>
          <p:blipFill>
            <a:blip r:embed="rId2"/>
            <a:stretch>
              <a:fillRect/>
            </a:stretch>
          </p:blipFill>
          <p:spPr>
            <a:xfrm>
              <a:off x="1953085" y="1926433"/>
              <a:ext cx="9725096" cy="1719275"/>
            </a:xfrm>
            <a:prstGeom prst="rect">
              <a:avLst/>
            </a:prstGeom>
          </p:spPr>
        </p:pic>
        <p:pic>
          <p:nvPicPr>
            <p:cNvPr id="6" name="Picture 5">
              <a:extLst>
                <a:ext uri="{FF2B5EF4-FFF2-40B4-BE49-F238E27FC236}">
                  <a16:creationId xmlns:a16="http://schemas.microsoft.com/office/drawing/2014/main" id="{843CA1A3-E5FA-49E3-4ABA-3AAF1E79760A}"/>
                </a:ext>
              </a:extLst>
            </p:cNvPr>
            <p:cNvPicPr>
              <a:picLocks noChangeAspect="1"/>
            </p:cNvPicPr>
            <p:nvPr/>
          </p:nvPicPr>
          <p:blipFill rotWithShape="1">
            <a:blip r:embed="rId3"/>
            <a:srcRect r="6889"/>
            <a:stretch/>
          </p:blipFill>
          <p:spPr>
            <a:xfrm>
              <a:off x="2104983" y="3248013"/>
              <a:ext cx="9020217" cy="1569255"/>
            </a:xfrm>
            <a:prstGeom prst="rect">
              <a:avLst/>
            </a:prstGeom>
          </p:spPr>
        </p:pic>
        <p:pic>
          <p:nvPicPr>
            <p:cNvPr id="8" name="Picture 7">
              <a:extLst>
                <a:ext uri="{FF2B5EF4-FFF2-40B4-BE49-F238E27FC236}">
                  <a16:creationId xmlns:a16="http://schemas.microsoft.com/office/drawing/2014/main" id="{E6347C34-0B8E-537A-6DAA-AC7F754C98E6}"/>
                </a:ext>
              </a:extLst>
            </p:cNvPr>
            <p:cNvPicPr>
              <a:picLocks noChangeAspect="1"/>
            </p:cNvPicPr>
            <p:nvPr/>
          </p:nvPicPr>
          <p:blipFill>
            <a:blip r:embed="rId4"/>
            <a:stretch>
              <a:fillRect/>
            </a:stretch>
          </p:blipFill>
          <p:spPr>
            <a:xfrm>
              <a:off x="35674" y="1454942"/>
              <a:ext cx="12120651" cy="471491"/>
            </a:xfrm>
            <a:prstGeom prst="rect">
              <a:avLst/>
            </a:prstGeom>
          </p:spPr>
        </p:pic>
        <p:pic>
          <p:nvPicPr>
            <p:cNvPr id="14" name="Picture 13">
              <a:extLst>
                <a:ext uri="{FF2B5EF4-FFF2-40B4-BE49-F238E27FC236}">
                  <a16:creationId xmlns:a16="http://schemas.microsoft.com/office/drawing/2014/main" id="{DE662F5F-E451-C6F2-ECA5-E3F8ED23D43E}"/>
                </a:ext>
              </a:extLst>
            </p:cNvPr>
            <p:cNvPicPr>
              <a:picLocks noChangeAspect="1"/>
            </p:cNvPicPr>
            <p:nvPr/>
          </p:nvPicPr>
          <p:blipFill rotWithShape="1">
            <a:blip r:embed="rId5"/>
            <a:srcRect t="14354"/>
            <a:stretch/>
          </p:blipFill>
          <p:spPr>
            <a:xfrm>
              <a:off x="1976904" y="4233840"/>
              <a:ext cx="9577458" cy="5526903"/>
            </a:xfrm>
            <a:prstGeom prst="rect">
              <a:avLst/>
            </a:prstGeom>
          </p:spPr>
        </p:pic>
        <p:pic>
          <p:nvPicPr>
            <p:cNvPr id="10" name="Picture 9">
              <a:extLst>
                <a:ext uri="{FF2B5EF4-FFF2-40B4-BE49-F238E27FC236}">
                  <a16:creationId xmlns:a16="http://schemas.microsoft.com/office/drawing/2014/main" id="{1F59FB7F-1E17-E5E0-1F7F-36DDBF3C5568}"/>
                </a:ext>
              </a:extLst>
            </p:cNvPr>
            <p:cNvPicPr>
              <a:picLocks noChangeAspect="1"/>
            </p:cNvPicPr>
            <p:nvPr/>
          </p:nvPicPr>
          <p:blipFill>
            <a:blip r:embed="rId6"/>
            <a:stretch>
              <a:fillRect/>
            </a:stretch>
          </p:blipFill>
          <p:spPr>
            <a:xfrm>
              <a:off x="45200" y="1916907"/>
              <a:ext cx="1936467" cy="6858000"/>
            </a:xfrm>
            <a:prstGeom prst="rect">
              <a:avLst/>
            </a:prstGeom>
          </p:spPr>
        </p:pic>
      </p:grpSp>
      <p:sp>
        <p:nvSpPr>
          <p:cNvPr id="3" name="Title 1">
            <a:extLst>
              <a:ext uri="{FF2B5EF4-FFF2-40B4-BE49-F238E27FC236}">
                <a16:creationId xmlns:a16="http://schemas.microsoft.com/office/drawing/2014/main" id="{47CF6468-EA8A-10B0-2767-0347EB7F27C8}"/>
              </a:ext>
            </a:extLst>
          </p:cNvPr>
          <p:cNvSpPr>
            <a:spLocks noGrp="1"/>
          </p:cNvSpPr>
          <p:nvPr>
            <p:ph type="title"/>
          </p:nvPr>
        </p:nvSpPr>
        <p:spPr>
          <a:xfrm>
            <a:off x="838200" y="9525"/>
            <a:ext cx="10515600" cy="1325563"/>
          </a:xfrm>
        </p:spPr>
        <p:txBody>
          <a:bodyPr/>
          <a:lstStyle/>
          <a:p>
            <a:r>
              <a:rPr lang="en-US" dirty="0"/>
              <a:t>ARCs can be published seamlessly</a:t>
            </a:r>
          </a:p>
        </p:txBody>
      </p:sp>
      <p:sp>
        <p:nvSpPr>
          <p:cNvPr id="4" name="Content Placeholder 5">
            <a:extLst>
              <a:ext uri="{FF2B5EF4-FFF2-40B4-BE49-F238E27FC236}">
                <a16:creationId xmlns:a16="http://schemas.microsoft.com/office/drawing/2014/main" id="{36263C5C-776B-F81E-B44F-5B8E25E59B06}"/>
              </a:ext>
            </a:extLst>
          </p:cNvPr>
          <p:cNvSpPr txBox="1">
            <a:spLocks/>
          </p:cNvSpPr>
          <p:nvPr/>
        </p:nvSpPr>
        <p:spPr>
          <a:xfrm>
            <a:off x="6849846" y="827986"/>
            <a:ext cx="4941101" cy="6486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Font typeface="Arial" panose="020B0604020202020204" pitchFamily="34" charset="0"/>
              <a:buNone/>
            </a:pPr>
            <a:endParaRPr lang="en-US" sz="3200" i="1" dirty="0">
              <a:solidFill>
                <a:schemeClr val="accent1"/>
              </a:solidFill>
              <a:latin typeface="+mj-lt"/>
              <a:ea typeface="+mj-ea"/>
              <a:cs typeface="+mj-cs"/>
            </a:endParaRPr>
          </a:p>
        </p:txBody>
      </p:sp>
    </p:spTree>
    <p:extLst>
      <p:ext uri="{BB962C8B-B14F-4D97-AF65-F5344CB8AC3E}">
        <p14:creationId xmlns:p14="http://schemas.microsoft.com/office/powerpoint/2010/main" val="1643051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itHub - inveniosoftware/invenio: Invenio digital library framework">
            <a:extLst>
              <a:ext uri="{FF2B5EF4-FFF2-40B4-BE49-F238E27FC236}">
                <a16:creationId xmlns:a16="http://schemas.microsoft.com/office/drawing/2014/main" id="{2CCBAEED-5FAC-F143-F525-8602B4E2B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9259" y="3960674"/>
            <a:ext cx="1928372" cy="1928372"/>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53D538D1-0992-4FE8-ADBD-F29335D43057}"/>
              </a:ext>
            </a:extLst>
          </p:cNvPr>
          <p:cNvSpPr/>
          <p:nvPr/>
        </p:nvSpPr>
        <p:spPr>
          <a:xfrm>
            <a:off x="3279093" y="3575620"/>
            <a:ext cx="2271315" cy="1465180"/>
          </a:xfrm>
          <a:prstGeom prst="roundRect">
            <a:avLst>
              <a:gd name="adj" fmla="val 761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A84501D-6405-4B84-AFA9-22EE674BE32E}"/>
              </a:ext>
            </a:extLst>
          </p:cNvPr>
          <p:cNvSpPr>
            <a:spLocks noGrp="1"/>
          </p:cNvSpPr>
          <p:nvPr>
            <p:ph type="title"/>
          </p:nvPr>
        </p:nvSpPr>
        <p:spPr/>
        <p:txBody>
          <a:bodyPr/>
          <a:lstStyle/>
          <a:p>
            <a:r>
              <a:rPr lang="en-US" dirty="0"/>
              <a:t>ARCs can be published seamlessly</a:t>
            </a:r>
          </a:p>
        </p:txBody>
      </p:sp>
      <p:grpSp>
        <p:nvGrpSpPr>
          <p:cNvPr id="5" name="Group 4">
            <a:extLst>
              <a:ext uri="{FF2B5EF4-FFF2-40B4-BE49-F238E27FC236}">
                <a16:creationId xmlns:a16="http://schemas.microsoft.com/office/drawing/2014/main" id="{78A3B338-A6B6-4107-AB1B-BFB23F4A08D4}"/>
              </a:ext>
            </a:extLst>
          </p:cNvPr>
          <p:cNvGrpSpPr/>
          <p:nvPr/>
        </p:nvGrpSpPr>
        <p:grpSpPr>
          <a:xfrm>
            <a:off x="2034983" y="3777754"/>
            <a:ext cx="575129" cy="575129"/>
            <a:chOff x="3103147" y="2745194"/>
            <a:chExt cx="880813" cy="880813"/>
          </a:xfrm>
        </p:grpSpPr>
        <p:sp>
          <p:nvSpPr>
            <p:cNvPr id="6" name="Oval 5">
              <a:extLst>
                <a:ext uri="{FF2B5EF4-FFF2-40B4-BE49-F238E27FC236}">
                  <a16:creationId xmlns:a16="http://schemas.microsoft.com/office/drawing/2014/main" id="{4569FCE8-0F2B-4DB1-A7F7-37C63C59E3E8}"/>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7" name="Group 6">
              <a:extLst>
                <a:ext uri="{FF2B5EF4-FFF2-40B4-BE49-F238E27FC236}">
                  <a16:creationId xmlns:a16="http://schemas.microsoft.com/office/drawing/2014/main" id="{47B190C5-23A5-470A-945D-BE845A5EC2AF}"/>
                </a:ext>
              </a:extLst>
            </p:cNvPr>
            <p:cNvGrpSpPr/>
            <p:nvPr/>
          </p:nvGrpSpPr>
          <p:grpSpPr>
            <a:xfrm>
              <a:off x="3262734" y="2861337"/>
              <a:ext cx="607591" cy="596238"/>
              <a:chOff x="5530850" y="1793347"/>
              <a:chExt cx="670015" cy="657496"/>
            </a:xfrm>
          </p:grpSpPr>
          <p:sp>
            <p:nvSpPr>
              <p:cNvPr id="8" name="Freeform: Shape 7">
                <a:extLst>
                  <a:ext uri="{FF2B5EF4-FFF2-40B4-BE49-F238E27FC236}">
                    <a16:creationId xmlns:a16="http://schemas.microsoft.com/office/drawing/2014/main" id="{884AA584-2DA1-4D59-AE98-810B887F8436}"/>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9" name="Freeform: Shape 8">
                <a:extLst>
                  <a:ext uri="{FF2B5EF4-FFF2-40B4-BE49-F238E27FC236}">
                    <a16:creationId xmlns:a16="http://schemas.microsoft.com/office/drawing/2014/main" id="{971E305F-42EC-4674-9EAF-7F3E4B03490D}"/>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10" name="Group 9">
                <a:extLst>
                  <a:ext uri="{FF2B5EF4-FFF2-40B4-BE49-F238E27FC236}">
                    <a16:creationId xmlns:a16="http://schemas.microsoft.com/office/drawing/2014/main" id="{1420928A-3CBB-4B7B-88E4-2FCB12C6BF43}"/>
                  </a:ext>
                </a:extLst>
              </p:cNvPr>
              <p:cNvGrpSpPr/>
              <p:nvPr/>
            </p:nvGrpSpPr>
            <p:grpSpPr>
              <a:xfrm>
                <a:off x="5997224" y="2002850"/>
                <a:ext cx="203641" cy="447993"/>
                <a:chOff x="3963392" y="4315517"/>
                <a:chExt cx="100956" cy="222094"/>
              </a:xfrm>
            </p:grpSpPr>
            <p:sp>
              <p:nvSpPr>
                <p:cNvPr id="11" name="Freeform: Shape 10">
                  <a:extLst>
                    <a:ext uri="{FF2B5EF4-FFF2-40B4-BE49-F238E27FC236}">
                      <a16:creationId xmlns:a16="http://schemas.microsoft.com/office/drawing/2014/main" id="{483425F1-1C53-4A02-8214-8C6C34EE6B3C}"/>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12" name="Group 11">
                  <a:extLst>
                    <a:ext uri="{FF2B5EF4-FFF2-40B4-BE49-F238E27FC236}">
                      <a16:creationId xmlns:a16="http://schemas.microsoft.com/office/drawing/2014/main" id="{CB56A30A-B74E-4830-AC5E-6B4B1C120773}"/>
                    </a:ext>
                  </a:extLst>
                </p:cNvPr>
                <p:cNvGrpSpPr/>
                <p:nvPr/>
              </p:nvGrpSpPr>
              <p:grpSpPr>
                <a:xfrm>
                  <a:off x="3988509" y="4315517"/>
                  <a:ext cx="42744" cy="63014"/>
                  <a:chOff x="2791534" y="4674292"/>
                  <a:chExt cx="42744" cy="63014"/>
                </a:xfrm>
              </p:grpSpPr>
              <p:sp>
                <p:nvSpPr>
                  <p:cNvPr id="13" name="Freeform: Shape 12">
                    <a:extLst>
                      <a:ext uri="{FF2B5EF4-FFF2-40B4-BE49-F238E27FC236}">
                        <a16:creationId xmlns:a16="http://schemas.microsoft.com/office/drawing/2014/main" id="{5616C136-0F1B-4F36-BA07-15D52198341A}"/>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4" name="Freeform: Shape 13">
                    <a:extLst>
                      <a:ext uri="{FF2B5EF4-FFF2-40B4-BE49-F238E27FC236}">
                        <a16:creationId xmlns:a16="http://schemas.microsoft.com/office/drawing/2014/main" id="{164849E6-1EBE-4D50-A62C-0D7D47299D42}"/>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5" name="Freeform: Shape 14">
                    <a:extLst>
                      <a:ext uri="{FF2B5EF4-FFF2-40B4-BE49-F238E27FC236}">
                        <a16:creationId xmlns:a16="http://schemas.microsoft.com/office/drawing/2014/main" id="{F2FC910C-8EF5-4B7E-A34D-0EC260BED6BE}"/>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6" name="Freeform: Shape 15">
                    <a:extLst>
                      <a:ext uri="{FF2B5EF4-FFF2-40B4-BE49-F238E27FC236}">
                        <a16:creationId xmlns:a16="http://schemas.microsoft.com/office/drawing/2014/main" id="{9495F151-ADA1-4001-A988-FE32CA5E8574}"/>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grpSp>
        <p:nvGrpSpPr>
          <p:cNvPr id="18" name="Group 17">
            <a:extLst>
              <a:ext uri="{FF2B5EF4-FFF2-40B4-BE49-F238E27FC236}">
                <a16:creationId xmlns:a16="http://schemas.microsoft.com/office/drawing/2014/main" id="{74AC65E3-3E91-43C8-B806-23F60F6BE580}"/>
              </a:ext>
            </a:extLst>
          </p:cNvPr>
          <p:cNvGrpSpPr/>
          <p:nvPr/>
        </p:nvGrpSpPr>
        <p:grpSpPr>
          <a:xfrm>
            <a:off x="3935475" y="4377414"/>
            <a:ext cx="103349" cy="311391"/>
            <a:chOff x="7751545" y="3445838"/>
            <a:chExt cx="631037" cy="1901308"/>
          </a:xfrm>
        </p:grpSpPr>
        <p:sp>
          <p:nvSpPr>
            <p:cNvPr id="19" name="Rectangle 18">
              <a:extLst>
                <a:ext uri="{FF2B5EF4-FFF2-40B4-BE49-F238E27FC236}">
                  <a16:creationId xmlns:a16="http://schemas.microsoft.com/office/drawing/2014/main" id="{C0EAD2DB-DB2B-44E5-B739-38484CE5F5AC}"/>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a:extLst>
                <a:ext uri="{FF2B5EF4-FFF2-40B4-BE49-F238E27FC236}">
                  <a16:creationId xmlns:a16="http://schemas.microsoft.com/office/drawing/2014/main" id="{B5929381-ADE5-4A17-B3E4-8292ACDCA253}"/>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20">
              <a:extLst>
                <a:ext uri="{FF2B5EF4-FFF2-40B4-BE49-F238E27FC236}">
                  <a16:creationId xmlns:a16="http://schemas.microsoft.com/office/drawing/2014/main" id="{EFE9E505-9E0E-4C89-AB62-0704AEF2B71B}"/>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21">
              <a:extLst>
                <a:ext uri="{FF2B5EF4-FFF2-40B4-BE49-F238E27FC236}">
                  <a16:creationId xmlns:a16="http://schemas.microsoft.com/office/drawing/2014/main" id="{F7EEDE53-7263-4439-9169-1914C044BF09}"/>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ectangle 22">
              <a:extLst>
                <a:ext uri="{FF2B5EF4-FFF2-40B4-BE49-F238E27FC236}">
                  <a16:creationId xmlns:a16="http://schemas.microsoft.com/office/drawing/2014/main" id="{CA661F39-F0E2-4584-9FD6-41462CB9718E}"/>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Rectangle 23">
              <a:extLst>
                <a:ext uri="{FF2B5EF4-FFF2-40B4-BE49-F238E27FC236}">
                  <a16:creationId xmlns:a16="http://schemas.microsoft.com/office/drawing/2014/main" id="{4B297504-DBC9-414C-96EF-15622E9B8161}"/>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5" name="TextBox 24">
            <a:extLst>
              <a:ext uri="{FF2B5EF4-FFF2-40B4-BE49-F238E27FC236}">
                <a16:creationId xmlns:a16="http://schemas.microsoft.com/office/drawing/2014/main" id="{FF39E56F-9655-46A6-AEAF-45805D7BCF96}"/>
              </a:ext>
            </a:extLst>
          </p:cNvPr>
          <p:cNvSpPr txBox="1"/>
          <p:nvPr/>
        </p:nvSpPr>
        <p:spPr>
          <a:xfrm>
            <a:off x="4046784" y="4332169"/>
            <a:ext cx="727988"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000"/>
              <a:t>CWL</a:t>
            </a:r>
          </a:p>
        </p:txBody>
      </p:sp>
      <p:grpSp>
        <p:nvGrpSpPr>
          <p:cNvPr id="26" name="Group 25">
            <a:extLst>
              <a:ext uri="{FF2B5EF4-FFF2-40B4-BE49-F238E27FC236}">
                <a16:creationId xmlns:a16="http://schemas.microsoft.com/office/drawing/2014/main" id="{C2BFC813-154C-4595-B7CD-CF387CC7729C}"/>
              </a:ext>
            </a:extLst>
          </p:cNvPr>
          <p:cNvGrpSpPr/>
          <p:nvPr/>
        </p:nvGrpSpPr>
        <p:grpSpPr>
          <a:xfrm>
            <a:off x="3771987" y="3841050"/>
            <a:ext cx="1416464" cy="427290"/>
            <a:chOff x="6557683" y="1520513"/>
            <a:chExt cx="3477985" cy="1049167"/>
          </a:xfrm>
        </p:grpSpPr>
        <p:grpSp>
          <p:nvGrpSpPr>
            <p:cNvPr id="28" name="Group 27">
              <a:extLst>
                <a:ext uri="{FF2B5EF4-FFF2-40B4-BE49-F238E27FC236}">
                  <a16:creationId xmlns:a16="http://schemas.microsoft.com/office/drawing/2014/main" id="{817D9469-3396-4096-B356-1691BEB9B411}"/>
                </a:ext>
              </a:extLst>
            </p:cNvPr>
            <p:cNvGrpSpPr/>
            <p:nvPr/>
          </p:nvGrpSpPr>
          <p:grpSpPr>
            <a:xfrm>
              <a:off x="6557683" y="1520513"/>
              <a:ext cx="981905" cy="1022636"/>
              <a:chOff x="4015882" y="3907740"/>
              <a:chExt cx="1219749" cy="1270348"/>
            </a:xfrm>
          </p:grpSpPr>
          <p:sp>
            <p:nvSpPr>
              <p:cNvPr id="30" name="Rectangle: Rounded Corners 29">
                <a:extLst>
                  <a:ext uri="{FF2B5EF4-FFF2-40B4-BE49-F238E27FC236}">
                    <a16:creationId xmlns:a16="http://schemas.microsoft.com/office/drawing/2014/main" id="{3EC13AA7-1603-4C3D-A665-EE7B4484A668}"/>
                  </a:ext>
                </a:extLst>
              </p:cNvPr>
              <p:cNvSpPr/>
              <p:nvPr/>
            </p:nvSpPr>
            <p:spPr>
              <a:xfrm>
                <a:off x="4015882" y="3907740"/>
                <a:ext cx="728459" cy="731520"/>
              </a:xfrm>
              <a:prstGeom prst="roundRect">
                <a:avLst>
                  <a:gd name="adj" fmla="val 252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1" name="Rectangle: Rounded Corners 30">
                <a:extLst>
                  <a:ext uri="{FF2B5EF4-FFF2-40B4-BE49-F238E27FC236}">
                    <a16:creationId xmlns:a16="http://schemas.microsoft.com/office/drawing/2014/main" id="{9C9AD4EB-9772-420E-A26C-3D7E788DBE28}"/>
                  </a:ext>
                </a:extLst>
              </p:cNvPr>
              <p:cNvSpPr/>
              <p:nvPr/>
            </p:nvSpPr>
            <p:spPr>
              <a:xfrm>
                <a:off x="4507172" y="4135386"/>
                <a:ext cx="728459" cy="731520"/>
              </a:xfrm>
              <a:prstGeom prst="roundRect">
                <a:avLst>
                  <a:gd name="adj" fmla="val 25202"/>
                </a:avLst>
              </a:prstGeom>
              <a:solidFill>
                <a:srgbClr val="B4CE8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sp>
            <p:nvSpPr>
              <p:cNvPr id="32" name="Rectangle: Rounded Corners 31">
                <a:extLst>
                  <a:ext uri="{FF2B5EF4-FFF2-40B4-BE49-F238E27FC236}">
                    <a16:creationId xmlns:a16="http://schemas.microsoft.com/office/drawing/2014/main" id="{30B47F52-B0A3-4838-BBB9-B6E10D093356}"/>
                  </a:ext>
                </a:extLst>
              </p:cNvPr>
              <p:cNvSpPr/>
              <p:nvPr/>
            </p:nvSpPr>
            <p:spPr>
              <a:xfrm>
                <a:off x="4125598" y="4446568"/>
                <a:ext cx="728459" cy="731520"/>
              </a:xfrm>
              <a:prstGeom prst="roundRect">
                <a:avLst>
                  <a:gd name="adj" fmla="val 25202"/>
                </a:avLst>
              </a:prstGeom>
              <a:solidFill>
                <a:srgbClr val="AFABA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p:txBody>
          </p:sp>
        </p:grpSp>
        <p:sp>
          <p:nvSpPr>
            <p:cNvPr id="29" name="TextBox 28">
              <a:extLst>
                <a:ext uri="{FF2B5EF4-FFF2-40B4-BE49-F238E27FC236}">
                  <a16:creationId xmlns:a16="http://schemas.microsoft.com/office/drawing/2014/main" id="{C2520FD9-BEE8-4B28-949D-72543E6FE2D2}"/>
                </a:ext>
              </a:extLst>
            </p:cNvPr>
            <p:cNvSpPr txBox="1"/>
            <p:nvPr/>
          </p:nvSpPr>
          <p:spPr>
            <a:xfrm>
              <a:off x="7687756" y="1587251"/>
              <a:ext cx="2347912" cy="982429"/>
            </a:xfrm>
            <a:prstGeom prst="rect">
              <a:avLst/>
            </a:prstGeom>
            <a:noFill/>
          </p:spPr>
          <p:txBody>
            <a:bodyPr wrap="none" rtlCol="0">
              <a:spAutoFit/>
            </a:bodyPr>
            <a:lstStyle/>
            <a:p>
              <a:r>
                <a:rPr lang="en-US" sz="2000"/>
                <a:t>ISA-Tab</a:t>
              </a:r>
              <a:endParaRPr lang="en-US" sz="1000"/>
            </a:p>
          </p:txBody>
        </p:sp>
      </p:grpSp>
      <p:sp>
        <p:nvSpPr>
          <p:cNvPr id="35" name="Rectangle: Rounded Corners 34">
            <a:extLst>
              <a:ext uri="{FF2B5EF4-FFF2-40B4-BE49-F238E27FC236}">
                <a16:creationId xmlns:a16="http://schemas.microsoft.com/office/drawing/2014/main" id="{91D668CA-8F3D-473B-9684-7D81CD32CBB3}"/>
              </a:ext>
            </a:extLst>
          </p:cNvPr>
          <p:cNvSpPr/>
          <p:nvPr/>
        </p:nvSpPr>
        <p:spPr>
          <a:xfrm>
            <a:off x="4253221" y="4894496"/>
            <a:ext cx="1126437" cy="292608"/>
          </a:xfrm>
          <a:prstGeom prst="roundRect">
            <a:avLst>
              <a:gd name="adj" fmla="val 1346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ARC</a:t>
            </a:r>
          </a:p>
        </p:txBody>
      </p:sp>
      <p:cxnSp>
        <p:nvCxnSpPr>
          <p:cNvPr id="37" name="Straight Arrow Connector 36">
            <a:extLst>
              <a:ext uri="{FF2B5EF4-FFF2-40B4-BE49-F238E27FC236}">
                <a16:creationId xmlns:a16="http://schemas.microsoft.com/office/drawing/2014/main" id="{38B5E420-D2B3-406C-B7BF-84747179F1AE}"/>
              </a:ext>
            </a:extLst>
          </p:cNvPr>
          <p:cNvCxnSpPr/>
          <p:nvPr/>
        </p:nvCxnSpPr>
        <p:spPr>
          <a:xfrm>
            <a:off x="3035808" y="4001932"/>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B5D826E-2B9C-4A9C-8311-85F4EB1F5A2B}"/>
              </a:ext>
            </a:extLst>
          </p:cNvPr>
          <p:cNvCxnSpPr>
            <a:cxnSpLocks/>
          </p:cNvCxnSpPr>
          <p:nvPr/>
        </p:nvCxnSpPr>
        <p:spPr>
          <a:xfrm flipH="1">
            <a:off x="2832739" y="4118945"/>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7C5BCA-888F-4A19-AA5E-4B906259997D}"/>
              </a:ext>
            </a:extLst>
          </p:cNvPr>
          <p:cNvCxnSpPr>
            <a:cxnSpLocks/>
          </p:cNvCxnSpPr>
          <p:nvPr/>
        </p:nvCxnSpPr>
        <p:spPr>
          <a:xfrm>
            <a:off x="5280103" y="4080880"/>
            <a:ext cx="698024" cy="39349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8299E9FC-89F3-468E-8E33-5A8C5F964FB7}"/>
              </a:ext>
            </a:extLst>
          </p:cNvPr>
          <p:cNvSpPr/>
          <p:nvPr/>
        </p:nvSpPr>
        <p:spPr>
          <a:xfrm>
            <a:off x="5082392" y="3025530"/>
            <a:ext cx="2197895" cy="1286954"/>
          </a:xfrm>
          <a:custGeom>
            <a:avLst/>
            <a:gdLst>
              <a:gd name="connsiteX0" fmla="*/ 2295144 w 2295144"/>
              <a:gd name="connsiteY0" fmla="*/ 878245 h 878245"/>
              <a:gd name="connsiteX1" fmla="*/ 1188720 w 2295144"/>
              <a:gd name="connsiteY1" fmla="*/ 421 h 878245"/>
              <a:gd name="connsiteX2" fmla="*/ 0 w 2295144"/>
              <a:gd name="connsiteY2" fmla="*/ 786805 h 878245"/>
              <a:gd name="connsiteX0" fmla="*/ 2482962 w 2482962"/>
              <a:gd name="connsiteY0" fmla="*/ 1286954 h 1286954"/>
              <a:gd name="connsiteX1" fmla="*/ 1188720 w 2482962"/>
              <a:gd name="connsiteY1" fmla="*/ 421 h 1286954"/>
              <a:gd name="connsiteX2" fmla="*/ 0 w 2482962"/>
              <a:gd name="connsiteY2" fmla="*/ 786805 h 1286954"/>
              <a:gd name="connsiteX0" fmla="*/ 2482962 w 2482962"/>
              <a:gd name="connsiteY0" fmla="*/ 1286954 h 1286954"/>
              <a:gd name="connsiteX1" fmla="*/ 1188720 w 2482962"/>
              <a:gd name="connsiteY1" fmla="*/ 421 h 1286954"/>
              <a:gd name="connsiteX2" fmla="*/ 0 w 2482962"/>
              <a:gd name="connsiteY2" fmla="*/ 786805 h 1286954"/>
            </a:gdLst>
            <a:ahLst/>
            <a:cxnLst>
              <a:cxn ang="0">
                <a:pos x="connsiteX0" y="connsiteY0"/>
              </a:cxn>
              <a:cxn ang="0">
                <a:pos x="connsiteX1" y="connsiteY1"/>
              </a:cxn>
              <a:cxn ang="0">
                <a:pos x="connsiteX2" y="connsiteY2"/>
              </a:cxn>
            </a:cxnLst>
            <a:rect l="l" t="t" r="r" b="b"/>
            <a:pathLst>
              <a:path w="2482962" h="1286954">
                <a:moveTo>
                  <a:pt x="2482962" y="1286954"/>
                </a:moveTo>
                <a:cubicBezTo>
                  <a:pt x="2293178" y="730972"/>
                  <a:pt x="1571244" y="15661"/>
                  <a:pt x="1188720" y="421"/>
                </a:cubicBezTo>
                <a:cubicBezTo>
                  <a:pt x="806196" y="-14819"/>
                  <a:pt x="403098" y="385993"/>
                  <a:pt x="0" y="786805"/>
                </a:cubicBezTo>
              </a:path>
            </a:pathLst>
          </a:custGeom>
          <a:noFill/>
          <a:ln w="28575">
            <a:solidFill>
              <a:schemeClr val="accent2"/>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48CA5BA-4393-4633-8632-68AF919A5F09}"/>
              </a:ext>
            </a:extLst>
          </p:cNvPr>
          <p:cNvSpPr txBox="1"/>
          <p:nvPr/>
        </p:nvSpPr>
        <p:spPr>
          <a:xfrm>
            <a:off x="6356631" y="2493754"/>
            <a:ext cx="64793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3A3838"/>
                </a:solidFill>
                <a:effectLst/>
                <a:uLnTx/>
                <a:uFillTx/>
              </a:rPr>
              <a:t>tools</a:t>
            </a:r>
          </a:p>
        </p:txBody>
      </p:sp>
      <p:sp>
        <p:nvSpPr>
          <p:cNvPr id="54" name="Oval 53">
            <a:extLst>
              <a:ext uri="{FF2B5EF4-FFF2-40B4-BE49-F238E27FC236}">
                <a16:creationId xmlns:a16="http://schemas.microsoft.com/office/drawing/2014/main" id="{3F00FA3C-978A-4378-AAC5-07433CF95981}"/>
              </a:ext>
            </a:extLst>
          </p:cNvPr>
          <p:cNvSpPr/>
          <p:nvPr/>
        </p:nvSpPr>
        <p:spPr>
          <a:xfrm>
            <a:off x="5959998" y="2768064"/>
            <a:ext cx="493776" cy="49377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51" name="Graphic 11" descr="Gears">
            <a:extLst>
              <a:ext uri="{FF2B5EF4-FFF2-40B4-BE49-F238E27FC236}">
                <a16:creationId xmlns:a16="http://schemas.microsoft.com/office/drawing/2014/main" id="{62326CBB-07D7-4732-93B4-32AA9F4D0627}"/>
              </a:ext>
            </a:extLst>
          </p:cNvPr>
          <p:cNvGrpSpPr/>
          <p:nvPr/>
        </p:nvGrpSpPr>
        <p:grpSpPr>
          <a:xfrm rot="20446813" flipH="1">
            <a:off x="6096459" y="2885795"/>
            <a:ext cx="241731" cy="292525"/>
            <a:chOff x="5986457" y="5441275"/>
            <a:chExt cx="621029" cy="751522"/>
          </a:xfrm>
          <a:solidFill>
            <a:schemeClr val="bg1"/>
          </a:solidFill>
        </p:grpSpPr>
        <p:sp>
          <p:nvSpPr>
            <p:cNvPr id="52" name="Freeform: Shape 51">
              <a:extLst>
                <a:ext uri="{FF2B5EF4-FFF2-40B4-BE49-F238E27FC236}">
                  <a16:creationId xmlns:a16="http://schemas.microsoft.com/office/drawing/2014/main" id="{BB8C2DBC-3905-416B-ADBA-C6E2DE00E05B}"/>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grp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endParaRPr>
            </a:p>
          </p:txBody>
        </p:sp>
        <p:sp>
          <p:nvSpPr>
            <p:cNvPr id="53" name="Freeform: Shape 52">
              <a:extLst>
                <a:ext uri="{FF2B5EF4-FFF2-40B4-BE49-F238E27FC236}">
                  <a16:creationId xmlns:a16="http://schemas.microsoft.com/office/drawing/2014/main" id="{9CB3DDD6-6CCB-4B21-94EF-8B411B863BB5}"/>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grp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white"/>
                </a:solidFill>
                <a:effectLst/>
                <a:uLnTx/>
                <a:uFillTx/>
              </a:endParaRPr>
            </a:p>
          </p:txBody>
        </p:sp>
      </p:grpSp>
      <p:sp>
        <p:nvSpPr>
          <p:cNvPr id="55" name="TextBox 54">
            <a:extLst>
              <a:ext uri="{FF2B5EF4-FFF2-40B4-BE49-F238E27FC236}">
                <a16:creationId xmlns:a16="http://schemas.microsoft.com/office/drawing/2014/main" id="{AFDE6FB5-E9A7-4463-BFC1-B4EE355566C6}"/>
              </a:ext>
            </a:extLst>
          </p:cNvPr>
          <p:cNvSpPr txBox="1"/>
          <p:nvPr/>
        </p:nvSpPr>
        <p:spPr>
          <a:xfrm>
            <a:off x="6831493" y="3197145"/>
            <a:ext cx="612668"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2"/>
                </a:solidFill>
                <a:effectLst/>
                <a:uLnTx/>
                <a:uFillTx/>
              </a:rPr>
              <a:t>read</a:t>
            </a:r>
          </a:p>
        </p:txBody>
      </p:sp>
      <p:sp>
        <p:nvSpPr>
          <p:cNvPr id="56" name="TextBox 55">
            <a:extLst>
              <a:ext uri="{FF2B5EF4-FFF2-40B4-BE49-F238E27FC236}">
                <a16:creationId xmlns:a16="http://schemas.microsoft.com/office/drawing/2014/main" id="{0A6D6DD7-51EC-4EAD-932F-036FDC1DF124}"/>
              </a:ext>
            </a:extLst>
          </p:cNvPr>
          <p:cNvSpPr txBox="1"/>
          <p:nvPr/>
        </p:nvSpPr>
        <p:spPr>
          <a:xfrm>
            <a:off x="5042066" y="2930126"/>
            <a:ext cx="675185"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chemeClr val="accent2"/>
                </a:solidFill>
                <a:effectLst/>
                <a:uLnTx/>
                <a:uFillTx/>
              </a:rPr>
              <a:t>write</a:t>
            </a:r>
          </a:p>
        </p:txBody>
      </p:sp>
      <p:cxnSp>
        <p:nvCxnSpPr>
          <p:cNvPr id="58" name="Straight Arrow Connector 57">
            <a:extLst>
              <a:ext uri="{FF2B5EF4-FFF2-40B4-BE49-F238E27FC236}">
                <a16:creationId xmlns:a16="http://schemas.microsoft.com/office/drawing/2014/main" id="{4AD4C30E-A523-4B04-8CFA-387E210C7929}"/>
              </a:ext>
            </a:extLst>
          </p:cNvPr>
          <p:cNvCxnSpPr/>
          <p:nvPr/>
        </p:nvCxnSpPr>
        <p:spPr>
          <a:xfrm>
            <a:off x="5280103" y="5268118"/>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0218D27-993E-462C-9A09-885D8A7D4B72}"/>
              </a:ext>
            </a:extLst>
          </p:cNvPr>
          <p:cNvCxnSpPr>
            <a:cxnSpLocks/>
          </p:cNvCxnSpPr>
          <p:nvPr/>
        </p:nvCxnSpPr>
        <p:spPr>
          <a:xfrm flipV="1">
            <a:off x="5270747" y="5102352"/>
            <a:ext cx="0" cy="192024"/>
          </a:xfrm>
          <a:prstGeom prst="line">
            <a:avLst/>
          </a:prstGeom>
          <a:ln w="53975"/>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8E9E052-0DDE-BE77-8DD1-E8E2D059B752}"/>
              </a:ext>
            </a:extLst>
          </p:cNvPr>
          <p:cNvGrpSpPr/>
          <p:nvPr/>
        </p:nvGrpSpPr>
        <p:grpSpPr>
          <a:xfrm>
            <a:off x="6288274" y="4535499"/>
            <a:ext cx="1604994" cy="651605"/>
            <a:chOff x="6083076" y="4941141"/>
            <a:chExt cx="1604994" cy="651605"/>
          </a:xfrm>
        </p:grpSpPr>
        <p:pic>
          <p:nvPicPr>
            <p:cNvPr id="62" name="Picture 6" descr="Research Objects">
              <a:extLst>
                <a:ext uri="{FF2B5EF4-FFF2-40B4-BE49-F238E27FC236}">
                  <a16:creationId xmlns:a16="http://schemas.microsoft.com/office/drawing/2014/main" id="{F6CC897C-AAFE-4C81-887D-6789061C966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r="76103"/>
            <a:stretch/>
          </p:blipFill>
          <p:spPr bwMode="auto">
            <a:xfrm>
              <a:off x="6083076" y="4941141"/>
              <a:ext cx="498287" cy="651605"/>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3B788D37-6FDD-4DD8-95C5-842D92CEFA1C}"/>
                </a:ext>
              </a:extLst>
            </p:cNvPr>
            <p:cNvSpPr txBox="1"/>
            <p:nvPr/>
          </p:nvSpPr>
          <p:spPr>
            <a:xfrm>
              <a:off x="6564108" y="5040800"/>
              <a:ext cx="1123962" cy="400110"/>
            </a:xfrm>
            <a:prstGeom prst="rect">
              <a:avLst/>
            </a:prstGeom>
            <a:noFill/>
          </p:spPr>
          <p:txBody>
            <a:bodyPr wrap="none" rtlCol="0">
              <a:spAutoFit/>
            </a:bodyPr>
            <a:lstStyle/>
            <a:p>
              <a:r>
                <a:rPr lang="en-US" sz="2000"/>
                <a:t>RO-Crate</a:t>
              </a:r>
              <a:endParaRPr lang="en-US" sz="1000"/>
            </a:p>
          </p:txBody>
        </p:sp>
      </p:grpSp>
      <p:sp>
        <p:nvSpPr>
          <p:cNvPr id="3" name="TextBox 2">
            <a:extLst>
              <a:ext uri="{FF2B5EF4-FFF2-40B4-BE49-F238E27FC236}">
                <a16:creationId xmlns:a16="http://schemas.microsoft.com/office/drawing/2014/main" id="{5865A874-C272-40C8-B8CB-ABF12363A604}"/>
              </a:ext>
            </a:extLst>
          </p:cNvPr>
          <p:cNvSpPr txBox="1"/>
          <p:nvPr/>
        </p:nvSpPr>
        <p:spPr>
          <a:xfrm>
            <a:off x="2707502" y="4210136"/>
            <a:ext cx="510076" cy="338554"/>
          </a:xfrm>
          <a:prstGeom prst="rect">
            <a:avLst/>
          </a:prstGeom>
          <a:noFill/>
        </p:spPr>
        <p:txBody>
          <a:bodyPr wrap="none" rtlCol="0">
            <a:spAutoFit/>
          </a:bodyPr>
          <a:lstStyle/>
          <a:p>
            <a:r>
              <a:rPr lang="en-US" sz="1600" i="1"/>
              <a:t>edit</a:t>
            </a:r>
            <a:endParaRPr lang="en-US" i="1"/>
          </a:p>
        </p:txBody>
      </p:sp>
      <p:sp>
        <p:nvSpPr>
          <p:cNvPr id="57" name="TextBox 56">
            <a:extLst>
              <a:ext uri="{FF2B5EF4-FFF2-40B4-BE49-F238E27FC236}">
                <a16:creationId xmlns:a16="http://schemas.microsoft.com/office/drawing/2014/main" id="{9B993B74-212A-43DF-8335-C9765B4EFB4C}"/>
              </a:ext>
            </a:extLst>
          </p:cNvPr>
          <p:cNvSpPr txBox="1"/>
          <p:nvPr/>
        </p:nvSpPr>
        <p:spPr>
          <a:xfrm>
            <a:off x="5069468" y="5678205"/>
            <a:ext cx="1349216" cy="338554"/>
          </a:xfrm>
          <a:prstGeom prst="rect">
            <a:avLst/>
          </a:prstGeom>
          <a:noFill/>
        </p:spPr>
        <p:txBody>
          <a:bodyPr wrap="none" rtlCol="0">
            <a:spAutoFit/>
          </a:bodyPr>
          <a:lstStyle/>
          <a:p>
            <a:r>
              <a:rPr lang="en-US" sz="1600" i="1"/>
              <a:t>*post-commit</a:t>
            </a:r>
          </a:p>
        </p:txBody>
      </p:sp>
      <p:sp>
        <p:nvSpPr>
          <p:cNvPr id="59" name="TextBox 58">
            <a:extLst>
              <a:ext uri="{FF2B5EF4-FFF2-40B4-BE49-F238E27FC236}">
                <a16:creationId xmlns:a16="http://schemas.microsoft.com/office/drawing/2014/main" id="{1A931F6B-8565-4763-B40C-4CC636B2F17A}"/>
              </a:ext>
            </a:extLst>
          </p:cNvPr>
          <p:cNvSpPr txBox="1"/>
          <p:nvPr/>
        </p:nvSpPr>
        <p:spPr>
          <a:xfrm>
            <a:off x="5583307" y="5033240"/>
            <a:ext cx="300082" cy="369332"/>
          </a:xfrm>
          <a:prstGeom prst="rect">
            <a:avLst/>
          </a:prstGeom>
          <a:noFill/>
        </p:spPr>
        <p:txBody>
          <a:bodyPr wrap="none" rtlCol="0">
            <a:spAutoFit/>
          </a:bodyPr>
          <a:lstStyle/>
          <a:p>
            <a:r>
              <a:rPr lang="en-US"/>
              <a:t>*</a:t>
            </a:r>
          </a:p>
        </p:txBody>
      </p:sp>
      <p:sp>
        <p:nvSpPr>
          <p:cNvPr id="61" name="TextBox 60">
            <a:extLst>
              <a:ext uri="{FF2B5EF4-FFF2-40B4-BE49-F238E27FC236}">
                <a16:creationId xmlns:a16="http://schemas.microsoft.com/office/drawing/2014/main" id="{7E1E03AC-30ED-497A-AEF1-EE34C9A8816A}"/>
              </a:ext>
            </a:extLst>
          </p:cNvPr>
          <p:cNvSpPr txBox="1"/>
          <p:nvPr/>
        </p:nvSpPr>
        <p:spPr>
          <a:xfrm>
            <a:off x="5561437" y="4014150"/>
            <a:ext cx="300082" cy="369332"/>
          </a:xfrm>
          <a:prstGeom prst="rect">
            <a:avLst/>
          </a:prstGeom>
          <a:noFill/>
        </p:spPr>
        <p:txBody>
          <a:bodyPr wrap="none" rtlCol="0">
            <a:spAutoFit/>
          </a:bodyPr>
          <a:lstStyle/>
          <a:p>
            <a:r>
              <a:rPr lang="en-US"/>
              <a:t>*</a:t>
            </a:r>
          </a:p>
        </p:txBody>
      </p:sp>
      <p:cxnSp>
        <p:nvCxnSpPr>
          <p:cNvPr id="27" name="Straight Arrow Connector 26">
            <a:extLst>
              <a:ext uri="{FF2B5EF4-FFF2-40B4-BE49-F238E27FC236}">
                <a16:creationId xmlns:a16="http://schemas.microsoft.com/office/drawing/2014/main" id="{D526EB18-2C02-02C5-329C-58D087186D16}"/>
              </a:ext>
            </a:extLst>
          </p:cNvPr>
          <p:cNvCxnSpPr/>
          <p:nvPr/>
        </p:nvCxnSpPr>
        <p:spPr>
          <a:xfrm>
            <a:off x="8023303" y="4869849"/>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9A1DF8C-A0D4-EE39-2186-EC09FEC3990A}"/>
              </a:ext>
            </a:extLst>
          </p:cNvPr>
          <p:cNvCxnSpPr>
            <a:cxnSpLocks/>
          </p:cNvCxnSpPr>
          <p:nvPr/>
        </p:nvCxnSpPr>
        <p:spPr>
          <a:xfrm flipH="1">
            <a:off x="8018158" y="3848373"/>
            <a:ext cx="476220" cy="3744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06B34CB-3D6C-E45E-63CC-8BB3946BD700}"/>
              </a:ext>
            </a:extLst>
          </p:cNvPr>
          <p:cNvSpPr txBox="1"/>
          <p:nvPr/>
        </p:nvSpPr>
        <p:spPr>
          <a:xfrm>
            <a:off x="8872278" y="3715848"/>
            <a:ext cx="1566519" cy="369332"/>
          </a:xfrm>
          <a:prstGeom prst="rect">
            <a:avLst/>
          </a:prstGeom>
          <a:noFill/>
        </p:spPr>
        <p:txBody>
          <a:bodyPr wrap="none" rtlCol="0">
            <a:spAutoFit/>
          </a:bodyPr>
          <a:lstStyle/>
          <a:p>
            <a:pPr algn="ctr"/>
            <a:r>
              <a:rPr lang="en-US"/>
              <a:t>dataset search</a:t>
            </a:r>
          </a:p>
        </p:txBody>
      </p:sp>
      <p:sp>
        <p:nvSpPr>
          <p:cNvPr id="49" name="TextBox 48">
            <a:extLst>
              <a:ext uri="{FF2B5EF4-FFF2-40B4-BE49-F238E27FC236}">
                <a16:creationId xmlns:a16="http://schemas.microsoft.com/office/drawing/2014/main" id="{7896A80D-1EC2-872D-39E3-0AE8D39299E8}"/>
              </a:ext>
            </a:extLst>
          </p:cNvPr>
          <p:cNvSpPr txBox="1"/>
          <p:nvPr/>
        </p:nvSpPr>
        <p:spPr>
          <a:xfrm>
            <a:off x="8962151" y="5704380"/>
            <a:ext cx="1722587" cy="369332"/>
          </a:xfrm>
          <a:prstGeom prst="rect">
            <a:avLst/>
          </a:prstGeom>
          <a:noFill/>
        </p:spPr>
        <p:txBody>
          <a:bodyPr wrap="none" rtlCol="0">
            <a:spAutoFit/>
          </a:bodyPr>
          <a:lstStyle/>
          <a:p>
            <a:pPr algn="ctr"/>
            <a:r>
              <a:rPr lang="en-US"/>
              <a:t>data publication</a:t>
            </a:r>
          </a:p>
        </p:txBody>
      </p:sp>
      <p:pic>
        <p:nvPicPr>
          <p:cNvPr id="1028" name="Picture 4" descr="Google logo PNG">
            <a:extLst>
              <a:ext uri="{FF2B5EF4-FFF2-40B4-BE49-F238E27FC236}">
                <a16:creationId xmlns:a16="http://schemas.microsoft.com/office/drawing/2014/main" id="{33E3103C-694B-7361-BD1A-8DC44605C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4588" y="3104349"/>
            <a:ext cx="1364631" cy="90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372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B372-CF22-8323-DAAC-56DF561565AA}"/>
              </a:ext>
            </a:extLst>
          </p:cNvPr>
          <p:cNvSpPr>
            <a:spLocks noGrp="1"/>
          </p:cNvSpPr>
          <p:nvPr>
            <p:ph type="title"/>
          </p:nvPr>
        </p:nvSpPr>
        <p:spPr/>
        <p:txBody>
          <a:bodyPr/>
          <a:lstStyle/>
          <a:p>
            <a:endParaRPr lang="LID4096"/>
          </a:p>
        </p:txBody>
      </p:sp>
      <p:grpSp>
        <p:nvGrpSpPr>
          <p:cNvPr id="7" name="Group 6">
            <a:extLst>
              <a:ext uri="{FF2B5EF4-FFF2-40B4-BE49-F238E27FC236}">
                <a16:creationId xmlns:a16="http://schemas.microsoft.com/office/drawing/2014/main" id="{11593ABA-D5E3-E2B2-D1B5-671F08CAC72B}"/>
              </a:ext>
            </a:extLst>
          </p:cNvPr>
          <p:cNvGrpSpPr/>
          <p:nvPr/>
        </p:nvGrpSpPr>
        <p:grpSpPr>
          <a:xfrm flipV="1">
            <a:off x="1186437" y="4568479"/>
            <a:ext cx="1304078" cy="664750"/>
            <a:chOff x="3797857" y="2077992"/>
            <a:chExt cx="1245890" cy="635088"/>
          </a:xfrm>
        </p:grpSpPr>
        <p:sp>
          <p:nvSpPr>
            <p:cNvPr id="30" name="Rectangle 29">
              <a:extLst>
                <a:ext uri="{FF2B5EF4-FFF2-40B4-BE49-F238E27FC236}">
                  <a16:creationId xmlns:a16="http://schemas.microsoft.com/office/drawing/2014/main" id="{60138472-E659-287C-86ED-2B535A286DF3}"/>
                </a:ext>
              </a:extLst>
            </p:cNvPr>
            <p:cNvSpPr/>
            <p:nvPr/>
          </p:nvSpPr>
          <p:spPr>
            <a:xfrm>
              <a:off x="3797857" y="2077992"/>
              <a:ext cx="556260" cy="250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E0611543-1559-DE30-C6A5-8F9A12194CEF}"/>
                </a:ext>
              </a:extLst>
            </p:cNvPr>
            <p:cNvCxnSpPr>
              <a:cxnSpLocks/>
              <a:stCxn id="30" idx="3"/>
            </p:cNvCxnSpPr>
            <p:nvPr/>
          </p:nvCxnSpPr>
          <p:spPr>
            <a:xfrm>
              <a:off x="4354117" y="2203442"/>
              <a:ext cx="44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7E80E2A-639C-1C4E-DEEF-355440D7A717}"/>
                </a:ext>
              </a:extLst>
            </p:cNvPr>
            <p:cNvCxnSpPr>
              <a:cxnSpLocks/>
            </p:cNvCxnSpPr>
            <p:nvPr/>
          </p:nvCxnSpPr>
          <p:spPr>
            <a:xfrm>
              <a:off x="4809226" y="2203443"/>
              <a:ext cx="234521" cy="50963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3660EEB-5770-D510-1F61-F62AAB0A8670}"/>
              </a:ext>
            </a:extLst>
          </p:cNvPr>
          <p:cNvGrpSpPr/>
          <p:nvPr/>
        </p:nvGrpSpPr>
        <p:grpSpPr>
          <a:xfrm flipH="1" flipV="1">
            <a:off x="2943615" y="4542768"/>
            <a:ext cx="1206669" cy="534494"/>
            <a:chOff x="3797857" y="2077992"/>
            <a:chExt cx="1152826" cy="510645"/>
          </a:xfrm>
        </p:grpSpPr>
        <p:sp>
          <p:nvSpPr>
            <p:cNvPr id="27" name="Rectangle 26">
              <a:extLst>
                <a:ext uri="{FF2B5EF4-FFF2-40B4-BE49-F238E27FC236}">
                  <a16:creationId xmlns:a16="http://schemas.microsoft.com/office/drawing/2014/main" id="{B0757D46-B5DC-66DF-B057-FAEA4A37068F}"/>
                </a:ext>
              </a:extLst>
            </p:cNvPr>
            <p:cNvSpPr/>
            <p:nvPr/>
          </p:nvSpPr>
          <p:spPr>
            <a:xfrm>
              <a:off x="3797857" y="2077992"/>
              <a:ext cx="556260" cy="250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0D9AF2F8-200B-AEFB-1AF5-894424D339A9}"/>
                </a:ext>
              </a:extLst>
            </p:cNvPr>
            <p:cNvCxnSpPr>
              <a:cxnSpLocks/>
              <a:stCxn id="27" idx="3"/>
            </p:cNvCxnSpPr>
            <p:nvPr/>
          </p:nvCxnSpPr>
          <p:spPr>
            <a:xfrm>
              <a:off x="4354117" y="2203442"/>
              <a:ext cx="44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6CF7F2-6BEA-8D7A-28D4-7247CD1584A0}"/>
                </a:ext>
              </a:extLst>
            </p:cNvPr>
            <p:cNvCxnSpPr>
              <a:cxnSpLocks/>
            </p:cNvCxnSpPr>
            <p:nvPr/>
          </p:nvCxnSpPr>
          <p:spPr>
            <a:xfrm>
              <a:off x="4796077" y="2203442"/>
              <a:ext cx="154606" cy="38519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5FEB8E5-7693-FC6E-9A33-BE88C0DF7B4F}"/>
              </a:ext>
            </a:extLst>
          </p:cNvPr>
          <p:cNvGrpSpPr/>
          <p:nvPr/>
        </p:nvGrpSpPr>
        <p:grpSpPr>
          <a:xfrm>
            <a:off x="903299" y="3018927"/>
            <a:ext cx="1237819" cy="537215"/>
            <a:chOff x="3797857" y="2077992"/>
            <a:chExt cx="1182586" cy="513243"/>
          </a:xfrm>
        </p:grpSpPr>
        <p:sp>
          <p:nvSpPr>
            <p:cNvPr id="24" name="Rectangle 23">
              <a:extLst>
                <a:ext uri="{FF2B5EF4-FFF2-40B4-BE49-F238E27FC236}">
                  <a16:creationId xmlns:a16="http://schemas.microsoft.com/office/drawing/2014/main" id="{93F121F5-D809-A6FE-1D8D-81DF913AA7A5}"/>
                </a:ext>
              </a:extLst>
            </p:cNvPr>
            <p:cNvSpPr/>
            <p:nvPr/>
          </p:nvSpPr>
          <p:spPr>
            <a:xfrm>
              <a:off x="3797857" y="2077992"/>
              <a:ext cx="556260" cy="250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0DC45B9-BA38-D59F-43A7-413CC8C67A31}"/>
                </a:ext>
              </a:extLst>
            </p:cNvPr>
            <p:cNvCxnSpPr>
              <a:cxnSpLocks/>
              <a:stCxn id="24" idx="3"/>
            </p:cNvCxnSpPr>
            <p:nvPr/>
          </p:nvCxnSpPr>
          <p:spPr>
            <a:xfrm>
              <a:off x="4354117" y="2203442"/>
              <a:ext cx="44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8BA29B6-1AC6-D367-13FA-57C2267B5633}"/>
                </a:ext>
              </a:extLst>
            </p:cNvPr>
            <p:cNvCxnSpPr>
              <a:cxnSpLocks/>
            </p:cNvCxnSpPr>
            <p:nvPr/>
          </p:nvCxnSpPr>
          <p:spPr>
            <a:xfrm>
              <a:off x="4804219" y="2198751"/>
              <a:ext cx="176224" cy="39248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3834052A-DD2F-EF4F-D72E-9E13E44F92A8}"/>
              </a:ext>
            </a:extLst>
          </p:cNvPr>
          <p:cNvGrpSpPr/>
          <p:nvPr/>
        </p:nvGrpSpPr>
        <p:grpSpPr>
          <a:xfrm>
            <a:off x="1961508" y="3494224"/>
            <a:ext cx="1093746" cy="1167426"/>
            <a:chOff x="4499974" y="3533394"/>
            <a:chExt cx="815294" cy="870216"/>
          </a:xfrm>
        </p:grpSpPr>
        <p:grpSp>
          <p:nvGrpSpPr>
            <p:cNvPr id="11" name="Group 10">
              <a:extLst>
                <a:ext uri="{FF2B5EF4-FFF2-40B4-BE49-F238E27FC236}">
                  <a16:creationId xmlns:a16="http://schemas.microsoft.com/office/drawing/2014/main" id="{6971C992-4836-8D2A-10EF-17008119D26D}"/>
                </a:ext>
              </a:extLst>
            </p:cNvPr>
            <p:cNvGrpSpPr/>
            <p:nvPr/>
          </p:nvGrpSpPr>
          <p:grpSpPr>
            <a:xfrm>
              <a:off x="4499974" y="3687616"/>
              <a:ext cx="815294" cy="715994"/>
              <a:chOff x="7117855" y="520675"/>
              <a:chExt cx="1212704" cy="1018759"/>
            </a:xfrm>
          </p:grpSpPr>
          <p:sp>
            <p:nvSpPr>
              <p:cNvPr id="15" name="Rectangle 14">
                <a:extLst>
                  <a:ext uri="{FF2B5EF4-FFF2-40B4-BE49-F238E27FC236}">
                    <a16:creationId xmlns:a16="http://schemas.microsoft.com/office/drawing/2014/main" id="{231FA790-8742-C41F-5251-86D22F480FD8}"/>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D9F2072-0EB3-3FBE-CAF7-8F0A8C8085C9}"/>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4AC3FC-118A-DB41-72F6-0A1A320574D3}"/>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176EF7-91F3-1370-D887-EB57BCCA9CCD}"/>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92DDD31-C7B8-B0F1-ECC1-1DF21935DBF1}"/>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C75A172-20C1-5397-6335-8FC806AF2EF5}"/>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EF0C5B-D111-DF5C-DD74-B5F19570EAD3}"/>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468569-D5B1-DA73-F95F-F729AD4B04BE}"/>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B122873-16CA-BAAF-1C41-E5CFAC2DEC09}"/>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EE0721BB-BC39-BB24-B7B7-2516ED22FF56}"/>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04C37D-9EDE-F5FF-8B15-24030717172A}"/>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AB4475C-A024-2CBC-54E5-24386D8FC582}"/>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rapezium 34">
            <a:extLst>
              <a:ext uri="{FF2B5EF4-FFF2-40B4-BE49-F238E27FC236}">
                <a16:creationId xmlns:a16="http://schemas.microsoft.com/office/drawing/2014/main" id="{C69CBBE4-28A5-7B71-29B8-1337D009271B}"/>
              </a:ext>
            </a:extLst>
          </p:cNvPr>
          <p:cNvSpPr/>
          <p:nvPr/>
        </p:nvSpPr>
        <p:spPr>
          <a:xfrm rot="16200000">
            <a:off x="4931771" y="122413"/>
            <a:ext cx="4606999" cy="7477334"/>
          </a:xfrm>
          <a:prstGeom prst="trapezoid">
            <a:avLst>
              <a:gd name="adj" fmla="val 46881"/>
            </a:avLst>
          </a:prstGeom>
          <a:gradFill>
            <a:gsLst>
              <a:gs pos="0">
                <a:srgbClr val="0BB5DD"/>
              </a:gs>
              <a:gs pos="100000">
                <a:srgbClr val="0BB5DD">
                  <a:alpha val="0"/>
                </a:srgb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36" name="Straight Connector 35">
            <a:extLst>
              <a:ext uri="{FF2B5EF4-FFF2-40B4-BE49-F238E27FC236}">
                <a16:creationId xmlns:a16="http://schemas.microsoft.com/office/drawing/2014/main" id="{A40E9454-D21D-F66B-BEFC-0D2F17A92219}"/>
              </a:ext>
            </a:extLst>
          </p:cNvPr>
          <p:cNvCxnSpPr>
            <a:cxnSpLocks/>
          </p:cNvCxnSpPr>
          <p:nvPr/>
        </p:nvCxnSpPr>
        <p:spPr>
          <a:xfrm flipH="1" flipV="1">
            <a:off x="3022249" y="3856326"/>
            <a:ext cx="462602"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B9461258-7666-0D19-B7EC-E427116A9482}"/>
              </a:ext>
            </a:extLst>
          </p:cNvPr>
          <p:cNvSpPr/>
          <p:nvPr/>
        </p:nvSpPr>
        <p:spPr>
          <a:xfrm>
            <a:off x="5033313" y="3281546"/>
            <a:ext cx="1828800" cy="116503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Data</a:t>
            </a:r>
          </a:p>
          <a:p>
            <a:pPr marL="285750" indent="-285750">
              <a:buFont typeface="Arial" panose="020B0604020202020204" pitchFamily="34" charset="0"/>
              <a:buChar char="•"/>
            </a:pPr>
            <a:r>
              <a:rPr lang="en-GB" sz="1200"/>
              <a:t>Name: “File.csv”</a:t>
            </a:r>
          </a:p>
          <a:p>
            <a:pPr marL="285750" indent="-285750">
              <a:buFont typeface="Arial" panose="020B0604020202020204" pitchFamily="34" charset="0"/>
              <a:buChar char="•"/>
            </a:pPr>
            <a:r>
              <a:rPr lang="en-GB" sz="1200"/>
              <a:t>Factor: “Chemical1”</a:t>
            </a:r>
          </a:p>
          <a:p>
            <a:pPr marL="285750" indent="-285750">
              <a:buFont typeface="Arial" panose="020B0604020202020204" pitchFamily="34" charset="0"/>
              <a:buChar char="•"/>
            </a:pPr>
            <a:r>
              <a:rPr lang="en-GB" sz="1200" err="1"/>
              <a:t>DataInfo</a:t>
            </a:r>
            <a:r>
              <a:rPr lang="en-GB" sz="1200"/>
              <a:t>: </a:t>
            </a:r>
          </a:p>
          <a:p>
            <a:pPr marL="285750" indent="-285750">
              <a:buFont typeface="Arial" panose="020B0604020202020204" pitchFamily="34" charset="0"/>
              <a:buChar char="•"/>
            </a:pPr>
            <a:r>
              <a:rPr lang="en-GB" sz="1200" err="1"/>
              <a:t>MeasuredFrom</a:t>
            </a:r>
            <a:r>
              <a:rPr lang="en-GB" sz="1200"/>
              <a:t>: </a:t>
            </a:r>
          </a:p>
          <a:p>
            <a:pPr marL="285750" indent="-285750">
              <a:buFont typeface="Arial" panose="020B0604020202020204" pitchFamily="34" charset="0"/>
              <a:buChar char="•"/>
            </a:pPr>
            <a:r>
              <a:rPr lang="en-GB" sz="1200"/>
              <a:t>Provenance:  </a:t>
            </a:r>
            <a:endParaRPr lang="LID4096" sz="1200"/>
          </a:p>
        </p:txBody>
      </p:sp>
      <p:sp>
        <p:nvSpPr>
          <p:cNvPr id="39" name="Rectangle 38">
            <a:extLst>
              <a:ext uri="{FF2B5EF4-FFF2-40B4-BE49-F238E27FC236}">
                <a16:creationId xmlns:a16="http://schemas.microsoft.com/office/drawing/2014/main" id="{BB283953-C531-75E8-EC81-CD5AF8FB5ED9}"/>
              </a:ext>
            </a:extLst>
          </p:cNvPr>
          <p:cNvSpPr/>
          <p:nvPr/>
        </p:nvSpPr>
        <p:spPr>
          <a:xfrm>
            <a:off x="9489709" y="3493062"/>
            <a:ext cx="1925577" cy="82999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Organism</a:t>
            </a:r>
          </a:p>
          <a:p>
            <a:pPr marL="285750" indent="-285750">
              <a:buFont typeface="Arial" panose="020B0604020202020204" pitchFamily="34" charset="0"/>
              <a:buChar char="•"/>
            </a:pPr>
            <a:r>
              <a:rPr lang="en-GB" sz="1200"/>
              <a:t>Genus: “Arabidopsis”</a:t>
            </a:r>
          </a:p>
          <a:p>
            <a:pPr marL="285750" indent="-285750">
              <a:buFont typeface="Arial" panose="020B0604020202020204" pitchFamily="34" charset="0"/>
              <a:buChar char="•"/>
            </a:pPr>
            <a:r>
              <a:rPr lang="en-GB" sz="1200"/>
              <a:t>Species: “Arabidopsis thaliana”</a:t>
            </a:r>
          </a:p>
        </p:txBody>
      </p:sp>
      <p:sp>
        <p:nvSpPr>
          <p:cNvPr id="40" name="Rectangle 39">
            <a:extLst>
              <a:ext uri="{FF2B5EF4-FFF2-40B4-BE49-F238E27FC236}">
                <a16:creationId xmlns:a16="http://schemas.microsoft.com/office/drawing/2014/main" id="{CB979DB1-C65E-35F4-2BCE-A6BC527E6D6E}"/>
              </a:ext>
            </a:extLst>
          </p:cNvPr>
          <p:cNvSpPr/>
          <p:nvPr/>
        </p:nvSpPr>
        <p:spPr>
          <a:xfrm>
            <a:off x="7287611" y="2293800"/>
            <a:ext cx="1828800" cy="987746"/>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err="1"/>
              <a:t>DataInfo</a:t>
            </a:r>
            <a:endParaRPr lang="en-GB" sz="1400"/>
          </a:p>
          <a:p>
            <a:pPr marL="285750" indent="-285750">
              <a:buFont typeface="Arial" panose="020B0604020202020204" pitchFamily="34" charset="0"/>
              <a:buChar char="•"/>
            </a:pPr>
            <a:r>
              <a:rPr lang="en-GB" sz="1200"/>
              <a:t>Format: “Tabular”</a:t>
            </a:r>
          </a:p>
          <a:p>
            <a:pPr marL="285750" indent="-285750">
              <a:buFont typeface="Arial" panose="020B0604020202020204" pitchFamily="34" charset="0"/>
              <a:buChar char="•"/>
            </a:pPr>
            <a:r>
              <a:rPr lang="en-GB" sz="1200" err="1"/>
              <a:t>MeasuredWith</a:t>
            </a:r>
            <a:r>
              <a:rPr lang="en-GB" sz="1200"/>
              <a:t>: </a:t>
            </a:r>
          </a:p>
        </p:txBody>
      </p:sp>
      <p:sp>
        <p:nvSpPr>
          <p:cNvPr id="41" name="Rectangle 40">
            <a:extLst>
              <a:ext uri="{FF2B5EF4-FFF2-40B4-BE49-F238E27FC236}">
                <a16:creationId xmlns:a16="http://schemas.microsoft.com/office/drawing/2014/main" id="{5F9A1C53-7FAE-0B7F-E99B-2D4570CF7516}"/>
              </a:ext>
            </a:extLst>
          </p:cNvPr>
          <p:cNvSpPr/>
          <p:nvPr/>
        </p:nvSpPr>
        <p:spPr>
          <a:xfrm>
            <a:off x="7287611" y="4381741"/>
            <a:ext cx="1828800" cy="97258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Person</a:t>
            </a:r>
          </a:p>
          <a:p>
            <a:pPr marL="285750" indent="-285750">
              <a:buFont typeface="Arial" panose="020B0604020202020204" pitchFamily="34" charset="0"/>
              <a:buChar char="•"/>
            </a:pPr>
            <a:r>
              <a:rPr lang="en-GB" sz="1200"/>
              <a:t>Name: “Mr. Dude”</a:t>
            </a:r>
          </a:p>
          <a:p>
            <a:pPr marL="285750" indent="-285750">
              <a:buFont typeface="Arial" panose="020B0604020202020204" pitchFamily="34" charset="0"/>
              <a:buChar char="•"/>
            </a:pPr>
            <a:r>
              <a:rPr lang="en-GB" sz="1200"/>
              <a:t>Company: </a:t>
            </a:r>
          </a:p>
          <a:p>
            <a:pPr marL="285750" indent="-285750">
              <a:buFont typeface="Arial" panose="020B0604020202020204" pitchFamily="34" charset="0"/>
              <a:buChar char="•"/>
            </a:pPr>
            <a:r>
              <a:rPr lang="en-GB" sz="1200"/>
              <a:t>Role: “Doer”</a:t>
            </a:r>
          </a:p>
        </p:txBody>
      </p:sp>
      <p:sp>
        <p:nvSpPr>
          <p:cNvPr id="42" name="Rectangle 41">
            <a:extLst>
              <a:ext uri="{FF2B5EF4-FFF2-40B4-BE49-F238E27FC236}">
                <a16:creationId xmlns:a16="http://schemas.microsoft.com/office/drawing/2014/main" id="{10A10390-8CB0-5A1B-78C7-29A4EE39E77B}"/>
              </a:ext>
            </a:extLst>
          </p:cNvPr>
          <p:cNvSpPr/>
          <p:nvPr/>
        </p:nvSpPr>
        <p:spPr>
          <a:xfrm>
            <a:off x="7287611" y="3505642"/>
            <a:ext cx="1828800" cy="70136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Sample</a:t>
            </a:r>
          </a:p>
          <a:p>
            <a:pPr marL="285750" indent="-285750">
              <a:buFont typeface="Arial" panose="020B0604020202020204" pitchFamily="34" charset="0"/>
              <a:buChar char="•"/>
            </a:pPr>
            <a:r>
              <a:rPr lang="en-GB" sz="1200"/>
              <a:t>Name: “</a:t>
            </a:r>
            <a:r>
              <a:rPr lang="en-GB" sz="1200" err="1"/>
              <a:t>MySample</a:t>
            </a:r>
            <a:r>
              <a:rPr lang="en-GB" sz="1200"/>
              <a:t>”</a:t>
            </a:r>
          </a:p>
          <a:p>
            <a:pPr marL="285750" indent="-285750">
              <a:buFont typeface="Arial" panose="020B0604020202020204" pitchFamily="34" charset="0"/>
              <a:buChar char="•"/>
            </a:pPr>
            <a:r>
              <a:rPr lang="en-GB" sz="1200"/>
              <a:t>Organism: </a:t>
            </a:r>
          </a:p>
        </p:txBody>
      </p:sp>
      <p:sp>
        <p:nvSpPr>
          <p:cNvPr id="43" name="Rectangle 42">
            <a:extLst>
              <a:ext uri="{FF2B5EF4-FFF2-40B4-BE49-F238E27FC236}">
                <a16:creationId xmlns:a16="http://schemas.microsoft.com/office/drawing/2014/main" id="{42F96C94-5E53-827E-FDB1-808576C6E19D}"/>
              </a:ext>
            </a:extLst>
          </p:cNvPr>
          <p:cNvSpPr/>
          <p:nvPr/>
        </p:nvSpPr>
        <p:spPr>
          <a:xfrm>
            <a:off x="9517889" y="2013168"/>
            <a:ext cx="1897398" cy="987745"/>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Instrument</a:t>
            </a:r>
          </a:p>
          <a:p>
            <a:pPr marL="285750" indent="-285750">
              <a:buFont typeface="Arial" panose="020B0604020202020204" pitchFamily="34" charset="0"/>
              <a:buChar char="•"/>
            </a:pPr>
            <a:r>
              <a:rPr lang="en-GB" sz="1200"/>
              <a:t>Manufacturer: “Corp </a:t>
            </a:r>
            <a:r>
              <a:rPr lang="en-GB" sz="1200" err="1"/>
              <a:t>Corp</a:t>
            </a:r>
            <a:r>
              <a:rPr lang="en-GB" sz="1200"/>
              <a:t>”</a:t>
            </a:r>
          </a:p>
          <a:p>
            <a:pPr marL="285750" indent="-285750">
              <a:buFont typeface="Arial" panose="020B0604020202020204" pitchFamily="34" charset="0"/>
              <a:buChar char="•"/>
            </a:pPr>
            <a:r>
              <a:rPr lang="en-GB" sz="1200"/>
              <a:t>Setting1: “10cm”</a:t>
            </a:r>
          </a:p>
          <a:p>
            <a:pPr marL="285750" indent="-285750">
              <a:buFont typeface="Arial" panose="020B0604020202020204" pitchFamily="34" charset="0"/>
              <a:buChar char="•"/>
            </a:pPr>
            <a:r>
              <a:rPr lang="en-GB" sz="1200"/>
              <a:t>Setting2: “5/7”</a:t>
            </a:r>
          </a:p>
        </p:txBody>
      </p:sp>
      <p:sp>
        <p:nvSpPr>
          <p:cNvPr id="44" name="Rectangle 43">
            <a:extLst>
              <a:ext uri="{FF2B5EF4-FFF2-40B4-BE49-F238E27FC236}">
                <a16:creationId xmlns:a16="http://schemas.microsoft.com/office/drawing/2014/main" id="{0617F1E7-8C8C-04E7-87B0-033605957168}"/>
              </a:ext>
            </a:extLst>
          </p:cNvPr>
          <p:cNvSpPr/>
          <p:nvPr/>
        </p:nvSpPr>
        <p:spPr>
          <a:xfrm>
            <a:off x="9489709" y="4732960"/>
            <a:ext cx="1925577" cy="82999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Company</a:t>
            </a:r>
          </a:p>
          <a:p>
            <a:pPr marL="285750" indent="-285750">
              <a:buFont typeface="Arial" panose="020B0604020202020204" pitchFamily="34" charset="0"/>
              <a:buChar char="•"/>
            </a:pPr>
            <a:r>
              <a:rPr lang="en-GB" sz="1200"/>
              <a:t>Name: “</a:t>
            </a:r>
            <a:r>
              <a:rPr lang="en-GB" sz="1200" err="1"/>
              <a:t>MyUni</a:t>
            </a:r>
            <a:r>
              <a:rPr lang="en-GB" sz="1200"/>
              <a:t>”</a:t>
            </a:r>
          </a:p>
          <a:p>
            <a:pPr marL="285750" indent="-285750">
              <a:buFont typeface="Arial" panose="020B0604020202020204" pitchFamily="34" charset="0"/>
              <a:buChar char="•"/>
            </a:pPr>
            <a:r>
              <a:rPr lang="en-GB" sz="1200"/>
              <a:t>Address: “Good Road”</a:t>
            </a:r>
          </a:p>
        </p:txBody>
      </p:sp>
      <p:cxnSp>
        <p:nvCxnSpPr>
          <p:cNvPr id="46" name="Straight Connector 45">
            <a:extLst>
              <a:ext uri="{FF2B5EF4-FFF2-40B4-BE49-F238E27FC236}">
                <a16:creationId xmlns:a16="http://schemas.microsoft.com/office/drawing/2014/main" id="{8E2ECBAC-CDBE-B336-4CB6-4BCD7BF6A94C}"/>
              </a:ext>
            </a:extLst>
          </p:cNvPr>
          <p:cNvCxnSpPr>
            <a:cxnSpLocks/>
            <a:endCxn id="41" idx="1"/>
          </p:cNvCxnSpPr>
          <p:nvPr/>
        </p:nvCxnSpPr>
        <p:spPr>
          <a:xfrm>
            <a:off x="6248400" y="4351234"/>
            <a:ext cx="1039211" cy="5167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0EBE0A-4DEB-B1EA-E13F-AFFDDC728D0B}"/>
              </a:ext>
            </a:extLst>
          </p:cNvPr>
          <p:cNvCxnSpPr>
            <a:cxnSpLocks/>
            <a:endCxn id="42" idx="1"/>
          </p:cNvCxnSpPr>
          <p:nvPr/>
        </p:nvCxnSpPr>
        <p:spPr>
          <a:xfrm flipV="1">
            <a:off x="6454140" y="3856326"/>
            <a:ext cx="833471" cy="288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BD75570-64F6-D9FA-9FDC-F19FA8E77314}"/>
              </a:ext>
            </a:extLst>
          </p:cNvPr>
          <p:cNvCxnSpPr>
            <a:cxnSpLocks/>
            <a:endCxn id="40" idx="1"/>
          </p:cNvCxnSpPr>
          <p:nvPr/>
        </p:nvCxnSpPr>
        <p:spPr>
          <a:xfrm flipV="1">
            <a:off x="6012180" y="2787673"/>
            <a:ext cx="1275431" cy="1189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8C8AF14-FF7E-448C-85DD-6C49C64FBF57}"/>
              </a:ext>
            </a:extLst>
          </p:cNvPr>
          <p:cNvCxnSpPr>
            <a:cxnSpLocks/>
            <a:endCxn id="44" idx="1"/>
          </p:cNvCxnSpPr>
          <p:nvPr/>
        </p:nvCxnSpPr>
        <p:spPr>
          <a:xfrm>
            <a:off x="8336280" y="4991100"/>
            <a:ext cx="1153429" cy="1568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C180883-E71E-4030-521C-DA0253EADE35}"/>
              </a:ext>
            </a:extLst>
          </p:cNvPr>
          <p:cNvCxnSpPr>
            <a:cxnSpLocks/>
            <a:endCxn id="39" idx="1"/>
          </p:cNvCxnSpPr>
          <p:nvPr/>
        </p:nvCxnSpPr>
        <p:spPr>
          <a:xfrm flipV="1">
            <a:off x="8359140" y="3908058"/>
            <a:ext cx="1130569" cy="1686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FDAAD9-FBD8-BB9D-1E1B-8C938DA29BC0}"/>
              </a:ext>
            </a:extLst>
          </p:cNvPr>
          <p:cNvCxnSpPr>
            <a:cxnSpLocks/>
            <a:endCxn id="43" idx="1"/>
          </p:cNvCxnSpPr>
          <p:nvPr/>
        </p:nvCxnSpPr>
        <p:spPr>
          <a:xfrm flipV="1">
            <a:off x="8671560" y="2507041"/>
            <a:ext cx="846329" cy="5942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05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B372-CF22-8323-DAAC-56DF561565AA}"/>
              </a:ext>
            </a:extLst>
          </p:cNvPr>
          <p:cNvSpPr>
            <a:spLocks noGrp="1"/>
          </p:cNvSpPr>
          <p:nvPr>
            <p:ph type="title"/>
          </p:nvPr>
        </p:nvSpPr>
        <p:spPr/>
        <p:txBody>
          <a:bodyPr/>
          <a:lstStyle/>
          <a:p>
            <a:endParaRPr lang="LID4096"/>
          </a:p>
        </p:txBody>
      </p:sp>
      <p:sp>
        <p:nvSpPr>
          <p:cNvPr id="38" name="Rectangle 37">
            <a:extLst>
              <a:ext uri="{FF2B5EF4-FFF2-40B4-BE49-F238E27FC236}">
                <a16:creationId xmlns:a16="http://schemas.microsoft.com/office/drawing/2014/main" id="{B9461258-7666-0D19-B7EC-E427116A9482}"/>
              </a:ext>
            </a:extLst>
          </p:cNvPr>
          <p:cNvSpPr/>
          <p:nvPr/>
        </p:nvSpPr>
        <p:spPr>
          <a:xfrm>
            <a:off x="9708239" y="3324418"/>
            <a:ext cx="1828800" cy="595148"/>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Data</a:t>
            </a:r>
          </a:p>
          <a:p>
            <a:pPr marL="285750" indent="-285750">
              <a:buFont typeface="Arial" panose="020B0604020202020204" pitchFamily="34" charset="0"/>
              <a:buChar char="•"/>
            </a:pPr>
            <a:r>
              <a:rPr lang="en-GB" sz="1200"/>
              <a:t>Name: “File.csv”</a:t>
            </a:r>
          </a:p>
        </p:txBody>
      </p:sp>
      <p:sp>
        <p:nvSpPr>
          <p:cNvPr id="39" name="Rectangle 38">
            <a:extLst>
              <a:ext uri="{FF2B5EF4-FFF2-40B4-BE49-F238E27FC236}">
                <a16:creationId xmlns:a16="http://schemas.microsoft.com/office/drawing/2014/main" id="{BB283953-C531-75E8-EC81-CD5AF8FB5ED9}"/>
              </a:ext>
            </a:extLst>
          </p:cNvPr>
          <p:cNvSpPr/>
          <p:nvPr/>
        </p:nvSpPr>
        <p:spPr>
          <a:xfrm>
            <a:off x="472152" y="5079052"/>
            <a:ext cx="1925577" cy="42788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Genus: “Arabidopsis”</a:t>
            </a:r>
          </a:p>
        </p:txBody>
      </p:sp>
      <p:sp>
        <p:nvSpPr>
          <p:cNvPr id="40" name="Rectangle 39">
            <a:extLst>
              <a:ext uri="{FF2B5EF4-FFF2-40B4-BE49-F238E27FC236}">
                <a16:creationId xmlns:a16="http://schemas.microsoft.com/office/drawing/2014/main" id="{CB979DB1-C65E-35F4-2BCE-A6BC527E6D6E}"/>
              </a:ext>
            </a:extLst>
          </p:cNvPr>
          <p:cNvSpPr/>
          <p:nvPr/>
        </p:nvSpPr>
        <p:spPr>
          <a:xfrm>
            <a:off x="9715859" y="5079052"/>
            <a:ext cx="1828800" cy="398569"/>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Format: “Tabular”</a:t>
            </a:r>
          </a:p>
        </p:txBody>
      </p:sp>
      <p:sp>
        <p:nvSpPr>
          <p:cNvPr id="41" name="Rectangle 40">
            <a:extLst>
              <a:ext uri="{FF2B5EF4-FFF2-40B4-BE49-F238E27FC236}">
                <a16:creationId xmlns:a16="http://schemas.microsoft.com/office/drawing/2014/main" id="{5F9A1C53-7FAE-0B7F-E99B-2D4570CF7516}"/>
              </a:ext>
            </a:extLst>
          </p:cNvPr>
          <p:cNvSpPr/>
          <p:nvPr/>
        </p:nvSpPr>
        <p:spPr>
          <a:xfrm>
            <a:off x="2133413" y="1357871"/>
            <a:ext cx="1828800" cy="972582"/>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Person</a:t>
            </a:r>
          </a:p>
          <a:p>
            <a:pPr marL="285750" indent="-285750">
              <a:buFont typeface="Arial" panose="020B0604020202020204" pitchFamily="34" charset="0"/>
              <a:buChar char="•"/>
            </a:pPr>
            <a:r>
              <a:rPr lang="en-GB" sz="1200">
                <a:solidFill>
                  <a:schemeClr val="tx1"/>
                </a:solidFill>
              </a:rPr>
              <a:t>Name: “Mr. Dude”</a:t>
            </a:r>
          </a:p>
          <a:p>
            <a:pPr marL="285750" indent="-285750">
              <a:buFont typeface="Arial" panose="020B0604020202020204" pitchFamily="34" charset="0"/>
              <a:buChar char="•"/>
            </a:pPr>
            <a:r>
              <a:rPr lang="en-GB" sz="1200">
                <a:solidFill>
                  <a:schemeClr val="tx1"/>
                </a:solidFill>
              </a:rPr>
              <a:t>Company: </a:t>
            </a:r>
          </a:p>
          <a:p>
            <a:pPr marL="285750" indent="-285750">
              <a:buFont typeface="Arial" panose="020B0604020202020204" pitchFamily="34" charset="0"/>
              <a:buChar char="•"/>
            </a:pPr>
            <a:r>
              <a:rPr lang="en-GB" sz="1200">
                <a:solidFill>
                  <a:schemeClr val="tx1"/>
                </a:solidFill>
              </a:rPr>
              <a:t>Role: “Doer”</a:t>
            </a:r>
          </a:p>
        </p:txBody>
      </p:sp>
      <p:sp>
        <p:nvSpPr>
          <p:cNvPr id="42" name="Rectangle 41">
            <a:extLst>
              <a:ext uri="{FF2B5EF4-FFF2-40B4-BE49-F238E27FC236}">
                <a16:creationId xmlns:a16="http://schemas.microsoft.com/office/drawing/2014/main" id="{10A10390-8CB0-5A1B-78C7-29A4EE39E77B}"/>
              </a:ext>
            </a:extLst>
          </p:cNvPr>
          <p:cNvSpPr/>
          <p:nvPr/>
        </p:nvSpPr>
        <p:spPr>
          <a:xfrm>
            <a:off x="4972379" y="3324417"/>
            <a:ext cx="1828800" cy="70136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Sample</a:t>
            </a:r>
          </a:p>
          <a:p>
            <a:pPr marL="285750" indent="-285750">
              <a:buFont typeface="Arial" panose="020B0604020202020204" pitchFamily="34" charset="0"/>
              <a:buChar char="•"/>
            </a:pPr>
            <a:r>
              <a:rPr lang="en-GB" sz="1200"/>
              <a:t>Name: “</a:t>
            </a:r>
            <a:r>
              <a:rPr lang="en-GB" sz="1200" err="1"/>
              <a:t>MySample</a:t>
            </a:r>
            <a:r>
              <a:rPr lang="en-GB" sz="1200"/>
              <a:t>”</a:t>
            </a:r>
          </a:p>
        </p:txBody>
      </p:sp>
      <p:sp>
        <p:nvSpPr>
          <p:cNvPr id="43" name="Rectangle 42">
            <a:extLst>
              <a:ext uri="{FF2B5EF4-FFF2-40B4-BE49-F238E27FC236}">
                <a16:creationId xmlns:a16="http://schemas.microsoft.com/office/drawing/2014/main" id="{42F96C94-5E53-827E-FDB1-808576C6E19D}"/>
              </a:ext>
            </a:extLst>
          </p:cNvPr>
          <p:cNvSpPr/>
          <p:nvPr/>
        </p:nvSpPr>
        <p:spPr>
          <a:xfrm>
            <a:off x="7278285" y="5086966"/>
            <a:ext cx="1897398" cy="294587"/>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Manufacturer: “Corp </a:t>
            </a:r>
            <a:r>
              <a:rPr lang="en-GB" sz="1200" err="1">
                <a:solidFill>
                  <a:schemeClr val="tx1"/>
                </a:solidFill>
              </a:rPr>
              <a:t>Corp</a:t>
            </a:r>
            <a:r>
              <a:rPr lang="en-GB" sz="1200">
                <a:solidFill>
                  <a:schemeClr val="tx1"/>
                </a:solidFill>
              </a:rPr>
              <a:t>”</a:t>
            </a:r>
          </a:p>
        </p:txBody>
      </p:sp>
      <p:sp>
        <p:nvSpPr>
          <p:cNvPr id="44" name="Rectangle 43">
            <a:extLst>
              <a:ext uri="{FF2B5EF4-FFF2-40B4-BE49-F238E27FC236}">
                <a16:creationId xmlns:a16="http://schemas.microsoft.com/office/drawing/2014/main" id="{0617F1E7-8C8C-04E7-87B0-033605957168}"/>
              </a:ext>
            </a:extLst>
          </p:cNvPr>
          <p:cNvSpPr/>
          <p:nvPr/>
        </p:nvSpPr>
        <p:spPr>
          <a:xfrm>
            <a:off x="4303253" y="1429615"/>
            <a:ext cx="1925577" cy="829992"/>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solidFill>
                  <a:schemeClr val="tx1"/>
                </a:solidFill>
              </a:rPr>
              <a:t>Company</a:t>
            </a:r>
          </a:p>
          <a:p>
            <a:pPr marL="285750" indent="-285750">
              <a:buFont typeface="Arial" panose="020B0604020202020204" pitchFamily="34" charset="0"/>
              <a:buChar char="•"/>
            </a:pPr>
            <a:r>
              <a:rPr lang="en-GB" sz="1200">
                <a:solidFill>
                  <a:schemeClr val="tx1"/>
                </a:solidFill>
              </a:rPr>
              <a:t>Name: “</a:t>
            </a:r>
            <a:r>
              <a:rPr lang="en-GB" sz="1200" err="1">
                <a:solidFill>
                  <a:schemeClr val="tx1"/>
                </a:solidFill>
              </a:rPr>
              <a:t>MyUni</a:t>
            </a:r>
            <a:r>
              <a:rPr lang="en-GB" sz="1200">
                <a:solidFill>
                  <a:schemeClr val="tx1"/>
                </a:solidFill>
              </a:rPr>
              <a:t>”</a:t>
            </a:r>
          </a:p>
          <a:p>
            <a:pPr marL="285750" indent="-285750">
              <a:buFont typeface="Arial" panose="020B0604020202020204" pitchFamily="34" charset="0"/>
              <a:buChar char="•"/>
            </a:pPr>
            <a:r>
              <a:rPr lang="en-GB" sz="1200">
                <a:solidFill>
                  <a:schemeClr val="tx1"/>
                </a:solidFill>
              </a:rPr>
              <a:t>Address: “Good Road”</a:t>
            </a:r>
          </a:p>
        </p:txBody>
      </p:sp>
      <p:cxnSp>
        <p:nvCxnSpPr>
          <p:cNvPr id="56" name="Straight Connector 55">
            <a:extLst>
              <a:ext uri="{FF2B5EF4-FFF2-40B4-BE49-F238E27FC236}">
                <a16:creationId xmlns:a16="http://schemas.microsoft.com/office/drawing/2014/main" id="{98C8AF14-FF7E-448C-85DD-6C49C64FBF57}"/>
              </a:ext>
            </a:extLst>
          </p:cNvPr>
          <p:cNvCxnSpPr>
            <a:cxnSpLocks/>
            <a:endCxn id="44" idx="1"/>
          </p:cNvCxnSpPr>
          <p:nvPr/>
        </p:nvCxnSpPr>
        <p:spPr>
          <a:xfrm flipV="1">
            <a:off x="3196881" y="1844611"/>
            <a:ext cx="1106372" cy="1132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77EC1FC-D5DE-CD63-778B-F525FB06C2D6}"/>
              </a:ext>
            </a:extLst>
          </p:cNvPr>
          <p:cNvSpPr/>
          <p:nvPr/>
        </p:nvSpPr>
        <p:spPr>
          <a:xfrm>
            <a:off x="507021" y="3324417"/>
            <a:ext cx="1828800" cy="701367"/>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a:t>Source</a:t>
            </a:r>
          </a:p>
          <a:p>
            <a:pPr marL="285750" indent="-285750">
              <a:buFont typeface="Arial" panose="020B0604020202020204" pitchFamily="34" charset="0"/>
              <a:buChar char="•"/>
            </a:pPr>
            <a:r>
              <a:rPr lang="en-GB" sz="1200"/>
              <a:t>Name: “</a:t>
            </a:r>
            <a:r>
              <a:rPr lang="en-GB" sz="1200" err="1"/>
              <a:t>MySource</a:t>
            </a:r>
            <a:r>
              <a:rPr lang="en-GB" sz="1200"/>
              <a:t>”</a:t>
            </a:r>
          </a:p>
        </p:txBody>
      </p:sp>
      <p:sp>
        <p:nvSpPr>
          <p:cNvPr id="37" name="Rectangle 36">
            <a:extLst>
              <a:ext uri="{FF2B5EF4-FFF2-40B4-BE49-F238E27FC236}">
                <a16:creationId xmlns:a16="http://schemas.microsoft.com/office/drawing/2014/main" id="{C3B599BF-17D8-1FB6-A975-423DC7F4D023}"/>
              </a:ext>
            </a:extLst>
          </p:cNvPr>
          <p:cNvSpPr/>
          <p:nvPr/>
        </p:nvSpPr>
        <p:spPr>
          <a:xfrm>
            <a:off x="472152" y="5572925"/>
            <a:ext cx="1925577" cy="427880"/>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Species: “Arabidopsis”</a:t>
            </a:r>
          </a:p>
        </p:txBody>
      </p:sp>
      <p:sp>
        <p:nvSpPr>
          <p:cNvPr id="48" name="Rectangle 47">
            <a:extLst>
              <a:ext uri="{FF2B5EF4-FFF2-40B4-BE49-F238E27FC236}">
                <a16:creationId xmlns:a16="http://schemas.microsoft.com/office/drawing/2014/main" id="{C80CD906-EB19-7953-0E8D-5F49525B19AA}"/>
              </a:ext>
            </a:extLst>
          </p:cNvPr>
          <p:cNvSpPr/>
          <p:nvPr/>
        </p:nvSpPr>
        <p:spPr>
          <a:xfrm>
            <a:off x="2690481" y="5079052"/>
            <a:ext cx="1828800" cy="310416"/>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Factor: “Chemical1”</a:t>
            </a:r>
          </a:p>
        </p:txBody>
      </p:sp>
      <p:sp>
        <p:nvSpPr>
          <p:cNvPr id="51" name="Arrow: Down 50">
            <a:extLst>
              <a:ext uri="{FF2B5EF4-FFF2-40B4-BE49-F238E27FC236}">
                <a16:creationId xmlns:a16="http://schemas.microsoft.com/office/drawing/2014/main" id="{2735C938-EF62-C1FF-E346-F7DC5CBFC9BA}"/>
              </a:ext>
            </a:extLst>
          </p:cNvPr>
          <p:cNvSpPr/>
          <p:nvPr/>
        </p:nvSpPr>
        <p:spPr>
          <a:xfrm rot="16200000">
            <a:off x="3404164" y="2589560"/>
            <a:ext cx="484632" cy="2171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3" name="Rectangle 52">
            <a:extLst>
              <a:ext uri="{FF2B5EF4-FFF2-40B4-BE49-F238E27FC236}">
                <a16:creationId xmlns:a16="http://schemas.microsoft.com/office/drawing/2014/main" id="{9F848041-E443-97D3-6F0F-9F29C64365BB}"/>
              </a:ext>
            </a:extLst>
          </p:cNvPr>
          <p:cNvSpPr/>
          <p:nvPr/>
        </p:nvSpPr>
        <p:spPr>
          <a:xfrm>
            <a:off x="2652381" y="3566159"/>
            <a:ext cx="1828800" cy="1957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t>Sample Preparation</a:t>
            </a:r>
          </a:p>
        </p:txBody>
      </p:sp>
      <p:sp>
        <p:nvSpPr>
          <p:cNvPr id="54" name="Arrow: Down 53">
            <a:extLst>
              <a:ext uri="{FF2B5EF4-FFF2-40B4-BE49-F238E27FC236}">
                <a16:creationId xmlns:a16="http://schemas.microsoft.com/office/drawing/2014/main" id="{15DD7B1C-FE37-3714-1D66-74FFB467F942}"/>
              </a:ext>
            </a:extLst>
          </p:cNvPr>
          <p:cNvSpPr/>
          <p:nvPr/>
        </p:nvSpPr>
        <p:spPr>
          <a:xfrm rot="16200000">
            <a:off x="7958432" y="2581940"/>
            <a:ext cx="484632" cy="21710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5" name="Rectangle 54">
            <a:extLst>
              <a:ext uri="{FF2B5EF4-FFF2-40B4-BE49-F238E27FC236}">
                <a16:creationId xmlns:a16="http://schemas.microsoft.com/office/drawing/2014/main" id="{09E71244-4A20-A750-35A1-7B5598DE34FA}"/>
              </a:ext>
            </a:extLst>
          </p:cNvPr>
          <p:cNvSpPr/>
          <p:nvPr/>
        </p:nvSpPr>
        <p:spPr>
          <a:xfrm>
            <a:off x="7206649" y="3558539"/>
            <a:ext cx="1828800" cy="1957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a:t>Measurement</a:t>
            </a:r>
          </a:p>
        </p:txBody>
      </p:sp>
      <p:sp>
        <p:nvSpPr>
          <p:cNvPr id="57" name="Rectangle 56">
            <a:extLst>
              <a:ext uri="{FF2B5EF4-FFF2-40B4-BE49-F238E27FC236}">
                <a16:creationId xmlns:a16="http://schemas.microsoft.com/office/drawing/2014/main" id="{0F3D1F13-462F-4A10-6E13-DBFAE8FC4E51}"/>
              </a:ext>
            </a:extLst>
          </p:cNvPr>
          <p:cNvSpPr/>
          <p:nvPr/>
        </p:nvSpPr>
        <p:spPr>
          <a:xfrm>
            <a:off x="7278285" y="5433251"/>
            <a:ext cx="1897398" cy="294587"/>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Setting2: “5/7”</a:t>
            </a:r>
          </a:p>
        </p:txBody>
      </p:sp>
      <p:sp>
        <p:nvSpPr>
          <p:cNvPr id="58" name="Rectangle 57">
            <a:extLst>
              <a:ext uri="{FF2B5EF4-FFF2-40B4-BE49-F238E27FC236}">
                <a16:creationId xmlns:a16="http://schemas.microsoft.com/office/drawing/2014/main" id="{66D946FF-ABD3-6929-EACE-A773932EABD0}"/>
              </a:ext>
            </a:extLst>
          </p:cNvPr>
          <p:cNvSpPr/>
          <p:nvPr/>
        </p:nvSpPr>
        <p:spPr>
          <a:xfrm>
            <a:off x="7278285" y="5794131"/>
            <a:ext cx="1897398" cy="310416"/>
          </a:xfrm>
          <a:prstGeom prst="rect">
            <a:avLst/>
          </a:prstGeom>
          <a:solidFill>
            <a:schemeClr val="accent1">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200">
                <a:solidFill>
                  <a:schemeClr val="tx1"/>
                </a:solidFill>
              </a:rPr>
              <a:t>Setting1: “10cm”</a:t>
            </a:r>
          </a:p>
        </p:txBody>
      </p:sp>
    </p:spTree>
    <p:extLst>
      <p:ext uri="{BB962C8B-B14F-4D97-AF65-F5344CB8AC3E}">
        <p14:creationId xmlns:p14="http://schemas.microsoft.com/office/powerpoint/2010/main" val="237146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6BB5-4FB9-59AF-18D4-1DB4ADEC3E94}"/>
              </a:ext>
            </a:extLst>
          </p:cNvPr>
          <p:cNvSpPr>
            <a:spLocks noGrp="1"/>
          </p:cNvSpPr>
          <p:nvPr>
            <p:ph type="title"/>
          </p:nvPr>
        </p:nvSpPr>
        <p:spPr/>
        <p:txBody>
          <a:bodyPr/>
          <a:lstStyle/>
          <a:p>
            <a:r>
              <a:rPr lang="en-GB"/>
              <a:t>Designing a model for shared knowledge</a:t>
            </a:r>
            <a:endParaRPr lang="LID4096"/>
          </a:p>
        </p:txBody>
      </p:sp>
      <p:sp>
        <p:nvSpPr>
          <p:cNvPr id="3" name="Content Placeholder 2">
            <a:extLst>
              <a:ext uri="{FF2B5EF4-FFF2-40B4-BE49-F238E27FC236}">
                <a16:creationId xmlns:a16="http://schemas.microsoft.com/office/drawing/2014/main" id="{6BF07E75-FDCF-D87B-71D7-924A02C3588E}"/>
              </a:ext>
            </a:extLst>
          </p:cNvPr>
          <p:cNvSpPr>
            <a:spLocks noGrp="1"/>
          </p:cNvSpPr>
          <p:nvPr>
            <p:ph idx="1"/>
          </p:nvPr>
        </p:nvSpPr>
        <p:spPr/>
        <p:txBody>
          <a:bodyPr/>
          <a:lstStyle/>
          <a:p>
            <a:r>
              <a:rPr lang="en-GB"/>
              <a:t>Two approaches:</a:t>
            </a:r>
          </a:p>
          <a:p>
            <a:pPr lvl="1"/>
            <a:r>
              <a:rPr lang="en-GB" err="1"/>
              <a:t>Datamodel</a:t>
            </a:r>
            <a:r>
              <a:rPr lang="en-GB"/>
              <a:t> approach: Types contain domain specific properties which agents in this domain might expect</a:t>
            </a:r>
          </a:p>
          <a:p>
            <a:pPr lvl="1"/>
            <a:r>
              <a:rPr lang="en-GB"/>
              <a:t>Ontology approach: Types contain properties allowing referencing external domain specific concepts. The ontological relationships between the concepts apply to our entities</a:t>
            </a:r>
            <a:endParaRPr lang="LID4096"/>
          </a:p>
        </p:txBody>
      </p:sp>
    </p:spTree>
    <p:extLst>
      <p:ext uri="{BB962C8B-B14F-4D97-AF65-F5344CB8AC3E}">
        <p14:creationId xmlns:p14="http://schemas.microsoft.com/office/powerpoint/2010/main" val="34822421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ED163-99FB-5083-1EFA-827A0E328954}"/>
              </a:ext>
            </a:extLst>
          </p:cNvPr>
          <p:cNvSpPr>
            <a:spLocks noGrp="1"/>
          </p:cNvSpPr>
          <p:nvPr>
            <p:ph type="title"/>
          </p:nvPr>
        </p:nvSpPr>
        <p:spPr/>
        <p:txBody>
          <a:bodyPr/>
          <a:lstStyle/>
          <a:p>
            <a:r>
              <a:rPr lang="en-GB"/>
              <a:t>Domain specificity</a:t>
            </a:r>
            <a:endParaRPr lang="LID4096"/>
          </a:p>
        </p:txBody>
      </p:sp>
      <p:sp>
        <p:nvSpPr>
          <p:cNvPr id="3" name="Content Placeholder 2">
            <a:extLst>
              <a:ext uri="{FF2B5EF4-FFF2-40B4-BE49-F238E27FC236}">
                <a16:creationId xmlns:a16="http://schemas.microsoft.com/office/drawing/2014/main" id="{8096E154-1268-F73C-AF0D-070CF348E1F5}"/>
              </a:ext>
            </a:extLst>
          </p:cNvPr>
          <p:cNvSpPr>
            <a:spLocks noGrp="1"/>
          </p:cNvSpPr>
          <p:nvPr>
            <p:ph idx="1"/>
          </p:nvPr>
        </p:nvSpPr>
        <p:spPr/>
        <p:txBody>
          <a:bodyPr/>
          <a:lstStyle/>
          <a:p>
            <a:r>
              <a:rPr lang="en-GB"/>
              <a:t>Both </a:t>
            </a:r>
            <a:r>
              <a:rPr lang="en-GB" err="1"/>
              <a:t>datamodel</a:t>
            </a:r>
            <a:r>
              <a:rPr lang="en-GB"/>
              <a:t> and ontology approach allowed</a:t>
            </a:r>
          </a:p>
          <a:p>
            <a:r>
              <a:rPr lang="en-GB" err="1"/>
              <a:t>Datamodel</a:t>
            </a:r>
            <a:r>
              <a:rPr lang="en-GB"/>
              <a:t> approach: Inputs and outputs of processes and references to used components may be designed at will</a:t>
            </a:r>
          </a:p>
          <a:p>
            <a:r>
              <a:rPr lang="en-GB"/>
              <a:t>Ontology approach: Inputs and outputs of processes and the processes themselves can be annotated using characteristics and parameters</a:t>
            </a:r>
          </a:p>
          <a:p>
            <a:endParaRPr lang="en-GB"/>
          </a:p>
        </p:txBody>
      </p:sp>
    </p:spTree>
    <p:extLst>
      <p:ext uri="{BB962C8B-B14F-4D97-AF65-F5344CB8AC3E}">
        <p14:creationId xmlns:p14="http://schemas.microsoft.com/office/powerpoint/2010/main" val="514763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3D765E4F-2FF6-81F6-DC5C-9F16CB80F26C}"/>
              </a:ext>
            </a:extLst>
          </p:cNvPr>
          <p:cNvGrpSpPr/>
          <p:nvPr/>
        </p:nvGrpSpPr>
        <p:grpSpPr>
          <a:xfrm>
            <a:off x="3045004" y="3897079"/>
            <a:ext cx="488437" cy="520549"/>
            <a:chOff x="2944321" y="3936301"/>
            <a:chExt cx="488437" cy="520549"/>
          </a:xfrm>
        </p:grpSpPr>
        <p:sp>
          <p:nvSpPr>
            <p:cNvPr id="166" name="Rectangle 165">
              <a:extLst>
                <a:ext uri="{FF2B5EF4-FFF2-40B4-BE49-F238E27FC236}">
                  <a16:creationId xmlns:a16="http://schemas.microsoft.com/office/drawing/2014/main" id="{6916EC43-FAFA-9543-D3CF-0666BF07EB79}"/>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67" name="Group 166">
              <a:extLst>
                <a:ext uri="{FF2B5EF4-FFF2-40B4-BE49-F238E27FC236}">
                  <a16:creationId xmlns:a16="http://schemas.microsoft.com/office/drawing/2014/main" id="{743F278A-9FAC-20C0-A024-9C194D7D4C99}"/>
                </a:ext>
              </a:extLst>
            </p:cNvPr>
            <p:cNvGrpSpPr/>
            <p:nvPr/>
          </p:nvGrpSpPr>
          <p:grpSpPr>
            <a:xfrm>
              <a:off x="2951925" y="3936301"/>
              <a:ext cx="477247" cy="509397"/>
              <a:chOff x="4499974" y="3533394"/>
              <a:chExt cx="815294" cy="870216"/>
            </a:xfrm>
          </p:grpSpPr>
          <p:grpSp>
            <p:nvGrpSpPr>
              <p:cNvPr id="168" name="Group 167">
                <a:extLst>
                  <a:ext uri="{FF2B5EF4-FFF2-40B4-BE49-F238E27FC236}">
                    <a16:creationId xmlns:a16="http://schemas.microsoft.com/office/drawing/2014/main" id="{1CB6B2B8-E522-5DA8-90CC-84119BA11F60}"/>
                  </a:ext>
                </a:extLst>
              </p:cNvPr>
              <p:cNvGrpSpPr/>
              <p:nvPr/>
            </p:nvGrpSpPr>
            <p:grpSpPr>
              <a:xfrm>
                <a:off x="4499974" y="3687616"/>
                <a:ext cx="815294" cy="715994"/>
                <a:chOff x="7117855" y="520675"/>
                <a:chExt cx="1212704" cy="1018759"/>
              </a:xfrm>
            </p:grpSpPr>
            <p:sp>
              <p:nvSpPr>
                <p:cNvPr id="172" name="Rectangle 171">
                  <a:extLst>
                    <a:ext uri="{FF2B5EF4-FFF2-40B4-BE49-F238E27FC236}">
                      <a16:creationId xmlns:a16="http://schemas.microsoft.com/office/drawing/2014/main" id="{DE80AF82-CF66-B276-C6B6-A8F242A99450}"/>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EDA8F5B-25FF-1F21-9F85-45AE8992C131}"/>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BD0F39C2-7637-A8D1-8A57-0D8AE172448B}"/>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05FB79B-ADF7-3633-B367-DC8AAF507615}"/>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8DD09DFB-1D80-D3AB-B35A-6C351F239AF7}"/>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B38A53A8-17AB-1474-970A-60CD7E18C100}"/>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61FB8CB4-D812-FB8B-161B-395A1C51E954}"/>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9B67EAE0-764A-4CD4-4FAC-DED8FE03597A}"/>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332242C6-AC3F-3CE8-2920-3E28B54B6713}"/>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9" name="Rectangle 168">
                <a:extLst>
                  <a:ext uri="{FF2B5EF4-FFF2-40B4-BE49-F238E27FC236}">
                    <a16:creationId xmlns:a16="http://schemas.microsoft.com/office/drawing/2014/main" id="{DBAF7185-A0C7-A122-7EFE-3A8A9C242FBC}"/>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34BC3F38-81CB-F045-994D-54B8E9F0E6AE}"/>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a:extLst>
                  <a:ext uri="{FF2B5EF4-FFF2-40B4-BE49-F238E27FC236}">
                    <a16:creationId xmlns:a16="http://schemas.microsoft.com/office/drawing/2014/main" id="{882017A4-5154-59F5-8713-A9942767548D}"/>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237" name="Picture 1236">
            <a:extLst>
              <a:ext uri="{FF2B5EF4-FFF2-40B4-BE49-F238E27FC236}">
                <a16:creationId xmlns:a16="http://schemas.microsoft.com/office/drawing/2014/main" id="{E24DB01A-6F2B-8D52-6D73-29DE2CDB96CC}"/>
              </a:ext>
            </a:extLst>
          </p:cNvPr>
          <p:cNvPicPr>
            <a:picLocks noChangeAspect="1"/>
          </p:cNvPicPr>
          <p:nvPr/>
        </p:nvPicPr>
        <p:blipFill>
          <a:blip r:embed="rId3">
            <a:alphaModFix amt="20000"/>
          </a:blip>
          <a:stretch>
            <a:fillRect/>
          </a:stretch>
        </p:blipFill>
        <p:spPr>
          <a:xfrm>
            <a:off x="7756764" y="1743091"/>
            <a:ext cx="2182557" cy="2450804"/>
          </a:xfrm>
          <a:prstGeom prst="rect">
            <a:avLst/>
          </a:prstGeom>
        </p:spPr>
      </p:pic>
      <p:sp>
        <p:nvSpPr>
          <p:cNvPr id="118" name="Rectangle: Rounded Corners 117">
            <a:extLst>
              <a:ext uri="{FF2B5EF4-FFF2-40B4-BE49-F238E27FC236}">
                <a16:creationId xmlns:a16="http://schemas.microsoft.com/office/drawing/2014/main" id="{3A45D82E-9862-2782-6BD4-8EA014AB92BA}"/>
              </a:ext>
            </a:extLst>
          </p:cNvPr>
          <p:cNvSpPr/>
          <p:nvPr/>
        </p:nvSpPr>
        <p:spPr>
          <a:xfrm>
            <a:off x="7795322" y="2128395"/>
            <a:ext cx="1143721" cy="160595"/>
          </a:xfrm>
          <a:prstGeom prst="roundRect">
            <a:avLst>
              <a:gd name="adj" fmla="val 3446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5" name="Rectangle 114">
            <a:extLst>
              <a:ext uri="{FF2B5EF4-FFF2-40B4-BE49-F238E27FC236}">
                <a16:creationId xmlns:a16="http://schemas.microsoft.com/office/drawing/2014/main" id="{365120EF-E14F-18E6-F58F-D87B082AC03A}"/>
              </a:ext>
            </a:extLst>
          </p:cNvPr>
          <p:cNvSpPr/>
          <p:nvPr/>
        </p:nvSpPr>
        <p:spPr>
          <a:xfrm>
            <a:off x="7190064" y="2262931"/>
            <a:ext cx="2233483" cy="22383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179" name="Picture 1178">
            <a:extLst>
              <a:ext uri="{FF2B5EF4-FFF2-40B4-BE49-F238E27FC236}">
                <a16:creationId xmlns:a16="http://schemas.microsoft.com/office/drawing/2014/main" id="{0267E992-A904-CFFB-3D4E-0CF36BC2E23B}"/>
              </a:ext>
            </a:extLst>
          </p:cNvPr>
          <p:cNvPicPr>
            <a:picLocks noChangeAspect="1"/>
          </p:cNvPicPr>
          <p:nvPr/>
        </p:nvPicPr>
        <p:blipFill>
          <a:blip r:embed="rId3">
            <a:alphaModFix amt="50000"/>
          </a:blip>
          <a:stretch>
            <a:fillRect/>
          </a:stretch>
        </p:blipFill>
        <p:spPr>
          <a:xfrm>
            <a:off x="7253437" y="2080077"/>
            <a:ext cx="2182557" cy="2450804"/>
          </a:xfrm>
          <a:prstGeom prst="rect">
            <a:avLst/>
          </a:prstGeom>
        </p:spPr>
      </p:pic>
      <p:sp>
        <p:nvSpPr>
          <p:cNvPr id="5" name="Title 4">
            <a:extLst>
              <a:ext uri="{FF2B5EF4-FFF2-40B4-BE49-F238E27FC236}">
                <a16:creationId xmlns:a16="http://schemas.microsoft.com/office/drawing/2014/main" id="{3EA9E70B-632E-3523-85E1-4D9C321FF303}"/>
              </a:ext>
            </a:extLst>
          </p:cNvPr>
          <p:cNvSpPr>
            <a:spLocks noGrp="1"/>
          </p:cNvSpPr>
          <p:nvPr>
            <p:ph type="title"/>
          </p:nvPr>
        </p:nvSpPr>
        <p:spPr/>
        <p:txBody>
          <a:bodyPr/>
          <a:lstStyle/>
          <a:p>
            <a:r>
              <a:rPr lang="en-US"/>
              <a:t>RO-Crate and ARC</a:t>
            </a:r>
          </a:p>
        </p:txBody>
      </p:sp>
      <p:sp>
        <p:nvSpPr>
          <p:cNvPr id="6" name="Content Placeholder 5">
            <a:extLst>
              <a:ext uri="{FF2B5EF4-FFF2-40B4-BE49-F238E27FC236}">
                <a16:creationId xmlns:a16="http://schemas.microsoft.com/office/drawing/2014/main" id="{7DF20B3F-A865-9655-0061-E2C135D9D310}"/>
              </a:ext>
            </a:extLst>
          </p:cNvPr>
          <p:cNvSpPr>
            <a:spLocks noGrp="1"/>
          </p:cNvSpPr>
          <p:nvPr>
            <p:ph idx="1"/>
          </p:nvPr>
        </p:nvSpPr>
        <p:spPr>
          <a:xfrm>
            <a:off x="1353457" y="6023427"/>
            <a:ext cx="9691914" cy="472849"/>
          </a:xfrm>
        </p:spPr>
        <p:txBody>
          <a:bodyPr vert="horz" lIns="91440" tIns="45720" rIns="91440" bIns="45720" rtlCol="0" anchor="t">
            <a:normAutofit fontScale="92500"/>
          </a:bodyPr>
          <a:lstStyle/>
          <a:p>
            <a:r>
              <a:rPr lang="en-US"/>
              <a:t>Persistence and identity is ensured by ARC – versioning system (Git)</a:t>
            </a:r>
          </a:p>
        </p:txBody>
      </p:sp>
      <p:grpSp>
        <p:nvGrpSpPr>
          <p:cNvPr id="1058" name="Graphic 3">
            <a:extLst>
              <a:ext uri="{FF2B5EF4-FFF2-40B4-BE49-F238E27FC236}">
                <a16:creationId xmlns:a16="http://schemas.microsoft.com/office/drawing/2014/main" id="{48685117-A976-007C-2536-1ACF5407BF89}"/>
              </a:ext>
            </a:extLst>
          </p:cNvPr>
          <p:cNvGrpSpPr/>
          <p:nvPr/>
        </p:nvGrpSpPr>
        <p:grpSpPr>
          <a:xfrm>
            <a:off x="1142129" y="3049692"/>
            <a:ext cx="1137380" cy="860449"/>
            <a:chOff x="1102591" y="2828150"/>
            <a:chExt cx="1137380" cy="860449"/>
          </a:xfrm>
        </p:grpSpPr>
        <p:grpSp>
          <p:nvGrpSpPr>
            <p:cNvPr id="1059" name="Graphic 3">
              <a:extLst>
                <a:ext uri="{FF2B5EF4-FFF2-40B4-BE49-F238E27FC236}">
                  <a16:creationId xmlns:a16="http://schemas.microsoft.com/office/drawing/2014/main" id="{BCE91924-644E-E0A4-817A-3578EC851C4F}"/>
                </a:ext>
              </a:extLst>
            </p:cNvPr>
            <p:cNvGrpSpPr/>
            <p:nvPr/>
          </p:nvGrpSpPr>
          <p:grpSpPr>
            <a:xfrm>
              <a:off x="1339318" y="2928877"/>
              <a:ext cx="663935" cy="658995"/>
              <a:chOff x="1339318" y="2928877"/>
              <a:chExt cx="663935" cy="658995"/>
            </a:xfrm>
          </p:grpSpPr>
          <p:sp>
            <p:nvSpPr>
              <p:cNvPr id="1060" name="Free-form: Shape 1059">
                <a:extLst>
                  <a:ext uri="{FF2B5EF4-FFF2-40B4-BE49-F238E27FC236}">
                    <a16:creationId xmlns:a16="http://schemas.microsoft.com/office/drawing/2014/main" id="{89687828-65C6-B9AD-812A-5062E727F997}"/>
                  </a:ext>
                </a:extLst>
              </p:cNvPr>
              <p:cNvSpPr/>
              <p:nvPr/>
            </p:nvSpPr>
            <p:spPr>
              <a:xfrm flipV="1">
                <a:off x="1339318" y="2928877"/>
                <a:ext cx="663935" cy="658995"/>
              </a:xfrm>
              <a:custGeom>
                <a:avLst/>
                <a:gdLst>
                  <a:gd name="connsiteX0" fmla="*/ 308523 w 663935"/>
                  <a:gd name="connsiteY0" fmla="*/ -748 h 658995"/>
                  <a:gd name="connsiteX1" fmla="*/ 92448 w 663935"/>
                  <a:gd name="connsiteY1" fmla="*/ 99424 h 658995"/>
                  <a:gd name="connsiteX2" fmla="*/ 521 w 663935"/>
                  <a:gd name="connsiteY2" fmla="*/ 291560 h 658995"/>
                  <a:gd name="connsiteX3" fmla="*/ 559 w 663935"/>
                  <a:gd name="connsiteY3" fmla="*/ 365276 h 658995"/>
                  <a:gd name="connsiteX4" fmla="*/ 72490 w 663935"/>
                  <a:gd name="connsiteY4" fmla="*/ 536062 h 658995"/>
                  <a:gd name="connsiteX5" fmla="*/ 121969 w 663935"/>
                  <a:gd name="connsiteY5" fmla="*/ 585308 h 658995"/>
                  <a:gd name="connsiteX6" fmla="*/ 177595 w 663935"/>
                  <a:gd name="connsiteY6" fmla="*/ 621608 h 658995"/>
                  <a:gd name="connsiteX7" fmla="*/ 186344 w 663935"/>
                  <a:gd name="connsiteY7" fmla="*/ 634599 h 658995"/>
                  <a:gd name="connsiteX8" fmla="*/ 202479 w 663935"/>
                  <a:gd name="connsiteY8" fmla="*/ 652303 h 658995"/>
                  <a:gd name="connsiteX9" fmla="*/ 242890 w 663935"/>
                  <a:gd name="connsiteY9" fmla="*/ 629107 h 658995"/>
                  <a:gd name="connsiteX10" fmla="*/ 269267 w 663935"/>
                  <a:gd name="connsiteY10" fmla="*/ 603723 h 658995"/>
                  <a:gd name="connsiteX11" fmla="*/ 269419 w 663935"/>
                  <a:gd name="connsiteY11" fmla="*/ 587248 h 658995"/>
                  <a:gd name="connsiteX12" fmla="*/ 250908 w 663935"/>
                  <a:gd name="connsiteY12" fmla="*/ 573851 h 658995"/>
                  <a:gd name="connsiteX13" fmla="*/ 201876 w 663935"/>
                  <a:gd name="connsiteY13" fmla="*/ 556699 h 658995"/>
                  <a:gd name="connsiteX14" fmla="*/ 176368 w 663935"/>
                  <a:gd name="connsiteY14" fmla="*/ 571843 h 658995"/>
                  <a:gd name="connsiteX15" fmla="*/ 174481 w 663935"/>
                  <a:gd name="connsiteY15" fmla="*/ 576196 h 658995"/>
                  <a:gd name="connsiteX16" fmla="*/ 148637 w 663935"/>
                  <a:gd name="connsiteY16" fmla="*/ 558187 h 658995"/>
                  <a:gd name="connsiteX17" fmla="*/ 102910 w 663935"/>
                  <a:gd name="connsiteY17" fmla="*/ 513520 h 658995"/>
                  <a:gd name="connsiteX18" fmla="*/ 46418 w 663935"/>
                  <a:gd name="connsiteY18" fmla="*/ 403775 h 658995"/>
                  <a:gd name="connsiteX19" fmla="*/ 48137 w 663935"/>
                  <a:gd name="connsiteY19" fmla="*/ 247280 h 658995"/>
                  <a:gd name="connsiteX20" fmla="*/ 175836 w 663935"/>
                  <a:gd name="connsiteY20" fmla="*/ 80416 h 658995"/>
                  <a:gd name="connsiteX21" fmla="*/ 222260 w 663935"/>
                  <a:gd name="connsiteY21" fmla="*/ 57153 h 658995"/>
                  <a:gd name="connsiteX22" fmla="*/ 329148 w 663935"/>
                  <a:gd name="connsiteY22" fmla="*/ 36432 h 658995"/>
                  <a:gd name="connsiteX23" fmla="*/ 459143 w 663935"/>
                  <a:gd name="connsiteY23" fmla="*/ 65617 h 658995"/>
                  <a:gd name="connsiteX24" fmla="*/ 616820 w 663935"/>
                  <a:gd name="connsiteY24" fmla="*/ 257160 h 658995"/>
                  <a:gd name="connsiteX25" fmla="*/ 625639 w 663935"/>
                  <a:gd name="connsiteY25" fmla="*/ 320226 h 658995"/>
                  <a:gd name="connsiteX26" fmla="*/ 587967 w 663935"/>
                  <a:gd name="connsiteY26" fmla="*/ 470127 h 658995"/>
                  <a:gd name="connsiteX27" fmla="*/ 440358 w 663935"/>
                  <a:gd name="connsiteY27" fmla="*/ 602798 h 658995"/>
                  <a:gd name="connsiteX28" fmla="*/ 404641 w 663935"/>
                  <a:gd name="connsiteY28" fmla="*/ 614943 h 658995"/>
                  <a:gd name="connsiteX29" fmla="*/ 401197 w 663935"/>
                  <a:gd name="connsiteY29" fmla="*/ 567592 h 658995"/>
                  <a:gd name="connsiteX30" fmla="*/ 401277 w 663935"/>
                  <a:gd name="connsiteY30" fmla="*/ 461117 h 658995"/>
                  <a:gd name="connsiteX31" fmla="*/ 457086 w 663935"/>
                  <a:gd name="connsiteY31" fmla="*/ 361589 h 658995"/>
                  <a:gd name="connsiteX32" fmla="*/ 500179 w 663935"/>
                  <a:gd name="connsiteY32" fmla="*/ 300029 h 658995"/>
                  <a:gd name="connsiteX33" fmla="*/ 525578 w 663935"/>
                  <a:gd name="connsiteY33" fmla="*/ 242135 h 658995"/>
                  <a:gd name="connsiteX34" fmla="*/ 525510 w 663935"/>
                  <a:gd name="connsiteY34" fmla="*/ 207550 h 658995"/>
                  <a:gd name="connsiteX35" fmla="*/ 399311 w 663935"/>
                  <a:gd name="connsiteY35" fmla="*/ 138816 h 658995"/>
                  <a:gd name="connsiteX36" fmla="*/ 327501 w 663935"/>
                  <a:gd name="connsiteY36" fmla="*/ 134325 h 658995"/>
                  <a:gd name="connsiteX37" fmla="*/ 232577 w 663935"/>
                  <a:gd name="connsiteY37" fmla="*/ 142471 h 658995"/>
                  <a:gd name="connsiteX38" fmla="*/ 126462 w 663935"/>
                  <a:gd name="connsiteY38" fmla="*/ 214089 h 658995"/>
                  <a:gd name="connsiteX39" fmla="*/ 170413 w 663935"/>
                  <a:gd name="connsiteY39" fmla="*/ 326507 h 658995"/>
                  <a:gd name="connsiteX40" fmla="*/ 197153 w 663935"/>
                  <a:gd name="connsiteY40" fmla="*/ 363280 h 658995"/>
                  <a:gd name="connsiteX41" fmla="*/ 254103 w 663935"/>
                  <a:gd name="connsiteY41" fmla="*/ 472168 h 658995"/>
                  <a:gd name="connsiteX42" fmla="*/ 253922 w 663935"/>
                  <a:gd name="connsiteY42" fmla="*/ 523861 h 658995"/>
                  <a:gd name="connsiteX43" fmla="*/ 253941 w 663935"/>
                  <a:gd name="connsiteY43" fmla="*/ 539649 h 658995"/>
                  <a:gd name="connsiteX44" fmla="*/ 263888 w 663935"/>
                  <a:gd name="connsiteY44" fmla="*/ 550204 h 658995"/>
                  <a:gd name="connsiteX45" fmla="*/ 289855 w 663935"/>
                  <a:gd name="connsiteY45" fmla="*/ 537574 h 658995"/>
                  <a:gd name="connsiteX46" fmla="*/ 292675 w 663935"/>
                  <a:gd name="connsiteY46" fmla="*/ 491012 h 658995"/>
                  <a:gd name="connsiteX47" fmla="*/ 290522 w 663935"/>
                  <a:gd name="connsiteY47" fmla="*/ 459065 h 658995"/>
                  <a:gd name="connsiteX48" fmla="*/ 227108 w 663935"/>
                  <a:gd name="connsiteY48" fmla="*/ 339893 h 658995"/>
                  <a:gd name="connsiteX49" fmla="*/ 164853 w 663935"/>
                  <a:gd name="connsiteY49" fmla="*/ 235195 h 658995"/>
                  <a:gd name="connsiteX50" fmla="*/ 188212 w 663935"/>
                  <a:gd name="connsiteY50" fmla="*/ 195742 h 658995"/>
                  <a:gd name="connsiteX51" fmla="*/ 317659 w 663935"/>
                  <a:gd name="connsiteY51" fmla="*/ 171808 h 658995"/>
                  <a:gd name="connsiteX52" fmla="*/ 405493 w 663935"/>
                  <a:gd name="connsiteY52" fmla="*/ 177803 h 658995"/>
                  <a:gd name="connsiteX53" fmla="*/ 483451 w 663935"/>
                  <a:gd name="connsiteY53" fmla="*/ 208506 h 658995"/>
                  <a:gd name="connsiteX54" fmla="*/ 488667 w 663935"/>
                  <a:gd name="connsiteY54" fmla="*/ 227212 h 658995"/>
                  <a:gd name="connsiteX55" fmla="*/ 478269 w 663935"/>
                  <a:gd name="connsiteY55" fmla="*/ 261528 h 658995"/>
                  <a:gd name="connsiteX56" fmla="*/ 430176 w 663935"/>
                  <a:gd name="connsiteY56" fmla="*/ 334153 h 658995"/>
                  <a:gd name="connsiteX57" fmla="*/ 362639 w 663935"/>
                  <a:gd name="connsiteY57" fmla="*/ 472462 h 658995"/>
                  <a:gd name="connsiteX58" fmla="*/ 364639 w 663935"/>
                  <a:gd name="connsiteY58" fmla="*/ 593393 h 658995"/>
                  <a:gd name="connsiteX59" fmla="*/ 368446 w 663935"/>
                  <a:gd name="connsiteY59" fmla="*/ 644308 h 658995"/>
                  <a:gd name="connsiteX60" fmla="*/ 378628 w 663935"/>
                  <a:gd name="connsiteY60" fmla="*/ 656554 h 658995"/>
                  <a:gd name="connsiteX61" fmla="*/ 403584 w 663935"/>
                  <a:gd name="connsiteY61" fmla="*/ 654818 h 658995"/>
                  <a:gd name="connsiteX62" fmla="*/ 591819 w 663935"/>
                  <a:gd name="connsiteY62" fmla="*/ 532161 h 658995"/>
                  <a:gd name="connsiteX63" fmla="*/ 659288 w 663935"/>
                  <a:gd name="connsiteY63" fmla="*/ 382135 h 658995"/>
                  <a:gd name="connsiteX64" fmla="*/ 662811 w 663935"/>
                  <a:gd name="connsiteY64" fmla="*/ 321241 h 658995"/>
                  <a:gd name="connsiteX65" fmla="*/ 657186 w 663935"/>
                  <a:gd name="connsiteY65" fmla="*/ 263529 h 658995"/>
                  <a:gd name="connsiteX66" fmla="*/ 587580 w 663935"/>
                  <a:gd name="connsiteY66" fmla="*/ 118589 h 658995"/>
                  <a:gd name="connsiteX67" fmla="*/ 540465 w 663935"/>
                  <a:gd name="connsiteY67" fmla="*/ 72315 h 658995"/>
                  <a:gd name="connsiteX68" fmla="*/ 369184 w 663935"/>
                  <a:gd name="connsiteY68" fmla="*/ 762 h 658995"/>
                  <a:gd name="connsiteX69" fmla="*/ 308523 w 663935"/>
                  <a:gd name="connsiteY69" fmla="*/ -748 h 65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63935" h="658995">
                    <a:moveTo>
                      <a:pt x="308523" y="-748"/>
                    </a:moveTo>
                    <a:cubicBezTo>
                      <a:pt x="224684" y="5784"/>
                      <a:pt x="149613" y="40588"/>
                      <a:pt x="92448" y="99424"/>
                    </a:cubicBezTo>
                    <a:cubicBezTo>
                      <a:pt x="40678" y="152709"/>
                      <a:pt x="10123" y="216570"/>
                      <a:pt x="521" y="291560"/>
                    </a:cubicBezTo>
                    <a:cubicBezTo>
                      <a:pt x="-1518" y="307494"/>
                      <a:pt x="-1497" y="348790"/>
                      <a:pt x="559" y="365276"/>
                    </a:cubicBezTo>
                    <a:cubicBezTo>
                      <a:pt x="8618" y="429892"/>
                      <a:pt x="32281" y="486073"/>
                      <a:pt x="72490" y="536062"/>
                    </a:cubicBezTo>
                    <a:cubicBezTo>
                      <a:pt x="83522" y="549775"/>
                      <a:pt x="108778" y="574911"/>
                      <a:pt x="121969" y="585308"/>
                    </a:cubicBezTo>
                    <a:cubicBezTo>
                      <a:pt x="140376" y="599821"/>
                      <a:pt x="161263" y="613443"/>
                      <a:pt x="177595" y="621608"/>
                    </a:cubicBezTo>
                    <a:cubicBezTo>
                      <a:pt x="184128" y="624867"/>
                      <a:pt x="184241" y="625036"/>
                      <a:pt x="186344" y="634599"/>
                    </a:cubicBezTo>
                    <a:cubicBezTo>
                      <a:pt x="188534" y="644545"/>
                      <a:pt x="193952" y="650487"/>
                      <a:pt x="202479" y="652303"/>
                    </a:cubicBezTo>
                    <a:cubicBezTo>
                      <a:pt x="211622" y="654243"/>
                      <a:pt x="215721" y="651897"/>
                      <a:pt x="242890" y="629107"/>
                    </a:cubicBezTo>
                    <a:cubicBezTo>
                      <a:pt x="260426" y="614391"/>
                      <a:pt x="267275" y="607805"/>
                      <a:pt x="269267" y="603723"/>
                    </a:cubicBezTo>
                    <a:cubicBezTo>
                      <a:pt x="271437" y="599269"/>
                      <a:pt x="271505" y="591792"/>
                      <a:pt x="269419" y="587248"/>
                    </a:cubicBezTo>
                    <a:cubicBezTo>
                      <a:pt x="266325" y="580515"/>
                      <a:pt x="264342" y="579083"/>
                      <a:pt x="250908" y="573851"/>
                    </a:cubicBezTo>
                    <a:cubicBezTo>
                      <a:pt x="235347" y="567806"/>
                      <a:pt x="208711" y="558481"/>
                      <a:pt x="201876" y="556699"/>
                    </a:cubicBezTo>
                    <a:cubicBezTo>
                      <a:pt x="190080" y="553609"/>
                      <a:pt x="179944" y="559631"/>
                      <a:pt x="176368" y="571843"/>
                    </a:cubicBezTo>
                    <a:cubicBezTo>
                      <a:pt x="175667" y="574234"/>
                      <a:pt x="174818" y="576196"/>
                      <a:pt x="174481" y="576196"/>
                    </a:cubicBezTo>
                    <a:cubicBezTo>
                      <a:pt x="173444" y="576196"/>
                      <a:pt x="159310" y="566352"/>
                      <a:pt x="148637" y="558187"/>
                    </a:cubicBezTo>
                    <a:cubicBezTo>
                      <a:pt x="136687" y="549053"/>
                      <a:pt x="112341" y="525271"/>
                      <a:pt x="102910" y="513520"/>
                    </a:cubicBezTo>
                    <a:cubicBezTo>
                      <a:pt x="75894" y="479871"/>
                      <a:pt x="56991" y="443142"/>
                      <a:pt x="46418" y="403775"/>
                    </a:cubicBezTo>
                    <a:cubicBezTo>
                      <a:pt x="32778" y="352985"/>
                      <a:pt x="33390" y="297323"/>
                      <a:pt x="48137" y="247280"/>
                    </a:cubicBezTo>
                    <a:cubicBezTo>
                      <a:pt x="68459" y="178321"/>
                      <a:pt x="113504" y="119460"/>
                      <a:pt x="175836" y="80416"/>
                    </a:cubicBezTo>
                    <a:cubicBezTo>
                      <a:pt x="186596" y="73676"/>
                      <a:pt x="210425" y="61735"/>
                      <a:pt x="222260" y="57153"/>
                    </a:cubicBezTo>
                    <a:cubicBezTo>
                      <a:pt x="257749" y="43412"/>
                      <a:pt x="293612" y="36459"/>
                      <a:pt x="329148" y="36432"/>
                    </a:cubicBezTo>
                    <a:cubicBezTo>
                      <a:pt x="376037" y="36395"/>
                      <a:pt x="417368" y="45674"/>
                      <a:pt x="459143" y="65617"/>
                    </a:cubicBezTo>
                    <a:cubicBezTo>
                      <a:pt x="537612" y="103072"/>
                      <a:pt x="595149" y="172963"/>
                      <a:pt x="616820" y="257160"/>
                    </a:cubicBezTo>
                    <a:cubicBezTo>
                      <a:pt x="622377" y="278784"/>
                      <a:pt x="624878" y="296646"/>
                      <a:pt x="625639" y="320226"/>
                    </a:cubicBezTo>
                    <a:cubicBezTo>
                      <a:pt x="627275" y="371659"/>
                      <a:pt x="614207" y="423667"/>
                      <a:pt x="587967" y="470127"/>
                    </a:cubicBezTo>
                    <a:cubicBezTo>
                      <a:pt x="554568" y="529251"/>
                      <a:pt x="501793" y="576693"/>
                      <a:pt x="440358" y="602798"/>
                    </a:cubicBezTo>
                    <a:cubicBezTo>
                      <a:pt x="425550" y="609091"/>
                      <a:pt x="405550" y="615890"/>
                      <a:pt x="404641" y="614943"/>
                    </a:cubicBezTo>
                    <a:cubicBezTo>
                      <a:pt x="404004" y="614267"/>
                      <a:pt x="403072" y="601546"/>
                      <a:pt x="401197" y="567592"/>
                    </a:cubicBezTo>
                    <a:cubicBezTo>
                      <a:pt x="399731" y="541205"/>
                      <a:pt x="399788" y="470793"/>
                      <a:pt x="401277" y="461117"/>
                    </a:cubicBezTo>
                    <a:cubicBezTo>
                      <a:pt x="405175" y="435700"/>
                      <a:pt x="414220" y="419574"/>
                      <a:pt x="457086" y="361589"/>
                    </a:cubicBezTo>
                    <a:cubicBezTo>
                      <a:pt x="480292" y="330206"/>
                      <a:pt x="491872" y="313663"/>
                      <a:pt x="500179" y="300029"/>
                    </a:cubicBezTo>
                    <a:cubicBezTo>
                      <a:pt x="512963" y="279077"/>
                      <a:pt x="522225" y="257950"/>
                      <a:pt x="525578" y="242135"/>
                    </a:cubicBezTo>
                    <a:cubicBezTo>
                      <a:pt x="527339" y="233815"/>
                      <a:pt x="527305" y="213534"/>
                      <a:pt x="525510" y="207550"/>
                    </a:cubicBezTo>
                    <a:cubicBezTo>
                      <a:pt x="515236" y="173201"/>
                      <a:pt x="471416" y="149334"/>
                      <a:pt x="399311" y="138816"/>
                    </a:cubicBezTo>
                    <a:cubicBezTo>
                      <a:pt x="374560" y="135205"/>
                      <a:pt x="360945" y="134354"/>
                      <a:pt x="327501" y="134325"/>
                    </a:cubicBezTo>
                    <a:cubicBezTo>
                      <a:pt x="286303" y="134288"/>
                      <a:pt x="264099" y="136194"/>
                      <a:pt x="232577" y="142471"/>
                    </a:cubicBezTo>
                    <a:cubicBezTo>
                      <a:pt x="168150" y="155299"/>
                      <a:pt x="131444" y="180072"/>
                      <a:pt x="126462" y="214089"/>
                    </a:cubicBezTo>
                    <a:cubicBezTo>
                      <a:pt x="122240" y="242918"/>
                      <a:pt x="135747" y="277465"/>
                      <a:pt x="170413" y="326507"/>
                    </a:cubicBezTo>
                    <a:cubicBezTo>
                      <a:pt x="175654" y="333916"/>
                      <a:pt x="187687" y="350470"/>
                      <a:pt x="197153" y="363280"/>
                    </a:cubicBezTo>
                    <a:cubicBezTo>
                      <a:pt x="241179" y="422867"/>
                      <a:pt x="249067" y="437944"/>
                      <a:pt x="254103" y="472168"/>
                    </a:cubicBezTo>
                    <a:cubicBezTo>
                      <a:pt x="255527" y="481844"/>
                      <a:pt x="255523" y="483118"/>
                      <a:pt x="253922" y="523861"/>
                    </a:cubicBezTo>
                    <a:cubicBezTo>
                      <a:pt x="253629" y="531349"/>
                      <a:pt x="253637" y="538453"/>
                      <a:pt x="253941" y="539649"/>
                    </a:cubicBezTo>
                    <a:cubicBezTo>
                      <a:pt x="254701" y="542659"/>
                      <a:pt x="259839" y="548106"/>
                      <a:pt x="263888" y="550204"/>
                    </a:cubicBezTo>
                    <a:cubicBezTo>
                      <a:pt x="273924" y="555402"/>
                      <a:pt x="287594" y="548749"/>
                      <a:pt x="289855" y="537574"/>
                    </a:cubicBezTo>
                    <a:cubicBezTo>
                      <a:pt x="291585" y="529015"/>
                      <a:pt x="292689" y="510803"/>
                      <a:pt x="292675" y="491012"/>
                    </a:cubicBezTo>
                    <a:cubicBezTo>
                      <a:pt x="292663" y="473048"/>
                      <a:pt x="292437" y="469688"/>
                      <a:pt x="290522" y="459065"/>
                    </a:cubicBezTo>
                    <a:cubicBezTo>
                      <a:pt x="283851" y="422021"/>
                      <a:pt x="273903" y="403324"/>
                      <a:pt x="227108" y="339893"/>
                    </a:cubicBezTo>
                    <a:cubicBezTo>
                      <a:pt x="181910" y="278615"/>
                      <a:pt x="169812" y="258270"/>
                      <a:pt x="164853" y="235195"/>
                    </a:cubicBezTo>
                    <a:cubicBezTo>
                      <a:pt x="160721" y="215967"/>
                      <a:pt x="166162" y="206777"/>
                      <a:pt x="188212" y="195742"/>
                    </a:cubicBezTo>
                    <a:cubicBezTo>
                      <a:pt x="218647" y="180511"/>
                      <a:pt x="260602" y="172755"/>
                      <a:pt x="317659" y="171808"/>
                    </a:cubicBezTo>
                    <a:cubicBezTo>
                      <a:pt x="353434" y="171215"/>
                      <a:pt x="376503" y="172789"/>
                      <a:pt x="405493" y="177803"/>
                    </a:cubicBezTo>
                    <a:cubicBezTo>
                      <a:pt x="441790" y="184081"/>
                      <a:pt x="473246" y="196469"/>
                      <a:pt x="483451" y="208506"/>
                    </a:cubicBezTo>
                    <a:cubicBezTo>
                      <a:pt x="488394" y="214339"/>
                      <a:pt x="489099" y="216871"/>
                      <a:pt x="488667" y="227212"/>
                    </a:cubicBezTo>
                    <a:cubicBezTo>
                      <a:pt x="488190" y="238629"/>
                      <a:pt x="485701" y="246837"/>
                      <a:pt x="478269" y="261528"/>
                    </a:cubicBezTo>
                    <a:cubicBezTo>
                      <a:pt x="469132" y="279585"/>
                      <a:pt x="457234" y="297560"/>
                      <a:pt x="430176" y="334153"/>
                    </a:cubicBezTo>
                    <a:cubicBezTo>
                      <a:pt x="372900" y="411624"/>
                      <a:pt x="365355" y="427062"/>
                      <a:pt x="362639" y="472462"/>
                    </a:cubicBezTo>
                    <a:cubicBezTo>
                      <a:pt x="361036" y="499154"/>
                      <a:pt x="361707" y="539908"/>
                      <a:pt x="364639" y="593393"/>
                    </a:cubicBezTo>
                    <a:cubicBezTo>
                      <a:pt x="366423" y="626040"/>
                      <a:pt x="367468" y="639989"/>
                      <a:pt x="368446" y="644308"/>
                    </a:cubicBezTo>
                    <a:cubicBezTo>
                      <a:pt x="369525" y="649033"/>
                      <a:pt x="374060" y="654502"/>
                      <a:pt x="378628" y="656554"/>
                    </a:cubicBezTo>
                    <a:cubicBezTo>
                      <a:pt x="383674" y="658832"/>
                      <a:pt x="389265" y="658438"/>
                      <a:pt x="403584" y="654818"/>
                    </a:cubicBezTo>
                    <a:cubicBezTo>
                      <a:pt x="478473" y="635850"/>
                      <a:pt x="543738" y="593337"/>
                      <a:pt x="591819" y="532161"/>
                    </a:cubicBezTo>
                    <a:cubicBezTo>
                      <a:pt x="626094" y="488565"/>
                      <a:pt x="649788" y="435869"/>
                      <a:pt x="659288" y="382135"/>
                    </a:cubicBezTo>
                    <a:cubicBezTo>
                      <a:pt x="662607" y="363337"/>
                      <a:pt x="663266" y="351947"/>
                      <a:pt x="662811" y="321241"/>
                    </a:cubicBezTo>
                    <a:cubicBezTo>
                      <a:pt x="662379" y="291527"/>
                      <a:pt x="662072" y="288358"/>
                      <a:pt x="657186" y="263529"/>
                    </a:cubicBezTo>
                    <a:cubicBezTo>
                      <a:pt x="646947" y="211429"/>
                      <a:pt x="622639" y="160814"/>
                      <a:pt x="587580" y="118589"/>
                    </a:cubicBezTo>
                    <a:cubicBezTo>
                      <a:pt x="577546" y="106504"/>
                      <a:pt x="552522" y="81923"/>
                      <a:pt x="540465" y="72315"/>
                    </a:cubicBezTo>
                    <a:cubicBezTo>
                      <a:pt x="490474" y="32478"/>
                      <a:pt x="433267" y="8578"/>
                      <a:pt x="369184" y="762"/>
                    </a:cubicBezTo>
                    <a:cubicBezTo>
                      <a:pt x="358548" y="-536"/>
                      <a:pt x="318557" y="-1531"/>
                      <a:pt x="308523" y="-748"/>
                    </a:cubicBezTo>
                    <a:close/>
                  </a:path>
                </a:pathLst>
              </a:custGeom>
              <a:solidFill>
                <a:srgbClr val="4D4E4C"/>
              </a:solidFill>
              <a:ln w="825" cap="flat">
                <a:noFill/>
                <a:prstDash val="solid"/>
                <a:miter/>
              </a:ln>
            </p:spPr>
            <p:txBody>
              <a:bodyPr rtlCol="0" anchor="ctr"/>
              <a:lstStyle/>
              <a:p>
                <a:endParaRPr lang="LID4096"/>
              </a:p>
            </p:txBody>
          </p:sp>
          <p:sp>
            <p:nvSpPr>
              <p:cNvPr id="1061" name="Free-form: Shape 1060">
                <a:extLst>
                  <a:ext uri="{FF2B5EF4-FFF2-40B4-BE49-F238E27FC236}">
                    <a16:creationId xmlns:a16="http://schemas.microsoft.com/office/drawing/2014/main" id="{B72828FC-F545-5B86-F91B-0A05F9342852}"/>
                  </a:ext>
                </a:extLst>
              </p:cNvPr>
              <p:cNvSpPr/>
              <p:nvPr/>
            </p:nvSpPr>
            <p:spPr>
              <a:xfrm>
                <a:off x="1555471" y="3270911"/>
                <a:ext cx="218216" cy="103134"/>
              </a:xfrm>
              <a:custGeom>
                <a:avLst/>
                <a:gdLst>
                  <a:gd name="connsiteX0" fmla="*/ 96060 w 218216"/>
                  <a:gd name="connsiteY0" fmla="*/ 1162 h 103134"/>
                  <a:gd name="connsiteX1" fmla="*/ 51049 w 218216"/>
                  <a:gd name="connsiteY1" fmla="*/ 6769 h 103134"/>
                  <a:gd name="connsiteX2" fmla="*/ -1129 w 218216"/>
                  <a:gd name="connsiteY2" fmla="*/ 60517 h 103134"/>
                  <a:gd name="connsiteX3" fmla="*/ 644 w 218216"/>
                  <a:gd name="connsiteY3" fmla="*/ 73000 h 103134"/>
                  <a:gd name="connsiteX4" fmla="*/ 70474 w 218216"/>
                  <a:gd name="connsiteY4" fmla="*/ 102923 h 103134"/>
                  <a:gd name="connsiteX5" fmla="*/ 81204 w 218216"/>
                  <a:gd name="connsiteY5" fmla="*/ 104141 h 103134"/>
                  <a:gd name="connsiteX6" fmla="*/ 111333 w 218216"/>
                  <a:gd name="connsiteY6" fmla="*/ 104200 h 103134"/>
                  <a:gd name="connsiteX7" fmla="*/ 168481 w 218216"/>
                  <a:gd name="connsiteY7" fmla="*/ 98939 h 103134"/>
                  <a:gd name="connsiteX8" fmla="*/ 215469 w 218216"/>
                  <a:gd name="connsiteY8" fmla="*/ 74996 h 103134"/>
                  <a:gd name="connsiteX9" fmla="*/ 215077 w 218216"/>
                  <a:gd name="connsiteY9" fmla="*/ 54977 h 103134"/>
                  <a:gd name="connsiteX10" fmla="*/ 122473 w 218216"/>
                  <a:gd name="connsiteY10" fmla="*/ 2210 h 103134"/>
                  <a:gd name="connsiteX11" fmla="*/ 96060 w 218216"/>
                  <a:gd name="connsiteY11" fmla="*/ 1162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16" h="103134">
                    <a:moveTo>
                      <a:pt x="96060" y="1162"/>
                    </a:moveTo>
                    <a:cubicBezTo>
                      <a:pt x="75894" y="1094"/>
                      <a:pt x="66902" y="2219"/>
                      <a:pt x="51049" y="6769"/>
                    </a:cubicBezTo>
                    <a:cubicBezTo>
                      <a:pt x="18602" y="16098"/>
                      <a:pt x="286" y="34966"/>
                      <a:pt x="-1129" y="60517"/>
                    </a:cubicBezTo>
                    <a:cubicBezTo>
                      <a:pt x="-1547" y="67985"/>
                      <a:pt x="-1427" y="68788"/>
                      <a:pt x="644" y="73000"/>
                    </a:cubicBezTo>
                    <a:cubicBezTo>
                      <a:pt x="7710" y="87335"/>
                      <a:pt x="34557" y="98838"/>
                      <a:pt x="70474" y="102923"/>
                    </a:cubicBezTo>
                    <a:cubicBezTo>
                      <a:pt x="74786" y="103413"/>
                      <a:pt x="79619" y="103955"/>
                      <a:pt x="81204" y="104141"/>
                    </a:cubicBezTo>
                    <a:cubicBezTo>
                      <a:pt x="82790" y="104318"/>
                      <a:pt x="96350" y="104344"/>
                      <a:pt x="111333" y="104200"/>
                    </a:cubicBezTo>
                    <a:cubicBezTo>
                      <a:pt x="139937" y="103921"/>
                      <a:pt x="150301" y="102965"/>
                      <a:pt x="168481" y="98939"/>
                    </a:cubicBezTo>
                    <a:cubicBezTo>
                      <a:pt x="192763" y="93560"/>
                      <a:pt x="210210" y="84671"/>
                      <a:pt x="215469" y="74996"/>
                    </a:cubicBezTo>
                    <a:cubicBezTo>
                      <a:pt x="217514" y="71249"/>
                      <a:pt x="217335" y="62352"/>
                      <a:pt x="215077" y="54977"/>
                    </a:cubicBezTo>
                    <a:cubicBezTo>
                      <a:pt x="207184" y="29198"/>
                      <a:pt x="170416" y="8240"/>
                      <a:pt x="122473" y="2210"/>
                    </a:cubicBezTo>
                    <a:cubicBezTo>
                      <a:pt x="118160" y="1669"/>
                      <a:pt x="106279" y="1195"/>
                      <a:pt x="96060" y="1162"/>
                    </a:cubicBezTo>
                    <a:close/>
                  </a:path>
                </a:pathLst>
              </a:custGeom>
              <a:solidFill>
                <a:srgbClr val="39989F"/>
              </a:solidFill>
              <a:ln w="825" cap="flat">
                <a:noFill/>
                <a:prstDash val="solid"/>
                <a:miter/>
              </a:ln>
            </p:spPr>
            <p:txBody>
              <a:bodyPr rtlCol="0" anchor="ctr"/>
              <a:lstStyle/>
              <a:p>
                <a:endParaRPr lang="LID4096"/>
              </a:p>
            </p:txBody>
          </p:sp>
        </p:grpSp>
        <p:sp>
          <p:nvSpPr>
            <p:cNvPr id="1062" name="Free-form: Shape 1061">
              <a:extLst>
                <a:ext uri="{FF2B5EF4-FFF2-40B4-BE49-F238E27FC236}">
                  <a16:creationId xmlns:a16="http://schemas.microsoft.com/office/drawing/2014/main" id="{90B37267-4255-13E5-6607-F919DC25E386}"/>
                </a:ext>
              </a:extLst>
            </p:cNvPr>
            <p:cNvSpPr/>
            <p:nvPr/>
          </p:nvSpPr>
          <p:spPr>
            <a:xfrm>
              <a:off x="1102591" y="2828150"/>
              <a:ext cx="388215" cy="860449"/>
            </a:xfrm>
            <a:custGeom>
              <a:avLst/>
              <a:gdLst>
                <a:gd name="connsiteX0" fmla="*/ 843 w 388215"/>
                <a:gd name="connsiteY0" fmla="*/ 381978 h 860449"/>
                <a:gd name="connsiteX1" fmla="*/ 843 w 388215"/>
                <a:gd name="connsiteY1" fmla="*/ 442579 h 860449"/>
                <a:gd name="connsiteX2" fmla="*/ 23744 w 388215"/>
                <a:gd name="connsiteY2" fmla="*/ 442579 h 860449"/>
                <a:gd name="connsiteX3" fmla="*/ 92445 w 388215"/>
                <a:gd name="connsiteY3" fmla="*/ 464219 h 860449"/>
                <a:gd name="connsiteX4" fmla="*/ 120799 w 388215"/>
                <a:gd name="connsiteY4" fmla="*/ 562692 h 860449"/>
                <a:gd name="connsiteX5" fmla="*/ 117526 w 388215"/>
                <a:gd name="connsiteY5" fmla="*/ 670902 h 860449"/>
                <a:gd name="connsiteX6" fmla="*/ 177504 w 388215"/>
                <a:gd name="connsiteY6" fmla="*/ 827804 h 860449"/>
                <a:gd name="connsiteX7" fmla="*/ 348711 w 388215"/>
                <a:gd name="connsiteY7" fmla="*/ 860269 h 860449"/>
                <a:gd name="connsiteX8" fmla="*/ 387967 w 388215"/>
                <a:gd name="connsiteY8" fmla="*/ 860269 h 860449"/>
                <a:gd name="connsiteX9" fmla="*/ 387967 w 388215"/>
                <a:gd name="connsiteY9" fmla="*/ 799672 h 860449"/>
                <a:gd name="connsiteX10" fmla="*/ 347619 w 388215"/>
                <a:gd name="connsiteY10" fmla="*/ 799672 h 860449"/>
                <a:gd name="connsiteX11" fmla="*/ 238571 w 388215"/>
                <a:gd name="connsiteY11" fmla="*/ 781275 h 860449"/>
                <a:gd name="connsiteX12" fmla="*/ 193859 w 388215"/>
                <a:gd name="connsiteY12" fmla="*/ 670902 h 860449"/>
                <a:gd name="connsiteX13" fmla="*/ 197132 w 388215"/>
                <a:gd name="connsiteY13" fmla="*/ 580005 h 860449"/>
                <a:gd name="connsiteX14" fmla="*/ 105530 w 388215"/>
                <a:gd name="connsiteY14" fmla="*/ 411198 h 860449"/>
                <a:gd name="connsiteX15" fmla="*/ 182955 w 388215"/>
                <a:gd name="connsiteY15" fmla="*/ 338697 h 860449"/>
                <a:gd name="connsiteX16" fmla="*/ 200405 w 388215"/>
                <a:gd name="connsiteY16" fmla="*/ 252128 h 860449"/>
                <a:gd name="connsiteX17" fmla="*/ 197132 w 388215"/>
                <a:gd name="connsiteY17" fmla="*/ 175298 h 860449"/>
                <a:gd name="connsiteX18" fmla="*/ 240752 w 388215"/>
                <a:gd name="connsiteY18" fmla="*/ 74663 h 860449"/>
                <a:gd name="connsiteX19" fmla="*/ 350892 w 388215"/>
                <a:gd name="connsiteY19" fmla="*/ 61678 h 860449"/>
                <a:gd name="connsiteX20" fmla="*/ 389059 w 388215"/>
                <a:gd name="connsiteY20" fmla="*/ 61678 h 860449"/>
                <a:gd name="connsiteX21" fmla="*/ 389059 w 388215"/>
                <a:gd name="connsiteY21" fmla="*/ -2 h 860449"/>
                <a:gd name="connsiteX22" fmla="*/ 355254 w 388215"/>
                <a:gd name="connsiteY22" fmla="*/ -2 h 860449"/>
                <a:gd name="connsiteX23" fmla="*/ 175323 w 388215"/>
                <a:gd name="connsiteY23" fmla="*/ 43282 h 860449"/>
                <a:gd name="connsiteX24" fmla="*/ 120799 w 388215"/>
                <a:gd name="connsiteY24" fmla="*/ 188284 h 860449"/>
                <a:gd name="connsiteX25" fmla="*/ 124069 w 388215"/>
                <a:gd name="connsiteY25" fmla="*/ 265113 h 860449"/>
                <a:gd name="connsiteX26" fmla="*/ 95718 w 388215"/>
                <a:gd name="connsiteY26" fmla="*/ 357090 h 860449"/>
                <a:gd name="connsiteX27" fmla="*/ 22655 w 388215"/>
                <a:gd name="connsiteY27" fmla="*/ 381978 h 86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215" h="860449">
                  <a:moveTo>
                    <a:pt x="843" y="381978"/>
                  </a:moveTo>
                  <a:lnTo>
                    <a:pt x="843" y="442579"/>
                  </a:lnTo>
                  <a:lnTo>
                    <a:pt x="23744" y="442579"/>
                  </a:lnTo>
                  <a:cubicBezTo>
                    <a:pt x="42282" y="442579"/>
                    <a:pt x="70637" y="441495"/>
                    <a:pt x="92445" y="464219"/>
                  </a:cubicBezTo>
                  <a:cubicBezTo>
                    <a:pt x="114254" y="484779"/>
                    <a:pt x="120799" y="516160"/>
                    <a:pt x="120799" y="562692"/>
                  </a:cubicBezTo>
                  <a:cubicBezTo>
                    <a:pt x="120799" y="596237"/>
                    <a:pt x="117526" y="628698"/>
                    <a:pt x="117526" y="670902"/>
                  </a:cubicBezTo>
                  <a:cubicBezTo>
                    <a:pt x="117526" y="709858"/>
                    <a:pt x="120799" y="784523"/>
                    <a:pt x="177504" y="827804"/>
                  </a:cubicBezTo>
                  <a:cubicBezTo>
                    <a:pt x="225486" y="863516"/>
                    <a:pt x="281099" y="860269"/>
                    <a:pt x="348711" y="860269"/>
                  </a:cubicBezTo>
                  <a:lnTo>
                    <a:pt x="387967" y="860269"/>
                  </a:lnTo>
                  <a:lnTo>
                    <a:pt x="387967" y="799672"/>
                  </a:lnTo>
                  <a:lnTo>
                    <a:pt x="347619" y="799672"/>
                  </a:lnTo>
                  <a:cubicBezTo>
                    <a:pt x="302911" y="799672"/>
                    <a:pt x="268014" y="801836"/>
                    <a:pt x="238571" y="781275"/>
                  </a:cubicBezTo>
                  <a:cubicBezTo>
                    <a:pt x="199313" y="755304"/>
                    <a:pt x="193859" y="707691"/>
                    <a:pt x="193859" y="670902"/>
                  </a:cubicBezTo>
                  <a:cubicBezTo>
                    <a:pt x="193859" y="641685"/>
                    <a:pt x="197132" y="613549"/>
                    <a:pt x="197132" y="580005"/>
                  </a:cubicBezTo>
                  <a:cubicBezTo>
                    <a:pt x="197132" y="466383"/>
                    <a:pt x="146969" y="425263"/>
                    <a:pt x="105530" y="411198"/>
                  </a:cubicBezTo>
                  <a:cubicBezTo>
                    <a:pt x="139335" y="397130"/>
                    <a:pt x="166597" y="371158"/>
                    <a:pt x="182955" y="338697"/>
                  </a:cubicBezTo>
                  <a:cubicBezTo>
                    <a:pt x="197132" y="309479"/>
                    <a:pt x="200405" y="277016"/>
                    <a:pt x="200405" y="252128"/>
                  </a:cubicBezTo>
                  <a:cubicBezTo>
                    <a:pt x="200405" y="225075"/>
                    <a:pt x="197132" y="201269"/>
                    <a:pt x="197132" y="175298"/>
                  </a:cubicBezTo>
                  <a:cubicBezTo>
                    <a:pt x="197132" y="153656"/>
                    <a:pt x="199313" y="100633"/>
                    <a:pt x="240752" y="74663"/>
                  </a:cubicBezTo>
                  <a:cubicBezTo>
                    <a:pt x="270195" y="56267"/>
                    <a:pt x="302911" y="61678"/>
                    <a:pt x="350892" y="61678"/>
                  </a:cubicBezTo>
                  <a:lnTo>
                    <a:pt x="389059" y="61678"/>
                  </a:lnTo>
                  <a:lnTo>
                    <a:pt x="389059" y="-2"/>
                  </a:lnTo>
                  <a:lnTo>
                    <a:pt x="355254" y="-2"/>
                  </a:lnTo>
                  <a:cubicBezTo>
                    <a:pt x="297457" y="-2"/>
                    <a:pt x="227667" y="-4330"/>
                    <a:pt x="175323" y="43282"/>
                  </a:cubicBezTo>
                  <a:cubicBezTo>
                    <a:pt x="127342" y="86566"/>
                    <a:pt x="120799" y="147164"/>
                    <a:pt x="120799" y="188284"/>
                  </a:cubicBezTo>
                  <a:cubicBezTo>
                    <a:pt x="120799" y="214254"/>
                    <a:pt x="124069" y="239142"/>
                    <a:pt x="124069" y="265113"/>
                  </a:cubicBezTo>
                  <a:cubicBezTo>
                    <a:pt x="124069" y="292166"/>
                    <a:pt x="120799" y="330039"/>
                    <a:pt x="95718" y="357090"/>
                  </a:cubicBezTo>
                  <a:cubicBezTo>
                    <a:pt x="71725" y="381978"/>
                    <a:pt x="42282" y="381978"/>
                    <a:pt x="22655" y="381978"/>
                  </a:cubicBezTo>
                  <a:close/>
                </a:path>
              </a:pathLst>
            </a:custGeom>
            <a:solidFill>
              <a:srgbClr val="916F6F"/>
            </a:solidFill>
            <a:ln w="5675" cap="flat">
              <a:noFill/>
              <a:prstDash val="solid"/>
              <a:miter/>
            </a:ln>
          </p:spPr>
          <p:txBody>
            <a:bodyPr rtlCol="0" anchor="ctr"/>
            <a:lstStyle/>
            <a:p>
              <a:endParaRPr lang="LID4096"/>
            </a:p>
          </p:txBody>
        </p:sp>
        <p:sp>
          <p:nvSpPr>
            <p:cNvPr id="1063" name="Free-form: Shape 1062">
              <a:extLst>
                <a:ext uri="{FF2B5EF4-FFF2-40B4-BE49-F238E27FC236}">
                  <a16:creationId xmlns:a16="http://schemas.microsoft.com/office/drawing/2014/main" id="{94B5778C-F852-6B6C-091E-D7C45AF75F10}"/>
                </a:ext>
              </a:extLst>
            </p:cNvPr>
            <p:cNvSpPr/>
            <p:nvPr/>
          </p:nvSpPr>
          <p:spPr>
            <a:xfrm>
              <a:off x="1852849" y="2828150"/>
              <a:ext cx="387123" cy="860449"/>
            </a:xfrm>
            <a:custGeom>
              <a:avLst/>
              <a:gdLst>
                <a:gd name="connsiteX0" fmla="*/ 387777 w 387123"/>
                <a:gd name="connsiteY0" fmla="*/ 381978 h 860449"/>
                <a:gd name="connsiteX1" fmla="*/ 367057 w 387123"/>
                <a:gd name="connsiteY1" fmla="*/ 381978 h 860449"/>
                <a:gd name="connsiteX2" fmla="*/ 293994 w 387123"/>
                <a:gd name="connsiteY2" fmla="*/ 357090 h 860449"/>
                <a:gd name="connsiteX3" fmla="*/ 265643 w 387123"/>
                <a:gd name="connsiteY3" fmla="*/ 265113 h 860449"/>
                <a:gd name="connsiteX4" fmla="*/ 267824 w 387123"/>
                <a:gd name="connsiteY4" fmla="*/ 188284 h 860449"/>
                <a:gd name="connsiteX5" fmla="*/ 214389 w 387123"/>
                <a:gd name="connsiteY5" fmla="*/ 43282 h 860449"/>
                <a:gd name="connsiteX6" fmla="*/ 33369 w 387123"/>
                <a:gd name="connsiteY6" fmla="*/ -2 h 860449"/>
                <a:gd name="connsiteX7" fmla="*/ 653 w 387123"/>
                <a:gd name="connsiteY7" fmla="*/ -2 h 860449"/>
                <a:gd name="connsiteX8" fmla="*/ 653 w 387123"/>
                <a:gd name="connsiteY8" fmla="*/ 61678 h 860449"/>
                <a:gd name="connsiteX9" fmla="*/ 37731 w 387123"/>
                <a:gd name="connsiteY9" fmla="*/ 61678 h 860449"/>
                <a:gd name="connsiteX10" fmla="*/ 147868 w 387123"/>
                <a:gd name="connsiteY10" fmla="*/ 74663 h 860449"/>
                <a:gd name="connsiteX11" fmla="*/ 192580 w 387123"/>
                <a:gd name="connsiteY11" fmla="*/ 175298 h 860449"/>
                <a:gd name="connsiteX12" fmla="*/ 189307 w 387123"/>
                <a:gd name="connsiteY12" fmla="*/ 252128 h 860449"/>
                <a:gd name="connsiteX13" fmla="*/ 205665 w 387123"/>
                <a:gd name="connsiteY13" fmla="*/ 338697 h 860449"/>
                <a:gd name="connsiteX14" fmla="*/ 284182 w 387123"/>
                <a:gd name="connsiteY14" fmla="*/ 411198 h 860449"/>
                <a:gd name="connsiteX15" fmla="*/ 191488 w 387123"/>
                <a:gd name="connsiteY15" fmla="*/ 580005 h 860449"/>
                <a:gd name="connsiteX16" fmla="*/ 194761 w 387123"/>
                <a:gd name="connsiteY16" fmla="*/ 670902 h 860449"/>
                <a:gd name="connsiteX17" fmla="*/ 150049 w 387123"/>
                <a:gd name="connsiteY17" fmla="*/ 781275 h 860449"/>
                <a:gd name="connsiteX18" fmla="*/ 42093 w 387123"/>
                <a:gd name="connsiteY18" fmla="*/ 799672 h 860449"/>
                <a:gd name="connsiteX19" fmla="*/ 1742 w 387123"/>
                <a:gd name="connsiteY19" fmla="*/ 799672 h 860449"/>
                <a:gd name="connsiteX20" fmla="*/ 1742 w 387123"/>
                <a:gd name="connsiteY20" fmla="*/ 860269 h 860449"/>
                <a:gd name="connsiteX21" fmla="*/ 41001 w 387123"/>
                <a:gd name="connsiteY21" fmla="*/ 860269 h 860449"/>
                <a:gd name="connsiteX22" fmla="*/ 211119 w 387123"/>
                <a:gd name="connsiteY22" fmla="*/ 827804 h 860449"/>
                <a:gd name="connsiteX23" fmla="*/ 272186 w 387123"/>
                <a:gd name="connsiteY23" fmla="*/ 670902 h 860449"/>
                <a:gd name="connsiteX24" fmla="*/ 267824 w 387123"/>
                <a:gd name="connsiteY24" fmla="*/ 562692 h 860449"/>
                <a:gd name="connsiteX25" fmla="*/ 296175 w 387123"/>
                <a:gd name="connsiteY25" fmla="*/ 464219 h 860449"/>
                <a:gd name="connsiteX26" fmla="*/ 365968 w 387123"/>
                <a:gd name="connsiteY26" fmla="*/ 442579 h 860449"/>
                <a:gd name="connsiteX27" fmla="*/ 387777 w 387123"/>
                <a:gd name="connsiteY27" fmla="*/ 442579 h 86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123" h="860449">
                  <a:moveTo>
                    <a:pt x="387777" y="381978"/>
                  </a:moveTo>
                  <a:lnTo>
                    <a:pt x="367057" y="381978"/>
                  </a:lnTo>
                  <a:cubicBezTo>
                    <a:pt x="347429" y="381978"/>
                    <a:pt x="316894" y="381978"/>
                    <a:pt x="293994" y="357090"/>
                  </a:cubicBezTo>
                  <a:cubicBezTo>
                    <a:pt x="267824" y="330039"/>
                    <a:pt x="265643" y="292166"/>
                    <a:pt x="265643" y="265113"/>
                  </a:cubicBezTo>
                  <a:cubicBezTo>
                    <a:pt x="265643" y="239142"/>
                    <a:pt x="267824" y="214254"/>
                    <a:pt x="267824" y="188284"/>
                  </a:cubicBezTo>
                  <a:cubicBezTo>
                    <a:pt x="267824" y="147164"/>
                    <a:pt x="262370" y="86566"/>
                    <a:pt x="214389" y="43282"/>
                  </a:cubicBezTo>
                  <a:cubicBezTo>
                    <a:pt x="162045" y="-4330"/>
                    <a:pt x="92255" y="-2"/>
                    <a:pt x="33369" y="-2"/>
                  </a:cubicBezTo>
                  <a:lnTo>
                    <a:pt x="653" y="-2"/>
                  </a:lnTo>
                  <a:lnTo>
                    <a:pt x="653" y="61678"/>
                  </a:lnTo>
                  <a:lnTo>
                    <a:pt x="37731" y="61678"/>
                  </a:lnTo>
                  <a:cubicBezTo>
                    <a:pt x="85713" y="61678"/>
                    <a:pt x="119517" y="56267"/>
                    <a:pt x="147868" y="74663"/>
                  </a:cubicBezTo>
                  <a:cubicBezTo>
                    <a:pt x="190399" y="100633"/>
                    <a:pt x="192580" y="153656"/>
                    <a:pt x="192580" y="175298"/>
                  </a:cubicBezTo>
                  <a:cubicBezTo>
                    <a:pt x="192580" y="201269"/>
                    <a:pt x="189307" y="225075"/>
                    <a:pt x="189307" y="252128"/>
                  </a:cubicBezTo>
                  <a:cubicBezTo>
                    <a:pt x="189307" y="277016"/>
                    <a:pt x="191488" y="309479"/>
                    <a:pt x="205665" y="338697"/>
                  </a:cubicBezTo>
                  <a:cubicBezTo>
                    <a:pt x="222023" y="371158"/>
                    <a:pt x="250374" y="397130"/>
                    <a:pt x="284182" y="411198"/>
                  </a:cubicBezTo>
                  <a:cubicBezTo>
                    <a:pt x="242743" y="425263"/>
                    <a:pt x="191488" y="466383"/>
                    <a:pt x="191488" y="580005"/>
                  </a:cubicBezTo>
                  <a:cubicBezTo>
                    <a:pt x="191488" y="613549"/>
                    <a:pt x="194761" y="641685"/>
                    <a:pt x="194761" y="670902"/>
                  </a:cubicBezTo>
                  <a:cubicBezTo>
                    <a:pt x="194761" y="707694"/>
                    <a:pt x="189307" y="755304"/>
                    <a:pt x="150049" y="781275"/>
                  </a:cubicBezTo>
                  <a:cubicBezTo>
                    <a:pt x="120606" y="801836"/>
                    <a:pt x="86801" y="799672"/>
                    <a:pt x="42093" y="799672"/>
                  </a:cubicBezTo>
                  <a:lnTo>
                    <a:pt x="1742" y="799672"/>
                  </a:lnTo>
                  <a:lnTo>
                    <a:pt x="1742" y="860269"/>
                  </a:lnTo>
                  <a:lnTo>
                    <a:pt x="41001" y="860269"/>
                  </a:lnTo>
                  <a:cubicBezTo>
                    <a:pt x="108613" y="860269"/>
                    <a:pt x="164226" y="863516"/>
                    <a:pt x="211119" y="827804"/>
                  </a:cubicBezTo>
                  <a:cubicBezTo>
                    <a:pt x="268913" y="784523"/>
                    <a:pt x="272186" y="709858"/>
                    <a:pt x="272186" y="670902"/>
                  </a:cubicBezTo>
                  <a:cubicBezTo>
                    <a:pt x="272186" y="628698"/>
                    <a:pt x="267824" y="596237"/>
                    <a:pt x="267824" y="562692"/>
                  </a:cubicBezTo>
                  <a:cubicBezTo>
                    <a:pt x="267824" y="516160"/>
                    <a:pt x="275455" y="484779"/>
                    <a:pt x="296175" y="464219"/>
                  </a:cubicBezTo>
                  <a:cubicBezTo>
                    <a:pt x="319075" y="441495"/>
                    <a:pt x="347429" y="442579"/>
                    <a:pt x="365968" y="442579"/>
                  </a:cubicBezTo>
                  <a:lnTo>
                    <a:pt x="387777" y="442579"/>
                  </a:lnTo>
                  <a:close/>
                </a:path>
              </a:pathLst>
            </a:custGeom>
            <a:solidFill>
              <a:srgbClr val="916F6F"/>
            </a:solidFill>
            <a:ln w="5675" cap="flat">
              <a:noFill/>
              <a:prstDash val="solid"/>
              <a:miter/>
            </a:ln>
          </p:spPr>
          <p:txBody>
            <a:bodyPr rtlCol="0" anchor="ctr"/>
            <a:lstStyle/>
            <a:p>
              <a:endParaRPr lang="LID4096"/>
            </a:p>
          </p:txBody>
        </p:sp>
      </p:grpSp>
      <p:sp>
        <p:nvSpPr>
          <p:cNvPr id="19" name="Rectangle: Rounded Corners 18">
            <a:extLst>
              <a:ext uri="{FF2B5EF4-FFF2-40B4-BE49-F238E27FC236}">
                <a16:creationId xmlns:a16="http://schemas.microsoft.com/office/drawing/2014/main" id="{CE15EC60-A5E6-077A-4271-5A8F733C6CE8}"/>
              </a:ext>
            </a:extLst>
          </p:cNvPr>
          <p:cNvSpPr/>
          <p:nvPr/>
        </p:nvSpPr>
        <p:spPr>
          <a:xfrm>
            <a:off x="6689080" y="2655912"/>
            <a:ext cx="2175714" cy="2209800"/>
          </a:xfrm>
          <a:prstGeom prst="roundRect">
            <a:avLst>
              <a:gd name="adj" fmla="val 4455"/>
            </a:avLst>
          </a:prstGeom>
          <a:solidFill>
            <a:schemeClr val="bg1">
              <a:lumMod val="9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10">
            <a:extLst>
              <a:ext uri="{FF2B5EF4-FFF2-40B4-BE49-F238E27FC236}">
                <a16:creationId xmlns:a16="http://schemas.microsoft.com/office/drawing/2014/main" id="{E0B7162B-6418-E073-50F3-79D70CF6D591}"/>
              </a:ext>
            </a:extLst>
          </p:cNvPr>
          <p:cNvSpPr/>
          <p:nvPr/>
        </p:nvSpPr>
        <p:spPr>
          <a:xfrm>
            <a:off x="7238008" y="2492802"/>
            <a:ext cx="1126437" cy="292608"/>
          </a:xfrm>
          <a:prstGeom prst="roundRect">
            <a:avLst>
              <a:gd name="adj" fmla="val 1346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t>ARC</a:t>
            </a:r>
          </a:p>
        </p:txBody>
      </p:sp>
      <p:grpSp>
        <p:nvGrpSpPr>
          <p:cNvPr id="148" name="Group 147">
            <a:extLst>
              <a:ext uri="{FF2B5EF4-FFF2-40B4-BE49-F238E27FC236}">
                <a16:creationId xmlns:a16="http://schemas.microsoft.com/office/drawing/2014/main" id="{460058DC-13BD-8013-9202-AD632C716179}"/>
              </a:ext>
            </a:extLst>
          </p:cNvPr>
          <p:cNvGrpSpPr/>
          <p:nvPr/>
        </p:nvGrpSpPr>
        <p:grpSpPr>
          <a:xfrm>
            <a:off x="2785703" y="4007356"/>
            <a:ext cx="488437" cy="520549"/>
            <a:chOff x="2944321" y="3936301"/>
            <a:chExt cx="488437" cy="520549"/>
          </a:xfrm>
        </p:grpSpPr>
        <p:sp>
          <p:nvSpPr>
            <p:cNvPr id="147" name="Rectangle 146">
              <a:extLst>
                <a:ext uri="{FF2B5EF4-FFF2-40B4-BE49-F238E27FC236}">
                  <a16:creationId xmlns:a16="http://schemas.microsoft.com/office/drawing/2014/main" id="{D4F04576-F7C1-9389-A7F8-ABA07BDCDDEE}"/>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33" name="Group 132">
              <a:extLst>
                <a:ext uri="{FF2B5EF4-FFF2-40B4-BE49-F238E27FC236}">
                  <a16:creationId xmlns:a16="http://schemas.microsoft.com/office/drawing/2014/main" id="{F1BAE9FB-6D5A-9B8A-9CF6-DFF197D8FA93}"/>
                </a:ext>
              </a:extLst>
            </p:cNvPr>
            <p:cNvGrpSpPr/>
            <p:nvPr/>
          </p:nvGrpSpPr>
          <p:grpSpPr>
            <a:xfrm>
              <a:off x="2951925" y="3936301"/>
              <a:ext cx="477247" cy="509397"/>
              <a:chOff x="4499974" y="3533394"/>
              <a:chExt cx="815294" cy="870216"/>
            </a:xfrm>
          </p:grpSpPr>
          <p:grpSp>
            <p:nvGrpSpPr>
              <p:cNvPr id="134" name="Group 133">
                <a:extLst>
                  <a:ext uri="{FF2B5EF4-FFF2-40B4-BE49-F238E27FC236}">
                    <a16:creationId xmlns:a16="http://schemas.microsoft.com/office/drawing/2014/main" id="{F1849BE6-66A0-14D6-6504-62F5BA98DE26}"/>
                  </a:ext>
                </a:extLst>
              </p:cNvPr>
              <p:cNvGrpSpPr/>
              <p:nvPr/>
            </p:nvGrpSpPr>
            <p:grpSpPr>
              <a:xfrm>
                <a:off x="4499974" y="3687616"/>
                <a:ext cx="815294" cy="715994"/>
                <a:chOff x="7117855" y="520675"/>
                <a:chExt cx="1212704" cy="1018759"/>
              </a:xfrm>
            </p:grpSpPr>
            <p:sp>
              <p:nvSpPr>
                <p:cNvPr id="138" name="Rectangle 137">
                  <a:extLst>
                    <a:ext uri="{FF2B5EF4-FFF2-40B4-BE49-F238E27FC236}">
                      <a16:creationId xmlns:a16="http://schemas.microsoft.com/office/drawing/2014/main" id="{B719C2DD-DEE9-D834-E5FF-7AE73D7FCFB7}"/>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D250069-E386-1F56-AED5-5A417ED3DF77}"/>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E31BF61-9D7C-1C53-C0C9-F7F6B205080B}"/>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F3D69901-8C7E-7C33-E26C-D9A01A7BC10B}"/>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15D2854C-5138-F63F-F292-6AAFD462CAD2}"/>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F5EA7C1A-15F9-3482-444E-0C60CF47206E}"/>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F0F69CCD-C52C-FB3A-049B-677E16A310B6}"/>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284F3D82-DB92-737A-1D40-61CEF62D6538}"/>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7D5CE4AB-6C6F-6D82-6F78-C828D0926845}"/>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5" name="Rectangle 134">
                <a:extLst>
                  <a:ext uri="{FF2B5EF4-FFF2-40B4-BE49-F238E27FC236}">
                    <a16:creationId xmlns:a16="http://schemas.microsoft.com/office/drawing/2014/main" id="{0B97AEC1-91F6-927A-AFEE-6DE32D9F31AE}"/>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48788991-D5B5-8AD1-C7A7-8EAF2B3F83D3}"/>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AEB9C310-6866-4150-4F4E-30074FE4C149}"/>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9" name="Group 148">
            <a:extLst>
              <a:ext uri="{FF2B5EF4-FFF2-40B4-BE49-F238E27FC236}">
                <a16:creationId xmlns:a16="http://schemas.microsoft.com/office/drawing/2014/main" id="{3AF4BB46-C1DF-1B83-CFE8-DC6F34DF2157}"/>
              </a:ext>
            </a:extLst>
          </p:cNvPr>
          <p:cNvGrpSpPr/>
          <p:nvPr/>
        </p:nvGrpSpPr>
        <p:grpSpPr>
          <a:xfrm>
            <a:off x="2581157" y="4116979"/>
            <a:ext cx="488437" cy="520549"/>
            <a:chOff x="2944321" y="3936301"/>
            <a:chExt cx="488437" cy="520549"/>
          </a:xfrm>
        </p:grpSpPr>
        <p:sp>
          <p:nvSpPr>
            <p:cNvPr id="150" name="Rectangle 149">
              <a:extLst>
                <a:ext uri="{FF2B5EF4-FFF2-40B4-BE49-F238E27FC236}">
                  <a16:creationId xmlns:a16="http://schemas.microsoft.com/office/drawing/2014/main" id="{5B5FD068-3759-A677-D3E7-14E483B4ECBE}"/>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51" name="Group 150">
              <a:extLst>
                <a:ext uri="{FF2B5EF4-FFF2-40B4-BE49-F238E27FC236}">
                  <a16:creationId xmlns:a16="http://schemas.microsoft.com/office/drawing/2014/main" id="{6FE9E4ED-FAFD-712E-D3DD-D7D7731F0100}"/>
                </a:ext>
              </a:extLst>
            </p:cNvPr>
            <p:cNvGrpSpPr/>
            <p:nvPr/>
          </p:nvGrpSpPr>
          <p:grpSpPr>
            <a:xfrm>
              <a:off x="2951925" y="3936301"/>
              <a:ext cx="477247" cy="509397"/>
              <a:chOff x="4499974" y="3533394"/>
              <a:chExt cx="815294" cy="870216"/>
            </a:xfrm>
          </p:grpSpPr>
          <p:grpSp>
            <p:nvGrpSpPr>
              <p:cNvPr id="152" name="Group 151">
                <a:extLst>
                  <a:ext uri="{FF2B5EF4-FFF2-40B4-BE49-F238E27FC236}">
                    <a16:creationId xmlns:a16="http://schemas.microsoft.com/office/drawing/2014/main" id="{4D59B20B-5F3C-5E89-41AC-734644C9B3B2}"/>
                  </a:ext>
                </a:extLst>
              </p:cNvPr>
              <p:cNvGrpSpPr/>
              <p:nvPr/>
            </p:nvGrpSpPr>
            <p:grpSpPr>
              <a:xfrm>
                <a:off x="4499974" y="3687616"/>
                <a:ext cx="815294" cy="715994"/>
                <a:chOff x="7117855" y="520675"/>
                <a:chExt cx="1212704" cy="1018759"/>
              </a:xfrm>
            </p:grpSpPr>
            <p:sp>
              <p:nvSpPr>
                <p:cNvPr id="156" name="Rectangle 155">
                  <a:extLst>
                    <a:ext uri="{FF2B5EF4-FFF2-40B4-BE49-F238E27FC236}">
                      <a16:creationId xmlns:a16="http://schemas.microsoft.com/office/drawing/2014/main" id="{375490CB-E353-F9A8-11F2-8C440DD8A3A7}"/>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10E7DD9F-3A54-2E17-FC20-958F8A79749E}"/>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a:extLst>
                    <a:ext uri="{FF2B5EF4-FFF2-40B4-BE49-F238E27FC236}">
                      <a16:creationId xmlns:a16="http://schemas.microsoft.com/office/drawing/2014/main" id="{6CFFA3F3-DAAA-019E-56D2-1A43FAA70762}"/>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DA8C38D4-5A79-9B9A-3B8C-C8D74A424AEF}"/>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4257FA98-17CC-6BB3-A41D-BC1EE353747B}"/>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a:extLst>
                    <a:ext uri="{FF2B5EF4-FFF2-40B4-BE49-F238E27FC236}">
                      <a16:creationId xmlns:a16="http://schemas.microsoft.com/office/drawing/2014/main" id="{46790899-0058-1A8D-B27C-A45206FD8F0B}"/>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5CC41E1E-6D43-2CA8-B027-D3E5D02284A9}"/>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a:extLst>
                    <a:ext uri="{FF2B5EF4-FFF2-40B4-BE49-F238E27FC236}">
                      <a16:creationId xmlns:a16="http://schemas.microsoft.com/office/drawing/2014/main" id="{5DD8F87F-95B4-44DD-C37B-495F9AB271A7}"/>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EBC1ED7B-2544-EDCC-D201-AF45DA974AB1}"/>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3" name="Rectangle 152">
                <a:extLst>
                  <a:ext uri="{FF2B5EF4-FFF2-40B4-BE49-F238E27FC236}">
                    <a16:creationId xmlns:a16="http://schemas.microsoft.com/office/drawing/2014/main" id="{C936C42B-0030-EAED-0072-B65F2577C7DE}"/>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9521C1EB-47B0-5DDA-11B3-A5AC68AF2628}"/>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a:extLst>
                  <a:ext uri="{FF2B5EF4-FFF2-40B4-BE49-F238E27FC236}">
                    <a16:creationId xmlns:a16="http://schemas.microsoft.com/office/drawing/2014/main" id="{B0A38E13-BD58-F794-E410-0C88CC35FE79}"/>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1" name="Rectangle 180">
            <a:extLst>
              <a:ext uri="{FF2B5EF4-FFF2-40B4-BE49-F238E27FC236}">
                <a16:creationId xmlns:a16="http://schemas.microsoft.com/office/drawing/2014/main" id="{164B3B63-A83A-5B06-56BD-CB5E49CC8D35}"/>
              </a:ext>
            </a:extLst>
          </p:cNvPr>
          <p:cNvSpPr/>
          <p:nvPr/>
        </p:nvSpPr>
        <p:spPr>
          <a:xfrm>
            <a:off x="2440457" y="2536814"/>
            <a:ext cx="957757" cy="21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Dataset</a:t>
            </a:r>
            <a:endParaRPr lang="en-US"/>
          </a:p>
        </p:txBody>
      </p:sp>
      <p:cxnSp>
        <p:nvCxnSpPr>
          <p:cNvPr id="182" name="Straight Connector 181">
            <a:extLst>
              <a:ext uri="{FF2B5EF4-FFF2-40B4-BE49-F238E27FC236}">
                <a16:creationId xmlns:a16="http://schemas.microsoft.com/office/drawing/2014/main" id="{6CDA6823-F2E9-C9DE-CF90-5CC04B2B5B89}"/>
              </a:ext>
            </a:extLst>
          </p:cNvPr>
          <p:cNvCxnSpPr>
            <a:cxnSpLocks/>
            <a:stCxn id="181" idx="1"/>
          </p:cNvCxnSpPr>
          <p:nvPr/>
        </p:nvCxnSpPr>
        <p:spPr>
          <a:xfrm flipH="1">
            <a:off x="2168867" y="2644434"/>
            <a:ext cx="2715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B96B4F3-41C4-FBF5-AF30-031EB4CE12F0}"/>
              </a:ext>
            </a:extLst>
          </p:cNvPr>
          <p:cNvCxnSpPr>
            <a:cxnSpLocks/>
          </p:cNvCxnSpPr>
          <p:nvPr/>
        </p:nvCxnSpPr>
        <p:spPr>
          <a:xfrm flipH="1">
            <a:off x="2031971" y="2639665"/>
            <a:ext cx="137495" cy="306228"/>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Download Schema.org Logo in SVG Vector or PNG File Format - Logo.wine">
            <a:extLst>
              <a:ext uri="{FF2B5EF4-FFF2-40B4-BE49-F238E27FC236}">
                <a16:creationId xmlns:a16="http://schemas.microsoft.com/office/drawing/2014/main" id="{1F046B11-D294-3FDA-FCF9-436899527C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62" t="32567" r="10056" b="36096"/>
          <a:stretch/>
        </p:blipFill>
        <p:spPr bwMode="auto">
          <a:xfrm>
            <a:off x="2563777" y="2289364"/>
            <a:ext cx="850900" cy="222249"/>
          </a:xfrm>
          <a:prstGeom prst="rect">
            <a:avLst/>
          </a:prstGeom>
          <a:noFill/>
          <a:extLst>
            <a:ext uri="{909E8E84-426E-40DD-AFC4-6F175D3DCCD1}">
              <a14:hiddenFill xmlns:a14="http://schemas.microsoft.com/office/drawing/2010/main">
                <a:solidFill>
                  <a:srgbClr val="FFFFFF"/>
                </a:solidFill>
              </a14:hiddenFill>
            </a:ext>
          </a:extLst>
        </p:spPr>
      </p:pic>
      <p:sp>
        <p:nvSpPr>
          <p:cNvPr id="190" name="Rectangle: Rounded Corners 189">
            <a:extLst>
              <a:ext uri="{FF2B5EF4-FFF2-40B4-BE49-F238E27FC236}">
                <a16:creationId xmlns:a16="http://schemas.microsoft.com/office/drawing/2014/main" id="{209271B4-6A77-A280-43C0-1B3238FEDF8F}"/>
              </a:ext>
            </a:extLst>
          </p:cNvPr>
          <p:cNvSpPr/>
          <p:nvPr/>
        </p:nvSpPr>
        <p:spPr>
          <a:xfrm>
            <a:off x="855093" y="1837507"/>
            <a:ext cx="3844465" cy="2992609"/>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cxnSp>
        <p:nvCxnSpPr>
          <p:cNvPr id="191" name="Straight Connector 190">
            <a:extLst>
              <a:ext uri="{FF2B5EF4-FFF2-40B4-BE49-F238E27FC236}">
                <a16:creationId xmlns:a16="http://schemas.microsoft.com/office/drawing/2014/main" id="{B9F88B9B-C9CA-4C4A-F126-25D94381C104}"/>
              </a:ext>
            </a:extLst>
          </p:cNvPr>
          <p:cNvCxnSpPr>
            <a:cxnSpLocks/>
            <a:endCxn id="135" idx="1"/>
          </p:cNvCxnSpPr>
          <p:nvPr/>
        </p:nvCxnSpPr>
        <p:spPr>
          <a:xfrm>
            <a:off x="2220567" y="3708906"/>
            <a:ext cx="576626" cy="331607"/>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descr="Close Zipper minimal logo. Zip iicon for your design 6473466 Vector Art at  Vecteezy">
            <a:extLst>
              <a:ext uri="{FF2B5EF4-FFF2-40B4-BE49-F238E27FC236}">
                <a16:creationId xmlns:a16="http://schemas.microsoft.com/office/drawing/2014/main" id="{D7BBC6F0-D798-ACE5-82BB-B61D4D37D78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337" r="39321"/>
          <a:stretch/>
        </p:blipFill>
        <p:spPr bwMode="auto">
          <a:xfrm>
            <a:off x="3762043" y="1839220"/>
            <a:ext cx="574596" cy="3830627"/>
          </a:xfrm>
          <a:prstGeom prst="rect">
            <a:avLst/>
          </a:prstGeom>
          <a:noFill/>
          <a:extLst>
            <a:ext uri="{909E8E84-426E-40DD-AFC4-6F175D3DCCD1}">
              <a14:hiddenFill xmlns:a14="http://schemas.microsoft.com/office/drawing/2010/main">
                <a:solidFill>
                  <a:srgbClr val="FFFFFF"/>
                </a:solidFill>
              </a14:hiddenFill>
            </a:ext>
          </a:extLst>
        </p:spPr>
      </p:pic>
      <p:cxnSp>
        <p:nvCxnSpPr>
          <p:cNvPr id="1029" name="Straight Arrow Connector 1028">
            <a:extLst>
              <a:ext uri="{FF2B5EF4-FFF2-40B4-BE49-F238E27FC236}">
                <a16:creationId xmlns:a16="http://schemas.microsoft.com/office/drawing/2014/main" id="{FC2D74DC-AA67-16F2-D9B8-882DADB5C96F}"/>
              </a:ext>
            </a:extLst>
          </p:cNvPr>
          <p:cNvCxnSpPr/>
          <p:nvPr/>
        </p:nvCxnSpPr>
        <p:spPr>
          <a:xfrm flipH="1">
            <a:off x="8611002" y="4105012"/>
            <a:ext cx="1689038" cy="10523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7A00268D-0894-C235-67F0-4EAD3EBBD3CF}"/>
              </a:ext>
            </a:extLst>
          </p:cNvPr>
          <p:cNvSpPr txBox="1"/>
          <p:nvPr/>
        </p:nvSpPr>
        <p:spPr>
          <a:xfrm>
            <a:off x="9284922" y="4676041"/>
            <a:ext cx="1476879" cy="369332"/>
          </a:xfrm>
          <a:prstGeom prst="rect">
            <a:avLst/>
          </a:prstGeom>
          <a:noFill/>
        </p:spPr>
        <p:txBody>
          <a:bodyPr wrap="none" rtlCol="0">
            <a:spAutoFit/>
          </a:bodyPr>
          <a:lstStyle/>
          <a:p>
            <a:r>
              <a:rPr lang="en-US"/>
              <a:t>git versioning</a:t>
            </a:r>
            <a:endParaRPr lang="en-SG"/>
          </a:p>
        </p:txBody>
      </p:sp>
      <p:sp>
        <p:nvSpPr>
          <p:cNvPr id="1032" name="Rectangle 1031">
            <a:extLst>
              <a:ext uri="{FF2B5EF4-FFF2-40B4-BE49-F238E27FC236}">
                <a16:creationId xmlns:a16="http://schemas.microsoft.com/office/drawing/2014/main" id="{549BBB72-1029-16CD-F92A-6D8F94697315}"/>
              </a:ext>
            </a:extLst>
          </p:cNvPr>
          <p:cNvSpPr/>
          <p:nvPr/>
        </p:nvSpPr>
        <p:spPr>
          <a:xfrm>
            <a:off x="10123492" y="2676238"/>
            <a:ext cx="957757" cy="21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Dataset</a:t>
            </a:r>
            <a:endParaRPr lang="en-US"/>
          </a:p>
        </p:txBody>
      </p:sp>
      <p:cxnSp>
        <p:nvCxnSpPr>
          <p:cNvPr id="1033" name="Straight Connector 1032">
            <a:extLst>
              <a:ext uri="{FF2B5EF4-FFF2-40B4-BE49-F238E27FC236}">
                <a16:creationId xmlns:a16="http://schemas.microsoft.com/office/drawing/2014/main" id="{C8088412-14CF-1E13-7B70-59965AA59E4A}"/>
              </a:ext>
            </a:extLst>
          </p:cNvPr>
          <p:cNvCxnSpPr>
            <a:cxnSpLocks/>
            <a:stCxn id="1032" idx="1"/>
          </p:cNvCxnSpPr>
          <p:nvPr/>
        </p:nvCxnSpPr>
        <p:spPr>
          <a:xfrm flipH="1">
            <a:off x="8562745" y="2783858"/>
            <a:ext cx="1560747" cy="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4" name="Straight Connector 1033">
            <a:extLst>
              <a:ext uri="{FF2B5EF4-FFF2-40B4-BE49-F238E27FC236}">
                <a16:creationId xmlns:a16="http://schemas.microsoft.com/office/drawing/2014/main" id="{CC5E8A0B-A0E2-2B78-E668-ADE23B97A48A}"/>
              </a:ext>
            </a:extLst>
          </p:cNvPr>
          <p:cNvCxnSpPr>
            <a:cxnSpLocks/>
          </p:cNvCxnSpPr>
          <p:nvPr/>
        </p:nvCxnSpPr>
        <p:spPr>
          <a:xfrm flipH="1">
            <a:off x="7954139" y="2785410"/>
            <a:ext cx="608606" cy="436467"/>
          </a:xfrm>
          <a:prstGeom prst="line">
            <a:avLst/>
          </a:prstGeom>
        </p:spPr>
        <p:style>
          <a:lnRef idx="1">
            <a:schemeClr val="accent1"/>
          </a:lnRef>
          <a:fillRef idx="0">
            <a:schemeClr val="accent1"/>
          </a:fillRef>
          <a:effectRef idx="0">
            <a:schemeClr val="accent1"/>
          </a:effectRef>
          <a:fontRef idx="minor">
            <a:schemeClr val="tx1"/>
          </a:fontRef>
        </p:style>
      </p:cxnSp>
      <p:pic>
        <p:nvPicPr>
          <p:cNvPr id="1035" name="Picture 2" descr="Download Schema.org Logo in SVG Vector or PNG File Format - Logo.wine">
            <a:extLst>
              <a:ext uri="{FF2B5EF4-FFF2-40B4-BE49-F238E27FC236}">
                <a16:creationId xmlns:a16="http://schemas.microsoft.com/office/drawing/2014/main" id="{F0369CF2-900B-2EF8-070A-1C7392F209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62" t="32567" r="10056" b="36096"/>
          <a:stretch/>
        </p:blipFill>
        <p:spPr bwMode="auto">
          <a:xfrm>
            <a:off x="10247222" y="2431751"/>
            <a:ext cx="850900" cy="222249"/>
          </a:xfrm>
          <a:prstGeom prst="rect">
            <a:avLst/>
          </a:prstGeom>
          <a:noFill/>
          <a:extLst>
            <a:ext uri="{909E8E84-426E-40DD-AFC4-6F175D3DCCD1}">
              <a14:hiddenFill xmlns:a14="http://schemas.microsoft.com/office/drawing/2010/main">
                <a:solidFill>
                  <a:srgbClr val="FFFFFF"/>
                </a:solidFill>
              </a14:hiddenFill>
            </a:ext>
          </a:extLst>
        </p:spPr>
      </p:pic>
      <p:sp>
        <p:nvSpPr>
          <p:cNvPr id="1039" name="Rectangle 1038">
            <a:extLst>
              <a:ext uri="{FF2B5EF4-FFF2-40B4-BE49-F238E27FC236}">
                <a16:creationId xmlns:a16="http://schemas.microsoft.com/office/drawing/2014/main" id="{A0885DD4-7ECD-D179-D5F2-228198C4BD5B}"/>
              </a:ext>
            </a:extLst>
          </p:cNvPr>
          <p:cNvSpPr/>
          <p:nvPr/>
        </p:nvSpPr>
        <p:spPr>
          <a:xfrm>
            <a:off x="10123991" y="2929630"/>
            <a:ext cx="957757" cy="21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t>LabProcess</a:t>
            </a:r>
            <a:endParaRPr lang="en-US" sz="1200"/>
          </a:p>
        </p:txBody>
      </p:sp>
      <p:sp>
        <p:nvSpPr>
          <p:cNvPr id="1040" name="Rectangle 1039">
            <a:extLst>
              <a:ext uri="{FF2B5EF4-FFF2-40B4-BE49-F238E27FC236}">
                <a16:creationId xmlns:a16="http://schemas.microsoft.com/office/drawing/2014/main" id="{58E28971-842D-8C2C-B711-CDCDE95CB3D7}"/>
              </a:ext>
            </a:extLst>
          </p:cNvPr>
          <p:cNvSpPr/>
          <p:nvPr/>
        </p:nvSpPr>
        <p:spPr>
          <a:xfrm>
            <a:off x="10130912" y="3189914"/>
            <a:ext cx="957757" cy="21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err="1"/>
              <a:t>LabProtocol</a:t>
            </a:r>
            <a:endParaRPr lang="en-US" sz="1200"/>
          </a:p>
        </p:txBody>
      </p:sp>
      <p:sp>
        <p:nvSpPr>
          <p:cNvPr id="1041" name="Rectangle 1040">
            <a:extLst>
              <a:ext uri="{FF2B5EF4-FFF2-40B4-BE49-F238E27FC236}">
                <a16:creationId xmlns:a16="http://schemas.microsoft.com/office/drawing/2014/main" id="{88D85D25-E802-72AB-0AC6-B6DAB74B9E15}"/>
              </a:ext>
            </a:extLst>
          </p:cNvPr>
          <p:cNvSpPr/>
          <p:nvPr/>
        </p:nvSpPr>
        <p:spPr>
          <a:xfrm>
            <a:off x="10137840" y="3444858"/>
            <a:ext cx="957757" cy="215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t>
            </a:r>
          </a:p>
        </p:txBody>
      </p:sp>
      <p:sp>
        <p:nvSpPr>
          <p:cNvPr id="1042" name="TextBox 1041">
            <a:extLst>
              <a:ext uri="{FF2B5EF4-FFF2-40B4-BE49-F238E27FC236}">
                <a16:creationId xmlns:a16="http://schemas.microsoft.com/office/drawing/2014/main" id="{B75DF8C2-542A-38E5-9503-E339F479D4C1}"/>
              </a:ext>
            </a:extLst>
          </p:cNvPr>
          <p:cNvSpPr txBox="1"/>
          <p:nvPr/>
        </p:nvSpPr>
        <p:spPr>
          <a:xfrm>
            <a:off x="4178922" y="4169135"/>
            <a:ext cx="450764" cy="369332"/>
          </a:xfrm>
          <a:prstGeom prst="rect">
            <a:avLst/>
          </a:prstGeom>
          <a:noFill/>
        </p:spPr>
        <p:txBody>
          <a:bodyPr wrap="none" rtlCol="0">
            <a:spAutoFit/>
          </a:bodyPr>
          <a:lstStyle/>
          <a:p>
            <a:r>
              <a:rPr lang="en-US"/>
              <a:t>zip</a:t>
            </a:r>
            <a:endParaRPr lang="en-SG"/>
          </a:p>
        </p:txBody>
      </p:sp>
      <p:grpSp>
        <p:nvGrpSpPr>
          <p:cNvPr id="1043" name="Gruppieren 424">
            <a:extLst>
              <a:ext uri="{FF2B5EF4-FFF2-40B4-BE49-F238E27FC236}">
                <a16:creationId xmlns:a16="http://schemas.microsoft.com/office/drawing/2014/main" id="{BE88CD57-F905-913A-6EE4-429E5844B4D5}"/>
              </a:ext>
            </a:extLst>
          </p:cNvPr>
          <p:cNvGrpSpPr/>
          <p:nvPr/>
        </p:nvGrpSpPr>
        <p:grpSpPr>
          <a:xfrm>
            <a:off x="5117865" y="2629619"/>
            <a:ext cx="1158343" cy="1552820"/>
            <a:chOff x="4578856" y="2950412"/>
            <a:chExt cx="1158343" cy="1552820"/>
          </a:xfrm>
        </p:grpSpPr>
        <p:sp>
          <p:nvSpPr>
            <p:cNvPr id="1044" name="Pfeil: nach rechts gekrümmt 421">
              <a:extLst>
                <a:ext uri="{FF2B5EF4-FFF2-40B4-BE49-F238E27FC236}">
                  <a16:creationId xmlns:a16="http://schemas.microsoft.com/office/drawing/2014/main" id="{BFD5B46E-7AB9-1EF4-047E-E36C660663FE}"/>
                </a:ext>
              </a:extLst>
            </p:cNvPr>
            <p:cNvSpPr/>
            <p:nvPr/>
          </p:nvSpPr>
          <p:spPr>
            <a:xfrm rot="20560366">
              <a:off x="4578856" y="3240656"/>
              <a:ext cx="547287" cy="1262576"/>
            </a:xfrm>
            <a:prstGeom prst="curvedRightArrow">
              <a:avLst>
                <a:gd name="adj1" fmla="val 17377"/>
                <a:gd name="adj2" fmla="val 45432"/>
                <a:gd name="adj3" fmla="val 39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45" name="Pfeil: nach rechts gekrümmt 422">
              <a:extLst>
                <a:ext uri="{FF2B5EF4-FFF2-40B4-BE49-F238E27FC236}">
                  <a16:creationId xmlns:a16="http://schemas.microsoft.com/office/drawing/2014/main" id="{0A5EACFF-F636-ADAD-5218-BE4A9B346DCB}"/>
                </a:ext>
              </a:extLst>
            </p:cNvPr>
            <p:cNvSpPr/>
            <p:nvPr/>
          </p:nvSpPr>
          <p:spPr>
            <a:xfrm rot="20303566" flipH="1" flipV="1">
              <a:off x="5223510" y="2950412"/>
              <a:ext cx="513689" cy="1262576"/>
            </a:xfrm>
            <a:prstGeom prst="curvedRightArrow">
              <a:avLst>
                <a:gd name="adj1" fmla="val 17819"/>
                <a:gd name="adj2" fmla="val 47227"/>
                <a:gd name="adj3" fmla="val 40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nvGrpSpPr>
          <p:cNvPr id="1123" name="Graphic 3">
            <a:extLst>
              <a:ext uri="{FF2B5EF4-FFF2-40B4-BE49-F238E27FC236}">
                <a16:creationId xmlns:a16="http://schemas.microsoft.com/office/drawing/2014/main" id="{75CA8384-3E99-0CE0-8FDA-77C3E29890A5}"/>
              </a:ext>
            </a:extLst>
          </p:cNvPr>
          <p:cNvGrpSpPr/>
          <p:nvPr/>
        </p:nvGrpSpPr>
        <p:grpSpPr>
          <a:xfrm>
            <a:off x="6881973" y="3185809"/>
            <a:ext cx="1137380" cy="860449"/>
            <a:chOff x="1102591" y="2828150"/>
            <a:chExt cx="1137380" cy="860449"/>
          </a:xfrm>
        </p:grpSpPr>
        <p:grpSp>
          <p:nvGrpSpPr>
            <p:cNvPr id="1124" name="Graphic 3">
              <a:extLst>
                <a:ext uri="{FF2B5EF4-FFF2-40B4-BE49-F238E27FC236}">
                  <a16:creationId xmlns:a16="http://schemas.microsoft.com/office/drawing/2014/main" id="{1CC88909-41F2-64C6-B2B9-6B3A38D54A83}"/>
                </a:ext>
              </a:extLst>
            </p:cNvPr>
            <p:cNvGrpSpPr/>
            <p:nvPr/>
          </p:nvGrpSpPr>
          <p:grpSpPr>
            <a:xfrm>
              <a:off x="1339318" y="2928877"/>
              <a:ext cx="663935" cy="658995"/>
              <a:chOff x="1339318" y="2928877"/>
              <a:chExt cx="663935" cy="658995"/>
            </a:xfrm>
          </p:grpSpPr>
          <p:sp>
            <p:nvSpPr>
              <p:cNvPr id="1127" name="Free-form: Shape 1126">
                <a:extLst>
                  <a:ext uri="{FF2B5EF4-FFF2-40B4-BE49-F238E27FC236}">
                    <a16:creationId xmlns:a16="http://schemas.microsoft.com/office/drawing/2014/main" id="{278F8B6E-306B-D9B3-1A76-18A74BEFB06E}"/>
                  </a:ext>
                </a:extLst>
              </p:cNvPr>
              <p:cNvSpPr/>
              <p:nvPr/>
            </p:nvSpPr>
            <p:spPr>
              <a:xfrm flipV="1">
                <a:off x="1339318" y="2928877"/>
                <a:ext cx="663935" cy="658995"/>
              </a:xfrm>
              <a:custGeom>
                <a:avLst/>
                <a:gdLst>
                  <a:gd name="connsiteX0" fmla="*/ 308523 w 663935"/>
                  <a:gd name="connsiteY0" fmla="*/ -748 h 658995"/>
                  <a:gd name="connsiteX1" fmla="*/ 92448 w 663935"/>
                  <a:gd name="connsiteY1" fmla="*/ 99424 h 658995"/>
                  <a:gd name="connsiteX2" fmla="*/ 521 w 663935"/>
                  <a:gd name="connsiteY2" fmla="*/ 291560 h 658995"/>
                  <a:gd name="connsiteX3" fmla="*/ 559 w 663935"/>
                  <a:gd name="connsiteY3" fmla="*/ 365276 h 658995"/>
                  <a:gd name="connsiteX4" fmla="*/ 72490 w 663935"/>
                  <a:gd name="connsiteY4" fmla="*/ 536062 h 658995"/>
                  <a:gd name="connsiteX5" fmla="*/ 121969 w 663935"/>
                  <a:gd name="connsiteY5" fmla="*/ 585308 h 658995"/>
                  <a:gd name="connsiteX6" fmla="*/ 177595 w 663935"/>
                  <a:gd name="connsiteY6" fmla="*/ 621608 h 658995"/>
                  <a:gd name="connsiteX7" fmla="*/ 186344 w 663935"/>
                  <a:gd name="connsiteY7" fmla="*/ 634599 h 658995"/>
                  <a:gd name="connsiteX8" fmla="*/ 202479 w 663935"/>
                  <a:gd name="connsiteY8" fmla="*/ 652303 h 658995"/>
                  <a:gd name="connsiteX9" fmla="*/ 242890 w 663935"/>
                  <a:gd name="connsiteY9" fmla="*/ 629107 h 658995"/>
                  <a:gd name="connsiteX10" fmla="*/ 269267 w 663935"/>
                  <a:gd name="connsiteY10" fmla="*/ 603723 h 658995"/>
                  <a:gd name="connsiteX11" fmla="*/ 269419 w 663935"/>
                  <a:gd name="connsiteY11" fmla="*/ 587248 h 658995"/>
                  <a:gd name="connsiteX12" fmla="*/ 250908 w 663935"/>
                  <a:gd name="connsiteY12" fmla="*/ 573851 h 658995"/>
                  <a:gd name="connsiteX13" fmla="*/ 201876 w 663935"/>
                  <a:gd name="connsiteY13" fmla="*/ 556699 h 658995"/>
                  <a:gd name="connsiteX14" fmla="*/ 176368 w 663935"/>
                  <a:gd name="connsiteY14" fmla="*/ 571843 h 658995"/>
                  <a:gd name="connsiteX15" fmla="*/ 174481 w 663935"/>
                  <a:gd name="connsiteY15" fmla="*/ 576196 h 658995"/>
                  <a:gd name="connsiteX16" fmla="*/ 148637 w 663935"/>
                  <a:gd name="connsiteY16" fmla="*/ 558187 h 658995"/>
                  <a:gd name="connsiteX17" fmla="*/ 102910 w 663935"/>
                  <a:gd name="connsiteY17" fmla="*/ 513520 h 658995"/>
                  <a:gd name="connsiteX18" fmla="*/ 46418 w 663935"/>
                  <a:gd name="connsiteY18" fmla="*/ 403775 h 658995"/>
                  <a:gd name="connsiteX19" fmla="*/ 48137 w 663935"/>
                  <a:gd name="connsiteY19" fmla="*/ 247280 h 658995"/>
                  <a:gd name="connsiteX20" fmla="*/ 175836 w 663935"/>
                  <a:gd name="connsiteY20" fmla="*/ 80416 h 658995"/>
                  <a:gd name="connsiteX21" fmla="*/ 222260 w 663935"/>
                  <a:gd name="connsiteY21" fmla="*/ 57153 h 658995"/>
                  <a:gd name="connsiteX22" fmla="*/ 329148 w 663935"/>
                  <a:gd name="connsiteY22" fmla="*/ 36432 h 658995"/>
                  <a:gd name="connsiteX23" fmla="*/ 459143 w 663935"/>
                  <a:gd name="connsiteY23" fmla="*/ 65617 h 658995"/>
                  <a:gd name="connsiteX24" fmla="*/ 616820 w 663935"/>
                  <a:gd name="connsiteY24" fmla="*/ 257160 h 658995"/>
                  <a:gd name="connsiteX25" fmla="*/ 625639 w 663935"/>
                  <a:gd name="connsiteY25" fmla="*/ 320226 h 658995"/>
                  <a:gd name="connsiteX26" fmla="*/ 587967 w 663935"/>
                  <a:gd name="connsiteY26" fmla="*/ 470127 h 658995"/>
                  <a:gd name="connsiteX27" fmla="*/ 440358 w 663935"/>
                  <a:gd name="connsiteY27" fmla="*/ 602798 h 658995"/>
                  <a:gd name="connsiteX28" fmla="*/ 404641 w 663935"/>
                  <a:gd name="connsiteY28" fmla="*/ 614943 h 658995"/>
                  <a:gd name="connsiteX29" fmla="*/ 401197 w 663935"/>
                  <a:gd name="connsiteY29" fmla="*/ 567592 h 658995"/>
                  <a:gd name="connsiteX30" fmla="*/ 401277 w 663935"/>
                  <a:gd name="connsiteY30" fmla="*/ 461117 h 658995"/>
                  <a:gd name="connsiteX31" fmla="*/ 457086 w 663935"/>
                  <a:gd name="connsiteY31" fmla="*/ 361589 h 658995"/>
                  <a:gd name="connsiteX32" fmla="*/ 500179 w 663935"/>
                  <a:gd name="connsiteY32" fmla="*/ 300029 h 658995"/>
                  <a:gd name="connsiteX33" fmla="*/ 525578 w 663935"/>
                  <a:gd name="connsiteY33" fmla="*/ 242135 h 658995"/>
                  <a:gd name="connsiteX34" fmla="*/ 525510 w 663935"/>
                  <a:gd name="connsiteY34" fmla="*/ 207550 h 658995"/>
                  <a:gd name="connsiteX35" fmla="*/ 399311 w 663935"/>
                  <a:gd name="connsiteY35" fmla="*/ 138816 h 658995"/>
                  <a:gd name="connsiteX36" fmla="*/ 327501 w 663935"/>
                  <a:gd name="connsiteY36" fmla="*/ 134325 h 658995"/>
                  <a:gd name="connsiteX37" fmla="*/ 232577 w 663935"/>
                  <a:gd name="connsiteY37" fmla="*/ 142471 h 658995"/>
                  <a:gd name="connsiteX38" fmla="*/ 126462 w 663935"/>
                  <a:gd name="connsiteY38" fmla="*/ 214089 h 658995"/>
                  <a:gd name="connsiteX39" fmla="*/ 170413 w 663935"/>
                  <a:gd name="connsiteY39" fmla="*/ 326507 h 658995"/>
                  <a:gd name="connsiteX40" fmla="*/ 197153 w 663935"/>
                  <a:gd name="connsiteY40" fmla="*/ 363280 h 658995"/>
                  <a:gd name="connsiteX41" fmla="*/ 254103 w 663935"/>
                  <a:gd name="connsiteY41" fmla="*/ 472168 h 658995"/>
                  <a:gd name="connsiteX42" fmla="*/ 253922 w 663935"/>
                  <a:gd name="connsiteY42" fmla="*/ 523861 h 658995"/>
                  <a:gd name="connsiteX43" fmla="*/ 253941 w 663935"/>
                  <a:gd name="connsiteY43" fmla="*/ 539649 h 658995"/>
                  <a:gd name="connsiteX44" fmla="*/ 263888 w 663935"/>
                  <a:gd name="connsiteY44" fmla="*/ 550204 h 658995"/>
                  <a:gd name="connsiteX45" fmla="*/ 289855 w 663935"/>
                  <a:gd name="connsiteY45" fmla="*/ 537574 h 658995"/>
                  <a:gd name="connsiteX46" fmla="*/ 292675 w 663935"/>
                  <a:gd name="connsiteY46" fmla="*/ 491012 h 658995"/>
                  <a:gd name="connsiteX47" fmla="*/ 290522 w 663935"/>
                  <a:gd name="connsiteY47" fmla="*/ 459065 h 658995"/>
                  <a:gd name="connsiteX48" fmla="*/ 227108 w 663935"/>
                  <a:gd name="connsiteY48" fmla="*/ 339893 h 658995"/>
                  <a:gd name="connsiteX49" fmla="*/ 164853 w 663935"/>
                  <a:gd name="connsiteY49" fmla="*/ 235195 h 658995"/>
                  <a:gd name="connsiteX50" fmla="*/ 188212 w 663935"/>
                  <a:gd name="connsiteY50" fmla="*/ 195742 h 658995"/>
                  <a:gd name="connsiteX51" fmla="*/ 317659 w 663935"/>
                  <a:gd name="connsiteY51" fmla="*/ 171808 h 658995"/>
                  <a:gd name="connsiteX52" fmla="*/ 405493 w 663935"/>
                  <a:gd name="connsiteY52" fmla="*/ 177803 h 658995"/>
                  <a:gd name="connsiteX53" fmla="*/ 483451 w 663935"/>
                  <a:gd name="connsiteY53" fmla="*/ 208506 h 658995"/>
                  <a:gd name="connsiteX54" fmla="*/ 488667 w 663935"/>
                  <a:gd name="connsiteY54" fmla="*/ 227212 h 658995"/>
                  <a:gd name="connsiteX55" fmla="*/ 478269 w 663935"/>
                  <a:gd name="connsiteY55" fmla="*/ 261528 h 658995"/>
                  <a:gd name="connsiteX56" fmla="*/ 430176 w 663935"/>
                  <a:gd name="connsiteY56" fmla="*/ 334153 h 658995"/>
                  <a:gd name="connsiteX57" fmla="*/ 362639 w 663935"/>
                  <a:gd name="connsiteY57" fmla="*/ 472462 h 658995"/>
                  <a:gd name="connsiteX58" fmla="*/ 364639 w 663935"/>
                  <a:gd name="connsiteY58" fmla="*/ 593393 h 658995"/>
                  <a:gd name="connsiteX59" fmla="*/ 368446 w 663935"/>
                  <a:gd name="connsiteY59" fmla="*/ 644308 h 658995"/>
                  <a:gd name="connsiteX60" fmla="*/ 378628 w 663935"/>
                  <a:gd name="connsiteY60" fmla="*/ 656554 h 658995"/>
                  <a:gd name="connsiteX61" fmla="*/ 403584 w 663935"/>
                  <a:gd name="connsiteY61" fmla="*/ 654818 h 658995"/>
                  <a:gd name="connsiteX62" fmla="*/ 591819 w 663935"/>
                  <a:gd name="connsiteY62" fmla="*/ 532161 h 658995"/>
                  <a:gd name="connsiteX63" fmla="*/ 659288 w 663935"/>
                  <a:gd name="connsiteY63" fmla="*/ 382135 h 658995"/>
                  <a:gd name="connsiteX64" fmla="*/ 662811 w 663935"/>
                  <a:gd name="connsiteY64" fmla="*/ 321241 h 658995"/>
                  <a:gd name="connsiteX65" fmla="*/ 657186 w 663935"/>
                  <a:gd name="connsiteY65" fmla="*/ 263529 h 658995"/>
                  <a:gd name="connsiteX66" fmla="*/ 587580 w 663935"/>
                  <a:gd name="connsiteY66" fmla="*/ 118589 h 658995"/>
                  <a:gd name="connsiteX67" fmla="*/ 540465 w 663935"/>
                  <a:gd name="connsiteY67" fmla="*/ 72315 h 658995"/>
                  <a:gd name="connsiteX68" fmla="*/ 369184 w 663935"/>
                  <a:gd name="connsiteY68" fmla="*/ 762 h 658995"/>
                  <a:gd name="connsiteX69" fmla="*/ 308523 w 663935"/>
                  <a:gd name="connsiteY69" fmla="*/ -748 h 658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63935" h="658995">
                    <a:moveTo>
                      <a:pt x="308523" y="-748"/>
                    </a:moveTo>
                    <a:cubicBezTo>
                      <a:pt x="224684" y="5784"/>
                      <a:pt x="149613" y="40588"/>
                      <a:pt x="92448" y="99424"/>
                    </a:cubicBezTo>
                    <a:cubicBezTo>
                      <a:pt x="40678" y="152709"/>
                      <a:pt x="10123" y="216570"/>
                      <a:pt x="521" y="291560"/>
                    </a:cubicBezTo>
                    <a:cubicBezTo>
                      <a:pt x="-1518" y="307494"/>
                      <a:pt x="-1497" y="348790"/>
                      <a:pt x="559" y="365276"/>
                    </a:cubicBezTo>
                    <a:cubicBezTo>
                      <a:pt x="8618" y="429892"/>
                      <a:pt x="32281" y="486073"/>
                      <a:pt x="72490" y="536062"/>
                    </a:cubicBezTo>
                    <a:cubicBezTo>
                      <a:pt x="83522" y="549775"/>
                      <a:pt x="108778" y="574911"/>
                      <a:pt x="121969" y="585308"/>
                    </a:cubicBezTo>
                    <a:cubicBezTo>
                      <a:pt x="140376" y="599821"/>
                      <a:pt x="161263" y="613443"/>
                      <a:pt x="177595" y="621608"/>
                    </a:cubicBezTo>
                    <a:cubicBezTo>
                      <a:pt x="184128" y="624867"/>
                      <a:pt x="184241" y="625036"/>
                      <a:pt x="186344" y="634599"/>
                    </a:cubicBezTo>
                    <a:cubicBezTo>
                      <a:pt x="188534" y="644545"/>
                      <a:pt x="193952" y="650487"/>
                      <a:pt x="202479" y="652303"/>
                    </a:cubicBezTo>
                    <a:cubicBezTo>
                      <a:pt x="211622" y="654243"/>
                      <a:pt x="215721" y="651897"/>
                      <a:pt x="242890" y="629107"/>
                    </a:cubicBezTo>
                    <a:cubicBezTo>
                      <a:pt x="260426" y="614391"/>
                      <a:pt x="267275" y="607805"/>
                      <a:pt x="269267" y="603723"/>
                    </a:cubicBezTo>
                    <a:cubicBezTo>
                      <a:pt x="271437" y="599269"/>
                      <a:pt x="271505" y="591792"/>
                      <a:pt x="269419" y="587248"/>
                    </a:cubicBezTo>
                    <a:cubicBezTo>
                      <a:pt x="266325" y="580515"/>
                      <a:pt x="264342" y="579083"/>
                      <a:pt x="250908" y="573851"/>
                    </a:cubicBezTo>
                    <a:cubicBezTo>
                      <a:pt x="235347" y="567806"/>
                      <a:pt x="208711" y="558481"/>
                      <a:pt x="201876" y="556699"/>
                    </a:cubicBezTo>
                    <a:cubicBezTo>
                      <a:pt x="190080" y="553609"/>
                      <a:pt x="179944" y="559631"/>
                      <a:pt x="176368" y="571843"/>
                    </a:cubicBezTo>
                    <a:cubicBezTo>
                      <a:pt x="175667" y="574234"/>
                      <a:pt x="174818" y="576196"/>
                      <a:pt x="174481" y="576196"/>
                    </a:cubicBezTo>
                    <a:cubicBezTo>
                      <a:pt x="173444" y="576196"/>
                      <a:pt x="159310" y="566352"/>
                      <a:pt x="148637" y="558187"/>
                    </a:cubicBezTo>
                    <a:cubicBezTo>
                      <a:pt x="136687" y="549053"/>
                      <a:pt x="112341" y="525271"/>
                      <a:pt x="102910" y="513520"/>
                    </a:cubicBezTo>
                    <a:cubicBezTo>
                      <a:pt x="75894" y="479871"/>
                      <a:pt x="56991" y="443142"/>
                      <a:pt x="46418" y="403775"/>
                    </a:cubicBezTo>
                    <a:cubicBezTo>
                      <a:pt x="32778" y="352985"/>
                      <a:pt x="33390" y="297323"/>
                      <a:pt x="48137" y="247280"/>
                    </a:cubicBezTo>
                    <a:cubicBezTo>
                      <a:pt x="68459" y="178321"/>
                      <a:pt x="113504" y="119460"/>
                      <a:pt x="175836" y="80416"/>
                    </a:cubicBezTo>
                    <a:cubicBezTo>
                      <a:pt x="186596" y="73676"/>
                      <a:pt x="210425" y="61735"/>
                      <a:pt x="222260" y="57153"/>
                    </a:cubicBezTo>
                    <a:cubicBezTo>
                      <a:pt x="257749" y="43412"/>
                      <a:pt x="293612" y="36459"/>
                      <a:pt x="329148" y="36432"/>
                    </a:cubicBezTo>
                    <a:cubicBezTo>
                      <a:pt x="376037" y="36395"/>
                      <a:pt x="417368" y="45674"/>
                      <a:pt x="459143" y="65617"/>
                    </a:cubicBezTo>
                    <a:cubicBezTo>
                      <a:pt x="537612" y="103072"/>
                      <a:pt x="595149" y="172963"/>
                      <a:pt x="616820" y="257160"/>
                    </a:cubicBezTo>
                    <a:cubicBezTo>
                      <a:pt x="622377" y="278784"/>
                      <a:pt x="624878" y="296646"/>
                      <a:pt x="625639" y="320226"/>
                    </a:cubicBezTo>
                    <a:cubicBezTo>
                      <a:pt x="627275" y="371659"/>
                      <a:pt x="614207" y="423667"/>
                      <a:pt x="587967" y="470127"/>
                    </a:cubicBezTo>
                    <a:cubicBezTo>
                      <a:pt x="554568" y="529251"/>
                      <a:pt x="501793" y="576693"/>
                      <a:pt x="440358" y="602798"/>
                    </a:cubicBezTo>
                    <a:cubicBezTo>
                      <a:pt x="425550" y="609091"/>
                      <a:pt x="405550" y="615890"/>
                      <a:pt x="404641" y="614943"/>
                    </a:cubicBezTo>
                    <a:cubicBezTo>
                      <a:pt x="404004" y="614267"/>
                      <a:pt x="403072" y="601546"/>
                      <a:pt x="401197" y="567592"/>
                    </a:cubicBezTo>
                    <a:cubicBezTo>
                      <a:pt x="399731" y="541205"/>
                      <a:pt x="399788" y="470793"/>
                      <a:pt x="401277" y="461117"/>
                    </a:cubicBezTo>
                    <a:cubicBezTo>
                      <a:pt x="405175" y="435700"/>
                      <a:pt x="414220" y="419574"/>
                      <a:pt x="457086" y="361589"/>
                    </a:cubicBezTo>
                    <a:cubicBezTo>
                      <a:pt x="480292" y="330206"/>
                      <a:pt x="491872" y="313663"/>
                      <a:pt x="500179" y="300029"/>
                    </a:cubicBezTo>
                    <a:cubicBezTo>
                      <a:pt x="512963" y="279077"/>
                      <a:pt x="522225" y="257950"/>
                      <a:pt x="525578" y="242135"/>
                    </a:cubicBezTo>
                    <a:cubicBezTo>
                      <a:pt x="527339" y="233815"/>
                      <a:pt x="527305" y="213534"/>
                      <a:pt x="525510" y="207550"/>
                    </a:cubicBezTo>
                    <a:cubicBezTo>
                      <a:pt x="515236" y="173201"/>
                      <a:pt x="471416" y="149334"/>
                      <a:pt x="399311" y="138816"/>
                    </a:cubicBezTo>
                    <a:cubicBezTo>
                      <a:pt x="374560" y="135205"/>
                      <a:pt x="360945" y="134354"/>
                      <a:pt x="327501" y="134325"/>
                    </a:cubicBezTo>
                    <a:cubicBezTo>
                      <a:pt x="286303" y="134288"/>
                      <a:pt x="264099" y="136194"/>
                      <a:pt x="232577" y="142471"/>
                    </a:cubicBezTo>
                    <a:cubicBezTo>
                      <a:pt x="168150" y="155299"/>
                      <a:pt x="131444" y="180072"/>
                      <a:pt x="126462" y="214089"/>
                    </a:cubicBezTo>
                    <a:cubicBezTo>
                      <a:pt x="122240" y="242918"/>
                      <a:pt x="135747" y="277465"/>
                      <a:pt x="170413" y="326507"/>
                    </a:cubicBezTo>
                    <a:cubicBezTo>
                      <a:pt x="175654" y="333916"/>
                      <a:pt x="187687" y="350470"/>
                      <a:pt x="197153" y="363280"/>
                    </a:cubicBezTo>
                    <a:cubicBezTo>
                      <a:pt x="241179" y="422867"/>
                      <a:pt x="249067" y="437944"/>
                      <a:pt x="254103" y="472168"/>
                    </a:cubicBezTo>
                    <a:cubicBezTo>
                      <a:pt x="255527" y="481844"/>
                      <a:pt x="255523" y="483118"/>
                      <a:pt x="253922" y="523861"/>
                    </a:cubicBezTo>
                    <a:cubicBezTo>
                      <a:pt x="253629" y="531349"/>
                      <a:pt x="253637" y="538453"/>
                      <a:pt x="253941" y="539649"/>
                    </a:cubicBezTo>
                    <a:cubicBezTo>
                      <a:pt x="254701" y="542659"/>
                      <a:pt x="259839" y="548106"/>
                      <a:pt x="263888" y="550204"/>
                    </a:cubicBezTo>
                    <a:cubicBezTo>
                      <a:pt x="273924" y="555402"/>
                      <a:pt x="287594" y="548749"/>
                      <a:pt x="289855" y="537574"/>
                    </a:cubicBezTo>
                    <a:cubicBezTo>
                      <a:pt x="291585" y="529015"/>
                      <a:pt x="292689" y="510803"/>
                      <a:pt x="292675" y="491012"/>
                    </a:cubicBezTo>
                    <a:cubicBezTo>
                      <a:pt x="292663" y="473048"/>
                      <a:pt x="292437" y="469688"/>
                      <a:pt x="290522" y="459065"/>
                    </a:cubicBezTo>
                    <a:cubicBezTo>
                      <a:pt x="283851" y="422021"/>
                      <a:pt x="273903" y="403324"/>
                      <a:pt x="227108" y="339893"/>
                    </a:cubicBezTo>
                    <a:cubicBezTo>
                      <a:pt x="181910" y="278615"/>
                      <a:pt x="169812" y="258270"/>
                      <a:pt x="164853" y="235195"/>
                    </a:cubicBezTo>
                    <a:cubicBezTo>
                      <a:pt x="160721" y="215967"/>
                      <a:pt x="166162" y="206777"/>
                      <a:pt x="188212" y="195742"/>
                    </a:cubicBezTo>
                    <a:cubicBezTo>
                      <a:pt x="218647" y="180511"/>
                      <a:pt x="260602" y="172755"/>
                      <a:pt x="317659" y="171808"/>
                    </a:cubicBezTo>
                    <a:cubicBezTo>
                      <a:pt x="353434" y="171215"/>
                      <a:pt x="376503" y="172789"/>
                      <a:pt x="405493" y="177803"/>
                    </a:cubicBezTo>
                    <a:cubicBezTo>
                      <a:pt x="441790" y="184081"/>
                      <a:pt x="473246" y="196469"/>
                      <a:pt x="483451" y="208506"/>
                    </a:cubicBezTo>
                    <a:cubicBezTo>
                      <a:pt x="488394" y="214339"/>
                      <a:pt x="489099" y="216871"/>
                      <a:pt x="488667" y="227212"/>
                    </a:cubicBezTo>
                    <a:cubicBezTo>
                      <a:pt x="488190" y="238629"/>
                      <a:pt x="485701" y="246837"/>
                      <a:pt x="478269" y="261528"/>
                    </a:cubicBezTo>
                    <a:cubicBezTo>
                      <a:pt x="469132" y="279585"/>
                      <a:pt x="457234" y="297560"/>
                      <a:pt x="430176" y="334153"/>
                    </a:cubicBezTo>
                    <a:cubicBezTo>
                      <a:pt x="372900" y="411624"/>
                      <a:pt x="365355" y="427062"/>
                      <a:pt x="362639" y="472462"/>
                    </a:cubicBezTo>
                    <a:cubicBezTo>
                      <a:pt x="361036" y="499154"/>
                      <a:pt x="361707" y="539908"/>
                      <a:pt x="364639" y="593393"/>
                    </a:cubicBezTo>
                    <a:cubicBezTo>
                      <a:pt x="366423" y="626040"/>
                      <a:pt x="367468" y="639989"/>
                      <a:pt x="368446" y="644308"/>
                    </a:cubicBezTo>
                    <a:cubicBezTo>
                      <a:pt x="369525" y="649033"/>
                      <a:pt x="374060" y="654502"/>
                      <a:pt x="378628" y="656554"/>
                    </a:cubicBezTo>
                    <a:cubicBezTo>
                      <a:pt x="383674" y="658832"/>
                      <a:pt x="389265" y="658438"/>
                      <a:pt x="403584" y="654818"/>
                    </a:cubicBezTo>
                    <a:cubicBezTo>
                      <a:pt x="478473" y="635850"/>
                      <a:pt x="543738" y="593337"/>
                      <a:pt x="591819" y="532161"/>
                    </a:cubicBezTo>
                    <a:cubicBezTo>
                      <a:pt x="626094" y="488565"/>
                      <a:pt x="649788" y="435869"/>
                      <a:pt x="659288" y="382135"/>
                    </a:cubicBezTo>
                    <a:cubicBezTo>
                      <a:pt x="662607" y="363337"/>
                      <a:pt x="663266" y="351947"/>
                      <a:pt x="662811" y="321241"/>
                    </a:cubicBezTo>
                    <a:cubicBezTo>
                      <a:pt x="662379" y="291527"/>
                      <a:pt x="662072" y="288358"/>
                      <a:pt x="657186" y="263529"/>
                    </a:cubicBezTo>
                    <a:cubicBezTo>
                      <a:pt x="646947" y="211429"/>
                      <a:pt x="622639" y="160814"/>
                      <a:pt x="587580" y="118589"/>
                    </a:cubicBezTo>
                    <a:cubicBezTo>
                      <a:pt x="577546" y="106504"/>
                      <a:pt x="552522" y="81923"/>
                      <a:pt x="540465" y="72315"/>
                    </a:cubicBezTo>
                    <a:cubicBezTo>
                      <a:pt x="490474" y="32478"/>
                      <a:pt x="433267" y="8578"/>
                      <a:pt x="369184" y="762"/>
                    </a:cubicBezTo>
                    <a:cubicBezTo>
                      <a:pt x="358548" y="-536"/>
                      <a:pt x="318557" y="-1531"/>
                      <a:pt x="308523" y="-748"/>
                    </a:cubicBezTo>
                    <a:close/>
                  </a:path>
                </a:pathLst>
              </a:custGeom>
              <a:solidFill>
                <a:srgbClr val="4D4E4C"/>
              </a:solidFill>
              <a:ln w="825" cap="flat">
                <a:noFill/>
                <a:prstDash val="solid"/>
                <a:miter/>
              </a:ln>
            </p:spPr>
            <p:txBody>
              <a:bodyPr rtlCol="0" anchor="ctr"/>
              <a:lstStyle/>
              <a:p>
                <a:endParaRPr lang="LID4096"/>
              </a:p>
            </p:txBody>
          </p:sp>
          <p:sp>
            <p:nvSpPr>
              <p:cNvPr id="1128" name="Free-form: Shape 1127">
                <a:extLst>
                  <a:ext uri="{FF2B5EF4-FFF2-40B4-BE49-F238E27FC236}">
                    <a16:creationId xmlns:a16="http://schemas.microsoft.com/office/drawing/2014/main" id="{AAB795CA-12DD-B21A-7EAC-D9F2C5FB3E17}"/>
                  </a:ext>
                </a:extLst>
              </p:cNvPr>
              <p:cNvSpPr/>
              <p:nvPr/>
            </p:nvSpPr>
            <p:spPr>
              <a:xfrm>
                <a:off x="1555471" y="3270911"/>
                <a:ext cx="218216" cy="103134"/>
              </a:xfrm>
              <a:custGeom>
                <a:avLst/>
                <a:gdLst>
                  <a:gd name="connsiteX0" fmla="*/ 96060 w 218216"/>
                  <a:gd name="connsiteY0" fmla="*/ 1162 h 103134"/>
                  <a:gd name="connsiteX1" fmla="*/ 51049 w 218216"/>
                  <a:gd name="connsiteY1" fmla="*/ 6769 h 103134"/>
                  <a:gd name="connsiteX2" fmla="*/ -1129 w 218216"/>
                  <a:gd name="connsiteY2" fmla="*/ 60517 h 103134"/>
                  <a:gd name="connsiteX3" fmla="*/ 644 w 218216"/>
                  <a:gd name="connsiteY3" fmla="*/ 73000 h 103134"/>
                  <a:gd name="connsiteX4" fmla="*/ 70474 w 218216"/>
                  <a:gd name="connsiteY4" fmla="*/ 102923 h 103134"/>
                  <a:gd name="connsiteX5" fmla="*/ 81204 w 218216"/>
                  <a:gd name="connsiteY5" fmla="*/ 104141 h 103134"/>
                  <a:gd name="connsiteX6" fmla="*/ 111333 w 218216"/>
                  <a:gd name="connsiteY6" fmla="*/ 104200 h 103134"/>
                  <a:gd name="connsiteX7" fmla="*/ 168481 w 218216"/>
                  <a:gd name="connsiteY7" fmla="*/ 98939 h 103134"/>
                  <a:gd name="connsiteX8" fmla="*/ 215469 w 218216"/>
                  <a:gd name="connsiteY8" fmla="*/ 74996 h 103134"/>
                  <a:gd name="connsiteX9" fmla="*/ 215077 w 218216"/>
                  <a:gd name="connsiteY9" fmla="*/ 54977 h 103134"/>
                  <a:gd name="connsiteX10" fmla="*/ 122473 w 218216"/>
                  <a:gd name="connsiteY10" fmla="*/ 2210 h 103134"/>
                  <a:gd name="connsiteX11" fmla="*/ 96060 w 218216"/>
                  <a:gd name="connsiteY11" fmla="*/ 1162 h 10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8216" h="103134">
                    <a:moveTo>
                      <a:pt x="96060" y="1162"/>
                    </a:moveTo>
                    <a:cubicBezTo>
                      <a:pt x="75894" y="1094"/>
                      <a:pt x="66902" y="2219"/>
                      <a:pt x="51049" y="6769"/>
                    </a:cubicBezTo>
                    <a:cubicBezTo>
                      <a:pt x="18602" y="16098"/>
                      <a:pt x="286" y="34966"/>
                      <a:pt x="-1129" y="60517"/>
                    </a:cubicBezTo>
                    <a:cubicBezTo>
                      <a:pt x="-1547" y="67985"/>
                      <a:pt x="-1427" y="68788"/>
                      <a:pt x="644" y="73000"/>
                    </a:cubicBezTo>
                    <a:cubicBezTo>
                      <a:pt x="7710" y="87335"/>
                      <a:pt x="34557" y="98838"/>
                      <a:pt x="70474" y="102923"/>
                    </a:cubicBezTo>
                    <a:cubicBezTo>
                      <a:pt x="74786" y="103413"/>
                      <a:pt x="79619" y="103955"/>
                      <a:pt x="81204" y="104141"/>
                    </a:cubicBezTo>
                    <a:cubicBezTo>
                      <a:pt x="82790" y="104318"/>
                      <a:pt x="96350" y="104344"/>
                      <a:pt x="111333" y="104200"/>
                    </a:cubicBezTo>
                    <a:cubicBezTo>
                      <a:pt x="139937" y="103921"/>
                      <a:pt x="150301" y="102965"/>
                      <a:pt x="168481" y="98939"/>
                    </a:cubicBezTo>
                    <a:cubicBezTo>
                      <a:pt x="192763" y="93560"/>
                      <a:pt x="210210" y="84671"/>
                      <a:pt x="215469" y="74996"/>
                    </a:cubicBezTo>
                    <a:cubicBezTo>
                      <a:pt x="217514" y="71249"/>
                      <a:pt x="217335" y="62352"/>
                      <a:pt x="215077" y="54977"/>
                    </a:cubicBezTo>
                    <a:cubicBezTo>
                      <a:pt x="207184" y="29198"/>
                      <a:pt x="170416" y="8240"/>
                      <a:pt x="122473" y="2210"/>
                    </a:cubicBezTo>
                    <a:cubicBezTo>
                      <a:pt x="118160" y="1669"/>
                      <a:pt x="106279" y="1195"/>
                      <a:pt x="96060" y="1162"/>
                    </a:cubicBezTo>
                    <a:close/>
                  </a:path>
                </a:pathLst>
              </a:custGeom>
              <a:solidFill>
                <a:srgbClr val="39989F"/>
              </a:solidFill>
              <a:ln w="825" cap="flat">
                <a:noFill/>
                <a:prstDash val="solid"/>
                <a:miter/>
              </a:ln>
            </p:spPr>
            <p:txBody>
              <a:bodyPr rtlCol="0" anchor="ctr"/>
              <a:lstStyle/>
              <a:p>
                <a:endParaRPr lang="LID4096"/>
              </a:p>
            </p:txBody>
          </p:sp>
        </p:grpSp>
        <p:sp>
          <p:nvSpPr>
            <p:cNvPr id="1125" name="Free-form: Shape 1124">
              <a:extLst>
                <a:ext uri="{FF2B5EF4-FFF2-40B4-BE49-F238E27FC236}">
                  <a16:creationId xmlns:a16="http://schemas.microsoft.com/office/drawing/2014/main" id="{6B5ADA40-3EF4-6EB4-4F9E-C2F01297C151}"/>
                </a:ext>
              </a:extLst>
            </p:cNvPr>
            <p:cNvSpPr/>
            <p:nvPr/>
          </p:nvSpPr>
          <p:spPr>
            <a:xfrm>
              <a:off x="1102591" y="2828150"/>
              <a:ext cx="388215" cy="860449"/>
            </a:xfrm>
            <a:custGeom>
              <a:avLst/>
              <a:gdLst>
                <a:gd name="connsiteX0" fmla="*/ 843 w 388215"/>
                <a:gd name="connsiteY0" fmla="*/ 381978 h 860449"/>
                <a:gd name="connsiteX1" fmla="*/ 843 w 388215"/>
                <a:gd name="connsiteY1" fmla="*/ 442579 h 860449"/>
                <a:gd name="connsiteX2" fmla="*/ 23744 w 388215"/>
                <a:gd name="connsiteY2" fmla="*/ 442579 h 860449"/>
                <a:gd name="connsiteX3" fmla="*/ 92445 w 388215"/>
                <a:gd name="connsiteY3" fmla="*/ 464219 h 860449"/>
                <a:gd name="connsiteX4" fmla="*/ 120799 w 388215"/>
                <a:gd name="connsiteY4" fmla="*/ 562692 h 860449"/>
                <a:gd name="connsiteX5" fmla="*/ 117526 w 388215"/>
                <a:gd name="connsiteY5" fmla="*/ 670902 h 860449"/>
                <a:gd name="connsiteX6" fmla="*/ 177504 w 388215"/>
                <a:gd name="connsiteY6" fmla="*/ 827804 h 860449"/>
                <a:gd name="connsiteX7" fmla="*/ 348711 w 388215"/>
                <a:gd name="connsiteY7" fmla="*/ 860269 h 860449"/>
                <a:gd name="connsiteX8" fmla="*/ 387967 w 388215"/>
                <a:gd name="connsiteY8" fmla="*/ 860269 h 860449"/>
                <a:gd name="connsiteX9" fmla="*/ 387967 w 388215"/>
                <a:gd name="connsiteY9" fmla="*/ 799672 h 860449"/>
                <a:gd name="connsiteX10" fmla="*/ 347619 w 388215"/>
                <a:gd name="connsiteY10" fmla="*/ 799672 h 860449"/>
                <a:gd name="connsiteX11" fmla="*/ 238571 w 388215"/>
                <a:gd name="connsiteY11" fmla="*/ 781275 h 860449"/>
                <a:gd name="connsiteX12" fmla="*/ 193859 w 388215"/>
                <a:gd name="connsiteY12" fmla="*/ 670902 h 860449"/>
                <a:gd name="connsiteX13" fmla="*/ 197132 w 388215"/>
                <a:gd name="connsiteY13" fmla="*/ 580005 h 860449"/>
                <a:gd name="connsiteX14" fmla="*/ 105530 w 388215"/>
                <a:gd name="connsiteY14" fmla="*/ 411198 h 860449"/>
                <a:gd name="connsiteX15" fmla="*/ 182955 w 388215"/>
                <a:gd name="connsiteY15" fmla="*/ 338697 h 860449"/>
                <a:gd name="connsiteX16" fmla="*/ 200405 w 388215"/>
                <a:gd name="connsiteY16" fmla="*/ 252128 h 860449"/>
                <a:gd name="connsiteX17" fmla="*/ 197132 w 388215"/>
                <a:gd name="connsiteY17" fmla="*/ 175298 h 860449"/>
                <a:gd name="connsiteX18" fmla="*/ 240752 w 388215"/>
                <a:gd name="connsiteY18" fmla="*/ 74663 h 860449"/>
                <a:gd name="connsiteX19" fmla="*/ 350892 w 388215"/>
                <a:gd name="connsiteY19" fmla="*/ 61678 h 860449"/>
                <a:gd name="connsiteX20" fmla="*/ 389059 w 388215"/>
                <a:gd name="connsiteY20" fmla="*/ 61678 h 860449"/>
                <a:gd name="connsiteX21" fmla="*/ 389059 w 388215"/>
                <a:gd name="connsiteY21" fmla="*/ -2 h 860449"/>
                <a:gd name="connsiteX22" fmla="*/ 355254 w 388215"/>
                <a:gd name="connsiteY22" fmla="*/ -2 h 860449"/>
                <a:gd name="connsiteX23" fmla="*/ 175323 w 388215"/>
                <a:gd name="connsiteY23" fmla="*/ 43282 h 860449"/>
                <a:gd name="connsiteX24" fmla="*/ 120799 w 388215"/>
                <a:gd name="connsiteY24" fmla="*/ 188284 h 860449"/>
                <a:gd name="connsiteX25" fmla="*/ 124069 w 388215"/>
                <a:gd name="connsiteY25" fmla="*/ 265113 h 860449"/>
                <a:gd name="connsiteX26" fmla="*/ 95718 w 388215"/>
                <a:gd name="connsiteY26" fmla="*/ 357090 h 860449"/>
                <a:gd name="connsiteX27" fmla="*/ 22655 w 388215"/>
                <a:gd name="connsiteY27" fmla="*/ 381978 h 86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8215" h="860449">
                  <a:moveTo>
                    <a:pt x="843" y="381978"/>
                  </a:moveTo>
                  <a:lnTo>
                    <a:pt x="843" y="442579"/>
                  </a:lnTo>
                  <a:lnTo>
                    <a:pt x="23744" y="442579"/>
                  </a:lnTo>
                  <a:cubicBezTo>
                    <a:pt x="42282" y="442579"/>
                    <a:pt x="70637" y="441495"/>
                    <a:pt x="92445" y="464219"/>
                  </a:cubicBezTo>
                  <a:cubicBezTo>
                    <a:pt x="114254" y="484779"/>
                    <a:pt x="120799" y="516160"/>
                    <a:pt x="120799" y="562692"/>
                  </a:cubicBezTo>
                  <a:cubicBezTo>
                    <a:pt x="120799" y="596237"/>
                    <a:pt x="117526" y="628698"/>
                    <a:pt x="117526" y="670902"/>
                  </a:cubicBezTo>
                  <a:cubicBezTo>
                    <a:pt x="117526" y="709858"/>
                    <a:pt x="120799" y="784523"/>
                    <a:pt x="177504" y="827804"/>
                  </a:cubicBezTo>
                  <a:cubicBezTo>
                    <a:pt x="225486" y="863516"/>
                    <a:pt x="281099" y="860269"/>
                    <a:pt x="348711" y="860269"/>
                  </a:cubicBezTo>
                  <a:lnTo>
                    <a:pt x="387967" y="860269"/>
                  </a:lnTo>
                  <a:lnTo>
                    <a:pt x="387967" y="799672"/>
                  </a:lnTo>
                  <a:lnTo>
                    <a:pt x="347619" y="799672"/>
                  </a:lnTo>
                  <a:cubicBezTo>
                    <a:pt x="302911" y="799672"/>
                    <a:pt x="268014" y="801836"/>
                    <a:pt x="238571" y="781275"/>
                  </a:cubicBezTo>
                  <a:cubicBezTo>
                    <a:pt x="199313" y="755304"/>
                    <a:pt x="193859" y="707691"/>
                    <a:pt x="193859" y="670902"/>
                  </a:cubicBezTo>
                  <a:cubicBezTo>
                    <a:pt x="193859" y="641685"/>
                    <a:pt x="197132" y="613549"/>
                    <a:pt x="197132" y="580005"/>
                  </a:cubicBezTo>
                  <a:cubicBezTo>
                    <a:pt x="197132" y="466383"/>
                    <a:pt x="146969" y="425263"/>
                    <a:pt x="105530" y="411198"/>
                  </a:cubicBezTo>
                  <a:cubicBezTo>
                    <a:pt x="139335" y="397130"/>
                    <a:pt x="166597" y="371158"/>
                    <a:pt x="182955" y="338697"/>
                  </a:cubicBezTo>
                  <a:cubicBezTo>
                    <a:pt x="197132" y="309479"/>
                    <a:pt x="200405" y="277016"/>
                    <a:pt x="200405" y="252128"/>
                  </a:cubicBezTo>
                  <a:cubicBezTo>
                    <a:pt x="200405" y="225075"/>
                    <a:pt x="197132" y="201269"/>
                    <a:pt x="197132" y="175298"/>
                  </a:cubicBezTo>
                  <a:cubicBezTo>
                    <a:pt x="197132" y="153656"/>
                    <a:pt x="199313" y="100633"/>
                    <a:pt x="240752" y="74663"/>
                  </a:cubicBezTo>
                  <a:cubicBezTo>
                    <a:pt x="270195" y="56267"/>
                    <a:pt x="302911" y="61678"/>
                    <a:pt x="350892" y="61678"/>
                  </a:cubicBezTo>
                  <a:lnTo>
                    <a:pt x="389059" y="61678"/>
                  </a:lnTo>
                  <a:lnTo>
                    <a:pt x="389059" y="-2"/>
                  </a:lnTo>
                  <a:lnTo>
                    <a:pt x="355254" y="-2"/>
                  </a:lnTo>
                  <a:cubicBezTo>
                    <a:pt x="297457" y="-2"/>
                    <a:pt x="227667" y="-4330"/>
                    <a:pt x="175323" y="43282"/>
                  </a:cubicBezTo>
                  <a:cubicBezTo>
                    <a:pt x="127342" y="86566"/>
                    <a:pt x="120799" y="147164"/>
                    <a:pt x="120799" y="188284"/>
                  </a:cubicBezTo>
                  <a:cubicBezTo>
                    <a:pt x="120799" y="214254"/>
                    <a:pt x="124069" y="239142"/>
                    <a:pt x="124069" y="265113"/>
                  </a:cubicBezTo>
                  <a:cubicBezTo>
                    <a:pt x="124069" y="292166"/>
                    <a:pt x="120799" y="330039"/>
                    <a:pt x="95718" y="357090"/>
                  </a:cubicBezTo>
                  <a:cubicBezTo>
                    <a:pt x="71725" y="381978"/>
                    <a:pt x="42282" y="381978"/>
                    <a:pt x="22655" y="381978"/>
                  </a:cubicBezTo>
                  <a:close/>
                </a:path>
              </a:pathLst>
            </a:custGeom>
            <a:solidFill>
              <a:srgbClr val="916F6F"/>
            </a:solidFill>
            <a:ln w="5675" cap="flat">
              <a:noFill/>
              <a:prstDash val="solid"/>
              <a:miter/>
            </a:ln>
          </p:spPr>
          <p:txBody>
            <a:bodyPr rtlCol="0" anchor="ctr"/>
            <a:lstStyle/>
            <a:p>
              <a:endParaRPr lang="LID4096"/>
            </a:p>
          </p:txBody>
        </p:sp>
        <p:sp>
          <p:nvSpPr>
            <p:cNvPr id="1126" name="Free-form: Shape 1125">
              <a:extLst>
                <a:ext uri="{FF2B5EF4-FFF2-40B4-BE49-F238E27FC236}">
                  <a16:creationId xmlns:a16="http://schemas.microsoft.com/office/drawing/2014/main" id="{A700F0C3-6A67-C585-232C-98A722E28E2B}"/>
                </a:ext>
              </a:extLst>
            </p:cNvPr>
            <p:cNvSpPr/>
            <p:nvPr/>
          </p:nvSpPr>
          <p:spPr>
            <a:xfrm>
              <a:off x="1852849" y="2828150"/>
              <a:ext cx="387123" cy="860449"/>
            </a:xfrm>
            <a:custGeom>
              <a:avLst/>
              <a:gdLst>
                <a:gd name="connsiteX0" fmla="*/ 387777 w 387123"/>
                <a:gd name="connsiteY0" fmla="*/ 381978 h 860449"/>
                <a:gd name="connsiteX1" fmla="*/ 367057 w 387123"/>
                <a:gd name="connsiteY1" fmla="*/ 381978 h 860449"/>
                <a:gd name="connsiteX2" fmla="*/ 293994 w 387123"/>
                <a:gd name="connsiteY2" fmla="*/ 357090 h 860449"/>
                <a:gd name="connsiteX3" fmla="*/ 265643 w 387123"/>
                <a:gd name="connsiteY3" fmla="*/ 265113 h 860449"/>
                <a:gd name="connsiteX4" fmla="*/ 267824 w 387123"/>
                <a:gd name="connsiteY4" fmla="*/ 188284 h 860449"/>
                <a:gd name="connsiteX5" fmla="*/ 214389 w 387123"/>
                <a:gd name="connsiteY5" fmla="*/ 43282 h 860449"/>
                <a:gd name="connsiteX6" fmla="*/ 33369 w 387123"/>
                <a:gd name="connsiteY6" fmla="*/ -2 h 860449"/>
                <a:gd name="connsiteX7" fmla="*/ 653 w 387123"/>
                <a:gd name="connsiteY7" fmla="*/ -2 h 860449"/>
                <a:gd name="connsiteX8" fmla="*/ 653 w 387123"/>
                <a:gd name="connsiteY8" fmla="*/ 61678 h 860449"/>
                <a:gd name="connsiteX9" fmla="*/ 37731 w 387123"/>
                <a:gd name="connsiteY9" fmla="*/ 61678 h 860449"/>
                <a:gd name="connsiteX10" fmla="*/ 147868 w 387123"/>
                <a:gd name="connsiteY10" fmla="*/ 74663 h 860449"/>
                <a:gd name="connsiteX11" fmla="*/ 192580 w 387123"/>
                <a:gd name="connsiteY11" fmla="*/ 175298 h 860449"/>
                <a:gd name="connsiteX12" fmla="*/ 189307 w 387123"/>
                <a:gd name="connsiteY12" fmla="*/ 252128 h 860449"/>
                <a:gd name="connsiteX13" fmla="*/ 205665 w 387123"/>
                <a:gd name="connsiteY13" fmla="*/ 338697 h 860449"/>
                <a:gd name="connsiteX14" fmla="*/ 284182 w 387123"/>
                <a:gd name="connsiteY14" fmla="*/ 411198 h 860449"/>
                <a:gd name="connsiteX15" fmla="*/ 191488 w 387123"/>
                <a:gd name="connsiteY15" fmla="*/ 580005 h 860449"/>
                <a:gd name="connsiteX16" fmla="*/ 194761 w 387123"/>
                <a:gd name="connsiteY16" fmla="*/ 670902 h 860449"/>
                <a:gd name="connsiteX17" fmla="*/ 150049 w 387123"/>
                <a:gd name="connsiteY17" fmla="*/ 781275 h 860449"/>
                <a:gd name="connsiteX18" fmla="*/ 42093 w 387123"/>
                <a:gd name="connsiteY18" fmla="*/ 799672 h 860449"/>
                <a:gd name="connsiteX19" fmla="*/ 1742 w 387123"/>
                <a:gd name="connsiteY19" fmla="*/ 799672 h 860449"/>
                <a:gd name="connsiteX20" fmla="*/ 1742 w 387123"/>
                <a:gd name="connsiteY20" fmla="*/ 860269 h 860449"/>
                <a:gd name="connsiteX21" fmla="*/ 41001 w 387123"/>
                <a:gd name="connsiteY21" fmla="*/ 860269 h 860449"/>
                <a:gd name="connsiteX22" fmla="*/ 211119 w 387123"/>
                <a:gd name="connsiteY22" fmla="*/ 827804 h 860449"/>
                <a:gd name="connsiteX23" fmla="*/ 272186 w 387123"/>
                <a:gd name="connsiteY23" fmla="*/ 670902 h 860449"/>
                <a:gd name="connsiteX24" fmla="*/ 267824 w 387123"/>
                <a:gd name="connsiteY24" fmla="*/ 562692 h 860449"/>
                <a:gd name="connsiteX25" fmla="*/ 296175 w 387123"/>
                <a:gd name="connsiteY25" fmla="*/ 464219 h 860449"/>
                <a:gd name="connsiteX26" fmla="*/ 365968 w 387123"/>
                <a:gd name="connsiteY26" fmla="*/ 442579 h 860449"/>
                <a:gd name="connsiteX27" fmla="*/ 387777 w 387123"/>
                <a:gd name="connsiteY27" fmla="*/ 442579 h 86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87123" h="860449">
                  <a:moveTo>
                    <a:pt x="387777" y="381978"/>
                  </a:moveTo>
                  <a:lnTo>
                    <a:pt x="367057" y="381978"/>
                  </a:lnTo>
                  <a:cubicBezTo>
                    <a:pt x="347429" y="381978"/>
                    <a:pt x="316894" y="381978"/>
                    <a:pt x="293994" y="357090"/>
                  </a:cubicBezTo>
                  <a:cubicBezTo>
                    <a:pt x="267824" y="330039"/>
                    <a:pt x="265643" y="292166"/>
                    <a:pt x="265643" y="265113"/>
                  </a:cubicBezTo>
                  <a:cubicBezTo>
                    <a:pt x="265643" y="239142"/>
                    <a:pt x="267824" y="214254"/>
                    <a:pt x="267824" y="188284"/>
                  </a:cubicBezTo>
                  <a:cubicBezTo>
                    <a:pt x="267824" y="147164"/>
                    <a:pt x="262370" y="86566"/>
                    <a:pt x="214389" y="43282"/>
                  </a:cubicBezTo>
                  <a:cubicBezTo>
                    <a:pt x="162045" y="-4330"/>
                    <a:pt x="92255" y="-2"/>
                    <a:pt x="33369" y="-2"/>
                  </a:cubicBezTo>
                  <a:lnTo>
                    <a:pt x="653" y="-2"/>
                  </a:lnTo>
                  <a:lnTo>
                    <a:pt x="653" y="61678"/>
                  </a:lnTo>
                  <a:lnTo>
                    <a:pt x="37731" y="61678"/>
                  </a:lnTo>
                  <a:cubicBezTo>
                    <a:pt x="85713" y="61678"/>
                    <a:pt x="119517" y="56267"/>
                    <a:pt x="147868" y="74663"/>
                  </a:cubicBezTo>
                  <a:cubicBezTo>
                    <a:pt x="190399" y="100633"/>
                    <a:pt x="192580" y="153656"/>
                    <a:pt x="192580" y="175298"/>
                  </a:cubicBezTo>
                  <a:cubicBezTo>
                    <a:pt x="192580" y="201269"/>
                    <a:pt x="189307" y="225075"/>
                    <a:pt x="189307" y="252128"/>
                  </a:cubicBezTo>
                  <a:cubicBezTo>
                    <a:pt x="189307" y="277016"/>
                    <a:pt x="191488" y="309479"/>
                    <a:pt x="205665" y="338697"/>
                  </a:cubicBezTo>
                  <a:cubicBezTo>
                    <a:pt x="222023" y="371158"/>
                    <a:pt x="250374" y="397130"/>
                    <a:pt x="284182" y="411198"/>
                  </a:cubicBezTo>
                  <a:cubicBezTo>
                    <a:pt x="242743" y="425263"/>
                    <a:pt x="191488" y="466383"/>
                    <a:pt x="191488" y="580005"/>
                  </a:cubicBezTo>
                  <a:cubicBezTo>
                    <a:pt x="191488" y="613549"/>
                    <a:pt x="194761" y="641685"/>
                    <a:pt x="194761" y="670902"/>
                  </a:cubicBezTo>
                  <a:cubicBezTo>
                    <a:pt x="194761" y="707694"/>
                    <a:pt x="189307" y="755304"/>
                    <a:pt x="150049" y="781275"/>
                  </a:cubicBezTo>
                  <a:cubicBezTo>
                    <a:pt x="120606" y="801836"/>
                    <a:pt x="86801" y="799672"/>
                    <a:pt x="42093" y="799672"/>
                  </a:cubicBezTo>
                  <a:lnTo>
                    <a:pt x="1742" y="799672"/>
                  </a:lnTo>
                  <a:lnTo>
                    <a:pt x="1742" y="860269"/>
                  </a:lnTo>
                  <a:lnTo>
                    <a:pt x="41001" y="860269"/>
                  </a:lnTo>
                  <a:cubicBezTo>
                    <a:pt x="108613" y="860269"/>
                    <a:pt x="164226" y="863516"/>
                    <a:pt x="211119" y="827804"/>
                  </a:cubicBezTo>
                  <a:cubicBezTo>
                    <a:pt x="268913" y="784523"/>
                    <a:pt x="272186" y="709858"/>
                    <a:pt x="272186" y="670902"/>
                  </a:cubicBezTo>
                  <a:cubicBezTo>
                    <a:pt x="272186" y="628698"/>
                    <a:pt x="267824" y="596237"/>
                    <a:pt x="267824" y="562692"/>
                  </a:cubicBezTo>
                  <a:cubicBezTo>
                    <a:pt x="267824" y="516160"/>
                    <a:pt x="275455" y="484779"/>
                    <a:pt x="296175" y="464219"/>
                  </a:cubicBezTo>
                  <a:cubicBezTo>
                    <a:pt x="319075" y="441495"/>
                    <a:pt x="347429" y="442579"/>
                    <a:pt x="365968" y="442579"/>
                  </a:cubicBezTo>
                  <a:lnTo>
                    <a:pt x="387777" y="442579"/>
                  </a:lnTo>
                  <a:close/>
                </a:path>
              </a:pathLst>
            </a:custGeom>
            <a:solidFill>
              <a:srgbClr val="916F6F"/>
            </a:solidFill>
            <a:ln w="5675" cap="flat">
              <a:noFill/>
              <a:prstDash val="solid"/>
              <a:miter/>
            </a:ln>
          </p:spPr>
          <p:txBody>
            <a:bodyPr rtlCol="0" anchor="ctr"/>
            <a:lstStyle/>
            <a:p>
              <a:endParaRPr lang="LID4096"/>
            </a:p>
          </p:txBody>
        </p:sp>
      </p:grpSp>
      <p:grpSp>
        <p:nvGrpSpPr>
          <p:cNvPr id="1129" name="Group 1128">
            <a:extLst>
              <a:ext uri="{FF2B5EF4-FFF2-40B4-BE49-F238E27FC236}">
                <a16:creationId xmlns:a16="http://schemas.microsoft.com/office/drawing/2014/main" id="{20A21C07-0D5E-FF35-1333-F12BEF4EB7E5}"/>
              </a:ext>
            </a:extLst>
          </p:cNvPr>
          <p:cNvGrpSpPr/>
          <p:nvPr/>
        </p:nvGrpSpPr>
        <p:grpSpPr>
          <a:xfrm>
            <a:off x="8262848" y="4038106"/>
            <a:ext cx="488437" cy="520549"/>
            <a:chOff x="2944321" y="3936301"/>
            <a:chExt cx="488437" cy="520549"/>
          </a:xfrm>
        </p:grpSpPr>
        <p:sp>
          <p:nvSpPr>
            <p:cNvPr id="1130" name="Rectangle 1129">
              <a:extLst>
                <a:ext uri="{FF2B5EF4-FFF2-40B4-BE49-F238E27FC236}">
                  <a16:creationId xmlns:a16="http://schemas.microsoft.com/office/drawing/2014/main" id="{84CACF96-7307-55E0-4D28-CD1079819E77}"/>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131" name="Group 1130">
              <a:extLst>
                <a:ext uri="{FF2B5EF4-FFF2-40B4-BE49-F238E27FC236}">
                  <a16:creationId xmlns:a16="http://schemas.microsoft.com/office/drawing/2014/main" id="{57C9F983-7AA0-AA7F-9FDF-101662B55016}"/>
                </a:ext>
              </a:extLst>
            </p:cNvPr>
            <p:cNvGrpSpPr/>
            <p:nvPr/>
          </p:nvGrpSpPr>
          <p:grpSpPr>
            <a:xfrm>
              <a:off x="2951925" y="3936301"/>
              <a:ext cx="477247" cy="509397"/>
              <a:chOff x="4499974" y="3533394"/>
              <a:chExt cx="815294" cy="870216"/>
            </a:xfrm>
          </p:grpSpPr>
          <p:grpSp>
            <p:nvGrpSpPr>
              <p:cNvPr id="1132" name="Group 1131">
                <a:extLst>
                  <a:ext uri="{FF2B5EF4-FFF2-40B4-BE49-F238E27FC236}">
                    <a16:creationId xmlns:a16="http://schemas.microsoft.com/office/drawing/2014/main" id="{21F99894-6ED6-7129-AEE2-7C8ADE07C557}"/>
                  </a:ext>
                </a:extLst>
              </p:cNvPr>
              <p:cNvGrpSpPr/>
              <p:nvPr/>
            </p:nvGrpSpPr>
            <p:grpSpPr>
              <a:xfrm>
                <a:off x="4499974" y="3687616"/>
                <a:ext cx="815294" cy="715994"/>
                <a:chOff x="7117855" y="520675"/>
                <a:chExt cx="1212704" cy="1018759"/>
              </a:xfrm>
            </p:grpSpPr>
            <p:sp>
              <p:nvSpPr>
                <p:cNvPr id="1136" name="Rectangle 1135">
                  <a:extLst>
                    <a:ext uri="{FF2B5EF4-FFF2-40B4-BE49-F238E27FC236}">
                      <a16:creationId xmlns:a16="http://schemas.microsoft.com/office/drawing/2014/main" id="{3E2C0FD2-E0A6-CFB9-029D-13E2913DFD7F}"/>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7" name="Rectangle 1136">
                  <a:extLst>
                    <a:ext uri="{FF2B5EF4-FFF2-40B4-BE49-F238E27FC236}">
                      <a16:creationId xmlns:a16="http://schemas.microsoft.com/office/drawing/2014/main" id="{078DA546-572C-836E-56A6-7BDCCABC7EA9}"/>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8" name="Rectangle 1137">
                  <a:extLst>
                    <a:ext uri="{FF2B5EF4-FFF2-40B4-BE49-F238E27FC236}">
                      <a16:creationId xmlns:a16="http://schemas.microsoft.com/office/drawing/2014/main" id="{FEF63ED9-EB6D-DF62-D2F7-4F74268E5AA8}"/>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9" name="Rectangle 1138">
                  <a:extLst>
                    <a:ext uri="{FF2B5EF4-FFF2-40B4-BE49-F238E27FC236}">
                      <a16:creationId xmlns:a16="http://schemas.microsoft.com/office/drawing/2014/main" id="{95D6698C-3905-FB62-C404-043715D417B5}"/>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0" name="Rectangle 1139">
                  <a:extLst>
                    <a:ext uri="{FF2B5EF4-FFF2-40B4-BE49-F238E27FC236}">
                      <a16:creationId xmlns:a16="http://schemas.microsoft.com/office/drawing/2014/main" id="{52C431A8-DB56-1556-FBEF-1A655BB8FBB8}"/>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1" name="Rectangle 1140">
                  <a:extLst>
                    <a:ext uri="{FF2B5EF4-FFF2-40B4-BE49-F238E27FC236}">
                      <a16:creationId xmlns:a16="http://schemas.microsoft.com/office/drawing/2014/main" id="{03F22452-91C0-7D49-EC13-6A992E53C045}"/>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2" name="Rectangle 1141">
                  <a:extLst>
                    <a:ext uri="{FF2B5EF4-FFF2-40B4-BE49-F238E27FC236}">
                      <a16:creationId xmlns:a16="http://schemas.microsoft.com/office/drawing/2014/main" id="{C736D7BA-3FAA-22C1-AD0E-20F72AD80C2A}"/>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3" name="Rectangle 1142">
                  <a:extLst>
                    <a:ext uri="{FF2B5EF4-FFF2-40B4-BE49-F238E27FC236}">
                      <a16:creationId xmlns:a16="http://schemas.microsoft.com/office/drawing/2014/main" id="{394112A0-8268-6BA6-014E-0BEF16493377}"/>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4" name="Rectangle 1143">
                  <a:extLst>
                    <a:ext uri="{FF2B5EF4-FFF2-40B4-BE49-F238E27FC236}">
                      <a16:creationId xmlns:a16="http://schemas.microsoft.com/office/drawing/2014/main" id="{76949131-166A-C66E-3297-1CD3ED939BB5}"/>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3" name="Rectangle 1132">
                <a:extLst>
                  <a:ext uri="{FF2B5EF4-FFF2-40B4-BE49-F238E27FC236}">
                    <a16:creationId xmlns:a16="http://schemas.microsoft.com/office/drawing/2014/main" id="{C5EF11CF-0F0E-83EC-EE64-F6481D8FC9FF}"/>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4" name="Rectangle 1133">
                <a:extLst>
                  <a:ext uri="{FF2B5EF4-FFF2-40B4-BE49-F238E27FC236}">
                    <a16:creationId xmlns:a16="http://schemas.microsoft.com/office/drawing/2014/main" id="{A656B2F3-C291-0D7F-4C38-6CC055EFDAF9}"/>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5" name="Rectangle 1134">
                <a:extLst>
                  <a:ext uri="{FF2B5EF4-FFF2-40B4-BE49-F238E27FC236}">
                    <a16:creationId xmlns:a16="http://schemas.microsoft.com/office/drawing/2014/main" id="{3B9A0A63-78A4-1F26-9E23-FEC522BF951A}"/>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45" name="Group 1144">
            <a:extLst>
              <a:ext uri="{FF2B5EF4-FFF2-40B4-BE49-F238E27FC236}">
                <a16:creationId xmlns:a16="http://schemas.microsoft.com/office/drawing/2014/main" id="{118DF8CB-A77A-6511-ECC3-8B4390C0AFEF}"/>
              </a:ext>
            </a:extLst>
          </p:cNvPr>
          <p:cNvGrpSpPr/>
          <p:nvPr/>
        </p:nvGrpSpPr>
        <p:grpSpPr>
          <a:xfrm>
            <a:off x="8003547" y="4148383"/>
            <a:ext cx="488437" cy="520549"/>
            <a:chOff x="2944321" y="3936301"/>
            <a:chExt cx="488437" cy="520549"/>
          </a:xfrm>
        </p:grpSpPr>
        <p:sp>
          <p:nvSpPr>
            <p:cNvPr id="1146" name="Rectangle 1145">
              <a:extLst>
                <a:ext uri="{FF2B5EF4-FFF2-40B4-BE49-F238E27FC236}">
                  <a16:creationId xmlns:a16="http://schemas.microsoft.com/office/drawing/2014/main" id="{571ECA13-6978-17B6-0A9A-FC3355ED11A3}"/>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147" name="Group 1146">
              <a:extLst>
                <a:ext uri="{FF2B5EF4-FFF2-40B4-BE49-F238E27FC236}">
                  <a16:creationId xmlns:a16="http://schemas.microsoft.com/office/drawing/2014/main" id="{F5711990-755A-75B4-5CFF-551689E699A1}"/>
                </a:ext>
              </a:extLst>
            </p:cNvPr>
            <p:cNvGrpSpPr/>
            <p:nvPr/>
          </p:nvGrpSpPr>
          <p:grpSpPr>
            <a:xfrm>
              <a:off x="2951925" y="3936301"/>
              <a:ext cx="477247" cy="509397"/>
              <a:chOff x="4499974" y="3533394"/>
              <a:chExt cx="815294" cy="870216"/>
            </a:xfrm>
          </p:grpSpPr>
          <p:grpSp>
            <p:nvGrpSpPr>
              <p:cNvPr id="1148" name="Group 1147">
                <a:extLst>
                  <a:ext uri="{FF2B5EF4-FFF2-40B4-BE49-F238E27FC236}">
                    <a16:creationId xmlns:a16="http://schemas.microsoft.com/office/drawing/2014/main" id="{5D2553DD-A0D6-4CEE-CDF3-6506B97C6C94}"/>
                  </a:ext>
                </a:extLst>
              </p:cNvPr>
              <p:cNvGrpSpPr/>
              <p:nvPr/>
            </p:nvGrpSpPr>
            <p:grpSpPr>
              <a:xfrm>
                <a:off x="4499974" y="3687616"/>
                <a:ext cx="815294" cy="715994"/>
                <a:chOff x="7117855" y="520675"/>
                <a:chExt cx="1212704" cy="1018759"/>
              </a:xfrm>
            </p:grpSpPr>
            <p:sp>
              <p:nvSpPr>
                <p:cNvPr id="1152" name="Rectangle 1151">
                  <a:extLst>
                    <a:ext uri="{FF2B5EF4-FFF2-40B4-BE49-F238E27FC236}">
                      <a16:creationId xmlns:a16="http://schemas.microsoft.com/office/drawing/2014/main" id="{24D43EE7-64B2-A31A-9E9C-223B2561AC62}"/>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3" name="Rectangle 1152">
                  <a:extLst>
                    <a:ext uri="{FF2B5EF4-FFF2-40B4-BE49-F238E27FC236}">
                      <a16:creationId xmlns:a16="http://schemas.microsoft.com/office/drawing/2014/main" id="{BD62C7D9-E16B-C085-7CAB-4B8856C9DE36}"/>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4" name="Rectangle 1153">
                  <a:extLst>
                    <a:ext uri="{FF2B5EF4-FFF2-40B4-BE49-F238E27FC236}">
                      <a16:creationId xmlns:a16="http://schemas.microsoft.com/office/drawing/2014/main" id="{83D0EB2C-A674-02FC-B84A-E55ADD59BE01}"/>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5" name="Rectangle 1154">
                  <a:extLst>
                    <a:ext uri="{FF2B5EF4-FFF2-40B4-BE49-F238E27FC236}">
                      <a16:creationId xmlns:a16="http://schemas.microsoft.com/office/drawing/2014/main" id="{1896D041-17E6-ADE8-342C-C58D70BEB539}"/>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6" name="Rectangle 1155">
                  <a:extLst>
                    <a:ext uri="{FF2B5EF4-FFF2-40B4-BE49-F238E27FC236}">
                      <a16:creationId xmlns:a16="http://schemas.microsoft.com/office/drawing/2014/main" id="{492F7428-6102-7AB5-E78C-DE84938E4E49}"/>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7" name="Rectangle 1156">
                  <a:extLst>
                    <a:ext uri="{FF2B5EF4-FFF2-40B4-BE49-F238E27FC236}">
                      <a16:creationId xmlns:a16="http://schemas.microsoft.com/office/drawing/2014/main" id="{8003D325-058D-0641-8310-561A80AFF350}"/>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8" name="Rectangle 1157">
                  <a:extLst>
                    <a:ext uri="{FF2B5EF4-FFF2-40B4-BE49-F238E27FC236}">
                      <a16:creationId xmlns:a16="http://schemas.microsoft.com/office/drawing/2014/main" id="{B517B6B4-3835-40CE-09B7-DD0BDDBE7D0B}"/>
                    </a:ext>
                  </a:extLst>
                </p:cNvPr>
                <p:cNvSpPr/>
                <p:nvPr/>
              </p:nvSpPr>
              <p:spPr>
                <a:xfrm>
                  <a:off x="7117857"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9" name="Rectangle 1158">
                  <a:extLst>
                    <a:ext uri="{FF2B5EF4-FFF2-40B4-BE49-F238E27FC236}">
                      <a16:creationId xmlns:a16="http://schemas.microsoft.com/office/drawing/2014/main" id="{C3FAFB16-B88D-47EE-E7FE-44A73BEBE95A}"/>
                    </a:ext>
                  </a:extLst>
                </p:cNvPr>
                <p:cNvSpPr/>
                <p:nvPr/>
              </p:nvSpPr>
              <p:spPr>
                <a:xfrm>
                  <a:off x="7528531" y="1210201"/>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0" name="Rectangle 1159">
                  <a:extLst>
                    <a:ext uri="{FF2B5EF4-FFF2-40B4-BE49-F238E27FC236}">
                      <a16:creationId xmlns:a16="http://schemas.microsoft.com/office/drawing/2014/main" id="{9A1AB25E-AB06-2CA8-1DBC-6DA132143718}"/>
                    </a:ext>
                  </a:extLst>
                </p:cNvPr>
                <p:cNvSpPr/>
                <p:nvPr/>
              </p:nvSpPr>
              <p:spPr>
                <a:xfrm>
                  <a:off x="7939206" y="1210201"/>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49" name="Rectangle 1148">
                <a:extLst>
                  <a:ext uri="{FF2B5EF4-FFF2-40B4-BE49-F238E27FC236}">
                    <a16:creationId xmlns:a16="http://schemas.microsoft.com/office/drawing/2014/main" id="{92CCA7D8-4D9B-B6CA-D4B7-0BD6DD7E6D66}"/>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0" name="Rectangle 1149">
                <a:extLst>
                  <a:ext uri="{FF2B5EF4-FFF2-40B4-BE49-F238E27FC236}">
                    <a16:creationId xmlns:a16="http://schemas.microsoft.com/office/drawing/2014/main" id="{FAD6D9C8-5334-8994-3730-03DA0ED9D879}"/>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1" name="Rectangle 1150">
                <a:extLst>
                  <a:ext uri="{FF2B5EF4-FFF2-40B4-BE49-F238E27FC236}">
                    <a16:creationId xmlns:a16="http://schemas.microsoft.com/office/drawing/2014/main" id="{BD7DA7EC-6DBF-655F-D4FE-22F8ED22F81E}"/>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61" name="Group 1160">
            <a:extLst>
              <a:ext uri="{FF2B5EF4-FFF2-40B4-BE49-F238E27FC236}">
                <a16:creationId xmlns:a16="http://schemas.microsoft.com/office/drawing/2014/main" id="{477738B8-7633-5717-E92F-599A8C37D1B1}"/>
              </a:ext>
            </a:extLst>
          </p:cNvPr>
          <p:cNvGrpSpPr/>
          <p:nvPr/>
        </p:nvGrpSpPr>
        <p:grpSpPr>
          <a:xfrm>
            <a:off x="7818368" y="4244778"/>
            <a:ext cx="488437" cy="520549"/>
            <a:chOff x="2944321" y="3936301"/>
            <a:chExt cx="488437" cy="520549"/>
          </a:xfrm>
        </p:grpSpPr>
        <p:sp>
          <p:nvSpPr>
            <p:cNvPr id="1162" name="Rectangle 1161">
              <a:extLst>
                <a:ext uri="{FF2B5EF4-FFF2-40B4-BE49-F238E27FC236}">
                  <a16:creationId xmlns:a16="http://schemas.microsoft.com/office/drawing/2014/main" id="{C77C2B99-9614-0F91-85C1-3152EA0DDA51}"/>
                </a:ext>
              </a:extLst>
            </p:cNvPr>
            <p:cNvSpPr/>
            <p:nvPr/>
          </p:nvSpPr>
          <p:spPr>
            <a:xfrm>
              <a:off x="2944321" y="3936301"/>
              <a:ext cx="488437" cy="5205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grpSp>
          <p:nvGrpSpPr>
            <p:cNvPr id="1163" name="Group 1162">
              <a:extLst>
                <a:ext uri="{FF2B5EF4-FFF2-40B4-BE49-F238E27FC236}">
                  <a16:creationId xmlns:a16="http://schemas.microsoft.com/office/drawing/2014/main" id="{5FEACBA1-8975-6D04-B978-951508ED8A93}"/>
                </a:ext>
              </a:extLst>
            </p:cNvPr>
            <p:cNvGrpSpPr/>
            <p:nvPr/>
          </p:nvGrpSpPr>
          <p:grpSpPr>
            <a:xfrm>
              <a:off x="2951925" y="3936301"/>
              <a:ext cx="477247" cy="515747"/>
              <a:chOff x="4499974" y="3533394"/>
              <a:chExt cx="815294" cy="881064"/>
            </a:xfrm>
          </p:grpSpPr>
          <p:grpSp>
            <p:nvGrpSpPr>
              <p:cNvPr id="1164" name="Group 1163">
                <a:extLst>
                  <a:ext uri="{FF2B5EF4-FFF2-40B4-BE49-F238E27FC236}">
                    <a16:creationId xmlns:a16="http://schemas.microsoft.com/office/drawing/2014/main" id="{8B92F5AE-D9D1-49FF-3E70-48B03394F558}"/>
                  </a:ext>
                </a:extLst>
              </p:cNvPr>
              <p:cNvGrpSpPr/>
              <p:nvPr/>
            </p:nvGrpSpPr>
            <p:grpSpPr>
              <a:xfrm>
                <a:off x="4499974" y="3687616"/>
                <a:ext cx="815294" cy="726842"/>
                <a:chOff x="7117855" y="520675"/>
                <a:chExt cx="1212704" cy="1034194"/>
              </a:xfrm>
            </p:grpSpPr>
            <p:sp>
              <p:nvSpPr>
                <p:cNvPr id="1168" name="Rectangle 1167">
                  <a:extLst>
                    <a:ext uri="{FF2B5EF4-FFF2-40B4-BE49-F238E27FC236}">
                      <a16:creationId xmlns:a16="http://schemas.microsoft.com/office/drawing/2014/main" id="{C9D81448-8DBF-4967-B018-60EC77AEAF7C}"/>
                    </a:ext>
                  </a:extLst>
                </p:cNvPr>
                <p:cNvSpPr/>
                <p:nvPr/>
              </p:nvSpPr>
              <p:spPr>
                <a:xfrm>
                  <a:off x="7117855"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9" name="Rectangle 1168">
                  <a:extLst>
                    <a:ext uri="{FF2B5EF4-FFF2-40B4-BE49-F238E27FC236}">
                      <a16:creationId xmlns:a16="http://schemas.microsoft.com/office/drawing/2014/main" id="{843AB1DC-F979-36DA-846B-27CB766ECBF8}"/>
                    </a:ext>
                  </a:extLst>
                </p:cNvPr>
                <p:cNvSpPr/>
                <p:nvPr/>
              </p:nvSpPr>
              <p:spPr>
                <a:xfrm>
                  <a:off x="7528531" y="520675"/>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0" name="Rectangle 1169">
                  <a:extLst>
                    <a:ext uri="{FF2B5EF4-FFF2-40B4-BE49-F238E27FC236}">
                      <a16:creationId xmlns:a16="http://schemas.microsoft.com/office/drawing/2014/main" id="{F9AFE487-6A48-1CC8-0179-232004DDE0BE}"/>
                    </a:ext>
                  </a:extLst>
                </p:cNvPr>
                <p:cNvSpPr/>
                <p:nvPr/>
              </p:nvSpPr>
              <p:spPr>
                <a:xfrm>
                  <a:off x="7939206" y="520675"/>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1" name="Rectangle 1170">
                  <a:extLst>
                    <a:ext uri="{FF2B5EF4-FFF2-40B4-BE49-F238E27FC236}">
                      <a16:creationId xmlns:a16="http://schemas.microsoft.com/office/drawing/2014/main" id="{0CD66FBC-9205-0F5A-3509-5807315961E2}"/>
                    </a:ext>
                  </a:extLst>
                </p:cNvPr>
                <p:cNvSpPr/>
                <p:nvPr/>
              </p:nvSpPr>
              <p:spPr>
                <a:xfrm>
                  <a:off x="7117857"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2" name="Rectangle 1171">
                  <a:extLst>
                    <a:ext uri="{FF2B5EF4-FFF2-40B4-BE49-F238E27FC236}">
                      <a16:creationId xmlns:a16="http://schemas.microsoft.com/office/drawing/2014/main" id="{9C71B566-CE4B-E39B-821A-4BC004F875A3}"/>
                    </a:ext>
                  </a:extLst>
                </p:cNvPr>
                <p:cNvSpPr/>
                <p:nvPr/>
              </p:nvSpPr>
              <p:spPr>
                <a:xfrm>
                  <a:off x="7528531" y="868544"/>
                  <a:ext cx="391352"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3" name="Rectangle 1172">
                  <a:extLst>
                    <a:ext uri="{FF2B5EF4-FFF2-40B4-BE49-F238E27FC236}">
                      <a16:creationId xmlns:a16="http://schemas.microsoft.com/office/drawing/2014/main" id="{44C73EE2-9002-665F-2570-610D660EDC1B}"/>
                    </a:ext>
                  </a:extLst>
                </p:cNvPr>
                <p:cNvSpPr/>
                <p:nvPr/>
              </p:nvSpPr>
              <p:spPr>
                <a:xfrm>
                  <a:off x="7939206" y="868544"/>
                  <a:ext cx="391353" cy="3292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4" name="Rectangle 1173">
                  <a:extLst>
                    <a:ext uri="{FF2B5EF4-FFF2-40B4-BE49-F238E27FC236}">
                      <a16:creationId xmlns:a16="http://schemas.microsoft.com/office/drawing/2014/main" id="{6063CF3B-7465-08B1-E797-64A954A9F5BC}"/>
                    </a:ext>
                  </a:extLst>
                </p:cNvPr>
                <p:cNvSpPr/>
                <p:nvPr/>
              </p:nvSpPr>
              <p:spPr>
                <a:xfrm>
                  <a:off x="7117858" y="1225637"/>
                  <a:ext cx="391353" cy="3292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5" name="Rectangle 1174">
                  <a:extLst>
                    <a:ext uri="{FF2B5EF4-FFF2-40B4-BE49-F238E27FC236}">
                      <a16:creationId xmlns:a16="http://schemas.microsoft.com/office/drawing/2014/main" id="{90CFCCB1-53C4-3236-D824-88B38EDCDA80}"/>
                    </a:ext>
                  </a:extLst>
                </p:cNvPr>
                <p:cNvSpPr/>
                <p:nvPr/>
              </p:nvSpPr>
              <p:spPr>
                <a:xfrm>
                  <a:off x="7528530" y="1225637"/>
                  <a:ext cx="391351" cy="3292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6" name="Rectangle 1175">
                  <a:extLst>
                    <a:ext uri="{FF2B5EF4-FFF2-40B4-BE49-F238E27FC236}">
                      <a16:creationId xmlns:a16="http://schemas.microsoft.com/office/drawing/2014/main" id="{4186EF5D-9CB2-98BC-2E05-65997CCE246D}"/>
                    </a:ext>
                  </a:extLst>
                </p:cNvPr>
                <p:cNvSpPr/>
                <p:nvPr/>
              </p:nvSpPr>
              <p:spPr>
                <a:xfrm>
                  <a:off x="7939206" y="1225637"/>
                  <a:ext cx="391353" cy="3292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65" name="Rectangle 1164">
                <a:extLst>
                  <a:ext uri="{FF2B5EF4-FFF2-40B4-BE49-F238E27FC236}">
                    <a16:creationId xmlns:a16="http://schemas.microsoft.com/office/drawing/2014/main" id="{683C8036-C2FE-EB6C-FE34-A61D43CC4167}"/>
                  </a:ext>
                </a:extLst>
              </p:cNvPr>
              <p:cNvSpPr/>
              <p:nvPr/>
            </p:nvSpPr>
            <p:spPr>
              <a:xfrm>
                <a:off x="4506613"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6" name="Rectangle 1165">
                <a:extLst>
                  <a:ext uri="{FF2B5EF4-FFF2-40B4-BE49-F238E27FC236}">
                    <a16:creationId xmlns:a16="http://schemas.microsoft.com/office/drawing/2014/main" id="{8DF001EB-E5A0-D56C-34FA-A84694F2EFE7}"/>
                  </a:ext>
                </a:extLst>
              </p:cNvPr>
              <p:cNvSpPr/>
              <p:nvPr/>
            </p:nvSpPr>
            <p:spPr>
              <a:xfrm>
                <a:off x="5047054"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7" name="Rectangle 1166">
                <a:extLst>
                  <a:ext uri="{FF2B5EF4-FFF2-40B4-BE49-F238E27FC236}">
                    <a16:creationId xmlns:a16="http://schemas.microsoft.com/office/drawing/2014/main" id="{82195F2D-3263-53E1-C8E3-F0B821294D13}"/>
                  </a:ext>
                </a:extLst>
              </p:cNvPr>
              <p:cNvSpPr/>
              <p:nvPr/>
            </p:nvSpPr>
            <p:spPr>
              <a:xfrm>
                <a:off x="4777341" y="3533394"/>
                <a:ext cx="263104" cy="113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177" name="Straight Connector 1176">
            <a:extLst>
              <a:ext uri="{FF2B5EF4-FFF2-40B4-BE49-F238E27FC236}">
                <a16:creationId xmlns:a16="http://schemas.microsoft.com/office/drawing/2014/main" id="{28A40B9E-C927-65DD-5838-9C27717A7294}"/>
              </a:ext>
            </a:extLst>
          </p:cNvPr>
          <p:cNvCxnSpPr>
            <a:cxnSpLocks/>
            <a:endCxn id="1149" idx="1"/>
          </p:cNvCxnSpPr>
          <p:nvPr/>
        </p:nvCxnSpPr>
        <p:spPr>
          <a:xfrm>
            <a:off x="7893242" y="4042500"/>
            <a:ext cx="121795" cy="139040"/>
          </a:xfrm>
          <a:prstGeom prst="line">
            <a:avLst/>
          </a:prstGeom>
        </p:spPr>
        <p:style>
          <a:lnRef idx="1">
            <a:schemeClr val="accent1"/>
          </a:lnRef>
          <a:fillRef idx="0">
            <a:schemeClr val="accent1"/>
          </a:fillRef>
          <a:effectRef idx="0">
            <a:schemeClr val="accent1"/>
          </a:effectRef>
          <a:fontRef idx="minor">
            <a:schemeClr val="tx1"/>
          </a:fontRef>
        </p:style>
      </p:cxnSp>
      <p:pic>
        <p:nvPicPr>
          <p:cNvPr id="1244" name="Picture 6">
            <a:extLst>
              <a:ext uri="{FF2B5EF4-FFF2-40B4-BE49-F238E27FC236}">
                <a16:creationId xmlns:a16="http://schemas.microsoft.com/office/drawing/2014/main" id="{419BE570-89CF-9229-6149-6F3393C3C4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24739" y="2484919"/>
            <a:ext cx="997086" cy="644525"/>
          </a:xfrm>
          <a:prstGeom prst="rect">
            <a:avLst/>
          </a:prstGeom>
          <a:noFill/>
          <a:extLst>
            <a:ext uri="{909E8E84-426E-40DD-AFC4-6F175D3DCCD1}">
              <a14:hiddenFill xmlns:a14="http://schemas.microsoft.com/office/drawing/2010/main">
                <a:solidFill>
                  <a:srgbClr val="FFFFFF"/>
                </a:solidFill>
              </a14:hiddenFill>
            </a:ext>
          </a:extLst>
        </p:spPr>
      </p:pic>
      <p:pic>
        <p:nvPicPr>
          <p:cNvPr id="1245" name="Picture 8" descr="ISA tools | Standardizing metadata for scientific experiments">
            <a:extLst>
              <a:ext uri="{FF2B5EF4-FFF2-40B4-BE49-F238E27FC236}">
                <a16:creationId xmlns:a16="http://schemas.microsoft.com/office/drawing/2014/main" id="{C1D0BAC0-FEFC-1BD7-3DA1-7E9E2AC64D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1315" t="36618" r="11085" b="30494"/>
          <a:stretch/>
        </p:blipFill>
        <p:spPr bwMode="auto">
          <a:xfrm>
            <a:off x="11143409" y="3160319"/>
            <a:ext cx="901462" cy="469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863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727F9914-98E4-4A27-81D5-0E7C1CDF8B27}"/>
              </a:ext>
            </a:extLst>
          </p:cNvPr>
          <p:cNvGrpSpPr>
            <a:grpSpLocks noChangeAspect="1"/>
          </p:cNvGrpSpPr>
          <p:nvPr/>
        </p:nvGrpSpPr>
        <p:grpSpPr>
          <a:xfrm rot="3600000">
            <a:off x="-1275561" y="-1929412"/>
            <a:ext cx="4011275" cy="5085937"/>
            <a:chOff x="3184525" y="1872136"/>
            <a:chExt cx="3337617" cy="4231802"/>
          </a:xfrm>
          <a:solidFill>
            <a:srgbClr val="70AD47">
              <a:lumMod val="20000"/>
              <a:lumOff val="80000"/>
            </a:srgbClr>
          </a:solidFill>
        </p:grpSpPr>
        <p:sp>
          <p:nvSpPr>
            <p:cNvPr id="93" name="Freeform: Shape 92">
              <a:extLst>
                <a:ext uri="{FF2B5EF4-FFF2-40B4-BE49-F238E27FC236}">
                  <a16:creationId xmlns:a16="http://schemas.microsoft.com/office/drawing/2014/main" id="{208BFCBF-B773-4BF8-8C68-114F91D27888}"/>
                </a:ext>
              </a:extLst>
            </p:cNvPr>
            <p:cNvSpPr/>
            <p:nvPr/>
          </p:nvSpPr>
          <p:spPr>
            <a:xfrm>
              <a:off x="3917619" y="1872136"/>
              <a:ext cx="2604523" cy="2233997"/>
            </a:xfrm>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fill="none" extrusionOk="0">
                  <a:moveTo>
                    <a:pt x="678216" y="1289261"/>
                  </a:moveTo>
                  <a:cubicBezTo>
                    <a:pt x="660147" y="1270970"/>
                    <a:pt x="612224" y="1239611"/>
                    <a:pt x="593710" y="1232924"/>
                  </a:cubicBezTo>
                  <a:cubicBezTo>
                    <a:pt x="530950" y="1215688"/>
                    <a:pt x="442831" y="1216111"/>
                    <a:pt x="418197" y="1204755"/>
                  </a:cubicBezTo>
                  <a:cubicBezTo>
                    <a:pt x="373809" y="1182682"/>
                    <a:pt x="244327" y="1096288"/>
                    <a:pt x="169012" y="1076912"/>
                  </a:cubicBezTo>
                  <a:cubicBezTo>
                    <a:pt x="169057" y="1053229"/>
                    <a:pt x="114556" y="1005924"/>
                    <a:pt x="67172" y="946903"/>
                  </a:cubicBezTo>
                  <a:cubicBezTo>
                    <a:pt x="38547" y="927006"/>
                    <a:pt x="3312" y="783126"/>
                    <a:pt x="0" y="693384"/>
                  </a:cubicBezTo>
                  <a:cubicBezTo>
                    <a:pt x="19703" y="574331"/>
                    <a:pt x="26508" y="505710"/>
                    <a:pt x="26002" y="446366"/>
                  </a:cubicBezTo>
                  <a:cubicBezTo>
                    <a:pt x="42213" y="426547"/>
                    <a:pt x="67390" y="314469"/>
                    <a:pt x="104008" y="270854"/>
                  </a:cubicBezTo>
                  <a:cubicBezTo>
                    <a:pt x="128650" y="258351"/>
                    <a:pt x="173988" y="174520"/>
                    <a:pt x="221016" y="106175"/>
                  </a:cubicBezTo>
                  <a:cubicBezTo>
                    <a:pt x="249836" y="80876"/>
                    <a:pt x="313871" y="56732"/>
                    <a:pt x="331524" y="34670"/>
                  </a:cubicBezTo>
                  <a:cubicBezTo>
                    <a:pt x="389853" y="10694"/>
                    <a:pt x="418539" y="23610"/>
                    <a:pt x="472368" y="0"/>
                  </a:cubicBezTo>
                  <a:cubicBezTo>
                    <a:pt x="562829" y="11195"/>
                    <a:pt x="606560" y="16279"/>
                    <a:pt x="660881" y="4334"/>
                  </a:cubicBezTo>
                  <a:cubicBezTo>
                    <a:pt x="683442" y="25164"/>
                    <a:pt x="818434" y="88619"/>
                    <a:pt x="860229" y="101841"/>
                  </a:cubicBezTo>
                  <a:cubicBezTo>
                    <a:pt x="880639" y="124011"/>
                    <a:pt x="976073" y="179991"/>
                    <a:pt x="1027075" y="225350"/>
                  </a:cubicBezTo>
                  <a:cubicBezTo>
                    <a:pt x="1041403" y="237474"/>
                    <a:pt x="1104602" y="314858"/>
                    <a:pt x="1126749" y="322857"/>
                  </a:cubicBezTo>
                  <a:cubicBezTo>
                    <a:pt x="1133658" y="343737"/>
                    <a:pt x="1162914" y="387584"/>
                    <a:pt x="1189587" y="455034"/>
                  </a:cubicBezTo>
                  <a:cubicBezTo>
                    <a:pt x="1220621" y="515403"/>
                    <a:pt x="1207540" y="537199"/>
                    <a:pt x="1241590" y="602378"/>
                  </a:cubicBezTo>
                  <a:cubicBezTo>
                    <a:pt x="1241164" y="622879"/>
                    <a:pt x="1258195" y="664902"/>
                    <a:pt x="1265426" y="704219"/>
                  </a:cubicBezTo>
                  <a:cubicBezTo>
                    <a:pt x="1269484" y="739365"/>
                    <a:pt x="1245468" y="770493"/>
                    <a:pt x="1235090" y="838562"/>
                  </a:cubicBezTo>
                  <a:cubicBezTo>
                    <a:pt x="1212332" y="848581"/>
                    <a:pt x="1159568" y="951456"/>
                    <a:pt x="1135416" y="979405"/>
                  </a:cubicBezTo>
                  <a:cubicBezTo>
                    <a:pt x="1089280" y="1021021"/>
                    <a:pt x="1052563" y="1075180"/>
                    <a:pt x="1024908" y="1100747"/>
                  </a:cubicBezTo>
                  <a:cubicBezTo>
                    <a:pt x="990941" y="1133255"/>
                    <a:pt x="970101" y="1143668"/>
                    <a:pt x="931735" y="1180920"/>
                  </a:cubicBezTo>
                  <a:cubicBezTo>
                    <a:pt x="932222" y="1201002"/>
                    <a:pt x="908432" y="1288660"/>
                    <a:pt x="912233" y="1304429"/>
                  </a:cubicBezTo>
                  <a:cubicBezTo>
                    <a:pt x="918369" y="1329020"/>
                    <a:pt x="917988" y="1385335"/>
                    <a:pt x="916567" y="1417104"/>
                  </a:cubicBezTo>
                  <a:cubicBezTo>
                    <a:pt x="910356" y="1486529"/>
                    <a:pt x="936426" y="1588026"/>
                    <a:pt x="983738" y="1705291"/>
                  </a:cubicBezTo>
                  <a:cubicBezTo>
                    <a:pt x="1007034" y="1847213"/>
                    <a:pt x="995140" y="1874206"/>
                    <a:pt x="1040076" y="1989146"/>
                  </a:cubicBezTo>
                  <a:cubicBezTo>
                    <a:pt x="1051442" y="2005674"/>
                    <a:pt x="1051266" y="2099343"/>
                    <a:pt x="1068245" y="2153824"/>
                  </a:cubicBezTo>
                  <a:cubicBezTo>
                    <a:pt x="1199514" y="2031312"/>
                    <a:pt x="1315076" y="1805631"/>
                    <a:pt x="1391101" y="1668455"/>
                  </a:cubicBezTo>
                  <a:cubicBezTo>
                    <a:pt x="1391396" y="1651761"/>
                    <a:pt x="1399188" y="1631088"/>
                    <a:pt x="1408436" y="1596950"/>
                  </a:cubicBezTo>
                  <a:cubicBezTo>
                    <a:pt x="1400966" y="1578269"/>
                    <a:pt x="1387417" y="1519722"/>
                    <a:pt x="1375934" y="1503777"/>
                  </a:cubicBezTo>
                  <a:cubicBezTo>
                    <a:pt x="1359202" y="1478878"/>
                    <a:pt x="1340014" y="1444836"/>
                    <a:pt x="1326097" y="1404103"/>
                  </a:cubicBezTo>
                  <a:cubicBezTo>
                    <a:pt x="1325760" y="1368850"/>
                    <a:pt x="1326922" y="1309584"/>
                    <a:pt x="1313096" y="1280594"/>
                  </a:cubicBezTo>
                  <a:cubicBezTo>
                    <a:pt x="1309929" y="1269031"/>
                    <a:pt x="1314400" y="1235842"/>
                    <a:pt x="1319596" y="1191754"/>
                  </a:cubicBezTo>
                  <a:cubicBezTo>
                    <a:pt x="1329842" y="1175579"/>
                    <a:pt x="1342922" y="1111158"/>
                    <a:pt x="1354265" y="1087746"/>
                  </a:cubicBezTo>
                  <a:cubicBezTo>
                    <a:pt x="1357543" y="1072938"/>
                    <a:pt x="1409038" y="1037328"/>
                    <a:pt x="1432271" y="1001073"/>
                  </a:cubicBezTo>
                  <a:cubicBezTo>
                    <a:pt x="1464856" y="948285"/>
                    <a:pt x="1470033" y="918366"/>
                    <a:pt x="1492942" y="888399"/>
                  </a:cubicBezTo>
                  <a:cubicBezTo>
                    <a:pt x="1535124" y="850850"/>
                    <a:pt x="1599466" y="762692"/>
                    <a:pt x="1631619" y="751889"/>
                  </a:cubicBezTo>
                  <a:cubicBezTo>
                    <a:pt x="1673275" y="714718"/>
                    <a:pt x="1699889" y="702852"/>
                    <a:pt x="1722626" y="680383"/>
                  </a:cubicBezTo>
                  <a:cubicBezTo>
                    <a:pt x="1744360" y="666400"/>
                    <a:pt x="1768028" y="654433"/>
                    <a:pt x="1781130" y="650048"/>
                  </a:cubicBezTo>
                  <a:cubicBezTo>
                    <a:pt x="1786242" y="645134"/>
                    <a:pt x="1823245" y="635797"/>
                    <a:pt x="1835300" y="632713"/>
                  </a:cubicBezTo>
                  <a:cubicBezTo>
                    <a:pt x="1849934" y="618187"/>
                    <a:pt x="1895380" y="599949"/>
                    <a:pt x="1934974" y="585043"/>
                  </a:cubicBezTo>
                  <a:cubicBezTo>
                    <a:pt x="1966741" y="574314"/>
                    <a:pt x="1986207" y="558600"/>
                    <a:pt x="2017314" y="546040"/>
                  </a:cubicBezTo>
                  <a:cubicBezTo>
                    <a:pt x="2051507" y="531636"/>
                    <a:pt x="2062449" y="530930"/>
                    <a:pt x="2093153" y="528706"/>
                  </a:cubicBezTo>
                  <a:cubicBezTo>
                    <a:pt x="2105947" y="530246"/>
                    <a:pt x="2137945" y="530758"/>
                    <a:pt x="2181992" y="526539"/>
                  </a:cubicBezTo>
                  <a:cubicBezTo>
                    <a:pt x="2198519" y="531027"/>
                    <a:pt x="2220589" y="541099"/>
                    <a:pt x="2242663" y="546040"/>
                  </a:cubicBezTo>
                  <a:cubicBezTo>
                    <a:pt x="2260850" y="553083"/>
                    <a:pt x="2315413" y="566558"/>
                    <a:pt x="2353172" y="580709"/>
                  </a:cubicBezTo>
                  <a:cubicBezTo>
                    <a:pt x="2395991" y="599723"/>
                    <a:pt x="2434752" y="622444"/>
                    <a:pt x="2446345" y="634880"/>
                  </a:cubicBezTo>
                  <a:cubicBezTo>
                    <a:pt x="2468078" y="645881"/>
                    <a:pt x="2483484" y="660795"/>
                    <a:pt x="2511350" y="695551"/>
                  </a:cubicBezTo>
                  <a:cubicBezTo>
                    <a:pt x="2529276" y="734496"/>
                    <a:pt x="2542430" y="761680"/>
                    <a:pt x="2576354" y="810393"/>
                  </a:cubicBezTo>
                  <a:cubicBezTo>
                    <a:pt x="2579726" y="830062"/>
                    <a:pt x="2598936" y="867633"/>
                    <a:pt x="2604523" y="890565"/>
                  </a:cubicBezTo>
                  <a:cubicBezTo>
                    <a:pt x="2614378" y="941089"/>
                    <a:pt x="2586843" y="996821"/>
                    <a:pt x="2591522" y="1068245"/>
                  </a:cubicBezTo>
                  <a:cubicBezTo>
                    <a:pt x="2580698" y="1105066"/>
                    <a:pt x="2550947" y="1236902"/>
                    <a:pt x="2539518" y="1261092"/>
                  </a:cubicBezTo>
                  <a:cubicBezTo>
                    <a:pt x="2534005" y="1299910"/>
                    <a:pt x="2479299" y="1386788"/>
                    <a:pt x="2457179" y="1436605"/>
                  </a:cubicBezTo>
                  <a:cubicBezTo>
                    <a:pt x="2423030" y="1458826"/>
                    <a:pt x="2382326" y="1529338"/>
                    <a:pt x="2364006" y="1536279"/>
                  </a:cubicBezTo>
                  <a:cubicBezTo>
                    <a:pt x="2327117" y="1581934"/>
                    <a:pt x="2297223" y="1578244"/>
                    <a:pt x="2251331" y="1629453"/>
                  </a:cubicBezTo>
                  <a:cubicBezTo>
                    <a:pt x="2236249" y="1647775"/>
                    <a:pt x="2164602" y="1678351"/>
                    <a:pt x="2153824" y="1683623"/>
                  </a:cubicBezTo>
                  <a:cubicBezTo>
                    <a:pt x="2108098" y="1715922"/>
                    <a:pt x="2056511" y="1763567"/>
                    <a:pt x="2036815" y="1778964"/>
                  </a:cubicBezTo>
                  <a:cubicBezTo>
                    <a:pt x="2006777" y="1784064"/>
                    <a:pt x="1971796" y="1794404"/>
                    <a:pt x="1915473" y="1811466"/>
                  </a:cubicBezTo>
                  <a:cubicBezTo>
                    <a:pt x="1878265" y="1812395"/>
                    <a:pt x="1825061" y="1817360"/>
                    <a:pt x="1804965" y="1809299"/>
                  </a:cubicBezTo>
                  <a:cubicBezTo>
                    <a:pt x="1783528" y="1802345"/>
                    <a:pt x="1744660" y="1789896"/>
                    <a:pt x="1685790" y="1781130"/>
                  </a:cubicBezTo>
                  <a:cubicBezTo>
                    <a:pt x="1677471" y="1782626"/>
                    <a:pt x="1651051" y="1766455"/>
                    <a:pt x="1633786" y="1755128"/>
                  </a:cubicBezTo>
                  <a:cubicBezTo>
                    <a:pt x="1612978" y="1738508"/>
                    <a:pt x="1597831" y="1732574"/>
                    <a:pt x="1573115" y="1707458"/>
                  </a:cubicBezTo>
                  <a:cubicBezTo>
                    <a:pt x="1562940" y="1704711"/>
                    <a:pt x="1552957" y="1707418"/>
                    <a:pt x="1534112" y="1707458"/>
                  </a:cubicBezTo>
                  <a:cubicBezTo>
                    <a:pt x="1482653" y="1838815"/>
                    <a:pt x="1329662" y="2073625"/>
                    <a:pt x="1152751" y="2231830"/>
                  </a:cubicBezTo>
                  <a:cubicBezTo>
                    <a:pt x="1170569" y="2228426"/>
                    <a:pt x="1238826" y="2228272"/>
                    <a:pt x="1263259" y="2233997"/>
                  </a:cubicBezTo>
                  <a:cubicBezTo>
                    <a:pt x="1257579" y="2229733"/>
                    <a:pt x="1248409" y="2224041"/>
                    <a:pt x="1243757" y="2223163"/>
                  </a:cubicBezTo>
                  <a:cubicBezTo>
                    <a:pt x="1217616" y="2228388"/>
                    <a:pt x="1174623" y="2219520"/>
                    <a:pt x="1150584" y="2227496"/>
                  </a:cubicBezTo>
                  <a:cubicBezTo>
                    <a:pt x="1116703" y="2219539"/>
                    <a:pt x="1075742" y="2186292"/>
                    <a:pt x="1059577" y="2188493"/>
                  </a:cubicBezTo>
                  <a:cubicBezTo>
                    <a:pt x="1058468" y="2165501"/>
                    <a:pt x="1058947" y="2142581"/>
                    <a:pt x="1057410" y="2119155"/>
                  </a:cubicBezTo>
                  <a:cubicBezTo>
                    <a:pt x="1049141" y="2101456"/>
                    <a:pt x="1052443" y="2093672"/>
                    <a:pt x="1046576" y="2069318"/>
                  </a:cubicBezTo>
                  <a:cubicBezTo>
                    <a:pt x="1042082" y="2059862"/>
                    <a:pt x="1036078" y="2028953"/>
                    <a:pt x="1035742" y="2023815"/>
                  </a:cubicBezTo>
                  <a:cubicBezTo>
                    <a:pt x="1027610" y="2007454"/>
                    <a:pt x="1023349" y="2002036"/>
                    <a:pt x="1014074" y="1989146"/>
                  </a:cubicBezTo>
                  <a:cubicBezTo>
                    <a:pt x="1007989" y="1982347"/>
                    <a:pt x="996221" y="1970885"/>
                    <a:pt x="990239" y="1967477"/>
                  </a:cubicBezTo>
                  <a:cubicBezTo>
                    <a:pt x="985265" y="1962021"/>
                    <a:pt x="953481" y="1954254"/>
                    <a:pt x="942569" y="1945809"/>
                  </a:cubicBezTo>
                  <a:cubicBezTo>
                    <a:pt x="927241" y="1948272"/>
                    <a:pt x="919359" y="1945881"/>
                    <a:pt x="910066" y="1947976"/>
                  </a:cubicBezTo>
                  <a:cubicBezTo>
                    <a:pt x="901295" y="1932616"/>
                    <a:pt x="912469" y="1884249"/>
                    <a:pt x="903566" y="1835301"/>
                  </a:cubicBezTo>
                  <a:cubicBezTo>
                    <a:pt x="885247" y="1802615"/>
                    <a:pt x="874681" y="1746915"/>
                    <a:pt x="860229" y="1690124"/>
                  </a:cubicBezTo>
                  <a:cubicBezTo>
                    <a:pt x="857912" y="1610452"/>
                    <a:pt x="851384" y="1594427"/>
                    <a:pt x="832061" y="1531946"/>
                  </a:cubicBezTo>
                  <a:cubicBezTo>
                    <a:pt x="821075" y="1514776"/>
                    <a:pt x="807417" y="1481637"/>
                    <a:pt x="803892" y="1449606"/>
                  </a:cubicBezTo>
                  <a:cubicBezTo>
                    <a:pt x="783874" y="1421766"/>
                    <a:pt x="782079" y="1386572"/>
                    <a:pt x="751888" y="1334764"/>
                  </a:cubicBezTo>
                  <a:cubicBezTo>
                    <a:pt x="733786" y="1332003"/>
                    <a:pt x="698049" y="1298239"/>
                    <a:pt x="678216" y="1289261"/>
                  </a:cubicBezTo>
                  <a:close/>
                </a:path>
                <a:path w="2604523" h="2233997" stroke="0" extrusionOk="0">
                  <a:moveTo>
                    <a:pt x="678216" y="1289261"/>
                  </a:moveTo>
                  <a:cubicBezTo>
                    <a:pt x="637653" y="1264144"/>
                    <a:pt x="630147" y="1250713"/>
                    <a:pt x="593710" y="1232924"/>
                  </a:cubicBezTo>
                  <a:cubicBezTo>
                    <a:pt x="551254" y="1220201"/>
                    <a:pt x="470816" y="1202998"/>
                    <a:pt x="418197" y="1204755"/>
                  </a:cubicBezTo>
                  <a:cubicBezTo>
                    <a:pt x="388861" y="1195475"/>
                    <a:pt x="293935" y="1121594"/>
                    <a:pt x="169012" y="1076912"/>
                  </a:cubicBezTo>
                  <a:cubicBezTo>
                    <a:pt x="151190" y="1030596"/>
                    <a:pt x="97060" y="971454"/>
                    <a:pt x="67172" y="946903"/>
                  </a:cubicBezTo>
                  <a:cubicBezTo>
                    <a:pt x="37247" y="917383"/>
                    <a:pt x="32562" y="752975"/>
                    <a:pt x="0" y="693384"/>
                  </a:cubicBezTo>
                  <a:cubicBezTo>
                    <a:pt x="11562" y="632059"/>
                    <a:pt x="22629" y="569246"/>
                    <a:pt x="26002" y="446366"/>
                  </a:cubicBezTo>
                  <a:cubicBezTo>
                    <a:pt x="57084" y="382613"/>
                    <a:pt x="90869" y="296270"/>
                    <a:pt x="104008" y="270854"/>
                  </a:cubicBezTo>
                  <a:cubicBezTo>
                    <a:pt x="119692" y="239344"/>
                    <a:pt x="178121" y="194091"/>
                    <a:pt x="221016" y="106175"/>
                  </a:cubicBezTo>
                  <a:cubicBezTo>
                    <a:pt x="255757" y="88846"/>
                    <a:pt x="325325" y="51373"/>
                    <a:pt x="331524" y="34670"/>
                  </a:cubicBezTo>
                  <a:cubicBezTo>
                    <a:pt x="371186" y="18517"/>
                    <a:pt x="432380" y="3341"/>
                    <a:pt x="472368" y="0"/>
                  </a:cubicBezTo>
                  <a:cubicBezTo>
                    <a:pt x="565888" y="7879"/>
                    <a:pt x="621435" y="4064"/>
                    <a:pt x="660881" y="4334"/>
                  </a:cubicBezTo>
                  <a:cubicBezTo>
                    <a:pt x="732809" y="23737"/>
                    <a:pt x="832206" y="77522"/>
                    <a:pt x="860229" y="101841"/>
                  </a:cubicBezTo>
                  <a:cubicBezTo>
                    <a:pt x="909254" y="124764"/>
                    <a:pt x="996347" y="220928"/>
                    <a:pt x="1027075" y="225350"/>
                  </a:cubicBezTo>
                  <a:cubicBezTo>
                    <a:pt x="1061582" y="259488"/>
                    <a:pt x="1109807" y="290960"/>
                    <a:pt x="1126749" y="322857"/>
                  </a:cubicBezTo>
                  <a:cubicBezTo>
                    <a:pt x="1153514" y="350662"/>
                    <a:pt x="1154277" y="408394"/>
                    <a:pt x="1189587" y="455034"/>
                  </a:cubicBezTo>
                  <a:cubicBezTo>
                    <a:pt x="1198299" y="490150"/>
                    <a:pt x="1216936" y="543550"/>
                    <a:pt x="1241590" y="602378"/>
                  </a:cubicBezTo>
                  <a:cubicBezTo>
                    <a:pt x="1247111" y="629611"/>
                    <a:pt x="1252606" y="655568"/>
                    <a:pt x="1265426" y="704219"/>
                  </a:cubicBezTo>
                  <a:cubicBezTo>
                    <a:pt x="1269005" y="727497"/>
                    <a:pt x="1253514" y="799288"/>
                    <a:pt x="1235090" y="838562"/>
                  </a:cubicBezTo>
                  <a:cubicBezTo>
                    <a:pt x="1180804" y="894845"/>
                    <a:pt x="1182483" y="920415"/>
                    <a:pt x="1135416" y="979405"/>
                  </a:cubicBezTo>
                  <a:cubicBezTo>
                    <a:pt x="1088645" y="1014013"/>
                    <a:pt x="1077107" y="1062106"/>
                    <a:pt x="1024908" y="1100747"/>
                  </a:cubicBezTo>
                  <a:cubicBezTo>
                    <a:pt x="993967" y="1116669"/>
                    <a:pt x="946650" y="1157436"/>
                    <a:pt x="931735" y="1180920"/>
                  </a:cubicBezTo>
                  <a:cubicBezTo>
                    <a:pt x="919645" y="1237947"/>
                    <a:pt x="922460" y="1253409"/>
                    <a:pt x="912233" y="1304429"/>
                  </a:cubicBezTo>
                  <a:cubicBezTo>
                    <a:pt x="919928" y="1359252"/>
                    <a:pt x="924988" y="1377199"/>
                    <a:pt x="916567" y="1417104"/>
                  </a:cubicBezTo>
                  <a:cubicBezTo>
                    <a:pt x="956222" y="1524048"/>
                    <a:pt x="942492" y="1612165"/>
                    <a:pt x="983738" y="1705291"/>
                  </a:cubicBezTo>
                  <a:cubicBezTo>
                    <a:pt x="1033151" y="1836997"/>
                    <a:pt x="1013648" y="1955368"/>
                    <a:pt x="1040076" y="1989146"/>
                  </a:cubicBezTo>
                  <a:cubicBezTo>
                    <a:pt x="1036348" y="2025048"/>
                    <a:pt x="1048960" y="2084637"/>
                    <a:pt x="1068245" y="2153824"/>
                  </a:cubicBezTo>
                  <a:cubicBezTo>
                    <a:pt x="1162323" y="1940167"/>
                    <a:pt x="1277440" y="1748602"/>
                    <a:pt x="1391101" y="1668455"/>
                  </a:cubicBezTo>
                  <a:cubicBezTo>
                    <a:pt x="1396772" y="1653606"/>
                    <a:pt x="1407950" y="1606780"/>
                    <a:pt x="1408436" y="1596950"/>
                  </a:cubicBezTo>
                  <a:cubicBezTo>
                    <a:pt x="1396325" y="1574151"/>
                    <a:pt x="1376337" y="1531363"/>
                    <a:pt x="1375934" y="1503777"/>
                  </a:cubicBezTo>
                  <a:cubicBezTo>
                    <a:pt x="1364308" y="1478196"/>
                    <a:pt x="1336231" y="1443399"/>
                    <a:pt x="1326097" y="1404103"/>
                  </a:cubicBezTo>
                  <a:cubicBezTo>
                    <a:pt x="1321594" y="1378094"/>
                    <a:pt x="1329242" y="1334156"/>
                    <a:pt x="1313096" y="1280594"/>
                  </a:cubicBezTo>
                  <a:cubicBezTo>
                    <a:pt x="1317566" y="1249157"/>
                    <a:pt x="1323455" y="1217649"/>
                    <a:pt x="1319596" y="1191754"/>
                  </a:cubicBezTo>
                  <a:cubicBezTo>
                    <a:pt x="1335220" y="1165216"/>
                    <a:pt x="1343827" y="1110683"/>
                    <a:pt x="1354265" y="1087746"/>
                  </a:cubicBezTo>
                  <a:cubicBezTo>
                    <a:pt x="1366755" y="1081165"/>
                    <a:pt x="1396841" y="1028846"/>
                    <a:pt x="1432271" y="1001073"/>
                  </a:cubicBezTo>
                  <a:cubicBezTo>
                    <a:pt x="1466217" y="954217"/>
                    <a:pt x="1487540" y="911705"/>
                    <a:pt x="1492942" y="888399"/>
                  </a:cubicBezTo>
                  <a:cubicBezTo>
                    <a:pt x="1552769" y="826616"/>
                    <a:pt x="1573731" y="811834"/>
                    <a:pt x="1631619" y="751889"/>
                  </a:cubicBezTo>
                  <a:cubicBezTo>
                    <a:pt x="1679246" y="720295"/>
                    <a:pt x="1677893" y="705973"/>
                    <a:pt x="1722626" y="680383"/>
                  </a:cubicBezTo>
                  <a:cubicBezTo>
                    <a:pt x="1730898" y="670401"/>
                    <a:pt x="1757837" y="668159"/>
                    <a:pt x="1781130" y="650048"/>
                  </a:cubicBezTo>
                  <a:cubicBezTo>
                    <a:pt x="1804721" y="645781"/>
                    <a:pt x="1821739" y="634296"/>
                    <a:pt x="1835300" y="632713"/>
                  </a:cubicBezTo>
                  <a:cubicBezTo>
                    <a:pt x="1857350" y="611636"/>
                    <a:pt x="1901441" y="604524"/>
                    <a:pt x="1934974" y="585043"/>
                  </a:cubicBezTo>
                  <a:cubicBezTo>
                    <a:pt x="1954331" y="567285"/>
                    <a:pt x="1988079" y="559240"/>
                    <a:pt x="2017314" y="546040"/>
                  </a:cubicBezTo>
                  <a:cubicBezTo>
                    <a:pt x="2030163" y="536789"/>
                    <a:pt x="2080022" y="525845"/>
                    <a:pt x="2093153" y="528706"/>
                  </a:cubicBezTo>
                  <a:cubicBezTo>
                    <a:pt x="2113603" y="535215"/>
                    <a:pt x="2157870" y="528824"/>
                    <a:pt x="2181992" y="526539"/>
                  </a:cubicBezTo>
                  <a:cubicBezTo>
                    <a:pt x="2192373" y="529826"/>
                    <a:pt x="2217108" y="535121"/>
                    <a:pt x="2242663" y="546040"/>
                  </a:cubicBezTo>
                  <a:cubicBezTo>
                    <a:pt x="2271827" y="548799"/>
                    <a:pt x="2328636" y="568537"/>
                    <a:pt x="2353172" y="580709"/>
                  </a:cubicBezTo>
                  <a:cubicBezTo>
                    <a:pt x="2398770" y="606068"/>
                    <a:pt x="2426724" y="628403"/>
                    <a:pt x="2446345" y="634880"/>
                  </a:cubicBezTo>
                  <a:cubicBezTo>
                    <a:pt x="2458192" y="644366"/>
                    <a:pt x="2500808" y="685208"/>
                    <a:pt x="2511350" y="695551"/>
                  </a:cubicBezTo>
                  <a:cubicBezTo>
                    <a:pt x="2527463" y="738661"/>
                    <a:pt x="2540537" y="762217"/>
                    <a:pt x="2576354" y="810393"/>
                  </a:cubicBezTo>
                  <a:cubicBezTo>
                    <a:pt x="2592996" y="840847"/>
                    <a:pt x="2588661" y="852435"/>
                    <a:pt x="2604523" y="890565"/>
                  </a:cubicBezTo>
                  <a:cubicBezTo>
                    <a:pt x="2597210" y="965191"/>
                    <a:pt x="2603589" y="1019370"/>
                    <a:pt x="2591522" y="1068245"/>
                  </a:cubicBezTo>
                  <a:cubicBezTo>
                    <a:pt x="2565199" y="1127635"/>
                    <a:pt x="2546319" y="1201989"/>
                    <a:pt x="2539518" y="1261092"/>
                  </a:cubicBezTo>
                  <a:cubicBezTo>
                    <a:pt x="2492018" y="1341777"/>
                    <a:pt x="2475458" y="1405320"/>
                    <a:pt x="2457179" y="1436605"/>
                  </a:cubicBezTo>
                  <a:cubicBezTo>
                    <a:pt x="2439244" y="1462152"/>
                    <a:pt x="2386989" y="1526412"/>
                    <a:pt x="2364006" y="1536279"/>
                  </a:cubicBezTo>
                  <a:cubicBezTo>
                    <a:pt x="2334228" y="1554992"/>
                    <a:pt x="2281037" y="1607355"/>
                    <a:pt x="2251331" y="1629453"/>
                  </a:cubicBezTo>
                  <a:cubicBezTo>
                    <a:pt x="2209070" y="1644623"/>
                    <a:pt x="2194277" y="1661729"/>
                    <a:pt x="2153824" y="1683623"/>
                  </a:cubicBezTo>
                  <a:cubicBezTo>
                    <a:pt x="2097414" y="1727214"/>
                    <a:pt x="2067846" y="1746434"/>
                    <a:pt x="2036815" y="1778964"/>
                  </a:cubicBezTo>
                  <a:cubicBezTo>
                    <a:pt x="2013826" y="1791905"/>
                    <a:pt x="1969946" y="1789113"/>
                    <a:pt x="1915473" y="1811466"/>
                  </a:cubicBezTo>
                  <a:cubicBezTo>
                    <a:pt x="1880367" y="1802643"/>
                    <a:pt x="1854126" y="1801238"/>
                    <a:pt x="1804965" y="1809299"/>
                  </a:cubicBezTo>
                  <a:cubicBezTo>
                    <a:pt x="1763450" y="1788600"/>
                    <a:pt x="1700305" y="1787163"/>
                    <a:pt x="1685790" y="1781130"/>
                  </a:cubicBezTo>
                  <a:cubicBezTo>
                    <a:pt x="1680862" y="1777292"/>
                    <a:pt x="1642826" y="1762040"/>
                    <a:pt x="1633786" y="1755128"/>
                  </a:cubicBezTo>
                  <a:cubicBezTo>
                    <a:pt x="1627428" y="1743881"/>
                    <a:pt x="1588398" y="1714156"/>
                    <a:pt x="1573115" y="1707458"/>
                  </a:cubicBezTo>
                  <a:cubicBezTo>
                    <a:pt x="1566237" y="1709645"/>
                    <a:pt x="1548857" y="1704527"/>
                    <a:pt x="1534112" y="1707458"/>
                  </a:cubicBezTo>
                  <a:cubicBezTo>
                    <a:pt x="1336334" y="1902573"/>
                    <a:pt x="1245899" y="2020076"/>
                    <a:pt x="1152751" y="2231830"/>
                  </a:cubicBezTo>
                  <a:cubicBezTo>
                    <a:pt x="1183722" y="2229277"/>
                    <a:pt x="1241826" y="2237901"/>
                    <a:pt x="1263259" y="2233997"/>
                  </a:cubicBezTo>
                  <a:cubicBezTo>
                    <a:pt x="1259446" y="2231708"/>
                    <a:pt x="1250157" y="2226769"/>
                    <a:pt x="1243757" y="2223163"/>
                  </a:cubicBezTo>
                  <a:cubicBezTo>
                    <a:pt x="1202654" y="2217495"/>
                    <a:pt x="1175174" y="2224165"/>
                    <a:pt x="1150584" y="2227496"/>
                  </a:cubicBezTo>
                  <a:cubicBezTo>
                    <a:pt x="1111674" y="2214029"/>
                    <a:pt x="1088510" y="2205275"/>
                    <a:pt x="1059577" y="2188493"/>
                  </a:cubicBezTo>
                  <a:cubicBezTo>
                    <a:pt x="1059373" y="2161746"/>
                    <a:pt x="1054586" y="2144685"/>
                    <a:pt x="1057410" y="2119155"/>
                  </a:cubicBezTo>
                  <a:cubicBezTo>
                    <a:pt x="1051568" y="2102076"/>
                    <a:pt x="1050038" y="2092419"/>
                    <a:pt x="1046576" y="2069318"/>
                  </a:cubicBezTo>
                  <a:cubicBezTo>
                    <a:pt x="1046638" y="2052090"/>
                    <a:pt x="1039351" y="2040623"/>
                    <a:pt x="1035742" y="2023815"/>
                  </a:cubicBezTo>
                  <a:cubicBezTo>
                    <a:pt x="1031266" y="2021532"/>
                    <a:pt x="1022224" y="2002747"/>
                    <a:pt x="1014074" y="1989146"/>
                  </a:cubicBezTo>
                  <a:cubicBezTo>
                    <a:pt x="1008354" y="1986965"/>
                    <a:pt x="999974" y="1978954"/>
                    <a:pt x="990239" y="1967477"/>
                  </a:cubicBezTo>
                  <a:cubicBezTo>
                    <a:pt x="970340" y="1956707"/>
                    <a:pt x="950524" y="1949337"/>
                    <a:pt x="942569" y="1945809"/>
                  </a:cubicBezTo>
                  <a:cubicBezTo>
                    <a:pt x="930237" y="1945837"/>
                    <a:pt x="914494" y="1945122"/>
                    <a:pt x="910066" y="1947976"/>
                  </a:cubicBezTo>
                  <a:cubicBezTo>
                    <a:pt x="900576" y="1911654"/>
                    <a:pt x="913289" y="1868020"/>
                    <a:pt x="903566" y="1835301"/>
                  </a:cubicBezTo>
                  <a:cubicBezTo>
                    <a:pt x="889167" y="1811601"/>
                    <a:pt x="869691" y="1747095"/>
                    <a:pt x="860229" y="1690124"/>
                  </a:cubicBezTo>
                  <a:cubicBezTo>
                    <a:pt x="842181" y="1619898"/>
                    <a:pt x="837574" y="1547394"/>
                    <a:pt x="832061" y="1531946"/>
                  </a:cubicBezTo>
                  <a:cubicBezTo>
                    <a:pt x="830734" y="1511088"/>
                    <a:pt x="809701" y="1468472"/>
                    <a:pt x="803892" y="1449606"/>
                  </a:cubicBezTo>
                  <a:cubicBezTo>
                    <a:pt x="793089" y="1400266"/>
                    <a:pt x="771086" y="1351104"/>
                    <a:pt x="751888" y="1334764"/>
                  </a:cubicBezTo>
                  <a:cubicBezTo>
                    <a:pt x="730748" y="1316035"/>
                    <a:pt x="693945" y="1306081"/>
                    <a:pt x="678216" y="128926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462852119">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a:moveTo>
                            <a:pt x="678216" y="1289261"/>
                          </a:moveTo>
                          <a:lnTo>
                            <a:pt x="593710" y="1232924"/>
                          </a:lnTo>
                          <a:lnTo>
                            <a:pt x="418197" y="1204755"/>
                          </a:lnTo>
                          <a:lnTo>
                            <a:pt x="169012" y="1076912"/>
                          </a:lnTo>
                          <a:lnTo>
                            <a:pt x="67172" y="946903"/>
                          </a:lnTo>
                          <a:lnTo>
                            <a:pt x="0" y="693384"/>
                          </a:lnTo>
                          <a:lnTo>
                            <a:pt x="26002" y="446366"/>
                          </a:lnTo>
                          <a:lnTo>
                            <a:pt x="104008" y="270854"/>
                          </a:lnTo>
                          <a:lnTo>
                            <a:pt x="221016" y="106175"/>
                          </a:lnTo>
                          <a:lnTo>
                            <a:pt x="331524" y="34670"/>
                          </a:lnTo>
                          <a:lnTo>
                            <a:pt x="472368" y="0"/>
                          </a:lnTo>
                          <a:lnTo>
                            <a:pt x="660881" y="4334"/>
                          </a:lnTo>
                          <a:lnTo>
                            <a:pt x="860229" y="101841"/>
                          </a:lnTo>
                          <a:lnTo>
                            <a:pt x="1027075" y="225350"/>
                          </a:lnTo>
                          <a:lnTo>
                            <a:pt x="1126749" y="322857"/>
                          </a:lnTo>
                          <a:lnTo>
                            <a:pt x="1189587" y="455034"/>
                          </a:lnTo>
                          <a:lnTo>
                            <a:pt x="1241590" y="602378"/>
                          </a:lnTo>
                          <a:lnTo>
                            <a:pt x="1265426" y="704219"/>
                          </a:lnTo>
                          <a:lnTo>
                            <a:pt x="1235090" y="838562"/>
                          </a:lnTo>
                          <a:lnTo>
                            <a:pt x="1135416" y="979405"/>
                          </a:lnTo>
                          <a:lnTo>
                            <a:pt x="1024908" y="1100747"/>
                          </a:lnTo>
                          <a:lnTo>
                            <a:pt x="931735" y="1180920"/>
                          </a:lnTo>
                          <a:lnTo>
                            <a:pt x="912233" y="1304429"/>
                          </a:lnTo>
                          <a:lnTo>
                            <a:pt x="916567" y="1417104"/>
                          </a:lnTo>
                          <a:lnTo>
                            <a:pt x="983738" y="1705291"/>
                          </a:lnTo>
                          <a:lnTo>
                            <a:pt x="1040076" y="1989146"/>
                          </a:lnTo>
                          <a:lnTo>
                            <a:pt x="1068245" y="2153824"/>
                          </a:lnTo>
                          <a:lnTo>
                            <a:pt x="1391101" y="1668455"/>
                          </a:lnTo>
                          <a:lnTo>
                            <a:pt x="1408436" y="1596950"/>
                          </a:lnTo>
                          <a:lnTo>
                            <a:pt x="1375934" y="1503777"/>
                          </a:lnTo>
                          <a:lnTo>
                            <a:pt x="1326097" y="1404103"/>
                          </a:lnTo>
                          <a:lnTo>
                            <a:pt x="1313096" y="1280594"/>
                          </a:lnTo>
                          <a:lnTo>
                            <a:pt x="1319596" y="1191754"/>
                          </a:lnTo>
                          <a:lnTo>
                            <a:pt x="1354265" y="1087746"/>
                          </a:lnTo>
                          <a:lnTo>
                            <a:pt x="1432271" y="1001073"/>
                          </a:lnTo>
                          <a:lnTo>
                            <a:pt x="1492942" y="888399"/>
                          </a:lnTo>
                          <a:lnTo>
                            <a:pt x="1631619" y="751889"/>
                          </a:lnTo>
                          <a:lnTo>
                            <a:pt x="1722626" y="680383"/>
                          </a:lnTo>
                          <a:lnTo>
                            <a:pt x="1781130" y="650048"/>
                          </a:lnTo>
                          <a:lnTo>
                            <a:pt x="1835300" y="632713"/>
                          </a:lnTo>
                          <a:lnTo>
                            <a:pt x="1934974" y="585043"/>
                          </a:lnTo>
                          <a:lnTo>
                            <a:pt x="2017314" y="546040"/>
                          </a:lnTo>
                          <a:lnTo>
                            <a:pt x="2093153" y="528706"/>
                          </a:lnTo>
                          <a:lnTo>
                            <a:pt x="2181992" y="526539"/>
                          </a:lnTo>
                          <a:lnTo>
                            <a:pt x="2242663" y="546040"/>
                          </a:lnTo>
                          <a:lnTo>
                            <a:pt x="2353172" y="580709"/>
                          </a:lnTo>
                          <a:lnTo>
                            <a:pt x="2446345" y="634880"/>
                          </a:lnTo>
                          <a:lnTo>
                            <a:pt x="2511350" y="695551"/>
                          </a:lnTo>
                          <a:lnTo>
                            <a:pt x="2576354" y="810393"/>
                          </a:lnTo>
                          <a:lnTo>
                            <a:pt x="2604523" y="890565"/>
                          </a:lnTo>
                          <a:lnTo>
                            <a:pt x="2591522" y="1068245"/>
                          </a:lnTo>
                          <a:lnTo>
                            <a:pt x="2539518" y="1261092"/>
                          </a:lnTo>
                          <a:lnTo>
                            <a:pt x="2457179" y="1436605"/>
                          </a:lnTo>
                          <a:lnTo>
                            <a:pt x="2364006" y="1536279"/>
                          </a:lnTo>
                          <a:lnTo>
                            <a:pt x="2251331" y="1629453"/>
                          </a:lnTo>
                          <a:lnTo>
                            <a:pt x="2153824" y="1683623"/>
                          </a:lnTo>
                          <a:lnTo>
                            <a:pt x="2036815" y="1778964"/>
                          </a:lnTo>
                          <a:lnTo>
                            <a:pt x="1915473" y="1811466"/>
                          </a:lnTo>
                          <a:lnTo>
                            <a:pt x="1804965" y="1809299"/>
                          </a:lnTo>
                          <a:lnTo>
                            <a:pt x="1685790" y="1781130"/>
                          </a:lnTo>
                          <a:lnTo>
                            <a:pt x="1633786" y="1755128"/>
                          </a:lnTo>
                          <a:lnTo>
                            <a:pt x="1573115" y="1707458"/>
                          </a:lnTo>
                          <a:lnTo>
                            <a:pt x="1534112" y="1707458"/>
                          </a:lnTo>
                          <a:lnTo>
                            <a:pt x="1152751" y="2231830"/>
                          </a:lnTo>
                          <a:lnTo>
                            <a:pt x="1263259" y="2233997"/>
                          </a:lnTo>
                          <a:lnTo>
                            <a:pt x="1243757" y="2223163"/>
                          </a:lnTo>
                          <a:lnTo>
                            <a:pt x="1150584" y="2227496"/>
                          </a:lnTo>
                          <a:lnTo>
                            <a:pt x="1059577" y="2188493"/>
                          </a:lnTo>
                          <a:cubicBezTo>
                            <a:pt x="1058855" y="2165380"/>
                            <a:pt x="1058132" y="2142268"/>
                            <a:pt x="1057410" y="2119155"/>
                          </a:cubicBezTo>
                          <a:lnTo>
                            <a:pt x="1046576" y="2069318"/>
                          </a:lnTo>
                          <a:lnTo>
                            <a:pt x="1035742" y="2023815"/>
                          </a:lnTo>
                          <a:lnTo>
                            <a:pt x="1014074" y="1989146"/>
                          </a:lnTo>
                          <a:lnTo>
                            <a:pt x="990239" y="1967477"/>
                          </a:lnTo>
                          <a:lnTo>
                            <a:pt x="942569" y="1945809"/>
                          </a:lnTo>
                          <a:lnTo>
                            <a:pt x="910066" y="1947976"/>
                          </a:lnTo>
                          <a:lnTo>
                            <a:pt x="903566" y="1835301"/>
                          </a:lnTo>
                          <a:lnTo>
                            <a:pt x="860229" y="1690124"/>
                          </a:lnTo>
                          <a:lnTo>
                            <a:pt x="832061" y="1531946"/>
                          </a:lnTo>
                          <a:lnTo>
                            <a:pt x="803892" y="1449606"/>
                          </a:lnTo>
                          <a:lnTo>
                            <a:pt x="751888" y="1334764"/>
                          </a:lnTo>
                          <a:lnTo>
                            <a:pt x="678216" y="128926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83899501-8A17-45DB-8189-453BA2A86C07}"/>
                </a:ext>
              </a:extLst>
            </p:cNvPr>
            <p:cNvSpPr/>
            <p:nvPr/>
          </p:nvSpPr>
          <p:spPr>
            <a:xfrm>
              <a:off x="3184525" y="3565525"/>
              <a:ext cx="1620838" cy="933450"/>
            </a:xfrm>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fill="none" extrusionOk="0">
                  <a:moveTo>
                    <a:pt x="1531938" y="522288"/>
                  </a:moveTo>
                  <a:lnTo>
                    <a:pt x="1531938" y="522288"/>
                  </a:lnTo>
                  <a:cubicBezTo>
                    <a:pt x="1488234" y="520251"/>
                    <a:pt x="1411775" y="471984"/>
                    <a:pt x="1363663" y="465138"/>
                  </a:cubicBezTo>
                  <a:cubicBezTo>
                    <a:pt x="1330185" y="457795"/>
                    <a:pt x="1303807" y="440668"/>
                    <a:pt x="1281113" y="431800"/>
                  </a:cubicBezTo>
                  <a:cubicBezTo>
                    <a:pt x="1275993" y="427619"/>
                    <a:pt x="1243807" y="404568"/>
                    <a:pt x="1238250" y="396875"/>
                  </a:cubicBezTo>
                  <a:cubicBezTo>
                    <a:pt x="1239449" y="389012"/>
                    <a:pt x="1240725" y="378415"/>
                    <a:pt x="1239838" y="376238"/>
                  </a:cubicBezTo>
                  <a:cubicBezTo>
                    <a:pt x="1237291" y="355104"/>
                    <a:pt x="1238949" y="330906"/>
                    <a:pt x="1241425" y="295275"/>
                  </a:cubicBezTo>
                  <a:cubicBezTo>
                    <a:pt x="1237256" y="279713"/>
                    <a:pt x="1223659" y="254036"/>
                    <a:pt x="1217613" y="241300"/>
                  </a:cubicBezTo>
                  <a:cubicBezTo>
                    <a:pt x="1185474" y="215555"/>
                    <a:pt x="1163044" y="185948"/>
                    <a:pt x="1146175" y="180975"/>
                  </a:cubicBezTo>
                  <a:cubicBezTo>
                    <a:pt x="1125885" y="176092"/>
                    <a:pt x="1111115" y="157716"/>
                    <a:pt x="1074738" y="141288"/>
                  </a:cubicBezTo>
                  <a:cubicBezTo>
                    <a:pt x="1061638" y="133208"/>
                    <a:pt x="999732" y="90560"/>
                    <a:pt x="989013" y="85725"/>
                  </a:cubicBezTo>
                  <a:cubicBezTo>
                    <a:pt x="955357" y="80368"/>
                    <a:pt x="919027" y="71528"/>
                    <a:pt x="882650" y="55563"/>
                  </a:cubicBezTo>
                  <a:cubicBezTo>
                    <a:pt x="869880" y="56631"/>
                    <a:pt x="833047" y="34411"/>
                    <a:pt x="796925" y="31750"/>
                  </a:cubicBezTo>
                  <a:cubicBezTo>
                    <a:pt x="775451" y="32097"/>
                    <a:pt x="720929" y="10476"/>
                    <a:pt x="708025" y="12700"/>
                  </a:cubicBezTo>
                  <a:cubicBezTo>
                    <a:pt x="697391" y="9188"/>
                    <a:pt x="682267" y="10939"/>
                    <a:pt x="671513" y="6350"/>
                  </a:cubicBezTo>
                  <a:cubicBezTo>
                    <a:pt x="666105" y="4427"/>
                    <a:pt x="649501" y="4229"/>
                    <a:pt x="639763" y="6350"/>
                  </a:cubicBezTo>
                  <a:cubicBezTo>
                    <a:pt x="622487" y="4378"/>
                    <a:pt x="629804" y="5465"/>
                    <a:pt x="622300" y="4763"/>
                  </a:cubicBezTo>
                  <a:cubicBezTo>
                    <a:pt x="618128" y="3243"/>
                    <a:pt x="615406" y="3110"/>
                    <a:pt x="612775" y="3175"/>
                  </a:cubicBezTo>
                  <a:cubicBezTo>
                    <a:pt x="608239" y="4529"/>
                    <a:pt x="591623" y="-1526"/>
                    <a:pt x="588963" y="0"/>
                  </a:cubicBezTo>
                  <a:cubicBezTo>
                    <a:pt x="577165" y="-1332"/>
                    <a:pt x="573072" y="-1413"/>
                    <a:pt x="560388" y="1588"/>
                  </a:cubicBezTo>
                  <a:cubicBezTo>
                    <a:pt x="549612" y="1152"/>
                    <a:pt x="542635" y="1054"/>
                    <a:pt x="538163" y="3175"/>
                  </a:cubicBezTo>
                  <a:cubicBezTo>
                    <a:pt x="534764" y="5411"/>
                    <a:pt x="526770" y="4514"/>
                    <a:pt x="520700" y="6350"/>
                  </a:cubicBezTo>
                  <a:cubicBezTo>
                    <a:pt x="517605" y="8383"/>
                    <a:pt x="504085" y="11594"/>
                    <a:pt x="501650" y="12700"/>
                  </a:cubicBezTo>
                  <a:cubicBezTo>
                    <a:pt x="494068" y="13232"/>
                    <a:pt x="490935" y="12998"/>
                    <a:pt x="485775" y="14288"/>
                  </a:cubicBezTo>
                  <a:cubicBezTo>
                    <a:pt x="479441" y="15852"/>
                    <a:pt x="473862" y="15744"/>
                    <a:pt x="466725" y="19050"/>
                  </a:cubicBezTo>
                  <a:cubicBezTo>
                    <a:pt x="461924" y="20129"/>
                    <a:pt x="458393" y="21748"/>
                    <a:pt x="454025" y="23813"/>
                  </a:cubicBezTo>
                  <a:lnTo>
                    <a:pt x="454025" y="23813"/>
                  </a:lnTo>
                  <a:cubicBezTo>
                    <a:pt x="447177" y="25810"/>
                    <a:pt x="442693" y="25105"/>
                    <a:pt x="439738" y="26988"/>
                  </a:cubicBezTo>
                  <a:cubicBezTo>
                    <a:pt x="433943" y="28829"/>
                    <a:pt x="424657" y="27943"/>
                    <a:pt x="415925" y="31750"/>
                  </a:cubicBezTo>
                  <a:cubicBezTo>
                    <a:pt x="413279" y="34469"/>
                    <a:pt x="407337" y="36743"/>
                    <a:pt x="406400" y="38100"/>
                  </a:cubicBezTo>
                  <a:cubicBezTo>
                    <a:pt x="401563" y="42148"/>
                    <a:pt x="394430" y="44477"/>
                    <a:pt x="388938" y="46038"/>
                  </a:cubicBezTo>
                  <a:cubicBezTo>
                    <a:pt x="385049" y="46402"/>
                    <a:pt x="378892" y="51243"/>
                    <a:pt x="371475" y="52388"/>
                  </a:cubicBezTo>
                  <a:cubicBezTo>
                    <a:pt x="362425" y="55622"/>
                    <a:pt x="359446" y="60153"/>
                    <a:pt x="352425" y="63500"/>
                  </a:cubicBezTo>
                  <a:cubicBezTo>
                    <a:pt x="346022" y="66851"/>
                    <a:pt x="340284" y="69936"/>
                    <a:pt x="338138" y="69850"/>
                  </a:cubicBezTo>
                  <a:cubicBezTo>
                    <a:pt x="336377" y="70425"/>
                    <a:pt x="332859" y="72971"/>
                    <a:pt x="328613" y="74613"/>
                  </a:cubicBezTo>
                  <a:cubicBezTo>
                    <a:pt x="323800" y="74978"/>
                    <a:pt x="318312" y="78603"/>
                    <a:pt x="309563" y="82550"/>
                  </a:cubicBezTo>
                  <a:cubicBezTo>
                    <a:pt x="308120" y="83761"/>
                    <a:pt x="299229" y="86844"/>
                    <a:pt x="296863" y="87313"/>
                  </a:cubicBezTo>
                  <a:lnTo>
                    <a:pt x="296863" y="87313"/>
                  </a:lnTo>
                  <a:cubicBezTo>
                    <a:pt x="294733" y="89596"/>
                    <a:pt x="287199" y="93414"/>
                    <a:pt x="280988" y="95250"/>
                  </a:cubicBezTo>
                  <a:cubicBezTo>
                    <a:pt x="278007" y="96084"/>
                    <a:pt x="276228" y="98759"/>
                    <a:pt x="273050" y="100013"/>
                  </a:cubicBezTo>
                  <a:cubicBezTo>
                    <a:pt x="269405" y="102333"/>
                    <a:pt x="265495" y="104147"/>
                    <a:pt x="261938" y="107950"/>
                  </a:cubicBezTo>
                  <a:cubicBezTo>
                    <a:pt x="257918" y="109051"/>
                    <a:pt x="248712" y="118639"/>
                    <a:pt x="246063" y="120650"/>
                  </a:cubicBezTo>
                  <a:cubicBezTo>
                    <a:pt x="240682" y="126014"/>
                    <a:pt x="237175" y="129003"/>
                    <a:pt x="233363" y="130175"/>
                  </a:cubicBezTo>
                  <a:cubicBezTo>
                    <a:pt x="231986" y="132548"/>
                    <a:pt x="223593" y="138712"/>
                    <a:pt x="220663" y="144463"/>
                  </a:cubicBezTo>
                  <a:cubicBezTo>
                    <a:pt x="216765" y="146692"/>
                    <a:pt x="215496" y="149378"/>
                    <a:pt x="211138" y="152400"/>
                  </a:cubicBezTo>
                  <a:cubicBezTo>
                    <a:pt x="208124" y="152952"/>
                    <a:pt x="203680" y="157929"/>
                    <a:pt x="196850" y="163513"/>
                  </a:cubicBezTo>
                  <a:cubicBezTo>
                    <a:pt x="191011" y="166223"/>
                    <a:pt x="183015" y="174818"/>
                    <a:pt x="179388" y="179388"/>
                  </a:cubicBezTo>
                  <a:cubicBezTo>
                    <a:pt x="174308" y="186811"/>
                    <a:pt x="172039" y="189235"/>
                    <a:pt x="166688" y="195263"/>
                  </a:cubicBezTo>
                  <a:cubicBezTo>
                    <a:pt x="160998" y="197183"/>
                    <a:pt x="153798" y="206641"/>
                    <a:pt x="149225" y="207963"/>
                  </a:cubicBezTo>
                  <a:cubicBezTo>
                    <a:pt x="147474" y="210470"/>
                    <a:pt x="142906" y="214871"/>
                    <a:pt x="141288" y="219075"/>
                  </a:cubicBezTo>
                  <a:cubicBezTo>
                    <a:pt x="140176" y="222341"/>
                    <a:pt x="133087" y="230520"/>
                    <a:pt x="131763" y="233363"/>
                  </a:cubicBezTo>
                  <a:cubicBezTo>
                    <a:pt x="129578" y="238651"/>
                    <a:pt x="117820" y="247885"/>
                    <a:pt x="115888" y="250825"/>
                  </a:cubicBezTo>
                  <a:cubicBezTo>
                    <a:pt x="107709" y="263006"/>
                    <a:pt x="108774" y="257761"/>
                    <a:pt x="107950" y="263525"/>
                  </a:cubicBezTo>
                  <a:cubicBezTo>
                    <a:pt x="106542" y="266037"/>
                    <a:pt x="102129" y="268620"/>
                    <a:pt x="98425" y="274638"/>
                  </a:cubicBezTo>
                  <a:cubicBezTo>
                    <a:pt x="95168" y="283773"/>
                    <a:pt x="93139" y="286744"/>
                    <a:pt x="88900" y="292100"/>
                  </a:cubicBezTo>
                  <a:cubicBezTo>
                    <a:pt x="87334" y="294371"/>
                    <a:pt x="78450" y="307474"/>
                    <a:pt x="76200" y="312738"/>
                  </a:cubicBezTo>
                  <a:cubicBezTo>
                    <a:pt x="71643" y="321877"/>
                    <a:pt x="70783" y="325897"/>
                    <a:pt x="66675" y="336550"/>
                  </a:cubicBezTo>
                  <a:cubicBezTo>
                    <a:pt x="64621" y="341823"/>
                    <a:pt x="62750" y="347021"/>
                    <a:pt x="60325" y="349250"/>
                  </a:cubicBezTo>
                  <a:cubicBezTo>
                    <a:pt x="58725" y="352741"/>
                    <a:pt x="57878" y="356231"/>
                    <a:pt x="53975" y="361950"/>
                  </a:cubicBezTo>
                  <a:cubicBezTo>
                    <a:pt x="52491" y="368810"/>
                    <a:pt x="50724" y="372398"/>
                    <a:pt x="49213" y="376238"/>
                  </a:cubicBezTo>
                  <a:cubicBezTo>
                    <a:pt x="45877" y="384998"/>
                    <a:pt x="43644" y="389207"/>
                    <a:pt x="36513" y="396875"/>
                  </a:cubicBezTo>
                  <a:cubicBezTo>
                    <a:pt x="34220" y="401143"/>
                    <a:pt x="31059" y="405566"/>
                    <a:pt x="28575" y="411163"/>
                  </a:cubicBezTo>
                  <a:cubicBezTo>
                    <a:pt x="26500" y="412507"/>
                    <a:pt x="24133" y="417570"/>
                    <a:pt x="19050" y="422275"/>
                  </a:cubicBezTo>
                  <a:cubicBezTo>
                    <a:pt x="12654" y="435434"/>
                    <a:pt x="12246" y="429462"/>
                    <a:pt x="12700" y="436563"/>
                  </a:cubicBezTo>
                  <a:cubicBezTo>
                    <a:pt x="11587" y="438388"/>
                    <a:pt x="10339" y="440704"/>
                    <a:pt x="9525" y="442913"/>
                  </a:cubicBezTo>
                  <a:cubicBezTo>
                    <a:pt x="6551" y="452074"/>
                    <a:pt x="7424" y="459950"/>
                    <a:pt x="4763" y="466725"/>
                  </a:cubicBezTo>
                  <a:cubicBezTo>
                    <a:pt x="1853" y="471705"/>
                    <a:pt x="2014" y="479367"/>
                    <a:pt x="0" y="485775"/>
                  </a:cubicBezTo>
                  <a:cubicBezTo>
                    <a:pt x="-378" y="495714"/>
                    <a:pt x="1905" y="508431"/>
                    <a:pt x="0" y="512763"/>
                  </a:cubicBezTo>
                  <a:cubicBezTo>
                    <a:pt x="670" y="515537"/>
                    <a:pt x="741" y="516276"/>
                    <a:pt x="1588" y="519113"/>
                  </a:cubicBezTo>
                  <a:cubicBezTo>
                    <a:pt x="3390" y="525288"/>
                    <a:pt x="4843" y="534360"/>
                    <a:pt x="6350" y="538163"/>
                  </a:cubicBezTo>
                  <a:cubicBezTo>
                    <a:pt x="8085" y="544214"/>
                    <a:pt x="7008" y="549848"/>
                    <a:pt x="7938" y="554038"/>
                  </a:cubicBezTo>
                  <a:cubicBezTo>
                    <a:pt x="8348" y="557468"/>
                    <a:pt x="13375" y="574550"/>
                    <a:pt x="15875" y="577850"/>
                  </a:cubicBezTo>
                  <a:cubicBezTo>
                    <a:pt x="22843" y="586798"/>
                    <a:pt x="26384" y="597063"/>
                    <a:pt x="28575" y="601663"/>
                  </a:cubicBezTo>
                  <a:cubicBezTo>
                    <a:pt x="30221" y="609837"/>
                    <a:pt x="28405" y="616378"/>
                    <a:pt x="31750" y="627063"/>
                  </a:cubicBezTo>
                  <a:cubicBezTo>
                    <a:pt x="31192" y="634387"/>
                    <a:pt x="37727" y="648403"/>
                    <a:pt x="38100" y="652463"/>
                  </a:cubicBezTo>
                  <a:cubicBezTo>
                    <a:pt x="40560" y="659651"/>
                    <a:pt x="45696" y="664849"/>
                    <a:pt x="46038" y="666750"/>
                  </a:cubicBezTo>
                  <a:cubicBezTo>
                    <a:pt x="52951" y="675467"/>
                    <a:pt x="55370" y="677450"/>
                    <a:pt x="63500" y="682625"/>
                  </a:cubicBezTo>
                  <a:cubicBezTo>
                    <a:pt x="88001" y="699741"/>
                    <a:pt x="104071" y="720012"/>
                    <a:pt x="107950" y="728663"/>
                  </a:cubicBezTo>
                  <a:cubicBezTo>
                    <a:pt x="110984" y="731453"/>
                    <a:pt x="119896" y="740317"/>
                    <a:pt x="123825" y="747713"/>
                  </a:cubicBezTo>
                  <a:cubicBezTo>
                    <a:pt x="146474" y="756158"/>
                    <a:pt x="169198" y="766480"/>
                    <a:pt x="173038" y="771525"/>
                  </a:cubicBezTo>
                  <a:cubicBezTo>
                    <a:pt x="179608" y="777471"/>
                    <a:pt x="195944" y="787571"/>
                    <a:pt x="220663" y="800100"/>
                  </a:cubicBezTo>
                  <a:cubicBezTo>
                    <a:pt x="265114" y="822221"/>
                    <a:pt x="280131" y="822854"/>
                    <a:pt x="319088" y="830263"/>
                  </a:cubicBezTo>
                  <a:cubicBezTo>
                    <a:pt x="340671" y="838885"/>
                    <a:pt x="357735" y="846823"/>
                    <a:pt x="373063" y="850900"/>
                  </a:cubicBezTo>
                  <a:cubicBezTo>
                    <a:pt x="401249" y="855497"/>
                    <a:pt x="410678" y="867653"/>
                    <a:pt x="449263" y="876300"/>
                  </a:cubicBezTo>
                  <a:cubicBezTo>
                    <a:pt x="471782" y="880981"/>
                    <a:pt x="507568" y="893099"/>
                    <a:pt x="538163" y="904875"/>
                  </a:cubicBezTo>
                  <a:cubicBezTo>
                    <a:pt x="568455" y="915406"/>
                    <a:pt x="602751" y="915876"/>
                    <a:pt x="614363" y="922338"/>
                  </a:cubicBezTo>
                  <a:cubicBezTo>
                    <a:pt x="637384" y="924257"/>
                    <a:pt x="651361" y="928997"/>
                    <a:pt x="660400" y="933450"/>
                  </a:cubicBezTo>
                  <a:cubicBezTo>
                    <a:pt x="683941" y="930755"/>
                    <a:pt x="687531" y="934235"/>
                    <a:pt x="714375" y="933450"/>
                  </a:cubicBezTo>
                  <a:cubicBezTo>
                    <a:pt x="722997" y="922059"/>
                    <a:pt x="754990" y="921684"/>
                    <a:pt x="792163" y="901700"/>
                  </a:cubicBezTo>
                  <a:cubicBezTo>
                    <a:pt x="802014" y="899891"/>
                    <a:pt x="827205" y="887347"/>
                    <a:pt x="857250" y="885825"/>
                  </a:cubicBezTo>
                  <a:cubicBezTo>
                    <a:pt x="868484" y="880262"/>
                    <a:pt x="903298" y="875592"/>
                    <a:pt x="923925" y="866775"/>
                  </a:cubicBezTo>
                  <a:cubicBezTo>
                    <a:pt x="950353" y="858237"/>
                    <a:pt x="991656" y="838714"/>
                    <a:pt x="1001713" y="841375"/>
                  </a:cubicBezTo>
                  <a:cubicBezTo>
                    <a:pt x="1013061" y="839715"/>
                    <a:pt x="1028146" y="826830"/>
                    <a:pt x="1041400" y="822325"/>
                  </a:cubicBezTo>
                  <a:cubicBezTo>
                    <a:pt x="1053212" y="818008"/>
                    <a:pt x="1064408" y="813218"/>
                    <a:pt x="1074738" y="804863"/>
                  </a:cubicBezTo>
                  <a:cubicBezTo>
                    <a:pt x="1094358" y="792305"/>
                    <a:pt x="1107298" y="784707"/>
                    <a:pt x="1114425" y="774700"/>
                  </a:cubicBezTo>
                  <a:cubicBezTo>
                    <a:pt x="1119959" y="767001"/>
                    <a:pt x="1131097" y="743057"/>
                    <a:pt x="1138238" y="730250"/>
                  </a:cubicBezTo>
                  <a:cubicBezTo>
                    <a:pt x="1138390" y="719028"/>
                    <a:pt x="1151001" y="700860"/>
                    <a:pt x="1154113" y="687388"/>
                  </a:cubicBezTo>
                  <a:cubicBezTo>
                    <a:pt x="1159397" y="673561"/>
                    <a:pt x="1156802" y="678786"/>
                    <a:pt x="1160463" y="671513"/>
                  </a:cubicBezTo>
                  <a:cubicBezTo>
                    <a:pt x="1166434" y="660083"/>
                    <a:pt x="1169015" y="646972"/>
                    <a:pt x="1176338" y="638175"/>
                  </a:cubicBezTo>
                  <a:cubicBezTo>
                    <a:pt x="1180013" y="630757"/>
                    <a:pt x="1189557" y="621520"/>
                    <a:pt x="1193800" y="611188"/>
                  </a:cubicBezTo>
                  <a:cubicBezTo>
                    <a:pt x="1198376" y="600597"/>
                    <a:pt x="1206070" y="588598"/>
                    <a:pt x="1209675" y="581025"/>
                  </a:cubicBezTo>
                  <a:cubicBezTo>
                    <a:pt x="1214624" y="576264"/>
                    <a:pt x="1226617" y="570607"/>
                    <a:pt x="1233488" y="563563"/>
                  </a:cubicBezTo>
                  <a:cubicBezTo>
                    <a:pt x="1242760" y="562505"/>
                    <a:pt x="1258572" y="558642"/>
                    <a:pt x="1274763" y="558800"/>
                  </a:cubicBezTo>
                  <a:cubicBezTo>
                    <a:pt x="1276639" y="559381"/>
                    <a:pt x="1286773" y="558374"/>
                    <a:pt x="1289050" y="558800"/>
                  </a:cubicBezTo>
                  <a:cubicBezTo>
                    <a:pt x="1303404" y="556132"/>
                    <a:pt x="1322463" y="561995"/>
                    <a:pt x="1333500" y="561975"/>
                  </a:cubicBezTo>
                  <a:cubicBezTo>
                    <a:pt x="1354570" y="565428"/>
                    <a:pt x="1343889" y="564742"/>
                    <a:pt x="1363663" y="565150"/>
                  </a:cubicBezTo>
                  <a:cubicBezTo>
                    <a:pt x="1367405" y="568274"/>
                    <a:pt x="1382212" y="571596"/>
                    <a:pt x="1387475" y="573088"/>
                  </a:cubicBezTo>
                  <a:cubicBezTo>
                    <a:pt x="1392564" y="574886"/>
                    <a:pt x="1398817" y="574568"/>
                    <a:pt x="1404938" y="576263"/>
                  </a:cubicBezTo>
                  <a:cubicBezTo>
                    <a:pt x="1406616" y="576783"/>
                    <a:pt x="1407911" y="577557"/>
                    <a:pt x="1409700" y="577850"/>
                  </a:cubicBezTo>
                  <a:cubicBezTo>
                    <a:pt x="1412943" y="578245"/>
                    <a:pt x="1415781" y="577692"/>
                    <a:pt x="1419225" y="577850"/>
                  </a:cubicBezTo>
                  <a:cubicBezTo>
                    <a:pt x="1422884" y="580657"/>
                    <a:pt x="1439673" y="583156"/>
                    <a:pt x="1446213" y="587375"/>
                  </a:cubicBezTo>
                  <a:cubicBezTo>
                    <a:pt x="1461693" y="591665"/>
                    <a:pt x="1455671" y="590680"/>
                    <a:pt x="1465263" y="590550"/>
                  </a:cubicBezTo>
                  <a:cubicBezTo>
                    <a:pt x="1474437" y="592796"/>
                    <a:pt x="1476363" y="594648"/>
                    <a:pt x="1485900" y="596900"/>
                  </a:cubicBezTo>
                  <a:cubicBezTo>
                    <a:pt x="1487657" y="598578"/>
                    <a:pt x="1498109" y="598562"/>
                    <a:pt x="1500188" y="600075"/>
                  </a:cubicBezTo>
                  <a:cubicBezTo>
                    <a:pt x="1503642" y="602078"/>
                    <a:pt x="1507133" y="602689"/>
                    <a:pt x="1514475" y="603250"/>
                  </a:cubicBezTo>
                  <a:cubicBezTo>
                    <a:pt x="1518392" y="604090"/>
                    <a:pt x="1524508" y="605275"/>
                    <a:pt x="1528763" y="606425"/>
                  </a:cubicBezTo>
                  <a:cubicBezTo>
                    <a:pt x="1531025" y="607122"/>
                    <a:pt x="1535113" y="609600"/>
                    <a:pt x="1535113" y="609600"/>
                  </a:cubicBezTo>
                  <a:cubicBezTo>
                    <a:pt x="1542685" y="610821"/>
                    <a:pt x="1552752" y="612943"/>
                    <a:pt x="1555750" y="614363"/>
                  </a:cubicBezTo>
                  <a:cubicBezTo>
                    <a:pt x="1560496" y="613705"/>
                    <a:pt x="1567152" y="616288"/>
                    <a:pt x="1570038" y="615950"/>
                  </a:cubicBezTo>
                  <a:cubicBezTo>
                    <a:pt x="1574429" y="617445"/>
                    <a:pt x="1576382" y="618234"/>
                    <a:pt x="1581150" y="620713"/>
                  </a:cubicBezTo>
                  <a:cubicBezTo>
                    <a:pt x="1596116" y="624362"/>
                    <a:pt x="1590445" y="624380"/>
                    <a:pt x="1600200" y="623888"/>
                  </a:cubicBezTo>
                  <a:cubicBezTo>
                    <a:pt x="1601067" y="624499"/>
                    <a:pt x="1604195" y="626354"/>
                    <a:pt x="1604963" y="627063"/>
                  </a:cubicBezTo>
                  <a:cubicBezTo>
                    <a:pt x="1611736" y="628390"/>
                    <a:pt x="1615382" y="632853"/>
                    <a:pt x="1620838" y="633413"/>
                  </a:cubicBezTo>
                  <a:cubicBezTo>
                    <a:pt x="1621213" y="627328"/>
                    <a:pt x="1620349" y="621421"/>
                    <a:pt x="1620838" y="619125"/>
                  </a:cubicBezTo>
                  <a:cubicBezTo>
                    <a:pt x="1620382" y="613469"/>
                    <a:pt x="1616431" y="606888"/>
                    <a:pt x="1616075" y="598488"/>
                  </a:cubicBezTo>
                  <a:cubicBezTo>
                    <a:pt x="1613242" y="593195"/>
                    <a:pt x="1612000" y="592399"/>
                    <a:pt x="1608138" y="587375"/>
                  </a:cubicBezTo>
                  <a:cubicBezTo>
                    <a:pt x="1606632" y="585844"/>
                    <a:pt x="1600781" y="581169"/>
                    <a:pt x="1600200" y="579438"/>
                  </a:cubicBezTo>
                  <a:cubicBezTo>
                    <a:pt x="1597518" y="578082"/>
                    <a:pt x="1591727" y="568981"/>
                    <a:pt x="1589088" y="563563"/>
                  </a:cubicBezTo>
                  <a:cubicBezTo>
                    <a:pt x="1579517" y="562052"/>
                    <a:pt x="1545743" y="528465"/>
                    <a:pt x="1531938" y="522288"/>
                  </a:cubicBezTo>
                  <a:close/>
                </a:path>
                <a:path w="1620838" h="933450" stroke="0" extrusionOk="0">
                  <a:moveTo>
                    <a:pt x="1531938" y="522288"/>
                  </a:moveTo>
                  <a:lnTo>
                    <a:pt x="1531938" y="522288"/>
                  </a:lnTo>
                  <a:cubicBezTo>
                    <a:pt x="1486308" y="500518"/>
                    <a:pt x="1386583" y="482935"/>
                    <a:pt x="1363663" y="465138"/>
                  </a:cubicBezTo>
                  <a:cubicBezTo>
                    <a:pt x="1320222" y="455327"/>
                    <a:pt x="1315612" y="448148"/>
                    <a:pt x="1281113" y="431800"/>
                  </a:cubicBezTo>
                  <a:cubicBezTo>
                    <a:pt x="1272577" y="420379"/>
                    <a:pt x="1252005" y="405134"/>
                    <a:pt x="1238250" y="396875"/>
                  </a:cubicBezTo>
                  <a:cubicBezTo>
                    <a:pt x="1240053" y="394282"/>
                    <a:pt x="1238314" y="385465"/>
                    <a:pt x="1239838" y="376238"/>
                  </a:cubicBezTo>
                  <a:cubicBezTo>
                    <a:pt x="1241313" y="351526"/>
                    <a:pt x="1241403" y="309610"/>
                    <a:pt x="1241425" y="295275"/>
                  </a:cubicBezTo>
                  <a:cubicBezTo>
                    <a:pt x="1236064" y="276774"/>
                    <a:pt x="1216433" y="250839"/>
                    <a:pt x="1217613" y="241300"/>
                  </a:cubicBezTo>
                  <a:cubicBezTo>
                    <a:pt x="1212651" y="226897"/>
                    <a:pt x="1169290" y="203010"/>
                    <a:pt x="1146175" y="180975"/>
                  </a:cubicBezTo>
                  <a:cubicBezTo>
                    <a:pt x="1118838" y="166392"/>
                    <a:pt x="1089439" y="149356"/>
                    <a:pt x="1074738" y="141288"/>
                  </a:cubicBezTo>
                  <a:cubicBezTo>
                    <a:pt x="1065170" y="132194"/>
                    <a:pt x="996425" y="101340"/>
                    <a:pt x="989013" y="85725"/>
                  </a:cubicBezTo>
                  <a:cubicBezTo>
                    <a:pt x="967836" y="74440"/>
                    <a:pt x="907914" y="54693"/>
                    <a:pt x="882650" y="55563"/>
                  </a:cubicBezTo>
                  <a:cubicBezTo>
                    <a:pt x="873220" y="54444"/>
                    <a:pt x="830726" y="37126"/>
                    <a:pt x="796925" y="31750"/>
                  </a:cubicBezTo>
                  <a:cubicBezTo>
                    <a:pt x="753569" y="22857"/>
                    <a:pt x="720536" y="13178"/>
                    <a:pt x="708025" y="12700"/>
                  </a:cubicBezTo>
                  <a:cubicBezTo>
                    <a:pt x="700554" y="11237"/>
                    <a:pt x="678013" y="4237"/>
                    <a:pt x="671513" y="6350"/>
                  </a:cubicBezTo>
                  <a:cubicBezTo>
                    <a:pt x="659310" y="7979"/>
                    <a:pt x="654391" y="8446"/>
                    <a:pt x="639763" y="6350"/>
                  </a:cubicBezTo>
                  <a:cubicBezTo>
                    <a:pt x="623558" y="4374"/>
                    <a:pt x="629933" y="5433"/>
                    <a:pt x="622300" y="4763"/>
                  </a:cubicBezTo>
                  <a:cubicBezTo>
                    <a:pt x="620963" y="4173"/>
                    <a:pt x="617372" y="4581"/>
                    <a:pt x="612775" y="3175"/>
                  </a:cubicBezTo>
                  <a:cubicBezTo>
                    <a:pt x="610189" y="1714"/>
                    <a:pt x="599791" y="-106"/>
                    <a:pt x="588963" y="0"/>
                  </a:cubicBezTo>
                  <a:cubicBezTo>
                    <a:pt x="582192" y="-804"/>
                    <a:pt x="570445" y="1461"/>
                    <a:pt x="560388" y="1588"/>
                  </a:cubicBezTo>
                  <a:cubicBezTo>
                    <a:pt x="554924" y="906"/>
                    <a:pt x="542941" y="2849"/>
                    <a:pt x="538163" y="3175"/>
                  </a:cubicBezTo>
                  <a:cubicBezTo>
                    <a:pt x="533302" y="4605"/>
                    <a:pt x="523119" y="4459"/>
                    <a:pt x="520700" y="6350"/>
                  </a:cubicBezTo>
                  <a:cubicBezTo>
                    <a:pt x="518044" y="8060"/>
                    <a:pt x="508522" y="9520"/>
                    <a:pt x="501650" y="12700"/>
                  </a:cubicBezTo>
                  <a:cubicBezTo>
                    <a:pt x="495014" y="13174"/>
                    <a:pt x="487425" y="13082"/>
                    <a:pt x="485775" y="14288"/>
                  </a:cubicBezTo>
                  <a:cubicBezTo>
                    <a:pt x="478376" y="16032"/>
                    <a:pt x="468815" y="17700"/>
                    <a:pt x="466725" y="19050"/>
                  </a:cubicBezTo>
                  <a:cubicBezTo>
                    <a:pt x="460612" y="21554"/>
                    <a:pt x="457832" y="22729"/>
                    <a:pt x="454025" y="23813"/>
                  </a:cubicBezTo>
                  <a:lnTo>
                    <a:pt x="454025" y="23813"/>
                  </a:lnTo>
                  <a:cubicBezTo>
                    <a:pt x="446990" y="25180"/>
                    <a:pt x="445387" y="26578"/>
                    <a:pt x="439738" y="26988"/>
                  </a:cubicBezTo>
                  <a:cubicBezTo>
                    <a:pt x="437485" y="29193"/>
                    <a:pt x="422498" y="29890"/>
                    <a:pt x="415925" y="31750"/>
                  </a:cubicBezTo>
                  <a:cubicBezTo>
                    <a:pt x="411384" y="33769"/>
                    <a:pt x="410800" y="36389"/>
                    <a:pt x="406400" y="38100"/>
                  </a:cubicBezTo>
                  <a:cubicBezTo>
                    <a:pt x="402032" y="39141"/>
                    <a:pt x="394725" y="43408"/>
                    <a:pt x="388938" y="46038"/>
                  </a:cubicBezTo>
                  <a:cubicBezTo>
                    <a:pt x="385662" y="45609"/>
                    <a:pt x="379108" y="49968"/>
                    <a:pt x="371475" y="52388"/>
                  </a:cubicBezTo>
                  <a:cubicBezTo>
                    <a:pt x="363032" y="59234"/>
                    <a:pt x="355993" y="60031"/>
                    <a:pt x="352425" y="63500"/>
                  </a:cubicBezTo>
                  <a:cubicBezTo>
                    <a:pt x="347654" y="65035"/>
                    <a:pt x="341962" y="67900"/>
                    <a:pt x="338138" y="69850"/>
                  </a:cubicBezTo>
                  <a:cubicBezTo>
                    <a:pt x="335836" y="71885"/>
                    <a:pt x="329756" y="73954"/>
                    <a:pt x="328613" y="74613"/>
                  </a:cubicBezTo>
                  <a:cubicBezTo>
                    <a:pt x="323152" y="75791"/>
                    <a:pt x="315351" y="78518"/>
                    <a:pt x="309563" y="82550"/>
                  </a:cubicBezTo>
                  <a:cubicBezTo>
                    <a:pt x="307690" y="82879"/>
                    <a:pt x="300204" y="86542"/>
                    <a:pt x="296863" y="87313"/>
                  </a:cubicBezTo>
                  <a:lnTo>
                    <a:pt x="296863" y="87313"/>
                  </a:lnTo>
                  <a:cubicBezTo>
                    <a:pt x="293650" y="87223"/>
                    <a:pt x="283229" y="94817"/>
                    <a:pt x="280988" y="95250"/>
                  </a:cubicBezTo>
                  <a:cubicBezTo>
                    <a:pt x="279760" y="95400"/>
                    <a:pt x="275661" y="97703"/>
                    <a:pt x="273050" y="100013"/>
                  </a:cubicBezTo>
                  <a:cubicBezTo>
                    <a:pt x="269352" y="102836"/>
                    <a:pt x="263366" y="105927"/>
                    <a:pt x="261938" y="107950"/>
                  </a:cubicBezTo>
                  <a:cubicBezTo>
                    <a:pt x="260032" y="110930"/>
                    <a:pt x="253433" y="114909"/>
                    <a:pt x="246063" y="120650"/>
                  </a:cubicBezTo>
                  <a:cubicBezTo>
                    <a:pt x="241358" y="124837"/>
                    <a:pt x="237756" y="125095"/>
                    <a:pt x="233363" y="130175"/>
                  </a:cubicBezTo>
                  <a:cubicBezTo>
                    <a:pt x="233187" y="132589"/>
                    <a:pt x="226979" y="139046"/>
                    <a:pt x="220663" y="144463"/>
                  </a:cubicBezTo>
                  <a:cubicBezTo>
                    <a:pt x="215662" y="147423"/>
                    <a:pt x="213204" y="149416"/>
                    <a:pt x="211138" y="152400"/>
                  </a:cubicBezTo>
                  <a:cubicBezTo>
                    <a:pt x="205181" y="157710"/>
                    <a:pt x="203091" y="159297"/>
                    <a:pt x="196850" y="163513"/>
                  </a:cubicBezTo>
                  <a:cubicBezTo>
                    <a:pt x="191261" y="171299"/>
                    <a:pt x="181980" y="174580"/>
                    <a:pt x="179388" y="179388"/>
                  </a:cubicBezTo>
                  <a:cubicBezTo>
                    <a:pt x="172065" y="185913"/>
                    <a:pt x="168073" y="192989"/>
                    <a:pt x="166688" y="195263"/>
                  </a:cubicBezTo>
                  <a:cubicBezTo>
                    <a:pt x="157003" y="199936"/>
                    <a:pt x="153343" y="206632"/>
                    <a:pt x="149225" y="207963"/>
                  </a:cubicBezTo>
                  <a:cubicBezTo>
                    <a:pt x="146682" y="210117"/>
                    <a:pt x="144569" y="213882"/>
                    <a:pt x="141288" y="219075"/>
                  </a:cubicBezTo>
                  <a:cubicBezTo>
                    <a:pt x="136879" y="224739"/>
                    <a:pt x="134425" y="231927"/>
                    <a:pt x="131763" y="233363"/>
                  </a:cubicBezTo>
                  <a:cubicBezTo>
                    <a:pt x="124626" y="240836"/>
                    <a:pt x="123345" y="244468"/>
                    <a:pt x="115888" y="250825"/>
                  </a:cubicBezTo>
                  <a:cubicBezTo>
                    <a:pt x="108105" y="261685"/>
                    <a:pt x="107280" y="257618"/>
                    <a:pt x="107950" y="263525"/>
                  </a:cubicBezTo>
                  <a:cubicBezTo>
                    <a:pt x="104563" y="267199"/>
                    <a:pt x="100666" y="270274"/>
                    <a:pt x="98425" y="274638"/>
                  </a:cubicBezTo>
                  <a:cubicBezTo>
                    <a:pt x="95887" y="278153"/>
                    <a:pt x="91246" y="284357"/>
                    <a:pt x="88900" y="292100"/>
                  </a:cubicBezTo>
                  <a:cubicBezTo>
                    <a:pt x="87479" y="297106"/>
                    <a:pt x="82997" y="304948"/>
                    <a:pt x="76200" y="312738"/>
                  </a:cubicBezTo>
                  <a:cubicBezTo>
                    <a:pt x="73486" y="321437"/>
                    <a:pt x="69724" y="330892"/>
                    <a:pt x="66675" y="336550"/>
                  </a:cubicBezTo>
                  <a:cubicBezTo>
                    <a:pt x="65519" y="337599"/>
                    <a:pt x="60751" y="347435"/>
                    <a:pt x="60325" y="349250"/>
                  </a:cubicBezTo>
                  <a:cubicBezTo>
                    <a:pt x="58586" y="352205"/>
                    <a:pt x="55857" y="358870"/>
                    <a:pt x="53975" y="361950"/>
                  </a:cubicBezTo>
                  <a:cubicBezTo>
                    <a:pt x="53004" y="367767"/>
                    <a:pt x="49707" y="373748"/>
                    <a:pt x="49213" y="376238"/>
                  </a:cubicBezTo>
                  <a:cubicBezTo>
                    <a:pt x="46344" y="383027"/>
                    <a:pt x="37346" y="394460"/>
                    <a:pt x="36513" y="396875"/>
                  </a:cubicBezTo>
                  <a:cubicBezTo>
                    <a:pt x="35715" y="398425"/>
                    <a:pt x="29981" y="409193"/>
                    <a:pt x="28575" y="411163"/>
                  </a:cubicBezTo>
                  <a:cubicBezTo>
                    <a:pt x="25832" y="412484"/>
                    <a:pt x="19887" y="420674"/>
                    <a:pt x="19050" y="422275"/>
                  </a:cubicBezTo>
                  <a:cubicBezTo>
                    <a:pt x="12813" y="436427"/>
                    <a:pt x="12913" y="430019"/>
                    <a:pt x="12700" y="436563"/>
                  </a:cubicBezTo>
                  <a:cubicBezTo>
                    <a:pt x="10950" y="439137"/>
                    <a:pt x="11058" y="441275"/>
                    <a:pt x="9525" y="442913"/>
                  </a:cubicBezTo>
                  <a:cubicBezTo>
                    <a:pt x="7636" y="454365"/>
                    <a:pt x="4089" y="462761"/>
                    <a:pt x="4763" y="466725"/>
                  </a:cubicBezTo>
                  <a:cubicBezTo>
                    <a:pt x="1470" y="473522"/>
                    <a:pt x="3531" y="477812"/>
                    <a:pt x="0" y="485775"/>
                  </a:cubicBezTo>
                  <a:cubicBezTo>
                    <a:pt x="784" y="498132"/>
                    <a:pt x="1913" y="501122"/>
                    <a:pt x="0" y="512763"/>
                  </a:cubicBezTo>
                  <a:cubicBezTo>
                    <a:pt x="287" y="513401"/>
                    <a:pt x="737" y="516520"/>
                    <a:pt x="1588" y="519113"/>
                  </a:cubicBezTo>
                  <a:cubicBezTo>
                    <a:pt x="2327" y="524195"/>
                    <a:pt x="4864" y="530838"/>
                    <a:pt x="6350" y="538163"/>
                  </a:cubicBezTo>
                  <a:cubicBezTo>
                    <a:pt x="6906" y="545677"/>
                    <a:pt x="6674" y="551756"/>
                    <a:pt x="7938" y="554038"/>
                  </a:cubicBezTo>
                  <a:cubicBezTo>
                    <a:pt x="12046" y="561176"/>
                    <a:pt x="13279" y="573592"/>
                    <a:pt x="15875" y="577850"/>
                  </a:cubicBezTo>
                  <a:cubicBezTo>
                    <a:pt x="18569" y="582006"/>
                    <a:pt x="25905" y="594343"/>
                    <a:pt x="28575" y="601663"/>
                  </a:cubicBezTo>
                  <a:cubicBezTo>
                    <a:pt x="29377" y="611077"/>
                    <a:pt x="29643" y="623580"/>
                    <a:pt x="31750" y="627063"/>
                  </a:cubicBezTo>
                  <a:cubicBezTo>
                    <a:pt x="33636" y="633138"/>
                    <a:pt x="35351" y="641631"/>
                    <a:pt x="38100" y="652463"/>
                  </a:cubicBezTo>
                  <a:cubicBezTo>
                    <a:pt x="40596" y="657369"/>
                    <a:pt x="41970" y="660233"/>
                    <a:pt x="46038" y="666750"/>
                  </a:cubicBezTo>
                  <a:cubicBezTo>
                    <a:pt x="52887" y="672143"/>
                    <a:pt x="55678" y="678364"/>
                    <a:pt x="63500" y="682625"/>
                  </a:cubicBezTo>
                  <a:cubicBezTo>
                    <a:pt x="68759" y="691274"/>
                    <a:pt x="86236" y="710917"/>
                    <a:pt x="107950" y="728663"/>
                  </a:cubicBezTo>
                  <a:cubicBezTo>
                    <a:pt x="109834" y="734268"/>
                    <a:pt x="121215" y="741506"/>
                    <a:pt x="123825" y="747713"/>
                  </a:cubicBezTo>
                  <a:cubicBezTo>
                    <a:pt x="137386" y="750057"/>
                    <a:pt x="151964" y="760772"/>
                    <a:pt x="173038" y="771525"/>
                  </a:cubicBezTo>
                  <a:cubicBezTo>
                    <a:pt x="183580" y="780103"/>
                    <a:pt x="202376" y="785902"/>
                    <a:pt x="220663" y="800100"/>
                  </a:cubicBezTo>
                  <a:cubicBezTo>
                    <a:pt x="258187" y="807153"/>
                    <a:pt x="292814" y="831037"/>
                    <a:pt x="319088" y="830263"/>
                  </a:cubicBezTo>
                  <a:cubicBezTo>
                    <a:pt x="346230" y="837006"/>
                    <a:pt x="361541" y="843354"/>
                    <a:pt x="373063" y="850900"/>
                  </a:cubicBezTo>
                  <a:cubicBezTo>
                    <a:pt x="393137" y="857432"/>
                    <a:pt x="420792" y="859269"/>
                    <a:pt x="449263" y="876300"/>
                  </a:cubicBezTo>
                  <a:cubicBezTo>
                    <a:pt x="469383" y="875041"/>
                    <a:pt x="500465" y="895581"/>
                    <a:pt x="538163" y="904875"/>
                  </a:cubicBezTo>
                  <a:cubicBezTo>
                    <a:pt x="573136" y="905978"/>
                    <a:pt x="584399" y="910969"/>
                    <a:pt x="614363" y="922338"/>
                  </a:cubicBezTo>
                  <a:cubicBezTo>
                    <a:pt x="625802" y="927913"/>
                    <a:pt x="652734" y="930805"/>
                    <a:pt x="660400" y="933450"/>
                  </a:cubicBezTo>
                  <a:cubicBezTo>
                    <a:pt x="679522" y="930717"/>
                    <a:pt x="695341" y="933489"/>
                    <a:pt x="714375" y="933450"/>
                  </a:cubicBezTo>
                  <a:cubicBezTo>
                    <a:pt x="731233" y="930579"/>
                    <a:pt x="775338" y="911898"/>
                    <a:pt x="792163" y="901700"/>
                  </a:cubicBezTo>
                  <a:cubicBezTo>
                    <a:pt x="811315" y="892692"/>
                    <a:pt x="847839" y="889546"/>
                    <a:pt x="857250" y="885825"/>
                  </a:cubicBezTo>
                  <a:cubicBezTo>
                    <a:pt x="870062" y="876169"/>
                    <a:pt x="894782" y="874850"/>
                    <a:pt x="923925" y="866775"/>
                  </a:cubicBezTo>
                  <a:cubicBezTo>
                    <a:pt x="954074" y="861685"/>
                    <a:pt x="988778" y="847473"/>
                    <a:pt x="1001713" y="841375"/>
                  </a:cubicBezTo>
                  <a:cubicBezTo>
                    <a:pt x="1021573" y="833181"/>
                    <a:pt x="1030444" y="823328"/>
                    <a:pt x="1041400" y="822325"/>
                  </a:cubicBezTo>
                  <a:cubicBezTo>
                    <a:pt x="1055457" y="816239"/>
                    <a:pt x="1060770" y="812398"/>
                    <a:pt x="1074738" y="804863"/>
                  </a:cubicBezTo>
                  <a:cubicBezTo>
                    <a:pt x="1086068" y="797382"/>
                    <a:pt x="1097518" y="785190"/>
                    <a:pt x="1114425" y="774700"/>
                  </a:cubicBezTo>
                  <a:cubicBezTo>
                    <a:pt x="1124157" y="751963"/>
                    <a:pt x="1132410" y="739770"/>
                    <a:pt x="1138238" y="730250"/>
                  </a:cubicBezTo>
                  <a:cubicBezTo>
                    <a:pt x="1146148" y="712097"/>
                    <a:pt x="1152142" y="699981"/>
                    <a:pt x="1154113" y="687388"/>
                  </a:cubicBezTo>
                  <a:cubicBezTo>
                    <a:pt x="1159914" y="674352"/>
                    <a:pt x="1156775" y="679105"/>
                    <a:pt x="1160463" y="671513"/>
                  </a:cubicBezTo>
                  <a:cubicBezTo>
                    <a:pt x="1165268" y="659075"/>
                    <a:pt x="1174936" y="646873"/>
                    <a:pt x="1176338" y="638175"/>
                  </a:cubicBezTo>
                  <a:cubicBezTo>
                    <a:pt x="1181431" y="626864"/>
                    <a:pt x="1188884" y="621782"/>
                    <a:pt x="1193800" y="611188"/>
                  </a:cubicBezTo>
                  <a:cubicBezTo>
                    <a:pt x="1199344" y="595520"/>
                    <a:pt x="1207895" y="586053"/>
                    <a:pt x="1209675" y="581025"/>
                  </a:cubicBezTo>
                  <a:cubicBezTo>
                    <a:pt x="1219389" y="572881"/>
                    <a:pt x="1228730" y="564190"/>
                    <a:pt x="1233488" y="563563"/>
                  </a:cubicBezTo>
                  <a:cubicBezTo>
                    <a:pt x="1249787" y="558843"/>
                    <a:pt x="1267065" y="559223"/>
                    <a:pt x="1274763" y="558800"/>
                  </a:cubicBezTo>
                  <a:cubicBezTo>
                    <a:pt x="1279663" y="558996"/>
                    <a:pt x="1286077" y="559813"/>
                    <a:pt x="1289050" y="558800"/>
                  </a:cubicBezTo>
                  <a:cubicBezTo>
                    <a:pt x="1306461" y="563194"/>
                    <a:pt x="1327642" y="558261"/>
                    <a:pt x="1333500" y="561975"/>
                  </a:cubicBezTo>
                  <a:cubicBezTo>
                    <a:pt x="1352652" y="566666"/>
                    <a:pt x="1342670" y="563485"/>
                    <a:pt x="1363663" y="565150"/>
                  </a:cubicBezTo>
                  <a:cubicBezTo>
                    <a:pt x="1370636" y="566526"/>
                    <a:pt x="1378718" y="572374"/>
                    <a:pt x="1387475" y="573088"/>
                  </a:cubicBezTo>
                  <a:cubicBezTo>
                    <a:pt x="1392663" y="573837"/>
                    <a:pt x="1400143" y="575248"/>
                    <a:pt x="1404938" y="576263"/>
                  </a:cubicBezTo>
                  <a:cubicBezTo>
                    <a:pt x="1406590" y="576319"/>
                    <a:pt x="1408147" y="577756"/>
                    <a:pt x="1409700" y="577850"/>
                  </a:cubicBezTo>
                  <a:cubicBezTo>
                    <a:pt x="1412463" y="578065"/>
                    <a:pt x="1415449" y="577911"/>
                    <a:pt x="1419225" y="577850"/>
                  </a:cubicBezTo>
                  <a:cubicBezTo>
                    <a:pt x="1427903" y="581770"/>
                    <a:pt x="1439062" y="587084"/>
                    <a:pt x="1446213" y="587375"/>
                  </a:cubicBezTo>
                  <a:cubicBezTo>
                    <a:pt x="1462559" y="590543"/>
                    <a:pt x="1456907" y="590508"/>
                    <a:pt x="1465263" y="590550"/>
                  </a:cubicBezTo>
                  <a:cubicBezTo>
                    <a:pt x="1473000" y="591200"/>
                    <a:pt x="1476125" y="593228"/>
                    <a:pt x="1485900" y="596900"/>
                  </a:cubicBezTo>
                  <a:cubicBezTo>
                    <a:pt x="1491718" y="598038"/>
                    <a:pt x="1496769" y="598179"/>
                    <a:pt x="1500188" y="600075"/>
                  </a:cubicBezTo>
                  <a:cubicBezTo>
                    <a:pt x="1506848" y="602226"/>
                    <a:pt x="1510233" y="603468"/>
                    <a:pt x="1514475" y="603250"/>
                  </a:cubicBezTo>
                  <a:cubicBezTo>
                    <a:pt x="1519465" y="604085"/>
                    <a:pt x="1524036" y="605244"/>
                    <a:pt x="1528763" y="606425"/>
                  </a:cubicBezTo>
                  <a:cubicBezTo>
                    <a:pt x="1531025" y="607121"/>
                    <a:pt x="1535113" y="609600"/>
                    <a:pt x="1535113" y="609600"/>
                  </a:cubicBezTo>
                  <a:cubicBezTo>
                    <a:pt x="1538062" y="609457"/>
                    <a:pt x="1550966" y="613522"/>
                    <a:pt x="1555750" y="614363"/>
                  </a:cubicBezTo>
                  <a:cubicBezTo>
                    <a:pt x="1558021" y="614401"/>
                    <a:pt x="1565654" y="614645"/>
                    <a:pt x="1570038" y="615950"/>
                  </a:cubicBezTo>
                  <a:cubicBezTo>
                    <a:pt x="1575449" y="617554"/>
                    <a:pt x="1579829" y="620399"/>
                    <a:pt x="1581150" y="620713"/>
                  </a:cubicBezTo>
                  <a:cubicBezTo>
                    <a:pt x="1596685" y="624103"/>
                    <a:pt x="1590271" y="623885"/>
                    <a:pt x="1600200" y="623888"/>
                  </a:cubicBezTo>
                  <a:cubicBezTo>
                    <a:pt x="1601975" y="624921"/>
                    <a:pt x="1603301" y="625721"/>
                    <a:pt x="1604963" y="627063"/>
                  </a:cubicBezTo>
                  <a:cubicBezTo>
                    <a:pt x="1609154" y="629738"/>
                    <a:pt x="1616019" y="632061"/>
                    <a:pt x="1620838" y="633413"/>
                  </a:cubicBezTo>
                  <a:cubicBezTo>
                    <a:pt x="1621894" y="628486"/>
                    <a:pt x="1621910" y="625750"/>
                    <a:pt x="1620838" y="619125"/>
                  </a:cubicBezTo>
                  <a:cubicBezTo>
                    <a:pt x="1620362" y="613297"/>
                    <a:pt x="1619616" y="605755"/>
                    <a:pt x="1616075" y="598488"/>
                  </a:cubicBezTo>
                  <a:cubicBezTo>
                    <a:pt x="1613611" y="594133"/>
                    <a:pt x="1609833" y="589129"/>
                    <a:pt x="1608138" y="587375"/>
                  </a:cubicBezTo>
                  <a:cubicBezTo>
                    <a:pt x="1606306" y="586128"/>
                    <a:pt x="1604245" y="583080"/>
                    <a:pt x="1600200" y="579438"/>
                  </a:cubicBezTo>
                  <a:cubicBezTo>
                    <a:pt x="1595465" y="574740"/>
                    <a:pt x="1591551" y="569298"/>
                    <a:pt x="1589088" y="563563"/>
                  </a:cubicBezTo>
                  <a:cubicBezTo>
                    <a:pt x="1571116" y="546993"/>
                    <a:pt x="1553187" y="538588"/>
                    <a:pt x="1531938" y="522288"/>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089779650">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a:moveTo>
                            <a:pt x="1531938" y="522288"/>
                          </a:moveTo>
                          <a:lnTo>
                            <a:pt x="1531938" y="522288"/>
                          </a:lnTo>
                          <a:lnTo>
                            <a:pt x="1363663" y="465138"/>
                          </a:lnTo>
                          <a:lnTo>
                            <a:pt x="1281113" y="431800"/>
                          </a:lnTo>
                          <a:lnTo>
                            <a:pt x="1238250" y="396875"/>
                          </a:lnTo>
                          <a:lnTo>
                            <a:pt x="1239838" y="376238"/>
                          </a:lnTo>
                          <a:lnTo>
                            <a:pt x="1241425" y="295275"/>
                          </a:lnTo>
                          <a:lnTo>
                            <a:pt x="1217613" y="241300"/>
                          </a:lnTo>
                          <a:lnTo>
                            <a:pt x="1146175" y="180975"/>
                          </a:lnTo>
                          <a:lnTo>
                            <a:pt x="1074738" y="141288"/>
                          </a:lnTo>
                          <a:lnTo>
                            <a:pt x="989013" y="85725"/>
                          </a:lnTo>
                          <a:lnTo>
                            <a:pt x="882650" y="55563"/>
                          </a:lnTo>
                          <a:lnTo>
                            <a:pt x="796925" y="31750"/>
                          </a:lnTo>
                          <a:lnTo>
                            <a:pt x="708025" y="12700"/>
                          </a:lnTo>
                          <a:lnTo>
                            <a:pt x="671513" y="6350"/>
                          </a:lnTo>
                          <a:lnTo>
                            <a:pt x="639763" y="6350"/>
                          </a:lnTo>
                          <a:cubicBezTo>
                            <a:pt x="623361" y="4710"/>
                            <a:pt x="629206" y="4763"/>
                            <a:pt x="622300" y="4763"/>
                          </a:cubicBezTo>
                          <a:lnTo>
                            <a:pt x="612775" y="3175"/>
                          </a:lnTo>
                          <a:lnTo>
                            <a:pt x="588963" y="0"/>
                          </a:lnTo>
                          <a:lnTo>
                            <a:pt x="560388" y="1588"/>
                          </a:lnTo>
                          <a:lnTo>
                            <a:pt x="538163" y="3175"/>
                          </a:lnTo>
                          <a:lnTo>
                            <a:pt x="520700" y="6350"/>
                          </a:lnTo>
                          <a:lnTo>
                            <a:pt x="501650" y="12700"/>
                          </a:lnTo>
                          <a:lnTo>
                            <a:pt x="485775" y="14288"/>
                          </a:lnTo>
                          <a:lnTo>
                            <a:pt x="466725" y="19050"/>
                          </a:lnTo>
                          <a:lnTo>
                            <a:pt x="454025" y="23813"/>
                          </a:lnTo>
                          <a:lnTo>
                            <a:pt x="454025" y="23813"/>
                          </a:lnTo>
                          <a:lnTo>
                            <a:pt x="439738" y="26988"/>
                          </a:lnTo>
                          <a:lnTo>
                            <a:pt x="415925" y="31750"/>
                          </a:lnTo>
                          <a:lnTo>
                            <a:pt x="406400" y="38100"/>
                          </a:lnTo>
                          <a:lnTo>
                            <a:pt x="388938" y="46038"/>
                          </a:lnTo>
                          <a:lnTo>
                            <a:pt x="371475" y="52388"/>
                          </a:lnTo>
                          <a:lnTo>
                            <a:pt x="352425" y="63500"/>
                          </a:lnTo>
                          <a:lnTo>
                            <a:pt x="338138" y="69850"/>
                          </a:lnTo>
                          <a:lnTo>
                            <a:pt x="328613" y="74613"/>
                          </a:lnTo>
                          <a:lnTo>
                            <a:pt x="309563" y="82550"/>
                          </a:lnTo>
                          <a:lnTo>
                            <a:pt x="296863" y="87313"/>
                          </a:lnTo>
                          <a:lnTo>
                            <a:pt x="296863" y="87313"/>
                          </a:lnTo>
                          <a:lnTo>
                            <a:pt x="280988" y="95250"/>
                          </a:lnTo>
                          <a:lnTo>
                            <a:pt x="273050" y="100013"/>
                          </a:lnTo>
                          <a:lnTo>
                            <a:pt x="261938" y="107950"/>
                          </a:lnTo>
                          <a:lnTo>
                            <a:pt x="246063" y="120650"/>
                          </a:lnTo>
                          <a:lnTo>
                            <a:pt x="233363" y="130175"/>
                          </a:lnTo>
                          <a:lnTo>
                            <a:pt x="220663" y="144463"/>
                          </a:lnTo>
                          <a:lnTo>
                            <a:pt x="211138" y="152400"/>
                          </a:lnTo>
                          <a:lnTo>
                            <a:pt x="196850" y="163513"/>
                          </a:lnTo>
                          <a:lnTo>
                            <a:pt x="179388" y="179388"/>
                          </a:lnTo>
                          <a:lnTo>
                            <a:pt x="166688" y="195263"/>
                          </a:lnTo>
                          <a:lnTo>
                            <a:pt x="149225" y="207963"/>
                          </a:lnTo>
                          <a:lnTo>
                            <a:pt x="141288" y="219075"/>
                          </a:lnTo>
                          <a:lnTo>
                            <a:pt x="131763" y="233363"/>
                          </a:lnTo>
                          <a:lnTo>
                            <a:pt x="115888" y="250825"/>
                          </a:lnTo>
                          <a:cubicBezTo>
                            <a:pt x="107643" y="262368"/>
                            <a:pt x="107950" y="257386"/>
                            <a:pt x="107950" y="263525"/>
                          </a:cubicBezTo>
                          <a:lnTo>
                            <a:pt x="98425" y="274638"/>
                          </a:lnTo>
                          <a:lnTo>
                            <a:pt x="88900" y="292100"/>
                          </a:lnTo>
                          <a:lnTo>
                            <a:pt x="76200" y="312738"/>
                          </a:lnTo>
                          <a:lnTo>
                            <a:pt x="66675" y="336550"/>
                          </a:lnTo>
                          <a:lnTo>
                            <a:pt x="60325" y="349250"/>
                          </a:lnTo>
                          <a:lnTo>
                            <a:pt x="53975" y="361950"/>
                          </a:lnTo>
                          <a:lnTo>
                            <a:pt x="49213" y="376238"/>
                          </a:lnTo>
                          <a:lnTo>
                            <a:pt x="36513" y="396875"/>
                          </a:lnTo>
                          <a:lnTo>
                            <a:pt x="28575" y="411163"/>
                          </a:lnTo>
                          <a:lnTo>
                            <a:pt x="19050" y="422275"/>
                          </a:lnTo>
                          <a:cubicBezTo>
                            <a:pt x="12463" y="435448"/>
                            <a:pt x="12700" y="430242"/>
                            <a:pt x="12700" y="436563"/>
                          </a:cubicBezTo>
                          <a:lnTo>
                            <a:pt x="9525" y="442913"/>
                          </a:lnTo>
                          <a:lnTo>
                            <a:pt x="4763" y="466725"/>
                          </a:lnTo>
                          <a:lnTo>
                            <a:pt x="0" y="485775"/>
                          </a:lnTo>
                          <a:lnTo>
                            <a:pt x="0" y="512763"/>
                          </a:lnTo>
                          <a:lnTo>
                            <a:pt x="1588" y="519113"/>
                          </a:lnTo>
                          <a:lnTo>
                            <a:pt x="6350" y="538163"/>
                          </a:lnTo>
                          <a:lnTo>
                            <a:pt x="7938" y="554038"/>
                          </a:lnTo>
                          <a:lnTo>
                            <a:pt x="15875" y="577850"/>
                          </a:lnTo>
                          <a:lnTo>
                            <a:pt x="28575" y="601663"/>
                          </a:lnTo>
                          <a:lnTo>
                            <a:pt x="31750" y="627063"/>
                          </a:lnTo>
                          <a:lnTo>
                            <a:pt x="38100" y="652463"/>
                          </a:lnTo>
                          <a:lnTo>
                            <a:pt x="46038" y="666750"/>
                          </a:lnTo>
                          <a:lnTo>
                            <a:pt x="63500" y="682625"/>
                          </a:lnTo>
                          <a:lnTo>
                            <a:pt x="107950" y="728663"/>
                          </a:lnTo>
                          <a:lnTo>
                            <a:pt x="123825" y="747713"/>
                          </a:lnTo>
                          <a:lnTo>
                            <a:pt x="173038" y="771525"/>
                          </a:lnTo>
                          <a:lnTo>
                            <a:pt x="220663" y="800100"/>
                          </a:lnTo>
                          <a:lnTo>
                            <a:pt x="319088" y="830263"/>
                          </a:lnTo>
                          <a:lnTo>
                            <a:pt x="373063" y="850900"/>
                          </a:lnTo>
                          <a:lnTo>
                            <a:pt x="449263" y="876300"/>
                          </a:lnTo>
                          <a:lnTo>
                            <a:pt x="538163" y="904875"/>
                          </a:lnTo>
                          <a:lnTo>
                            <a:pt x="614363" y="922338"/>
                          </a:lnTo>
                          <a:lnTo>
                            <a:pt x="660400" y="933450"/>
                          </a:lnTo>
                          <a:lnTo>
                            <a:pt x="714375" y="933450"/>
                          </a:lnTo>
                          <a:lnTo>
                            <a:pt x="792163" y="901700"/>
                          </a:lnTo>
                          <a:lnTo>
                            <a:pt x="857250" y="885825"/>
                          </a:lnTo>
                          <a:lnTo>
                            <a:pt x="923925" y="866775"/>
                          </a:lnTo>
                          <a:lnTo>
                            <a:pt x="1001713" y="841375"/>
                          </a:lnTo>
                          <a:lnTo>
                            <a:pt x="1041400" y="822325"/>
                          </a:lnTo>
                          <a:lnTo>
                            <a:pt x="1074738" y="804863"/>
                          </a:lnTo>
                          <a:lnTo>
                            <a:pt x="1114425" y="774700"/>
                          </a:lnTo>
                          <a:lnTo>
                            <a:pt x="1138238" y="730250"/>
                          </a:lnTo>
                          <a:lnTo>
                            <a:pt x="1154113" y="687388"/>
                          </a:lnTo>
                          <a:cubicBezTo>
                            <a:pt x="1159290" y="673580"/>
                            <a:pt x="1156853" y="678732"/>
                            <a:pt x="1160463" y="671513"/>
                          </a:cubicBezTo>
                          <a:lnTo>
                            <a:pt x="1176338" y="638175"/>
                          </a:lnTo>
                          <a:lnTo>
                            <a:pt x="1193800" y="611188"/>
                          </a:lnTo>
                          <a:lnTo>
                            <a:pt x="1209675" y="581025"/>
                          </a:lnTo>
                          <a:lnTo>
                            <a:pt x="1233488" y="563563"/>
                          </a:lnTo>
                          <a:lnTo>
                            <a:pt x="1274763" y="558800"/>
                          </a:lnTo>
                          <a:lnTo>
                            <a:pt x="1289050" y="558800"/>
                          </a:lnTo>
                          <a:lnTo>
                            <a:pt x="1333500" y="561975"/>
                          </a:lnTo>
                          <a:cubicBezTo>
                            <a:pt x="1352954" y="566298"/>
                            <a:pt x="1342909" y="565150"/>
                            <a:pt x="1363663" y="565150"/>
                          </a:cubicBezTo>
                          <a:lnTo>
                            <a:pt x="1387475" y="573088"/>
                          </a:lnTo>
                          <a:cubicBezTo>
                            <a:pt x="1393296" y="574146"/>
                            <a:pt x="1399153" y="575023"/>
                            <a:pt x="1404938" y="576263"/>
                          </a:cubicBezTo>
                          <a:cubicBezTo>
                            <a:pt x="1406574" y="576614"/>
                            <a:pt x="1408037" y="577665"/>
                            <a:pt x="1409700" y="577850"/>
                          </a:cubicBezTo>
                          <a:cubicBezTo>
                            <a:pt x="1412856" y="578201"/>
                            <a:pt x="1416050" y="577850"/>
                            <a:pt x="1419225" y="577850"/>
                          </a:cubicBezTo>
                          <a:lnTo>
                            <a:pt x="1446213" y="587375"/>
                          </a:lnTo>
                          <a:cubicBezTo>
                            <a:pt x="1462050" y="590894"/>
                            <a:pt x="1455621" y="590550"/>
                            <a:pt x="1465263" y="590550"/>
                          </a:cubicBezTo>
                          <a:lnTo>
                            <a:pt x="1485900" y="596900"/>
                          </a:lnTo>
                          <a:lnTo>
                            <a:pt x="1500188" y="600075"/>
                          </a:lnTo>
                          <a:lnTo>
                            <a:pt x="1514475" y="603250"/>
                          </a:lnTo>
                          <a:cubicBezTo>
                            <a:pt x="1519238" y="604308"/>
                            <a:pt x="1524100" y="604990"/>
                            <a:pt x="1528763" y="606425"/>
                          </a:cubicBezTo>
                          <a:cubicBezTo>
                            <a:pt x="1531025" y="607121"/>
                            <a:pt x="1535113" y="609600"/>
                            <a:pt x="1535113" y="609600"/>
                          </a:cubicBezTo>
                          <a:lnTo>
                            <a:pt x="1555750" y="614363"/>
                          </a:lnTo>
                          <a:lnTo>
                            <a:pt x="1570038" y="615950"/>
                          </a:lnTo>
                          <a:lnTo>
                            <a:pt x="1581150" y="620713"/>
                          </a:lnTo>
                          <a:cubicBezTo>
                            <a:pt x="1596988" y="624232"/>
                            <a:pt x="1590559" y="623888"/>
                            <a:pt x="1600200" y="623888"/>
                          </a:cubicBezTo>
                          <a:lnTo>
                            <a:pt x="1604963" y="627063"/>
                          </a:lnTo>
                          <a:lnTo>
                            <a:pt x="1620838" y="633413"/>
                          </a:lnTo>
                          <a:lnTo>
                            <a:pt x="1620838" y="619125"/>
                          </a:lnTo>
                          <a:lnTo>
                            <a:pt x="1616075" y="598488"/>
                          </a:lnTo>
                          <a:lnTo>
                            <a:pt x="1608138" y="587375"/>
                          </a:lnTo>
                          <a:lnTo>
                            <a:pt x="1600200" y="579438"/>
                          </a:lnTo>
                          <a:lnTo>
                            <a:pt x="1589088" y="563563"/>
                          </a:lnTo>
                          <a:lnTo>
                            <a:pt x="1531938" y="522288"/>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EFB3AA1F-2E6B-4FA3-AA61-AF9D0EC70DB1}"/>
                </a:ext>
              </a:extLst>
            </p:cNvPr>
            <p:cNvSpPr/>
            <p:nvPr/>
          </p:nvSpPr>
          <p:spPr>
            <a:xfrm>
              <a:off x="3914775" y="4127500"/>
              <a:ext cx="908050" cy="384175"/>
            </a:xfrm>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fill="none" extrusionOk="0">
                  <a:moveTo>
                    <a:pt x="0" y="371475"/>
                  </a:moveTo>
                  <a:cubicBezTo>
                    <a:pt x="40570" y="375960"/>
                    <a:pt x="55087" y="380161"/>
                    <a:pt x="85725" y="379413"/>
                  </a:cubicBezTo>
                  <a:cubicBezTo>
                    <a:pt x="101057" y="380270"/>
                    <a:pt x="128154" y="380544"/>
                    <a:pt x="133350" y="384175"/>
                  </a:cubicBezTo>
                  <a:cubicBezTo>
                    <a:pt x="155358" y="385299"/>
                    <a:pt x="177459" y="380061"/>
                    <a:pt x="187325" y="379413"/>
                  </a:cubicBezTo>
                  <a:cubicBezTo>
                    <a:pt x="199338" y="370334"/>
                    <a:pt x="209995" y="368563"/>
                    <a:pt x="222250" y="363538"/>
                  </a:cubicBezTo>
                  <a:cubicBezTo>
                    <a:pt x="227580" y="362226"/>
                    <a:pt x="232590" y="357814"/>
                    <a:pt x="234950" y="357188"/>
                  </a:cubicBezTo>
                  <a:cubicBezTo>
                    <a:pt x="245277" y="356824"/>
                    <a:pt x="260010" y="346038"/>
                    <a:pt x="274638" y="341313"/>
                  </a:cubicBezTo>
                  <a:cubicBezTo>
                    <a:pt x="279774" y="338712"/>
                    <a:pt x="288647" y="334999"/>
                    <a:pt x="300038" y="328613"/>
                  </a:cubicBezTo>
                  <a:cubicBezTo>
                    <a:pt x="306927" y="326104"/>
                    <a:pt x="310991" y="320669"/>
                    <a:pt x="315913" y="319088"/>
                  </a:cubicBezTo>
                  <a:cubicBezTo>
                    <a:pt x="322994" y="315839"/>
                    <a:pt x="329346" y="310551"/>
                    <a:pt x="334963" y="307975"/>
                  </a:cubicBezTo>
                  <a:cubicBezTo>
                    <a:pt x="339800" y="304826"/>
                    <a:pt x="345042" y="301693"/>
                    <a:pt x="347663" y="301625"/>
                  </a:cubicBezTo>
                  <a:cubicBezTo>
                    <a:pt x="354577" y="295741"/>
                    <a:pt x="361191" y="292841"/>
                    <a:pt x="365125" y="288925"/>
                  </a:cubicBezTo>
                  <a:cubicBezTo>
                    <a:pt x="392601" y="258873"/>
                    <a:pt x="392711" y="241446"/>
                    <a:pt x="415925" y="215900"/>
                  </a:cubicBezTo>
                  <a:cubicBezTo>
                    <a:pt x="420638" y="210706"/>
                    <a:pt x="431246" y="202504"/>
                    <a:pt x="433388" y="200025"/>
                  </a:cubicBezTo>
                  <a:cubicBezTo>
                    <a:pt x="441426" y="189885"/>
                    <a:pt x="447094" y="179690"/>
                    <a:pt x="454025" y="174625"/>
                  </a:cubicBezTo>
                  <a:cubicBezTo>
                    <a:pt x="461460" y="163775"/>
                    <a:pt x="465412" y="157205"/>
                    <a:pt x="468313" y="152400"/>
                  </a:cubicBezTo>
                  <a:cubicBezTo>
                    <a:pt x="472110" y="152254"/>
                    <a:pt x="483109" y="138784"/>
                    <a:pt x="488950" y="134938"/>
                  </a:cubicBezTo>
                  <a:cubicBezTo>
                    <a:pt x="507016" y="129819"/>
                    <a:pt x="511149" y="127904"/>
                    <a:pt x="527050" y="127000"/>
                  </a:cubicBezTo>
                  <a:cubicBezTo>
                    <a:pt x="530366" y="126460"/>
                    <a:pt x="536728" y="127071"/>
                    <a:pt x="541338" y="125413"/>
                  </a:cubicBezTo>
                  <a:cubicBezTo>
                    <a:pt x="551074" y="129638"/>
                    <a:pt x="586095" y="123510"/>
                    <a:pt x="600075" y="125413"/>
                  </a:cubicBezTo>
                  <a:cubicBezTo>
                    <a:pt x="618922" y="126219"/>
                    <a:pt x="638396" y="124964"/>
                    <a:pt x="650875" y="125413"/>
                  </a:cubicBezTo>
                  <a:cubicBezTo>
                    <a:pt x="660067" y="122426"/>
                    <a:pt x="684124" y="125102"/>
                    <a:pt x="696913" y="123825"/>
                  </a:cubicBezTo>
                  <a:cubicBezTo>
                    <a:pt x="704944" y="121462"/>
                    <a:pt x="740165" y="127221"/>
                    <a:pt x="754063" y="127000"/>
                  </a:cubicBezTo>
                  <a:cubicBezTo>
                    <a:pt x="765153" y="127177"/>
                    <a:pt x="781504" y="132066"/>
                    <a:pt x="792163" y="131763"/>
                  </a:cubicBezTo>
                  <a:cubicBezTo>
                    <a:pt x="798198" y="130815"/>
                    <a:pt x="815231" y="132922"/>
                    <a:pt x="833438" y="131763"/>
                  </a:cubicBezTo>
                  <a:cubicBezTo>
                    <a:pt x="848905" y="133222"/>
                    <a:pt x="862480" y="135836"/>
                    <a:pt x="868363" y="133350"/>
                  </a:cubicBezTo>
                  <a:cubicBezTo>
                    <a:pt x="882993" y="123894"/>
                    <a:pt x="880715" y="119228"/>
                    <a:pt x="893763" y="109538"/>
                  </a:cubicBezTo>
                  <a:cubicBezTo>
                    <a:pt x="896453" y="108075"/>
                    <a:pt x="904325" y="95095"/>
                    <a:pt x="908050" y="90488"/>
                  </a:cubicBezTo>
                  <a:cubicBezTo>
                    <a:pt x="903837" y="85914"/>
                    <a:pt x="899597" y="76018"/>
                    <a:pt x="896938" y="73025"/>
                  </a:cubicBezTo>
                  <a:cubicBezTo>
                    <a:pt x="893719" y="69199"/>
                    <a:pt x="892358" y="67114"/>
                    <a:pt x="889000" y="65088"/>
                  </a:cubicBezTo>
                  <a:cubicBezTo>
                    <a:pt x="823555" y="39842"/>
                    <a:pt x="700986" y="33318"/>
                    <a:pt x="660400" y="14288"/>
                  </a:cubicBezTo>
                  <a:cubicBezTo>
                    <a:pt x="625665" y="14906"/>
                    <a:pt x="598530" y="4584"/>
                    <a:pt x="590550" y="4763"/>
                  </a:cubicBezTo>
                  <a:cubicBezTo>
                    <a:pt x="586475" y="3920"/>
                    <a:pt x="576976" y="756"/>
                    <a:pt x="574675" y="0"/>
                  </a:cubicBezTo>
                  <a:cubicBezTo>
                    <a:pt x="560433" y="-3590"/>
                    <a:pt x="533717" y="1349"/>
                    <a:pt x="527050" y="0"/>
                  </a:cubicBezTo>
                  <a:cubicBezTo>
                    <a:pt x="508684" y="10223"/>
                    <a:pt x="504279" y="9727"/>
                    <a:pt x="484188" y="15875"/>
                  </a:cubicBezTo>
                  <a:cubicBezTo>
                    <a:pt x="474946" y="24845"/>
                    <a:pt x="461908" y="42740"/>
                    <a:pt x="452438" y="55563"/>
                  </a:cubicBezTo>
                  <a:cubicBezTo>
                    <a:pt x="439878" y="98484"/>
                    <a:pt x="434072" y="112574"/>
                    <a:pt x="414338" y="155575"/>
                  </a:cubicBezTo>
                  <a:cubicBezTo>
                    <a:pt x="408376" y="163465"/>
                    <a:pt x="392615" y="191753"/>
                    <a:pt x="384175" y="212725"/>
                  </a:cubicBezTo>
                  <a:cubicBezTo>
                    <a:pt x="357808" y="227493"/>
                    <a:pt x="326938" y="252748"/>
                    <a:pt x="319088" y="255588"/>
                  </a:cubicBezTo>
                  <a:cubicBezTo>
                    <a:pt x="280243" y="262798"/>
                    <a:pt x="247320" y="281433"/>
                    <a:pt x="198438" y="304800"/>
                  </a:cubicBezTo>
                  <a:cubicBezTo>
                    <a:pt x="163777" y="314738"/>
                    <a:pt x="18120" y="349888"/>
                    <a:pt x="0" y="371475"/>
                  </a:cubicBezTo>
                  <a:close/>
                </a:path>
                <a:path w="908050" h="384175" stroke="0" extrusionOk="0">
                  <a:moveTo>
                    <a:pt x="0" y="371475"/>
                  </a:moveTo>
                  <a:cubicBezTo>
                    <a:pt x="13604" y="376688"/>
                    <a:pt x="63328" y="370081"/>
                    <a:pt x="85725" y="379413"/>
                  </a:cubicBezTo>
                  <a:cubicBezTo>
                    <a:pt x="98336" y="380829"/>
                    <a:pt x="119298" y="386481"/>
                    <a:pt x="133350" y="384175"/>
                  </a:cubicBezTo>
                  <a:cubicBezTo>
                    <a:pt x="157458" y="384854"/>
                    <a:pt x="163983" y="383477"/>
                    <a:pt x="187325" y="379413"/>
                  </a:cubicBezTo>
                  <a:cubicBezTo>
                    <a:pt x="202837" y="374822"/>
                    <a:pt x="217804" y="363695"/>
                    <a:pt x="222250" y="363538"/>
                  </a:cubicBezTo>
                  <a:cubicBezTo>
                    <a:pt x="226090" y="361626"/>
                    <a:pt x="231018" y="358181"/>
                    <a:pt x="234950" y="357188"/>
                  </a:cubicBezTo>
                  <a:cubicBezTo>
                    <a:pt x="240500" y="357829"/>
                    <a:pt x="268601" y="339599"/>
                    <a:pt x="274638" y="341313"/>
                  </a:cubicBezTo>
                  <a:cubicBezTo>
                    <a:pt x="285410" y="333965"/>
                    <a:pt x="288272" y="335937"/>
                    <a:pt x="300038" y="328613"/>
                  </a:cubicBezTo>
                  <a:cubicBezTo>
                    <a:pt x="302124" y="327675"/>
                    <a:pt x="310253" y="320576"/>
                    <a:pt x="315913" y="319088"/>
                  </a:cubicBezTo>
                  <a:cubicBezTo>
                    <a:pt x="321793" y="314761"/>
                    <a:pt x="326816" y="312461"/>
                    <a:pt x="334963" y="307975"/>
                  </a:cubicBezTo>
                  <a:cubicBezTo>
                    <a:pt x="340168" y="306246"/>
                    <a:pt x="343966" y="304516"/>
                    <a:pt x="347663" y="301625"/>
                  </a:cubicBezTo>
                  <a:cubicBezTo>
                    <a:pt x="355236" y="294055"/>
                    <a:pt x="356655" y="293174"/>
                    <a:pt x="365125" y="288925"/>
                  </a:cubicBezTo>
                  <a:cubicBezTo>
                    <a:pt x="381164" y="253479"/>
                    <a:pt x="392099" y="244655"/>
                    <a:pt x="415925" y="215900"/>
                  </a:cubicBezTo>
                  <a:cubicBezTo>
                    <a:pt x="424522" y="210837"/>
                    <a:pt x="431377" y="204057"/>
                    <a:pt x="433388" y="200025"/>
                  </a:cubicBezTo>
                  <a:cubicBezTo>
                    <a:pt x="435662" y="197241"/>
                    <a:pt x="444180" y="183122"/>
                    <a:pt x="454025" y="174625"/>
                  </a:cubicBezTo>
                  <a:cubicBezTo>
                    <a:pt x="458981" y="162532"/>
                    <a:pt x="464153" y="157188"/>
                    <a:pt x="468313" y="152400"/>
                  </a:cubicBezTo>
                  <a:cubicBezTo>
                    <a:pt x="472593" y="150746"/>
                    <a:pt x="481605" y="140749"/>
                    <a:pt x="488950" y="134938"/>
                  </a:cubicBezTo>
                  <a:cubicBezTo>
                    <a:pt x="506185" y="130111"/>
                    <a:pt x="511594" y="130246"/>
                    <a:pt x="527050" y="127000"/>
                  </a:cubicBezTo>
                  <a:cubicBezTo>
                    <a:pt x="528952" y="125688"/>
                    <a:pt x="540047" y="126852"/>
                    <a:pt x="541338" y="125413"/>
                  </a:cubicBezTo>
                  <a:cubicBezTo>
                    <a:pt x="564521" y="128269"/>
                    <a:pt x="591535" y="127021"/>
                    <a:pt x="600075" y="125413"/>
                  </a:cubicBezTo>
                  <a:cubicBezTo>
                    <a:pt x="609939" y="129183"/>
                    <a:pt x="634950" y="124866"/>
                    <a:pt x="650875" y="125413"/>
                  </a:cubicBezTo>
                  <a:cubicBezTo>
                    <a:pt x="666181" y="124915"/>
                    <a:pt x="681099" y="121387"/>
                    <a:pt x="696913" y="123825"/>
                  </a:cubicBezTo>
                  <a:cubicBezTo>
                    <a:pt x="710727" y="120194"/>
                    <a:pt x="729376" y="123719"/>
                    <a:pt x="754063" y="127000"/>
                  </a:cubicBezTo>
                  <a:cubicBezTo>
                    <a:pt x="767771" y="128352"/>
                    <a:pt x="787232" y="133218"/>
                    <a:pt x="792163" y="131763"/>
                  </a:cubicBezTo>
                  <a:cubicBezTo>
                    <a:pt x="796474" y="134306"/>
                    <a:pt x="823261" y="130481"/>
                    <a:pt x="833438" y="131763"/>
                  </a:cubicBezTo>
                  <a:cubicBezTo>
                    <a:pt x="837987" y="132489"/>
                    <a:pt x="856895" y="130814"/>
                    <a:pt x="868363" y="133350"/>
                  </a:cubicBezTo>
                  <a:cubicBezTo>
                    <a:pt x="874614" y="128327"/>
                    <a:pt x="890865" y="112029"/>
                    <a:pt x="893763" y="109538"/>
                  </a:cubicBezTo>
                  <a:cubicBezTo>
                    <a:pt x="900350" y="102496"/>
                    <a:pt x="902608" y="94548"/>
                    <a:pt x="908050" y="90488"/>
                  </a:cubicBezTo>
                  <a:cubicBezTo>
                    <a:pt x="904446" y="81975"/>
                    <a:pt x="899354" y="77159"/>
                    <a:pt x="896938" y="73025"/>
                  </a:cubicBezTo>
                  <a:cubicBezTo>
                    <a:pt x="895028" y="70793"/>
                    <a:pt x="890880" y="66933"/>
                    <a:pt x="889000" y="65088"/>
                  </a:cubicBezTo>
                  <a:cubicBezTo>
                    <a:pt x="840322" y="42373"/>
                    <a:pt x="736012" y="45881"/>
                    <a:pt x="660400" y="14288"/>
                  </a:cubicBezTo>
                  <a:cubicBezTo>
                    <a:pt x="633118" y="16099"/>
                    <a:pt x="600763" y="2285"/>
                    <a:pt x="590550" y="4763"/>
                  </a:cubicBezTo>
                  <a:cubicBezTo>
                    <a:pt x="586447" y="2490"/>
                    <a:pt x="579374" y="1157"/>
                    <a:pt x="574675" y="0"/>
                  </a:cubicBezTo>
                  <a:cubicBezTo>
                    <a:pt x="564922" y="-2012"/>
                    <a:pt x="537553" y="3816"/>
                    <a:pt x="527050" y="0"/>
                  </a:cubicBezTo>
                  <a:cubicBezTo>
                    <a:pt x="511171" y="3227"/>
                    <a:pt x="504428" y="11473"/>
                    <a:pt x="484188" y="15875"/>
                  </a:cubicBezTo>
                  <a:cubicBezTo>
                    <a:pt x="474933" y="32146"/>
                    <a:pt x="456842" y="51268"/>
                    <a:pt x="452438" y="55563"/>
                  </a:cubicBezTo>
                  <a:cubicBezTo>
                    <a:pt x="439244" y="91032"/>
                    <a:pt x="413741" y="141532"/>
                    <a:pt x="414338" y="155575"/>
                  </a:cubicBezTo>
                  <a:cubicBezTo>
                    <a:pt x="415588" y="165632"/>
                    <a:pt x="393819" y="195479"/>
                    <a:pt x="384175" y="212725"/>
                  </a:cubicBezTo>
                  <a:cubicBezTo>
                    <a:pt x="362994" y="229126"/>
                    <a:pt x="334526" y="244632"/>
                    <a:pt x="319088" y="255588"/>
                  </a:cubicBezTo>
                  <a:cubicBezTo>
                    <a:pt x="279189" y="261048"/>
                    <a:pt x="241854" y="282682"/>
                    <a:pt x="198438" y="304800"/>
                  </a:cubicBezTo>
                  <a:cubicBezTo>
                    <a:pt x="174760" y="331570"/>
                    <a:pt x="29871" y="373204"/>
                    <a:pt x="0" y="3714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71587133">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a:moveTo>
                            <a:pt x="0" y="371475"/>
                          </a:moveTo>
                          <a:lnTo>
                            <a:pt x="85725" y="379413"/>
                          </a:lnTo>
                          <a:lnTo>
                            <a:pt x="133350" y="384175"/>
                          </a:lnTo>
                          <a:lnTo>
                            <a:pt x="187325" y="379413"/>
                          </a:lnTo>
                          <a:lnTo>
                            <a:pt x="222250" y="363538"/>
                          </a:lnTo>
                          <a:lnTo>
                            <a:pt x="234950" y="357188"/>
                          </a:lnTo>
                          <a:lnTo>
                            <a:pt x="274638" y="341313"/>
                          </a:lnTo>
                          <a:lnTo>
                            <a:pt x="300038" y="328613"/>
                          </a:lnTo>
                          <a:lnTo>
                            <a:pt x="315913" y="319088"/>
                          </a:lnTo>
                          <a:lnTo>
                            <a:pt x="334963" y="307975"/>
                          </a:lnTo>
                          <a:lnTo>
                            <a:pt x="347663" y="301625"/>
                          </a:lnTo>
                          <a:lnTo>
                            <a:pt x="365125" y="288925"/>
                          </a:lnTo>
                          <a:lnTo>
                            <a:pt x="415925" y="215900"/>
                          </a:lnTo>
                          <a:lnTo>
                            <a:pt x="433388" y="200025"/>
                          </a:lnTo>
                          <a:lnTo>
                            <a:pt x="454025" y="174625"/>
                          </a:lnTo>
                          <a:lnTo>
                            <a:pt x="468313" y="152400"/>
                          </a:lnTo>
                          <a:lnTo>
                            <a:pt x="488950" y="134938"/>
                          </a:lnTo>
                          <a:lnTo>
                            <a:pt x="527050" y="127000"/>
                          </a:lnTo>
                          <a:lnTo>
                            <a:pt x="541338" y="125413"/>
                          </a:lnTo>
                          <a:lnTo>
                            <a:pt x="600075" y="125413"/>
                          </a:lnTo>
                          <a:lnTo>
                            <a:pt x="650875" y="125413"/>
                          </a:lnTo>
                          <a:lnTo>
                            <a:pt x="696913" y="123825"/>
                          </a:lnTo>
                          <a:lnTo>
                            <a:pt x="754063" y="127000"/>
                          </a:lnTo>
                          <a:lnTo>
                            <a:pt x="792163" y="131763"/>
                          </a:lnTo>
                          <a:lnTo>
                            <a:pt x="833438" y="131763"/>
                          </a:lnTo>
                          <a:lnTo>
                            <a:pt x="868363" y="133350"/>
                          </a:lnTo>
                          <a:lnTo>
                            <a:pt x="893763" y="109538"/>
                          </a:lnTo>
                          <a:lnTo>
                            <a:pt x="908050" y="90488"/>
                          </a:lnTo>
                          <a:lnTo>
                            <a:pt x="896938" y="73025"/>
                          </a:lnTo>
                          <a:lnTo>
                            <a:pt x="889000" y="65088"/>
                          </a:lnTo>
                          <a:lnTo>
                            <a:pt x="660400" y="14288"/>
                          </a:lnTo>
                          <a:lnTo>
                            <a:pt x="590550" y="4763"/>
                          </a:lnTo>
                          <a:lnTo>
                            <a:pt x="574675" y="0"/>
                          </a:lnTo>
                          <a:lnTo>
                            <a:pt x="527050" y="0"/>
                          </a:lnTo>
                          <a:lnTo>
                            <a:pt x="484188" y="15875"/>
                          </a:lnTo>
                          <a:lnTo>
                            <a:pt x="452438" y="55563"/>
                          </a:lnTo>
                          <a:lnTo>
                            <a:pt x="414338" y="155575"/>
                          </a:lnTo>
                          <a:lnTo>
                            <a:pt x="384175" y="212725"/>
                          </a:lnTo>
                          <a:lnTo>
                            <a:pt x="319088" y="255588"/>
                          </a:lnTo>
                          <a:lnTo>
                            <a:pt x="198438" y="304800"/>
                          </a:lnTo>
                          <a:lnTo>
                            <a:pt x="0" y="3714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31338B00-CE97-4161-832C-75CE448CC55C}"/>
                </a:ext>
              </a:extLst>
            </p:cNvPr>
            <p:cNvSpPr/>
            <p:nvPr/>
          </p:nvSpPr>
          <p:spPr>
            <a:xfrm>
              <a:off x="3248025" y="4318000"/>
              <a:ext cx="1566863" cy="1785938"/>
            </a:xfrm>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fill="none" extrusionOk="0">
                  <a:moveTo>
                    <a:pt x="1517650" y="0"/>
                  </a:moveTo>
                  <a:cubicBezTo>
                    <a:pt x="1460920" y="62299"/>
                    <a:pt x="1436542" y="48491"/>
                    <a:pt x="1379538" y="115888"/>
                  </a:cubicBezTo>
                  <a:cubicBezTo>
                    <a:pt x="1359721" y="139571"/>
                    <a:pt x="1294205" y="201097"/>
                    <a:pt x="1227138" y="238125"/>
                  </a:cubicBezTo>
                  <a:cubicBezTo>
                    <a:pt x="1207619" y="260088"/>
                    <a:pt x="1150926" y="286888"/>
                    <a:pt x="1109663" y="336550"/>
                  </a:cubicBezTo>
                  <a:cubicBezTo>
                    <a:pt x="1059498" y="380969"/>
                    <a:pt x="1022698" y="388376"/>
                    <a:pt x="996950" y="414338"/>
                  </a:cubicBezTo>
                  <a:cubicBezTo>
                    <a:pt x="974269" y="424427"/>
                    <a:pt x="967209" y="433405"/>
                    <a:pt x="952500" y="439738"/>
                  </a:cubicBezTo>
                  <a:cubicBezTo>
                    <a:pt x="936535" y="442141"/>
                    <a:pt x="899843" y="447625"/>
                    <a:pt x="879475" y="444500"/>
                  </a:cubicBezTo>
                  <a:cubicBezTo>
                    <a:pt x="852638" y="443522"/>
                    <a:pt x="831241" y="446846"/>
                    <a:pt x="815975" y="441325"/>
                  </a:cubicBezTo>
                  <a:cubicBezTo>
                    <a:pt x="796213" y="435983"/>
                    <a:pt x="763901" y="436303"/>
                    <a:pt x="757238" y="436563"/>
                  </a:cubicBezTo>
                  <a:cubicBezTo>
                    <a:pt x="742828" y="434565"/>
                    <a:pt x="712978" y="433610"/>
                    <a:pt x="706438" y="434975"/>
                  </a:cubicBezTo>
                  <a:cubicBezTo>
                    <a:pt x="688531" y="437867"/>
                    <a:pt x="679137" y="437174"/>
                    <a:pt x="657225" y="434975"/>
                  </a:cubicBezTo>
                  <a:cubicBezTo>
                    <a:pt x="638782" y="436228"/>
                    <a:pt x="619391" y="440824"/>
                    <a:pt x="612775" y="441325"/>
                  </a:cubicBezTo>
                  <a:cubicBezTo>
                    <a:pt x="603411" y="440757"/>
                    <a:pt x="580261" y="444601"/>
                    <a:pt x="569913" y="449263"/>
                  </a:cubicBezTo>
                  <a:cubicBezTo>
                    <a:pt x="556573" y="457925"/>
                    <a:pt x="528177" y="462730"/>
                    <a:pt x="519113" y="465138"/>
                  </a:cubicBezTo>
                  <a:cubicBezTo>
                    <a:pt x="502447" y="472533"/>
                    <a:pt x="468173" y="491097"/>
                    <a:pt x="458788" y="488950"/>
                  </a:cubicBezTo>
                  <a:cubicBezTo>
                    <a:pt x="444081" y="488491"/>
                    <a:pt x="390123" y="523963"/>
                    <a:pt x="376238" y="536575"/>
                  </a:cubicBezTo>
                  <a:cubicBezTo>
                    <a:pt x="345876" y="547447"/>
                    <a:pt x="321121" y="577722"/>
                    <a:pt x="292100" y="595313"/>
                  </a:cubicBezTo>
                  <a:cubicBezTo>
                    <a:pt x="263995" y="619040"/>
                    <a:pt x="254786" y="629513"/>
                    <a:pt x="234950" y="647700"/>
                  </a:cubicBezTo>
                  <a:cubicBezTo>
                    <a:pt x="231569" y="652612"/>
                    <a:pt x="217869" y="658788"/>
                    <a:pt x="209550" y="666750"/>
                  </a:cubicBezTo>
                  <a:cubicBezTo>
                    <a:pt x="204249" y="675436"/>
                    <a:pt x="182003" y="691601"/>
                    <a:pt x="165100" y="698500"/>
                  </a:cubicBezTo>
                  <a:cubicBezTo>
                    <a:pt x="137869" y="719474"/>
                    <a:pt x="110836" y="750988"/>
                    <a:pt x="103188" y="769938"/>
                  </a:cubicBezTo>
                  <a:cubicBezTo>
                    <a:pt x="85643" y="801310"/>
                    <a:pt x="78030" y="818750"/>
                    <a:pt x="52388" y="860425"/>
                  </a:cubicBezTo>
                  <a:cubicBezTo>
                    <a:pt x="47798" y="898656"/>
                    <a:pt x="30470" y="915684"/>
                    <a:pt x="25400" y="960438"/>
                  </a:cubicBezTo>
                  <a:cubicBezTo>
                    <a:pt x="27507" y="988418"/>
                    <a:pt x="2052" y="1057628"/>
                    <a:pt x="0" y="1100138"/>
                  </a:cubicBezTo>
                  <a:cubicBezTo>
                    <a:pt x="1214" y="1107890"/>
                    <a:pt x="6376" y="1140379"/>
                    <a:pt x="6350" y="1158875"/>
                  </a:cubicBezTo>
                  <a:cubicBezTo>
                    <a:pt x="10271" y="1184490"/>
                    <a:pt x="4978" y="1222830"/>
                    <a:pt x="0" y="1235075"/>
                  </a:cubicBezTo>
                  <a:cubicBezTo>
                    <a:pt x="-1631" y="1259017"/>
                    <a:pt x="10875" y="1276162"/>
                    <a:pt x="15875" y="1316038"/>
                  </a:cubicBezTo>
                  <a:cubicBezTo>
                    <a:pt x="21831" y="1322444"/>
                    <a:pt x="24234" y="1352491"/>
                    <a:pt x="31750" y="1365250"/>
                  </a:cubicBezTo>
                  <a:cubicBezTo>
                    <a:pt x="41803" y="1386695"/>
                    <a:pt x="47822" y="1397786"/>
                    <a:pt x="50800" y="1414463"/>
                  </a:cubicBezTo>
                  <a:cubicBezTo>
                    <a:pt x="59800" y="1426630"/>
                    <a:pt x="63975" y="1462039"/>
                    <a:pt x="68263" y="1482725"/>
                  </a:cubicBezTo>
                  <a:cubicBezTo>
                    <a:pt x="86397" y="1504805"/>
                    <a:pt x="91478" y="1525983"/>
                    <a:pt x="107950" y="1541463"/>
                  </a:cubicBezTo>
                  <a:cubicBezTo>
                    <a:pt x="133123" y="1546141"/>
                    <a:pt x="186793" y="1601332"/>
                    <a:pt x="220663" y="1647825"/>
                  </a:cubicBezTo>
                  <a:cubicBezTo>
                    <a:pt x="234709" y="1661295"/>
                    <a:pt x="305444" y="1700646"/>
                    <a:pt x="327025" y="1719263"/>
                  </a:cubicBezTo>
                  <a:cubicBezTo>
                    <a:pt x="355084" y="1718809"/>
                    <a:pt x="431554" y="1765225"/>
                    <a:pt x="452438" y="1765300"/>
                  </a:cubicBezTo>
                  <a:cubicBezTo>
                    <a:pt x="524820" y="1771655"/>
                    <a:pt x="554198" y="1782684"/>
                    <a:pt x="596900" y="1785938"/>
                  </a:cubicBezTo>
                  <a:cubicBezTo>
                    <a:pt x="607141" y="1780705"/>
                    <a:pt x="637913" y="1786919"/>
                    <a:pt x="655638" y="1781175"/>
                  </a:cubicBezTo>
                  <a:cubicBezTo>
                    <a:pt x="758788" y="1754833"/>
                    <a:pt x="770192" y="1727021"/>
                    <a:pt x="863600" y="1709738"/>
                  </a:cubicBezTo>
                  <a:cubicBezTo>
                    <a:pt x="904345" y="1699499"/>
                    <a:pt x="1014061" y="1618621"/>
                    <a:pt x="1076325" y="1597025"/>
                  </a:cubicBezTo>
                  <a:cubicBezTo>
                    <a:pt x="1098964" y="1588474"/>
                    <a:pt x="1159502" y="1497166"/>
                    <a:pt x="1189038" y="1484313"/>
                  </a:cubicBezTo>
                  <a:cubicBezTo>
                    <a:pt x="1198498" y="1470876"/>
                    <a:pt x="1237997" y="1423941"/>
                    <a:pt x="1282700" y="1395413"/>
                  </a:cubicBezTo>
                  <a:cubicBezTo>
                    <a:pt x="1311400" y="1344105"/>
                    <a:pt x="1333751" y="1331758"/>
                    <a:pt x="1354138" y="1282700"/>
                  </a:cubicBezTo>
                  <a:cubicBezTo>
                    <a:pt x="1375060" y="1245066"/>
                    <a:pt x="1375853" y="1222047"/>
                    <a:pt x="1395413" y="1173163"/>
                  </a:cubicBezTo>
                  <a:cubicBezTo>
                    <a:pt x="1384614" y="1100922"/>
                    <a:pt x="1408389" y="1021789"/>
                    <a:pt x="1400175" y="1001713"/>
                  </a:cubicBezTo>
                  <a:cubicBezTo>
                    <a:pt x="1398884" y="942116"/>
                    <a:pt x="1374724" y="858849"/>
                    <a:pt x="1362075" y="841375"/>
                  </a:cubicBezTo>
                  <a:cubicBezTo>
                    <a:pt x="1361134" y="821920"/>
                    <a:pt x="1332328" y="788441"/>
                    <a:pt x="1314450" y="754063"/>
                  </a:cubicBezTo>
                  <a:cubicBezTo>
                    <a:pt x="1268633" y="718073"/>
                    <a:pt x="1256786" y="704183"/>
                    <a:pt x="1228725" y="657225"/>
                  </a:cubicBezTo>
                  <a:cubicBezTo>
                    <a:pt x="1222800" y="632799"/>
                    <a:pt x="1208169" y="598192"/>
                    <a:pt x="1195388" y="581025"/>
                  </a:cubicBezTo>
                  <a:cubicBezTo>
                    <a:pt x="1202411" y="558779"/>
                    <a:pt x="1197672" y="530416"/>
                    <a:pt x="1196975" y="501650"/>
                  </a:cubicBezTo>
                  <a:cubicBezTo>
                    <a:pt x="1214216" y="465752"/>
                    <a:pt x="1210815" y="449897"/>
                    <a:pt x="1225550" y="407988"/>
                  </a:cubicBezTo>
                  <a:cubicBezTo>
                    <a:pt x="1237803" y="379475"/>
                    <a:pt x="1275863" y="360939"/>
                    <a:pt x="1300163" y="322263"/>
                  </a:cubicBezTo>
                  <a:cubicBezTo>
                    <a:pt x="1384872" y="268938"/>
                    <a:pt x="1469852" y="205759"/>
                    <a:pt x="1566863" y="93663"/>
                  </a:cubicBezTo>
                  <a:cubicBezTo>
                    <a:pt x="1550407" y="72187"/>
                    <a:pt x="1542019" y="53428"/>
                    <a:pt x="1533525" y="47625"/>
                  </a:cubicBezTo>
                  <a:cubicBezTo>
                    <a:pt x="1532074" y="35775"/>
                    <a:pt x="1525855" y="18619"/>
                    <a:pt x="1517650" y="0"/>
                  </a:cubicBezTo>
                  <a:close/>
                </a:path>
                <a:path w="1566863" h="1785938" stroke="0" extrusionOk="0">
                  <a:moveTo>
                    <a:pt x="1517650" y="0"/>
                  </a:moveTo>
                  <a:cubicBezTo>
                    <a:pt x="1486512" y="12033"/>
                    <a:pt x="1442839" y="61551"/>
                    <a:pt x="1379538" y="115888"/>
                  </a:cubicBezTo>
                  <a:cubicBezTo>
                    <a:pt x="1304407" y="155434"/>
                    <a:pt x="1291209" y="205866"/>
                    <a:pt x="1227138" y="238125"/>
                  </a:cubicBezTo>
                  <a:cubicBezTo>
                    <a:pt x="1192925" y="260547"/>
                    <a:pt x="1136687" y="325735"/>
                    <a:pt x="1109663" y="336550"/>
                  </a:cubicBezTo>
                  <a:cubicBezTo>
                    <a:pt x="1058151" y="371580"/>
                    <a:pt x="1033108" y="381215"/>
                    <a:pt x="996950" y="414338"/>
                  </a:cubicBezTo>
                  <a:cubicBezTo>
                    <a:pt x="980281" y="424307"/>
                    <a:pt x="972596" y="429789"/>
                    <a:pt x="952500" y="439738"/>
                  </a:cubicBezTo>
                  <a:cubicBezTo>
                    <a:pt x="916027" y="439800"/>
                    <a:pt x="914428" y="446905"/>
                    <a:pt x="879475" y="444500"/>
                  </a:cubicBezTo>
                  <a:cubicBezTo>
                    <a:pt x="863872" y="442444"/>
                    <a:pt x="822690" y="444116"/>
                    <a:pt x="815975" y="441325"/>
                  </a:cubicBezTo>
                  <a:cubicBezTo>
                    <a:pt x="796345" y="443373"/>
                    <a:pt x="774531" y="438316"/>
                    <a:pt x="757238" y="436563"/>
                  </a:cubicBezTo>
                  <a:cubicBezTo>
                    <a:pt x="739468" y="436588"/>
                    <a:pt x="727683" y="439582"/>
                    <a:pt x="706438" y="434975"/>
                  </a:cubicBezTo>
                  <a:cubicBezTo>
                    <a:pt x="694146" y="438584"/>
                    <a:pt x="670360" y="438744"/>
                    <a:pt x="657225" y="434975"/>
                  </a:cubicBezTo>
                  <a:cubicBezTo>
                    <a:pt x="651996" y="432173"/>
                    <a:pt x="629871" y="442851"/>
                    <a:pt x="612775" y="441325"/>
                  </a:cubicBezTo>
                  <a:cubicBezTo>
                    <a:pt x="602428" y="441033"/>
                    <a:pt x="581633" y="444828"/>
                    <a:pt x="569913" y="449263"/>
                  </a:cubicBezTo>
                  <a:cubicBezTo>
                    <a:pt x="557929" y="452054"/>
                    <a:pt x="526475" y="466910"/>
                    <a:pt x="519113" y="465138"/>
                  </a:cubicBezTo>
                  <a:cubicBezTo>
                    <a:pt x="495826" y="476767"/>
                    <a:pt x="481585" y="479716"/>
                    <a:pt x="458788" y="488950"/>
                  </a:cubicBezTo>
                  <a:cubicBezTo>
                    <a:pt x="433454" y="494092"/>
                    <a:pt x="398747" y="515732"/>
                    <a:pt x="376238" y="536575"/>
                  </a:cubicBezTo>
                  <a:cubicBezTo>
                    <a:pt x="354379" y="562672"/>
                    <a:pt x="302195" y="590152"/>
                    <a:pt x="292100" y="595313"/>
                  </a:cubicBezTo>
                  <a:cubicBezTo>
                    <a:pt x="277282" y="607462"/>
                    <a:pt x="237993" y="637099"/>
                    <a:pt x="234950" y="647700"/>
                  </a:cubicBezTo>
                  <a:cubicBezTo>
                    <a:pt x="228751" y="654484"/>
                    <a:pt x="222263" y="659911"/>
                    <a:pt x="209550" y="666750"/>
                  </a:cubicBezTo>
                  <a:cubicBezTo>
                    <a:pt x="191374" y="678127"/>
                    <a:pt x="180837" y="682223"/>
                    <a:pt x="165100" y="698500"/>
                  </a:cubicBezTo>
                  <a:cubicBezTo>
                    <a:pt x="141565" y="714116"/>
                    <a:pt x="116280" y="762560"/>
                    <a:pt x="103188" y="769938"/>
                  </a:cubicBezTo>
                  <a:cubicBezTo>
                    <a:pt x="94607" y="798851"/>
                    <a:pt x="63353" y="840665"/>
                    <a:pt x="52388" y="860425"/>
                  </a:cubicBezTo>
                  <a:cubicBezTo>
                    <a:pt x="40384" y="891921"/>
                    <a:pt x="35891" y="923625"/>
                    <a:pt x="25400" y="960438"/>
                  </a:cubicBezTo>
                  <a:cubicBezTo>
                    <a:pt x="6245" y="1022278"/>
                    <a:pt x="18866" y="1039646"/>
                    <a:pt x="0" y="1100138"/>
                  </a:cubicBezTo>
                  <a:cubicBezTo>
                    <a:pt x="4279" y="1109940"/>
                    <a:pt x="197" y="1131798"/>
                    <a:pt x="6350" y="1158875"/>
                  </a:cubicBezTo>
                  <a:cubicBezTo>
                    <a:pt x="5984" y="1173231"/>
                    <a:pt x="-2964" y="1223788"/>
                    <a:pt x="0" y="1235075"/>
                  </a:cubicBezTo>
                  <a:cubicBezTo>
                    <a:pt x="6485" y="1274948"/>
                    <a:pt x="7145" y="1304692"/>
                    <a:pt x="15875" y="1316038"/>
                  </a:cubicBezTo>
                  <a:cubicBezTo>
                    <a:pt x="22870" y="1332004"/>
                    <a:pt x="28777" y="1341309"/>
                    <a:pt x="31750" y="1365250"/>
                  </a:cubicBezTo>
                  <a:cubicBezTo>
                    <a:pt x="33848" y="1370500"/>
                    <a:pt x="44610" y="1410356"/>
                    <a:pt x="50800" y="1414463"/>
                  </a:cubicBezTo>
                  <a:cubicBezTo>
                    <a:pt x="55685" y="1425640"/>
                    <a:pt x="67127" y="1464379"/>
                    <a:pt x="68263" y="1482725"/>
                  </a:cubicBezTo>
                  <a:cubicBezTo>
                    <a:pt x="85852" y="1513544"/>
                    <a:pt x="95289" y="1520351"/>
                    <a:pt x="107950" y="1541463"/>
                  </a:cubicBezTo>
                  <a:cubicBezTo>
                    <a:pt x="132931" y="1576612"/>
                    <a:pt x="184418" y="1619648"/>
                    <a:pt x="220663" y="1647825"/>
                  </a:cubicBezTo>
                  <a:cubicBezTo>
                    <a:pt x="263609" y="1671483"/>
                    <a:pt x="290450" y="1683557"/>
                    <a:pt x="327025" y="1719263"/>
                  </a:cubicBezTo>
                  <a:cubicBezTo>
                    <a:pt x="376230" y="1740035"/>
                    <a:pt x="389619" y="1754669"/>
                    <a:pt x="452438" y="1765300"/>
                  </a:cubicBezTo>
                  <a:cubicBezTo>
                    <a:pt x="480241" y="1780615"/>
                    <a:pt x="550226" y="1784632"/>
                    <a:pt x="596900" y="1785938"/>
                  </a:cubicBezTo>
                  <a:cubicBezTo>
                    <a:pt x="608496" y="1784234"/>
                    <a:pt x="636109" y="1780931"/>
                    <a:pt x="655638" y="1781175"/>
                  </a:cubicBezTo>
                  <a:cubicBezTo>
                    <a:pt x="722441" y="1757720"/>
                    <a:pt x="814735" y="1737764"/>
                    <a:pt x="863600" y="1709738"/>
                  </a:cubicBezTo>
                  <a:cubicBezTo>
                    <a:pt x="934624" y="1694237"/>
                    <a:pt x="1012722" y="1645503"/>
                    <a:pt x="1076325" y="1597025"/>
                  </a:cubicBezTo>
                  <a:cubicBezTo>
                    <a:pt x="1134228" y="1555851"/>
                    <a:pt x="1128769" y="1531859"/>
                    <a:pt x="1189038" y="1484313"/>
                  </a:cubicBezTo>
                  <a:cubicBezTo>
                    <a:pt x="1207735" y="1456432"/>
                    <a:pt x="1261977" y="1407924"/>
                    <a:pt x="1282700" y="1395413"/>
                  </a:cubicBezTo>
                  <a:cubicBezTo>
                    <a:pt x="1296196" y="1374064"/>
                    <a:pt x="1344880" y="1315349"/>
                    <a:pt x="1354138" y="1282700"/>
                  </a:cubicBezTo>
                  <a:cubicBezTo>
                    <a:pt x="1367319" y="1266591"/>
                    <a:pt x="1377655" y="1209609"/>
                    <a:pt x="1395413" y="1173163"/>
                  </a:cubicBezTo>
                  <a:cubicBezTo>
                    <a:pt x="1396116" y="1150737"/>
                    <a:pt x="1393445" y="1019073"/>
                    <a:pt x="1400175" y="1001713"/>
                  </a:cubicBezTo>
                  <a:cubicBezTo>
                    <a:pt x="1376438" y="955989"/>
                    <a:pt x="1367702" y="871958"/>
                    <a:pt x="1362075" y="841375"/>
                  </a:cubicBezTo>
                  <a:cubicBezTo>
                    <a:pt x="1336498" y="804289"/>
                    <a:pt x="1322888" y="768798"/>
                    <a:pt x="1314450" y="754063"/>
                  </a:cubicBezTo>
                  <a:cubicBezTo>
                    <a:pt x="1290316" y="715043"/>
                    <a:pt x="1242006" y="678883"/>
                    <a:pt x="1228725" y="657225"/>
                  </a:cubicBezTo>
                  <a:cubicBezTo>
                    <a:pt x="1217149" y="624266"/>
                    <a:pt x="1211691" y="610728"/>
                    <a:pt x="1195388" y="581025"/>
                  </a:cubicBezTo>
                  <a:cubicBezTo>
                    <a:pt x="1201860" y="544305"/>
                    <a:pt x="1191108" y="529288"/>
                    <a:pt x="1196975" y="501650"/>
                  </a:cubicBezTo>
                  <a:cubicBezTo>
                    <a:pt x="1214606" y="463215"/>
                    <a:pt x="1219800" y="439891"/>
                    <a:pt x="1225550" y="407988"/>
                  </a:cubicBezTo>
                  <a:cubicBezTo>
                    <a:pt x="1236419" y="389709"/>
                    <a:pt x="1275437" y="337805"/>
                    <a:pt x="1300163" y="322263"/>
                  </a:cubicBezTo>
                  <a:cubicBezTo>
                    <a:pt x="1359852" y="294414"/>
                    <a:pt x="1458483" y="147874"/>
                    <a:pt x="1566863" y="93663"/>
                  </a:cubicBezTo>
                  <a:cubicBezTo>
                    <a:pt x="1560833" y="80176"/>
                    <a:pt x="1541414" y="63281"/>
                    <a:pt x="1533525" y="47625"/>
                  </a:cubicBezTo>
                  <a:cubicBezTo>
                    <a:pt x="1523494" y="28841"/>
                    <a:pt x="1519944" y="6431"/>
                    <a:pt x="1517650" y="0"/>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832084185">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a:moveTo>
                            <a:pt x="1517650" y="0"/>
                          </a:moveTo>
                          <a:lnTo>
                            <a:pt x="1379538" y="115888"/>
                          </a:lnTo>
                          <a:lnTo>
                            <a:pt x="1227138" y="238125"/>
                          </a:lnTo>
                          <a:lnTo>
                            <a:pt x="1109663" y="336550"/>
                          </a:lnTo>
                          <a:lnTo>
                            <a:pt x="996950" y="414338"/>
                          </a:lnTo>
                          <a:lnTo>
                            <a:pt x="952500" y="439738"/>
                          </a:lnTo>
                          <a:lnTo>
                            <a:pt x="879475" y="444500"/>
                          </a:lnTo>
                          <a:lnTo>
                            <a:pt x="815975" y="441325"/>
                          </a:lnTo>
                          <a:lnTo>
                            <a:pt x="757238" y="436563"/>
                          </a:lnTo>
                          <a:lnTo>
                            <a:pt x="706438" y="434975"/>
                          </a:lnTo>
                          <a:lnTo>
                            <a:pt x="657225" y="434975"/>
                          </a:lnTo>
                          <a:lnTo>
                            <a:pt x="612775" y="441325"/>
                          </a:lnTo>
                          <a:lnTo>
                            <a:pt x="569913" y="449263"/>
                          </a:lnTo>
                          <a:lnTo>
                            <a:pt x="519113" y="465138"/>
                          </a:lnTo>
                          <a:lnTo>
                            <a:pt x="458788" y="488950"/>
                          </a:lnTo>
                          <a:lnTo>
                            <a:pt x="376238" y="536575"/>
                          </a:lnTo>
                          <a:lnTo>
                            <a:pt x="292100" y="595313"/>
                          </a:lnTo>
                          <a:lnTo>
                            <a:pt x="234950" y="647700"/>
                          </a:lnTo>
                          <a:lnTo>
                            <a:pt x="209550" y="666750"/>
                          </a:lnTo>
                          <a:lnTo>
                            <a:pt x="165100" y="698500"/>
                          </a:lnTo>
                          <a:lnTo>
                            <a:pt x="103188" y="769938"/>
                          </a:lnTo>
                          <a:lnTo>
                            <a:pt x="52388" y="860425"/>
                          </a:lnTo>
                          <a:lnTo>
                            <a:pt x="25400" y="960438"/>
                          </a:lnTo>
                          <a:lnTo>
                            <a:pt x="0" y="1100138"/>
                          </a:lnTo>
                          <a:lnTo>
                            <a:pt x="6350" y="1158875"/>
                          </a:lnTo>
                          <a:lnTo>
                            <a:pt x="0" y="1235075"/>
                          </a:lnTo>
                          <a:lnTo>
                            <a:pt x="15875" y="1316038"/>
                          </a:lnTo>
                          <a:lnTo>
                            <a:pt x="31750" y="1365250"/>
                          </a:lnTo>
                          <a:lnTo>
                            <a:pt x="50800" y="1414463"/>
                          </a:lnTo>
                          <a:lnTo>
                            <a:pt x="68263" y="1482725"/>
                          </a:lnTo>
                          <a:lnTo>
                            <a:pt x="107950" y="1541463"/>
                          </a:lnTo>
                          <a:lnTo>
                            <a:pt x="220663" y="1647825"/>
                          </a:lnTo>
                          <a:lnTo>
                            <a:pt x="327025" y="1719263"/>
                          </a:lnTo>
                          <a:lnTo>
                            <a:pt x="452438" y="1765300"/>
                          </a:lnTo>
                          <a:lnTo>
                            <a:pt x="596900" y="1785938"/>
                          </a:lnTo>
                          <a:lnTo>
                            <a:pt x="655638" y="1781175"/>
                          </a:lnTo>
                          <a:lnTo>
                            <a:pt x="863600" y="1709738"/>
                          </a:lnTo>
                          <a:lnTo>
                            <a:pt x="1076325" y="1597025"/>
                          </a:lnTo>
                          <a:lnTo>
                            <a:pt x="1189038" y="1484313"/>
                          </a:lnTo>
                          <a:lnTo>
                            <a:pt x="1282700" y="1395413"/>
                          </a:lnTo>
                          <a:lnTo>
                            <a:pt x="1354138" y="1282700"/>
                          </a:lnTo>
                          <a:lnTo>
                            <a:pt x="1395413" y="1173163"/>
                          </a:lnTo>
                          <a:lnTo>
                            <a:pt x="1400175" y="1001713"/>
                          </a:lnTo>
                          <a:lnTo>
                            <a:pt x="1362075" y="841375"/>
                          </a:lnTo>
                          <a:lnTo>
                            <a:pt x="1314450" y="754063"/>
                          </a:lnTo>
                          <a:lnTo>
                            <a:pt x="1228725" y="657225"/>
                          </a:lnTo>
                          <a:lnTo>
                            <a:pt x="1195388" y="581025"/>
                          </a:lnTo>
                          <a:lnTo>
                            <a:pt x="1196975" y="501650"/>
                          </a:lnTo>
                          <a:lnTo>
                            <a:pt x="1225550" y="407988"/>
                          </a:lnTo>
                          <a:lnTo>
                            <a:pt x="1300163" y="322263"/>
                          </a:lnTo>
                          <a:lnTo>
                            <a:pt x="1566863" y="93663"/>
                          </a:lnTo>
                          <a:lnTo>
                            <a:pt x="1533525" y="47625"/>
                          </a:lnTo>
                          <a:lnTo>
                            <a:pt x="1517650" y="0"/>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E0E9606-2305-4AFD-8020-513966F6F3D6}"/>
                </a:ext>
              </a:extLst>
            </p:cNvPr>
            <p:cNvSpPr/>
            <p:nvPr/>
          </p:nvSpPr>
          <p:spPr>
            <a:xfrm>
              <a:off x="5267325" y="4133850"/>
              <a:ext cx="868363" cy="600075"/>
            </a:xfrm>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fill="none" extrusionOk="0">
                  <a:moveTo>
                    <a:pt x="0" y="68263"/>
                  </a:moveTo>
                  <a:cubicBezTo>
                    <a:pt x="119429" y="67821"/>
                    <a:pt x="136290" y="80116"/>
                    <a:pt x="238125" y="106363"/>
                  </a:cubicBezTo>
                  <a:cubicBezTo>
                    <a:pt x="276284" y="104385"/>
                    <a:pt x="312340" y="89780"/>
                    <a:pt x="349250" y="80963"/>
                  </a:cubicBezTo>
                  <a:cubicBezTo>
                    <a:pt x="366741" y="73910"/>
                    <a:pt x="378038" y="60545"/>
                    <a:pt x="392113" y="49213"/>
                  </a:cubicBezTo>
                  <a:cubicBezTo>
                    <a:pt x="428057" y="38752"/>
                    <a:pt x="444628" y="20758"/>
                    <a:pt x="476250" y="15875"/>
                  </a:cubicBezTo>
                  <a:cubicBezTo>
                    <a:pt x="495100" y="7433"/>
                    <a:pt x="504392" y="7843"/>
                    <a:pt x="515938" y="0"/>
                  </a:cubicBezTo>
                  <a:cubicBezTo>
                    <a:pt x="556177" y="8690"/>
                    <a:pt x="584131" y="10098"/>
                    <a:pt x="622300" y="19050"/>
                  </a:cubicBezTo>
                  <a:cubicBezTo>
                    <a:pt x="648590" y="36769"/>
                    <a:pt x="674149" y="45912"/>
                    <a:pt x="706438" y="49213"/>
                  </a:cubicBezTo>
                  <a:cubicBezTo>
                    <a:pt x="744200" y="89219"/>
                    <a:pt x="797222" y="113114"/>
                    <a:pt x="814388" y="130175"/>
                  </a:cubicBezTo>
                  <a:cubicBezTo>
                    <a:pt x="817089" y="149398"/>
                    <a:pt x="846871" y="178647"/>
                    <a:pt x="860425" y="219075"/>
                  </a:cubicBezTo>
                  <a:cubicBezTo>
                    <a:pt x="863791" y="238635"/>
                    <a:pt x="859594" y="329990"/>
                    <a:pt x="868363" y="352425"/>
                  </a:cubicBezTo>
                  <a:cubicBezTo>
                    <a:pt x="866069" y="371880"/>
                    <a:pt x="862514" y="387588"/>
                    <a:pt x="865188" y="393700"/>
                  </a:cubicBezTo>
                  <a:cubicBezTo>
                    <a:pt x="865426" y="401889"/>
                    <a:pt x="851225" y="448292"/>
                    <a:pt x="847725" y="454025"/>
                  </a:cubicBezTo>
                  <a:cubicBezTo>
                    <a:pt x="839284" y="463270"/>
                    <a:pt x="839684" y="478338"/>
                    <a:pt x="825500" y="498475"/>
                  </a:cubicBezTo>
                  <a:cubicBezTo>
                    <a:pt x="817229" y="503617"/>
                    <a:pt x="803906" y="520738"/>
                    <a:pt x="790575" y="527050"/>
                  </a:cubicBezTo>
                  <a:cubicBezTo>
                    <a:pt x="782387" y="530829"/>
                    <a:pt x="766999" y="549648"/>
                    <a:pt x="752475" y="555625"/>
                  </a:cubicBezTo>
                  <a:cubicBezTo>
                    <a:pt x="737516" y="568948"/>
                    <a:pt x="730546" y="567498"/>
                    <a:pt x="709613" y="581025"/>
                  </a:cubicBezTo>
                  <a:cubicBezTo>
                    <a:pt x="699782" y="582775"/>
                    <a:pt x="681036" y="593451"/>
                    <a:pt x="674688" y="592138"/>
                  </a:cubicBezTo>
                  <a:cubicBezTo>
                    <a:pt x="664881" y="596933"/>
                    <a:pt x="620717" y="595490"/>
                    <a:pt x="614363" y="600075"/>
                  </a:cubicBezTo>
                  <a:cubicBezTo>
                    <a:pt x="606197" y="602635"/>
                    <a:pt x="589016" y="601101"/>
                    <a:pt x="579438" y="598488"/>
                  </a:cubicBezTo>
                  <a:cubicBezTo>
                    <a:pt x="575310" y="598888"/>
                    <a:pt x="567303" y="598069"/>
                    <a:pt x="560388" y="598488"/>
                  </a:cubicBezTo>
                  <a:cubicBezTo>
                    <a:pt x="557191" y="595865"/>
                    <a:pt x="538329" y="594678"/>
                    <a:pt x="525463" y="590550"/>
                  </a:cubicBezTo>
                  <a:cubicBezTo>
                    <a:pt x="515531" y="590303"/>
                    <a:pt x="508520" y="588303"/>
                    <a:pt x="504825" y="587375"/>
                  </a:cubicBezTo>
                  <a:cubicBezTo>
                    <a:pt x="500865" y="586216"/>
                    <a:pt x="491113" y="581270"/>
                    <a:pt x="487363" y="579438"/>
                  </a:cubicBezTo>
                  <a:cubicBezTo>
                    <a:pt x="481953" y="579166"/>
                    <a:pt x="478287" y="575792"/>
                    <a:pt x="471488" y="574675"/>
                  </a:cubicBezTo>
                  <a:cubicBezTo>
                    <a:pt x="469792" y="574193"/>
                    <a:pt x="459614" y="572675"/>
                    <a:pt x="457200" y="573088"/>
                  </a:cubicBezTo>
                  <a:cubicBezTo>
                    <a:pt x="456886" y="570944"/>
                    <a:pt x="455710" y="569812"/>
                    <a:pt x="455613" y="568325"/>
                  </a:cubicBezTo>
                  <a:cubicBezTo>
                    <a:pt x="449799" y="567538"/>
                    <a:pt x="445051" y="564702"/>
                    <a:pt x="439738" y="563563"/>
                  </a:cubicBezTo>
                  <a:cubicBezTo>
                    <a:pt x="438793" y="562923"/>
                    <a:pt x="435458" y="562547"/>
                    <a:pt x="434975" y="561975"/>
                  </a:cubicBezTo>
                  <a:cubicBezTo>
                    <a:pt x="431604" y="560718"/>
                    <a:pt x="426044" y="560032"/>
                    <a:pt x="417513" y="557213"/>
                  </a:cubicBezTo>
                  <a:cubicBezTo>
                    <a:pt x="416308" y="557015"/>
                    <a:pt x="414264" y="555985"/>
                    <a:pt x="412750" y="555625"/>
                  </a:cubicBezTo>
                  <a:cubicBezTo>
                    <a:pt x="408699" y="553678"/>
                    <a:pt x="405848" y="549860"/>
                    <a:pt x="403225" y="549275"/>
                  </a:cubicBezTo>
                  <a:cubicBezTo>
                    <a:pt x="401278" y="546915"/>
                    <a:pt x="393637" y="545765"/>
                    <a:pt x="390525" y="542925"/>
                  </a:cubicBezTo>
                  <a:cubicBezTo>
                    <a:pt x="386889" y="538570"/>
                    <a:pt x="381939" y="534833"/>
                    <a:pt x="377825" y="533400"/>
                  </a:cubicBezTo>
                  <a:cubicBezTo>
                    <a:pt x="373196" y="527854"/>
                    <a:pt x="371658" y="525125"/>
                    <a:pt x="368300" y="520700"/>
                  </a:cubicBezTo>
                  <a:cubicBezTo>
                    <a:pt x="352275" y="508087"/>
                    <a:pt x="360476" y="510780"/>
                    <a:pt x="350838" y="509588"/>
                  </a:cubicBezTo>
                  <a:cubicBezTo>
                    <a:pt x="349966" y="509094"/>
                    <a:pt x="348868" y="507497"/>
                    <a:pt x="347663" y="506413"/>
                  </a:cubicBezTo>
                  <a:cubicBezTo>
                    <a:pt x="344932" y="504768"/>
                    <a:pt x="335046" y="499632"/>
                    <a:pt x="331788" y="495300"/>
                  </a:cubicBezTo>
                  <a:cubicBezTo>
                    <a:pt x="326155" y="492569"/>
                    <a:pt x="316449" y="487045"/>
                    <a:pt x="312738" y="485775"/>
                  </a:cubicBezTo>
                  <a:cubicBezTo>
                    <a:pt x="309082" y="479739"/>
                    <a:pt x="308584" y="478055"/>
                    <a:pt x="303213" y="473075"/>
                  </a:cubicBezTo>
                  <a:cubicBezTo>
                    <a:pt x="296467" y="467100"/>
                    <a:pt x="289419" y="441756"/>
                    <a:pt x="285750" y="427038"/>
                  </a:cubicBezTo>
                  <a:cubicBezTo>
                    <a:pt x="276223" y="416015"/>
                    <a:pt x="273170" y="376106"/>
                    <a:pt x="261938" y="358775"/>
                  </a:cubicBezTo>
                  <a:cubicBezTo>
                    <a:pt x="262254" y="333979"/>
                    <a:pt x="256032" y="313294"/>
                    <a:pt x="252413" y="303213"/>
                  </a:cubicBezTo>
                  <a:cubicBezTo>
                    <a:pt x="249803" y="289611"/>
                    <a:pt x="247443" y="276633"/>
                    <a:pt x="247650" y="271463"/>
                  </a:cubicBezTo>
                  <a:cubicBezTo>
                    <a:pt x="242251" y="267366"/>
                    <a:pt x="231402" y="248393"/>
                    <a:pt x="223838" y="242888"/>
                  </a:cubicBezTo>
                  <a:cubicBezTo>
                    <a:pt x="218472" y="240111"/>
                    <a:pt x="215181" y="238739"/>
                    <a:pt x="211138" y="234950"/>
                  </a:cubicBezTo>
                  <a:cubicBezTo>
                    <a:pt x="182301" y="227176"/>
                    <a:pt x="167959" y="207855"/>
                    <a:pt x="142875" y="201613"/>
                  </a:cubicBezTo>
                  <a:cubicBezTo>
                    <a:pt x="120187" y="193841"/>
                    <a:pt x="104678" y="184002"/>
                    <a:pt x="96838" y="182563"/>
                  </a:cubicBezTo>
                  <a:cubicBezTo>
                    <a:pt x="79064" y="179909"/>
                    <a:pt x="85384" y="179341"/>
                    <a:pt x="77788" y="179388"/>
                  </a:cubicBezTo>
                  <a:cubicBezTo>
                    <a:pt x="67811" y="176413"/>
                    <a:pt x="53926" y="172959"/>
                    <a:pt x="41275" y="173038"/>
                  </a:cubicBezTo>
                  <a:cubicBezTo>
                    <a:pt x="28711" y="139848"/>
                    <a:pt x="153" y="84683"/>
                    <a:pt x="0" y="68263"/>
                  </a:cubicBezTo>
                  <a:close/>
                </a:path>
                <a:path w="868363" h="600075" stroke="0" extrusionOk="0">
                  <a:moveTo>
                    <a:pt x="0" y="68263"/>
                  </a:moveTo>
                  <a:cubicBezTo>
                    <a:pt x="109273" y="64964"/>
                    <a:pt x="120088" y="97544"/>
                    <a:pt x="238125" y="106363"/>
                  </a:cubicBezTo>
                  <a:cubicBezTo>
                    <a:pt x="259202" y="98021"/>
                    <a:pt x="328381" y="94462"/>
                    <a:pt x="349250" y="80963"/>
                  </a:cubicBezTo>
                  <a:cubicBezTo>
                    <a:pt x="361016" y="67980"/>
                    <a:pt x="377580" y="61431"/>
                    <a:pt x="392113" y="49213"/>
                  </a:cubicBezTo>
                  <a:cubicBezTo>
                    <a:pt x="420738" y="42441"/>
                    <a:pt x="446721" y="25331"/>
                    <a:pt x="476250" y="15875"/>
                  </a:cubicBezTo>
                  <a:cubicBezTo>
                    <a:pt x="487132" y="13423"/>
                    <a:pt x="512175" y="2642"/>
                    <a:pt x="515938" y="0"/>
                  </a:cubicBezTo>
                  <a:cubicBezTo>
                    <a:pt x="544555" y="1719"/>
                    <a:pt x="573982" y="1601"/>
                    <a:pt x="622300" y="19050"/>
                  </a:cubicBezTo>
                  <a:cubicBezTo>
                    <a:pt x="642440" y="22828"/>
                    <a:pt x="668138" y="28943"/>
                    <a:pt x="706438" y="49213"/>
                  </a:cubicBezTo>
                  <a:cubicBezTo>
                    <a:pt x="747047" y="76355"/>
                    <a:pt x="801540" y="115084"/>
                    <a:pt x="814388" y="130175"/>
                  </a:cubicBezTo>
                  <a:cubicBezTo>
                    <a:pt x="825222" y="170286"/>
                    <a:pt x="852261" y="210593"/>
                    <a:pt x="860425" y="219075"/>
                  </a:cubicBezTo>
                  <a:cubicBezTo>
                    <a:pt x="871757" y="259507"/>
                    <a:pt x="861685" y="332326"/>
                    <a:pt x="868363" y="352425"/>
                  </a:cubicBezTo>
                  <a:cubicBezTo>
                    <a:pt x="864746" y="370073"/>
                    <a:pt x="868206" y="378133"/>
                    <a:pt x="865188" y="393700"/>
                  </a:cubicBezTo>
                  <a:cubicBezTo>
                    <a:pt x="862556" y="412445"/>
                    <a:pt x="852690" y="431194"/>
                    <a:pt x="847725" y="454025"/>
                  </a:cubicBezTo>
                  <a:cubicBezTo>
                    <a:pt x="847991" y="460697"/>
                    <a:pt x="826932" y="491445"/>
                    <a:pt x="825500" y="498475"/>
                  </a:cubicBezTo>
                  <a:cubicBezTo>
                    <a:pt x="820931" y="501937"/>
                    <a:pt x="793710" y="519607"/>
                    <a:pt x="790575" y="527050"/>
                  </a:cubicBezTo>
                  <a:cubicBezTo>
                    <a:pt x="780947" y="531829"/>
                    <a:pt x="761582" y="554060"/>
                    <a:pt x="752475" y="555625"/>
                  </a:cubicBezTo>
                  <a:cubicBezTo>
                    <a:pt x="731971" y="566269"/>
                    <a:pt x="727446" y="570767"/>
                    <a:pt x="709613" y="581025"/>
                  </a:cubicBezTo>
                  <a:cubicBezTo>
                    <a:pt x="704006" y="584420"/>
                    <a:pt x="690437" y="586759"/>
                    <a:pt x="674688" y="592138"/>
                  </a:cubicBezTo>
                  <a:cubicBezTo>
                    <a:pt x="645503" y="594960"/>
                    <a:pt x="624590" y="598622"/>
                    <a:pt x="614363" y="600075"/>
                  </a:cubicBezTo>
                  <a:cubicBezTo>
                    <a:pt x="600877" y="599554"/>
                    <a:pt x="585530" y="599323"/>
                    <a:pt x="579438" y="598488"/>
                  </a:cubicBezTo>
                  <a:cubicBezTo>
                    <a:pt x="570215" y="597055"/>
                    <a:pt x="568273" y="597265"/>
                    <a:pt x="560388" y="598488"/>
                  </a:cubicBezTo>
                  <a:cubicBezTo>
                    <a:pt x="546357" y="597331"/>
                    <a:pt x="533953" y="595618"/>
                    <a:pt x="525463" y="590550"/>
                  </a:cubicBezTo>
                  <a:cubicBezTo>
                    <a:pt x="515184" y="590447"/>
                    <a:pt x="508813" y="587874"/>
                    <a:pt x="504825" y="587375"/>
                  </a:cubicBezTo>
                  <a:cubicBezTo>
                    <a:pt x="502982" y="586258"/>
                    <a:pt x="491657" y="580662"/>
                    <a:pt x="487363" y="579438"/>
                  </a:cubicBezTo>
                  <a:cubicBezTo>
                    <a:pt x="484566" y="577274"/>
                    <a:pt x="476780" y="576653"/>
                    <a:pt x="471488" y="574675"/>
                  </a:cubicBezTo>
                  <a:cubicBezTo>
                    <a:pt x="467974" y="574882"/>
                    <a:pt x="459061" y="573739"/>
                    <a:pt x="457200" y="573088"/>
                  </a:cubicBezTo>
                  <a:cubicBezTo>
                    <a:pt x="456239" y="570951"/>
                    <a:pt x="455781" y="569553"/>
                    <a:pt x="455613" y="568325"/>
                  </a:cubicBezTo>
                  <a:cubicBezTo>
                    <a:pt x="452772" y="567237"/>
                    <a:pt x="447443" y="565881"/>
                    <a:pt x="439738" y="563563"/>
                  </a:cubicBezTo>
                  <a:cubicBezTo>
                    <a:pt x="437778" y="562800"/>
                    <a:pt x="435773" y="562494"/>
                    <a:pt x="434975" y="561975"/>
                  </a:cubicBezTo>
                  <a:cubicBezTo>
                    <a:pt x="432019" y="561309"/>
                    <a:pt x="423236" y="558559"/>
                    <a:pt x="417513" y="557213"/>
                  </a:cubicBezTo>
                  <a:cubicBezTo>
                    <a:pt x="416525" y="556510"/>
                    <a:pt x="414929" y="556017"/>
                    <a:pt x="412750" y="555625"/>
                  </a:cubicBezTo>
                  <a:cubicBezTo>
                    <a:pt x="411772" y="554668"/>
                    <a:pt x="407443" y="551495"/>
                    <a:pt x="403225" y="549275"/>
                  </a:cubicBezTo>
                  <a:cubicBezTo>
                    <a:pt x="400295" y="547079"/>
                    <a:pt x="393672" y="543621"/>
                    <a:pt x="390525" y="542925"/>
                  </a:cubicBezTo>
                  <a:cubicBezTo>
                    <a:pt x="386880" y="541707"/>
                    <a:pt x="382327" y="536703"/>
                    <a:pt x="377825" y="533400"/>
                  </a:cubicBezTo>
                  <a:cubicBezTo>
                    <a:pt x="373125" y="528888"/>
                    <a:pt x="371567" y="527153"/>
                    <a:pt x="368300" y="520700"/>
                  </a:cubicBezTo>
                  <a:cubicBezTo>
                    <a:pt x="352715" y="508614"/>
                    <a:pt x="360904" y="510172"/>
                    <a:pt x="350838" y="509588"/>
                  </a:cubicBezTo>
                  <a:cubicBezTo>
                    <a:pt x="350570" y="509136"/>
                    <a:pt x="347956" y="507100"/>
                    <a:pt x="347663" y="506413"/>
                  </a:cubicBezTo>
                  <a:cubicBezTo>
                    <a:pt x="340326" y="500070"/>
                    <a:pt x="336603" y="497955"/>
                    <a:pt x="331788" y="495300"/>
                  </a:cubicBezTo>
                  <a:cubicBezTo>
                    <a:pt x="324857" y="491663"/>
                    <a:pt x="321623" y="491259"/>
                    <a:pt x="312738" y="485775"/>
                  </a:cubicBezTo>
                  <a:cubicBezTo>
                    <a:pt x="310893" y="482133"/>
                    <a:pt x="307298" y="478944"/>
                    <a:pt x="303213" y="473075"/>
                  </a:cubicBezTo>
                  <a:cubicBezTo>
                    <a:pt x="297291" y="456438"/>
                    <a:pt x="290737" y="449473"/>
                    <a:pt x="285750" y="427038"/>
                  </a:cubicBezTo>
                  <a:cubicBezTo>
                    <a:pt x="271102" y="404675"/>
                    <a:pt x="267502" y="373202"/>
                    <a:pt x="261938" y="358775"/>
                  </a:cubicBezTo>
                  <a:cubicBezTo>
                    <a:pt x="253321" y="338248"/>
                    <a:pt x="257719" y="314800"/>
                    <a:pt x="252413" y="303213"/>
                  </a:cubicBezTo>
                  <a:cubicBezTo>
                    <a:pt x="250137" y="291062"/>
                    <a:pt x="251487" y="285739"/>
                    <a:pt x="247650" y="271463"/>
                  </a:cubicBezTo>
                  <a:cubicBezTo>
                    <a:pt x="241703" y="263304"/>
                    <a:pt x="229954" y="252432"/>
                    <a:pt x="223838" y="242888"/>
                  </a:cubicBezTo>
                  <a:cubicBezTo>
                    <a:pt x="222258" y="240947"/>
                    <a:pt x="214174" y="237934"/>
                    <a:pt x="211138" y="234950"/>
                  </a:cubicBezTo>
                  <a:cubicBezTo>
                    <a:pt x="182056" y="226194"/>
                    <a:pt x="148380" y="208613"/>
                    <a:pt x="142875" y="201613"/>
                  </a:cubicBezTo>
                  <a:cubicBezTo>
                    <a:pt x="137684" y="200061"/>
                    <a:pt x="102710" y="187259"/>
                    <a:pt x="96838" y="182563"/>
                  </a:cubicBezTo>
                  <a:cubicBezTo>
                    <a:pt x="78076" y="179536"/>
                    <a:pt x="84737" y="180022"/>
                    <a:pt x="77788" y="179388"/>
                  </a:cubicBezTo>
                  <a:cubicBezTo>
                    <a:pt x="64100" y="179812"/>
                    <a:pt x="55961" y="176410"/>
                    <a:pt x="41275" y="173038"/>
                  </a:cubicBezTo>
                  <a:cubicBezTo>
                    <a:pt x="18788" y="130403"/>
                    <a:pt x="20443" y="96896"/>
                    <a:pt x="0" y="68263"/>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51639473">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a:moveTo>
                            <a:pt x="0" y="68263"/>
                          </a:moveTo>
                          <a:lnTo>
                            <a:pt x="238125" y="106363"/>
                          </a:lnTo>
                          <a:lnTo>
                            <a:pt x="349250" y="80963"/>
                          </a:lnTo>
                          <a:lnTo>
                            <a:pt x="392113" y="49213"/>
                          </a:lnTo>
                          <a:lnTo>
                            <a:pt x="476250" y="15875"/>
                          </a:lnTo>
                          <a:lnTo>
                            <a:pt x="515938" y="0"/>
                          </a:lnTo>
                          <a:lnTo>
                            <a:pt x="622300" y="19050"/>
                          </a:lnTo>
                          <a:lnTo>
                            <a:pt x="706438" y="49213"/>
                          </a:lnTo>
                          <a:lnTo>
                            <a:pt x="814388" y="130175"/>
                          </a:lnTo>
                          <a:lnTo>
                            <a:pt x="860425" y="219075"/>
                          </a:lnTo>
                          <a:lnTo>
                            <a:pt x="868363" y="352425"/>
                          </a:lnTo>
                          <a:lnTo>
                            <a:pt x="865188" y="393700"/>
                          </a:lnTo>
                          <a:lnTo>
                            <a:pt x="847725" y="454025"/>
                          </a:lnTo>
                          <a:lnTo>
                            <a:pt x="825500" y="498475"/>
                          </a:lnTo>
                          <a:lnTo>
                            <a:pt x="790575" y="527050"/>
                          </a:lnTo>
                          <a:lnTo>
                            <a:pt x="752475" y="555625"/>
                          </a:lnTo>
                          <a:lnTo>
                            <a:pt x="709613" y="581025"/>
                          </a:lnTo>
                          <a:lnTo>
                            <a:pt x="674688" y="592138"/>
                          </a:lnTo>
                          <a:lnTo>
                            <a:pt x="614363" y="600075"/>
                          </a:lnTo>
                          <a:lnTo>
                            <a:pt x="579438" y="598488"/>
                          </a:lnTo>
                          <a:lnTo>
                            <a:pt x="560388" y="598488"/>
                          </a:lnTo>
                          <a:lnTo>
                            <a:pt x="525463" y="590550"/>
                          </a:lnTo>
                          <a:lnTo>
                            <a:pt x="504825" y="587375"/>
                          </a:lnTo>
                          <a:lnTo>
                            <a:pt x="487363" y="579438"/>
                          </a:lnTo>
                          <a:lnTo>
                            <a:pt x="471488" y="574675"/>
                          </a:lnTo>
                          <a:lnTo>
                            <a:pt x="457200" y="573088"/>
                          </a:lnTo>
                          <a:lnTo>
                            <a:pt x="455613" y="568325"/>
                          </a:lnTo>
                          <a:lnTo>
                            <a:pt x="439738" y="563563"/>
                          </a:lnTo>
                          <a:lnTo>
                            <a:pt x="434975" y="561975"/>
                          </a:lnTo>
                          <a:lnTo>
                            <a:pt x="417513" y="557213"/>
                          </a:lnTo>
                          <a:lnTo>
                            <a:pt x="412750" y="555625"/>
                          </a:lnTo>
                          <a:lnTo>
                            <a:pt x="403225" y="549275"/>
                          </a:lnTo>
                          <a:lnTo>
                            <a:pt x="390525" y="542925"/>
                          </a:lnTo>
                          <a:lnTo>
                            <a:pt x="377825" y="533400"/>
                          </a:lnTo>
                          <a:lnTo>
                            <a:pt x="368300" y="520700"/>
                          </a:lnTo>
                          <a:cubicBezTo>
                            <a:pt x="353178" y="508938"/>
                            <a:pt x="360046" y="509588"/>
                            <a:pt x="350838" y="509588"/>
                          </a:cubicBezTo>
                          <a:lnTo>
                            <a:pt x="347663" y="506413"/>
                          </a:lnTo>
                          <a:lnTo>
                            <a:pt x="331788" y="495300"/>
                          </a:lnTo>
                          <a:lnTo>
                            <a:pt x="312738" y="485775"/>
                          </a:lnTo>
                          <a:lnTo>
                            <a:pt x="303213" y="473075"/>
                          </a:lnTo>
                          <a:lnTo>
                            <a:pt x="285750" y="427038"/>
                          </a:lnTo>
                          <a:lnTo>
                            <a:pt x="261938" y="358775"/>
                          </a:lnTo>
                          <a:lnTo>
                            <a:pt x="252413" y="303213"/>
                          </a:lnTo>
                          <a:lnTo>
                            <a:pt x="247650" y="271463"/>
                          </a:lnTo>
                          <a:lnTo>
                            <a:pt x="223838" y="242888"/>
                          </a:lnTo>
                          <a:lnTo>
                            <a:pt x="211138" y="234950"/>
                          </a:lnTo>
                          <a:lnTo>
                            <a:pt x="142875" y="201613"/>
                          </a:lnTo>
                          <a:lnTo>
                            <a:pt x="96838" y="182563"/>
                          </a:lnTo>
                          <a:cubicBezTo>
                            <a:pt x="78855" y="179293"/>
                            <a:pt x="85291" y="179388"/>
                            <a:pt x="77788" y="179388"/>
                          </a:cubicBezTo>
                          <a:lnTo>
                            <a:pt x="41275" y="173038"/>
                          </a:lnTo>
                          <a:lnTo>
                            <a:pt x="0" y="68263"/>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A0760DD-2179-4484-93D2-76F7B211A07C}"/>
                </a:ext>
              </a:extLst>
            </p:cNvPr>
            <p:cNvSpPr/>
            <p:nvPr/>
          </p:nvSpPr>
          <p:spPr>
            <a:xfrm>
              <a:off x="4660900" y="3823129"/>
              <a:ext cx="307975" cy="388937"/>
            </a:xfrm>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fill="none" extrusionOk="0">
                  <a:moveTo>
                    <a:pt x="39688" y="15875"/>
                  </a:moveTo>
                  <a:cubicBezTo>
                    <a:pt x="68711" y="16462"/>
                    <a:pt x="101248" y="4119"/>
                    <a:pt x="133350" y="0"/>
                  </a:cubicBezTo>
                  <a:cubicBezTo>
                    <a:pt x="151700" y="2226"/>
                    <a:pt x="171373" y="-792"/>
                    <a:pt x="204788" y="3175"/>
                  </a:cubicBezTo>
                  <a:cubicBezTo>
                    <a:pt x="226354" y="14193"/>
                    <a:pt x="249695" y="40008"/>
                    <a:pt x="276225" y="47625"/>
                  </a:cubicBezTo>
                  <a:cubicBezTo>
                    <a:pt x="277559" y="68445"/>
                    <a:pt x="296465" y="95003"/>
                    <a:pt x="303213" y="133350"/>
                  </a:cubicBezTo>
                  <a:cubicBezTo>
                    <a:pt x="300986" y="159064"/>
                    <a:pt x="299640" y="182963"/>
                    <a:pt x="301625" y="203200"/>
                  </a:cubicBezTo>
                  <a:cubicBezTo>
                    <a:pt x="300942" y="223510"/>
                    <a:pt x="306946" y="233182"/>
                    <a:pt x="307975" y="249237"/>
                  </a:cubicBezTo>
                  <a:cubicBezTo>
                    <a:pt x="302604" y="273243"/>
                    <a:pt x="296723" y="291789"/>
                    <a:pt x="293688" y="301625"/>
                  </a:cubicBezTo>
                  <a:cubicBezTo>
                    <a:pt x="283504" y="313327"/>
                    <a:pt x="273852" y="325526"/>
                    <a:pt x="263525" y="330200"/>
                  </a:cubicBezTo>
                  <a:cubicBezTo>
                    <a:pt x="260341" y="335742"/>
                    <a:pt x="244103" y="343498"/>
                    <a:pt x="227013" y="354012"/>
                  </a:cubicBezTo>
                  <a:cubicBezTo>
                    <a:pt x="212703" y="365020"/>
                    <a:pt x="208954" y="361482"/>
                    <a:pt x="193675" y="373062"/>
                  </a:cubicBezTo>
                  <a:cubicBezTo>
                    <a:pt x="189607" y="376105"/>
                    <a:pt x="172933" y="381723"/>
                    <a:pt x="161925" y="388937"/>
                  </a:cubicBezTo>
                  <a:cubicBezTo>
                    <a:pt x="157369" y="382401"/>
                    <a:pt x="152715" y="378014"/>
                    <a:pt x="142875" y="369887"/>
                  </a:cubicBezTo>
                  <a:cubicBezTo>
                    <a:pt x="142858" y="353808"/>
                    <a:pt x="134579" y="340666"/>
                    <a:pt x="131763" y="322262"/>
                  </a:cubicBezTo>
                  <a:cubicBezTo>
                    <a:pt x="121430" y="312279"/>
                    <a:pt x="112379" y="292649"/>
                    <a:pt x="109538" y="287337"/>
                  </a:cubicBezTo>
                  <a:cubicBezTo>
                    <a:pt x="96209" y="280896"/>
                    <a:pt x="87128" y="277402"/>
                    <a:pt x="73025" y="265112"/>
                  </a:cubicBezTo>
                  <a:cubicBezTo>
                    <a:pt x="71067" y="262349"/>
                    <a:pt x="63592" y="255137"/>
                    <a:pt x="60325" y="252412"/>
                  </a:cubicBezTo>
                  <a:cubicBezTo>
                    <a:pt x="56573" y="241874"/>
                    <a:pt x="43660" y="227905"/>
                    <a:pt x="39688" y="222250"/>
                  </a:cubicBezTo>
                  <a:cubicBezTo>
                    <a:pt x="36594" y="218638"/>
                    <a:pt x="33194" y="203558"/>
                    <a:pt x="30163" y="201612"/>
                  </a:cubicBezTo>
                  <a:cubicBezTo>
                    <a:pt x="26125" y="190801"/>
                    <a:pt x="23195" y="190122"/>
                    <a:pt x="19050" y="179387"/>
                  </a:cubicBezTo>
                  <a:cubicBezTo>
                    <a:pt x="17435" y="174467"/>
                    <a:pt x="13828" y="166066"/>
                    <a:pt x="9525" y="158750"/>
                  </a:cubicBezTo>
                  <a:cubicBezTo>
                    <a:pt x="8238" y="156127"/>
                    <a:pt x="2835" y="148170"/>
                    <a:pt x="3175" y="146050"/>
                  </a:cubicBezTo>
                  <a:cubicBezTo>
                    <a:pt x="1895" y="143203"/>
                    <a:pt x="1980" y="132975"/>
                    <a:pt x="0" y="127000"/>
                  </a:cubicBezTo>
                  <a:cubicBezTo>
                    <a:pt x="-1377" y="115028"/>
                    <a:pt x="2088" y="113928"/>
                    <a:pt x="0" y="101600"/>
                  </a:cubicBezTo>
                  <a:cubicBezTo>
                    <a:pt x="1365" y="97673"/>
                    <a:pt x="-450" y="85645"/>
                    <a:pt x="0" y="79375"/>
                  </a:cubicBezTo>
                  <a:cubicBezTo>
                    <a:pt x="15226" y="49394"/>
                    <a:pt x="32115" y="34935"/>
                    <a:pt x="39688" y="15875"/>
                  </a:cubicBezTo>
                  <a:close/>
                </a:path>
                <a:path w="307975" h="388937" stroke="0" extrusionOk="0">
                  <a:moveTo>
                    <a:pt x="39688" y="15875"/>
                  </a:moveTo>
                  <a:cubicBezTo>
                    <a:pt x="62756" y="6368"/>
                    <a:pt x="100605" y="13604"/>
                    <a:pt x="133350" y="0"/>
                  </a:cubicBezTo>
                  <a:cubicBezTo>
                    <a:pt x="166129" y="6566"/>
                    <a:pt x="179342" y="5129"/>
                    <a:pt x="204788" y="3175"/>
                  </a:cubicBezTo>
                  <a:cubicBezTo>
                    <a:pt x="239193" y="18002"/>
                    <a:pt x="259094" y="39812"/>
                    <a:pt x="276225" y="47625"/>
                  </a:cubicBezTo>
                  <a:cubicBezTo>
                    <a:pt x="275061" y="59065"/>
                    <a:pt x="303068" y="108427"/>
                    <a:pt x="303213" y="133350"/>
                  </a:cubicBezTo>
                  <a:cubicBezTo>
                    <a:pt x="305353" y="156948"/>
                    <a:pt x="300277" y="178685"/>
                    <a:pt x="301625" y="203200"/>
                  </a:cubicBezTo>
                  <a:cubicBezTo>
                    <a:pt x="305652" y="211054"/>
                    <a:pt x="302779" y="232826"/>
                    <a:pt x="307975" y="249237"/>
                  </a:cubicBezTo>
                  <a:cubicBezTo>
                    <a:pt x="308004" y="267312"/>
                    <a:pt x="301890" y="289085"/>
                    <a:pt x="293688" y="301625"/>
                  </a:cubicBezTo>
                  <a:cubicBezTo>
                    <a:pt x="282424" y="315283"/>
                    <a:pt x="274725" y="315361"/>
                    <a:pt x="263525" y="330200"/>
                  </a:cubicBezTo>
                  <a:cubicBezTo>
                    <a:pt x="257253" y="338036"/>
                    <a:pt x="231704" y="350131"/>
                    <a:pt x="227013" y="354012"/>
                  </a:cubicBezTo>
                  <a:cubicBezTo>
                    <a:pt x="213178" y="364430"/>
                    <a:pt x="207664" y="361465"/>
                    <a:pt x="193675" y="373062"/>
                  </a:cubicBezTo>
                  <a:cubicBezTo>
                    <a:pt x="186659" y="378274"/>
                    <a:pt x="168624" y="384902"/>
                    <a:pt x="161925" y="388937"/>
                  </a:cubicBezTo>
                  <a:cubicBezTo>
                    <a:pt x="153272" y="382853"/>
                    <a:pt x="150111" y="378465"/>
                    <a:pt x="142875" y="369887"/>
                  </a:cubicBezTo>
                  <a:cubicBezTo>
                    <a:pt x="143002" y="358853"/>
                    <a:pt x="134598" y="346681"/>
                    <a:pt x="131763" y="322262"/>
                  </a:cubicBezTo>
                  <a:cubicBezTo>
                    <a:pt x="126028" y="312733"/>
                    <a:pt x="111286" y="293414"/>
                    <a:pt x="109538" y="287337"/>
                  </a:cubicBezTo>
                  <a:cubicBezTo>
                    <a:pt x="102839" y="287137"/>
                    <a:pt x="87974" y="273012"/>
                    <a:pt x="73025" y="265112"/>
                  </a:cubicBezTo>
                  <a:cubicBezTo>
                    <a:pt x="67853" y="259577"/>
                    <a:pt x="65624" y="258081"/>
                    <a:pt x="60325" y="252412"/>
                  </a:cubicBezTo>
                  <a:cubicBezTo>
                    <a:pt x="49527" y="240453"/>
                    <a:pt x="43764" y="227590"/>
                    <a:pt x="39688" y="222250"/>
                  </a:cubicBezTo>
                  <a:cubicBezTo>
                    <a:pt x="35331" y="215480"/>
                    <a:pt x="33339" y="204590"/>
                    <a:pt x="30163" y="201612"/>
                  </a:cubicBezTo>
                  <a:cubicBezTo>
                    <a:pt x="29241" y="196927"/>
                    <a:pt x="24283" y="189913"/>
                    <a:pt x="19050" y="179387"/>
                  </a:cubicBezTo>
                  <a:cubicBezTo>
                    <a:pt x="17758" y="177373"/>
                    <a:pt x="11091" y="161840"/>
                    <a:pt x="9525" y="158750"/>
                  </a:cubicBezTo>
                  <a:cubicBezTo>
                    <a:pt x="9450" y="156417"/>
                    <a:pt x="5500" y="152620"/>
                    <a:pt x="3175" y="146050"/>
                  </a:cubicBezTo>
                  <a:cubicBezTo>
                    <a:pt x="2733" y="142779"/>
                    <a:pt x="-95" y="130722"/>
                    <a:pt x="0" y="127000"/>
                  </a:cubicBezTo>
                  <a:cubicBezTo>
                    <a:pt x="1733" y="120128"/>
                    <a:pt x="-2246" y="107114"/>
                    <a:pt x="0" y="101600"/>
                  </a:cubicBezTo>
                  <a:cubicBezTo>
                    <a:pt x="1273" y="98951"/>
                    <a:pt x="1222" y="82186"/>
                    <a:pt x="0" y="79375"/>
                  </a:cubicBezTo>
                  <a:cubicBezTo>
                    <a:pt x="3020" y="62445"/>
                    <a:pt x="26902" y="23937"/>
                    <a:pt x="39688" y="158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85829943">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a:moveTo>
                            <a:pt x="39688" y="15875"/>
                          </a:moveTo>
                          <a:lnTo>
                            <a:pt x="133350" y="0"/>
                          </a:lnTo>
                          <a:lnTo>
                            <a:pt x="204788" y="3175"/>
                          </a:lnTo>
                          <a:lnTo>
                            <a:pt x="276225" y="47625"/>
                          </a:lnTo>
                          <a:lnTo>
                            <a:pt x="303213" y="133350"/>
                          </a:lnTo>
                          <a:cubicBezTo>
                            <a:pt x="302684" y="156633"/>
                            <a:pt x="302154" y="179917"/>
                            <a:pt x="301625" y="203200"/>
                          </a:cubicBezTo>
                          <a:lnTo>
                            <a:pt x="307975" y="249237"/>
                          </a:lnTo>
                          <a:lnTo>
                            <a:pt x="293688" y="301625"/>
                          </a:lnTo>
                          <a:lnTo>
                            <a:pt x="263525" y="330200"/>
                          </a:lnTo>
                          <a:lnTo>
                            <a:pt x="227013" y="354012"/>
                          </a:lnTo>
                          <a:lnTo>
                            <a:pt x="193675" y="373062"/>
                          </a:lnTo>
                          <a:lnTo>
                            <a:pt x="161925" y="388937"/>
                          </a:lnTo>
                          <a:lnTo>
                            <a:pt x="142875" y="369887"/>
                          </a:lnTo>
                          <a:lnTo>
                            <a:pt x="131763" y="322262"/>
                          </a:lnTo>
                          <a:lnTo>
                            <a:pt x="109538" y="287337"/>
                          </a:lnTo>
                          <a:lnTo>
                            <a:pt x="73025" y="265112"/>
                          </a:lnTo>
                          <a:lnTo>
                            <a:pt x="60325" y="252412"/>
                          </a:lnTo>
                          <a:lnTo>
                            <a:pt x="39688" y="222250"/>
                          </a:lnTo>
                          <a:lnTo>
                            <a:pt x="30163" y="201612"/>
                          </a:lnTo>
                          <a:lnTo>
                            <a:pt x="19050" y="179387"/>
                          </a:lnTo>
                          <a:lnTo>
                            <a:pt x="9525" y="158750"/>
                          </a:lnTo>
                          <a:lnTo>
                            <a:pt x="3175" y="146050"/>
                          </a:lnTo>
                          <a:lnTo>
                            <a:pt x="0" y="127000"/>
                          </a:lnTo>
                          <a:lnTo>
                            <a:pt x="0" y="101600"/>
                          </a:lnTo>
                          <a:lnTo>
                            <a:pt x="0" y="79375"/>
                          </a:lnTo>
                          <a:lnTo>
                            <a:pt x="39688" y="158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86FEB7A9-0844-492B-928A-BB70F98A85AE}"/>
                </a:ext>
              </a:extLst>
            </p:cNvPr>
            <p:cNvSpPr/>
            <p:nvPr/>
          </p:nvSpPr>
          <p:spPr>
            <a:xfrm>
              <a:off x="4765675" y="4087812"/>
              <a:ext cx="573088" cy="544513"/>
            </a:xfrm>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fill="none" extrusionOk="0">
                  <a:moveTo>
                    <a:pt x="511175" y="514351"/>
                  </a:moveTo>
                  <a:cubicBezTo>
                    <a:pt x="518241" y="496970"/>
                    <a:pt x="547390" y="472650"/>
                    <a:pt x="565150" y="428626"/>
                  </a:cubicBezTo>
                  <a:cubicBezTo>
                    <a:pt x="567011" y="413346"/>
                    <a:pt x="568788" y="397685"/>
                    <a:pt x="566738" y="382588"/>
                  </a:cubicBezTo>
                  <a:cubicBezTo>
                    <a:pt x="566512" y="378889"/>
                    <a:pt x="573580" y="363304"/>
                    <a:pt x="573088" y="354013"/>
                  </a:cubicBezTo>
                  <a:cubicBezTo>
                    <a:pt x="573056" y="344963"/>
                    <a:pt x="571914" y="333555"/>
                    <a:pt x="573088" y="327026"/>
                  </a:cubicBezTo>
                  <a:cubicBezTo>
                    <a:pt x="573417" y="321101"/>
                    <a:pt x="567945" y="309285"/>
                    <a:pt x="560388" y="298451"/>
                  </a:cubicBezTo>
                  <a:cubicBezTo>
                    <a:pt x="556533" y="292651"/>
                    <a:pt x="552514" y="280421"/>
                    <a:pt x="546100" y="273051"/>
                  </a:cubicBezTo>
                  <a:cubicBezTo>
                    <a:pt x="543628" y="263220"/>
                    <a:pt x="542618" y="257819"/>
                    <a:pt x="539750" y="249238"/>
                  </a:cubicBezTo>
                  <a:cubicBezTo>
                    <a:pt x="537591" y="240923"/>
                    <a:pt x="531033" y="229496"/>
                    <a:pt x="528638" y="217488"/>
                  </a:cubicBezTo>
                  <a:cubicBezTo>
                    <a:pt x="520212" y="190351"/>
                    <a:pt x="524241" y="163833"/>
                    <a:pt x="504825" y="115888"/>
                  </a:cubicBezTo>
                  <a:cubicBezTo>
                    <a:pt x="494661" y="99970"/>
                    <a:pt x="485743" y="90840"/>
                    <a:pt x="479425" y="82551"/>
                  </a:cubicBezTo>
                  <a:cubicBezTo>
                    <a:pt x="472048" y="78065"/>
                    <a:pt x="467543" y="68982"/>
                    <a:pt x="457200" y="57151"/>
                  </a:cubicBezTo>
                  <a:cubicBezTo>
                    <a:pt x="447729" y="49375"/>
                    <a:pt x="443509" y="44888"/>
                    <a:pt x="434975" y="39688"/>
                  </a:cubicBezTo>
                  <a:cubicBezTo>
                    <a:pt x="429227" y="32911"/>
                    <a:pt x="421692" y="30860"/>
                    <a:pt x="414338" y="20638"/>
                  </a:cubicBezTo>
                  <a:cubicBezTo>
                    <a:pt x="408720" y="17214"/>
                    <a:pt x="401963" y="7751"/>
                    <a:pt x="396875" y="4763"/>
                  </a:cubicBezTo>
                  <a:cubicBezTo>
                    <a:pt x="388574" y="6974"/>
                    <a:pt x="378218" y="3745"/>
                    <a:pt x="363538" y="1588"/>
                  </a:cubicBezTo>
                  <a:cubicBezTo>
                    <a:pt x="347697" y="404"/>
                    <a:pt x="354429" y="-329"/>
                    <a:pt x="346075" y="1"/>
                  </a:cubicBezTo>
                  <a:cubicBezTo>
                    <a:pt x="339197" y="-47"/>
                    <a:pt x="329818" y="-336"/>
                    <a:pt x="325438" y="1"/>
                  </a:cubicBezTo>
                  <a:cubicBezTo>
                    <a:pt x="322751" y="221"/>
                    <a:pt x="316965" y="-496"/>
                    <a:pt x="311150" y="1"/>
                  </a:cubicBezTo>
                  <a:cubicBezTo>
                    <a:pt x="302171" y="-1155"/>
                    <a:pt x="294053" y="1761"/>
                    <a:pt x="285750" y="1"/>
                  </a:cubicBezTo>
                  <a:cubicBezTo>
                    <a:pt x="282089" y="1474"/>
                    <a:pt x="273679" y="-1200"/>
                    <a:pt x="266700" y="1"/>
                  </a:cubicBezTo>
                  <a:cubicBezTo>
                    <a:pt x="254022" y="477"/>
                    <a:pt x="247865" y="-1877"/>
                    <a:pt x="239713" y="1"/>
                  </a:cubicBezTo>
                  <a:cubicBezTo>
                    <a:pt x="235813" y="195"/>
                    <a:pt x="232423" y="-427"/>
                    <a:pt x="225425" y="1588"/>
                  </a:cubicBezTo>
                  <a:cubicBezTo>
                    <a:pt x="214625" y="7184"/>
                    <a:pt x="211788" y="8647"/>
                    <a:pt x="203200" y="12701"/>
                  </a:cubicBezTo>
                  <a:cubicBezTo>
                    <a:pt x="198965" y="19259"/>
                    <a:pt x="192687" y="32892"/>
                    <a:pt x="188913" y="36513"/>
                  </a:cubicBezTo>
                  <a:cubicBezTo>
                    <a:pt x="185726" y="44496"/>
                    <a:pt x="179839" y="51331"/>
                    <a:pt x="177800" y="53976"/>
                  </a:cubicBezTo>
                  <a:cubicBezTo>
                    <a:pt x="157856" y="71714"/>
                    <a:pt x="148264" y="79230"/>
                    <a:pt x="125413" y="96838"/>
                  </a:cubicBezTo>
                  <a:cubicBezTo>
                    <a:pt x="107139" y="111492"/>
                    <a:pt x="67698" y="121219"/>
                    <a:pt x="53975" y="125413"/>
                  </a:cubicBezTo>
                  <a:cubicBezTo>
                    <a:pt x="43711" y="145061"/>
                    <a:pt x="40776" y="150245"/>
                    <a:pt x="28575" y="174626"/>
                  </a:cubicBezTo>
                  <a:cubicBezTo>
                    <a:pt x="22373" y="184908"/>
                    <a:pt x="10559" y="194826"/>
                    <a:pt x="7938" y="198438"/>
                  </a:cubicBezTo>
                  <a:cubicBezTo>
                    <a:pt x="5879" y="213834"/>
                    <a:pt x="324" y="218658"/>
                    <a:pt x="0" y="231776"/>
                  </a:cubicBezTo>
                  <a:cubicBezTo>
                    <a:pt x="3276" y="247624"/>
                    <a:pt x="14654" y="262396"/>
                    <a:pt x="22225" y="284163"/>
                  </a:cubicBezTo>
                  <a:cubicBezTo>
                    <a:pt x="26782" y="291451"/>
                    <a:pt x="40219" y="306386"/>
                    <a:pt x="46038" y="319088"/>
                  </a:cubicBezTo>
                  <a:cubicBezTo>
                    <a:pt x="45843" y="322672"/>
                    <a:pt x="57646" y="340121"/>
                    <a:pt x="58738" y="344488"/>
                  </a:cubicBezTo>
                  <a:cubicBezTo>
                    <a:pt x="61215" y="347928"/>
                    <a:pt x="65281" y="353788"/>
                    <a:pt x="68263" y="355601"/>
                  </a:cubicBezTo>
                  <a:cubicBezTo>
                    <a:pt x="72929" y="357383"/>
                    <a:pt x="76875" y="362084"/>
                    <a:pt x="82550" y="365126"/>
                  </a:cubicBezTo>
                  <a:cubicBezTo>
                    <a:pt x="90304" y="373635"/>
                    <a:pt x="114965" y="390989"/>
                    <a:pt x="120650" y="392113"/>
                  </a:cubicBezTo>
                  <a:cubicBezTo>
                    <a:pt x="126072" y="394303"/>
                    <a:pt x="131507" y="396886"/>
                    <a:pt x="133350" y="396876"/>
                  </a:cubicBezTo>
                  <a:cubicBezTo>
                    <a:pt x="135612" y="399179"/>
                    <a:pt x="149399" y="404452"/>
                    <a:pt x="153988" y="406401"/>
                  </a:cubicBezTo>
                  <a:cubicBezTo>
                    <a:pt x="157167" y="406399"/>
                    <a:pt x="162430" y="409141"/>
                    <a:pt x="166688" y="411163"/>
                  </a:cubicBezTo>
                  <a:cubicBezTo>
                    <a:pt x="169841" y="411214"/>
                    <a:pt x="173680" y="413226"/>
                    <a:pt x="179388" y="415926"/>
                  </a:cubicBezTo>
                  <a:cubicBezTo>
                    <a:pt x="192466" y="426739"/>
                    <a:pt x="186892" y="425756"/>
                    <a:pt x="193675" y="425451"/>
                  </a:cubicBezTo>
                  <a:cubicBezTo>
                    <a:pt x="196003" y="427603"/>
                    <a:pt x="199811" y="429823"/>
                    <a:pt x="203200" y="433388"/>
                  </a:cubicBezTo>
                  <a:cubicBezTo>
                    <a:pt x="206210" y="437149"/>
                    <a:pt x="213083" y="443402"/>
                    <a:pt x="222250" y="447676"/>
                  </a:cubicBezTo>
                  <a:cubicBezTo>
                    <a:pt x="225645" y="450006"/>
                    <a:pt x="229491" y="455639"/>
                    <a:pt x="234950" y="460376"/>
                  </a:cubicBezTo>
                  <a:cubicBezTo>
                    <a:pt x="238004" y="464360"/>
                    <a:pt x="241799" y="471804"/>
                    <a:pt x="244475" y="473076"/>
                  </a:cubicBezTo>
                  <a:cubicBezTo>
                    <a:pt x="248949" y="477013"/>
                    <a:pt x="262179" y="485758"/>
                    <a:pt x="268288" y="487363"/>
                  </a:cubicBezTo>
                  <a:cubicBezTo>
                    <a:pt x="282633" y="494809"/>
                    <a:pt x="277320" y="493131"/>
                    <a:pt x="285750" y="493713"/>
                  </a:cubicBezTo>
                  <a:cubicBezTo>
                    <a:pt x="286952" y="495715"/>
                    <a:pt x="290175" y="497667"/>
                    <a:pt x="290513" y="498476"/>
                  </a:cubicBezTo>
                  <a:cubicBezTo>
                    <a:pt x="297312" y="502058"/>
                    <a:pt x="300800" y="502744"/>
                    <a:pt x="306388" y="503238"/>
                  </a:cubicBezTo>
                  <a:cubicBezTo>
                    <a:pt x="318591" y="510804"/>
                    <a:pt x="312557" y="510940"/>
                    <a:pt x="320675" y="511176"/>
                  </a:cubicBezTo>
                  <a:cubicBezTo>
                    <a:pt x="321935" y="512383"/>
                    <a:pt x="325324" y="514716"/>
                    <a:pt x="328613" y="517526"/>
                  </a:cubicBezTo>
                  <a:cubicBezTo>
                    <a:pt x="346094" y="521111"/>
                    <a:pt x="340787" y="518027"/>
                    <a:pt x="347663" y="523876"/>
                  </a:cubicBezTo>
                  <a:cubicBezTo>
                    <a:pt x="350859" y="524226"/>
                    <a:pt x="353594" y="525906"/>
                    <a:pt x="357188" y="527051"/>
                  </a:cubicBezTo>
                  <a:cubicBezTo>
                    <a:pt x="360919" y="527245"/>
                    <a:pt x="373140" y="534123"/>
                    <a:pt x="376238" y="538163"/>
                  </a:cubicBezTo>
                  <a:cubicBezTo>
                    <a:pt x="378790" y="537661"/>
                    <a:pt x="391219" y="542860"/>
                    <a:pt x="398463" y="542926"/>
                  </a:cubicBezTo>
                  <a:cubicBezTo>
                    <a:pt x="405443" y="542487"/>
                    <a:pt x="410607" y="543523"/>
                    <a:pt x="414338" y="544513"/>
                  </a:cubicBezTo>
                  <a:cubicBezTo>
                    <a:pt x="415733" y="545185"/>
                    <a:pt x="419237" y="544910"/>
                    <a:pt x="422275" y="544513"/>
                  </a:cubicBezTo>
                  <a:cubicBezTo>
                    <a:pt x="431425" y="545518"/>
                    <a:pt x="438466" y="542773"/>
                    <a:pt x="449263" y="544513"/>
                  </a:cubicBezTo>
                  <a:cubicBezTo>
                    <a:pt x="453547" y="545275"/>
                    <a:pt x="457999" y="545396"/>
                    <a:pt x="463550" y="544513"/>
                  </a:cubicBezTo>
                  <a:cubicBezTo>
                    <a:pt x="479767" y="536667"/>
                    <a:pt x="495592" y="521941"/>
                    <a:pt x="511175" y="514351"/>
                  </a:cubicBezTo>
                  <a:close/>
                </a:path>
                <a:path w="573088" h="544513" stroke="0" extrusionOk="0">
                  <a:moveTo>
                    <a:pt x="511175" y="514351"/>
                  </a:moveTo>
                  <a:cubicBezTo>
                    <a:pt x="530263" y="483357"/>
                    <a:pt x="536310" y="463596"/>
                    <a:pt x="565150" y="428626"/>
                  </a:cubicBezTo>
                  <a:cubicBezTo>
                    <a:pt x="565055" y="413297"/>
                    <a:pt x="566476" y="397368"/>
                    <a:pt x="566738" y="382588"/>
                  </a:cubicBezTo>
                  <a:cubicBezTo>
                    <a:pt x="568580" y="374070"/>
                    <a:pt x="571638" y="363127"/>
                    <a:pt x="573088" y="354013"/>
                  </a:cubicBezTo>
                  <a:cubicBezTo>
                    <a:pt x="571811" y="350265"/>
                    <a:pt x="574161" y="329861"/>
                    <a:pt x="573088" y="327026"/>
                  </a:cubicBezTo>
                  <a:cubicBezTo>
                    <a:pt x="568826" y="312443"/>
                    <a:pt x="568053" y="311131"/>
                    <a:pt x="560388" y="298451"/>
                  </a:cubicBezTo>
                  <a:cubicBezTo>
                    <a:pt x="558626" y="290192"/>
                    <a:pt x="551771" y="279304"/>
                    <a:pt x="546100" y="273051"/>
                  </a:cubicBezTo>
                  <a:cubicBezTo>
                    <a:pt x="542278" y="264985"/>
                    <a:pt x="539267" y="256019"/>
                    <a:pt x="539750" y="249238"/>
                  </a:cubicBezTo>
                  <a:cubicBezTo>
                    <a:pt x="535558" y="240654"/>
                    <a:pt x="529677" y="228203"/>
                    <a:pt x="528638" y="217488"/>
                  </a:cubicBezTo>
                  <a:cubicBezTo>
                    <a:pt x="523207" y="182137"/>
                    <a:pt x="514408" y="153899"/>
                    <a:pt x="504825" y="115888"/>
                  </a:cubicBezTo>
                  <a:cubicBezTo>
                    <a:pt x="501836" y="106743"/>
                    <a:pt x="483268" y="86059"/>
                    <a:pt x="479425" y="82551"/>
                  </a:cubicBezTo>
                  <a:cubicBezTo>
                    <a:pt x="474819" y="72859"/>
                    <a:pt x="463492" y="68499"/>
                    <a:pt x="457200" y="57151"/>
                  </a:cubicBezTo>
                  <a:cubicBezTo>
                    <a:pt x="448418" y="50443"/>
                    <a:pt x="442411" y="47473"/>
                    <a:pt x="434975" y="39688"/>
                  </a:cubicBezTo>
                  <a:cubicBezTo>
                    <a:pt x="427429" y="32853"/>
                    <a:pt x="417599" y="22205"/>
                    <a:pt x="414338" y="20638"/>
                  </a:cubicBezTo>
                  <a:cubicBezTo>
                    <a:pt x="405844" y="15534"/>
                    <a:pt x="404242" y="14147"/>
                    <a:pt x="396875" y="4763"/>
                  </a:cubicBezTo>
                  <a:cubicBezTo>
                    <a:pt x="388035" y="1591"/>
                    <a:pt x="372670" y="1488"/>
                    <a:pt x="363538" y="1588"/>
                  </a:cubicBezTo>
                  <a:cubicBezTo>
                    <a:pt x="348686" y="-340"/>
                    <a:pt x="354232" y="-1029"/>
                    <a:pt x="346075" y="1"/>
                  </a:cubicBezTo>
                  <a:cubicBezTo>
                    <a:pt x="337018" y="-430"/>
                    <a:pt x="334117" y="-202"/>
                    <a:pt x="325438" y="1"/>
                  </a:cubicBezTo>
                  <a:cubicBezTo>
                    <a:pt x="323901" y="-987"/>
                    <a:pt x="313233" y="388"/>
                    <a:pt x="311150" y="1"/>
                  </a:cubicBezTo>
                  <a:cubicBezTo>
                    <a:pt x="307433" y="174"/>
                    <a:pt x="297166" y="-885"/>
                    <a:pt x="285750" y="1"/>
                  </a:cubicBezTo>
                  <a:cubicBezTo>
                    <a:pt x="282482" y="-1381"/>
                    <a:pt x="274441" y="844"/>
                    <a:pt x="266700" y="1"/>
                  </a:cubicBezTo>
                  <a:cubicBezTo>
                    <a:pt x="257647" y="2279"/>
                    <a:pt x="251695" y="804"/>
                    <a:pt x="239713" y="1"/>
                  </a:cubicBezTo>
                  <a:cubicBezTo>
                    <a:pt x="236841" y="-802"/>
                    <a:pt x="230899" y="746"/>
                    <a:pt x="225425" y="1588"/>
                  </a:cubicBezTo>
                  <a:cubicBezTo>
                    <a:pt x="221421" y="3842"/>
                    <a:pt x="212762" y="7138"/>
                    <a:pt x="203200" y="12701"/>
                  </a:cubicBezTo>
                  <a:cubicBezTo>
                    <a:pt x="197359" y="24808"/>
                    <a:pt x="194040" y="30071"/>
                    <a:pt x="188913" y="36513"/>
                  </a:cubicBezTo>
                  <a:cubicBezTo>
                    <a:pt x="188536" y="40530"/>
                    <a:pt x="180729" y="51017"/>
                    <a:pt x="177800" y="53976"/>
                  </a:cubicBezTo>
                  <a:cubicBezTo>
                    <a:pt x="168468" y="60906"/>
                    <a:pt x="144701" y="87109"/>
                    <a:pt x="125413" y="96838"/>
                  </a:cubicBezTo>
                  <a:cubicBezTo>
                    <a:pt x="88520" y="107144"/>
                    <a:pt x="86699" y="107127"/>
                    <a:pt x="53975" y="125413"/>
                  </a:cubicBezTo>
                  <a:cubicBezTo>
                    <a:pt x="50004" y="134416"/>
                    <a:pt x="43462" y="153375"/>
                    <a:pt x="28575" y="174626"/>
                  </a:cubicBezTo>
                  <a:cubicBezTo>
                    <a:pt x="18519" y="185001"/>
                    <a:pt x="12486" y="197477"/>
                    <a:pt x="7938" y="198438"/>
                  </a:cubicBezTo>
                  <a:cubicBezTo>
                    <a:pt x="3048" y="210694"/>
                    <a:pt x="4764" y="218709"/>
                    <a:pt x="0" y="231776"/>
                  </a:cubicBezTo>
                  <a:cubicBezTo>
                    <a:pt x="10935" y="257642"/>
                    <a:pt x="18756" y="266455"/>
                    <a:pt x="22225" y="284163"/>
                  </a:cubicBezTo>
                  <a:cubicBezTo>
                    <a:pt x="26452" y="292563"/>
                    <a:pt x="42336" y="314393"/>
                    <a:pt x="46038" y="319088"/>
                  </a:cubicBezTo>
                  <a:cubicBezTo>
                    <a:pt x="51205" y="327895"/>
                    <a:pt x="53545" y="337644"/>
                    <a:pt x="58738" y="344488"/>
                  </a:cubicBezTo>
                  <a:cubicBezTo>
                    <a:pt x="60697" y="344802"/>
                    <a:pt x="67682" y="353692"/>
                    <a:pt x="68263" y="355601"/>
                  </a:cubicBezTo>
                  <a:cubicBezTo>
                    <a:pt x="71457" y="357364"/>
                    <a:pt x="77074" y="360324"/>
                    <a:pt x="82550" y="365126"/>
                  </a:cubicBezTo>
                  <a:cubicBezTo>
                    <a:pt x="90531" y="373859"/>
                    <a:pt x="101895" y="379487"/>
                    <a:pt x="120650" y="392113"/>
                  </a:cubicBezTo>
                  <a:cubicBezTo>
                    <a:pt x="126155" y="393546"/>
                    <a:pt x="127567" y="393604"/>
                    <a:pt x="133350" y="396876"/>
                  </a:cubicBezTo>
                  <a:cubicBezTo>
                    <a:pt x="138138" y="400152"/>
                    <a:pt x="143996" y="404026"/>
                    <a:pt x="153988" y="406401"/>
                  </a:cubicBezTo>
                  <a:cubicBezTo>
                    <a:pt x="155072" y="407924"/>
                    <a:pt x="161023" y="409066"/>
                    <a:pt x="166688" y="411163"/>
                  </a:cubicBezTo>
                  <a:cubicBezTo>
                    <a:pt x="168804" y="412624"/>
                    <a:pt x="176335" y="415720"/>
                    <a:pt x="179388" y="415926"/>
                  </a:cubicBezTo>
                  <a:cubicBezTo>
                    <a:pt x="193299" y="425701"/>
                    <a:pt x="186500" y="425682"/>
                    <a:pt x="193675" y="425451"/>
                  </a:cubicBezTo>
                  <a:cubicBezTo>
                    <a:pt x="195201" y="427583"/>
                    <a:pt x="199722" y="429064"/>
                    <a:pt x="203200" y="433388"/>
                  </a:cubicBezTo>
                  <a:cubicBezTo>
                    <a:pt x="206435" y="433280"/>
                    <a:pt x="212020" y="442568"/>
                    <a:pt x="222250" y="447676"/>
                  </a:cubicBezTo>
                  <a:cubicBezTo>
                    <a:pt x="225129" y="450465"/>
                    <a:pt x="227991" y="455595"/>
                    <a:pt x="234950" y="460376"/>
                  </a:cubicBezTo>
                  <a:cubicBezTo>
                    <a:pt x="239238" y="464093"/>
                    <a:pt x="242812" y="470659"/>
                    <a:pt x="244475" y="473076"/>
                  </a:cubicBezTo>
                  <a:cubicBezTo>
                    <a:pt x="249450" y="475157"/>
                    <a:pt x="256086" y="482643"/>
                    <a:pt x="268288" y="487363"/>
                  </a:cubicBezTo>
                  <a:cubicBezTo>
                    <a:pt x="283955" y="494268"/>
                    <a:pt x="277241" y="493537"/>
                    <a:pt x="285750" y="493713"/>
                  </a:cubicBezTo>
                  <a:cubicBezTo>
                    <a:pt x="286934" y="494061"/>
                    <a:pt x="289972" y="497930"/>
                    <a:pt x="290513" y="498476"/>
                  </a:cubicBezTo>
                  <a:cubicBezTo>
                    <a:pt x="293480" y="498470"/>
                    <a:pt x="303187" y="501885"/>
                    <a:pt x="306388" y="503238"/>
                  </a:cubicBezTo>
                  <a:cubicBezTo>
                    <a:pt x="317885" y="512166"/>
                    <a:pt x="312988" y="510928"/>
                    <a:pt x="320675" y="511176"/>
                  </a:cubicBezTo>
                  <a:cubicBezTo>
                    <a:pt x="324407" y="513533"/>
                    <a:pt x="327548" y="516674"/>
                    <a:pt x="328613" y="517526"/>
                  </a:cubicBezTo>
                  <a:cubicBezTo>
                    <a:pt x="346832" y="521032"/>
                    <a:pt x="340990" y="515952"/>
                    <a:pt x="347663" y="523876"/>
                  </a:cubicBezTo>
                  <a:cubicBezTo>
                    <a:pt x="350955" y="525799"/>
                    <a:pt x="354842" y="525540"/>
                    <a:pt x="357188" y="527051"/>
                  </a:cubicBezTo>
                  <a:cubicBezTo>
                    <a:pt x="359862" y="528513"/>
                    <a:pt x="374255" y="537178"/>
                    <a:pt x="376238" y="538163"/>
                  </a:cubicBezTo>
                  <a:cubicBezTo>
                    <a:pt x="378351" y="539237"/>
                    <a:pt x="393224" y="540966"/>
                    <a:pt x="398463" y="542926"/>
                  </a:cubicBezTo>
                  <a:cubicBezTo>
                    <a:pt x="400595" y="542998"/>
                    <a:pt x="408695" y="543180"/>
                    <a:pt x="414338" y="544513"/>
                  </a:cubicBezTo>
                  <a:cubicBezTo>
                    <a:pt x="416452" y="544055"/>
                    <a:pt x="419259" y="544821"/>
                    <a:pt x="422275" y="544513"/>
                  </a:cubicBezTo>
                  <a:cubicBezTo>
                    <a:pt x="428580" y="546753"/>
                    <a:pt x="446230" y="542678"/>
                    <a:pt x="449263" y="544513"/>
                  </a:cubicBezTo>
                  <a:cubicBezTo>
                    <a:pt x="451168" y="545720"/>
                    <a:pt x="461006" y="544990"/>
                    <a:pt x="463550" y="544513"/>
                  </a:cubicBezTo>
                  <a:cubicBezTo>
                    <a:pt x="487151" y="531902"/>
                    <a:pt x="501913" y="518134"/>
                    <a:pt x="511175" y="51435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1885886439">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a:moveTo>
                            <a:pt x="511175" y="514351"/>
                          </a:moveTo>
                          <a:lnTo>
                            <a:pt x="565150" y="428626"/>
                          </a:lnTo>
                          <a:cubicBezTo>
                            <a:pt x="565679" y="413280"/>
                            <a:pt x="566209" y="397934"/>
                            <a:pt x="566738" y="382588"/>
                          </a:cubicBezTo>
                          <a:lnTo>
                            <a:pt x="573088" y="354013"/>
                          </a:lnTo>
                          <a:lnTo>
                            <a:pt x="573088" y="327026"/>
                          </a:lnTo>
                          <a:lnTo>
                            <a:pt x="560388" y="298451"/>
                          </a:lnTo>
                          <a:lnTo>
                            <a:pt x="546100" y="273051"/>
                          </a:lnTo>
                          <a:lnTo>
                            <a:pt x="539750" y="249238"/>
                          </a:lnTo>
                          <a:lnTo>
                            <a:pt x="528638" y="217488"/>
                          </a:lnTo>
                          <a:lnTo>
                            <a:pt x="504825" y="115888"/>
                          </a:lnTo>
                          <a:lnTo>
                            <a:pt x="479425" y="82551"/>
                          </a:lnTo>
                          <a:lnTo>
                            <a:pt x="457200" y="57151"/>
                          </a:lnTo>
                          <a:lnTo>
                            <a:pt x="434975" y="39688"/>
                          </a:lnTo>
                          <a:lnTo>
                            <a:pt x="414338" y="20638"/>
                          </a:lnTo>
                          <a:lnTo>
                            <a:pt x="396875" y="4763"/>
                          </a:lnTo>
                          <a:lnTo>
                            <a:pt x="363538" y="1588"/>
                          </a:lnTo>
                          <a:cubicBezTo>
                            <a:pt x="348198" y="-116"/>
                            <a:pt x="354042" y="1"/>
                            <a:pt x="346075" y="1"/>
                          </a:cubicBezTo>
                          <a:lnTo>
                            <a:pt x="325438" y="1"/>
                          </a:lnTo>
                          <a:lnTo>
                            <a:pt x="311150" y="1"/>
                          </a:lnTo>
                          <a:lnTo>
                            <a:pt x="285750" y="1"/>
                          </a:lnTo>
                          <a:lnTo>
                            <a:pt x="266700" y="1"/>
                          </a:lnTo>
                          <a:lnTo>
                            <a:pt x="239713" y="1"/>
                          </a:lnTo>
                          <a:lnTo>
                            <a:pt x="225425" y="1588"/>
                          </a:lnTo>
                          <a:lnTo>
                            <a:pt x="203200" y="12701"/>
                          </a:lnTo>
                          <a:lnTo>
                            <a:pt x="188913" y="36513"/>
                          </a:lnTo>
                          <a:lnTo>
                            <a:pt x="177800" y="53976"/>
                          </a:lnTo>
                          <a:lnTo>
                            <a:pt x="125413" y="96838"/>
                          </a:lnTo>
                          <a:lnTo>
                            <a:pt x="53975" y="125413"/>
                          </a:lnTo>
                          <a:lnTo>
                            <a:pt x="28575" y="174626"/>
                          </a:lnTo>
                          <a:lnTo>
                            <a:pt x="7938" y="198438"/>
                          </a:lnTo>
                          <a:lnTo>
                            <a:pt x="0" y="231776"/>
                          </a:lnTo>
                          <a:lnTo>
                            <a:pt x="22225" y="284163"/>
                          </a:lnTo>
                          <a:lnTo>
                            <a:pt x="46038" y="319088"/>
                          </a:lnTo>
                          <a:lnTo>
                            <a:pt x="58738" y="344488"/>
                          </a:lnTo>
                          <a:lnTo>
                            <a:pt x="68263" y="355601"/>
                          </a:lnTo>
                          <a:lnTo>
                            <a:pt x="82550" y="365126"/>
                          </a:lnTo>
                          <a:lnTo>
                            <a:pt x="120650" y="392113"/>
                          </a:lnTo>
                          <a:lnTo>
                            <a:pt x="133350" y="396876"/>
                          </a:lnTo>
                          <a:lnTo>
                            <a:pt x="153988" y="406401"/>
                          </a:lnTo>
                          <a:lnTo>
                            <a:pt x="166688" y="411163"/>
                          </a:lnTo>
                          <a:lnTo>
                            <a:pt x="179388" y="415926"/>
                          </a:lnTo>
                          <a:cubicBezTo>
                            <a:pt x="192511" y="425768"/>
                            <a:pt x="186796" y="425451"/>
                            <a:pt x="193675" y="425451"/>
                          </a:cubicBezTo>
                          <a:lnTo>
                            <a:pt x="203200" y="433388"/>
                          </a:lnTo>
                          <a:lnTo>
                            <a:pt x="222250" y="447676"/>
                          </a:lnTo>
                          <a:lnTo>
                            <a:pt x="234950" y="460376"/>
                          </a:lnTo>
                          <a:lnTo>
                            <a:pt x="244475" y="473076"/>
                          </a:lnTo>
                          <a:lnTo>
                            <a:pt x="268288" y="487363"/>
                          </a:lnTo>
                          <a:cubicBezTo>
                            <a:pt x="283542" y="494143"/>
                            <a:pt x="277363" y="493713"/>
                            <a:pt x="285750" y="493713"/>
                          </a:cubicBezTo>
                          <a:lnTo>
                            <a:pt x="290513" y="498476"/>
                          </a:lnTo>
                          <a:lnTo>
                            <a:pt x="306388" y="503238"/>
                          </a:lnTo>
                          <a:cubicBezTo>
                            <a:pt x="318361" y="511791"/>
                            <a:pt x="312948" y="511176"/>
                            <a:pt x="320675" y="511176"/>
                          </a:cubicBezTo>
                          <a:lnTo>
                            <a:pt x="328613" y="517526"/>
                          </a:lnTo>
                          <a:cubicBezTo>
                            <a:pt x="345956" y="520995"/>
                            <a:pt x="340672" y="516885"/>
                            <a:pt x="347663" y="523876"/>
                          </a:cubicBezTo>
                          <a:lnTo>
                            <a:pt x="357188" y="527051"/>
                          </a:lnTo>
                          <a:lnTo>
                            <a:pt x="376238" y="538163"/>
                          </a:lnTo>
                          <a:lnTo>
                            <a:pt x="398463" y="542926"/>
                          </a:lnTo>
                          <a:lnTo>
                            <a:pt x="414338" y="544513"/>
                          </a:lnTo>
                          <a:lnTo>
                            <a:pt x="422275" y="544513"/>
                          </a:lnTo>
                          <a:lnTo>
                            <a:pt x="449263" y="544513"/>
                          </a:lnTo>
                          <a:lnTo>
                            <a:pt x="463550" y="544513"/>
                          </a:lnTo>
                          <a:lnTo>
                            <a:pt x="511175" y="51435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D051F5C7-ADD0-412E-A80A-BC829CCEED28}"/>
              </a:ext>
            </a:extLst>
          </p:cNvPr>
          <p:cNvGrpSpPr/>
          <p:nvPr/>
        </p:nvGrpSpPr>
        <p:grpSpPr>
          <a:xfrm rot="16200000" flipH="1">
            <a:off x="-2268622" y="-4299327"/>
            <a:ext cx="6819265" cy="7552462"/>
            <a:chOff x="942875" y="4388405"/>
            <a:chExt cx="1762855" cy="1952394"/>
          </a:xfrm>
        </p:grpSpPr>
        <p:grpSp>
          <p:nvGrpSpPr>
            <p:cNvPr id="101" name="Group 100">
              <a:extLst>
                <a:ext uri="{FF2B5EF4-FFF2-40B4-BE49-F238E27FC236}">
                  <a16:creationId xmlns:a16="http://schemas.microsoft.com/office/drawing/2014/main" id="{71D10782-FB70-46DF-BD63-F96541DE8F20}"/>
                </a:ext>
              </a:extLst>
            </p:cNvPr>
            <p:cNvGrpSpPr/>
            <p:nvPr/>
          </p:nvGrpSpPr>
          <p:grpSpPr>
            <a:xfrm>
              <a:off x="983711" y="4444810"/>
              <a:ext cx="1699493" cy="1850982"/>
              <a:chOff x="9318664" y="2806748"/>
              <a:chExt cx="1797801" cy="1958053"/>
            </a:xfrm>
          </p:grpSpPr>
          <p:cxnSp>
            <p:nvCxnSpPr>
              <p:cNvPr id="130" name="Straight Connector 129">
                <a:extLst>
                  <a:ext uri="{FF2B5EF4-FFF2-40B4-BE49-F238E27FC236}">
                    <a16:creationId xmlns:a16="http://schemas.microsoft.com/office/drawing/2014/main" id="{86C708FC-7495-4D72-8BC6-56DFD67E50B3}"/>
                  </a:ext>
                </a:extLst>
              </p:cNvPr>
              <p:cNvCxnSpPr>
                <a:cxnSpLocks/>
                <a:stCxn id="115" idx="2"/>
              </p:cNvCxnSpPr>
              <p:nvPr/>
            </p:nvCxnSpPr>
            <p:spPr>
              <a:xfrm>
                <a:off x="10397591" y="2806748"/>
                <a:ext cx="360491" cy="119445"/>
              </a:xfrm>
              <a:prstGeom prst="line">
                <a:avLst/>
              </a:prstGeom>
              <a:noFill/>
              <a:ln w="19050" cap="flat" cmpd="sng" algn="ctr">
                <a:solidFill>
                  <a:srgbClr val="A5A5A5"/>
                </a:solidFill>
                <a:prstDash val="solid"/>
                <a:miter lim="800000"/>
              </a:ln>
              <a:effectLst/>
            </p:spPr>
          </p:cxnSp>
          <p:cxnSp>
            <p:nvCxnSpPr>
              <p:cNvPr id="131" name="Straight Connector 130">
                <a:extLst>
                  <a:ext uri="{FF2B5EF4-FFF2-40B4-BE49-F238E27FC236}">
                    <a16:creationId xmlns:a16="http://schemas.microsoft.com/office/drawing/2014/main" id="{7ACB95C7-3EAE-4DBA-9EE5-350A70995C12}"/>
                  </a:ext>
                </a:extLst>
              </p:cNvPr>
              <p:cNvCxnSpPr>
                <a:cxnSpLocks/>
              </p:cNvCxnSpPr>
              <p:nvPr/>
            </p:nvCxnSpPr>
            <p:spPr>
              <a:xfrm flipH="1">
                <a:off x="10758084" y="2857033"/>
                <a:ext cx="358381" cy="69161"/>
              </a:xfrm>
              <a:prstGeom prst="line">
                <a:avLst/>
              </a:prstGeom>
              <a:noFill/>
              <a:ln w="19050" cap="flat" cmpd="sng" algn="ctr">
                <a:solidFill>
                  <a:srgbClr val="A5A5A5"/>
                </a:solidFill>
                <a:prstDash val="solid"/>
                <a:miter lim="800000"/>
              </a:ln>
              <a:effectLst/>
            </p:spPr>
          </p:cxnSp>
          <p:cxnSp>
            <p:nvCxnSpPr>
              <p:cNvPr id="132" name="Straight Connector 131">
                <a:extLst>
                  <a:ext uri="{FF2B5EF4-FFF2-40B4-BE49-F238E27FC236}">
                    <a16:creationId xmlns:a16="http://schemas.microsoft.com/office/drawing/2014/main" id="{4A86FBDA-8860-4019-AFF7-6D3B99409B78}"/>
                  </a:ext>
                </a:extLst>
              </p:cNvPr>
              <p:cNvCxnSpPr>
                <a:cxnSpLocks/>
              </p:cNvCxnSpPr>
              <p:nvPr/>
            </p:nvCxnSpPr>
            <p:spPr>
              <a:xfrm flipH="1">
                <a:off x="10343115" y="2932161"/>
                <a:ext cx="383532" cy="69481"/>
              </a:xfrm>
              <a:prstGeom prst="line">
                <a:avLst/>
              </a:prstGeom>
              <a:noFill/>
              <a:ln w="19050" cap="flat" cmpd="sng" algn="ctr">
                <a:solidFill>
                  <a:srgbClr val="A5A5A5"/>
                </a:solidFill>
                <a:prstDash val="solid"/>
                <a:miter lim="800000"/>
              </a:ln>
              <a:effectLst/>
            </p:spPr>
          </p:cxnSp>
          <p:cxnSp>
            <p:nvCxnSpPr>
              <p:cNvPr id="133" name="Straight Connector 132">
                <a:extLst>
                  <a:ext uri="{FF2B5EF4-FFF2-40B4-BE49-F238E27FC236}">
                    <a16:creationId xmlns:a16="http://schemas.microsoft.com/office/drawing/2014/main" id="{D06C0A4A-83E5-41D9-916E-45C9AA29AE83}"/>
                  </a:ext>
                </a:extLst>
              </p:cNvPr>
              <p:cNvCxnSpPr>
                <a:cxnSpLocks/>
              </p:cNvCxnSpPr>
              <p:nvPr/>
            </p:nvCxnSpPr>
            <p:spPr>
              <a:xfrm>
                <a:off x="10330220" y="2992279"/>
                <a:ext cx="178923" cy="213900"/>
              </a:xfrm>
              <a:prstGeom prst="line">
                <a:avLst/>
              </a:prstGeom>
              <a:noFill/>
              <a:ln w="19050" cap="flat" cmpd="sng" algn="ctr">
                <a:solidFill>
                  <a:srgbClr val="A5A5A5"/>
                </a:solidFill>
                <a:prstDash val="solid"/>
                <a:miter lim="800000"/>
              </a:ln>
              <a:effectLst/>
            </p:spPr>
          </p:cxnSp>
          <p:cxnSp>
            <p:nvCxnSpPr>
              <p:cNvPr id="134" name="Straight Connector 133">
                <a:extLst>
                  <a:ext uri="{FF2B5EF4-FFF2-40B4-BE49-F238E27FC236}">
                    <a16:creationId xmlns:a16="http://schemas.microsoft.com/office/drawing/2014/main" id="{DA1768E9-4603-40CB-9885-CCDDCC117222}"/>
                  </a:ext>
                </a:extLst>
              </p:cNvPr>
              <p:cNvCxnSpPr>
                <a:cxnSpLocks/>
              </p:cNvCxnSpPr>
              <p:nvPr/>
            </p:nvCxnSpPr>
            <p:spPr>
              <a:xfrm flipV="1">
                <a:off x="10626278" y="2924099"/>
                <a:ext cx="138650" cy="571333"/>
              </a:xfrm>
              <a:prstGeom prst="line">
                <a:avLst/>
              </a:prstGeom>
              <a:noFill/>
              <a:ln w="19050" cap="flat" cmpd="sng" algn="ctr">
                <a:solidFill>
                  <a:srgbClr val="A5A5A5"/>
                </a:solidFill>
                <a:prstDash val="solid"/>
                <a:miter lim="800000"/>
              </a:ln>
              <a:effectLst/>
            </p:spPr>
          </p:cxnSp>
          <p:cxnSp>
            <p:nvCxnSpPr>
              <p:cNvPr id="135" name="Straight Connector 134">
                <a:extLst>
                  <a:ext uri="{FF2B5EF4-FFF2-40B4-BE49-F238E27FC236}">
                    <a16:creationId xmlns:a16="http://schemas.microsoft.com/office/drawing/2014/main" id="{5D64D855-32FB-4826-A2BF-5840340B1410}"/>
                  </a:ext>
                </a:extLst>
              </p:cNvPr>
              <p:cNvCxnSpPr>
                <a:cxnSpLocks/>
              </p:cNvCxnSpPr>
              <p:nvPr/>
            </p:nvCxnSpPr>
            <p:spPr>
              <a:xfrm flipV="1">
                <a:off x="10619105" y="3308972"/>
                <a:ext cx="444638" cy="186461"/>
              </a:xfrm>
              <a:prstGeom prst="line">
                <a:avLst/>
              </a:prstGeom>
              <a:noFill/>
              <a:ln w="19050" cap="flat" cmpd="sng" algn="ctr">
                <a:solidFill>
                  <a:srgbClr val="A5A5A5"/>
                </a:solidFill>
                <a:prstDash val="solid"/>
                <a:miter lim="800000"/>
              </a:ln>
              <a:effectLst/>
            </p:spPr>
          </p:cxnSp>
          <p:cxnSp>
            <p:nvCxnSpPr>
              <p:cNvPr id="136" name="Straight Connector 135">
                <a:extLst>
                  <a:ext uri="{FF2B5EF4-FFF2-40B4-BE49-F238E27FC236}">
                    <a16:creationId xmlns:a16="http://schemas.microsoft.com/office/drawing/2014/main" id="{5FA67406-5C1B-453C-ACE7-B5EF79595461}"/>
                  </a:ext>
                </a:extLst>
              </p:cNvPr>
              <p:cNvCxnSpPr>
                <a:cxnSpLocks/>
              </p:cNvCxnSpPr>
              <p:nvPr/>
            </p:nvCxnSpPr>
            <p:spPr>
              <a:xfrm flipH="1" flipV="1">
                <a:off x="10762538" y="2921708"/>
                <a:ext cx="301207" cy="396827"/>
              </a:xfrm>
              <a:prstGeom prst="line">
                <a:avLst/>
              </a:prstGeom>
              <a:noFill/>
              <a:ln w="19050" cap="flat" cmpd="sng" algn="ctr">
                <a:solidFill>
                  <a:srgbClr val="A5A5A5"/>
                </a:solidFill>
                <a:prstDash val="solid"/>
                <a:miter lim="800000"/>
              </a:ln>
              <a:effectLst/>
            </p:spPr>
          </p:cxnSp>
          <p:cxnSp>
            <p:nvCxnSpPr>
              <p:cNvPr id="137" name="Straight Connector 136">
                <a:extLst>
                  <a:ext uri="{FF2B5EF4-FFF2-40B4-BE49-F238E27FC236}">
                    <a16:creationId xmlns:a16="http://schemas.microsoft.com/office/drawing/2014/main" id="{D8F18817-B268-444F-8B84-5D01C0BF7459}"/>
                  </a:ext>
                </a:extLst>
              </p:cNvPr>
              <p:cNvCxnSpPr>
                <a:cxnSpLocks/>
              </p:cNvCxnSpPr>
              <p:nvPr/>
            </p:nvCxnSpPr>
            <p:spPr>
              <a:xfrm flipH="1" flipV="1">
                <a:off x="10499163" y="3193859"/>
                <a:ext cx="124726" cy="308746"/>
              </a:xfrm>
              <a:prstGeom prst="line">
                <a:avLst/>
              </a:prstGeom>
              <a:noFill/>
              <a:ln w="19050" cap="flat" cmpd="sng" algn="ctr">
                <a:solidFill>
                  <a:srgbClr val="A5A5A5"/>
                </a:solidFill>
                <a:prstDash val="solid"/>
                <a:miter lim="800000"/>
              </a:ln>
              <a:effectLst/>
            </p:spPr>
          </p:cxnSp>
          <p:cxnSp>
            <p:nvCxnSpPr>
              <p:cNvPr id="138" name="Straight Connector 137">
                <a:extLst>
                  <a:ext uri="{FF2B5EF4-FFF2-40B4-BE49-F238E27FC236}">
                    <a16:creationId xmlns:a16="http://schemas.microsoft.com/office/drawing/2014/main" id="{B988F2B3-A2F1-4D32-81ED-6CEFCB38D8D4}"/>
                  </a:ext>
                </a:extLst>
              </p:cNvPr>
              <p:cNvCxnSpPr>
                <a:cxnSpLocks/>
              </p:cNvCxnSpPr>
              <p:nvPr/>
            </p:nvCxnSpPr>
            <p:spPr>
              <a:xfrm>
                <a:off x="10617011" y="3489041"/>
                <a:ext cx="116841" cy="231101"/>
              </a:xfrm>
              <a:prstGeom prst="line">
                <a:avLst/>
              </a:prstGeom>
              <a:noFill/>
              <a:ln w="19050" cap="flat" cmpd="sng" algn="ctr">
                <a:solidFill>
                  <a:srgbClr val="A5A5A5"/>
                </a:solidFill>
                <a:prstDash val="solid"/>
                <a:miter lim="800000"/>
              </a:ln>
              <a:effectLst/>
            </p:spPr>
          </p:cxnSp>
          <p:cxnSp>
            <p:nvCxnSpPr>
              <p:cNvPr id="139" name="Straight Connector 138">
                <a:extLst>
                  <a:ext uri="{FF2B5EF4-FFF2-40B4-BE49-F238E27FC236}">
                    <a16:creationId xmlns:a16="http://schemas.microsoft.com/office/drawing/2014/main" id="{8F2FDD77-7F28-4F8F-A66C-1ED62DC10EE7}"/>
                  </a:ext>
                </a:extLst>
              </p:cNvPr>
              <p:cNvCxnSpPr>
                <a:cxnSpLocks/>
              </p:cNvCxnSpPr>
              <p:nvPr/>
            </p:nvCxnSpPr>
            <p:spPr>
              <a:xfrm>
                <a:off x="10619107" y="3500213"/>
                <a:ext cx="255786" cy="45420"/>
              </a:xfrm>
              <a:prstGeom prst="line">
                <a:avLst/>
              </a:prstGeom>
              <a:noFill/>
              <a:ln w="19050" cap="flat" cmpd="sng" algn="ctr">
                <a:solidFill>
                  <a:srgbClr val="A5A5A5"/>
                </a:solidFill>
                <a:prstDash val="solid"/>
                <a:miter lim="800000"/>
              </a:ln>
              <a:effectLst/>
            </p:spPr>
          </p:cxnSp>
          <p:cxnSp>
            <p:nvCxnSpPr>
              <p:cNvPr id="140" name="Straight Connector 139">
                <a:extLst>
                  <a:ext uri="{FF2B5EF4-FFF2-40B4-BE49-F238E27FC236}">
                    <a16:creationId xmlns:a16="http://schemas.microsoft.com/office/drawing/2014/main" id="{9A5AF40D-AD22-43FF-BB1D-12C8F3170A91}"/>
                  </a:ext>
                </a:extLst>
              </p:cNvPr>
              <p:cNvCxnSpPr>
                <a:cxnSpLocks/>
              </p:cNvCxnSpPr>
              <p:nvPr/>
            </p:nvCxnSpPr>
            <p:spPr>
              <a:xfrm flipV="1">
                <a:off x="10093192" y="3497825"/>
                <a:ext cx="530697" cy="176898"/>
              </a:xfrm>
              <a:prstGeom prst="line">
                <a:avLst/>
              </a:prstGeom>
              <a:noFill/>
              <a:ln w="19050" cap="flat" cmpd="sng" algn="ctr">
                <a:solidFill>
                  <a:srgbClr val="A5A5A5"/>
                </a:solidFill>
                <a:prstDash val="solid"/>
                <a:miter lim="800000"/>
              </a:ln>
              <a:effectLst/>
            </p:spPr>
          </p:cxnSp>
          <p:cxnSp>
            <p:nvCxnSpPr>
              <p:cNvPr id="141" name="Straight Connector 140">
                <a:extLst>
                  <a:ext uri="{FF2B5EF4-FFF2-40B4-BE49-F238E27FC236}">
                    <a16:creationId xmlns:a16="http://schemas.microsoft.com/office/drawing/2014/main" id="{C9B4C247-7A82-4771-835F-3FFA0B9FCFB6}"/>
                  </a:ext>
                </a:extLst>
              </p:cNvPr>
              <p:cNvCxnSpPr>
                <a:cxnSpLocks/>
              </p:cNvCxnSpPr>
              <p:nvPr/>
            </p:nvCxnSpPr>
            <p:spPr>
              <a:xfrm flipV="1">
                <a:off x="10442209" y="3508541"/>
                <a:ext cx="188641" cy="486510"/>
              </a:xfrm>
              <a:prstGeom prst="line">
                <a:avLst/>
              </a:prstGeom>
              <a:noFill/>
              <a:ln w="19050" cap="flat" cmpd="sng" algn="ctr">
                <a:solidFill>
                  <a:srgbClr val="A5A5A5"/>
                </a:solidFill>
                <a:prstDash val="solid"/>
                <a:miter lim="800000"/>
              </a:ln>
              <a:effectLst/>
            </p:spPr>
          </p:cxnSp>
          <p:cxnSp>
            <p:nvCxnSpPr>
              <p:cNvPr id="142" name="Straight Connector 141">
                <a:extLst>
                  <a:ext uri="{FF2B5EF4-FFF2-40B4-BE49-F238E27FC236}">
                    <a16:creationId xmlns:a16="http://schemas.microsoft.com/office/drawing/2014/main" id="{8A1A5A55-E79B-4B91-8EB7-1FF8325C5701}"/>
                  </a:ext>
                </a:extLst>
              </p:cNvPr>
              <p:cNvCxnSpPr>
                <a:cxnSpLocks/>
              </p:cNvCxnSpPr>
              <p:nvPr/>
            </p:nvCxnSpPr>
            <p:spPr>
              <a:xfrm>
                <a:off x="10112317" y="3691456"/>
                <a:ext cx="332283" cy="310768"/>
              </a:xfrm>
              <a:prstGeom prst="line">
                <a:avLst/>
              </a:prstGeom>
              <a:noFill/>
              <a:ln w="19050" cap="flat" cmpd="sng" algn="ctr">
                <a:solidFill>
                  <a:srgbClr val="A5A5A5"/>
                </a:solidFill>
                <a:prstDash val="solid"/>
                <a:miter lim="800000"/>
              </a:ln>
              <a:effectLst/>
            </p:spPr>
          </p:cxnSp>
          <p:cxnSp>
            <p:nvCxnSpPr>
              <p:cNvPr id="143" name="Straight Connector 142">
                <a:extLst>
                  <a:ext uri="{FF2B5EF4-FFF2-40B4-BE49-F238E27FC236}">
                    <a16:creationId xmlns:a16="http://schemas.microsoft.com/office/drawing/2014/main" id="{4834ABB8-D321-42DF-9A95-07941FF861B2}"/>
                  </a:ext>
                </a:extLst>
              </p:cNvPr>
              <p:cNvCxnSpPr>
                <a:cxnSpLocks/>
              </p:cNvCxnSpPr>
              <p:nvPr/>
            </p:nvCxnSpPr>
            <p:spPr>
              <a:xfrm>
                <a:off x="9922024" y="3369777"/>
                <a:ext cx="166388" cy="307335"/>
              </a:xfrm>
              <a:prstGeom prst="line">
                <a:avLst/>
              </a:prstGeom>
              <a:noFill/>
              <a:ln w="19050" cap="flat" cmpd="sng" algn="ctr">
                <a:solidFill>
                  <a:srgbClr val="A5A5A5"/>
                </a:solidFill>
                <a:prstDash val="solid"/>
                <a:miter lim="800000"/>
              </a:ln>
              <a:effectLst/>
            </p:spPr>
          </p:cxnSp>
          <p:cxnSp>
            <p:nvCxnSpPr>
              <p:cNvPr id="144" name="Straight Connector 143">
                <a:extLst>
                  <a:ext uri="{FF2B5EF4-FFF2-40B4-BE49-F238E27FC236}">
                    <a16:creationId xmlns:a16="http://schemas.microsoft.com/office/drawing/2014/main" id="{2D810F85-B11F-4AB5-A6CA-E42FABD9E0A8}"/>
                  </a:ext>
                </a:extLst>
              </p:cNvPr>
              <p:cNvCxnSpPr>
                <a:cxnSpLocks/>
              </p:cNvCxnSpPr>
              <p:nvPr/>
            </p:nvCxnSpPr>
            <p:spPr>
              <a:xfrm>
                <a:off x="9318664" y="3619740"/>
                <a:ext cx="272520" cy="136259"/>
              </a:xfrm>
              <a:prstGeom prst="line">
                <a:avLst/>
              </a:prstGeom>
              <a:noFill/>
              <a:ln w="19050" cap="flat" cmpd="sng" algn="ctr">
                <a:solidFill>
                  <a:srgbClr val="A5A5A5"/>
                </a:solidFill>
                <a:prstDash val="solid"/>
                <a:miter lim="800000"/>
              </a:ln>
              <a:effectLst/>
            </p:spPr>
          </p:cxnSp>
          <p:cxnSp>
            <p:nvCxnSpPr>
              <p:cNvPr id="145" name="Straight Connector 144">
                <a:extLst>
                  <a:ext uri="{FF2B5EF4-FFF2-40B4-BE49-F238E27FC236}">
                    <a16:creationId xmlns:a16="http://schemas.microsoft.com/office/drawing/2014/main" id="{EBB1C6FF-BCB6-48C2-A3F3-FFF9E3A407C5}"/>
                  </a:ext>
                </a:extLst>
              </p:cNvPr>
              <p:cNvCxnSpPr>
                <a:cxnSpLocks/>
              </p:cNvCxnSpPr>
              <p:nvPr/>
            </p:nvCxnSpPr>
            <p:spPr>
              <a:xfrm flipH="1" flipV="1">
                <a:off x="9610307" y="4081111"/>
                <a:ext cx="285521" cy="204452"/>
              </a:xfrm>
              <a:prstGeom prst="line">
                <a:avLst/>
              </a:prstGeom>
              <a:noFill/>
              <a:ln w="19050" cap="flat" cmpd="sng" algn="ctr">
                <a:solidFill>
                  <a:srgbClr val="A5A5A5"/>
                </a:solidFill>
                <a:prstDash val="solid"/>
                <a:miter lim="800000"/>
              </a:ln>
              <a:effectLst/>
            </p:spPr>
          </p:cxnSp>
          <p:cxnSp>
            <p:nvCxnSpPr>
              <p:cNvPr id="146" name="Straight Connector 145">
                <a:extLst>
                  <a:ext uri="{FF2B5EF4-FFF2-40B4-BE49-F238E27FC236}">
                    <a16:creationId xmlns:a16="http://schemas.microsoft.com/office/drawing/2014/main" id="{B92B5F82-93F8-4860-94C1-408472CC890C}"/>
                  </a:ext>
                </a:extLst>
              </p:cNvPr>
              <p:cNvCxnSpPr>
                <a:cxnSpLocks/>
              </p:cNvCxnSpPr>
              <p:nvPr/>
            </p:nvCxnSpPr>
            <p:spPr>
              <a:xfrm flipH="1">
                <a:off x="9591182" y="3569539"/>
                <a:ext cx="200804" cy="186460"/>
              </a:xfrm>
              <a:prstGeom prst="line">
                <a:avLst/>
              </a:prstGeom>
              <a:noFill/>
              <a:ln w="19050" cap="flat" cmpd="sng" algn="ctr">
                <a:solidFill>
                  <a:srgbClr val="A5A5A5"/>
                </a:solidFill>
                <a:prstDash val="solid"/>
                <a:miter lim="800000"/>
              </a:ln>
              <a:effectLst/>
            </p:spPr>
          </p:cxnSp>
          <p:cxnSp>
            <p:nvCxnSpPr>
              <p:cNvPr id="147" name="Straight Connector 146">
                <a:extLst>
                  <a:ext uri="{FF2B5EF4-FFF2-40B4-BE49-F238E27FC236}">
                    <a16:creationId xmlns:a16="http://schemas.microsoft.com/office/drawing/2014/main" id="{CA4510F0-74FD-45ED-B212-C5EE494DF316}"/>
                  </a:ext>
                </a:extLst>
              </p:cNvPr>
              <p:cNvCxnSpPr>
                <a:cxnSpLocks/>
              </p:cNvCxnSpPr>
              <p:nvPr/>
            </p:nvCxnSpPr>
            <p:spPr>
              <a:xfrm flipH="1">
                <a:off x="9617258" y="3677112"/>
                <a:ext cx="475932" cy="403997"/>
              </a:xfrm>
              <a:prstGeom prst="line">
                <a:avLst/>
              </a:prstGeom>
              <a:noFill/>
              <a:ln w="19050" cap="flat" cmpd="sng" algn="ctr">
                <a:solidFill>
                  <a:srgbClr val="A5A5A5"/>
                </a:solidFill>
                <a:prstDash val="solid"/>
                <a:miter lim="800000"/>
              </a:ln>
              <a:effectLst/>
            </p:spPr>
          </p:cxnSp>
          <p:cxnSp>
            <p:nvCxnSpPr>
              <p:cNvPr id="148" name="Straight Connector 147">
                <a:extLst>
                  <a:ext uri="{FF2B5EF4-FFF2-40B4-BE49-F238E27FC236}">
                    <a16:creationId xmlns:a16="http://schemas.microsoft.com/office/drawing/2014/main" id="{19A1822A-BAB1-4587-92B8-EE931887C45F}"/>
                  </a:ext>
                </a:extLst>
              </p:cNvPr>
              <p:cNvCxnSpPr>
                <a:cxnSpLocks/>
              </p:cNvCxnSpPr>
              <p:nvPr/>
            </p:nvCxnSpPr>
            <p:spPr>
              <a:xfrm flipH="1">
                <a:off x="9588790" y="3674722"/>
                <a:ext cx="516352" cy="78887"/>
              </a:xfrm>
              <a:prstGeom prst="line">
                <a:avLst/>
              </a:prstGeom>
              <a:noFill/>
              <a:ln w="19050" cap="flat" cmpd="sng" algn="ctr">
                <a:solidFill>
                  <a:srgbClr val="A5A5A5"/>
                </a:solidFill>
                <a:prstDash val="solid"/>
                <a:miter lim="800000"/>
              </a:ln>
              <a:effectLst/>
            </p:spPr>
          </p:cxnSp>
          <p:cxnSp>
            <p:nvCxnSpPr>
              <p:cNvPr id="149" name="Straight Connector 148">
                <a:extLst>
                  <a:ext uri="{FF2B5EF4-FFF2-40B4-BE49-F238E27FC236}">
                    <a16:creationId xmlns:a16="http://schemas.microsoft.com/office/drawing/2014/main" id="{E5DDFBF9-4BD0-4716-86AC-43BEC64DD325}"/>
                  </a:ext>
                </a:extLst>
              </p:cNvPr>
              <p:cNvCxnSpPr>
                <a:cxnSpLocks/>
              </p:cNvCxnSpPr>
              <p:nvPr/>
            </p:nvCxnSpPr>
            <p:spPr>
              <a:xfrm flipH="1" flipV="1">
                <a:off x="9796764" y="3569540"/>
                <a:ext cx="279909" cy="102793"/>
              </a:xfrm>
              <a:prstGeom prst="line">
                <a:avLst/>
              </a:prstGeom>
              <a:noFill/>
              <a:ln w="19050" cap="flat" cmpd="sng" algn="ctr">
                <a:solidFill>
                  <a:srgbClr val="A5A5A5"/>
                </a:solidFill>
                <a:prstDash val="solid"/>
                <a:miter lim="800000"/>
              </a:ln>
              <a:effectLst/>
            </p:spPr>
          </p:cxnSp>
          <p:cxnSp>
            <p:nvCxnSpPr>
              <p:cNvPr id="150" name="Straight Connector 149">
                <a:extLst>
                  <a:ext uri="{FF2B5EF4-FFF2-40B4-BE49-F238E27FC236}">
                    <a16:creationId xmlns:a16="http://schemas.microsoft.com/office/drawing/2014/main" id="{5DDCC8D2-EB56-4D62-8ABC-783C06E7DEAB}"/>
                  </a:ext>
                </a:extLst>
              </p:cNvPr>
              <p:cNvCxnSpPr>
                <a:cxnSpLocks/>
              </p:cNvCxnSpPr>
              <p:nvPr/>
            </p:nvCxnSpPr>
            <p:spPr>
              <a:xfrm flipH="1" flipV="1">
                <a:off x="10424757" y="3993703"/>
                <a:ext cx="230204" cy="273870"/>
              </a:xfrm>
              <a:prstGeom prst="line">
                <a:avLst/>
              </a:prstGeom>
              <a:noFill/>
              <a:ln w="19050" cap="flat" cmpd="sng" algn="ctr">
                <a:solidFill>
                  <a:srgbClr val="A5A5A5"/>
                </a:solidFill>
                <a:prstDash val="solid"/>
                <a:miter lim="800000"/>
              </a:ln>
              <a:effectLst/>
            </p:spPr>
          </p:cxnSp>
          <p:cxnSp>
            <p:nvCxnSpPr>
              <p:cNvPr id="151" name="Straight Connector 150">
                <a:extLst>
                  <a:ext uri="{FF2B5EF4-FFF2-40B4-BE49-F238E27FC236}">
                    <a16:creationId xmlns:a16="http://schemas.microsoft.com/office/drawing/2014/main" id="{D8B92C81-CD52-4346-BC91-352AD26214D8}"/>
                  </a:ext>
                </a:extLst>
              </p:cNvPr>
              <p:cNvCxnSpPr>
                <a:cxnSpLocks/>
              </p:cNvCxnSpPr>
              <p:nvPr/>
            </p:nvCxnSpPr>
            <p:spPr>
              <a:xfrm flipH="1" flipV="1">
                <a:off x="10623557" y="4242355"/>
                <a:ext cx="74433" cy="295345"/>
              </a:xfrm>
              <a:prstGeom prst="line">
                <a:avLst/>
              </a:prstGeom>
              <a:noFill/>
              <a:ln w="19050" cap="flat" cmpd="sng" algn="ctr">
                <a:solidFill>
                  <a:srgbClr val="A5A5A5"/>
                </a:solidFill>
                <a:prstDash val="solid"/>
                <a:miter lim="800000"/>
              </a:ln>
              <a:effectLst/>
            </p:spPr>
          </p:cxnSp>
          <p:cxnSp>
            <p:nvCxnSpPr>
              <p:cNvPr id="152" name="Straight Connector 151">
                <a:extLst>
                  <a:ext uri="{FF2B5EF4-FFF2-40B4-BE49-F238E27FC236}">
                    <a16:creationId xmlns:a16="http://schemas.microsoft.com/office/drawing/2014/main" id="{8BB360CC-2479-4E43-8A1B-8296AADEB491}"/>
                  </a:ext>
                </a:extLst>
              </p:cNvPr>
              <p:cNvCxnSpPr>
                <a:cxnSpLocks/>
              </p:cNvCxnSpPr>
              <p:nvPr/>
            </p:nvCxnSpPr>
            <p:spPr>
              <a:xfrm flipV="1">
                <a:off x="10695593" y="4222152"/>
                <a:ext cx="179289" cy="310767"/>
              </a:xfrm>
              <a:prstGeom prst="line">
                <a:avLst/>
              </a:prstGeom>
              <a:noFill/>
              <a:ln w="19050" cap="flat" cmpd="sng" algn="ctr">
                <a:solidFill>
                  <a:srgbClr val="A5A5A5"/>
                </a:solidFill>
                <a:prstDash val="solid"/>
                <a:miter lim="800000"/>
              </a:ln>
              <a:effectLst/>
            </p:spPr>
          </p:cxnSp>
          <p:cxnSp>
            <p:nvCxnSpPr>
              <p:cNvPr id="153" name="Straight Connector 152">
                <a:extLst>
                  <a:ext uri="{FF2B5EF4-FFF2-40B4-BE49-F238E27FC236}">
                    <a16:creationId xmlns:a16="http://schemas.microsoft.com/office/drawing/2014/main" id="{2516A995-2517-4168-8FC7-E8C6C1265A7E}"/>
                  </a:ext>
                </a:extLst>
              </p:cNvPr>
              <p:cNvCxnSpPr>
                <a:cxnSpLocks/>
              </p:cNvCxnSpPr>
              <p:nvPr/>
            </p:nvCxnSpPr>
            <p:spPr>
              <a:xfrm flipH="1" flipV="1">
                <a:off x="10444589" y="3990269"/>
                <a:ext cx="277299" cy="19124"/>
              </a:xfrm>
              <a:prstGeom prst="line">
                <a:avLst/>
              </a:prstGeom>
              <a:noFill/>
              <a:ln w="19050" cap="flat" cmpd="sng" algn="ctr">
                <a:solidFill>
                  <a:srgbClr val="A5A5A5"/>
                </a:solidFill>
                <a:prstDash val="solid"/>
                <a:miter lim="800000"/>
              </a:ln>
              <a:effectLst/>
            </p:spPr>
          </p:cxnSp>
          <p:cxnSp>
            <p:nvCxnSpPr>
              <p:cNvPr id="154" name="Straight Connector 153">
                <a:extLst>
                  <a:ext uri="{FF2B5EF4-FFF2-40B4-BE49-F238E27FC236}">
                    <a16:creationId xmlns:a16="http://schemas.microsoft.com/office/drawing/2014/main" id="{E14C1122-FD36-4E99-9B17-4BF64393AF02}"/>
                  </a:ext>
                </a:extLst>
              </p:cNvPr>
              <p:cNvCxnSpPr>
                <a:cxnSpLocks/>
              </p:cNvCxnSpPr>
              <p:nvPr/>
            </p:nvCxnSpPr>
            <p:spPr>
              <a:xfrm flipH="1">
                <a:off x="10371403" y="4267568"/>
                <a:ext cx="254869" cy="101618"/>
              </a:xfrm>
              <a:prstGeom prst="line">
                <a:avLst/>
              </a:prstGeom>
              <a:noFill/>
              <a:ln w="19050" cap="flat" cmpd="sng" algn="ctr">
                <a:solidFill>
                  <a:srgbClr val="A5A5A5"/>
                </a:solidFill>
                <a:prstDash val="solid"/>
                <a:miter lim="800000"/>
              </a:ln>
              <a:effectLst/>
            </p:spPr>
          </p:cxnSp>
          <p:cxnSp>
            <p:nvCxnSpPr>
              <p:cNvPr id="155" name="Straight Connector 154">
                <a:extLst>
                  <a:ext uri="{FF2B5EF4-FFF2-40B4-BE49-F238E27FC236}">
                    <a16:creationId xmlns:a16="http://schemas.microsoft.com/office/drawing/2014/main" id="{37C7D0EF-1104-493E-A08E-71F72061A66B}"/>
                  </a:ext>
                </a:extLst>
              </p:cNvPr>
              <p:cNvCxnSpPr>
                <a:cxnSpLocks/>
              </p:cNvCxnSpPr>
              <p:nvPr/>
            </p:nvCxnSpPr>
            <p:spPr>
              <a:xfrm flipH="1">
                <a:off x="10669301" y="4532920"/>
                <a:ext cx="28686" cy="231881"/>
              </a:xfrm>
              <a:prstGeom prst="line">
                <a:avLst/>
              </a:prstGeom>
              <a:noFill/>
              <a:ln w="19050" cap="flat" cmpd="sng" algn="ctr">
                <a:solidFill>
                  <a:srgbClr val="A5A5A5"/>
                </a:solidFill>
                <a:prstDash val="solid"/>
                <a:miter lim="800000"/>
              </a:ln>
              <a:effectLst/>
            </p:spPr>
          </p:cxnSp>
          <p:cxnSp>
            <p:nvCxnSpPr>
              <p:cNvPr id="156" name="Straight Connector 155">
                <a:extLst>
                  <a:ext uri="{FF2B5EF4-FFF2-40B4-BE49-F238E27FC236}">
                    <a16:creationId xmlns:a16="http://schemas.microsoft.com/office/drawing/2014/main" id="{C27167AB-7DC6-4F0D-B20D-F5E51121F4ED}"/>
                  </a:ext>
                </a:extLst>
              </p:cNvPr>
              <p:cNvCxnSpPr>
                <a:cxnSpLocks/>
              </p:cNvCxnSpPr>
              <p:nvPr/>
            </p:nvCxnSpPr>
            <p:spPr>
              <a:xfrm flipH="1">
                <a:off x="10647791" y="3991359"/>
                <a:ext cx="67013" cy="235575"/>
              </a:xfrm>
              <a:prstGeom prst="line">
                <a:avLst/>
              </a:prstGeom>
              <a:noFill/>
              <a:ln w="19050" cap="flat" cmpd="sng" algn="ctr">
                <a:solidFill>
                  <a:srgbClr val="A5A5A5"/>
                </a:solidFill>
                <a:prstDash val="solid"/>
                <a:miter lim="800000"/>
              </a:ln>
              <a:effectLst/>
            </p:spPr>
          </p:cxnSp>
          <p:cxnSp>
            <p:nvCxnSpPr>
              <p:cNvPr id="157" name="Straight Connector 156">
                <a:extLst>
                  <a:ext uri="{FF2B5EF4-FFF2-40B4-BE49-F238E27FC236}">
                    <a16:creationId xmlns:a16="http://schemas.microsoft.com/office/drawing/2014/main" id="{0357CFEE-084E-4D8A-AEDF-B33534CA4A83}"/>
                  </a:ext>
                </a:extLst>
              </p:cNvPr>
              <p:cNvCxnSpPr>
                <a:cxnSpLocks/>
              </p:cNvCxnSpPr>
              <p:nvPr/>
            </p:nvCxnSpPr>
            <p:spPr>
              <a:xfrm>
                <a:off x="10714755" y="4009390"/>
                <a:ext cx="155383" cy="217535"/>
              </a:xfrm>
              <a:prstGeom prst="line">
                <a:avLst/>
              </a:prstGeom>
              <a:noFill/>
              <a:ln w="19050" cap="flat" cmpd="sng" algn="ctr">
                <a:solidFill>
                  <a:srgbClr val="A5A5A5"/>
                </a:solidFill>
                <a:prstDash val="solid"/>
                <a:miter lim="800000"/>
              </a:ln>
              <a:effectLst/>
            </p:spPr>
          </p:cxnSp>
        </p:grpSp>
        <p:sp>
          <p:nvSpPr>
            <p:cNvPr id="102" name="Oval 101">
              <a:extLst>
                <a:ext uri="{FF2B5EF4-FFF2-40B4-BE49-F238E27FC236}">
                  <a16:creationId xmlns:a16="http://schemas.microsoft.com/office/drawing/2014/main" id="{2FC5BBF3-4344-42C9-B322-21675F9AD6F6}"/>
                </a:ext>
              </a:extLst>
            </p:cNvPr>
            <p:cNvSpPr/>
            <p:nvPr/>
          </p:nvSpPr>
          <p:spPr>
            <a:xfrm>
              <a:off x="1623677" y="5174835"/>
              <a:ext cx="190908" cy="190908"/>
            </a:xfrm>
            <a:custGeom>
              <a:avLst/>
              <a:gdLst>
                <a:gd name="connsiteX0" fmla="*/ 0 w 190908"/>
                <a:gd name="connsiteY0" fmla="*/ 95454 h 190908"/>
                <a:gd name="connsiteX1" fmla="*/ 95454 w 190908"/>
                <a:gd name="connsiteY1" fmla="*/ 0 h 190908"/>
                <a:gd name="connsiteX2" fmla="*/ 190908 w 190908"/>
                <a:gd name="connsiteY2" fmla="*/ 95454 h 190908"/>
                <a:gd name="connsiteX3" fmla="*/ 95454 w 190908"/>
                <a:gd name="connsiteY3" fmla="*/ 190908 h 190908"/>
                <a:gd name="connsiteX4" fmla="*/ 0 w 190908"/>
                <a:gd name="connsiteY4" fmla="*/ 95454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90908" fill="none" extrusionOk="0">
                  <a:moveTo>
                    <a:pt x="0" y="95454"/>
                  </a:moveTo>
                  <a:cubicBezTo>
                    <a:pt x="7793" y="40847"/>
                    <a:pt x="39352" y="2592"/>
                    <a:pt x="95454" y="0"/>
                  </a:cubicBezTo>
                  <a:cubicBezTo>
                    <a:pt x="154819" y="1014"/>
                    <a:pt x="196783" y="42721"/>
                    <a:pt x="190908" y="95454"/>
                  </a:cubicBezTo>
                  <a:cubicBezTo>
                    <a:pt x="194783" y="141613"/>
                    <a:pt x="160300" y="181083"/>
                    <a:pt x="95454" y="190908"/>
                  </a:cubicBezTo>
                  <a:cubicBezTo>
                    <a:pt x="48437" y="202375"/>
                    <a:pt x="-7035" y="135364"/>
                    <a:pt x="0" y="95454"/>
                  </a:cubicBezTo>
                  <a:close/>
                </a:path>
                <a:path w="190908" h="190908" stroke="0" extrusionOk="0">
                  <a:moveTo>
                    <a:pt x="0" y="95454"/>
                  </a:moveTo>
                  <a:cubicBezTo>
                    <a:pt x="-15758" y="43692"/>
                    <a:pt x="43055" y="11797"/>
                    <a:pt x="95454" y="0"/>
                  </a:cubicBezTo>
                  <a:cubicBezTo>
                    <a:pt x="155704" y="-11697"/>
                    <a:pt x="191052" y="48459"/>
                    <a:pt x="190908" y="95454"/>
                  </a:cubicBezTo>
                  <a:cubicBezTo>
                    <a:pt x="203311" y="146661"/>
                    <a:pt x="148222" y="193615"/>
                    <a:pt x="95454" y="190908"/>
                  </a:cubicBezTo>
                  <a:cubicBezTo>
                    <a:pt x="50245" y="185979"/>
                    <a:pt x="-1238" y="158571"/>
                    <a:pt x="0" y="95454"/>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184582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C934EF-613A-4172-B2DF-177D07337066}"/>
                </a:ext>
              </a:extLst>
            </p:cNvPr>
            <p:cNvSpPr/>
            <p:nvPr/>
          </p:nvSpPr>
          <p:spPr>
            <a:xfrm>
              <a:off x="2217250" y="599887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6922" y="33711"/>
                    <a:pt x="30773" y="9238"/>
                    <a:pt x="68145" y="0"/>
                  </a:cubicBezTo>
                  <a:cubicBezTo>
                    <a:pt x="107351" y="-607"/>
                    <a:pt x="134348" y="37669"/>
                    <a:pt x="136290" y="68145"/>
                  </a:cubicBezTo>
                  <a:cubicBezTo>
                    <a:pt x="134127" y="105276"/>
                    <a:pt x="111173" y="144336"/>
                    <a:pt x="68145" y="136290"/>
                  </a:cubicBezTo>
                  <a:cubicBezTo>
                    <a:pt x="28925" y="129581"/>
                    <a:pt x="494" y="108657"/>
                    <a:pt x="0" y="68145"/>
                  </a:cubicBezTo>
                  <a:close/>
                </a:path>
                <a:path w="136289" h="136289" stroke="0" extrusionOk="0">
                  <a:moveTo>
                    <a:pt x="0" y="68145"/>
                  </a:moveTo>
                  <a:cubicBezTo>
                    <a:pt x="-10206" y="26259"/>
                    <a:pt x="35270" y="4776"/>
                    <a:pt x="68145" y="0"/>
                  </a:cubicBezTo>
                  <a:cubicBezTo>
                    <a:pt x="110242" y="2318"/>
                    <a:pt x="140321" y="33657"/>
                    <a:pt x="136290" y="68145"/>
                  </a:cubicBezTo>
                  <a:cubicBezTo>
                    <a:pt x="139906" y="105082"/>
                    <a:pt x="106649" y="139705"/>
                    <a:pt x="68145" y="136290"/>
                  </a:cubicBezTo>
                  <a:cubicBezTo>
                    <a:pt x="27332" y="140020"/>
                    <a:pt x="1702" y="108855"/>
                    <a:pt x="0" y="6814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98153193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851D3151-8B7C-4DA8-A79D-54F48360F380}"/>
                </a:ext>
              </a:extLst>
            </p:cNvPr>
            <p:cNvSpPr/>
            <p:nvPr/>
          </p:nvSpPr>
          <p:spPr>
            <a:xfrm>
              <a:off x="1496537" y="580937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3385" y="19278"/>
                    <a:pt x="18029" y="404"/>
                    <a:pt x="42886" y="0"/>
                  </a:cubicBezTo>
                  <a:cubicBezTo>
                    <a:pt x="63608" y="1646"/>
                    <a:pt x="81133" y="15403"/>
                    <a:pt x="85772" y="42886"/>
                  </a:cubicBezTo>
                  <a:cubicBezTo>
                    <a:pt x="84640" y="65985"/>
                    <a:pt x="60577" y="87777"/>
                    <a:pt x="42886" y="85772"/>
                  </a:cubicBezTo>
                  <a:cubicBezTo>
                    <a:pt x="22614" y="87238"/>
                    <a:pt x="-671" y="66542"/>
                    <a:pt x="0" y="42886"/>
                  </a:cubicBezTo>
                  <a:close/>
                </a:path>
                <a:path w="85771" h="85771" stroke="0" extrusionOk="0">
                  <a:moveTo>
                    <a:pt x="0" y="42886"/>
                  </a:moveTo>
                  <a:cubicBezTo>
                    <a:pt x="3342" y="17133"/>
                    <a:pt x="22462" y="668"/>
                    <a:pt x="42886" y="0"/>
                  </a:cubicBezTo>
                  <a:cubicBezTo>
                    <a:pt x="71518" y="1338"/>
                    <a:pt x="84499" y="17000"/>
                    <a:pt x="85772" y="42886"/>
                  </a:cubicBezTo>
                  <a:cubicBezTo>
                    <a:pt x="85771" y="64687"/>
                    <a:pt x="66620" y="87032"/>
                    <a:pt x="42886" y="85772"/>
                  </a:cubicBezTo>
                  <a:cubicBezTo>
                    <a:pt x="16694" y="85801"/>
                    <a:pt x="-5039" y="68914"/>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468729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1BA1885-2989-4298-96D2-AAA43465CB4D}"/>
                </a:ext>
              </a:extLst>
            </p:cNvPr>
            <p:cNvSpPr/>
            <p:nvPr/>
          </p:nvSpPr>
          <p:spPr>
            <a:xfrm>
              <a:off x="942875" y="516889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70" y="12495"/>
                    <a:pt x="20004" y="-1634"/>
                    <a:pt x="42886" y="0"/>
                  </a:cubicBezTo>
                  <a:cubicBezTo>
                    <a:pt x="61944" y="-1326"/>
                    <a:pt x="84594" y="19775"/>
                    <a:pt x="85772" y="42886"/>
                  </a:cubicBezTo>
                  <a:cubicBezTo>
                    <a:pt x="87863" y="71194"/>
                    <a:pt x="66086" y="86128"/>
                    <a:pt x="42886" y="85772"/>
                  </a:cubicBezTo>
                  <a:cubicBezTo>
                    <a:pt x="18013" y="90252"/>
                    <a:pt x="5083" y="65358"/>
                    <a:pt x="0" y="42886"/>
                  </a:cubicBezTo>
                  <a:close/>
                </a:path>
                <a:path w="85771" h="85771" stroke="0" extrusionOk="0">
                  <a:moveTo>
                    <a:pt x="0" y="42886"/>
                  </a:moveTo>
                  <a:cubicBezTo>
                    <a:pt x="-6580" y="20717"/>
                    <a:pt x="20307" y="2278"/>
                    <a:pt x="42886" y="0"/>
                  </a:cubicBezTo>
                  <a:cubicBezTo>
                    <a:pt x="67019" y="1296"/>
                    <a:pt x="83919" y="17128"/>
                    <a:pt x="85772" y="42886"/>
                  </a:cubicBezTo>
                  <a:cubicBezTo>
                    <a:pt x="83576" y="65227"/>
                    <a:pt x="64880" y="90552"/>
                    <a:pt x="42886" y="85772"/>
                  </a:cubicBezTo>
                  <a:cubicBezTo>
                    <a:pt x="23720" y="82710"/>
                    <a:pt x="931" y="7048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90855815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F421B88D-F175-4E36-808D-1EA5A39804C6}"/>
                </a:ext>
              </a:extLst>
            </p:cNvPr>
            <p:cNvSpPr/>
            <p:nvPr/>
          </p:nvSpPr>
          <p:spPr>
            <a:xfrm>
              <a:off x="1522786" y="4954252"/>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467" y="14833"/>
                    <a:pt x="17398" y="6023"/>
                    <a:pt x="42886" y="0"/>
                  </a:cubicBezTo>
                  <a:cubicBezTo>
                    <a:pt x="69965" y="-4108"/>
                    <a:pt x="89232" y="15015"/>
                    <a:pt x="85772" y="42886"/>
                  </a:cubicBezTo>
                  <a:cubicBezTo>
                    <a:pt x="88809" y="66846"/>
                    <a:pt x="63887" y="91468"/>
                    <a:pt x="42886" y="85772"/>
                  </a:cubicBezTo>
                  <a:cubicBezTo>
                    <a:pt x="12658" y="86142"/>
                    <a:pt x="-455" y="65208"/>
                    <a:pt x="0" y="42886"/>
                  </a:cubicBezTo>
                  <a:close/>
                </a:path>
                <a:path w="85771" h="85771" stroke="0" extrusionOk="0">
                  <a:moveTo>
                    <a:pt x="0" y="42886"/>
                  </a:moveTo>
                  <a:cubicBezTo>
                    <a:pt x="4773" y="14723"/>
                    <a:pt x="16237" y="3328"/>
                    <a:pt x="42886" y="0"/>
                  </a:cubicBezTo>
                  <a:cubicBezTo>
                    <a:pt x="68990" y="1541"/>
                    <a:pt x="85005" y="19352"/>
                    <a:pt x="85772" y="42886"/>
                  </a:cubicBezTo>
                  <a:cubicBezTo>
                    <a:pt x="86939" y="61829"/>
                    <a:pt x="68202" y="85375"/>
                    <a:pt x="42886" y="85772"/>
                  </a:cubicBezTo>
                  <a:cubicBezTo>
                    <a:pt x="18413" y="87762"/>
                    <a:pt x="1268" y="6678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90566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9E9ED1A-701A-4FE0-A735-A361C19D3545}"/>
                </a:ext>
              </a:extLst>
            </p:cNvPr>
            <p:cNvSpPr/>
            <p:nvPr/>
          </p:nvSpPr>
          <p:spPr>
            <a:xfrm>
              <a:off x="1394131" y="512600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160" y="19237"/>
                    <a:pt x="12371" y="-1271"/>
                    <a:pt x="42886" y="0"/>
                  </a:cubicBezTo>
                  <a:cubicBezTo>
                    <a:pt x="65883" y="-5848"/>
                    <a:pt x="81291" y="21785"/>
                    <a:pt x="85772" y="42886"/>
                  </a:cubicBezTo>
                  <a:cubicBezTo>
                    <a:pt x="86215" y="61922"/>
                    <a:pt x="62951" y="79759"/>
                    <a:pt x="42886" y="85772"/>
                  </a:cubicBezTo>
                  <a:cubicBezTo>
                    <a:pt x="15889" y="81478"/>
                    <a:pt x="5319" y="68479"/>
                    <a:pt x="0" y="42886"/>
                  </a:cubicBezTo>
                  <a:close/>
                </a:path>
                <a:path w="85771" h="85771" stroke="0" extrusionOk="0">
                  <a:moveTo>
                    <a:pt x="0" y="42886"/>
                  </a:moveTo>
                  <a:cubicBezTo>
                    <a:pt x="-581" y="19188"/>
                    <a:pt x="21135" y="-2846"/>
                    <a:pt x="42886" y="0"/>
                  </a:cubicBezTo>
                  <a:cubicBezTo>
                    <a:pt x="60013" y="655"/>
                    <a:pt x="85387" y="12748"/>
                    <a:pt x="85772" y="42886"/>
                  </a:cubicBezTo>
                  <a:cubicBezTo>
                    <a:pt x="82897" y="65292"/>
                    <a:pt x="69265" y="80873"/>
                    <a:pt x="42886" y="85772"/>
                  </a:cubicBezTo>
                  <a:cubicBezTo>
                    <a:pt x="21130" y="83280"/>
                    <a:pt x="-2007" y="66555"/>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9216102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915BC3D-D763-4E35-AAEC-D41B245E18D9}"/>
                </a:ext>
              </a:extLst>
            </p:cNvPr>
            <p:cNvSpPr/>
            <p:nvPr/>
          </p:nvSpPr>
          <p:spPr>
            <a:xfrm>
              <a:off x="1214999" y="5603505"/>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518" y="14317"/>
                    <a:pt x="20416" y="1656"/>
                    <a:pt x="42886" y="0"/>
                  </a:cubicBezTo>
                  <a:cubicBezTo>
                    <a:pt x="66437" y="-1722"/>
                    <a:pt x="85574" y="25081"/>
                    <a:pt x="85772" y="42886"/>
                  </a:cubicBezTo>
                  <a:cubicBezTo>
                    <a:pt x="90277" y="65483"/>
                    <a:pt x="65650" y="92104"/>
                    <a:pt x="42886" y="85772"/>
                  </a:cubicBezTo>
                  <a:cubicBezTo>
                    <a:pt x="17145" y="84913"/>
                    <a:pt x="-1601" y="61133"/>
                    <a:pt x="0" y="42886"/>
                  </a:cubicBezTo>
                  <a:close/>
                </a:path>
                <a:path w="85771" h="85771" stroke="0" extrusionOk="0">
                  <a:moveTo>
                    <a:pt x="0" y="42886"/>
                  </a:moveTo>
                  <a:cubicBezTo>
                    <a:pt x="2712" y="17767"/>
                    <a:pt x="20439" y="-2665"/>
                    <a:pt x="42886" y="0"/>
                  </a:cubicBezTo>
                  <a:cubicBezTo>
                    <a:pt x="63125" y="-3636"/>
                    <a:pt x="83948" y="20785"/>
                    <a:pt x="85772" y="42886"/>
                  </a:cubicBezTo>
                  <a:cubicBezTo>
                    <a:pt x="90709" y="68573"/>
                    <a:pt x="63730" y="87894"/>
                    <a:pt x="42886" y="85772"/>
                  </a:cubicBezTo>
                  <a:cubicBezTo>
                    <a:pt x="19758" y="85088"/>
                    <a:pt x="-3041" y="6465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2492731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0B947344-5603-457E-AEB4-B6EBE1C46849}"/>
                </a:ext>
              </a:extLst>
            </p:cNvPr>
            <p:cNvSpPr/>
            <p:nvPr/>
          </p:nvSpPr>
          <p:spPr>
            <a:xfrm>
              <a:off x="1942040" y="5878999"/>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095" y="18640"/>
                    <a:pt x="17758" y="821"/>
                    <a:pt x="42886" y="0"/>
                  </a:cubicBezTo>
                  <a:cubicBezTo>
                    <a:pt x="65720" y="57"/>
                    <a:pt x="91699" y="19119"/>
                    <a:pt x="85772" y="42886"/>
                  </a:cubicBezTo>
                  <a:cubicBezTo>
                    <a:pt x="86740" y="65787"/>
                    <a:pt x="64998" y="81840"/>
                    <a:pt x="42886" y="85772"/>
                  </a:cubicBezTo>
                  <a:cubicBezTo>
                    <a:pt x="15366" y="88364"/>
                    <a:pt x="5737" y="66876"/>
                    <a:pt x="0" y="42886"/>
                  </a:cubicBezTo>
                  <a:close/>
                </a:path>
                <a:path w="85771" h="85771" stroke="0" extrusionOk="0">
                  <a:moveTo>
                    <a:pt x="0" y="42886"/>
                  </a:moveTo>
                  <a:cubicBezTo>
                    <a:pt x="2864" y="13356"/>
                    <a:pt x="22530" y="-5335"/>
                    <a:pt x="42886" y="0"/>
                  </a:cubicBezTo>
                  <a:cubicBezTo>
                    <a:pt x="70151" y="-900"/>
                    <a:pt x="87571" y="16054"/>
                    <a:pt x="85772" y="42886"/>
                  </a:cubicBezTo>
                  <a:cubicBezTo>
                    <a:pt x="86454" y="66318"/>
                    <a:pt x="61326" y="82051"/>
                    <a:pt x="42886" y="85772"/>
                  </a:cubicBezTo>
                  <a:cubicBezTo>
                    <a:pt x="19622" y="90864"/>
                    <a:pt x="1900" y="64722"/>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245865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18AE1961-6888-4732-B579-403B8D9B2A09}"/>
                </a:ext>
              </a:extLst>
            </p:cNvPr>
            <p:cNvSpPr/>
            <p:nvPr/>
          </p:nvSpPr>
          <p:spPr>
            <a:xfrm>
              <a:off x="2260135" y="5537070"/>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616" y="21611"/>
                    <a:pt x="23694" y="-173"/>
                    <a:pt x="42886" y="0"/>
                  </a:cubicBezTo>
                  <a:cubicBezTo>
                    <a:pt x="67036" y="-553"/>
                    <a:pt x="85457" y="18378"/>
                    <a:pt x="85772" y="42886"/>
                  </a:cubicBezTo>
                  <a:cubicBezTo>
                    <a:pt x="81624" y="68335"/>
                    <a:pt x="69380" y="86138"/>
                    <a:pt x="42886" y="85772"/>
                  </a:cubicBezTo>
                  <a:cubicBezTo>
                    <a:pt x="24026" y="89777"/>
                    <a:pt x="-2122" y="67911"/>
                    <a:pt x="0" y="42886"/>
                  </a:cubicBezTo>
                  <a:close/>
                </a:path>
                <a:path w="85771" h="85771" stroke="0" extrusionOk="0">
                  <a:moveTo>
                    <a:pt x="0" y="42886"/>
                  </a:moveTo>
                  <a:cubicBezTo>
                    <a:pt x="3765" y="19781"/>
                    <a:pt x="24916" y="2096"/>
                    <a:pt x="42886" y="0"/>
                  </a:cubicBezTo>
                  <a:cubicBezTo>
                    <a:pt x="68361" y="-5143"/>
                    <a:pt x="86967" y="17900"/>
                    <a:pt x="85772" y="42886"/>
                  </a:cubicBezTo>
                  <a:cubicBezTo>
                    <a:pt x="91547" y="65742"/>
                    <a:pt x="67886" y="83366"/>
                    <a:pt x="42886" y="85772"/>
                  </a:cubicBezTo>
                  <a:cubicBezTo>
                    <a:pt x="23062" y="85896"/>
                    <a:pt x="-3872" y="7196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2884519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5973F675-CDE5-473C-9430-64E6209921EC}"/>
                </a:ext>
              </a:extLst>
            </p:cNvPr>
            <p:cNvSpPr/>
            <p:nvPr/>
          </p:nvSpPr>
          <p:spPr>
            <a:xfrm>
              <a:off x="2411997" y="573992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356" y="18340"/>
                    <a:pt x="20714" y="111"/>
                    <a:pt x="42886" y="0"/>
                  </a:cubicBezTo>
                  <a:cubicBezTo>
                    <a:pt x="68864" y="-6648"/>
                    <a:pt x="80995" y="20250"/>
                    <a:pt x="85772" y="42886"/>
                  </a:cubicBezTo>
                  <a:cubicBezTo>
                    <a:pt x="86549" y="63155"/>
                    <a:pt x="67862" y="86587"/>
                    <a:pt x="42886" y="85772"/>
                  </a:cubicBezTo>
                  <a:cubicBezTo>
                    <a:pt x="21962" y="87073"/>
                    <a:pt x="-3052" y="65847"/>
                    <a:pt x="0" y="42886"/>
                  </a:cubicBezTo>
                  <a:close/>
                </a:path>
                <a:path w="85771" h="85771" stroke="0" extrusionOk="0">
                  <a:moveTo>
                    <a:pt x="0" y="42886"/>
                  </a:moveTo>
                  <a:cubicBezTo>
                    <a:pt x="576" y="18623"/>
                    <a:pt x="22125" y="-1782"/>
                    <a:pt x="42886" y="0"/>
                  </a:cubicBezTo>
                  <a:cubicBezTo>
                    <a:pt x="69999" y="-1364"/>
                    <a:pt x="85168" y="18130"/>
                    <a:pt x="85772" y="42886"/>
                  </a:cubicBezTo>
                  <a:cubicBezTo>
                    <a:pt x="87201" y="63405"/>
                    <a:pt x="65684" y="85373"/>
                    <a:pt x="42886" y="85772"/>
                  </a:cubicBezTo>
                  <a:cubicBezTo>
                    <a:pt x="19532" y="88259"/>
                    <a:pt x="6281" y="6618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67070268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9CA9FB-E626-4353-A319-42B73A718EE1}"/>
                </a:ext>
              </a:extLst>
            </p:cNvPr>
            <p:cNvSpPr/>
            <p:nvPr/>
          </p:nvSpPr>
          <p:spPr>
            <a:xfrm>
              <a:off x="2065989" y="478062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18" y="24537"/>
                    <a:pt x="23008" y="-564"/>
                    <a:pt x="42886" y="0"/>
                  </a:cubicBezTo>
                  <a:cubicBezTo>
                    <a:pt x="71775" y="2105"/>
                    <a:pt x="85256" y="16255"/>
                    <a:pt x="85772" y="42886"/>
                  </a:cubicBezTo>
                  <a:cubicBezTo>
                    <a:pt x="86015" y="67218"/>
                    <a:pt x="64237" y="88873"/>
                    <a:pt x="42886" y="85772"/>
                  </a:cubicBezTo>
                  <a:cubicBezTo>
                    <a:pt x="17989" y="83949"/>
                    <a:pt x="1615" y="67478"/>
                    <a:pt x="0" y="42886"/>
                  </a:cubicBezTo>
                  <a:close/>
                </a:path>
                <a:path w="85771" h="85771" stroke="0" extrusionOk="0">
                  <a:moveTo>
                    <a:pt x="0" y="42886"/>
                  </a:moveTo>
                  <a:cubicBezTo>
                    <a:pt x="1510" y="17954"/>
                    <a:pt x="15921" y="-1511"/>
                    <a:pt x="42886" y="0"/>
                  </a:cubicBezTo>
                  <a:cubicBezTo>
                    <a:pt x="68640" y="2005"/>
                    <a:pt x="89844" y="14865"/>
                    <a:pt x="85772" y="42886"/>
                  </a:cubicBezTo>
                  <a:cubicBezTo>
                    <a:pt x="83782" y="65374"/>
                    <a:pt x="64490" y="85278"/>
                    <a:pt x="42886" y="85772"/>
                  </a:cubicBezTo>
                  <a:cubicBezTo>
                    <a:pt x="21179" y="91658"/>
                    <a:pt x="-523" y="6723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44880067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6BF5BC4-696A-4D84-91BE-6392314C4232}"/>
                </a:ext>
              </a:extLst>
            </p:cNvPr>
            <p:cNvSpPr/>
            <p:nvPr/>
          </p:nvSpPr>
          <p:spPr>
            <a:xfrm>
              <a:off x="2575566" y="4866398"/>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343" y="24139"/>
                    <a:pt x="23238" y="4409"/>
                    <a:pt x="56405" y="0"/>
                  </a:cubicBezTo>
                  <a:cubicBezTo>
                    <a:pt x="86799" y="1845"/>
                    <a:pt x="112743" y="30250"/>
                    <a:pt x="112810" y="56405"/>
                  </a:cubicBezTo>
                  <a:cubicBezTo>
                    <a:pt x="110755" y="86006"/>
                    <a:pt x="92292" y="112782"/>
                    <a:pt x="56405" y="112810"/>
                  </a:cubicBezTo>
                  <a:cubicBezTo>
                    <a:pt x="30538" y="118346"/>
                    <a:pt x="-1820" y="88818"/>
                    <a:pt x="0" y="56405"/>
                  </a:cubicBezTo>
                  <a:close/>
                </a:path>
                <a:path w="112809" h="112809" stroke="0" extrusionOk="0">
                  <a:moveTo>
                    <a:pt x="0" y="56405"/>
                  </a:moveTo>
                  <a:cubicBezTo>
                    <a:pt x="-5856" y="28700"/>
                    <a:pt x="22993" y="-317"/>
                    <a:pt x="56405" y="0"/>
                  </a:cubicBezTo>
                  <a:cubicBezTo>
                    <a:pt x="86836" y="2461"/>
                    <a:pt x="110457" y="25354"/>
                    <a:pt x="112810" y="56405"/>
                  </a:cubicBezTo>
                  <a:cubicBezTo>
                    <a:pt x="108437" y="88546"/>
                    <a:pt x="89971" y="117833"/>
                    <a:pt x="56405" y="112810"/>
                  </a:cubicBezTo>
                  <a:cubicBezTo>
                    <a:pt x="24204" y="107785"/>
                    <a:pt x="440" y="85739"/>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2425637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EF157B6-29E3-4290-B775-B745818A1117}"/>
                </a:ext>
              </a:extLst>
            </p:cNvPr>
            <p:cNvSpPr/>
            <p:nvPr/>
          </p:nvSpPr>
          <p:spPr>
            <a:xfrm>
              <a:off x="1991098" y="5503929"/>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6045" y="25814"/>
                    <a:pt x="25780" y="-2227"/>
                    <a:pt x="56405" y="0"/>
                  </a:cubicBezTo>
                  <a:cubicBezTo>
                    <a:pt x="96463" y="-2488"/>
                    <a:pt x="117358" y="26953"/>
                    <a:pt x="112810" y="56405"/>
                  </a:cubicBezTo>
                  <a:cubicBezTo>
                    <a:pt x="116886" y="81130"/>
                    <a:pt x="89812" y="106075"/>
                    <a:pt x="56405" y="112810"/>
                  </a:cubicBezTo>
                  <a:cubicBezTo>
                    <a:pt x="23153" y="110745"/>
                    <a:pt x="424" y="89828"/>
                    <a:pt x="0" y="56405"/>
                  </a:cubicBezTo>
                  <a:close/>
                </a:path>
                <a:path w="112809" h="112809" stroke="0" extrusionOk="0">
                  <a:moveTo>
                    <a:pt x="0" y="56405"/>
                  </a:moveTo>
                  <a:cubicBezTo>
                    <a:pt x="8385" y="26445"/>
                    <a:pt x="21504" y="8532"/>
                    <a:pt x="56405" y="0"/>
                  </a:cubicBezTo>
                  <a:cubicBezTo>
                    <a:pt x="87534" y="869"/>
                    <a:pt x="109448" y="19400"/>
                    <a:pt x="112810" y="56405"/>
                  </a:cubicBezTo>
                  <a:cubicBezTo>
                    <a:pt x="115541" y="92148"/>
                    <a:pt x="94649" y="110895"/>
                    <a:pt x="56405" y="112810"/>
                  </a:cubicBezTo>
                  <a:cubicBezTo>
                    <a:pt x="29323" y="120109"/>
                    <a:pt x="1595" y="84053"/>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963303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13BF9D8A-A998-4982-8958-18C5A9C90221}"/>
                </a:ext>
              </a:extLst>
            </p:cNvPr>
            <p:cNvSpPr/>
            <p:nvPr/>
          </p:nvSpPr>
          <p:spPr>
            <a:xfrm>
              <a:off x="2003640" y="4388405"/>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5132" y="31908"/>
                    <a:pt x="32079" y="-2364"/>
                    <a:pt x="56405" y="0"/>
                  </a:cubicBezTo>
                  <a:cubicBezTo>
                    <a:pt x="90509" y="-5599"/>
                    <a:pt x="119916" y="30654"/>
                    <a:pt x="112810" y="56405"/>
                  </a:cubicBezTo>
                  <a:cubicBezTo>
                    <a:pt x="119741" y="87578"/>
                    <a:pt x="88637" y="115870"/>
                    <a:pt x="56405" y="112810"/>
                  </a:cubicBezTo>
                  <a:cubicBezTo>
                    <a:pt x="31828" y="111357"/>
                    <a:pt x="-6210" y="83913"/>
                    <a:pt x="0" y="56405"/>
                  </a:cubicBezTo>
                  <a:close/>
                </a:path>
                <a:path w="112809" h="112809" stroke="0" extrusionOk="0">
                  <a:moveTo>
                    <a:pt x="0" y="56405"/>
                  </a:moveTo>
                  <a:cubicBezTo>
                    <a:pt x="-3158" y="26208"/>
                    <a:pt x="18252" y="-4041"/>
                    <a:pt x="56405" y="0"/>
                  </a:cubicBezTo>
                  <a:cubicBezTo>
                    <a:pt x="84076" y="-2928"/>
                    <a:pt x="116244" y="17699"/>
                    <a:pt x="112810" y="56405"/>
                  </a:cubicBezTo>
                  <a:cubicBezTo>
                    <a:pt x="114919" y="96507"/>
                    <a:pt x="90247" y="112018"/>
                    <a:pt x="56405" y="112810"/>
                  </a:cubicBezTo>
                  <a:cubicBezTo>
                    <a:pt x="21561" y="107502"/>
                    <a:pt x="3368" y="90692"/>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16129224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B6FAEB90-FDEA-4E3C-92F0-9AC0BC355941}"/>
                </a:ext>
              </a:extLst>
            </p:cNvPr>
            <p:cNvSpPr/>
            <p:nvPr/>
          </p:nvSpPr>
          <p:spPr>
            <a:xfrm>
              <a:off x="2644987" y="44597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3404" y="12155"/>
                    <a:pt x="11317" y="-2286"/>
                    <a:pt x="30372" y="0"/>
                  </a:cubicBezTo>
                  <a:cubicBezTo>
                    <a:pt x="48881" y="2869"/>
                    <a:pt x="63982" y="17111"/>
                    <a:pt x="60744" y="30372"/>
                  </a:cubicBezTo>
                  <a:cubicBezTo>
                    <a:pt x="61475" y="47055"/>
                    <a:pt x="47959" y="63462"/>
                    <a:pt x="30372" y="60744"/>
                  </a:cubicBezTo>
                  <a:cubicBezTo>
                    <a:pt x="14907" y="62250"/>
                    <a:pt x="2360" y="45855"/>
                    <a:pt x="0" y="30372"/>
                  </a:cubicBezTo>
                  <a:close/>
                </a:path>
                <a:path w="60743" h="60743" stroke="0" extrusionOk="0">
                  <a:moveTo>
                    <a:pt x="0" y="30372"/>
                  </a:moveTo>
                  <a:cubicBezTo>
                    <a:pt x="-566" y="17310"/>
                    <a:pt x="13510" y="-4569"/>
                    <a:pt x="30372" y="0"/>
                  </a:cubicBezTo>
                  <a:cubicBezTo>
                    <a:pt x="47968" y="-354"/>
                    <a:pt x="60773" y="16498"/>
                    <a:pt x="60744" y="30372"/>
                  </a:cubicBezTo>
                  <a:cubicBezTo>
                    <a:pt x="62231" y="46200"/>
                    <a:pt x="52053" y="59958"/>
                    <a:pt x="30372" y="60744"/>
                  </a:cubicBezTo>
                  <a:cubicBezTo>
                    <a:pt x="13308" y="64779"/>
                    <a:pt x="-3456" y="4956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6177536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2874D7BC-2F1A-459E-806B-6A1C8E697A03}"/>
                </a:ext>
              </a:extLst>
            </p:cNvPr>
            <p:cNvSpPr/>
            <p:nvPr/>
          </p:nvSpPr>
          <p:spPr>
            <a:xfrm>
              <a:off x="2424510" y="5111222"/>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1861" y="12274"/>
                    <a:pt x="15177" y="-310"/>
                    <a:pt x="30372" y="0"/>
                  </a:cubicBezTo>
                  <a:cubicBezTo>
                    <a:pt x="45244" y="-2752"/>
                    <a:pt x="60898" y="14231"/>
                    <a:pt x="60744" y="30372"/>
                  </a:cubicBezTo>
                  <a:cubicBezTo>
                    <a:pt x="60899" y="47846"/>
                    <a:pt x="47378" y="61088"/>
                    <a:pt x="30372" y="60744"/>
                  </a:cubicBezTo>
                  <a:cubicBezTo>
                    <a:pt x="10311" y="60721"/>
                    <a:pt x="652" y="46994"/>
                    <a:pt x="0" y="30372"/>
                  </a:cubicBezTo>
                  <a:close/>
                </a:path>
                <a:path w="60743" h="60743" stroke="0" extrusionOk="0">
                  <a:moveTo>
                    <a:pt x="0" y="30372"/>
                  </a:moveTo>
                  <a:cubicBezTo>
                    <a:pt x="-898" y="14806"/>
                    <a:pt x="15777" y="1313"/>
                    <a:pt x="30372" y="0"/>
                  </a:cubicBezTo>
                  <a:cubicBezTo>
                    <a:pt x="47490" y="1280"/>
                    <a:pt x="64371" y="10627"/>
                    <a:pt x="60744" y="30372"/>
                  </a:cubicBezTo>
                  <a:cubicBezTo>
                    <a:pt x="62726" y="47504"/>
                    <a:pt x="44453" y="63356"/>
                    <a:pt x="30372" y="60744"/>
                  </a:cubicBezTo>
                  <a:cubicBezTo>
                    <a:pt x="11371" y="60384"/>
                    <a:pt x="1910" y="4845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8063887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AC2A74F9-9F5A-47D3-9921-0C822DF0F946}"/>
                </a:ext>
              </a:extLst>
            </p:cNvPr>
            <p:cNvSpPr/>
            <p:nvPr/>
          </p:nvSpPr>
          <p:spPr>
            <a:xfrm>
              <a:off x="2292796" y="52833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649" y="12038"/>
                    <a:pt x="9537" y="-1887"/>
                    <a:pt x="30372" y="0"/>
                  </a:cubicBezTo>
                  <a:cubicBezTo>
                    <a:pt x="45234" y="-1736"/>
                    <a:pt x="61348" y="13416"/>
                    <a:pt x="60744" y="30372"/>
                  </a:cubicBezTo>
                  <a:cubicBezTo>
                    <a:pt x="59849" y="49383"/>
                    <a:pt x="47008" y="59105"/>
                    <a:pt x="30372" y="60744"/>
                  </a:cubicBezTo>
                  <a:cubicBezTo>
                    <a:pt x="12731" y="61961"/>
                    <a:pt x="-1354" y="50367"/>
                    <a:pt x="0" y="30372"/>
                  </a:cubicBezTo>
                  <a:close/>
                </a:path>
                <a:path w="60743" h="60743" stroke="0" extrusionOk="0">
                  <a:moveTo>
                    <a:pt x="0" y="30372"/>
                  </a:moveTo>
                  <a:cubicBezTo>
                    <a:pt x="-1266" y="11940"/>
                    <a:pt x="13805" y="-869"/>
                    <a:pt x="30372" y="0"/>
                  </a:cubicBezTo>
                  <a:cubicBezTo>
                    <a:pt x="46705" y="180"/>
                    <a:pt x="61089" y="13222"/>
                    <a:pt x="60744" y="30372"/>
                  </a:cubicBezTo>
                  <a:cubicBezTo>
                    <a:pt x="61639" y="45760"/>
                    <a:pt x="50993" y="57814"/>
                    <a:pt x="30372" y="60744"/>
                  </a:cubicBezTo>
                  <a:cubicBezTo>
                    <a:pt x="11104" y="58076"/>
                    <a:pt x="2861" y="46817"/>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53358769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21372795-1F2E-4B99-8CF2-D0BED09B1BDA}"/>
                </a:ext>
              </a:extLst>
            </p:cNvPr>
            <p:cNvCxnSpPr>
              <a:cxnSpLocks/>
            </p:cNvCxnSpPr>
            <p:nvPr/>
          </p:nvCxnSpPr>
          <p:spPr>
            <a:xfrm>
              <a:off x="1236808" y="5339895"/>
              <a:ext cx="20338" cy="307333"/>
            </a:xfrm>
            <a:prstGeom prst="line">
              <a:avLst/>
            </a:prstGeom>
            <a:noFill/>
            <a:ln w="19050" cap="flat" cmpd="sng" algn="ctr">
              <a:solidFill>
                <a:srgbClr val="A5A5A5"/>
              </a:solidFill>
              <a:prstDash val="solid"/>
              <a:miter lim="800000"/>
            </a:ln>
            <a:effectLst/>
          </p:spPr>
        </p:cxnSp>
        <p:sp>
          <p:nvSpPr>
            <p:cNvPr id="120" name="Oval 119">
              <a:extLst>
                <a:ext uri="{FF2B5EF4-FFF2-40B4-BE49-F238E27FC236}">
                  <a16:creationId xmlns:a16="http://schemas.microsoft.com/office/drawing/2014/main" id="{54102B3D-67FD-4B5B-ADF8-803062ABB9B3}"/>
                </a:ext>
              </a:extLst>
            </p:cNvPr>
            <p:cNvSpPr/>
            <p:nvPr/>
          </p:nvSpPr>
          <p:spPr>
            <a:xfrm>
              <a:off x="2257077" y="5539188"/>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4595" y="17727"/>
                    <a:pt x="22991" y="-2304"/>
                    <a:pt x="43220" y="0"/>
                  </a:cubicBezTo>
                  <a:cubicBezTo>
                    <a:pt x="66038" y="-1881"/>
                    <a:pt x="82649" y="20311"/>
                    <a:pt x="86440" y="43220"/>
                  </a:cubicBezTo>
                  <a:cubicBezTo>
                    <a:pt x="83721" y="72570"/>
                    <a:pt x="63492" y="83382"/>
                    <a:pt x="43220" y="86440"/>
                  </a:cubicBezTo>
                  <a:cubicBezTo>
                    <a:pt x="20003" y="87099"/>
                    <a:pt x="-721" y="67224"/>
                    <a:pt x="0" y="43220"/>
                  </a:cubicBezTo>
                  <a:close/>
                </a:path>
                <a:path w="86440" h="86440" stroke="0" extrusionOk="0">
                  <a:moveTo>
                    <a:pt x="0" y="43220"/>
                  </a:moveTo>
                  <a:cubicBezTo>
                    <a:pt x="-515" y="18897"/>
                    <a:pt x="17979" y="3426"/>
                    <a:pt x="43220" y="0"/>
                  </a:cubicBezTo>
                  <a:cubicBezTo>
                    <a:pt x="67461" y="-2899"/>
                    <a:pt x="85563" y="19404"/>
                    <a:pt x="86440" y="43220"/>
                  </a:cubicBezTo>
                  <a:cubicBezTo>
                    <a:pt x="88451" y="66146"/>
                    <a:pt x="62262" y="85472"/>
                    <a:pt x="43220" y="86440"/>
                  </a:cubicBezTo>
                  <a:cubicBezTo>
                    <a:pt x="13479" y="88140"/>
                    <a:pt x="-1575" y="6688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48406480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C2139B-C50C-46E7-B40D-BA7D118ECD6A}"/>
                </a:ext>
              </a:extLst>
            </p:cNvPr>
            <p:cNvSpPr/>
            <p:nvPr/>
          </p:nvSpPr>
          <p:spPr>
            <a:xfrm>
              <a:off x="2408350" y="5741252"/>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6065" y="21764"/>
                    <a:pt x="17190" y="-2368"/>
                    <a:pt x="43220" y="0"/>
                  </a:cubicBezTo>
                  <a:cubicBezTo>
                    <a:pt x="62737" y="852"/>
                    <a:pt x="84573" y="23637"/>
                    <a:pt x="86440" y="43220"/>
                  </a:cubicBezTo>
                  <a:cubicBezTo>
                    <a:pt x="88381" y="62033"/>
                    <a:pt x="66214" y="85885"/>
                    <a:pt x="43220" y="86440"/>
                  </a:cubicBezTo>
                  <a:cubicBezTo>
                    <a:pt x="20762" y="84190"/>
                    <a:pt x="-416" y="64803"/>
                    <a:pt x="0" y="43220"/>
                  </a:cubicBezTo>
                  <a:close/>
                </a:path>
                <a:path w="86440" h="86440" stroke="0" extrusionOk="0">
                  <a:moveTo>
                    <a:pt x="0" y="43220"/>
                  </a:moveTo>
                  <a:cubicBezTo>
                    <a:pt x="-4905" y="15820"/>
                    <a:pt x="13161" y="1180"/>
                    <a:pt x="43220" y="0"/>
                  </a:cubicBezTo>
                  <a:cubicBezTo>
                    <a:pt x="64101" y="609"/>
                    <a:pt x="84299" y="21209"/>
                    <a:pt x="86440" y="43220"/>
                  </a:cubicBezTo>
                  <a:cubicBezTo>
                    <a:pt x="89796" y="72506"/>
                    <a:pt x="66186" y="85174"/>
                    <a:pt x="43220" y="86440"/>
                  </a:cubicBezTo>
                  <a:cubicBezTo>
                    <a:pt x="19004" y="81875"/>
                    <a:pt x="-2124" y="6676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542532869">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F9E14153-D98C-46B7-BAE3-3FD57EE19439}"/>
                </a:ext>
              </a:extLst>
            </p:cNvPr>
            <p:cNvSpPr/>
            <p:nvPr/>
          </p:nvSpPr>
          <p:spPr>
            <a:xfrm>
              <a:off x="2289611" y="5286424"/>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156" y="19113"/>
                    <a:pt x="22556" y="2206"/>
                    <a:pt x="43220" y="0"/>
                  </a:cubicBezTo>
                  <a:cubicBezTo>
                    <a:pt x="72925" y="2862"/>
                    <a:pt x="83741" y="23182"/>
                    <a:pt x="86440" y="43220"/>
                  </a:cubicBezTo>
                  <a:cubicBezTo>
                    <a:pt x="89300" y="68351"/>
                    <a:pt x="64684" y="80052"/>
                    <a:pt x="43220" y="86440"/>
                  </a:cubicBezTo>
                  <a:cubicBezTo>
                    <a:pt x="25326" y="89164"/>
                    <a:pt x="2285" y="64717"/>
                    <a:pt x="0" y="43220"/>
                  </a:cubicBezTo>
                  <a:close/>
                </a:path>
                <a:path w="86440" h="86440" stroke="0" extrusionOk="0">
                  <a:moveTo>
                    <a:pt x="0" y="43220"/>
                  </a:moveTo>
                  <a:cubicBezTo>
                    <a:pt x="-885" y="20759"/>
                    <a:pt x="20552" y="2770"/>
                    <a:pt x="43220" y="0"/>
                  </a:cubicBezTo>
                  <a:cubicBezTo>
                    <a:pt x="67916" y="-1759"/>
                    <a:pt x="87082" y="19520"/>
                    <a:pt x="86440" y="43220"/>
                  </a:cubicBezTo>
                  <a:cubicBezTo>
                    <a:pt x="85188" y="66601"/>
                    <a:pt x="62443" y="88685"/>
                    <a:pt x="43220" y="86440"/>
                  </a:cubicBezTo>
                  <a:cubicBezTo>
                    <a:pt x="18895" y="82757"/>
                    <a:pt x="-3801" y="62181"/>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1628674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0E842D2C-0473-423A-B1E0-687099468E90}"/>
                </a:ext>
              </a:extLst>
            </p:cNvPr>
            <p:cNvSpPr/>
            <p:nvPr/>
          </p:nvSpPr>
          <p:spPr>
            <a:xfrm>
              <a:off x="2151759" y="574271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7308" y="28788"/>
                    <a:pt x="27010" y="-9122"/>
                    <a:pt x="68145" y="0"/>
                  </a:cubicBezTo>
                  <a:cubicBezTo>
                    <a:pt x="112782" y="-1730"/>
                    <a:pt x="135899" y="25936"/>
                    <a:pt x="136290" y="68145"/>
                  </a:cubicBezTo>
                  <a:cubicBezTo>
                    <a:pt x="140073" y="100887"/>
                    <a:pt x="100990" y="134176"/>
                    <a:pt x="68145" y="136290"/>
                  </a:cubicBezTo>
                  <a:cubicBezTo>
                    <a:pt x="29051" y="139029"/>
                    <a:pt x="4181" y="114858"/>
                    <a:pt x="0" y="68145"/>
                  </a:cubicBezTo>
                  <a:close/>
                </a:path>
                <a:path w="136289" h="136289" stroke="0" extrusionOk="0">
                  <a:moveTo>
                    <a:pt x="0" y="68145"/>
                  </a:moveTo>
                  <a:cubicBezTo>
                    <a:pt x="-953" y="27915"/>
                    <a:pt x="29485" y="1914"/>
                    <a:pt x="68145" y="0"/>
                  </a:cubicBezTo>
                  <a:cubicBezTo>
                    <a:pt x="104985" y="-261"/>
                    <a:pt x="137460" y="39360"/>
                    <a:pt x="136290" y="68145"/>
                  </a:cubicBezTo>
                  <a:cubicBezTo>
                    <a:pt x="126665" y="106686"/>
                    <a:pt x="100112" y="135808"/>
                    <a:pt x="68145" y="136290"/>
                  </a:cubicBezTo>
                  <a:cubicBezTo>
                    <a:pt x="22673" y="134245"/>
                    <a:pt x="-3130" y="9695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80979713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D9DA805E-BFBA-45DD-BE19-86FF234130E7}"/>
                </a:ext>
              </a:extLst>
            </p:cNvPr>
            <p:cNvSpPr/>
            <p:nvPr/>
          </p:nvSpPr>
          <p:spPr>
            <a:xfrm>
              <a:off x="2217250" y="6255028"/>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888" y="16667"/>
                    <a:pt x="23830" y="407"/>
                    <a:pt x="42886" y="0"/>
                  </a:cubicBezTo>
                  <a:cubicBezTo>
                    <a:pt x="67792" y="1287"/>
                    <a:pt x="83283" y="23711"/>
                    <a:pt x="85772" y="42886"/>
                  </a:cubicBezTo>
                  <a:cubicBezTo>
                    <a:pt x="86918" y="66020"/>
                    <a:pt x="65254" y="90698"/>
                    <a:pt x="42886" y="85772"/>
                  </a:cubicBezTo>
                  <a:cubicBezTo>
                    <a:pt x="18206" y="85768"/>
                    <a:pt x="-5184" y="64791"/>
                    <a:pt x="0" y="42886"/>
                  </a:cubicBezTo>
                  <a:close/>
                </a:path>
                <a:path w="85771" h="85771" stroke="0" extrusionOk="0">
                  <a:moveTo>
                    <a:pt x="0" y="42886"/>
                  </a:moveTo>
                  <a:cubicBezTo>
                    <a:pt x="-5447" y="16364"/>
                    <a:pt x="18138" y="326"/>
                    <a:pt x="42886" y="0"/>
                  </a:cubicBezTo>
                  <a:cubicBezTo>
                    <a:pt x="69355" y="4103"/>
                    <a:pt x="80588" y="16241"/>
                    <a:pt x="85772" y="42886"/>
                  </a:cubicBezTo>
                  <a:cubicBezTo>
                    <a:pt x="83402" y="61136"/>
                    <a:pt x="65898" y="82921"/>
                    <a:pt x="42886" y="85772"/>
                  </a:cubicBezTo>
                  <a:cubicBezTo>
                    <a:pt x="16988" y="82421"/>
                    <a:pt x="2236" y="62904"/>
                    <a:pt x="0" y="428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5163772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81C13FF7-6CEF-4820-B187-7060A8EC1844}"/>
                </a:ext>
              </a:extLst>
            </p:cNvPr>
            <p:cNvSpPr/>
            <p:nvPr/>
          </p:nvSpPr>
          <p:spPr>
            <a:xfrm>
              <a:off x="2279039" y="4488598"/>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2748" y="31993"/>
                    <a:pt x="30013" y="-1077"/>
                    <a:pt x="68145" y="0"/>
                  </a:cubicBezTo>
                  <a:cubicBezTo>
                    <a:pt x="95636" y="-974"/>
                    <a:pt x="141150" y="23507"/>
                    <a:pt x="136290" y="68145"/>
                  </a:cubicBezTo>
                  <a:cubicBezTo>
                    <a:pt x="146606" y="106377"/>
                    <a:pt x="99695" y="143039"/>
                    <a:pt x="68145" y="136290"/>
                  </a:cubicBezTo>
                  <a:cubicBezTo>
                    <a:pt x="26713" y="136342"/>
                    <a:pt x="3694" y="112685"/>
                    <a:pt x="0" y="68145"/>
                  </a:cubicBezTo>
                  <a:close/>
                </a:path>
                <a:path w="136289" h="136289" stroke="0" extrusionOk="0">
                  <a:moveTo>
                    <a:pt x="0" y="68145"/>
                  </a:moveTo>
                  <a:cubicBezTo>
                    <a:pt x="8594" y="26829"/>
                    <a:pt x="26221" y="-6261"/>
                    <a:pt x="68145" y="0"/>
                  </a:cubicBezTo>
                  <a:cubicBezTo>
                    <a:pt x="105724" y="9936"/>
                    <a:pt x="134221" y="22235"/>
                    <a:pt x="136290" y="68145"/>
                  </a:cubicBezTo>
                  <a:cubicBezTo>
                    <a:pt x="135031" y="97406"/>
                    <a:pt x="102980" y="129128"/>
                    <a:pt x="68145" y="136290"/>
                  </a:cubicBezTo>
                  <a:cubicBezTo>
                    <a:pt x="29223" y="142694"/>
                    <a:pt x="1195" y="10276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14861723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FAD7BEF6-201C-4C15-AA81-2D66CA33986F}"/>
                </a:ext>
              </a:extLst>
            </p:cNvPr>
            <p:cNvSpPr/>
            <p:nvPr/>
          </p:nvSpPr>
          <p:spPr>
            <a:xfrm>
              <a:off x="1865383" y="4538785"/>
              <a:ext cx="168371" cy="168371"/>
            </a:xfrm>
            <a:custGeom>
              <a:avLst/>
              <a:gdLst>
                <a:gd name="connsiteX0" fmla="*/ 0 w 168371"/>
                <a:gd name="connsiteY0" fmla="*/ 84186 h 168371"/>
                <a:gd name="connsiteX1" fmla="*/ 84186 w 168371"/>
                <a:gd name="connsiteY1" fmla="*/ 0 h 168371"/>
                <a:gd name="connsiteX2" fmla="*/ 168372 w 168371"/>
                <a:gd name="connsiteY2" fmla="*/ 84186 h 168371"/>
                <a:gd name="connsiteX3" fmla="*/ 84186 w 168371"/>
                <a:gd name="connsiteY3" fmla="*/ 168372 h 168371"/>
                <a:gd name="connsiteX4" fmla="*/ 0 w 168371"/>
                <a:gd name="connsiteY4" fmla="*/ 84186 h 16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71" h="168371" fill="none" extrusionOk="0">
                  <a:moveTo>
                    <a:pt x="0" y="84186"/>
                  </a:moveTo>
                  <a:cubicBezTo>
                    <a:pt x="-3397" y="36618"/>
                    <a:pt x="45306" y="-10309"/>
                    <a:pt x="84186" y="0"/>
                  </a:cubicBezTo>
                  <a:cubicBezTo>
                    <a:pt x="129015" y="-235"/>
                    <a:pt x="179814" y="38029"/>
                    <a:pt x="168372" y="84186"/>
                  </a:cubicBezTo>
                  <a:cubicBezTo>
                    <a:pt x="173414" y="140878"/>
                    <a:pt x="124591" y="173169"/>
                    <a:pt x="84186" y="168372"/>
                  </a:cubicBezTo>
                  <a:cubicBezTo>
                    <a:pt x="27269" y="166595"/>
                    <a:pt x="6905" y="137126"/>
                    <a:pt x="0" y="84186"/>
                  </a:cubicBezTo>
                  <a:close/>
                </a:path>
                <a:path w="168371" h="168371" stroke="0" extrusionOk="0">
                  <a:moveTo>
                    <a:pt x="0" y="84186"/>
                  </a:moveTo>
                  <a:cubicBezTo>
                    <a:pt x="3570" y="36772"/>
                    <a:pt x="31202" y="1048"/>
                    <a:pt x="84186" y="0"/>
                  </a:cubicBezTo>
                  <a:cubicBezTo>
                    <a:pt x="136615" y="-9101"/>
                    <a:pt x="170983" y="42755"/>
                    <a:pt x="168372" y="84186"/>
                  </a:cubicBezTo>
                  <a:cubicBezTo>
                    <a:pt x="165906" y="130100"/>
                    <a:pt x="134169" y="169749"/>
                    <a:pt x="84186" y="168372"/>
                  </a:cubicBezTo>
                  <a:cubicBezTo>
                    <a:pt x="44112" y="171257"/>
                    <a:pt x="-3758" y="120316"/>
                    <a:pt x="0" y="841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31680791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D77F613B-5617-47EA-A92C-DA0D594209C5}"/>
                </a:ext>
              </a:extLst>
            </p:cNvPr>
            <p:cNvSpPr/>
            <p:nvPr/>
          </p:nvSpPr>
          <p:spPr>
            <a:xfrm>
              <a:off x="2160846" y="5038251"/>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195" y="21889"/>
                    <a:pt x="23340" y="-2020"/>
                    <a:pt x="56405" y="0"/>
                  </a:cubicBezTo>
                  <a:cubicBezTo>
                    <a:pt x="85790" y="894"/>
                    <a:pt x="106565" y="28275"/>
                    <a:pt x="112810" y="56405"/>
                  </a:cubicBezTo>
                  <a:cubicBezTo>
                    <a:pt x="116227" y="89511"/>
                    <a:pt x="93337" y="113787"/>
                    <a:pt x="56405" y="112810"/>
                  </a:cubicBezTo>
                  <a:cubicBezTo>
                    <a:pt x="19791" y="108085"/>
                    <a:pt x="2506" y="84129"/>
                    <a:pt x="0" y="56405"/>
                  </a:cubicBezTo>
                  <a:close/>
                </a:path>
                <a:path w="112809" h="112809" stroke="0" extrusionOk="0">
                  <a:moveTo>
                    <a:pt x="0" y="56405"/>
                  </a:moveTo>
                  <a:cubicBezTo>
                    <a:pt x="2389" y="26815"/>
                    <a:pt x="27370" y="-5831"/>
                    <a:pt x="56405" y="0"/>
                  </a:cubicBezTo>
                  <a:cubicBezTo>
                    <a:pt x="85267" y="2066"/>
                    <a:pt x="111941" y="19730"/>
                    <a:pt x="112810" y="56405"/>
                  </a:cubicBezTo>
                  <a:cubicBezTo>
                    <a:pt x="115101" y="86470"/>
                    <a:pt x="95283" y="117849"/>
                    <a:pt x="56405" y="112810"/>
                  </a:cubicBezTo>
                  <a:cubicBezTo>
                    <a:pt x="24975" y="115798"/>
                    <a:pt x="-1153" y="81374"/>
                    <a:pt x="0" y="5640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197760550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A7EAE1C2-FC05-4AA7-B6B1-3CF64F701308}"/>
                </a:ext>
              </a:extLst>
            </p:cNvPr>
            <p:cNvSpPr/>
            <p:nvPr/>
          </p:nvSpPr>
          <p:spPr>
            <a:xfrm>
              <a:off x="1197169" y="529437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546" y="19363"/>
                    <a:pt x="16259" y="-930"/>
                    <a:pt x="42886" y="0"/>
                  </a:cubicBezTo>
                  <a:cubicBezTo>
                    <a:pt x="71249" y="-4777"/>
                    <a:pt x="83114" y="21078"/>
                    <a:pt x="85772" y="42886"/>
                  </a:cubicBezTo>
                  <a:cubicBezTo>
                    <a:pt x="79622" y="65792"/>
                    <a:pt x="64339" y="86375"/>
                    <a:pt x="42886" y="85772"/>
                  </a:cubicBezTo>
                  <a:cubicBezTo>
                    <a:pt x="22399" y="87416"/>
                    <a:pt x="2721" y="68334"/>
                    <a:pt x="0" y="42886"/>
                  </a:cubicBezTo>
                  <a:close/>
                </a:path>
                <a:path w="85771" h="85771" stroke="0" extrusionOk="0">
                  <a:moveTo>
                    <a:pt x="0" y="42886"/>
                  </a:moveTo>
                  <a:cubicBezTo>
                    <a:pt x="-3878" y="19954"/>
                    <a:pt x="21118" y="3239"/>
                    <a:pt x="42886" y="0"/>
                  </a:cubicBezTo>
                  <a:cubicBezTo>
                    <a:pt x="65126" y="4762"/>
                    <a:pt x="83058" y="21041"/>
                    <a:pt x="85772" y="42886"/>
                  </a:cubicBezTo>
                  <a:cubicBezTo>
                    <a:pt x="82238" y="66246"/>
                    <a:pt x="66798" y="83539"/>
                    <a:pt x="42886" y="85772"/>
                  </a:cubicBezTo>
                  <a:cubicBezTo>
                    <a:pt x="19531" y="83937"/>
                    <a:pt x="-583" y="6545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675281817">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B5E69CF-58E1-4DCF-8938-700C546F38E2}"/>
                </a:ext>
              </a:extLst>
            </p:cNvPr>
            <p:cNvSpPr/>
            <p:nvPr/>
          </p:nvSpPr>
          <p:spPr>
            <a:xfrm>
              <a:off x="1215994" y="5605365"/>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924" y="17084"/>
                    <a:pt x="19403" y="541"/>
                    <a:pt x="43220" y="0"/>
                  </a:cubicBezTo>
                  <a:cubicBezTo>
                    <a:pt x="64666" y="853"/>
                    <a:pt x="85481" y="13984"/>
                    <a:pt x="86440" y="43220"/>
                  </a:cubicBezTo>
                  <a:cubicBezTo>
                    <a:pt x="83813" y="62005"/>
                    <a:pt x="71751" y="86747"/>
                    <a:pt x="43220" y="86440"/>
                  </a:cubicBezTo>
                  <a:cubicBezTo>
                    <a:pt x="14730" y="86653"/>
                    <a:pt x="-1127" y="67872"/>
                    <a:pt x="0" y="43220"/>
                  </a:cubicBezTo>
                  <a:close/>
                </a:path>
                <a:path w="86440" h="86440" stroke="0" extrusionOk="0">
                  <a:moveTo>
                    <a:pt x="0" y="43220"/>
                  </a:moveTo>
                  <a:cubicBezTo>
                    <a:pt x="1159" y="20565"/>
                    <a:pt x="18848" y="-3244"/>
                    <a:pt x="43220" y="0"/>
                  </a:cubicBezTo>
                  <a:cubicBezTo>
                    <a:pt x="61828" y="1202"/>
                    <a:pt x="85210" y="17550"/>
                    <a:pt x="86440" y="43220"/>
                  </a:cubicBezTo>
                  <a:cubicBezTo>
                    <a:pt x="87360" y="64949"/>
                    <a:pt x="69528" y="81099"/>
                    <a:pt x="43220" y="86440"/>
                  </a:cubicBezTo>
                  <a:cubicBezTo>
                    <a:pt x="25145" y="82690"/>
                    <a:pt x="-1315" y="69748"/>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26097759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6" name="Subtitle 2">
            <a:extLst>
              <a:ext uri="{FF2B5EF4-FFF2-40B4-BE49-F238E27FC236}">
                <a16:creationId xmlns:a16="http://schemas.microsoft.com/office/drawing/2014/main" id="{E4FD99A9-43F4-4BA4-B2FD-DFDC2C45B583}"/>
              </a:ext>
            </a:extLst>
          </p:cNvPr>
          <p:cNvSpPr txBox="1">
            <a:spLocks/>
          </p:cNvSpPr>
          <p:nvPr/>
        </p:nvSpPr>
        <p:spPr>
          <a:xfrm>
            <a:off x="-358156" y="3606554"/>
            <a:ext cx="13235662" cy="162594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100" err="1">
                <a:solidFill>
                  <a:schemeClr val="bg1"/>
                </a:solidFill>
              </a:rPr>
              <a:t>ARCtrl</a:t>
            </a:r>
            <a:br>
              <a:rPr lang="en-US" sz="5100"/>
            </a:br>
            <a:r>
              <a:rPr lang="en-US" sz="2800">
                <a:solidFill>
                  <a:schemeClr val="bg1"/>
                </a:solidFill>
              </a:rPr>
              <a:t>Data model and contract workflow</a:t>
            </a:r>
            <a:endParaRPr lang="en-US" sz="5100">
              <a:solidFill>
                <a:schemeClr val="bg1"/>
              </a:solidFill>
            </a:endParaRPr>
          </a:p>
        </p:txBody>
      </p:sp>
      <p:pic>
        <p:nvPicPr>
          <p:cNvPr id="2" name="Picture 1">
            <a:extLst>
              <a:ext uri="{FF2B5EF4-FFF2-40B4-BE49-F238E27FC236}">
                <a16:creationId xmlns:a16="http://schemas.microsoft.com/office/drawing/2014/main" id="{CB4A9F9C-890F-4EB5-A4F0-C2B156DE9B72}"/>
              </a:ext>
            </a:extLst>
          </p:cNvPr>
          <p:cNvPicPr>
            <a:picLocks noChangeAspect="1"/>
          </p:cNvPicPr>
          <p:nvPr/>
        </p:nvPicPr>
        <p:blipFill>
          <a:blip r:embed="rId2"/>
          <a:stretch>
            <a:fillRect/>
          </a:stretch>
        </p:blipFill>
        <p:spPr>
          <a:xfrm>
            <a:off x="3615772" y="1015973"/>
            <a:ext cx="5424231" cy="2056839"/>
          </a:xfrm>
          <a:prstGeom prst="rect">
            <a:avLst/>
          </a:prstGeom>
        </p:spPr>
      </p:pic>
      <p:sp>
        <p:nvSpPr>
          <p:cNvPr id="5" name="Subtitle 2">
            <a:extLst>
              <a:ext uri="{FF2B5EF4-FFF2-40B4-BE49-F238E27FC236}">
                <a16:creationId xmlns:a16="http://schemas.microsoft.com/office/drawing/2014/main" id="{EA0B53EE-3646-8C76-7445-3F2D7C3E036B}"/>
              </a:ext>
            </a:extLst>
          </p:cNvPr>
          <p:cNvSpPr txBox="1">
            <a:spLocks/>
          </p:cNvSpPr>
          <p:nvPr/>
        </p:nvSpPr>
        <p:spPr>
          <a:xfrm>
            <a:off x="7606514" y="5075197"/>
            <a:ext cx="3236584" cy="100745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chemeClr val="bg1"/>
                </a:solidFill>
              </a:rPr>
              <a:t>Kevin Frey</a:t>
            </a:r>
          </a:p>
        </p:txBody>
      </p:sp>
    </p:spTree>
    <p:extLst>
      <p:ext uri="{BB962C8B-B14F-4D97-AF65-F5344CB8AC3E}">
        <p14:creationId xmlns:p14="http://schemas.microsoft.com/office/powerpoint/2010/main" val="6160289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3F033-1384-97C0-E1E7-6DF34D45A226}"/>
              </a:ext>
            </a:extLst>
          </p:cNvPr>
          <p:cNvSpPr>
            <a:spLocks noGrp="1"/>
          </p:cNvSpPr>
          <p:nvPr>
            <p:ph type="title"/>
          </p:nvPr>
        </p:nvSpPr>
        <p:spPr/>
        <p:txBody>
          <a:bodyPr/>
          <a:lstStyle/>
          <a:p>
            <a:r>
              <a:rPr lang="de-DE" dirty="0" err="1"/>
              <a:t>ARCtrl</a:t>
            </a:r>
            <a:endParaRPr lang="LID4096"/>
          </a:p>
        </p:txBody>
      </p:sp>
      <p:sp>
        <p:nvSpPr>
          <p:cNvPr id="3" name="Content Placeholder 2">
            <a:extLst>
              <a:ext uri="{FF2B5EF4-FFF2-40B4-BE49-F238E27FC236}">
                <a16:creationId xmlns:a16="http://schemas.microsoft.com/office/drawing/2014/main" id="{03614E0C-E419-AE81-238D-56DBFE3F7FB2}"/>
              </a:ext>
            </a:extLst>
          </p:cNvPr>
          <p:cNvSpPr>
            <a:spLocks noGrp="1"/>
          </p:cNvSpPr>
          <p:nvPr>
            <p:ph idx="1"/>
          </p:nvPr>
        </p:nvSpPr>
        <p:spPr/>
        <p:txBody>
          <a:bodyPr vert="horz" lIns="91440" tIns="45720" rIns="91440" bIns="45720" rtlCol="0" anchor="t">
            <a:normAutofit/>
          </a:bodyPr>
          <a:lstStyle/>
          <a:p>
            <a:r>
              <a:rPr lang="en-GB"/>
              <a:t>Motivation</a:t>
            </a:r>
          </a:p>
          <a:p>
            <a:pPr lvl="1"/>
            <a:r>
              <a:rPr lang="en-GB" dirty="0"/>
              <a:t>We are an open-source community. We want to provide low entry barrier options for contribution.</a:t>
            </a:r>
          </a:p>
          <a:p>
            <a:pPr lvl="1"/>
            <a:r>
              <a:rPr lang="en-GB" err="1"/>
              <a:t>ARCtrl</a:t>
            </a:r>
            <a:r>
              <a:rPr lang="en-GB"/>
              <a:t> </a:t>
            </a:r>
            <a:r>
              <a:rPr lang="en-GB" dirty="0"/>
              <a:t>must be the </a:t>
            </a:r>
            <a:r>
              <a:rPr lang="en-GB"/>
              <a:t>unambiguous linker between different representations of the data model</a:t>
            </a:r>
            <a:r>
              <a:rPr lang="en-GB" dirty="0"/>
              <a:t>. (JSON, table, process).</a:t>
            </a:r>
            <a:endParaRPr lang="en-GB"/>
          </a:p>
          <a:p>
            <a:pPr lvl="1"/>
            <a:r>
              <a:rPr lang="en-GB" err="1"/>
              <a:t>ARCtrl</a:t>
            </a:r>
            <a:r>
              <a:rPr lang="en-GB"/>
              <a:t> </a:t>
            </a:r>
            <a:r>
              <a:rPr lang="en-GB" dirty="0"/>
              <a:t>must guarantee correct operations done on the ARC information following specifications</a:t>
            </a:r>
            <a:r>
              <a:rPr lang="en-GB"/>
              <a:t>.</a:t>
            </a:r>
            <a:endParaRPr lang="en-GB" dirty="0"/>
          </a:p>
          <a:p>
            <a:pPr lvl="1"/>
            <a:r>
              <a:rPr lang="en-GB" dirty="0" err="1"/>
              <a:t>ARCtrl</a:t>
            </a:r>
            <a:r>
              <a:rPr lang="en-GB" dirty="0"/>
              <a:t> must offer </a:t>
            </a:r>
            <a:r>
              <a:rPr lang="en-GB"/>
              <a:t>key operations performed on the ARC (e.g. CRUD</a:t>
            </a:r>
            <a:r>
              <a:rPr lang="en-GB" dirty="0"/>
              <a:t>).</a:t>
            </a:r>
            <a:endParaRPr lang="en-GB" dirty="0">
              <a:cs typeface="Calibri"/>
            </a:endParaRPr>
          </a:p>
        </p:txBody>
      </p:sp>
    </p:spTree>
    <p:extLst>
      <p:ext uri="{BB962C8B-B14F-4D97-AF65-F5344CB8AC3E}">
        <p14:creationId xmlns:p14="http://schemas.microsoft.com/office/powerpoint/2010/main" val="31777855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aphic 2">
            <a:extLst>
              <a:ext uri="{FF2B5EF4-FFF2-40B4-BE49-F238E27FC236}">
                <a16:creationId xmlns:a16="http://schemas.microsoft.com/office/drawing/2014/main" id="{C1A06EA8-2BA9-9F62-D852-8F98B3694A53}"/>
              </a:ext>
            </a:extLst>
          </p:cNvPr>
          <p:cNvGrpSpPr/>
          <p:nvPr/>
        </p:nvGrpSpPr>
        <p:grpSpPr>
          <a:xfrm>
            <a:off x="7822066" y="2497244"/>
            <a:ext cx="1622345" cy="1617794"/>
            <a:chOff x="2312642" y="2487229"/>
            <a:chExt cx="1821100" cy="1807550"/>
          </a:xfrm>
        </p:grpSpPr>
        <p:sp>
          <p:nvSpPr>
            <p:cNvPr id="8" name="Free-form: Shape 7">
              <a:extLst>
                <a:ext uri="{FF2B5EF4-FFF2-40B4-BE49-F238E27FC236}">
                  <a16:creationId xmlns:a16="http://schemas.microsoft.com/office/drawing/2014/main" id="{9EB96A80-380D-591F-2E48-32D3FE098390}"/>
                </a:ext>
              </a:extLst>
            </p:cNvPr>
            <p:cNvSpPr/>
            <p:nvPr/>
          </p:nvSpPr>
          <p:spPr>
            <a:xfrm flipV="1">
              <a:off x="2312642" y="2487229"/>
              <a:ext cx="1821100" cy="1807550"/>
            </a:xfrm>
            <a:custGeom>
              <a:avLst/>
              <a:gdLst>
                <a:gd name="connsiteX0" fmla="*/ 847979 w 1821100"/>
                <a:gd name="connsiteY0" fmla="*/ -266 h 1807550"/>
                <a:gd name="connsiteX1" fmla="*/ 255311 w 1821100"/>
                <a:gd name="connsiteY1" fmla="*/ 274496 h 1807550"/>
                <a:gd name="connsiteX2" fmla="*/ 3166 w 1821100"/>
                <a:gd name="connsiteY2" fmla="*/ 801504 h 1807550"/>
                <a:gd name="connsiteX3" fmla="*/ 3269 w 1821100"/>
                <a:gd name="connsiteY3" fmla="*/ 1003699 h 1807550"/>
                <a:gd name="connsiteX4" fmla="*/ 200569 w 1821100"/>
                <a:gd name="connsiteY4" fmla="*/ 1472146 h 1807550"/>
                <a:gd name="connsiteX5" fmla="*/ 336283 w 1821100"/>
                <a:gd name="connsiteY5" fmla="*/ 1607221 h 1807550"/>
                <a:gd name="connsiteX6" fmla="*/ 488860 w 1821100"/>
                <a:gd name="connsiteY6" fmla="*/ 1706787 h 1807550"/>
                <a:gd name="connsiteX7" fmla="*/ 512858 w 1821100"/>
                <a:gd name="connsiteY7" fmla="*/ 1742420 h 1807550"/>
                <a:gd name="connsiteX8" fmla="*/ 557114 w 1821100"/>
                <a:gd name="connsiteY8" fmla="*/ 1790981 h 1807550"/>
                <a:gd name="connsiteX9" fmla="*/ 667956 w 1821100"/>
                <a:gd name="connsiteY9" fmla="*/ 1727356 h 1807550"/>
                <a:gd name="connsiteX10" fmla="*/ 740306 w 1821100"/>
                <a:gd name="connsiteY10" fmla="*/ 1657731 h 1807550"/>
                <a:gd name="connsiteX11" fmla="*/ 740721 w 1821100"/>
                <a:gd name="connsiteY11" fmla="*/ 1612541 h 1807550"/>
                <a:gd name="connsiteX12" fmla="*/ 689947 w 1821100"/>
                <a:gd name="connsiteY12" fmla="*/ 1575795 h 1807550"/>
                <a:gd name="connsiteX13" fmla="*/ 555459 w 1821100"/>
                <a:gd name="connsiteY13" fmla="*/ 1528750 h 1807550"/>
                <a:gd name="connsiteX14" fmla="*/ 485493 w 1821100"/>
                <a:gd name="connsiteY14" fmla="*/ 1570290 h 1807550"/>
                <a:gd name="connsiteX15" fmla="*/ 480319 w 1821100"/>
                <a:gd name="connsiteY15" fmla="*/ 1582229 h 1807550"/>
                <a:gd name="connsiteX16" fmla="*/ 409431 w 1821100"/>
                <a:gd name="connsiteY16" fmla="*/ 1532832 h 1807550"/>
                <a:gd name="connsiteX17" fmla="*/ 284006 w 1821100"/>
                <a:gd name="connsiteY17" fmla="*/ 1410316 h 1807550"/>
                <a:gd name="connsiteX18" fmla="*/ 129054 w 1821100"/>
                <a:gd name="connsiteY18" fmla="*/ 1109297 h 1807550"/>
                <a:gd name="connsiteX19" fmla="*/ 133770 w 1821100"/>
                <a:gd name="connsiteY19" fmla="*/ 680048 h 1807550"/>
                <a:gd name="connsiteX20" fmla="*/ 484034 w 1821100"/>
                <a:gd name="connsiteY20" fmla="*/ 222359 h 1807550"/>
                <a:gd name="connsiteX21" fmla="*/ 611369 w 1821100"/>
                <a:gd name="connsiteY21" fmla="*/ 158552 h 1807550"/>
                <a:gd name="connsiteX22" fmla="*/ 904553 w 1821100"/>
                <a:gd name="connsiteY22" fmla="*/ 101716 h 1807550"/>
                <a:gd name="connsiteX23" fmla="*/ 1261114 w 1821100"/>
                <a:gd name="connsiteY23" fmla="*/ 181765 h 1807550"/>
                <a:gd name="connsiteX24" fmla="*/ 1693606 w 1821100"/>
                <a:gd name="connsiteY24" fmla="*/ 707147 h 1807550"/>
                <a:gd name="connsiteX25" fmla="*/ 1717794 w 1821100"/>
                <a:gd name="connsiteY25" fmla="*/ 880130 h 1807550"/>
                <a:gd name="connsiteX26" fmla="*/ 1614464 w 1821100"/>
                <a:gd name="connsiteY26" fmla="*/ 1291294 h 1807550"/>
                <a:gd name="connsiteX27" fmla="*/ 1209589 w 1821100"/>
                <a:gd name="connsiteY27" fmla="*/ 1655195 h 1807550"/>
                <a:gd name="connsiteX28" fmla="*/ 1111620 w 1821100"/>
                <a:gd name="connsiteY28" fmla="*/ 1688507 h 1807550"/>
                <a:gd name="connsiteX29" fmla="*/ 1102175 w 1821100"/>
                <a:gd name="connsiteY29" fmla="*/ 1558629 h 1807550"/>
                <a:gd name="connsiteX30" fmla="*/ 1102393 w 1821100"/>
                <a:gd name="connsiteY30" fmla="*/ 1266580 h 1807550"/>
                <a:gd name="connsiteX31" fmla="*/ 1255472 w 1821100"/>
                <a:gd name="connsiteY31" fmla="*/ 993585 h 1807550"/>
                <a:gd name="connsiteX32" fmla="*/ 1373671 w 1821100"/>
                <a:gd name="connsiteY32" fmla="*/ 824733 h 1807550"/>
                <a:gd name="connsiteX33" fmla="*/ 1443337 w 1821100"/>
                <a:gd name="connsiteY33" fmla="*/ 665935 h 1807550"/>
                <a:gd name="connsiteX34" fmla="*/ 1443150 w 1821100"/>
                <a:gd name="connsiteY34" fmla="*/ 571073 h 1807550"/>
                <a:gd name="connsiteX35" fmla="*/ 1097001 w 1821100"/>
                <a:gd name="connsiteY35" fmla="*/ 382543 h 1807550"/>
                <a:gd name="connsiteX36" fmla="*/ 900034 w 1821100"/>
                <a:gd name="connsiteY36" fmla="*/ 370224 h 1807550"/>
                <a:gd name="connsiteX37" fmla="*/ 639669 w 1821100"/>
                <a:gd name="connsiteY37" fmla="*/ 392568 h 1807550"/>
                <a:gd name="connsiteX38" fmla="*/ 348607 w 1821100"/>
                <a:gd name="connsiteY38" fmla="*/ 589010 h 1807550"/>
                <a:gd name="connsiteX39" fmla="*/ 469160 w 1821100"/>
                <a:gd name="connsiteY39" fmla="*/ 897359 h 1807550"/>
                <a:gd name="connsiteX40" fmla="*/ 542504 w 1821100"/>
                <a:gd name="connsiteY40" fmla="*/ 998224 h 1807550"/>
                <a:gd name="connsiteX41" fmla="*/ 698712 w 1821100"/>
                <a:gd name="connsiteY41" fmla="*/ 1296892 h 1807550"/>
                <a:gd name="connsiteX42" fmla="*/ 698217 w 1821100"/>
                <a:gd name="connsiteY42" fmla="*/ 1438679 h 1807550"/>
                <a:gd name="connsiteX43" fmla="*/ 698267 w 1821100"/>
                <a:gd name="connsiteY43" fmla="*/ 1481982 h 1807550"/>
                <a:gd name="connsiteX44" fmla="*/ 725550 w 1821100"/>
                <a:gd name="connsiteY44" fmla="*/ 1510934 h 1807550"/>
                <a:gd name="connsiteX45" fmla="*/ 796775 w 1821100"/>
                <a:gd name="connsiteY45" fmla="*/ 1476291 h 1807550"/>
                <a:gd name="connsiteX46" fmla="*/ 804512 w 1821100"/>
                <a:gd name="connsiteY46" fmla="*/ 1348578 h 1807550"/>
                <a:gd name="connsiteX47" fmla="*/ 798605 w 1821100"/>
                <a:gd name="connsiteY47" fmla="*/ 1260951 h 1807550"/>
                <a:gd name="connsiteX48" fmla="*/ 624667 w 1821100"/>
                <a:gd name="connsiteY48" fmla="*/ 934074 h 1807550"/>
                <a:gd name="connsiteX49" fmla="*/ 453908 w 1821100"/>
                <a:gd name="connsiteY49" fmla="*/ 646900 h 1807550"/>
                <a:gd name="connsiteX50" fmla="*/ 517979 w 1821100"/>
                <a:gd name="connsiteY50" fmla="*/ 538685 h 1807550"/>
                <a:gd name="connsiteX51" fmla="*/ 873040 w 1821100"/>
                <a:gd name="connsiteY51" fmla="*/ 473038 h 1807550"/>
                <a:gd name="connsiteX52" fmla="*/ 1113958 w 1821100"/>
                <a:gd name="connsiteY52" fmla="*/ 489481 h 1807550"/>
                <a:gd name="connsiteX53" fmla="*/ 1327788 w 1821100"/>
                <a:gd name="connsiteY53" fmla="*/ 573696 h 1807550"/>
                <a:gd name="connsiteX54" fmla="*/ 1342095 w 1821100"/>
                <a:gd name="connsiteY54" fmla="*/ 625004 h 1807550"/>
                <a:gd name="connsiteX55" fmla="*/ 1313574 w 1821100"/>
                <a:gd name="connsiteY55" fmla="*/ 719129 h 1807550"/>
                <a:gd name="connsiteX56" fmla="*/ 1181660 w 1821100"/>
                <a:gd name="connsiteY56" fmla="*/ 918330 h 1807550"/>
                <a:gd name="connsiteX57" fmla="*/ 996413 w 1821100"/>
                <a:gd name="connsiteY57" fmla="*/ 1297696 h 1807550"/>
                <a:gd name="connsiteX58" fmla="*/ 1001899 w 1821100"/>
                <a:gd name="connsiteY58" fmla="*/ 1629398 h 1807550"/>
                <a:gd name="connsiteX59" fmla="*/ 1012341 w 1821100"/>
                <a:gd name="connsiteY59" fmla="*/ 1769051 h 1807550"/>
                <a:gd name="connsiteX60" fmla="*/ 1040270 w 1821100"/>
                <a:gd name="connsiteY60" fmla="*/ 1802642 h 1807550"/>
                <a:gd name="connsiteX61" fmla="*/ 1108721 w 1821100"/>
                <a:gd name="connsiteY61" fmla="*/ 1797878 h 1807550"/>
                <a:gd name="connsiteX62" fmla="*/ 1625030 w 1821100"/>
                <a:gd name="connsiteY62" fmla="*/ 1461444 h 1807550"/>
                <a:gd name="connsiteX63" fmla="*/ 1810090 w 1821100"/>
                <a:gd name="connsiteY63" fmla="*/ 1049941 h 1807550"/>
                <a:gd name="connsiteX64" fmla="*/ 1819753 w 1821100"/>
                <a:gd name="connsiteY64" fmla="*/ 882914 h 1807550"/>
                <a:gd name="connsiteX65" fmla="*/ 1804324 w 1821100"/>
                <a:gd name="connsiteY65" fmla="*/ 724617 h 1807550"/>
                <a:gd name="connsiteX66" fmla="*/ 1613404 w 1821100"/>
                <a:gd name="connsiteY66" fmla="*/ 327063 h 1807550"/>
                <a:gd name="connsiteX67" fmla="*/ 1484170 w 1821100"/>
                <a:gd name="connsiteY67" fmla="*/ 200138 h 1807550"/>
                <a:gd name="connsiteX68" fmla="*/ 1014367 w 1821100"/>
                <a:gd name="connsiteY68" fmla="*/ 3876 h 1807550"/>
                <a:gd name="connsiteX69" fmla="*/ 847979 w 1821100"/>
                <a:gd name="connsiteY69" fmla="*/ -266 h 180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821100" h="1807550">
                  <a:moveTo>
                    <a:pt x="847979" y="-266"/>
                  </a:moveTo>
                  <a:cubicBezTo>
                    <a:pt x="618018" y="17653"/>
                    <a:pt x="412108" y="113114"/>
                    <a:pt x="255311" y="274496"/>
                  </a:cubicBezTo>
                  <a:cubicBezTo>
                    <a:pt x="113310" y="420650"/>
                    <a:pt x="29502" y="595814"/>
                    <a:pt x="3166" y="801504"/>
                  </a:cubicBezTo>
                  <a:cubicBezTo>
                    <a:pt x="-2429" y="845209"/>
                    <a:pt x="-2370" y="958478"/>
                    <a:pt x="3269" y="1003699"/>
                  </a:cubicBezTo>
                  <a:cubicBezTo>
                    <a:pt x="25375" y="1180933"/>
                    <a:pt x="90278" y="1335030"/>
                    <a:pt x="200569" y="1472146"/>
                  </a:cubicBezTo>
                  <a:cubicBezTo>
                    <a:pt x="230826" y="1509758"/>
                    <a:pt x="300103" y="1578703"/>
                    <a:pt x="336283" y="1607221"/>
                  </a:cubicBezTo>
                  <a:cubicBezTo>
                    <a:pt x="386773" y="1647029"/>
                    <a:pt x="444061" y="1684393"/>
                    <a:pt x="488860" y="1706787"/>
                  </a:cubicBezTo>
                  <a:cubicBezTo>
                    <a:pt x="506779" y="1715726"/>
                    <a:pt x="507088" y="1716190"/>
                    <a:pt x="512858" y="1742420"/>
                  </a:cubicBezTo>
                  <a:cubicBezTo>
                    <a:pt x="518864" y="1769700"/>
                    <a:pt x="533723" y="1786001"/>
                    <a:pt x="557114" y="1790981"/>
                  </a:cubicBezTo>
                  <a:cubicBezTo>
                    <a:pt x="582190" y="1796301"/>
                    <a:pt x="593434" y="1789867"/>
                    <a:pt x="667956" y="1727356"/>
                  </a:cubicBezTo>
                  <a:cubicBezTo>
                    <a:pt x="716056" y="1686991"/>
                    <a:pt x="734842" y="1668928"/>
                    <a:pt x="740306" y="1657731"/>
                  </a:cubicBezTo>
                  <a:cubicBezTo>
                    <a:pt x="746257" y="1645514"/>
                    <a:pt x="746444" y="1625006"/>
                    <a:pt x="740721" y="1612541"/>
                  </a:cubicBezTo>
                  <a:cubicBezTo>
                    <a:pt x="732236" y="1594076"/>
                    <a:pt x="726797" y="1590147"/>
                    <a:pt x="689947" y="1575795"/>
                  </a:cubicBezTo>
                  <a:cubicBezTo>
                    <a:pt x="647265" y="1559216"/>
                    <a:pt x="574208" y="1533637"/>
                    <a:pt x="555459" y="1528750"/>
                  </a:cubicBezTo>
                  <a:cubicBezTo>
                    <a:pt x="523103" y="1520274"/>
                    <a:pt x="495302" y="1536792"/>
                    <a:pt x="485493" y="1570290"/>
                  </a:cubicBezTo>
                  <a:cubicBezTo>
                    <a:pt x="483570" y="1576847"/>
                    <a:pt x="481241" y="1582229"/>
                    <a:pt x="480319" y="1582229"/>
                  </a:cubicBezTo>
                  <a:cubicBezTo>
                    <a:pt x="477473" y="1582229"/>
                    <a:pt x="438706" y="1555226"/>
                    <a:pt x="409431" y="1532832"/>
                  </a:cubicBezTo>
                  <a:cubicBezTo>
                    <a:pt x="376652" y="1507779"/>
                    <a:pt x="309875" y="1442546"/>
                    <a:pt x="284006" y="1410316"/>
                  </a:cubicBezTo>
                  <a:cubicBezTo>
                    <a:pt x="209905" y="1318018"/>
                    <a:pt x="158056" y="1217276"/>
                    <a:pt x="129054" y="1109297"/>
                  </a:cubicBezTo>
                  <a:cubicBezTo>
                    <a:pt x="91643" y="969985"/>
                    <a:pt x="93320" y="817310"/>
                    <a:pt x="133770" y="680048"/>
                  </a:cubicBezTo>
                  <a:cubicBezTo>
                    <a:pt x="189510" y="490900"/>
                    <a:pt x="313064" y="329451"/>
                    <a:pt x="484034" y="222359"/>
                  </a:cubicBezTo>
                  <a:cubicBezTo>
                    <a:pt x="513547" y="203872"/>
                    <a:pt x="578908" y="171119"/>
                    <a:pt x="611369" y="158552"/>
                  </a:cubicBezTo>
                  <a:cubicBezTo>
                    <a:pt x="708712" y="120859"/>
                    <a:pt x="807080" y="101791"/>
                    <a:pt x="904553" y="101716"/>
                  </a:cubicBezTo>
                  <a:cubicBezTo>
                    <a:pt x="1033163" y="101614"/>
                    <a:pt x="1146531" y="127064"/>
                    <a:pt x="1261114" y="181765"/>
                  </a:cubicBezTo>
                  <a:cubicBezTo>
                    <a:pt x="1476347" y="284502"/>
                    <a:pt x="1634164" y="476205"/>
                    <a:pt x="1693606" y="707147"/>
                  </a:cubicBezTo>
                  <a:cubicBezTo>
                    <a:pt x="1708848" y="766460"/>
                    <a:pt x="1715706" y="815454"/>
                    <a:pt x="1717794" y="880130"/>
                  </a:cubicBezTo>
                  <a:cubicBezTo>
                    <a:pt x="1722282" y="1021206"/>
                    <a:pt x="1686436" y="1163859"/>
                    <a:pt x="1614464" y="1291294"/>
                  </a:cubicBezTo>
                  <a:cubicBezTo>
                    <a:pt x="1522853" y="1453464"/>
                    <a:pt x="1378097" y="1583590"/>
                    <a:pt x="1209589" y="1655195"/>
                  </a:cubicBezTo>
                  <a:cubicBezTo>
                    <a:pt x="1168973" y="1672454"/>
                    <a:pt x="1114113" y="1691106"/>
                    <a:pt x="1111620" y="1688507"/>
                  </a:cubicBezTo>
                  <a:cubicBezTo>
                    <a:pt x="1109874" y="1686651"/>
                    <a:pt x="1107318" y="1651761"/>
                    <a:pt x="1102175" y="1558629"/>
                  </a:cubicBezTo>
                  <a:cubicBezTo>
                    <a:pt x="1098154" y="1486250"/>
                    <a:pt x="1098310" y="1293119"/>
                    <a:pt x="1102393" y="1266580"/>
                  </a:cubicBezTo>
                  <a:cubicBezTo>
                    <a:pt x="1113085" y="1196862"/>
                    <a:pt x="1137896" y="1152631"/>
                    <a:pt x="1255472" y="993585"/>
                  </a:cubicBezTo>
                  <a:cubicBezTo>
                    <a:pt x="1319122" y="907504"/>
                    <a:pt x="1350885" y="862129"/>
                    <a:pt x="1373671" y="824733"/>
                  </a:cubicBezTo>
                  <a:cubicBezTo>
                    <a:pt x="1408738" y="767264"/>
                    <a:pt x="1434142" y="709315"/>
                    <a:pt x="1443337" y="665935"/>
                  </a:cubicBezTo>
                  <a:cubicBezTo>
                    <a:pt x="1448169" y="643114"/>
                    <a:pt x="1448075" y="587488"/>
                    <a:pt x="1443150" y="571073"/>
                  </a:cubicBezTo>
                  <a:cubicBezTo>
                    <a:pt x="1414972" y="476858"/>
                    <a:pt x="1294778" y="411393"/>
                    <a:pt x="1097001" y="382543"/>
                  </a:cubicBezTo>
                  <a:cubicBezTo>
                    <a:pt x="1029111" y="372639"/>
                    <a:pt x="991769" y="370304"/>
                    <a:pt x="900034" y="370224"/>
                  </a:cubicBezTo>
                  <a:cubicBezTo>
                    <a:pt x="787034" y="370125"/>
                    <a:pt x="726130" y="375352"/>
                    <a:pt x="639669" y="392568"/>
                  </a:cubicBezTo>
                  <a:cubicBezTo>
                    <a:pt x="462954" y="427755"/>
                    <a:pt x="362273" y="495704"/>
                    <a:pt x="348607" y="589010"/>
                  </a:cubicBezTo>
                  <a:cubicBezTo>
                    <a:pt x="337028" y="668084"/>
                    <a:pt x="374074" y="762841"/>
                    <a:pt x="469160" y="897359"/>
                  </a:cubicBezTo>
                  <a:cubicBezTo>
                    <a:pt x="483536" y="917680"/>
                    <a:pt x="516539" y="963087"/>
                    <a:pt x="542504" y="998224"/>
                  </a:cubicBezTo>
                  <a:cubicBezTo>
                    <a:pt x="663262" y="1161663"/>
                    <a:pt x="684898" y="1203017"/>
                    <a:pt x="698712" y="1296892"/>
                  </a:cubicBezTo>
                  <a:cubicBezTo>
                    <a:pt x="702618" y="1323431"/>
                    <a:pt x="702606" y="1326926"/>
                    <a:pt x="698217" y="1438679"/>
                  </a:cubicBezTo>
                  <a:cubicBezTo>
                    <a:pt x="697413" y="1459217"/>
                    <a:pt x="697434" y="1478704"/>
                    <a:pt x="698267" y="1481982"/>
                  </a:cubicBezTo>
                  <a:cubicBezTo>
                    <a:pt x="700352" y="1490241"/>
                    <a:pt x="714444" y="1505180"/>
                    <a:pt x="725550" y="1510934"/>
                  </a:cubicBezTo>
                  <a:cubicBezTo>
                    <a:pt x="753080" y="1525193"/>
                    <a:pt x="790575" y="1506943"/>
                    <a:pt x="796775" y="1476291"/>
                  </a:cubicBezTo>
                  <a:cubicBezTo>
                    <a:pt x="801522" y="1452814"/>
                    <a:pt x="804549" y="1402861"/>
                    <a:pt x="804512" y="1348578"/>
                  </a:cubicBezTo>
                  <a:cubicBezTo>
                    <a:pt x="804477" y="1299305"/>
                    <a:pt x="803857" y="1290087"/>
                    <a:pt x="798605" y="1260951"/>
                  </a:cubicBezTo>
                  <a:cubicBezTo>
                    <a:pt x="780308" y="1159343"/>
                    <a:pt x="753021" y="1108060"/>
                    <a:pt x="624667" y="934074"/>
                  </a:cubicBezTo>
                  <a:cubicBezTo>
                    <a:pt x="500695" y="765996"/>
                    <a:pt x="467511" y="710193"/>
                    <a:pt x="453908" y="646900"/>
                  </a:cubicBezTo>
                  <a:cubicBezTo>
                    <a:pt x="442574" y="594160"/>
                    <a:pt x="457499" y="568954"/>
                    <a:pt x="517979" y="538685"/>
                  </a:cubicBezTo>
                  <a:cubicBezTo>
                    <a:pt x="601460" y="496907"/>
                    <a:pt x="716539" y="475633"/>
                    <a:pt x="873040" y="473038"/>
                  </a:cubicBezTo>
                  <a:cubicBezTo>
                    <a:pt x="971165" y="471411"/>
                    <a:pt x="1034441" y="475729"/>
                    <a:pt x="1113958" y="489481"/>
                  </a:cubicBezTo>
                  <a:cubicBezTo>
                    <a:pt x="1213516" y="506700"/>
                    <a:pt x="1299797" y="540680"/>
                    <a:pt x="1327788" y="573696"/>
                  </a:cubicBezTo>
                  <a:cubicBezTo>
                    <a:pt x="1341347" y="589693"/>
                    <a:pt x="1343279" y="596640"/>
                    <a:pt x="1342095" y="625004"/>
                  </a:cubicBezTo>
                  <a:cubicBezTo>
                    <a:pt x="1340786" y="656318"/>
                    <a:pt x="1333959" y="678833"/>
                    <a:pt x="1313574" y="719129"/>
                  </a:cubicBezTo>
                  <a:cubicBezTo>
                    <a:pt x="1288513" y="768656"/>
                    <a:pt x="1255877" y="817960"/>
                    <a:pt x="1181660" y="918330"/>
                  </a:cubicBezTo>
                  <a:cubicBezTo>
                    <a:pt x="1024560" y="1130825"/>
                    <a:pt x="1003863" y="1173169"/>
                    <a:pt x="996413" y="1297696"/>
                  </a:cubicBezTo>
                  <a:cubicBezTo>
                    <a:pt x="992018" y="1370910"/>
                    <a:pt x="993857" y="1482694"/>
                    <a:pt x="1001899" y="1629398"/>
                  </a:cubicBezTo>
                  <a:cubicBezTo>
                    <a:pt x="1006793" y="1718943"/>
                    <a:pt x="1009661" y="1757205"/>
                    <a:pt x="1012341" y="1769051"/>
                  </a:cubicBezTo>
                  <a:cubicBezTo>
                    <a:pt x="1015303" y="1782011"/>
                    <a:pt x="1027740" y="1797013"/>
                    <a:pt x="1040270" y="1802642"/>
                  </a:cubicBezTo>
                  <a:cubicBezTo>
                    <a:pt x="1054110" y="1808890"/>
                    <a:pt x="1069446" y="1807807"/>
                    <a:pt x="1108721" y="1797878"/>
                  </a:cubicBezTo>
                  <a:cubicBezTo>
                    <a:pt x="1314135" y="1745853"/>
                    <a:pt x="1493147" y="1629244"/>
                    <a:pt x="1625030" y="1461444"/>
                  </a:cubicBezTo>
                  <a:cubicBezTo>
                    <a:pt x="1719041" y="1341866"/>
                    <a:pt x="1784032" y="1197326"/>
                    <a:pt x="1810090" y="1049941"/>
                  </a:cubicBezTo>
                  <a:cubicBezTo>
                    <a:pt x="1819192" y="998379"/>
                    <a:pt x="1821000" y="967139"/>
                    <a:pt x="1819753" y="882914"/>
                  </a:cubicBezTo>
                  <a:cubicBezTo>
                    <a:pt x="1818568" y="801412"/>
                    <a:pt x="1817727" y="792720"/>
                    <a:pt x="1804324" y="724617"/>
                  </a:cubicBezTo>
                  <a:cubicBezTo>
                    <a:pt x="1776239" y="581713"/>
                    <a:pt x="1709565" y="442880"/>
                    <a:pt x="1613404" y="327063"/>
                  </a:cubicBezTo>
                  <a:cubicBezTo>
                    <a:pt x="1585880" y="293914"/>
                    <a:pt x="1517243" y="226491"/>
                    <a:pt x="1484170" y="200138"/>
                  </a:cubicBezTo>
                  <a:cubicBezTo>
                    <a:pt x="1347051" y="90869"/>
                    <a:pt x="1190138" y="25314"/>
                    <a:pt x="1014367" y="3876"/>
                  </a:cubicBezTo>
                  <a:cubicBezTo>
                    <a:pt x="985192" y="316"/>
                    <a:pt x="875502" y="-2412"/>
                    <a:pt x="847979" y="-266"/>
                  </a:cubicBezTo>
                  <a:close/>
                </a:path>
              </a:pathLst>
            </a:custGeom>
            <a:solidFill>
              <a:srgbClr val="4D4E4C"/>
            </a:solidFill>
            <a:ln w="2263" cap="flat">
              <a:noFill/>
              <a:prstDash val="solid"/>
              <a:miter/>
            </a:ln>
          </p:spPr>
          <p:txBody>
            <a:bodyPr rtlCol="0" anchor="ctr"/>
            <a:lstStyle/>
            <a:p>
              <a:endParaRPr lang="LID4096"/>
            </a:p>
          </p:txBody>
        </p:sp>
        <p:sp>
          <p:nvSpPr>
            <p:cNvPr id="9" name="Free-form: Shape 8">
              <a:extLst>
                <a:ext uri="{FF2B5EF4-FFF2-40B4-BE49-F238E27FC236}">
                  <a16:creationId xmlns:a16="http://schemas.microsoft.com/office/drawing/2014/main" id="{C41E2FC9-0EA1-B6AD-C623-756BF868F540}"/>
                </a:ext>
              </a:extLst>
            </p:cNvPr>
            <p:cNvSpPr/>
            <p:nvPr/>
          </p:nvSpPr>
          <p:spPr>
            <a:xfrm>
              <a:off x="2905526" y="3425390"/>
              <a:ext cx="598543" cy="282885"/>
            </a:xfrm>
            <a:custGeom>
              <a:avLst/>
              <a:gdLst>
                <a:gd name="connsiteX0" fmla="*/ 265787 w 598543"/>
                <a:gd name="connsiteY0" fmla="*/ 1166 h 282885"/>
                <a:gd name="connsiteX1" fmla="*/ 142328 w 598543"/>
                <a:gd name="connsiteY1" fmla="*/ 16547 h 282885"/>
                <a:gd name="connsiteX2" fmla="*/ -792 w 598543"/>
                <a:gd name="connsiteY2" fmla="*/ 163971 h 282885"/>
                <a:gd name="connsiteX3" fmla="*/ 4071 w 598543"/>
                <a:gd name="connsiteY3" fmla="*/ 198211 h 282885"/>
                <a:gd name="connsiteX4" fmla="*/ 195606 w 598543"/>
                <a:gd name="connsiteY4" fmla="*/ 280286 h 282885"/>
                <a:gd name="connsiteX5" fmla="*/ 225039 w 598543"/>
                <a:gd name="connsiteY5" fmla="*/ 283627 h 282885"/>
                <a:gd name="connsiteX6" fmla="*/ 307680 w 598543"/>
                <a:gd name="connsiteY6" fmla="*/ 283789 h 282885"/>
                <a:gd name="connsiteX7" fmla="*/ 464429 w 598543"/>
                <a:gd name="connsiteY7" fmla="*/ 269360 h 282885"/>
                <a:gd name="connsiteX8" fmla="*/ 593312 w 598543"/>
                <a:gd name="connsiteY8" fmla="*/ 203686 h 282885"/>
                <a:gd name="connsiteX9" fmla="*/ 592236 w 598543"/>
                <a:gd name="connsiteY9" fmla="*/ 148776 h 282885"/>
                <a:gd name="connsiteX10" fmla="*/ 338235 w 598543"/>
                <a:gd name="connsiteY10" fmla="*/ 4043 h 282885"/>
                <a:gd name="connsiteX11" fmla="*/ 265787 w 598543"/>
                <a:gd name="connsiteY11" fmla="*/ 1166 h 28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8543" h="282885">
                  <a:moveTo>
                    <a:pt x="265787" y="1166"/>
                  </a:moveTo>
                  <a:cubicBezTo>
                    <a:pt x="210475" y="981"/>
                    <a:pt x="185811" y="4066"/>
                    <a:pt x="142328" y="16547"/>
                  </a:cubicBezTo>
                  <a:cubicBezTo>
                    <a:pt x="53328" y="42134"/>
                    <a:pt x="3089" y="93889"/>
                    <a:pt x="-792" y="163971"/>
                  </a:cubicBezTo>
                  <a:cubicBezTo>
                    <a:pt x="-1937" y="184455"/>
                    <a:pt x="-1610" y="186659"/>
                    <a:pt x="4071" y="198211"/>
                  </a:cubicBezTo>
                  <a:cubicBezTo>
                    <a:pt x="23451" y="237532"/>
                    <a:pt x="97092" y="269081"/>
                    <a:pt x="195606" y="280286"/>
                  </a:cubicBezTo>
                  <a:cubicBezTo>
                    <a:pt x="207435" y="281632"/>
                    <a:pt x="220691" y="283116"/>
                    <a:pt x="225039" y="283627"/>
                  </a:cubicBezTo>
                  <a:cubicBezTo>
                    <a:pt x="229387" y="284114"/>
                    <a:pt x="266582" y="284183"/>
                    <a:pt x="307680" y="283789"/>
                  </a:cubicBezTo>
                  <a:cubicBezTo>
                    <a:pt x="386137" y="283023"/>
                    <a:pt x="414564" y="280402"/>
                    <a:pt x="464429" y="269360"/>
                  </a:cubicBezTo>
                  <a:cubicBezTo>
                    <a:pt x="531033" y="254606"/>
                    <a:pt x="578888" y="230225"/>
                    <a:pt x="593312" y="203686"/>
                  </a:cubicBezTo>
                  <a:cubicBezTo>
                    <a:pt x="598922" y="193409"/>
                    <a:pt x="598431" y="169005"/>
                    <a:pt x="592236" y="148776"/>
                  </a:cubicBezTo>
                  <a:cubicBezTo>
                    <a:pt x="570588" y="78068"/>
                    <a:pt x="469736" y="20583"/>
                    <a:pt x="338235" y="4043"/>
                  </a:cubicBezTo>
                  <a:cubicBezTo>
                    <a:pt x="326406" y="2558"/>
                    <a:pt x="293817" y="1259"/>
                    <a:pt x="265787" y="1166"/>
                  </a:cubicBezTo>
                  <a:close/>
                </a:path>
              </a:pathLst>
            </a:custGeom>
            <a:solidFill>
              <a:srgbClr val="39989F"/>
            </a:solidFill>
            <a:ln w="2263" cap="flat">
              <a:noFill/>
              <a:prstDash val="solid"/>
              <a:miter/>
            </a:ln>
          </p:spPr>
          <p:txBody>
            <a:bodyPr rtlCol="0" anchor="ctr"/>
            <a:lstStyle/>
            <a:p>
              <a:endParaRPr lang="LID4096"/>
            </a:p>
          </p:txBody>
        </p:sp>
      </p:grpSp>
      <p:pic>
        <p:nvPicPr>
          <p:cNvPr id="4" name="Picture 3">
            <a:extLst>
              <a:ext uri="{FF2B5EF4-FFF2-40B4-BE49-F238E27FC236}">
                <a16:creationId xmlns:a16="http://schemas.microsoft.com/office/drawing/2014/main" id="{BD00C49A-BD68-FD79-6FAF-C0622C12B06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779311" y="2141521"/>
            <a:ext cx="2584928" cy="2670279"/>
          </a:xfrm>
          <a:prstGeom prst="rect">
            <a:avLst/>
          </a:prstGeom>
        </p:spPr>
      </p:pic>
      <p:grpSp>
        <p:nvGrpSpPr>
          <p:cNvPr id="248" name="Group 247">
            <a:extLst>
              <a:ext uri="{FF2B5EF4-FFF2-40B4-BE49-F238E27FC236}">
                <a16:creationId xmlns:a16="http://schemas.microsoft.com/office/drawing/2014/main" id="{974FC7EB-214E-3238-8D3B-F97C8B3FCDAB}"/>
              </a:ext>
            </a:extLst>
          </p:cNvPr>
          <p:cNvGrpSpPr/>
          <p:nvPr/>
        </p:nvGrpSpPr>
        <p:grpSpPr>
          <a:xfrm>
            <a:off x="1811670" y="3039315"/>
            <a:ext cx="1160023" cy="916851"/>
            <a:chOff x="2990957" y="1293165"/>
            <a:chExt cx="5637477" cy="3826002"/>
          </a:xfrm>
        </p:grpSpPr>
        <p:sp>
          <p:nvSpPr>
            <p:cNvPr id="250" name="Rechteck 44">
              <a:extLst>
                <a:ext uri="{FF2B5EF4-FFF2-40B4-BE49-F238E27FC236}">
                  <a16:creationId xmlns:a16="http://schemas.microsoft.com/office/drawing/2014/main" id="{EB6337D5-2086-509C-5927-E416F1559769}"/>
                </a:ext>
              </a:extLst>
            </p:cNvPr>
            <p:cNvSpPr/>
            <p:nvPr/>
          </p:nvSpPr>
          <p:spPr>
            <a:xfrm>
              <a:off x="2990957" y="1293165"/>
              <a:ext cx="5637477" cy="3823433"/>
            </a:xfrm>
            <a:prstGeom prst="rect">
              <a:avLst/>
            </a:prstGeom>
            <a:solidFill>
              <a:schemeClr val="accent2">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1" name="Rechteck 45">
              <a:extLst>
                <a:ext uri="{FF2B5EF4-FFF2-40B4-BE49-F238E27FC236}">
                  <a16:creationId xmlns:a16="http://schemas.microsoft.com/office/drawing/2014/main" id="{C86EDF23-DF92-62C0-89D9-87E160F80239}"/>
                </a:ext>
              </a:extLst>
            </p:cNvPr>
            <p:cNvSpPr/>
            <p:nvPr/>
          </p:nvSpPr>
          <p:spPr>
            <a:xfrm>
              <a:off x="2990957" y="4690096"/>
              <a:ext cx="867120" cy="429071"/>
            </a:xfrm>
            <a:prstGeom prst="rect">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t>A</a:t>
              </a:r>
              <a:endParaRPr lang="en-US" sz="1050"/>
            </a:p>
          </p:txBody>
        </p:sp>
        <p:sp>
          <p:nvSpPr>
            <p:cNvPr id="252" name="Rechteck 47">
              <a:extLst>
                <a:ext uri="{FF2B5EF4-FFF2-40B4-BE49-F238E27FC236}">
                  <a16:creationId xmlns:a16="http://schemas.microsoft.com/office/drawing/2014/main" id="{ACEAC3A5-B5EC-96EF-6F1D-6CC4F69C4A0E}"/>
                </a:ext>
              </a:extLst>
            </p:cNvPr>
            <p:cNvSpPr/>
            <p:nvPr/>
          </p:nvSpPr>
          <p:spPr>
            <a:xfrm>
              <a:off x="3858077"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B</a:t>
              </a:r>
              <a:endParaRPr lang="en-US" sz="1050">
                <a:solidFill>
                  <a:schemeClr val="accent2">
                    <a:lumMod val="50000"/>
                  </a:schemeClr>
                </a:solidFill>
              </a:endParaRPr>
            </a:p>
          </p:txBody>
        </p:sp>
        <p:sp>
          <p:nvSpPr>
            <p:cNvPr id="253" name="Rechteck 51">
              <a:extLst>
                <a:ext uri="{FF2B5EF4-FFF2-40B4-BE49-F238E27FC236}">
                  <a16:creationId xmlns:a16="http://schemas.microsoft.com/office/drawing/2014/main" id="{FB8867D7-3101-25D1-CD40-56F65A4C3E5E}"/>
                </a:ext>
              </a:extLst>
            </p:cNvPr>
            <p:cNvSpPr/>
            <p:nvPr/>
          </p:nvSpPr>
          <p:spPr>
            <a:xfrm>
              <a:off x="4725198"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C</a:t>
              </a:r>
              <a:endParaRPr lang="en-US" sz="1050">
                <a:solidFill>
                  <a:schemeClr val="accent2">
                    <a:lumMod val="50000"/>
                  </a:schemeClr>
                </a:solidFill>
              </a:endParaRPr>
            </a:p>
          </p:txBody>
        </p:sp>
        <p:sp>
          <p:nvSpPr>
            <p:cNvPr id="254" name="Rechteck: abgerundete Ecken 85">
              <a:extLst>
                <a:ext uri="{FF2B5EF4-FFF2-40B4-BE49-F238E27FC236}">
                  <a16:creationId xmlns:a16="http://schemas.microsoft.com/office/drawing/2014/main" id="{896F7F44-39EB-580A-E658-1C2B95D7550A}"/>
                </a:ext>
              </a:extLst>
            </p:cNvPr>
            <p:cNvSpPr/>
            <p:nvPr/>
          </p:nvSpPr>
          <p:spPr>
            <a:xfrm>
              <a:off x="3210675" y="1565985"/>
              <a:ext cx="1061048" cy="327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5" name="Rechteck: abgerundete Ecken 88">
              <a:extLst>
                <a:ext uri="{FF2B5EF4-FFF2-40B4-BE49-F238E27FC236}">
                  <a16:creationId xmlns:a16="http://schemas.microsoft.com/office/drawing/2014/main" id="{F3476202-714C-8D82-6E48-678BA03E82E7}"/>
                </a:ext>
              </a:extLst>
            </p:cNvPr>
            <p:cNvSpPr/>
            <p:nvPr/>
          </p:nvSpPr>
          <p:spPr>
            <a:xfrm>
              <a:off x="7376867" y="1565985"/>
              <a:ext cx="1061048" cy="327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6" name="Rechteck: abgerundete Ecken 81">
              <a:extLst>
                <a:ext uri="{FF2B5EF4-FFF2-40B4-BE49-F238E27FC236}">
                  <a16:creationId xmlns:a16="http://schemas.microsoft.com/office/drawing/2014/main" id="{28595174-6A51-FAB4-1612-7F5C64310087}"/>
                </a:ext>
              </a:extLst>
            </p:cNvPr>
            <p:cNvSpPr/>
            <p:nvPr/>
          </p:nvSpPr>
          <p:spPr>
            <a:xfrm>
              <a:off x="3210675" y="201004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7" name="Rechteck: abgerundete Ecken 84">
              <a:extLst>
                <a:ext uri="{FF2B5EF4-FFF2-40B4-BE49-F238E27FC236}">
                  <a16:creationId xmlns:a16="http://schemas.microsoft.com/office/drawing/2014/main" id="{363F92C2-AB1D-8B08-285A-9FF5EBDD51E9}"/>
                </a:ext>
              </a:extLst>
            </p:cNvPr>
            <p:cNvSpPr/>
            <p:nvPr/>
          </p:nvSpPr>
          <p:spPr>
            <a:xfrm>
              <a:off x="7376867" y="201004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8" name="Rechteck: abgerundete Ecken 77">
              <a:extLst>
                <a:ext uri="{FF2B5EF4-FFF2-40B4-BE49-F238E27FC236}">
                  <a16:creationId xmlns:a16="http://schemas.microsoft.com/office/drawing/2014/main" id="{87D6D7E6-53EB-3870-7525-D4086C76A1B9}"/>
                </a:ext>
              </a:extLst>
            </p:cNvPr>
            <p:cNvSpPr/>
            <p:nvPr/>
          </p:nvSpPr>
          <p:spPr>
            <a:xfrm>
              <a:off x="3210675" y="245410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59" name="Rechteck: abgerundete Ecken 80">
              <a:extLst>
                <a:ext uri="{FF2B5EF4-FFF2-40B4-BE49-F238E27FC236}">
                  <a16:creationId xmlns:a16="http://schemas.microsoft.com/office/drawing/2014/main" id="{5F226D9A-1E88-E51C-21AD-7671BAD82FCC}"/>
                </a:ext>
              </a:extLst>
            </p:cNvPr>
            <p:cNvSpPr/>
            <p:nvPr/>
          </p:nvSpPr>
          <p:spPr>
            <a:xfrm>
              <a:off x="7376867" y="2454105"/>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0" name="Rechteck 91">
              <a:extLst>
                <a:ext uri="{FF2B5EF4-FFF2-40B4-BE49-F238E27FC236}">
                  <a16:creationId xmlns:a16="http://schemas.microsoft.com/office/drawing/2014/main" id="{C65E2639-4A9B-08F9-5770-52FE8867EE85}"/>
                </a:ext>
              </a:extLst>
            </p:cNvPr>
            <p:cNvSpPr/>
            <p:nvPr/>
          </p:nvSpPr>
          <p:spPr>
            <a:xfrm>
              <a:off x="5592318" y="4690094"/>
              <a:ext cx="867120" cy="429071"/>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sz="1050">
                  <a:solidFill>
                    <a:schemeClr val="accent2">
                      <a:lumMod val="50000"/>
                    </a:schemeClr>
                  </a:solidFill>
                </a:rPr>
                <a:t>D</a:t>
              </a:r>
              <a:endParaRPr lang="en-US" sz="1050">
                <a:solidFill>
                  <a:schemeClr val="accent2">
                    <a:lumMod val="50000"/>
                  </a:schemeClr>
                </a:solidFill>
              </a:endParaRPr>
            </a:p>
          </p:txBody>
        </p:sp>
        <p:sp>
          <p:nvSpPr>
            <p:cNvPr id="261" name="Rechteck: abgerundete Ecken 85">
              <a:extLst>
                <a:ext uri="{FF2B5EF4-FFF2-40B4-BE49-F238E27FC236}">
                  <a16:creationId xmlns:a16="http://schemas.microsoft.com/office/drawing/2014/main" id="{B20EB21F-64B7-CBA6-9AC5-A5C157088624}"/>
                </a:ext>
              </a:extLst>
            </p:cNvPr>
            <p:cNvSpPr/>
            <p:nvPr/>
          </p:nvSpPr>
          <p:spPr>
            <a:xfrm>
              <a:off x="3210675" y="290625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2" name="Rechteck: abgerundete Ecken 88">
              <a:extLst>
                <a:ext uri="{FF2B5EF4-FFF2-40B4-BE49-F238E27FC236}">
                  <a16:creationId xmlns:a16="http://schemas.microsoft.com/office/drawing/2014/main" id="{33DC1175-9A0A-ADCB-4DE8-D723ADFAC95E}"/>
                </a:ext>
              </a:extLst>
            </p:cNvPr>
            <p:cNvSpPr/>
            <p:nvPr/>
          </p:nvSpPr>
          <p:spPr>
            <a:xfrm>
              <a:off x="7376867" y="290625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3" name="Rechteck: abgerundete Ecken 81">
              <a:extLst>
                <a:ext uri="{FF2B5EF4-FFF2-40B4-BE49-F238E27FC236}">
                  <a16:creationId xmlns:a16="http://schemas.microsoft.com/office/drawing/2014/main" id="{7B97C5B2-52C7-F5DC-C602-82C1DC13C609}"/>
                </a:ext>
              </a:extLst>
            </p:cNvPr>
            <p:cNvSpPr/>
            <p:nvPr/>
          </p:nvSpPr>
          <p:spPr>
            <a:xfrm>
              <a:off x="3210675" y="335031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4" name="Rechteck: abgerundete Ecken 84">
              <a:extLst>
                <a:ext uri="{FF2B5EF4-FFF2-40B4-BE49-F238E27FC236}">
                  <a16:creationId xmlns:a16="http://schemas.microsoft.com/office/drawing/2014/main" id="{C5D79C02-B256-C699-8B1B-2E284A982136}"/>
                </a:ext>
              </a:extLst>
            </p:cNvPr>
            <p:cNvSpPr/>
            <p:nvPr/>
          </p:nvSpPr>
          <p:spPr>
            <a:xfrm>
              <a:off x="7376867" y="335031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5" name="Rechteck: abgerundete Ecken 77">
              <a:extLst>
                <a:ext uri="{FF2B5EF4-FFF2-40B4-BE49-F238E27FC236}">
                  <a16:creationId xmlns:a16="http://schemas.microsoft.com/office/drawing/2014/main" id="{DBCC9DAF-3DA8-3FC2-DD1E-105C9E8F9733}"/>
                </a:ext>
              </a:extLst>
            </p:cNvPr>
            <p:cNvSpPr/>
            <p:nvPr/>
          </p:nvSpPr>
          <p:spPr>
            <a:xfrm>
              <a:off x="3210675" y="379437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6" name="Rechteck: abgerundete Ecken 87">
              <a:extLst>
                <a:ext uri="{FF2B5EF4-FFF2-40B4-BE49-F238E27FC236}">
                  <a16:creationId xmlns:a16="http://schemas.microsoft.com/office/drawing/2014/main" id="{EB16089B-0CCA-1C92-87C8-7BFE5F8F40D1}"/>
                </a:ext>
              </a:extLst>
            </p:cNvPr>
            <p:cNvSpPr/>
            <p:nvPr/>
          </p:nvSpPr>
          <p:spPr>
            <a:xfrm>
              <a:off x="4328580" y="1565985"/>
              <a:ext cx="2956218" cy="3224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7" name="Rechteck: abgerundete Ecken 83">
              <a:extLst>
                <a:ext uri="{FF2B5EF4-FFF2-40B4-BE49-F238E27FC236}">
                  <a16:creationId xmlns:a16="http://schemas.microsoft.com/office/drawing/2014/main" id="{95CB5843-EEEC-60F8-C00E-B2992E679C28}"/>
                </a:ext>
              </a:extLst>
            </p:cNvPr>
            <p:cNvSpPr/>
            <p:nvPr/>
          </p:nvSpPr>
          <p:spPr>
            <a:xfrm>
              <a:off x="4328580" y="2010045"/>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8" name="Rechteck: abgerundete Ecken 79">
              <a:extLst>
                <a:ext uri="{FF2B5EF4-FFF2-40B4-BE49-F238E27FC236}">
                  <a16:creationId xmlns:a16="http://schemas.microsoft.com/office/drawing/2014/main" id="{7FF719D7-89BA-4FEC-7112-72E5FBC940C1}"/>
                </a:ext>
              </a:extLst>
            </p:cNvPr>
            <p:cNvSpPr/>
            <p:nvPr/>
          </p:nvSpPr>
          <p:spPr>
            <a:xfrm>
              <a:off x="4328580" y="2454105"/>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69" name="Rechteck: abgerundete Ecken 87">
              <a:extLst>
                <a:ext uri="{FF2B5EF4-FFF2-40B4-BE49-F238E27FC236}">
                  <a16:creationId xmlns:a16="http://schemas.microsoft.com/office/drawing/2014/main" id="{0CF95FC9-E530-2109-1392-C2BFC02BC44F}"/>
                </a:ext>
              </a:extLst>
            </p:cNvPr>
            <p:cNvSpPr/>
            <p:nvPr/>
          </p:nvSpPr>
          <p:spPr>
            <a:xfrm>
              <a:off x="4328580" y="290625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0" name="Rechteck: abgerundete Ecken 83">
              <a:extLst>
                <a:ext uri="{FF2B5EF4-FFF2-40B4-BE49-F238E27FC236}">
                  <a16:creationId xmlns:a16="http://schemas.microsoft.com/office/drawing/2014/main" id="{EFF8EC28-27E8-AE6C-D2E0-1738E9DBCFF0}"/>
                </a:ext>
              </a:extLst>
            </p:cNvPr>
            <p:cNvSpPr/>
            <p:nvPr/>
          </p:nvSpPr>
          <p:spPr>
            <a:xfrm>
              <a:off x="4328580" y="335031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1" name="Rechteck: abgerundete Ecken 79">
              <a:extLst>
                <a:ext uri="{FF2B5EF4-FFF2-40B4-BE49-F238E27FC236}">
                  <a16:creationId xmlns:a16="http://schemas.microsoft.com/office/drawing/2014/main" id="{E1ACB2A9-A6BB-120F-9098-7DEFF30B3305}"/>
                </a:ext>
              </a:extLst>
            </p:cNvPr>
            <p:cNvSpPr/>
            <p:nvPr/>
          </p:nvSpPr>
          <p:spPr>
            <a:xfrm>
              <a:off x="4328580" y="3794373"/>
              <a:ext cx="2956218" cy="32247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sp>
          <p:nvSpPr>
            <p:cNvPr id="272" name="Rechteck: abgerundete Ecken 80">
              <a:extLst>
                <a:ext uri="{FF2B5EF4-FFF2-40B4-BE49-F238E27FC236}">
                  <a16:creationId xmlns:a16="http://schemas.microsoft.com/office/drawing/2014/main" id="{0951630C-C446-DCD7-19B0-B6F5E76700A8}"/>
                </a:ext>
              </a:extLst>
            </p:cNvPr>
            <p:cNvSpPr/>
            <p:nvPr/>
          </p:nvSpPr>
          <p:spPr>
            <a:xfrm>
              <a:off x="7376867" y="3794373"/>
              <a:ext cx="1061048" cy="3277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050"/>
            </a:p>
          </p:txBody>
        </p:sp>
      </p:grpSp>
      <p:sp>
        <p:nvSpPr>
          <p:cNvPr id="3" name="TextBox 2">
            <a:extLst>
              <a:ext uri="{FF2B5EF4-FFF2-40B4-BE49-F238E27FC236}">
                <a16:creationId xmlns:a16="http://schemas.microsoft.com/office/drawing/2014/main" id="{6DBD0A6B-CB22-52D4-30E4-21356AFB19F1}"/>
              </a:ext>
            </a:extLst>
          </p:cNvPr>
          <p:cNvSpPr txBox="1"/>
          <p:nvPr/>
        </p:nvSpPr>
        <p:spPr>
          <a:xfrm>
            <a:off x="7094084" y="2141650"/>
            <a:ext cx="1262233" cy="400110"/>
          </a:xfrm>
          <a:prstGeom prst="rect">
            <a:avLst/>
          </a:prstGeom>
          <a:noFill/>
        </p:spPr>
        <p:txBody>
          <a:bodyPr wrap="square" rtlCol="0">
            <a:spAutoFit/>
          </a:bodyPr>
          <a:lstStyle/>
          <a:p>
            <a:r>
              <a:rPr lang="en-US" sz="2000"/>
              <a:t>{JSON-LD}</a:t>
            </a:r>
            <a:endParaRPr lang="de-DE" sz="2000"/>
          </a:p>
        </p:txBody>
      </p:sp>
      <p:grpSp>
        <p:nvGrpSpPr>
          <p:cNvPr id="64" name="Group 63">
            <a:extLst>
              <a:ext uri="{FF2B5EF4-FFF2-40B4-BE49-F238E27FC236}">
                <a16:creationId xmlns:a16="http://schemas.microsoft.com/office/drawing/2014/main" id="{EF25703E-705B-6867-9495-ECD593A4B00F}"/>
              </a:ext>
            </a:extLst>
          </p:cNvPr>
          <p:cNvGrpSpPr/>
          <p:nvPr/>
        </p:nvGrpSpPr>
        <p:grpSpPr>
          <a:xfrm>
            <a:off x="10558685" y="3940704"/>
            <a:ext cx="833895" cy="621417"/>
            <a:chOff x="5605197" y="1426594"/>
            <a:chExt cx="1438593" cy="1072039"/>
          </a:xfrm>
        </p:grpSpPr>
        <p:sp>
          <p:nvSpPr>
            <p:cNvPr id="65" name="Graphic 7" descr="Folder with solid fill">
              <a:extLst>
                <a:ext uri="{FF2B5EF4-FFF2-40B4-BE49-F238E27FC236}">
                  <a16:creationId xmlns:a16="http://schemas.microsoft.com/office/drawing/2014/main" id="{D186601F-D2BA-704B-4EC4-B9F5553C373C}"/>
                </a:ext>
              </a:extLst>
            </p:cNvPr>
            <p:cNvSpPr/>
            <p:nvPr/>
          </p:nvSpPr>
          <p:spPr>
            <a:xfrm>
              <a:off x="5605197" y="1426594"/>
              <a:ext cx="1311804" cy="992716"/>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nvGrpSpPr>
            <p:cNvPr id="66" name="Group 65">
              <a:extLst>
                <a:ext uri="{FF2B5EF4-FFF2-40B4-BE49-F238E27FC236}">
                  <a16:creationId xmlns:a16="http://schemas.microsoft.com/office/drawing/2014/main" id="{1FD1DA45-6F36-CA3B-85D5-8665B918F1C8}"/>
                </a:ext>
              </a:extLst>
            </p:cNvPr>
            <p:cNvGrpSpPr/>
            <p:nvPr/>
          </p:nvGrpSpPr>
          <p:grpSpPr>
            <a:xfrm>
              <a:off x="5672135" y="1439758"/>
              <a:ext cx="423865" cy="979552"/>
              <a:chOff x="5884603" y="3034035"/>
              <a:chExt cx="423865" cy="795015"/>
            </a:xfrm>
          </p:grpSpPr>
          <p:sp>
            <p:nvSpPr>
              <p:cNvPr id="68" name="Freeform: Shape 67">
                <a:extLst>
                  <a:ext uri="{FF2B5EF4-FFF2-40B4-BE49-F238E27FC236}">
                    <a16:creationId xmlns:a16="http://schemas.microsoft.com/office/drawing/2014/main" id="{01948083-7ACB-0FEE-0BF7-18F3FBB1A35D}"/>
                  </a:ext>
                </a:extLst>
              </p:cNvPr>
              <p:cNvSpPr/>
              <p:nvPr/>
            </p:nvSpPr>
            <p:spPr>
              <a:xfrm rot="17553478">
                <a:off x="6251313" y="3014992"/>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69" name="Freeform: Shape 68">
                <a:extLst>
                  <a:ext uri="{FF2B5EF4-FFF2-40B4-BE49-F238E27FC236}">
                    <a16:creationId xmlns:a16="http://schemas.microsoft.com/office/drawing/2014/main" id="{9C059C4D-3284-58C7-5D91-BCD818F18844}"/>
                  </a:ext>
                </a:extLst>
              </p:cNvPr>
              <p:cNvSpPr/>
              <p:nvPr/>
            </p:nvSpPr>
            <p:spPr>
              <a:xfrm rot="17553660">
                <a:off x="6225728" y="3076564"/>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0" name="Freeform: Shape 69">
                <a:extLst>
                  <a:ext uri="{FF2B5EF4-FFF2-40B4-BE49-F238E27FC236}">
                    <a16:creationId xmlns:a16="http://schemas.microsoft.com/office/drawing/2014/main" id="{6D7EBC5C-B723-4E3E-9A0F-1C4A6F58ABD2}"/>
                  </a:ext>
                </a:extLst>
              </p:cNvPr>
              <p:cNvSpPr/>
              <p:nvPr/>
            </p:nvSpPr>
            <p:spPr>
              <a:xfrm rot="17553660">
                <a:off x="6200145" y="3138129"/>
                <a:ext cx="38109" cy="76200"/>
              </a:xfrm>
              <a:custGeom>
                <a:avLst/>
                <a:gdLst>
                  <a:gd name="connsiteX0" fmla="*/ 0 w 38109"/>
                  <a:gd name="connsiteY0" fmla="*/ 0 h 76200"/>
                  <a:gd name="connsiteX1" fmla="*/ 38110 w 38109"/>
                  <a:gd name="connsiteY1" fmla="*/ 0 h 76200"/>
                  <a:gd name="connsiteX2" fmla="*/ 38110 w 38109"/>
                  <a:gd name="connsiteY2" fmla="*/ 76200 h 76200"/>
                  <a:gd name="connsiteX3" fmla="*/ 0 w 38109"/>
                  <a:gd name="connsiteY3" fmla="*/ 76200 h 76200"/>
                </a:gdLst>
                <a:ahLst/>
                <a:cxnLst>
                  <a:cxn ang="0">
                    <a:pos x="connsiteX0" y="connsiteY0"/>
                  </a:cxn>
                  <a:cxn ang="0">
                    <a:pos x="connsiteX1" y="connsiteY1"/>
                  </a:cxn>
                  <a:cxn ang="0">
                    <a:pos x="connsiteX2" y="connsiteY2"/>
                  </a:cxn>
                  <a:cxn ang="0">
                    <a:pos x="connsiteX3" y="connsiteY3"/>
                  </a:cxn>
                </a:cxnLst>
                <a:rect l="l" t="t" r="r" b="b"/>
                <a:pathLst>
                  <a:path w="38109" h="76200">
                    <a:moveTo>
                      <a:pt x="0" y="0"/>
                    </a:moveTo>
                    <a:lnTo>
                      <a:pt x="38110" y="0"/>
                    </a:lnTo>
                    <a:lnTo>
                      <a:pt x="38110" y="76200"/>
                    </a:lnTo>
                    <a:lnTo>
                      <a:pt x="0" y="762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1" name="Freeform: Shape 70">
                <a:extLst>
                  <a:ext uri="{FF2B5EF4-FFF2-40B4-BE49-F238E27FC236}">
                    <a16:creationId xmlns:a16="http://schemas.microsoft.com/office/drawing/2014/main" id="{EE517E21-B7EC-3097-6C3C-38D9AB946EA0}"/>
                  </a:ext>
                </a:extLst>
              </p:cNvPr>
              <p:cNvSpPr/>
              <p:nvPr/>
            </p:nvSpPr>
            <p:spPr>
              <a:xfrm rot="20246101">
                <a:off x="5884603" y="3034035"/>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2" name="Freeform: Shape 71">
                <a:extLst>
                  <a:ext uri="{FF2B5EF4-FFF2-40B4-BE49-F238E27FC236}">
                    <a16:creationId xmlns:a16="http://schemas.microsoft.com/office/drawing/2014/main" id="{711910F5-D3A1-3BE5-2A71-D5B0A46B1050}"/>
                  </a:ext>
                </a:extLst>
              </p:cNvPr>
              <p:cNvSpPr/>
              <p:nvPr/>
            </p:nvSpPr>
            <p:spPr>
              <a:xfrm rot="20246101">
                <a:off x="5910189" y="3095618"/>
                <a:ext cx="76209" cy="38109"/>
              </a:xfrm>
              <a:custGeom>
                <a:avLst/>
                <a:gdLst>
                  <a:gd name="connsiteX0" fmla="*/ 0 w 76209"/>
                  <a:gd name="connsiteY0" fmla="*/ 0 h 38109"/>
                  <a:gd name="connsiteX1" fmla="*/ 76210 w 76209"/>
                  <a:gd name="connsiteY1" fmla="*/ 0 h 38109"/>
                  <a:gd name="connsiteX2" fmla="*/ 76210 w 76209"/>
                  <a:gd name="connsiteY2" fmla="*/ 38110 h 38109"/>
                  <a:gd name="connsiteX3" fmla="*/ 0 w 76209"/>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9" h="38109">
                    <a:moveTo>
                      <a:pt x="0" y="0"/>
                    </a:moveTo>
                    <a:lnTo>
                      <a:pt x="76210" y="0"/>
                    </a:lnTo>
                    <a:lnTo>
                      <a:pt x="7621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3" name="Freeform: Shape 72">
                <a:extLst>
                  <a:ext uri="{FF2B5EF4-FFF2-40B4-BE49-F238E27FC236}">
                    <a16:creationId xmlns:a16="http://schemas.microsoft.com/office/drawing/2014/main" id="{83A99C3A-5B94-AE10-04AE-A64BB7FACAD4}"/>
                  </a:ext>
                </a:extLst>
              </p:cNvPr>
              <p:cNvSpPr/>
              <p:nvPr/>
            </p:nvSpPr>
            <p:spPr>
              <a:xfrm rot="20246101">
                <a:off x="5935763" y="3157188"/>
                <a:ext cx="76200" cy="38109"/>
              </a:xfrm>
              <a:custGeom>
                <a:avLst/>
                <a:gdLst>
                  <a:gd name="connsiteX0" fmla="*/ 0 w 76200"/>
                  <a:gd name="connsiteY0" fmla="*/ 0 h 38109"/>
                  <a:gd name="connsiteX1" fmla="*/ 76200 w 76200"/>
                  <a:gd name="connsiteY1" fmla="*/ 0 h 38109"/>
                  <a:gd name="connsiteX2" fmla="*/ 76200 w 76200"/>
                  <a:gd name="connsiteY2" fmla="*/ 38110 h 38109"/>
                  <a:gd name="connsiteX3" fmla="*/ 0 w 76200"/>
                  <a:gd name="connsiteY3" fmla="*/ 38110 h 38109"/>
                </a:gdLst>
                <a:ahLst/>
                <a:cxnLst>
                  <a:cxn ang="0">
                    <a:pos x="connsiteX0" y="connsiteY0"/>
                  </a:cxn>
                  <a:cxn ang="0">
                    <a:pos x="connsiteX1" y="connsiteY1"/>
                  </a:cxn>
                  <a:cxn ang="0">
                    <a:pos x="connsiteX2" y="connsiteY2"/>
                  </a:cxn>
                  <a:cxn ang="0">
                    <a:pos x="connsiteX3" y="connsiteY3"/>
                  </a:cxn>
                </a:cxnLst>
                <a:rect l="l" t="t" r="r" b="b"/>
                <a:pathLst>
                  <a:path w="76200" h="38109">
                    <a:moveTo>
                      <a:pt x="0" y="0"/>
                    </a:moveTo>
                    <a:lnTo>
                      <a:pt x="76200" y="0"/>
                    </a:lnTo>
                    <a:lnTo>
                      <a:pt x="76200" y="38110"/>
                    </a:lnTo>
                    <a:lnTo>
                      <a:pt x="0" y="3811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4" name="Freeform: Shape 73">
                <a:extLst>
                  <a:ext uri="{FF2B5EF4-FFF2-40B4-BE49-F238E27FC236}">
                    <a16:creationId xmlns:a16="http://schemas.microsoft.com/office/drawing/2014/main" id="{46C088E3-679C-0A28-CA5A-7111BD356A2B}"/>
                  </a:ext>
                </a:extLst>
              </p:cNvPr>
              <p:cNvSpPr/>
              <p:nvPr/>
            </p:nvSpPr>
            <p:spPr>
              <a:xfrm>
                <a:off x="5966460" y="3181350"/>
                <a:ext cx="261756" cy="213655"/>
              </a:xfrm>
              <a:custGeom>
                <a:avLst/>
                <a:gdLst>
                  <a:gd name="connsiteX0" fmla="*/ 41415 w 261756"/>
                  <a:gd name="connsiteY0" fmla="*/ 146580 h 213655"/>
                  <a:gd name="connsiteX1" fmla="*/ 105146 w 261756"/>
                  <a:gd name="connsiteY1" fmla="*/ 94050 h 213655"/>
                  <a:gd name="connsiteX2" fmla="*/ 156639 w 261756"/>
                  <a:gd name="connsiteY2" fmla="*/ 94050 h 213655"/>
                  <a:gd name="connsiteX3" fmla="*/ 220380 w 261756"/>
                  <a:gd name="connsiteY3" fmla="*/ 146580 h 213655"/>
                  <a:gd name="connsiteX4" fmla="*/ 233439 w 261756"/>
                  <a:gd name="connsiteY4" fmla="*/ 213655 h 213655"/>
                  <a:gd name="connsiteX5" fmla="*/ 261757 w 261756"/>
                  <a:gd name="connsiteY5" fmla="*/ 120796 h 213655"/>
                  <a:gd name="connsiteX6" fmla="*/ 130893 w 261756"/>
                  <a:gd name="connsiteY6" fmla="*/ 0 h 213655"/>
                  <a:gd name="connsiteX7" fmla="*/ 0 w 261756"/>
                  <a:gd name="connsiteY7" fmla="*/ 120796 h 213655"/>
                  <a:gd name="connsiteX8" fmla="*/ 28318 w 261756"/>
                  <a:gd name="connsiteY8" fmla="*/ 213655 h 21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56" h="213655">
                    <a:moveTo>
                      <a:pt x="41415" y="146580"/>
                    </a:moveTo>
                    <a:cubicBezTo>
                      <a:pt x="47385" y="116095"/>
                      <a:pt x="74083" y="94090"/>
                      <a:pt x="105146" y="94050"/>
                    </a:cubicBezTo>
                    <a:lnTo>
                      <a:pt x="156639" y="94050"/>
                    </a:lnTo>
                    <a:cubicBezTo>
                      <a:pt x="187703" y="94097"/>
                      <a:pt x="214399" y="116097"/>
                      <a:pt x="220380" y="146580"/>
                    </a:cubicBezTo>
                    <a:lnTo>
                      <a:pt x="233439" y="213655"/>
                    </a:lnTo>
                    <a:cubicBezTo>
                      <a:pt x="251090" y="185827"/>
                      <a:pt x="260876" y="153738"/>
                      <a:pt x="261757" y="120796"/>
                    </a:cubicBezTo>
                    <a:cubicBezTo>
                      <a:pt x="261757" y="48520"/>
                      <a:pt x="203168" y="0"/>
                      <a:pt x="130893" y="0"/>
                    </a:cubicBezTo>
                    <a:cubicBezTo>
                      <a:pt x="58617" y="0"/>
                      <a:pt x="0" y="48520"/>
                      <a:pt x="0" y="120796"/>
                    </a:cubicBezTo>
                    <a:cubicBezTo>
                      <a:pt x="880" y="153738"/>
                      <a:pt x="10666" y="185827"/>
                      <a:pt x="28318" y="213655"/>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5" name="Freeform: Shape 74">
                <a:extLst>
                  <a:ext uri="{FF2B5EF4-FFF2-40B4-BE49-F238E27FC236}">
                    <a16:creationId xmlns:a16="http://schemas.microsoft.com/office/drawing/2014/main" id="{08E7130D-5A9D-4214-74C5-5CB4E9A08916}"/>
                  </a:ext>
                </a:extLst>
              </p:cNvPr>
              <p:cNvSpPr/>
              <p:nvPr/>
            </p:nvSpPr>
            <p:spPr>
              <a:xfrm>
                <a:off x="5995397" y="3303965"/>
                <a:ext cx="203904" cy="277434"/>
              </a:xfrm>
              <a:custGeom>
                <a:avLst/>
                <a:gdLst>
                  <a:gd name="connsiteX0" fmla="*/ 203234 w 203904"/>
                  <a:gd name="connsiteY0" fmla="*/ 234115 h 277434"/>
                  <a:gd name="connsiteX1" fmla="*/ 163401 w 203904"/>
                  <a:gd name="connsiteY1" fmla="*/ 29423 h 277434"/>
                  <a:gd name="connsiteX2" fmla="*/ 127701 w 203904"/>
                  <a:gd name="connsiteY2" fmla="*/ 0 h 277434"/>
                  <a:gd name="connsiteX3" fmla="*/ 76218 w 203904"/>
                  <a:gd name="connsiteY3" fmla="*/ 0 h 277434"/>
                  <a:gd name="connsiteX4" fmla="*/ 40519 w 203904"/>
                  <a:gd name="connsiteY4" fmla="*/ 29423 h 277434"/>
                  <a:gd name="connsiteX5" fmla="*/ 676 w 203904"/>
                  <a:gd name="connsiteY5" fmla="*/ 234115 h 277434"/>
                  <a:gd name="connsiteX6" fmla="*/ 29439 w 203904"/>
                  <a:gd name="connsiteY6" fmla="*/ 276766 h 277434"/>
                  <a:gd name="connsiteX7" fmla="*/ 36375 w 203904"/>
                  <a:gd name="connsiteY7" fmla="*/ 277435 h 277434"/>
                  <a:gd name="connsiteX8" fmla="*/ 167544 w 203904"/>
                  <a:gd name="connsiteY8" fmla="*/ 277435 h 277434"/>
                  <a:gd name="connsiteX9" fmla="*/ 203905 w 203904"/>
                  <a:gd name="connsiteY9" fmla="*/ 241063 h 277434"/>
                  <a:gd name="connsiteX10" fmla="*/ 203234 w 203904"/>
                  <a:gd name="connsiteY10" fmla="*/ 234115 h 277434"/>
                  <a:gd name="connsiteX11" fmla="*/ 58454 w 203904"/>
                  <a:gd name="connsiteY11" fmla="*/ 222885 h 277434"/>
                  <a:gd name="connsiteX12" fmla="*/ 70837 w 203904"/>
                  <a:gd name="connsiteY12" fmla="*/ 159239 h 277434"/>
                  <a:gd name="connsiteX13" fmla="*/ 133102 w 203904"/>
                  <a:gd name="connsiteY13" fmla="*/ 159239 h 277434"/>
                  <a:gd name="connsiteX14" fmla="*/ 145484 w 203904"/>
                  <a:gd name="connsiteY14" fmla="*/ 222885 h 27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904" h="277434">
                    <a:moveTo>
                      <a:pt x="203234" y="234115"/>
                    </a:moveTo>
                    <a:lnTo>
                      <a:pt x="163401" y="29423"/>
                    </a:lnTo>
                    <a:cubicBezTo>
                      <a:pt x="160074" y="12337"/>
                      <a:pt x="145108" y="3"/>
                      <a:pt x="127701" y="0"/>
                    </a:cubicBezTo>
                    <a:lnTo>
                      <a:pt x="76218" y="0"/>
                    </a:lnTo>
                    <a:cubicBezTo>
                      <a:pt x="58811" y="-1"/>
                      <a:pt x="43843" y="12335"/>
                      <a:pt x="40519" y="29423"/>
                    </a:cubicBezTo>
                    <a:lnTo>
                      <a:pt x="676" y="234115"/>
                    </a:lnTo>
                    <a:cubicBezTo>
                      <a:pt x="-3159" y="253836"/>
                      <a:pt x="9719" y="272931"/>
                      <a:pt x="29439" y="276766"/>
                    </a:cubicBezTo>
                    <a:cubicBezTo>
                      <a:pt x="31724" y="277210"/>
                      <a:pt x="34047" y="277435"/>
                      <a:pt x="36375" y="277435"/>
                    </a:cubicBezTo>
                    <a:lnTo>
                      <a:pt x="167544" y="277435"/>
                    </a:lnTo>
                    <a:cubicBezTo>
                      <a:pt x="187629" y="277432"/>
                      <a:pt x="203908" y="261148"/>
                      <a:pt x="203905" y="241063"/>
                    </a:cubicBezTo>
                    <a:cubicBezTo>
                      <a:pt x="203905" y="238731"/>
                      <a:pt x="203680" y="236404"/>
                      <a:pt x="203234" y="234115"/>
                    </a:cubicBezTo>
                    <a:close/>
                    <a:moveTo>
                      <a:pt x="58454" y="222885"/>
                    </a:moveTo>
                    <a:lnTo>
                      <a:pt x="70837" y="159239"/>
                    </a:lnTo>
                    <a:lnTo>
                      <a:pt x="133102" y="159239"/>
                    </a:lnTo>
                    <a:lnTo>
                      <a:pt x="145484" y="222885"/>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6" name="Freeform: Shape 75">
                <a:extLst>
                  <a:ext uri="{FF2B5EF4-FFF2-40B4-BE49-F238E27FC236}">
                    <a16:creationId xmlns:a16="http://schemas.microsoft.com/office/drawing/2014/main" id="{BE3A762A-0F65-3109-7EB7-E7040E30B829}"/>
                  </a:ext>
                </a:extLst>
              </p:cNvPr>
              <p:cNvSpPr/>
              <p:nvPr/>
            </p:nvSpPr>
            <p:spPr>
              <a:xfrm>
                <a:off x="6029325" y="3724275"/>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7" name="Freeform: Shape 76">
                <a:extLst>
                  <a:ext uri="{FF2B5EF4-FFF2-40B4-BE49-F238E27FC236}">
                    <a16:creationId xmlns:a16="http://schemas.microsoft.com/office/drawing/2014/main" id="{69557AFC-3686-7A9E-585E-15AD5742617D}"/>
                  </a:ext>
                </a:extLst>
              </p:cNvPr>
              <p:cNvSpPr/>
              <p:nvPr/>
            </p:nvSpPr>
            <p:spPr>
              <a:xfrm>
                <a:off x="6029325" y="3657600"/>
                <a:ext cx="132283" cy="57150"/>
              </a:xfrm>
              <a:custGeom>
                <a:avLst/>
                <a:gdLst>
                  <a:gd name="connsiteX0" fmla="*/ 47082 w 132283"/>
                  <a:gd name="connsiteY0" fmla="*/ 19050 h 57150"/>
                  <a:gd name="connsiteX1" fmla="*/ 0 w 132283"/>
                  <a:gd name="connsiteY1" fmla="*/ 19050 h 57150"/>
                  <a:gd name="connsiteX2" fmla="*/ 0 w 132283"/>
                  <a:gd name="connsiteY2" fmla="*/ 57150 h 57150"/>
                  <a:gd name="connsiteX3" fmla="*/ 85182 w 132283"/>
                  <a:gd name="connsiteY3" fmla="*/ 57150 h 57150"/>
                  <a:gd name="connsiteX4" fmla="*/ 85182 w 132283"/>
                  <a:gd name="connsiteY4" fmla="*/ 38100 h 57150"/>
                  <a:gd name="connsiteX5" fmla="*/ 132283 w 132283"/>
                  <a:gd name="connsiteY5" fmla="*/ 38100 h 57150"/>
                  <a:gd name="connsiteX6" fmla="*/ 132283 w 132283"/>
                  <a:gd name="connsiteY6" fmla="*/ 0 h 57150"/>
                  <a:gd name="connsiteX7" fmla="*/ 47082 w 132283"/>
                  <a:gd name="connsiteY7" fmla="*/ 0 h 57150"/>
                  <a:gd name="connsiteX8" fmla="*/ 47082 w 132283"/>
                  <a:gd name="connsiteY8" fmla="*/ 190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283" h="57150">
                    <a:moveTo>
                      <a:pt x="47082" y="19050"/>
                    </a:moveTo>
                    <a:lnTo>
                      <a:pt x="0" y="19050"/>
                    </a:lnTo>
                    <a:lnTo>
                      <a:pt x="0" y="57150"/>
                    </a:lnTo>
                    <a:lnTo>
                      <a:pt x="85182" y="57150"/>
                    </a:lnTo>
                    <a:lnTo>
                      <a:pt x="85182" y="38100"/>
                    </a:lnTo>
                    <a:lnTo>
                      <a:pt x="132283" y="38100"/>
                    </a:lnTo>
                    <a:lnTo>
                      <a:pt x="132283" y="0"/>
                    </a:lnTo>
                    <a:lnTo>
                      <a:pt x="47082" y="0"/>
                    </a:lnTo>
                    <a:lnTo>
                      <a:pt x="47082" y="1905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8" name="Freeform: Shape 77">
                <a:extLst>
                  <a:ext uri="{FF2B5EF4-FFF2-40B4-BE49-F238E27FC236}">
                    <a16:creationId xmlns:a16="http://schemas.microsoft.com/office/drawing/2014/main" id="{560ED5E6-D48B-C124-1CED-E7D6C56064E9}"/>
                  </a:ext>
                </a:extLst>
              </p:cNvPr>
              <p:cNvSpPr/>
              <p:nvPr/>
            </p:nvSpPr>
            <p:spPr>
              <a:xfrm>
                <a:off x="6029325" y="3790950"/>
                <a:ext cx="132283" cy="38100"/>
              </a:xfrm>
              <a:custGeom>
                <a:avLst/>
                <a:gdLst>
                  <a:gd name="connsiteX0" fmla="*/ 132283 w 132283"/>
                  <a:gd name="connsiteY0" fmla="*/ 38100 h 38100"/>
                  <a:gd name="connsiteX1" fmla="*/ 132283 w 132283"/>
                  <a:gd name="connsiteY1" fmla="*/ 0 h 38100"/>
                  <a:gd name="connsiteX2" fmla="*/ 47082 w 132283"/>
                  <a:gd name="connsiteY2" fmla="*/ 0 h 38100"/>
                  <a:gd name="connsiteX3" fmla="*/ 47082 w 132283"/>
                  <a:gd name="connsiteY3" fmla="*/ 19050 h 38100"/>
                  <a:gd name="connsiteX4" fmla="*/ 0 w 132283"/>
                  <a:gd name="connsiteY4" fmla="*/ 19050 h 38100"/>
                  <a:gd name="connsiteX5" fmla="*/ 0 w 132283"/>
                  <a:gd name="connsiteY5" fmla="*/ 38100 h 38100"/>
                  <a:gd name="connsiteX6" fmla="*/ 132283 w 132283"/>
                  <a:gd name="connsiteY6"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283" h="38100">
                    <a:moveTo>
                      <a:pt x="132283" y="38100"/>
                    </a:moveTo>
                    <a:lnTo>
                      <a:pt x="132283" y="0"/>
                    </a:lnTo>
                    <a:lnTo>
                      <a:pt x="47082" y="0"/>
                    </a:lnTo>
                    <a:lnTo>
                      <a:pt x="47082" y="19050"/>
                    </a:lnTo>
                    <a:lnTo>
                      <a:pt x="0" y="19050"/>
                    </a:lnTo>
                    <a:lnTo>
                      <a:pt x="0" y="38100"/>
                    </a:lnTo>
                    <a:lnTo>
                      <a:pt x="132283" y="3810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79" name="Freeform: Shape 78">
                <a:extLst>
                  <a:ext uri="{FF2B5EF4-FFF2-40B4-BE49-F238E27FC236}">
                    <a16:creationId xmlns:a16="http://schemas.microsoft.com/office/drawing/2014/main" id="{FA5D6690-AF88-BEBE-9D10-4B20B488493E}"/>
                  </a:ext>
                </a:extLst>
              </p:cNvPr>
              <p:cNvSpPr/>
              <p:nvPr/>
            </p:nvSpPr>
            <p:spPr>
              <a:xfrm>
                <a:off x="6029325" y="3609975"/>
                <a:ext cx="133350" cy="38100"/>
              </a:xfrm>
              <a:custGeom>
                <a:avLst/>
                <a:gdLst>
                  <a:gd name="connsiteX0" fmla="*/ 85182 w 133350"/>
                  <a:gd name="connsiteY0" fmla="*/ 0 h 38100"/>
                  <a:gd name="connsiteX1" fmla="*/ 47625 w 133350"/>
                  <a:gd name="connsiteY1" fmla="*/ 0 h 38100"/>
                  <a:gd name="connsiteX2" fmla="*/ 0 w 133350"/>
                  <a:gd name="connsiteY2" fmla="*/ 0 h 38100"/>
                  <a:gd name="connsiteX3" fmla="*/ 0 w 133350"/>
                  <a:gd name="connsiteY3" fmla="*/ 38100 h 38100"/>
                  <a:gd name="connsiteX4" fmla="*/ 85182 w 133350"/>
                  <a:gd name="connsiteY4" fmla="*/ 38100 h 38100"/>
                  <a:gd name="connsiteX5" fmla="*/ 85182 w 133350"/>
                  <a:gd name="connsiteY5" fmla="*/ 19050 h 38100"/>
                  <a:gd name="connsiteX6" fmla="*/ 133350 w 133350"/>
                  <a:gd name="connsiteY6" fmla="*/ 19050 h 38100"/>
                  <a:gd name="connsiteX7" fmla="*/ 133350 w 133350"/>
                  <a:gd name="connsiteY7" fmla="*/ 0 h 38100"/>
                  <a:gd name="connsiteX8" fmla="*/ 85182 w 133350"/>
                  <a:gd name="connsiteY8"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38100">
                    <a:moveTo>
                      <a:pt x="85182" y="0"/>
                    </a:moveTo>
                    <a:lnTo>
                      <a:pt x="47625" y="0"/>
                    </a:lnTo>
                    <a:lnTo>
                      <a:pt x="0" y="0"/>
                    </a:lnTo>
                    <a:lnTo>
                      <a:pt x="0" y="38100"/>
                    </a:lnTo>
                    <a:lnTo>
                      <a:pt x="85182" y="38100"/>
                    </a:lnTo>
                    <a:lnTo>
                      <a:pt x="85182" y="19050"/>
                    </a:lnTo>
                    <a:lnTo>
                      <a:pt x="133350" y="19050"/>
                    </a:lnTo>
                    <a:lnTo>
                      <a:pt x="133350" y="0"/>
                    </a:lnTo>
                    <a:lnTo>
                      <a:pt x="85182" y="0"/>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grpSp>
        <p:sp>
          <p:nvSpPr>
            <p:cNvPr id="67" name="TextBox 66">
              <a:extLst>
                <a:ext uri="{FF2B5EF4-FFF2-40B4-BE49-F238E27FC236}">
                  <a16:creationId xmlns:a16="http://schemas.microsoft.com/office/drawing/2014/main" id="{32676149-4437-1BB8-F708-D300092D8412}"/>
                </a:ext>
              </a:extLst>
            </p:cNvPr>
            <p:cNvSpPr txBox="1"/>
            <p:nvPr/>
          </p:nvSpPr>
          <p:spPr>
            <a:xfrm>
              <a:off x="6177659" y="1808382"/>
              <a:ext cx="866131" cy="690251"/>
            </a:xfrm>
            <a:prstGeom prst="rect">
              <a:avLst/>
            </a:prstGeom>
            <a:noFill/>
          </p:spPr>
          <p:txBody>
            <a:bodyPr wrap="none" rtlCol="0">
              <a:spAutoFit/>
            </a:bodyPr>
            <a:lstStyle/>
            <a:p>
              <a:r>
                <a:rPr lang="en-US" sz="2000">
                  <a:solidFill>
                    <a:schemeClr val="bg1"/>
                  </a:solidFill>
                </a:rPr>
                <a:t>ZIP</a:t>
              </a:r>
              <a:endParaRPr lang="de-DE" sz="2800">
                <a:solidFill>
                  <a:schemeClr val="bg1"/>
                </a:solidFill>
              </a:endParaRPr>
            </a:p>
          </p:txBody>
        </p:sp>
      </p:grpSp>
      <p:sp>
        <p:nvSpPr>
          <p:cNvPr id="84" name="Graphic 7" descr="Folder with solid fill">
            <a:extLst>
              <a:ext uri="{FF2B5EF4-FFF2-40B4-BE49-F238E27FC236}">
                <a16:creationId xmlns:a16="http://schemas.microsoft.com/office/drawing/2014/main" id="{0F50DB79-623D-1152-194C-1E0F95D00A76}"/>
              </a:ext>
            </a:extLst>
          </p:cNvPr>
          <p:cNvSpPr/>
          <p:nvPr/>
        </p:nvSpPr>
        <p:spPr>
          <a:xfrm>
            <a:off x="8829138" y="3861930"/>
            <a:ext cx="760400" cy="575437"/>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sp>
        <p:nvSpPr>
          <p:cNvPr id="99" name="Graphic 7" descr="Folder with solid fill">
            <a:extLst>
              <a:ext uri="{FF2B5EF4-FFF2-40B4-BE49-F238E27FC236}">
                <a16:creationId xmlns:a16="http://schemas.microsoft.com/office/drawing/2014/main" id="{5C592D26-1C45-821D-118C-60A14D508477}"/>
              </a:ext>
            </a:extLst>
          </p:cNvPr>
          <p:cNvSpPr/>
          <p:nvPr/>
        </p:nvSpPr>
        <p:spPr>
          <a:xfrm>
            <a:off x="9042300" y="4141343"/>
            <a:ext cx="624774" cy="472801"/>
          </a:xfrm>
          <a:custGeom>
            <a:avLst/>
            <a:gdLst>
              <a:gd name="connsiteX0" fmla="*/ 1240896 w 1311804"/>
              <a:gd name="connsiteY0" fmla="*/ 992717 h 992716"/>
              <a:gd name="connsiteX1" fmla="*/ 70908 w 1311804"/>
              <a:gd name="connsiteY1" fmla="*/ 992717 h 992716"/>
              <a:gd name="connsiteX2" fmla="*/ 0 w 1311804"/>
              <a:gd name="connsiteY2" fmla="*/ 921808 h 992716"/>
              <a:gd name="connsiteX3" fmla="*/ 0 w 1311804"/>
              <a:gd name="connsiteY3" fmla="*/ 70908 h 992716"/>
              <a:gd name="connsiteX4" fmla="*/ 70908 w 1311804"/>
              <a:gd name="connsiteY4" fmla="*/ 0 h 992716"/>
              <a:gd name="connsiteX5" fmla="*/ 404178 w 1311804"/>
              <a:gd name="connsiteY5" fmla="*/ 0 h 992716"/>
              <a:gd name="connsiteX6" fmla="*/ 443177 w 1311804"/>
              <a:gd name="connsiteY6" fmla="*/ 12409 h 992716"/>
              <a:gd name="connsiteX7" fmla="*/ 638175 w 1311804"/>
              <a:gd name="connsiteY7" fmla="*/ 141817 h 992716"/>
              <a:gd name="connsiteX8" fmla="*/ 1240896 w 1311804"/>
              <a:gd name="connsiteY8" fmla="*/ 141817 h 992716"/>
              <a:gd name="connsiteX9" fmla="*/ 1311804 w 1311804"/>
              <a:gd name="connsiteY9" fmla="*/ 212725 h 992716"/>
              <a:gd name="connsiteX10" fmla="*/ 1311804 w 1311804"/>
              <a:gd name="connsiteY10" fmla="*/ 921808 h 992716"/>
              <a:gd name="connsiteX11" fmla="*/ 1240896 w 1311804"/>
              <a:gd name="connsiteY11" fmla="*/ 992717 h 992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1804" h="992716">
                <a:moveTo>
                  <a:pt x="1240896" y="992717"/>
                </a:moveTo>
                <a:lnTo>
                  <a:pt x="70908" y="992717"/>
                </a:lnTo>
                <a:cubicBezTo>
                  <a:pt x="31909" y="992717"/>
                  <a:pt x="0" y="960808"/>
                  <a:pt x="0" y="921808"/>
                </a:cubicBezTo>
                <a:lnTo>
                  <a:pt x="0" y="70908"/>
                </a:lnTo>
                <a:cubicBezTo>
                  <a:pt x="0" y="31909"/>
                  <a:pt x="31909" y="0"/>
                  <a:pt x="70908" y="0"/>
                </a:cubicBezTo>
                <a:lnTo>
                  <a:pt x="404178" y="0"/>
                </a:lnTo>
                <a:cubicBezTo>
                  <a:pt x="418359" y="0"/>
                  <a:pt x="432541" y="3545"/>
                  <a:pt x="443177" y="12409"/>
                </a:cubicBezTo>
                <a:lnTo>
                  <a:pt x="638175" y="141817"/>
                </a:lnTo>
                <a:lnTo>
                  <a:pt x="1240896" y="141817"/>
                </a:lnTo>
                <a:cubicBezTo>
                  <a:pt x="1279895" y="141817"/>
                  <a:pt x="1311804" y="173725"/>
                  <a:pt x="1311804" y="212725"/>
                </a:cubicBezTo>
                <a:lnTo>
                  <a:pt x="1311804" y="921808"/>
                </a:lnTo>
                <a:cubicBezTo>
                  <a:pt x="1311804" y="960808"/>
                  <a:pt x="1279895" y="992717"/>
                  <a:pt x="1240896" y="992717"/>
                </a:cubicBezTo>
                <a:close/>
              </a:path>
            </a:pathLst>
          </a:custGeom>
          <a:solidFill>
            <a:schemeClr val="tx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de-DE"/>
          </a:p>
        </p:txBody>
      </p:sp>
      <p:cxnSp>
        <p:nvCxnSpPr>
          <p:cNvPr id="100" name="Straight Arrow Connector 99">
            <a:extLst>
              <a:ext uri="{FF2B5EF4-FFF2-40B4-BE49-F238E27FC236}">
                <a16:creationId xmlns:a16="http://schemas.microsoft.com/office/drawing/2014/main" id="{97FC56B4-92A6-4F10-35E6-157CB6D6D3FE}"/>
              </a:ext>
            </a:extLst>
          </p:cNvPr>
          <p:cNvCxnSpPr>
            <a:cxnSpLocks/>
          </p:cNvCxnSpPr>
          <p:nvPr/>
        </p:nvCxnSpPr>
        <p:spPr>
          <a:xfrm>
            <a:off x="9887864" y="4240194"/>
            <a:ext cx="511068" cy="0"/>
          </a:xfrm>
          <a:prstGeom prst="straightConnector1">
            <a:avLst/>
          </a:prstGeom>
          <a:ln w="57150" cap="rn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C39E5CC-555D-4AF3-0198-13CE6279036E}"/>
              </a:ext>
            </a:extLst>
          </p:cNvPr>
          <p:cNvSpPr txBox="1"/>
          <p:nvPr/>
        </p:nvSpPr>
        <p:spPr>
          <a:xfrm>
            <a:off x="10281763" y="4389278"/>
            <a:ext cx="921278" cy="400110"/>
          </a:xfrm>
          <a:prstGeom prst="rect">
            <a:avLst/>
          </a:prstGeom>
          <a:noFill/>
        </p:spPr>
        <p:txBody>
          <a:bodyPr wrap="none" rtlCol="0">
            <a:spAutoFit/>
          </a:bodyPr>
          <a:lstStyle/>
          <a:p>
            <a:r>
              <a:rPr lang="en-US" sz="2000" b="1"/>
              <a:t>*</a:t>
            </a:r>
            <a:r>
              <a:rPr lang="en-US" sz="1400"/>
              <a:t>optional</a:t>
            </a:r>
            <a:endParaRPr lang="de-DE"/>
          </a:p>
        </p:txBody>
      </p:sp>
      <p:grpSp>
        <p:nvGrpSpPr>
          <p:cNvPr id="304" name="Group 303">
            <a:extLst>
              <a:ext uri="{FF2B5EF4-FFF2-40B4-BE49-F238E27FC236}">
                <a16:creationId xmlns:a16="http://schemas.microsoft.com/office/drawing/2014/main" id="{E91B0BBA-D459-DCDB-DE98-C409F1D5F76E}"/>
              </a:ext>
            </a:extLst>
          </p:cNvPr>
          <p:cNvGrpSpPr/>
          <p:nvPr/>
        </p:nvGrpSpPr>
        <p:grpSpPr>
          <a:xfrm rot="10800000">
            <a:off x="5206435" y="2341572"/>
            <a:ext cx="1611840" cy="1542179"/>
            <a:chOff x="8139161" y="4140294"/>
            <a:chExt cx="710644" cy="679932"/>
          </a:xfrm>
        </p:grpSpPr>
        <p:sp>
          <p:nvSpPr>
            <p:cNvPr id="305" name="Arrow: Right 304">
              <a:extLst>
                <a:ext uri="{FF2B5EF4-FFF2-40B4-BE49-F238E27FC236}">
                  <a16:creationId xmlns:a16="http://schemas.microsoft.com/office/drawing/2014/main" id="{EC20D1CB-A5BD-FD72-316B-D29F8A2DD3E9}"/>
                </a:ext>
              </a:extLst>
            </p:cNvPr>
            <p:cNvSpPr/>
            <p:nvPr/>
          </p:nvSpPr>
          <p:spPr>
            <a:xfrm>
              <a:off x="8324303" y="4140294"/>
              <a:ext cx="525502" cy="246627"/>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57200">
                <a:defRPr/>
              </a:pPr>
              <a:endParaRPr lang="en-US" kern="0">
                <a:solidFill>
                  <a:prstClr val="white"/>
                </a:solidFill>
                <a:latin typeface="Arial" panose="020B0604020202020204" pitchFamily="34" charset="0"/>
                <a:cs typeface="Arial" panose="020B0604020202020204" pitchFamily="34" charset="0"/>
              </a:endParaRPr>
            </a:p>
          </p:txBody>
        </p:sp>
        <p:sp>
          <p:nvSpPr>
            <p:cNvPr id="306" name="Arrow: Right 305">
              <a:extLst>
                <a:ext uri="{FF2B5EF4-FFF2-40B4-BE49-F238E27FC236}">
                  <a16:creationId xmlns:a16="http://schemas.microsoft.com/office/drawing/2014/main" id="{697BC8BD-86E5-6AFA-DCAC-2DC71C3CB996}"/>
                </a:ext>
              </a:extLst>
            </p:cNvPr>
            <p:cNvSpPr/>
            <p:nvPr/>
          </p:nvSpPr>
          <p:spPr>
            <a:xfrm rot="10800000">
              <a:off x="8139161" y="4573599"/>
              <a:ext cx="525502" cy="246627"/>
            </a:xfrm>
            <a:prstGeom prst="rightArrow">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defTabSz="457200">
                <a:defRPr/>
              </a:pPr>
              <a:endParaRPr lang="en-US" kern="0">
                <a:solidFill>
                  <a:prstClr val="white"/>
                </a:solidFill>
                <a:latin typeface="Arial" panose="020B0604020202020204" pitchFamily="34" charset="0"/>
                <a:cs typeface="Arial" panose="020B0604020202020204" pitchFamily="34" charset="0"/>
              </a:endParaRPr>
            </a:p>
          </p:txBody>
        </p:sp>
      </p:grpSp>
      <p:sp>
        <p:nvSpPr>
          <p:cNvPr id="5" name="Title 4">
            <a:extLst>
              <a:ext uri="{FF2B5EF4-FFF2-40B4-BE49-F238E27FC236}">
                <a16:creationId xmlns:a16="http://schemas.microsoft.com/office/drawing/2014/main" id="{5CC44A59-CC27-3DE4-B566-5EF6C49120F5}"/>
              </a:ext>
            </a:extLst>
          </p:cNvPr>
          <p:cNvSpPr>
            <a:spLocks noGrp="1"/>
          </p:cNvSpPr>
          <p:nvPr>
            <p:ph type="title"/>
          </p:nvPr>
        </p:nvSpPr>
        <p:spPr>
          <a:xfrm>
            <a:off x="838200" y="9525"/>
            <a:ext cx="11156206" cy="1325563"/>
          </a:xfrm>
        </p:spPr>
        <p:txBody>
          <a:bodyPr/>
          <a:lstStyle/>
          <a:p>
            <a:r>
              <a:rPr lang="en-US"/>
              <a:t>ARC representations: Two sides of the same coin</a:t>
            </a:r>
            <a:endParaRPr lang="de-DE"/>
          </a:p>
        </p:txBody>
      </p:sp>
      <p:sp>
        <p:nvSpPr>
          <p:cNvPr id="12" name="Rechteck 423">
            <a:extLst>
              <a:ext uri="{FF2B5EF4-FFF2-40B4-BE49-F238E27FC236}">
                <a16:creationId xmlns:a16="http://schemas.microsoft.com/office/drawing/2014/main" id="{8E25744D-3A8E-355D-5C91-01076BEFAE34}"/>
              </a:ext>
            </a:extLst>
          </p:cNvPr>
          <p:cNvSpPr/>
          <p:nvPr/>
        </p:nvSpPr>
        <p:spPr>
          <a:xfrm>
            <a:off x="5573661" y="2819960"/>
            <a:ext cx="841327" cy="58535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000" err="1">
                <a:solidFill>
                  <a:schemeClr val="tx1"/>
                </a:solidFill>
              </a:rPr>
              <a:t>ARCtrl</a:t>
            </a:r>
            <a:endParaRPr lang="de-DE" sz="2000">
              <a:solidFill>
                <a:schemeClr val="tx1"/>
              </a:solidFill>
            </a:endParaRPr>
          </a:p>
        </p:txBody>
      </p:sp>
      <p:sp>
        <p:nvSpPr>
          <p:cNvPr id="16" name="Inhaltsplatzhalter 2">
            <a:extLst>
              <a:ext uri="{FF2B5EF4-FFF2-40B4-BE49-F238E27FC236}">
                <a16:creationId xmlns:a16="http://schemas.microsoft.com/office/drawing/2014/main" id="{EE2858EB-C97F-AC8F-E1F1-B5CD3A0A24C6}"/>
              </a:ext>
            </a:extLst>
          </p:cNvPr>
          <p:cNvSpPr txBox="1">
            <a:spLocks/>
          </p:cNvSpPr>
          <p:nvPr/>
        </p:nvSpPr>
        <p:spPr>
          <a:xfrm>
            <a:off x="1156062" y="6114991"/>
            <a:ext cx="8569168" cy="71423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err="1"/>
              <a:t>ARCtrl</a:t>
            </a:r>
            <a:r>
              <a:rPr lang="de-DE"/>
              <a:t> </a:t>
            </a:r>
            <a:r>
              <a:rPr lang="de-DE" err="1"/>
              <a:t>is</a:t>
            </a:r>
            <a:r>
              <a:rPr lang="de-DE"/>
              <a:t> </a:t>
            </a:r>
            <a:r>
              <a:rPr lang="de-DE" err="1"/>
              <a:t>the</a:t>
            </a:r>
            <a:r>
              <a:rPr lang="de-DE"/>
              <a:t> </a:t>
            </a:r>
            <a:r>
              <a:rPr lang="de-DE" err="1"/>
              <a:t>unambiguous</a:t>
            </a:r>
            <a:r>
              <a:rPr lang="de-DE"/>
              <a:t> linker </a:t>
            </a:r>
            <a:r>
              <a:rPr lang="de-DE" err="1"/>
              <a:t>between</a:t>
            </a:r>
            <a:r>
              <a:rPr lang="de-DE"/>
              <a:t> ARC and </a:t>
            </a:r>
            <a:r>
              <a:rPr lang="de-DE" err="1"/>
              <a:t>tooling</a:t>
            </a:r>
            <a:endParaRPr lang="de-DE"/>
          </a:p>
          <a:p>
            <a:endParaRPr lang="de-DE"/>
          </a:p>
          <a:p>
            <a:endParaRPr lang="de-DE"/>
          </a:p>
        </p:txBody>
      </p:sp>
    </p:spTree>
    <p:extLst>
      <p:ext uri="{BB962C8B-B14F-4D97-AF65-F5344CB8AC3E}">
        <p14:creationId xmlns:p14="http://schemas.microsoft.com/office/powerpoint/2010/main" val="2764549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F02-82B9-B314-EBE9-4116AEF02560}"/>
              </a:ext>
            </a:extLst>
          </p:cNvPr>
          <p:cNvSpPr>
            <a:spLocks noGrp="1"/>
          </p:cNvSpPr>
          <p:nvPr>
            <p:ph type="title"/>
          </p:nvPr>
        </p:nvSpPr>
        <p:spPr/>
        <p:txBody>
          <a:bodyPr/>
          <a:lstStyle/>
          <a:p>
            <a:r>
              <a:rPr lang="en-GB" dirty="0"/>
              <a:t>Open Hacking</a:t>
            </a:r>
            <a:endParaRPr lang="LID4096" dirty="0"/>
          </a:p>
        </p:txBody>
      </p:sp>
      <p:sp>
        <p:nvSpPr>
          <p:cNvPr id="3" name="Content Placeholder 2">
            <a:extLst>
              <a:ext uri="{FF2B5EF4-FFF2-40B4-BE49-F238E27FC236}">
                <a16:creationId xmlns:a16="http://schemas.microsoft.com/office/drawing/2014/main" id="{EFABDA23-A43B-E9DD-7399-8AAA7E3F9BC0}"/>
              </a:ext>
            </a:extLst>
          </p:cNvPr>
          <p:cNvSpPr>
            <a:spLocks noGrp="1"/>
          </p:cNvSpPr>
          <p:nvPr>
            <p:ph idx="1"/>
          </p:nvPr>
        </p:nvSpPr>
        <p:spPr/>
        <p:txBody>
          <a:bodyPr/>
          <a:lstStyle/>
          <a:p>
            <a:r>
              <a:rPr lang="en-GB" dirty="0"/>
              <a:t>Is actually meant as </a:t>
            </a:r>
            <a:r>
              <a:rPr lang="en-GB" u="sng" dirty="0"/>
              <a:t>open</a:t>
            </a:r>
            <a:r>
              <a:rPr lang="en-GB" dirty="0"/>
              <a:t> hacking!</a:t>
            </a:r>
          </a:p>
          <a:p>
            <a:r>
              <a:rPr lang="en-GB" dirty="0"/>
              <a:t>Roam freely as you like, room will be kept open depending on demand</a:t>
            </a:r>
          </a:p>
        </p:txBody>
      </p:sp>
      <p:pic>
        <p:nvPicPr>
          <p:cNvPr id="4" name="Picture 3">
            <a:extLst>
              <a:ext uri="{FF2B5EF4-FFF2-40B4-BE49-F238E27FC236}">
                <a16:creationId xmlns:a16="http://schemas.microsoft.com/office/drawing/2014/main" id="{4D951AFB-4B46-482B-25EC-A157BEFD2962}"/>
              </a:ext>
            </a:extLst>
          </p:cNvPr>
          <p:cNvPicPr>
            <a:picLocks noChangeAspect="1"/>
          </p:cNvPicPr>
          <p:nvPr/>
        </p:nvPicPr>
        <p:blipFill>
          <a:blip r:embed="rId2"/>
          <a:stretch>
            <a:fillRect/>
          </a:stretch>
        </p:blipFill>
        <p:spPr>
          <a:xfrm>
            <a:off x="2476458" y="4687474"/>
            <a:ext cx="8078327" cy="1867161"/>
          </a:xfrm>
          <a:prstGeom prst="rect">
            <a:avLst/>
          </a:prstGeom>
        </p:spPr>
      </p:pic>
    </p:spTree>
    <p:extLst>
      <p:ext uri="{BB962C8B-B14F-4D97-AF65-F5344CB8AC3E}">
        <p14:creationId xmlns:p14="http://schemas.microsoft.com/office/powerpoint/2010/main" val="3564731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uppieren 5">
            <a:extLst>
              <a:ext uri="{FF2B5EF4-FFF2-40B4-BE49-F238E27FC236}">
                <a16:creationId xmlns:a16="http://schemas.microsoft.com/office/drawing/2014/main" id="{A938CFA6-06A2-4649-9BE1-24BDD3EA4579}"/>
              </a:ext>
            </a:extLst>
          </p:cNvPr>
          <p:cNvGrpSpPr/>
          <p:nvPr/>
        </p:nvGrpSpPr>
        <p:grpSpPr>
          <a:xfrm>
            <a:off x="6180907" y="2333495"/>
            <a:ext cx="1559424" cy="2151015"/>
            <a:chOff x="3219281" y="1405942"/>
            <a:chExt cx="3448556" cy="4756818"/>
          </a:xfrm>
        </p:grpSpPr>
        <p:sp>
          <p:nvSpPr>
            <p:cNvPr id="7" name="Raute 6">
              <a:extLst>
                <a:ext uri="{FF2B5EF4-FFF2-40B4-BE49-F238E27FC236}">
                  <a16:creationId xmlns:a16="http://schemas.microsoft.com/office/drawing/2014/main" id="{00755388-329F-4B72-34E9-502BEC40EC45}"/>
                </a:ext>
              </a:extLst>
            </p:cNvPr>
            <p:cNvSpPr/>
            <p:nvPr/>
          </p:nvSpPr>
          <p:spPr>
            <a:xfrm>
              <a:off x="4207858" y="2848397"/>
              <a:ext cx="1383736" cy="9144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aute 7">
              <a:extLst>
                <a:ext uri="{FF2B5EF4-FFF2-40B4-BE49-F238E27FC236}">
                  <a16:creationId xmlns:a16="http://schemas.microsoft.com/office/drawing/2014/main" id="{E02C69C4-2D7F-BC49-8052-7984DBBDE1D3}"/>
                </a:ext>
              </a:extLst>
            </p:cNvPr>
            <p:cNvSpPr/>
            <p:nvPr/>
          </p:nvSpPr>
          <p:spPr>
            <a:xfrm>
              <a:off x="3219281" y="4109406"/>
              <a:ext cx="914400" cy="6891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BE519699-52DC-96DD-13F6-B31F0D811E71}"/>
                </a:ext>
              </a:extLst>
            </p:cNvPr>
            <p:cNvCxnSpPr>
              <a:cxnSpLocks/>
              <a:stCxn id="7" idx="1"/>
            </p:cNvCxnSpPr>
            <p:nvPr/>
          </p:nvCxnSpPr>
          <p:spPr>
            <a:xfrm flipH="1">
              <a:off x="3676481" y="3305597"/>
              <a:ext cx="531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CF305B5-5848-439C-BA2E-FB09DA9A88D5}"/>
                </a:ext>
              </a:extLst>
            </p:cNvPr>
            <p:cNvCxnSpPr>
              <a:cxnSpLocks/>
              <a:endCxn id="8" idx="0"/>
            </p:cNvCxnSpPr>
            <p:nvPr/>
          </p:nvCxnSpPr>
          <p:spPr>
            <a:xfrm>
              <a:off x="3676481" y="3305597"/>
              <a:ext cx="0" cy="8038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Ellipse 10">
              <a:extLst>
                <a:ext uri="{FF2B5EF4-FFF2-40B4-BE49-F238E27FC236}">
                  <a16:creationId xmlns:a16="http://schemas.microsoft.com/office/drawing/2014/main" id="{12782769-DF9A-0DFD-ADD0-59C384100E52}"/>
                </a:ext>
              </a:extLst>
            </p:cNvPr>
            <p:cNvSpPr/>
            <p:nvPr/>
          </p:nvSpPr>
          <p:spPr>
            <a:xfrm>
              <a:off x="4450619" y="140594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8AE105D6-D36A-D50D-A8AD-C230F4A95A3B}"/>
                </a:ext>
              </a:extLst>
            </p:cNvPr>
            <p:cNvSpPr/>
            <p:nvPr/>
          </p:nvSpPr>
          <p:spPr>
            <a:xfrm>
              <a:off x="5753437" y="4263828"/>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594D9609-09F6-745C-F008-8460E78F2FCD}"/>
                </a:ext>
              </a:extLst>
            </p:cNvPr>
            <p:cNvSpPr/>
            <p:nvPr/>
          </p:nvSpPr>
          <p:spPr>
            <a:xfrm>
              <a:off x="4434435" y="5557205"/>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r Verbinder 13">
              <a:extLst>
                <a:ext uri="{FF2B5EF4-FFF2-40B4-BE49-F238E27FC236}">
                  <a16:creationId xmlns:a16="http://schemas.microsoft.com/office/drawing/2014/main" id="{94219DAD-88A3-7984-0426-7A9FD50D08CF}"/>
                </a:ext>
              </a:extLst>
            </p:cNvPr>
            <p:cNvCxnSpPr>
              <a:cxnSpLocks/>
              <a:stCxn id="8" idx="2"/>
            </p:cNvCxnSpPr>
            <p:nvPr/>
          </p:nvCxnSpPr>
          <p:spPr>
            <a:xfrm flipH="1">
              <a:off x="3657600" y="4798576"/>
              <a:ext cx="18881" cy="1061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7D87276-9992-9152-CF61-62AD73EF1191}"/>
                </a:ext>
              </a:extLst>
            </p:cNvPr>
            <p:cNvCxnSpPr>
              <a:cxnSpLocks/>
              <a:stCxn id="13" idx="1"/>
            </p:cNvCxnSpPr>
            <p:nvPr/>
          </p:nvCxnSpPr>
          <p:spPr>
            <a:xfrm flipH="1">
              <a:off x="3657600" y="5859983"/>
              <a:ext cx="77683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B05FB6DE-3974-410A-EBB3-299A638341E3}"/>
                </a:ext>
              </a:extLst>
            </p:cNvPr>
            <p:cNvCxnSpPr>
              <a:cxnSpLocks/>
              <a:stCxn id="7" idx="2"/>
              <a:endCxn id="13" idx="0"/>
            </p:cNvCxnSpPr>
            <p:nvPr/>
          </p:nvCxnSpPr>
          <p:spPr>
            <a:xfrm flipH="1">
              <a:off x="4891635" y="3762797"/>
              <a:ext cx="8091" cy="17944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5B16395E-0A9D-80FC-9A68-3D008EB38930}"/>
                </a:ext>
              </a:extLst>
            </p:cNvPr>
            <p:cNvCxnSpPr>
              <a:cxnSpLocks/>
              <a:endCxn id="7" idx="3"/>
            </p:cNvCxnSpPr>
            <p:nvPr/>
          </p:nvCxnSpPr>
          <p:spPr>
            <a:xfrm flipH="1">
              <a:off x="5591594" y="3305597"/>
              <a:ext cx="619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216ACC5-12C0-1302-E4A5-1282B3A9FA16}"/>
                </a:ext>
              </a:extLst>
            </p:cNvPr>
            <p:cNvCxnSpPr>
              <a:cxnSpLocks/>
              <a:stCxn id="12" idx="0"/>
            </p:cNvCxnSpPr>
            <p:nvPr/>
          </p:nvCxnSpPr>
          <p:spPr>
            <a:xfrm flipV="1">
              <a:off x="6210637" y="3305597"/>
              <a:ext cx="0" cy="9582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D88A2577-1810-2BD9-14F4-5E90FA03E46B}"/>
                </a:ext>
              </a:extLst>
            </p:cNvPr>
            <p:cNvCxnSpPr>
              <a:cxnSpLocks/>
              <a:stCxn id="7" idx="0"/>
              <a:endCxn id="11" idx="4"/>
            </p:cNvCxnSpPr>
            <p:nvPr/>
          </p:nvCxnSpPr>
          <p:spPr>
            <a:xfrm flipV="1">
              <a:off x="4899726" y="2320342"/>
              <a:ext cx="8093" cy="52805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1E37A5-9651-5EDB-4DF9-321BA8B0F911}"/>
              </a:ext>
            </a:extLst>
          </p:cNvPr>
          <p:cNvSpPr>
            <a:spLocks noGrp="1"/>
          </p:cNvSpPr>
          <p:nvPr>
            <p:ph type="title"/>
          </p:nvPr>
        </p:nvSpPr>
        <p:spPr/>
        <p:txBody>
          <a:bodyPr/>
          <a:lstStyle/>
          <a:p>
            <a:r>
              <a:rPr lang="en-US"/>
              <a:t>ARC as ground truth for users and tools</a:t>
            </a:r>
            <a:endParaRPr lang="de-DE"/>
          </a:p>
        </p:txBody>
      </p:sp>
      <p:grpSp>
        <p:nvGrpSpPr>
          <p:cNvPr id="64" name="Group 63">
            <a:extLst>
              <a:ext uri="{FF2B5EF4-FFF2-40B4-BE49-F238E27FC236}">
                <a16:creationId xmlns:a16="http://schemas.microsoft.com/office/drawing/2014/main" id="{A3074EBC-BEFA-3541-761C-0650B6C281B9}"/>
              </a:ext>
            </a:extLst>
          </p:cNvPr>
          <p:cNvGrpSpPr/>
          <p:nvPr/>
        </p:nvGrpSpPr>
        <p:grpSpPr>
          <a:xfrm>
            <a:off x="1431347" y="3098709"/>
            <a:ext cx="575129" cy="575129"/>
            <a:chOff x="3103147" y="2745194"/>
            <a:chExt cx="880813" cy="880813"/>
          </a:xfrm>
        </p:grpSpPr>
        <p:sp>
          <p:nvSpPr>
            <p:cNvPr id="65" name="Oval 64">
              <a:extLst>
                <a:ext uri="{FF2B5EF4-FFF2-40B4-BE49-F238E27FC236}">
                  <a16:creationId xmlns:a16="http://schemas.microsoft.com/office/drawing/2014/main" id="{417925C1-1CE3-0011-1294-DC8B59F08B0E}"/>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66" name="Group 65">
              <a:extLst>
                <a:ext uri="{FF2B5EF4-FFF2-40B4-BE49-F238E27FC236}">
                  <a16:creationId xmlns:a16="http://schemas.microsoft.com/office/drawing/2014/main" id="{BE6B37F4-9DB3-84AA-BF6D-4150C4BF2039}"/>
                </a:ext>
              </a:extLst>
            </p:cNvPr>
            <p:cNvGrpSpPr/>
            <p:nvPr/>
          </p:nvGrpSpPr>
          <p:grpSpPr>
            <a:xfrm>
              <a:off x="3262734" y="2861337"/>
              <a:ext cx="607591" cy="596238"/>
              <a:chOff x="5530850" y="1793347"/>
              <a:chExt cx="670015" cy="657496"/>
            </a:xfrm>
          </p:grpSpPr>
          <p:sp>
            <p:nvSpPr>
              <p:cNvPr id="67" name="Freeform: Shape 66">
                <a:extLst>
                  <a:ext uri="{FF2B5EF4-FFF2-40B4-BE49-F238E27FC236}">
                    <a16:creationId xmlns:a16="http://schemas.microsoft.com/office/drawing/2014/main" id="{54CEE569-BBC2-C910-623A-9281C0AEEB31}"/>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68" name="Freeform: Shape 67">
                <a:extLst>
                  <a:ext uri="{FF2B5EF4-FFF2-40B4-BE49-F238E27FC236}">
                    <a16:creationId xmlns:a16="http://schemas.microsoft.com/office/drawing/2014/main" id="{5E1C4E08-1C24-E4C3-9A5D-0504FCFA0EDC}"/>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69" name="Group 68">
                <a:extLst>
                  <a:ext uri="{FF2B5EF4-FFF2-40B4-BE49-F238E27FC236}">
                    <a16:creationId xmlns:a16="http://schemas.microsoft.com/office/drawing/2014/main" id="{077327D9-F1FD-AE9E-35C6-2AE3A03018B9}"/>
                  </a:ext>
                </a:extLst>
              </p:cNvPr>
              <p:cNvGrpSpPr/>
              <p:nvPr/>
            </p:nvGrpSpPr>
            <p:grpSpPr>
              <a:xfrm>
                <a:off x="5997224" y="2002850"/>
                <a:ext cx="203641" cy="447993"/>
                <a:chOff x="3963392" y="4315517"/>
                <a:chExt cx="100956" cy="222094"/>
              </a:xfrm>
            </p:grpSpPr>
            <p:sp>
              <p:nvSpPr>
                <p:cNvPr id="70" name="Freeform: Shape 69">
                  <a:extLst>
                    <a:ext uri="{FF2B5EF4-FFF2-40B4-BE49-F238E27FC236}">
                      <a16:creationId xmlns:a16="http://schemas.microsoft.com/office/drawing/2014/main" id="{E491D4D8-4F06-7D68-972E-65722082B0E9}"/>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71" name="Group 70">
                  <a:extLst>
                    <a:ext uri="{FF2B5EF4-FFF2-40B4-BE49-F238E27FC236}">
                      <a16:creationId xmlns:a16="http://schemas.microsoft.com/office/drawing/2014/main" id="{1499AF7A-D42F-5133-CDEA-F0493130188C}"/>
                    </a:ext>
                  </a:extLst>
                </p:cNvPr>
                <p:cNvGrpSpPr/>
                <p:nvPr/>
              </p:nvGrpSpPr>
              <p:grpSpPr>
                <a:xfrm>
                  <a:off x="3988509" y="4315517"/>
                  <a:ext cx="42744" cy="63014"/>
                  <a:chOff x="2791534" y="4674292"/>
                  <a:chExt cx="42744" cy="63014"/>
                </a:xfrm>
              </p:grpSpPr>
              <p:sp>
                <p:nvSpPr>
                  <p:cNvPr id="72" name="Freeform: Shape 71">
                    <a:extLst>
                      <a:ext uri="{FF2B5EF4-FFF2-40B4-BE49-F238E27FC236}">
                        <a16:creationId xmlns:a16="http://schemas.microsoft.com/office/drawing/2014/main" id="{A7618D18-6ED9-86E0-0753-8D55DB344CAC}"/>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3" name="Freeform: Shape 72">
                    <a:extLst>
                      <a:ext uri="{FF2B5EF4-FFF2-40B4-BE49-F238E27FC236}">
                        <a16:creationId xmlns:a16="http://schemas.microsoft.com/office/drawing/2014/main" id="{C22A4BB5-3F54-9C53-73E2-7CB588AE3DC6}"/>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4" name="Freeform: Shape 73">
                    <a:extLst>
                      <a:ext uri="{FF2B5EF4-FFF2-40B4-BE49-F238E27FC236}">
                        <a16:creationId xmlns:a16="http://schemas.microsoft.com/office/drawing/2014/main" id="{25DC19DD-F3ED-C34F-F6A1-11981509F0BE}"/>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5" name="Freeform: Shape 74">
                    <a:extLst>
                      <a:ext uri="{FF2B5EF4-FFF2-40B4-BE49-F238E27FC236}">
                        <a16:creationId xmlns:a16="http://schemas.microsoft.com/office/drawing/2014/main" id="{7D5688FD-E2EA-852B-23BD-AFE3F966A367}"/>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sp>
        <p:nvSpPr>
          <p:cNvPr id="76" name="TextBox 75">
            <a:extLst>
              <a:ext uri="{FF2B5EF4-FFF2-40B4-BE49-F238E27FC236}">
                <a16:creationId xmlns:a16="http://schemas.microsoft.com/office/drawing/2014/main" id="{4C1311E1-BFC5-6D8F-11B8-B0B42D4863EF}"/>
              </a:ext>
            </a:extLst>
          </p:cNvPr>
          <p:cNvSpPr txBox="1"/>
          <p:nvPr/>
        </p:nvSpPr>
        <p:spPr>
          <a:xfrm>
            <a:off x="1432646" y="4053636"/>
            <a:ext cx="538930" cy="338554"/>
          </a:xfrm>
          <a:prstGeom prst="rect">
            <a:avLst/>
          </a:prstGeom>
          <a:noFill/>
        </p:spPr>
        <p:txBody>
          <a:bodyPr wrap="none" rtlCol="0">
            <a:spAutoFit/>
          </a:bodyPr>
          <a:lstStyle/>
          <a:p>
            <a:r>
              <a:rPr lang="en-US" sz="1600" i="1"/>
              <a:t>user</a:t>
            </a:r>
            <a:endParaRPr lang="en-US" i="1"/>
          </a:p>
        </p:txBody>
      </p:sp>
      <p:cxnSp>
        <p:nvCxnSpPr>
          <p:cNvPr id="77" name="Straight Arrow Connector 76">
            <a:extLst>
              <a:ext uri="{FF2B5EF4-FFF2-40B4-BE49-F238E27FC236}">
                <a16:creationId xmlns:a16="http://schemas.microsoft.com/office/drawing/2014/main" id="{EA5838DE-C9F3-01F5-2528-F7E6607BB5B2}"/>
              </a:ext>
            </a:extLst>
          </p:cNvPr>
          <p:cNvCxnSpPr/>
          <p:nvPr/>
        </p:nvCxnSpPr>
        <p:spPr>
          <a:xfrm>
            <a:off x="2450982" y="3260567"/>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2D46978-96FC-B153-4DAB-A77706023DDB}"/>
              </a:ext>
            </a:extLst>
          </p:cNvPr>
          <p:cNvCxnSpPr>
            <a:cxnSpLocks/>
          </p:cNvCxnSpPr>
          <p:nvPr/>
        </p:nvCxnSpPr>
        <p:spPr>
          <a:xfrm flipH="1">
            <a:off x="2247913" y="3377580"/>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9" name="Left Brace 78">
            <a:extLst>
              <a:ext uri="{FF2B5EF4-FFF2-40B4-BE49-F238E27FC236}">
                <a16:creationId xmlns:a16="http://schemas.microsoft.com/office/drawing/2014/main" id="{1BEC39E5-DFB9-FABC-2D93-7BB3822C7813}"/>
              </a:ext>
            </a:extLst>
          </p:cNvPr>
          <p:cNvSpPr/>
          <p:nvPr/>
        </p:nvSpPr>
        <p:spPr>
          <a:xfrm rot="16200000">
            <a:off x="2831557" y="3717882"/>
            <a:ext cx="193220" cy="3165790"/>
          </a:xfrm>
          <a:prstGeom prst="leftBrace">
            <a:avLst>
              <a:gd name="adj1" fmla="val 2316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AC22112B-2004-EED7-259D-142D7D762B87}"/>
              </a:ext>
            </a:extLst>
          </p:cNvPr>
          <p:cNvSpPr txBox="1"/>
          <p:nvPr/>
        </p:nvSpPr>
        <p:spPr>
          <a:xfrm>
            <a:off x="2363341" y="5397387"/>
            <a:ext cx="1081193" cy="369332"/>
          </a:xfrm>
          <a:prstGeom prst="rect">
            <a:avLst/>
          </a:prstGeom>
          <a:noFill/>
        </p:spPr>
        <p:txBody>
          <a:bodyPr wrap="none" rtlCol="0">
            <a:spAutoFit/>
          </a:bodyPr>
          <a:lstStyle/>
          <a:p>
            <a:pPr algn="ctr"/>
            <a:r>
              <a:rPr lang="en-US"/>
              <a:t>user view</a:t>
            </a:r>
          </a:p>
        </p:txBody>
      </p:sp>
      <p:sp>
        <p:nvSpPr>
          <p:cNvPr id="84" name="TextBox 83">
            <a:extLst>
              <a:ext uri="{FF2B5EF4-FFF2-40B4-BE49-F238E27FC236}">
                <a16:creationId xmlns:a16="http://schemas.microsoft.com/office/drawing/2014/main" id="{A1BC437F-6B82-A0C8-AAAF-C798047A123B}"/>
              </a:ext>
            </a:extLst>
          </p:cNvPr>
          <p:cNvSpPr txBox="1"/>
          <p:nvPr/>
        </p:nvSpPr>
        <p:spPr>
          <a:xfrm>
            <a:off x="8282815" y="5397387"/>
            <a:ext cx="839653" cy="369332"/>
          </a:xfrm>
          <a:prstGeom prst="rect">
            <a:avLst/>
          </a:prstGeom>
          <a:noFill/>
        </p:spPr>
        <p:txBody>
          <a:bodyPr wrap="none" rtlCol="0">
            <a:spAutoFit/>
          </a:bodyPr>
          <a:lstStyle/>
          <a:p>
            <a:r>
              <a:rPr lang="en-US"/>
              <a:t>tooling</a:t>
            </a:r>
          </a:p>
        </p:txBody>
      </p:sp>
      <p:grpSp>
        <p:nvGrpSpPr>
          <p:cNvPr id="87" name="Group 86">
            <a:extLst>
              <a:ext uri="{FF2B5EF4-FFF2-40B4-BE49-F238E27FC236}">
                <a16:creationId xmlns:a16="http://schemas.microsoft.com/office/drawing/2014/main" id="{37E4BFE1-163E-671F-BAA1-2FEDDFB5CA02}"/>
              </a:ext>
            </a:extLst>
          </p:cNvPr>
          <p:cNvGrpSpPr/>
          <p:nvPr/>
        </p:nvGrpSpPr>
        <p:grpSpPr>
          <a:xfrm>
            <a:off x="8949352" y="2604886"/>
            <a:ext cx="1316719" cy="1024989"/>
            <a:chOff x="2270449" y="1188097"/>
            <a:chExt cx="5467738" cy="4256315"/>
          </a:xfrm>
        </p:grpSpPr>
        <p:sp>
          <p:nvSpPr>
            <p:cNvPr id="88" name="Rectangle: Rounded Corners 87">
              <a:extLst>
                <a:ext uri="{FF2B5EF4-FFF2-40B4-BE49-F238E27FC236}">
                  <a16:creationId xmlns:a16="http://schemas.microsoft.com/office/drawing/2014/main" id="{202C8166-8D4C-6773-2285-B051F4EADAB9}"/>
                </a:ext>
              </a:extLst>
            </p:cNvPr>
            <p:cNvSpPr/>
            <p:nvPr/>
          </p:nvSpPr>
          <p:spPr>
            <a:xfrm>
              <a:off x="2270449" y="1188097"/>
              <a:ext cx="4746171" cy="3732245"/>
            </a:xfrm>
            <a:prstGeom prst="roundRect">
              <a:avLst>
                <a:gd name="adj" fmla="val 71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Top Corners Rounded 88">
              <a:extLst>
                <a:ext uri="{FF2B5EF4-FFF2-40B4-BE49-F238E27FC236}">
                  <a16:creationId xmlns:a16="http://schemas.microsoft.com/office/drawing/2014/main" id="{BC9EDB88-AF9B-A4F3-CCB1-71651F61A597}"/>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C95A783E-E71C-C3E9-AB72-8D74B8D8A44C}"/>
                </a:ext>
              </a:extLst>
            </p:cNvPr>
            <p:cNvSpPr/>
            <p:nvPr/>
          </p:nvSpPr>
          <p:spPr>
            <a:xfrm>
              <a:off x="3172410" y="1393372"/>
              <a:ext cx="2376195" cy="3545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0146109-8FD5-CA01-000A-D33614046CD9}"/>
                </a:ext>
              </a:extLst>
            </p:cNvPr>
            <p:cNvSpPr/>
            <p:nvPr/>
          </p:nvSpPr>
          <p:spPr>
            <a:xfrm>
              <a:off x="2541039" y="1397257"/>
              <a:ext cx="379445" cy="379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raphic 13" descr="World with solid fill">
              <a:extLst>
                <a:ext uri="{FF2B5EF4-FFF2-40B4-BE49-F238E27FC236}">
                  <a16:creationId xmlns:a16="http://schemas.microsoft.com/office/drawing/2014/main" id="{E6F044EE-BDE3-8D56-21C7-5576AE817FA2}"/>
                </a:ext>
              </a:extLst>
            </p:cNvPr>
            <p:cNvSpPr/>
            <p:nvPr/>
          </p:nvSpPr>
          <p:spPr>
            <a:xfrm>
              <a:off x="5483750" y="3353989"/>
              <a:ext cx="2254437" cy="2090423"/>
            </a:xfrm>
            <a:custGeom>
              <a:avLst/>
              <a:gdLst>
                <a:gd name="connsiteX0" fmla="*/ 852633 w 1489657"/>
                <a:gd name="connsiteY0" fmla="*/ 1362253 h 1489657"/>
                <a:gd name="connsiteX1" fmla="*/ 1134884 w 1489657"/>
                <a:gd name="connsiteY1" fmla="*/ 784030 h 1489657"/>
                <a:gd name="connsiteX2" fmla="*/ 1370093 w 1489657"/>
                <a:gd name="connsiteY2" fmla="*/ 784030 h 1489657"/>
                <a:gd name="connsiteX3" fmla="*/ 852633 w 1489657"/>
                <a:gd name="connsiteY3" fmla="*/ 1362253 h 1489657"/>
                <a:gd name="connsiteX4" fmla="*/ 119565 w 1489657"/>
                <a:gd name="connsiteY4" fmla="*/ 784030 h 1489657"/>
                <a:gd name="connsiteX5" fmla="*/ 354774 w 1489657"/>
                <a:gd name="connsiteY5" fmla="*/ 784030 h 1489657"/>
                <a:gd name="connsiteX6" fmla="*/ 637025 w 1489657"/>
                <a:gd name="connsiteY6" fmla="*/ 1362253 h 1489657"/>
                <a:gd name="connsiteX7" fmla="*/ 119565 w 1489657"/>
                <a:gd name="connsiteY7" fmla="*/ 784030 h 1489657"/>
                <a:gd name="connsiteX8" fmla="*/ 637025 w 1489657"/>
                <a:gd name="connsiteY8" fmla="*/ 127405 h 1489657"/>
                <a:gd name="connsiteX9" fmla="*/ 354774 w 1489657"/>
                <a:gd name="connsiteY9" fmla="*/ 705627 h 1489657"/>
                <a:gd name="connsiteX10" fmla="*/ 119565 w 1489657"/>
                <a:gd name="connsiteY10" fmla="*/ 705627 h 1489657"/>
                <a:gd name="connsiteX11" fmla="*/ 637025 w 1489657"/>
                <a:gd name="connsiteY11" fmla="*/ 127405 h 1489657"/>
                <a:gd name="connsiteX12" fmla="*/ 784030 w 1489657"/>
                <a:gd name="connsiteY12" fmla="*/ 784030 h 1489657"/>
                <a:gd name="connsiteX13" fmla="*/ 1056481 w 1489657"/>
                <a:gd name="connsiteY13" fmla="*/ 784030 h 1489657"/>
                <a:gd name="connsiteX14" fmla="*/ 784030 w 1489657"/>
                <a:gd name="connsiteY14" fmla="*/ 1323051 h 1489657"/>
                <a:gd name="connsiteX15" fmla="*/ 784030 w 1489657"/>
                <a:gd name="connsiteY15" fmla="*/ 784030 h 1489657"/>
                <a:gd name="connsiteX16" fmla="*/ 705627 w 1489657"/>
                <a:gd name="connsiteY16" fmla="*/ 784030 h 1489657"/>
                <a:gd name="connsiteX17" fmla="*/ 705627 w 1489657"/>
                <a:gd name="connsiteY17" fmla="*/ 1323051 h 1489657"/>
                <a:gd name="connsiteX18" fmla="*/ 433177 w 1489657"/>
                <a:gd name="connsiteY18" fmla="*/ 784030 h 1489657"/>
                <a:gd name="connsiteX19" fmla="*/ 705627 w 1489657"/>
                <a:gd name="connsiteY19" fmla="*/ 784030 h 1489657"/>
                <a:gd name="connsiteX20" fmla="*/ 784030 w 1489657"/>
                <a:gd name="connsiteY20" fmla="*/ 166606 h 1489657"/>
                <a:gd name="connsiteX21" fmla="*/ 1056481 w 1489657"/>
                <a:gd name="connsiteY21" fmla="*/ 705627 h 1489657"/>
                <a:gd name="connsiteX22" fmla="*/ 784030 w 1489657"/>
                <a:gd name="connsiteY22" fmla="*/ 705627 h 1489657"/>
                <a:gd name="connsiteX23" fmla="*/ 784030 w 1489657"/>
                <a:gd name="connsiteY23" fmla="*/ 166606 h 1489657"/>
                <a:gd name="connsiteX24" fmla="*/ 705627 w 1489657"/>
                <a:gd name="connsiteY24" fmla="*/ 705627 h 1489657"/>
                <a:gd name="connsiteX25" fmla="*/ 433177 w 1489657"/>
                <a:gd name="connsiteY25" fmla="*/ 705627 h 1489657"/>
                <a:gd name="connsiteX26" fmla="*/ 705627 w 1489657"/>
                <a:gd name="connsiteY26" fmla="*/ 166606 h 1489657"/>
                <a:gd name="connsiteX27" fmla="*/ 705627 w 1489657"/>
                <a:gd name="connsiteY27" fmla="*/ 705627 h 1489657"/>
                <a:gd name="connsiteX28" fmla="*/ 1370093 w 1489657"/>
                <a:gd name="connsiteY28" fmla="*/ 705627 h 1489657"/>
                <a:gd name="connsiteX29" fmla="*/ 1134884 w 1489657"/>
                <a:gd name="connsiteY29" fmla="*/ 705627 h 1489657"/>
                <a:gd name="connsiteX30" fmla="*/ 852633 w 1489657"/>
                <a:gd name="connsiteY30" fmla="*/ 127405 h 1489657"/>
                <a:gd name="connsiteX31" fmla="*/ 1370093 w 1489657"/>
                <a:gd name="connsiteY31" fmla="*/ 705627 h 1489657"/>
                <a:gd name="connsiteX32" fmla="*/ 744829 w 1489657"/>
                <a:gd name="connsiteY32" fmla="*/ 0 h 1489657"/>
                <a:gd name="connsiteX33" fmla="*/ 0 w 1489657"/>
                <a:gd name="connsiteY33" fmla="*/ 744829 h 1489657"/>
                <a:gd name="connsiteX34" fmla="*/ 744829 w 1489657"/>
                <a:gd name="connsiteY34" fmla="*/ 1489658 h 1489657"/>
                <a:gd name="connsiteX35" fmla="*/ 1489658 w 1489657"/>
                <a:gd name="connsiteY35" fmla="*/ 744829 h 1489657"/>
                <a:gd name="connsiteX36" fmla="*/ 744829 w 1489657"/>
                <a:gd name="connsiteY36" fmla="*/ 0 h 148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9657" h="1489657">
                  <a:moveTo>
                    <a:pt x="852633" y="1362253"/>
                  </a:moveTo>
                  <a:cubicBezTo>
                    <a:pt x="980038" y="1205447"/>
                    <a:pt x="1121163" y="1007479"/>
                    <a:pt x="1134884" y="784030"/>
                  </a:cubicBezTo>
                  <a:lnTo>
                    <a:pt x="1370093" y="784030"/>
                  </a:lnTo>
                  <a:cubicBezTo>
                    <a:pt x="1352453" y="1076082"/>
                    <a:pt x="1134884" y="1313251"/>
                    <a:pt x="852633" y="1362253"/>
                  </a:cubicBezTo>
                  <a:close/>
                  <a:moveTo>
                    <a:pt x="119565" y="784030"/>
                  </a:moveTo>
                  <a:lnTo>
                    <a:pt x="354774" y="784030"/>
                  </a:lnTo>
                  <a:cubicBezTo>
                    <a:pt x="370454" y="1007479"/>
                    <a:pt x="509620" y="1205447"/>
                    <a:pt x="637025" y="1362253"/>
                  </a:cubicBezTo>
                  <a:cubicBezTo>
                    <a:pt x="354774" y="1313251"/>
                    <a:pt x="137205" y="1076082"/>
                    <a:pt x="119565" y="784030"/>
                  </a:cubicBezTo>
                  <a:close/>
                  <a:moveTo>
                    <a:pt x="637025" y="127405"/>
                  </a:moveTo>
                  <a:cubicBezTo>
                    <a:pt x="509620" y="284211"/>
                    <a:pt x="368494" y="482179"/>
                    <a:pt x="354774" y="705627"/>
                  </a:cubicBezTo>
                  <a:lnTo>
                    <a:pt x="119565" y="705627"/>
                  </a:lnTo>
                  <a:cubicBezTo>
                    <a:pt x="137205" y="413576"/>
                    <a:pt x="354774" y="176407"/>
                    <a:pt x="637025" y="127405"/>
                  </a:cubicBezTo>
                  <a:close/>
                  <a:moveTo>
                    <a:pt x="784030" y="784030"/>
                  </a:moveTo>
                  <a:lnTo>
                    <a:pt x="1056481" y="784030"/>
                  </a:lnTo>
                  <a:cubicBezTo>
                    <a:pt x="1040800" y="985918"/>
                    <a:pt x="909475" y="1168205"/>
                    <a:pt x="784030" y="1323051"/>
                  </a:cubicBezTo>
                  <a:lnTo>
                    <a:pt x="784030" y="784030"/>
                  </a:lnTo>
                  <a:close/>
                  <a:moveTo>
                    <a:pt x="705627" y="784030"/>
                  </a:moveTo>
                  <a:lnTo>
                    <a:pt x="705627" y="1323051"/>
                  </a:lnTo>
                  <a:cubicBezTo>
                    <a:pt x="580183" y="1168205"/>
                    <a:pt x="448857" y="985918"/>
                    <a:pt x="433177" y="784030"/>
                  </a:cubicBezTo>
                  <a:lnTo>
                    <a:pt x="705627" y="784030"/>
                  </a:lnTo>
                  <a:close/>
                  <a:moveTo>
                    <a:pt x="784030" y="166606"/>
                  </a:moveTo>
                  <a:cubicBezTo>
                    <a:pt x="909475" y="321452"/>
                    <a:pt x="1040800" y="501779"/>
                    <a:pt x="1056481" y="705627"/>
                  </a:cubicBezTo>
                  <a:lnTo>
                    <a:pt x="784030" y="705627"/>
                  </a:lnTo>
                  <a:lnTo>
                    <a:pt x="784030" y="166606"/>
                  </a:lnTo>
                  <a:close/>
                  <a:moveTo>
                    <a:pt x="705627" y="705627"/>
                  </a:moveTo>
                  <a:lnTo>
                    <a:pt x="433177" y="705627"/>
                  </a:lnTo>
                  <a:cubicBezTo>
                    <a:pt x="448857" y="503740"/>
                    <a:pt x="580183" y="321452"/>
                    <a:pt x="705627" y="166606"/>
                  </a:cubicBezTo>
                  <a:lnTo>
                    <a:pt x="705627" y="705627"/>
                  </a:lnTo>
                  <a:close/>
                  <a:moveTo>
                    <a:pt x="1370093" y="705627"/>
                  </a:moveTo>
                  <a:lnTo>
                    <a:pt x="1134884" y="705627"/>
                  </a:lnTo>
                  <a:cubicBezTo>
                    <a:pt x="1121163" y="482179"/>
                    <a:pt x="980038" y="284211"/>
                    <a:pt x="852633" y="127405"/>
                  </a:cubicBezTo>
                  <a:cubicBezTo>
                    <a:pt x="1134884" y="176407"/>
                    <a:pt x="1352453" y="413576"/>
                    <a:pt x="1370093" y="705627"/>
                  </a:cubicBezTo>
                  <a:close/>
                  <a:moveTo>
                    <a:pt x="744829" y="0"/>
                  </a:moveTo>
                  <a:cubicBezTo>
                    <a:pt x="333213" y="0"/>
                    <a:pt x="0" y="333213"/>
                    <a:pt x="0" y="744829"/>
                  </a:cubicBezTo>
                  <a:cubicBezTo>
                    <a:pt x="0" y="1156445"/>
                    <a:pt x="333213" y="1489658"/>
                    <a:pt x="744829" y="1489658"/>
                  </a:cubicBezTo>
                  <a:cubicBezTo>
                    <a:pt x="1156445" y="1489658"/>
                    <a:pt x="1489658" y="1156445"/>
                    <a:pt x="1489658" y="744829"/>
                  </a:cubicBezTo>
                  <a:cubicBezTo>
                    <a:pt x="1489658" y="333213"/>
                    <a:pt x="1156445" y="0"/>
                    <a:pt x="744829"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93" name="Group 92">
            <a:extLst>
              <a:ext uri="{FF2B5EF4-FFF2-40B4-BE49-F238E27FC236}">
                <a16:creationId xmlns:a16="http://schemas.microsoft.com/office/drawing/2014/main" id="{43546685-8EE3-8B32-A1ED-A5ACEF5E279E}"/>
              </a:ext>
            </a:extLst>
          </p:cNvPr>
          <p:cNvGrpSpPr/>
          <p:nvPr/>
        </p:nvGrpSpPr>
        <p:grpSpPr>
          <a:xfrm>
            <a:off x="9090021" y="3137976"/>
            <a:ext cx="645975" cy="887277"/>
            <a:chOff x="8963490" y="4461817"/>
            <a:chExt cx="716864" cy="984646"/>
          </a:xfrm>
        </p:grpSpPr>
        <p:grpSp>
          <p:nvGrpSpPr>
            <p:cNvPr id="94" name="Group 93">
              <a:extLst>
                <a:ext uri="{FF2B5EF4-FFF2-40B4-BE49-F238E27FC236}">
                  <a16:creationId xmlns:a16="http://schemas.microsoft.com/office/drawing/2014/main" id="{288B69CA-CCDE-BA26-81A0-99DFF7614E82}"/>
                </a:ext>
              </a:extLst>
            </p:cNvPr>
            <p:cNvGrpSpPr/>
            <p:nvPr/>
          </p:nvGrpSpPr>
          <p:grpSpPr>
            <a:xfrm>
              <a:off x="8963490" y="4461817"/>
              <a:ext cx="498287" cy="800666"/>
              <a:chOff x="1165225" y="2790826"/>
              <a:chExt cx="557212" cy="895350"/>
            </a:xfrm>
            <a:solidFill>
              <a:srgbClr val="ED7D31"/>
            </a:solidFill>
          </p:grpSpPr>
          <p:sp>
            <p:nvSpPr>
              <p:cNvPr id="105" name="Freeform 13">
                <a:extLst>
                  <a:ext uri="{FF2B5EF4-FFF2-40B4-BE49-F238E27FC236}">
                    <a16:creationId xmlns:a16="http://schemas.microsoft.com/office/drawing/2014/main" id="{758E3C03-B84B-4303-D0FF-17C0BA56B0FB}"/>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6" name="Freeform 5">
                <a:extLst>
                  <a:ext uri="{FF2B5EF4-FFF2-40B4-BE49-F238E27FC236}">
                    <a16:creationId xmlns:a16="http://schemas.microsoft.com/office/drawing/2014/main" id="{082C2DEC-BED7-A782-3A9D-03E47DE68FB3}"/>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7" name="Freeform 6">
                <a:extLst>
                  <a:ext uri="{FF2B5EF4-FFF2-40B4-BE49-F238E27FC236}">
                    <a16:creationId xmlns:a16="http://schemas.microsoft.com/office/drawing/2014/main" id="{0EDE0CBF-827C-A976-DBC8-34A0F97FD822}"/>
                  </a:ext>
                </a:extLst>
              </p:cNvPr>
              <p:cNvSpPr>
                <a:spLocks/>
              </p:cNvSpPr>
              <p:nvPr/>
            </p:nvSpPr>
            <p:spPr bwMode="auto">
              <a:xfrm>
                <a:off x="1165225" y="334803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9"/>
                      <a:pt x="113" y="18"/>
                      <a:pt x="73" y="18"/>
                    </a:cubicBezTo>
                    <a:cubicBezTo>
                      <a:pt x="33" y="18"/>
                      <a:pt x="0" y="9"/>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8" name="Freeform 7">
                <a:extLst>
                  <a:ext uri="{FF2B5EF4-FFF2-40B4-BE49-F238E27FC236}">
                    <a16:creationId xmlns:a16="http://schemas.microsoft.com/office/drawing/2014/main" id="{7F4B5DE9-CD30-D500-8DD0-A7B0375C5F42}"/>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9" name="Freeform 8">
                <a:extLst>
                  <a:ext uri="{FF2B5EF4-FFF2-40B4-BE49-F238E27FC236}">
                    <a16:creationId xmlns:a16="http://schemas.microsoft.com/office/drawing/2014/main" id="{9C785A50-2AF5-974D-4AEA-DB9E566951BC}"/>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0" name="Freeform 9">
                <a:extLst>
                  <a:ext uri="{FF2B5EF4-FFF2-40B4-BE49-F238E27FC236}">
                    <a16:creationId xmlns:a16="http://schemas.microsoft.com/office/drawing/2014/main" id="{2318C1EB-7DA4-1F43-EFBE-11D493E6E0BD}"/>
                  </a:ext>
                </a:extLst>
              </p:cNvPr>
              <p:cNvSpPr>
                <a:spLocks/>
              </p:cNvSpPr>
              <p:nvPr/>
            </p:nvSpPr>
            <p:spPr bwMode="auto">
              <a:xfrm>
                <a:off x="1165225" y="3101976"/>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1" name="Freeform 10">
                <a:extLst>
                  <a:ext uri="{FF2B5EF4-FFF2-40B4-BE49-F238E27FC236}">
                    <a16:creationId xmlns:a16="http://schemas.microsoft.com/office/drawing/2014/main" id="{514116E6-94DD-1257-5378-395F94C55045}"/>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2" name="Freeform 11">
                <a:extLst>
                  <a:ext uri="{FF2B5EF4-FFF2-40B4-BE49-F238E27FC236}">
                    <a16:creationId xmlns:a16="http://schemas.microsoft.com/office/drawing/2014/main" id="{043CD414-C953-CC2E-4BE4-80BA983A65C6}"/>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3" name="Freeform 12">
                <a:extLst>
                  <a:ext uri="{FF2B5EF4-FFF2-40B4-BE49-F238E27FC236}">
                    <a16:creationId xmlns:a16="http://schemas.microsoft.com/office/drawing/2014/main" id="{7E995D4A-2012-2E4E-0980-1F4A520C44FF}"/>
                  </a:ext>
                </a:extLst>
              </p:cNvPr>
              <p:cNvSpPr>
                <a:spLocks/>
              </p:cNvSpPr>
              <p:nvPr/>
            </p:nvSpPr>
            <p:spPr bwMode="auto">
              <a:xfrm>
                <a:off x="1165225" y="285908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95" name="Group 94">
              <a:extLst>
                <a:ext uri="{FF2B5EF4-FFF2-40B4-BE49-F238E27FC236}">
                  <a16:creationId xmlns:a16="http://schemas.microsoft.com/office/drawing/2014/main" id="{44733ECE-30C5-62C2-A050-CFD39D7D82C0}"/>
                </a:ext>
              </a:extLst>
            </p:cNvPr>
            <p:cNvGrpSpPr/>
            <p:nvPr/>
          </p:nvGrpSpPr>
          <p:grpSpPr>
            <a:xfrm>
              <a:off x="9182067" y="4645797"/>
              <a:ext cx="498287" cy="800666"/>
              <a:chOff x="1165225" y="2790826"/>
              <a:chExt cx="557212" cy="895350"/>
            </a:xfrm>
            <a:solidFill>
              <a:srgbClr val="ED7D31"/>
            </a:solidFill>
          </p:grpSpPr>
          <p:sp>
            <p:nvSpPr>
              <p:cNvPr id="96" name="Freeform 13">
                <a:extLst>
                  <a:ext uri="{FF2B5EF4-FFF2-40B4-BE49-F238E27FC236}">
                    <a16:creationId xmlns:a16="http://schemas.microsoft.com/office/drawing/2014/main" id="{449644A8-E4CA-9FFA-5FAA-C1F9CC754980}"/>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7" name="Freeform 5">
                <a:extLst>
                  <a:ext uri="{FF2B5EF4-FFF2-40B4-BE49-F238E27FC236}">
                    <a16:creationId xmlns:a16="http://schemas.microsoft.com/office/drawing/2014/main" id="{3CE52F51-E93D-A196-F903-6F074111DA3A}"/>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8" name="Freeform 6">
                <a:extLst>
                  <a:ext uri="{FF2B5EF4-FFF2-40B4-BE49-F238E27FC236}">
                    <a16:creationId xmlns:a16="http://schemas.microsoft.com/office/drawing/2014/main" id="{B72D85A9-F4F6-BB8B-C1DA-4FAD88FFC379}"/>
                  </a:ext>
                </a:extLst>
              </p:cNvPr>
              <p:cNvSpPr>
                <a:spLocks/>
              </p:cNvSpPr>
              <p:nvPr/>
            </p:nvSpPr>
            <p:spPr bwMode="auto">
              <a:xfrm>
                <a:off x="1165225" y="334803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9"/>
                      <a:pt x="113" y="18"/>
                      <a:pt x="73" y="18"/>
                    </a:cubicBezTo>
                    <a:cubicBezTo>
                      <a:pt x="33" y="18"/>
                      <a:pt x="0" y="9"/>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9" name="Freeform 7">
                <a:extLst>
                  <a:ext uri="{FF2B5EF4-FFF2-40B4-BE49-F238E27FC236}">
                    <a16:creationId xmlns:a16="http://schemas.microsoft.com/office/drawing/2014/main" id="{DCF54D6D-BED4-204B-96CA-1681DCD70288}"/>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0" name="Freeform 8">
                <a:extLst>
                  <a:ext uri="{FF2B5EF4-FFF2-40B4-BE49-F238E27FC236}">
                    <a16:creationId xmlns:a16="http://schemas.microsoft.com/office/drawing/2014/main" id="{983A60F5-AB3E-C83F-4EDD-DEADA4EB98E7}"/>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1" name="Freeform 9">
                <a:extLst>
                  <a:ext uri="{FF2B5EF4-FFF2-40B4-BE49-F238E27FC236}">
                    <a16:creationId xmlns:a16="http://schemas.microsoft.com/office/drawing/2014/main" id="{E4D7F21F-59D2-0490-FAA8-C1C487B6364F}"/>
                  </a:ext>
                </a:extLst>
              </p:cNvPr>
              <p:cNvSpPr>
                <a:spLocks/>
              </p:cNvSpPr>
              <p:nvPr/>
            </p:nvSpPr>
            <p:spPr bwMode="auto">
              <a:xfrm>
                <a:off x="1165225" y="3101976"/>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2" name="Freeform 10">
                <a:extLst>
                  <a:ext uri="{FF2B5EF4-FFF2-40B4-BE49-F238E27FC236}">
                    <a16:creationId xmlns:a16="http://schemas.microsoft.com/office/drawing/2014/main" id="{BC4BB821-21B7-3B2A-17FC-E708078CB7EC}"/>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3" name="Freeform 11">
                <a:extLst>
                  <a:ext uri="{FF2B5EF4-FFF2-40B4-BE49-F238E27FC236}">
                    <a16:creationId xmlns:a16="http://schemas.microsoft.com/office/drawing/2014/main" id="{9E16109A-6911-03D9-678A-C5239A8B5742}"/>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4" name="Freeform 12">
                <a:extLst>
                  <a:ext uri="{FF2B5EF4-FFF2-40B4-BE49-F238E27FC236}">
                    <a16:creationId xmlns:a16="http://schemas.microsoft.com/office/drawing/2014/main" id="{DDB370E2-FE9D-A33A-1C96-1A0ABDE66DBA}"/>
                  </a:ext>
                </a:extLst>
              </p:cNvPr>
              <p:cNvSpPr>
                <a:spLocks/>
              </p:cNvSpPr>
              <p:nvPr/>
            </p:nvSpPr>
            <p:spPr bwMode="auto">
              <a:xfrm>
                <a:off x="1165225" y="285908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14" name="TextBox 113">
            <a:extLst>
              <a:ext uri="{FF2B5EF4-FFF2-40B4-BE49-F238E27FC236}">
                <a16:creationId xmlns:a16="http://schemas.microsoft.com/office/drawing/2014/main" id="{FDDBCD5D-10DA-E1E6-E2CA-B52AC8BBC2F6}"/>
              </a:ext>
            </a:extLst>
          </p:cNvPr>
          <p:cNvSpPr txBox="1"/>
          <p:nvPr/>
        </p:nvSpPr>
        <p:spPr>
          <a:xfrm>
            <a:off x="8948053" y="4059279"/>
            <a:ext cx="1185709" cy="584775"/>
          </a:xfrm>
          <a:prstGeom prst="rect">
            <a:avLst/>
          </a:prstGeom>
          <a:noFill/>
        </p:spPr>
        <p:txBody>
          <a:bodyPr wrap="none" rtlCol="0">
            <a:spAutoFit/>
          </a:bodyPr>
          <a:lstStyle/>
          <a:p>
            <a:pPr algn="ctr"/>
            <a:r>
              <a:rPr lang="en-US" sz="1600" i="1"/>
              <a:t>specializes</a:t>
            </a:r>
            <a:br>
              <a:rPr lang="en-US" sz="1600" i="1"/>
            </a:br>
            <a:r>
              <a:rPr lang="en-US" sz="1600" i="1"/>
              <a:t> data-views </a:t>
            </a:r>
            <a:endParaRPr lang="en-US" i="1"/>
          </a:p>
        </p:txBody>
      </p:sp>
      <p:grpSp>
        <p:nvGrpSpPr>
          <p:cNvPr id="249" name="Gruppieren 248">
            <a:extLst>
              <a:ext uri="{FF2B5EF4-FFF2-40B4-BE49-F238E27FC236}">
                <a16:creationId xmlns:a16="http://schemas.microsoft.com/office/drawing/2014/main" id="{9E923006-9EC3-A3E2-7646-D87D9015AB2F}"/>
              </a:ext>
            </a:extLst>
          </p:cNvPr>
          <p:cNvGrpSpPr/>
          <p:nvPr/>
        </p:nvGrpSpPr>
        <p:grpSpPr>
          <a:xfrm>
            <a:off x="3398735" y="1960810"/>
            <a:ext cx="2251904" cy="3968345"/>
            <a:chOff x="2236961" y="1321050"/>
            <a:chExt cx="3342161" cy="5889604"/>
          </a:xfrm>
        </p:grpSpPr>
        <p:sp>
          <p:nvSpPr>
            <p:cNvPr id="250" name="TextBox 140">
              <a:extLst>
                <a:ext uri="{FF2B5EF4-FFF2-40B4-BE49-F238E27FC236}">
                  <a16:creationId xmlns:a16="http://schemas.microsoft.com/office/drawing/2014/main" id="{6F2D1041-010D-F2C0-A4B3-985DCE84FC3F}"/>
                </a:ext>
              </a:extLst>
            </p:cNvPr>
            <p:cNvSpPr txBox="1"/>
            <p:nvPr/>
          </p:nvSpPr>
          <p:spPr>
            <a:xfrm>
              <a:off x="2323546" y="3385231"/>
              <a:ext cx="619040"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assays</a:t>
              </a:r>
            </a:p>
          </p:txBody>
        </p:sp>
        <p:grpSp>
          <p:nvGrpSpPr>
            <p:cNvPr id="251" name="Group 150">
              <a:extLst>
                <a:ext uri="{FF2B5EF4-FFF2-40B4-BE49-F238E27FC236}">
                  <a16:creationId xmlns:a16="http://schemas.microsoft.com/office/drawing/2014/main" id="{2D97F35A-782F-C646-4E80-E3E0BCB4BC43}"/>
                </a:ext>
              </a:extLst>
            </p:cNvPr>
            <p:cNvGrpSpPr/>
            <p:nvPr/>
          </p:nvGrpSpPr>
          <p:grpSpPr>
            <a:xfrm>
              <a:off x="2569013" y="2206221"/>
              <a:ext cx="220901" cy="182798"/>
              <a:chOff x="5085481" y="2862781"/>
              <a:chExt cx="1227461" cy="1168495"/>
            </a:xfrm>
          </p:grpSpPr>
          <p:sp>
            <p:nvSpPr>
              <p:cNvPr id="420" name="Freeform: Shape 447">
                <a:extLst>
                  <a:ext uri="{FF2B5EF4-FFF2-40B4-BE49-F238E27FC236}">
                    <a16:creationId xmlns:a16="http://schemas.microsoft.com/office/drawing/2014/main" id="{0F5DA6D2-BF35-BB1E-F9EF-E18F6E045741}"/>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421" name="Freeform: Shape 448">
                <a:extLst>
                  <a:ext uri="{FF2B5EF4-FFF2-40B4-BE49-F238E27FC236}">
                    <a16:creationId xmlns:a16="http://schemas.microsoft.com/office/drawing/2014/main" id="{FED3E553-499F-00F5-3936-2C0E599F4F4E}"/>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pic>
          <p:nvPicPr>
            <p:cNvPr id="252" name="Graphic 152" descr="Folder">
              <a:extLst>
                <a:ext uri="{FF2B5EF4-FFF2-40B4-BE49-F238E27FC236}">
                  <a16:creationId xmlns:a16="http://schemas.microsoft.com/office/drawing/2014/main" id="{8EF57A65-E693-4453-BFE8-4F752933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7321" y="2743897"/>
              <a:ext cx="507603" cy="441242"/>
            </a:xfrm>
            <a:prstGeom prst="rect">
              <a:avLst/>
            </a:prstGeom>
          </p:spPr>
        </p:pic>
        <p:grpSp>
          <p:nvGrpSpPr>
            <p:cNvPr id="253" name="Group 153">
              <a:extLst>
                <a:ext uri="{FF2B5EF4-FFF2-40B4-BE49-F238E27FC236}">
                  <a16:creationId xmlns:a16="http://schemas.microsoft.com/office/drawing/2014/main" id="{16FA5730-7AF4-9ACF-1A13-6F255CDB2CAD}"/>
                </a:ext>
              </a:extLst>
            </p:cNvPr>
            <p:cNvGrpSpPr/>
            <p:nvPr/>
          </p:nvGrpSpPr>
          <p:grpSpPr>
            <a:xfrm>
              <a:off x="2332879" y="5420461"/>
              <a:ext cx="689723" cy="419107"/>
              <a:chOff x="1596569" y="5845042"/>
              <a:chExt cx="1006190" cy="611410"/>
            </a:xfrm>
          </p:grpSpPr>
          <p:pic>
            <p:nvPicPr>
              <p:cNvPr id="406" name="Picture 8" descr="isa">
                <a:extLst>
                  <a:ext uri="{FF2B5EF4-FFF2-40B4-BE49-F238E27FC236}">
                    <a16:creationId xmlns:a16="http://schemas.microsoft.com/office/drawing/2014/main" id="{703BF016-89C6-17D2-3AC4-F9D6DE670FB3}"/>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1611965" y="5898128"/>
                <a:ext cx="990794" cy="478979"/>
              </a:xfrm>
              <a:prstGeom prst="rect">
                <a:avLst/>
              </a:prstGeom>
              <a:noFill/>
              <a:extLst>
                <a:ext uri="{909E8E84-426E-40DD-AFC4-6F175D3DCCD1}">
                  <a14:hiddenFill xmlns:a14="http://schemas.microsoft.com/office/drawing/2010/main">
                    <a:solidFill>
                      <a:srgbClr val="FFFFFF"/>
                    </a:solidFill>
                  </a14:hiddenFill>
                </a:ext>
              </a:extLst>
            </p:spPr>
          </p:pic>
          <p:grpSp>
            <p:nvGrpSpPr>
              <p:cNvPr id="407" name="Group 434">
                <a:extLst>
                  <a:ext uri="{FF2B5EF4-FFF2-40B4-BE49-F238E27FC236}">
                    <a16:creationId xmlns:a16="http://schemas.microsoft.com/office/drawing/2014/main" id="{4F12F503-0299-3457-23AC-C10ACD30D905}"/>
                  </a:ext>
                </a:extLst>
              </p:cNvPr>
              <p:cNvGrpSpPr/>
              <p:nvPr/>
            </p:nvGrpSpPr>
            <p:grpSpPr>
              <a:xfrm>
                <a:off x="1596569" y="5845042"/>
                <a:ext cx="990924" cy="611410"/>
                <a:chOff x="3797857" y="2077992"/>
                <a:chExt cx="3940810" cy="2797199"/>
              </a:xfrm>
            </p:grpSpPr>
            <p:grpSp>
              <p:nvGrpSpPr>
                <p:cNvPr id="408" name="Group 435">
                  <a:extLst>
                    <a:ext uri="{FF2B5EF4-FFF2-40B4-BE49-F238E27FC236}">
                      <a16:creationId xmlns:a16="http://schemas.microsoft.com/office/drawing/2014/main" id="{E7273D40-7276-7708-DF77-66470952454F}"/>
                    </a:ext>
                  </a:extLst>
                </p:cNvPr>
                <p:cNvGrpSpPr/>
                <p:nvPr/>
              </p:nvGrpSpPr>
              <p:grpSpPr>
                <a:xfrm>
                  <a:off x="3797857" y="2077992"/>
                  <a:ext cx="1184950" cy="884717"/>
                  <a:chOff x="3797857" y="2077992"/>
                  <a:chExt cx="1184950" cy="884717"/>
                </a:xfrm>
              </p:grpSpPr>
              <p:sp>
                <p:nvSpPr>
                  <p:cNvPr id="417" name="Rectangle 444">
                    <a:extLst>
                      <a:ext uri="{FF2B5EF4-FFF2-40B4-BE49-F238E27FC236}">
                        <a16:creationId xmlns:a16="http://schemas.microsoft.com/office/drawing/2014/main" id="{225BB806-395D-0A88-1507-09B56502C471}"/>
                      </a:ext>
                    </a:extLst>
                  </p:cNvPr>
                  <p:cNvSpPr/>
                  <p:nvPr/>
                </p:nvSpPr>
                <p:spPr>
                  <a:xfrm>
                    <a:off x="3797857" y="2077992"/>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8" name="Straight Connector 445">
                    <a:extLst>
                      <a:ext uri="{FF2B5EF4-FFF2-40B4-BE49-F238E27FC236}">
                        <a16:creationId xmlns:a16="http://schemas.microsoft.com/office/drawing/2014/main" id="{BAA86DE7-5F20-C035-6F43-AA0392ACEC47}"/>
                      </a:ext>
                    </a:extLst>
                  </p:cNvPr>
                  <p:cNvCxnSpPr>
                    <a:cxnSpLocks/>
                    <a:stCxn id="417" idx="3"/>
                  </p:cNvCxnSpPr>
                  <p:nvPr/>
                </p:nvCxnSpPr>
                <p:spPr>
                  <a:xfrm>
                    <a:off x="4354117" y="2203442"/>
                    <a:ext cx="441960" cy="0"/>
                  </a:xfrm>
                  <a:prstGeom prst="line">
                    <a:avLst/>
                  </a:prstGeom>
                  <a:noFill/>
                  <a:ln w="12700" cap="rnd" cmpd="sng" algn="ctr">
                    <a:solidFill>
                      <a:srgbClr val="5B9BD5"/>
                    </a:solidFill>
                    <a:prstDash val="solid"/>
                  </a:ln>
                  <a:effectLst/>
                </p:spPr>
              </p:cxnSp>
              <p:cxnSp>
                <p:nvCxnSpPr>
                  <p:cNvPr id="419" name="Straight Connector 446">
                    <a:extLst>
                      <a:ext uri="{FF2B5EF4-FFF2-40B4-BE49-F238E27FC236}">
                        <a16:creationId xmlns:a16="http://schemas.microsoft.com/office/drawing/2014/main" id="{5581E01E-A5C9-CDC2-E160-E7F287231A5E}"/>
                      </a:ext>
                    </a:extLst>
                  </p:cNvPr>
                  <p:cNvCxnSpPr>
                    <a:cxnSpLocks/>
                  </p:cNvCxnSpPr>
                  <p:nvPr/>
                </p:nvCxnSpPr>
                <p:spPr>
                  <a:xfrm>
                    <a:off x="4796077" y="2203442"/>
                    <a:ext cx="186730" cy="759267"/>
                  </a:xfrm>
                  <a:prstGeom prst="line">
                    <a:avLst/>
                  </a:prstGeom>
                  <a:noFill/>
                  <a:ln w="12700" cap="rnd" cmpd="sng" algn="ctr">
                    <a:solidFill>
                      <a:srgbClr val="5B9BD5"/>
                    </a:solidFill>
                    <a:prstDash val="solid"/>
                  </a:ln>
                  <a:effectLst/>
                </p:spPr>
              </p:cxnSp>
            </p:grpSp>
            <p:grpSp>
              <p:nvGrpSpPr>
                <p:cNvPr id="409" name="Group 436">
                  <a:extLst>
                    <a:ext uri="{FF2B5EF4-FFF2-40B4-BE49-F238E27FC236}">
                      <a16:creationId xmlns:a16="http://schemas.microsoft.com/office/drawing/2014/main" id="{99745CFD-A41E-45FD-7ADA-BD1BD5C77A9D}"/>
                    </a:ext>
                  </a:extLst>
                </p:cNvPr>
                <p:cNvGrpSpPr/>
                <p:nvPr/>
              </p:nvGrpSpPr>
              <p:grpSpPr>
                <a:xfrm>
                  <a:off x="4207006" y="3990474"/>
                  <a:ext cx="1140532" cy="884717"/>
                  <a:chOff x="4207006" y="3990474"/>
                  <a:chExt cx="1140532" cy="884717"/>
                </a:xfrm>
              </p:grpSpPr>
              <p:sp>
                <p:nvSpPr>
                  <p:cNvPr id="414" name="Rectangle 441">
                    <a:extLst>
                      <a:ext uri="{FF2B5EF4-FFF2-40B4-BE49-F238E27FC236}">
                        <a16:creationId xmlns:a16="http://schemas.microsoft.com/office/drawing/2014/main" id="{FD013245-CB1F-6CDF-DAC0-FD86FAFF905F}"/>
                      </a:ext>
                    </a:extLst>
                  </p:cNvPr>
                  <p:cNvSpPr/>
                  <p:nvPr/>
                </p:nvSpPr>
                <p:spPr>
                  <a:xfrm>
                    <a:off x="4207006" y="4624291"/>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5" name="Straight Connector 442">
                    <a:extLst>
                      <a:ext uri="{FF2B5EF4-FFF2-40B4-BE49-F238E27FC236}">
                        <a16:creationId xmlns:a16="http://schemas.microsoft.com/office/drawing/2014/main" id="{4DE51214-C469-2DD8-4AB0-CA48138AFE80}"/>
                      </a:ext>
                    </a:extLst>
                  </p:cNvPr>
                  <p:cNvCxnSpPr>
                    <a:cxnSpLocks/>
                    <a:stCxn id="414" idx="3"/>
                  </p:cNvCxnSpPr>
                  <p:nvPr/>
                </p:nvCxnSpPr>
                <p:spPr>
                  <a:xfrm>
                    <a:off x="4763266" y="4749741"/>
                    <a:ext cx="397542" cy="0"/>
                  </a:xfrm>
                  <a:prstGeom prst="line">
                    <a:avLst/>
                  </a:prstGeom>
                  <a:noFill/>
                  <a:ln w="12700" cap="rnd" cmpd="sng" algn="ctr">
                    <a:solidFill>
                      <a:srgbClr val="5B9BD5"/>
                    </a:solidFill>
                    <a:prstDash val="solid"/>
                  </a:ln>
                  <a:effectLst/>
                </p:spPr>
              </p:cxnSp>
              <p:cxnSp>
                <p:nvCxnSpPr>
                  <p:cNvPr id="416" name="Straight Connector 443">
                    <a:extLst>
                      <a:ext uri="{FF2B5EF4-FFF2-40B4-BE49-F238E27FC236}">
                        <a16:creationId xmlns:a16="http://schemas.microsoft.com/office/drawing/2014/main" id="{04528401-031D-1337-6BF5-640CEB03E1C3}"/>
                      </a:ext>
                    </a:extLst>
                  </p:cNvPr>
                  <p:cNvCxnSpPr>
                    <a:cxnSpLocks/>
                  </p:cNvCxnSpPr>
                  <p:nvPr/>
                </p:nvCxnSpPr>
                <p:spPr>
                  <a:xfrm flipV="1">
                    <a:off x="5160808" y="3990474"/>
                    <a:ext cx="186730" cy="759267"/>
                  </a:xfrm>
                  <a:prstGeom prst="line">
                    <a:avLst/>
                  </a:prstGeom>
                  <a:noFill/>
                  <a:ln w="12700" cap="rnd" cmpd="sng" algn="ctr">
                    <a:solidFill>
                      <a:srgbClr val="5B9BD5"/>
                    </a:solidFill>
                    <a:prstDash val="solid"/>
                  </a:ln>
                  <a:effectLst/>
                </p:spPr>
              </p:cxnSp>
            </p:grpSp>
            <p:grpSp>
              <p:nvGrpSpPr>
                <p:cNvPr id="410" name="Group 437">
                  <a:extLst>
                    <a:ext uri="{FF2B5EF4-FFF2-40B4-BE49-F238E27FC236}">
                      <a16:creationId xmlns:a16="http://schemas.microsoft.com/office/drawing/2014/main" id="{2C9BF3BA-EFE5-9053-B0EB-B8B34235E83E}"/>
                    </a:ext>
                  </a:extLst>
                </p:cNvPr>
                <p:cNvGrpSpPr/>
                <p:nvPr/>
              </p:nvGrpSpPr>
              <p:grpSpPr>
                <a:xfrm>
                  <a:off x="6065785" y="2563410"/>
                  <a:ext cx="1672882" cy="561427"/>
                  <a:chOff x="6065785" y="2563410"/>
                  <a:chExt cx="1672882" cy="561427"/>
                </a:xfrm>
              </p:grpSpPr>
              <p:sp>
                <p:nvSpPr>
                  <p:cNvPr id="411" name="Rectangle 438">
                    <a:extLst>
                      <a:ext uri="{FF2B5EF4-FFF2-40B4-BE49-F238E27FC236}">
                        <a16:creationId xmlns:a16="http://schemas.microsoft.com/office/drawing/2014/main" id="{4139A7BA-A3B2-1929-7A7A-B744A2E93701}"/>
                      </a:ext>
                    </a:extLst>
                  </p:cNvPr>
                  <p:cNvSpPr/>
                  <p:nvPr/>
                </p:nvSpPr>
                <p:spPr>
                  <a:xfrm>
                    <a:off x="7182407" y="2563410"/>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2" name="Straight Connector 439">
                    <a:extLst>
                      <a:ext uri="{FF2B5EF4-FFF2-40B4-BE49-F238E27FC236}">
                        <a16:creationId xmlns:a16="http://schemas.microsoft.com/office/drawing/2014/main" id="{B641BA8F-AC69-899E-2A61-CA383C1445B3}"/>
                      </a:ext>
                    </a:extLst>
                  </p:cNvPr>
                  <p:cNvCxnSpPr>
                    <a:cxnSpLocks/>
                  </p:cNvCxnSpPr>
                  <p:nvPr/>
                </p:nvCxnSpPr>
                <p:spPr>
                  <a:xfrm>
                    <a:off x="6884417" y="2688860"/>
                    <a:ext cx="290370" cy="0"/>
                  </a:xfrm>
                  <a:prstGeom prst="line">
                    <a:avLst/>
                  </a:prstGeom>
                  <a:noFill/>
                  <a:ln w="12700" cap="rnd" cmpd="sng" algn="ctr">
                    <a:solidFill>
                      <a:srgbClr val="5B9BD5"/>
                    </a:solidFill>
                    <a:prstDash val="solid"/>
                  </a:ln>
                  <a:effectLst/>
                </p:spPr>
              </p:cxnSp>
              <p:cxnSp>
                <p:nvCxnSpPr>
                  <p:cNvPr id="413" name="Straight Connector 440">
                    <a:extLst>
                      <a:ext uri="{FF2B5EF4-FFF2-40B4-BE49-F238E27FC236}">
                        <a16:creationId xmlns:a16="http://schemas.microsoft.com/office/drawing/2014/main" id="{D5F8AA4A-B702-BFEF-ED5C-EEE33C9850CF}"/>
                      </a:ext>
                    </a:extLst>
                  </p:cNvPr>
                  <p:cNvCxnSpPr>
                    <a:cxnSpLocks/>
                  </p:cNvCxnSpPr>
                  <p:nvPr/>
                </p:nvCxnSpPr>
                <p:spPr>
                  <a:xfrm flipV="1">
                    <a:off x="6065785" y="2688860"/>
                    <a:ext cx="818632" cy="435977"/>
                  </a:xfrm>
                  <a:prstGeom prst="line">
                    <a:avLst/>
                  </a:prstGeom>
                  <a:noFill/>
                  <a:ln w="12700" cap="rnd" cmpd="sng" algn="ctr">
                    <a:solidFill>
                      <a:srgbClr val="5B9BD5"/>
                    </a:solidFill>
                    <a:prstDash val="solid"/>
                  </a:ln>
                  <a:effectLst/>
                </p:spPr>
              </p:cxnSp>
            </p:grpSp>
          </p:grpSp>
        </p:grpSp>
        <p:pic>
          <p:nvPicPr>
            <p:cNvPr id="254" name="Graphic 158" descr="Folder">
              <a:extLst>
                <a:ext uri="{FF2B5EF4-FFF2-40B4-BE49-F238E27FC236}">
                  <a16:creationId xmlns:a16="http://schemas.microsoft.com/office/drawing/2014/main" id="{D8BFA90C-6744-C20A-19B0-CC366F800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364" y="3787670"/>
              <a:ext cx="626802" cy="544858"/>
            </a:xfrm>
            <a:prstGeom prst="rect">
              <a:avLst/>
            </a:prstGeom>
          </p:spPr>
        </p:pic>
        <p:sp>
          <p:nvSpPr>
            <p:cNvPr id="255" name="TextBox 161">
              <a:extLst>
                <a:ext uri="{FF2B5EF4-FFF2-40B4-BE49-F238E27FC236}">
                  <a16:creationId xmlns:a16="http://schemas.microsoft.com/office/drawing/2014/main" id="{2EABE739-1033-29D1-DF28-A46A11CC59DF}"/>
                </a:ext>
              </a:extLst>
            </p:cNvPr>
            <p:cNvSpPr txBox="1"/>
            <p:nvPr/>
          </p:nvSpPr>
          <p:spPr>
            <a:xfrm>
              <a:off x="2236961" y="4207690"/>
              <a:ext cx="83791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workflows</a:t>
              </a:r>
            </a:p>
          </p:txBody>
        </p:sp>
        <p:grpSp>
          <p:nvGrpSpPr>
            <p:cNvPr id="256" name="Group 162">
              <a:extLst>
                <a:ext uri="{FF2B5EF4-FFF2-40B4-BE49-F238E27FC236}">
                  <a16:creationId xmlns:a16="http://schemas.microsoft.com/office/drawing/2014/main" id="{09C036E8-AFF0-0AFD-16A3-ADFB9408C3C4}"/>
                </a:ext>
              </a:extLst>
            </p:cNvPr>
            <p:cNvGrpSpPr/>
            <p:nvPr/>
          </p:nvGrpSpPr>
          <p:grpSpPr>
            <a:xfrm>
              <a:off x="2532285" y="3981366"/>
              <a:ext cx="253801" cy="193215"/>
              <a:chOff x="5857974" y="3824529"/>
              <a:chExt cx="1442884" cy="1263650"/>
            </a:xfrm>
          </p:grpSpPr>
          <p:sp>
            <p:nvSpPr>
              <p:cNvPr id="403" name="Rectangle 430">
                <a:extLst>
                  <a:ext uri="{FF2B5EF4-FFF2-40B4-BE49-F238E27FC236}">
                    <a16:creationId xmlns:a16="http://schemas.microsoft.com/office/drawing/2014/main" id="{3D2DF0FC-2F51-6DF4-E29C-B125F088430F}"/>
                  </a:ext>
                </a:extLst>
              </p:cNvPr>
              <p:cNvSpPr/>
              <p:nvPr/>
            </p:nvSpPr>
            <p:spPr>
              <a:xfrm>
                <a:off x="5857974" y="4256754"/>
                <a:ext cx="403385" cy="831425"/>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404" name="Rectangle 431">
                <a:extLst>
                  <a:ext uri="{FF2B5EF4-FFF2-40B4-BE49-F238E27FC236}">
                    <a16:creationId xmlns:a16="http://schemas.microsoft.com/office/drawing/2014/main" id="{B0B6F8C0-9A29-9709-E64A-349B54FD9907}"/>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405" name="Rectangle 432">
                <a:extLst>
                  <a:ext uri="{FF2B5EF4-FFF2-40B4-BE49-F238E27FC236}">
                    <a16:creationId xmlns:a16="http://schemas.microsoft.com/office/drawing/2014/main" id="{BC0DCF26-CA87-DE6A-279E-4B63A56F3191}"/>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grpSp>
        <p:grpSp>
          <p:nvGrpSpPr>
            <p:cNvPr id="257" name="Group 163">
              <a:extLst>
                <a:ext uri="{FF2B5EF4-FFF2-40B4-BE49-F238E27FC236}">
                  <a16:creationId xmlns:a16="http://schemas.microsoft.com/office/drawing/2014/main" id="{6F7A0F1C-7DCA-95D0-1EB6-403DCCD21E05}"/>
                </a:ext>
              </a:extLst>
            </p:cNvPr>
            <p:cNvGrpSpPr/>
            <p:nvPr/>
          </p:nvGrpSpPr>
          <p:grpSpPr>
            <a:xfrm>
              <a:off x="2981289" y="5640200"/>
              <a:ext cx="290075" cy="765893"/>
              <a:chOff x="2196546" y="3913966"/>
              <a:chExt cx="972954" cy="765893"/>
            </a:xfrm>
          </p:grpSpPr>
          <p:cxnSp>
            <p:nvCxnSpPr>
              <p:cNvPr id="399" name="Straight Connector 426">
                <a:extLst>
                  <a:ext uri="{FF2B5EF4-FFF2-40B4-BE49-F238E27FC236}">
                    <a16:creationId xmlns:a16="http://schemas.microsoft.com/office/drawing/2014/main" id="{508AFE11-0FCB-1EE4-2F32-E5A75C231D4C}"/>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400" name="Straight Connector 427">
                <a:extLst>
                  <a:ext uri="{FF2B5EF4-FFF2-40B4-BE49-F238E27FC236}">
                    <a16:creationId xmlns:a16="http://schemas.microsoft.com/office/drawing/2014/main" id="{D0B02BD5-BFC8-C70D-9A5A-A9E054C61974}"/>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401" name="Straight Connector 428">
                <a:extLst>
                  <a:ext uri="{FF2B5EF4-FFF2-40B4-BE49-F238E27FC236}">
                    <a16:creationId xmlns:a16="http://schemas.microsoft.com/office/drawing/2014/main" id="{C19FD9A1-93D5-1E7C-692E-E4DABC38B7D9}"/>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402" name="Straight Connector 429">
                <a:extLst>
                  <a:ext uri="{FF2B5EF4-FFF2-40B4-BE49-F238E27FC236}">
                    <a16:creationId xmlns:a16="http://schemas.microsoft.com/office/drawing/2014/main" id="{571D0FEB-24BE-66D4-3C84-3C4758E51BF1}"/>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258" name="Straight Connector 164">
              <a:extLst>
                <a:ext uri="{FF2B5EF4-FFF2-40B4-BE49-F238E27FC236}">
                  <a16:creationId xmlns:a16="http://schemas.microsoft.com/office/drawing/2014/main" id="{AF9FD358-B788-757C-2C16-087D46730226}"/>
                </a:ext>
              </a:extLst>
            </p:cNvPr>
            <p:cNvCxnSpPr>
              <a:cxnSpLocks/>
            </p:cNvCxnSpPr>
            <p:nvPr/>
          </p:nvCxnSpPr>
          <p:spPr>
            <a:xfrm flipV="1">
              <a:off x="2659265" y="2747079"/>
              <a:ext cx="0" cy="244007"/>
            </a:xfrm>
            <a:prstGeom prst="line">
              <a:avLst/>
            </a:prstGeom>
            <a:noFill/>
            <a:ln w="38100" cap="rnd" cmpd="sng" algn="ctr">
              <a:solidFill>
                <a:srgbClr val="5B9BD5"/>
              </a:solidFill>
              <a:prstDash val="solid"/>
            </a:ln>
            <a:effectLst/>
          </p:spPr>
        </p:cxnSp>
        <p:cxnSp>
          <p:nvCxnSpPr>
            <p:cNvPr id="259" name="Straight Connector 165">
              <a:extLst>
                <a:ext uri="{FF2B5EF4-FFF2-40B4-BE49-F238E27FC236}">
                  <a16:creationId xmlns:a16="http://schemas.microsoft.com/office/drawing/2014/main" id="{D42BFAC9-6708-91DC-951A-66511D75D935}"/>
                </a:ext>
              </a:extLst>
            </p:cNvPr>
            <p:cNvCxnSpPr/>
            <p:nvPr/>
          </p:nvCxnSpPr>
          <p:spPr>
            <a:xfrm>
              <a:off x="2280233" y="1885996"/>
              <a:ext cx="327518" cy="0"/>
            </a:xfrm>
            <a:prstGeom prst="line">
              <a:avLst/>
            </a:prstGeom>
            <a:noFill/>
            <a:ln w="38100" cap="rnd" cmpd="sng" algn="ctr">
              <a:solidFill>
                <a:srgbClr val="5B9BD5"/>
              </a:solidFill>
              <a:prstDash val="solid"/>
            </a:ln>
            <a:effectLst/>
          </p:spPr>
        </p:cxnSp>
        <p:pic>
          <p:nvPicPr>
            <p:cNvPr id="260" name="Graphic 166" descr="Folder">
              <a:extLst>
                <a:ext uri="{FF2B5EF4-FFF2-40B4-BE49-F238E27FC236}">
                  <a16:creationId xmlns:a16="http://schemas.microsoft.com/office/drawing/2014/main" id="{8E27D9AF-E725-0F62-BEE0-A5E2C454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1362" y="2005743"/>
              <a:ext cx="626802" cy="544858"/>
            </a:xfrm>
            <a:prstGeom prst="rect">
              <a:avLst/>
            </a:prstGeom>
          </p:spPr>
        </p:pic>
        <p:sp>
          <p:nvSpPr>
            <p:cNvPr id="261" name="TextBox 167">
              <a:extLst>
                <a:ext uri="{FF2B5EF4-FFF2-40B4-BE49-F238E27FC236}">
                  <a16:creationId xmlns:a16="http://schemas.microsoft.com/office/drawing/2014/main" id="{1876AA82-1F5C-4A0E-3FBA-42A4FC225EBE}"/>
                </a:ext>
              </a:extLst>
            </p:cNvPr>
            <p:cNvSpPr txBox="1"/>
            <p:nvPr/>
          </p:nvSpPr>
          <p:spPr>
            <a:xfrm>
              <a:off x="2359572" y="2415304"/>
              <a:ext cx="65948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studies</a:t>
              </a:r>
            </a:p>
          </p:txBody>
        </p:sp>
        <p:cxnSp>
          <p:nvCxnSpPr>
            <p:cNvPr id="262" name="Straight Connector 168">
              <a:extLst>
                <a:ext uri="{FF2B5EF4-FFF2-40B4-BE49-F238E27FC236}">
                  <a16:creationId xmlns:a16="http://schemas.microsoft.com/office/drawing/2014/main" id="{D44F9B05-C95B-E6A4-4237-2B6D13E5B190}"/>
                </a:ext>
              </a:extLst>
            </p:cNvPr>
            <p:cNvCxnSpPr>
              <a:cxnSpLocks/>
            </p:cNvCxnSpPr>
            <p:nvPr/>
          </p:nvCxnSpPr>
          <p:spPr>
            <a:xfrm flipV="1">
              <a:off x="2695727" y="1906086"/>
              <a:ext cx="0" cy="178651"/>
            </a:xfrm>
            <a:prstGeom prst="line">
              <a:avLst/>
            </a:prstGeom>
            <a:noFill/>
            <a:ln w="38100" cap="rnd" cmpd="sng" algn="ctr">
              <a:solidFill>
                <a:srgbClr val="5B9BD5"/>
              </a:solidFill>
              <a:prstDash val="solid"/>
            </a:ln>
            <a:effectLst/>
          </p:spPr>
        </p:cxnSp>
        <p:cxnSp>
          <p:nvCxnSpPr>
            <p:cNvPr id="263" name="Straight Connector 169">
              <a:extLst>
                <a:ext uri="{FF2B5EF4-FFF2-40B4-BE49-F238E27FC236}">
                  <a16:creationId xmlns:a16="http://schemas.microsoft.com/office/drawing/2014/main" id="{1207E7E3-89EB-2781-99F8-B453F84BF465}"/>
                </a:ext>
              </a:extLst>
            </p:cNvPr>
            <p:cNvCxnSpPr>
              <a:cxnSpLocks/>
            </p:cNvCxnSpPr>
            <p:nvPr/>
          </p:nvCxnSpPr>
          <p:spPr>
            <a:xfrm flipV="1">
              <a:off x="2650855" y="4407500"/>
              <a:ext cx="0" cy="178651"/>
            </a:xfrm>
            <a:prstGeom prst="line">
              <a:avLst/>
            </a:prstGeom>
            <a:noFill/>
            <a:ln w="38100" cap="rnd" cmpd="sng" algn="ctr">
              <a:solidFill>
                <a:srgbClr val="5B9BD5"/>
              </a:solidFill>
              <a:prstDash val="solid"/>
            </a:ln>
            <a:effectLst/>
          </p:spPr>
        </p:cxnSp>
        <p:pic>
          <p:nvPicPr>
            <p:cNvPr id="264" name="Graphic 170" descr="Folder">
              <a:extLst>
                <a:ext uri="{FF2B5EF4-FFF2-40B4-BE49-F238E27FC236}">
                  <a16:creationId xmlns:a16="http://schemas.microsoft.com/office/drawing/2014/main" id="{04A855F8-2AD2-35DE-6EC4-AF1105A811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621" y="4547744"/>
              <a:ext cx="626802" cy="544858"/>
            </a:xfrm>
            <a:prstGeom prst="rect">
              <a:avLst/>
            </a:prstGeom>
          </p:spPr>
        </p:pic>
        <p:sp>
          <p:nvSpPr>
            <p:cNvPr id="265" name="TextBox 171">
              <a:extLst>
                <a:ext uri="{FF2B5EF4-FFF2-40B4-BE49-F238E27FC236}">
                  <a16:creationId xmlns:a16="http://schemas.microsoft.com/office/drawing/2014/main" id="{B69D117E-2BFA-E17B-4858-5C0930AD60BC}"/>
                </a:ext>
              </a:extLst>
            </p:cNvPr>
            <p:cNvSpPr txBox="1"/>
            <p:nvPr/>
          </p:nvSpPr>
          <p:spPr>
            <a:xfrm>
              <a:off x="2398187" y="4967765"/>
              <a:ext cx="511981"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runs</a:t>
              </a:r>
            </a:p>
          </p:txBody>
        </p:sp>
        <p:grpSp>
          <p:nvGrpSpPr>
            <p:cNvPr id="266" name="Graphic 11" descr="Gears">
              <a:extLst>
                <a:ext uri="{FF2B5EF4-FFF2-40B4-BE49-F238E27FC236}">
                  <a16:creationId xmlns:a16="http://schemas.microsoft.com/office/drawing/2014/main" id="{13E5658E-BC8F-1D89-8374-21DCFACA8C12}"/>
                </a:ext>
              </a:extLst>
            </p:cNvPr>
            <p:cNvGrpSpPr/>
            <p:nvPr/>
          </p:nvGrpSpPr>
          <p:grpSpPr>
            <a:xfrm rot="20446813" flipH="1">
              <a:off x="2552941" y="4727815"/>
              <a:ext cx="186318" cy="225468"/>
              <a:chOff x="5986457" y="5441275"/>
              <a:chExt cx="621030" cy="751522"/>
            </a:xfrm>
            <a:solidFill>
              <a:srgbClr val="A5A5A5"/>
            </a:solidFill>
          </p:grpSpPr>
          <p:sp>
            <p:nvSpPr>
              <p:cNvPr id="397" name="Freeform: Shape 424">
                <a:extLst>
                  <a:ext uri="{FF2B5EF4-FFF2-40B4-BE49-F238E27FC236}">
                    <a16:creationId xmlns:a16="http://schemas.microsoft.com/office/drawing/2014/main" id="{0F395950-3D4B-9E56-E323-1A9D464D7DDD}"/>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8" name="Freeform: Shape 425">
                <a:extLst>
                  <a:ext uri="{FF2B5EF4-FFF2-40B4-BE49-F238E27FC236}">
                    <a16:creationId xmlns:a16="http://schemas.microsoft.com/office/drawing/2014/main" id="{A03B5340-302B-C881-E2C6-D751A528C234}"/>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pic>
          <p:nvPicPr>
            <p:cNvPr id="267" name="Graphic 173" descr="Folder">
              <a:extLst>
                <a:ext uri="{FF2B5EF4-FFF2-40B4-BE49-F238E27FC236}">
                  <a16:creationId xmlns:a16="http://schemas.microsoft.com/office/drawing/2014/main" id="{EEE9EEEC-8E07-A974-4E81-268F0604E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6781" y="4650840"/>
              <a:ext cx="507603" cy="441242"/>
            </a:xfrm>
            <a:prstGeom prst="rect">
              <a:avLst/>
            </a:prstGeom>
          </p:spPr>
        </p:pic>
        <p:grpSp>
          <p:nvGrpSpPr>
            <p:cNvPr id="268" name="Group 174">
              <a:extLst>
                <a:ext uri="{FF2B5EF4-FFF2-40B4-BE49-F238E27FC236}">
                  <a16:creationId xmlns:a16="http://schemas.microsoft.com/office/drawing/2014/main" id="{4F910287-9C76-C401-A68C-45494A31A118}"/>
                </a:ext>
              </a:extLst>
            </p:cNvPr>
            <p:cNvGrpSpPr/>
            <p:nvPr/>
          </p:nvGrpSpPr>
          <p:grpSpPr>
            <a:xfrm>
              <a:off x="2980229" y="6444761"/>
              <a:ext cx="272770" cy="765893"/>
              <a:chOff x="2403969" y="3913966"/>
              <a:chExt cx="765531" cy="765893"/>
            </a:xfrm>
          </p:grpSpPr>
          <p:cxnSp>
            <p:nvCxnSpPr>
              <p:cNvPr id="393" name="Straight Connector 420">
                <a:extLst>
                  <a:ext uri="{FF2B5EF4-FFF2-40B4-BE49-F238E27FC236}">
                    <a16:creationId xmlns:a16="http://schemas.microsoft.com/office/drawing/2014/main" id="{7E027954-6C89-5442-7F0E-55F3C912D026}"/>
                  </a:ext>
                </a:extLst>
              </p:cNvPr>
              <p:cNvCxnSpPr>
                <a:cxnSpLocks/>
              </p:cNvCxnSpPr>
              <p:nvPr/>
            </p:nvCxnSpPr>
            <p:spPr>
              <a:xfrm>
                <a:off x="2403969" y="3913966"/>
                <a:ext cx="270372" cy="0"/>
              </a:xfrm>
              <a:prstGeom prst="line">
                <a:avLst/>
              </a:prstGeom>
              <a:noFill/>
              <a:ln w="38100" cap="rnd" cmpd="sng" algn="ctr">
                <a:solidFill>
                  <a:srgbClr val="5B9BD5"/>
                </a:solidFill>
                <a:prstDash val="solid"/>
              </a:ln>
              <a:effectLst/>
            </p:spPr>
          </p:cxnSp>
          <p:cxnSp>
            <p:nvCxnSpPr>
              <p:cNvPr id="394" name="Straight Connector 421">
                <a:extLst>
                  <a:ext uri="{FF2B5EF4-FFF2-40B4-BE49-F238E27FC236}">
                    <a16:creationId xmlns:a16="http://schemas.microsoft.com/office/drawing/2014/main" id="{F9A5CBDB-F7C1-81D8-F527-67FCF06EFFAE}"/>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395" name="Straight Connector 422">
                <a:extLst>
                  <a:ext uri="{FF2B5EF4-FFF2-40B4-BE49-F238E27FC236}">
                    <a16:creationId xmlns:a16="http://schemas.microsoft.com/office/drawing/2014/main" id="{3B3FDA1A-9508-41C6-493A-6481BDF05483}"/>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396" name="Straight Connector 423">
                <a:extLst>
                  <a:ext uri="{FF2B5EF4-FFF2-40B4-BE49-F238E27FC236}">
                    <a16:creationId xmlns:a16="http://schemas.microsoft.com/office/drawing/2014/main" id="{6BEE0535-58EC-05C4-3255-9E55FBF0972A}"/>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sp>
          <p:nvSpPr>
            <p:cNvPr id="269" name="TextBox 175">
              <a:extLst>
                <a:ext uri="{FF2B5EF4-FFF2-40B4-BE49-F238E27FC236}">
                  <a16:creationId xmlns:a16="http://schemas.microsoft.com/office/drawing/2014/main" id="{D7DBB477-5C54-AB81-D8EE-D15D3FBAEF8A}"/>
                </a:ext>
              </a:extLst>
            </p:cNvPr>
            <p:cNvSpPr txBox="1"/>
            <p:nvPr/>
          </p:nvSpPr>
          <p:spPr>
            <a:xfrm>
              <a:off x="3186354" y="5021172"/>
              <a:ext cx="65948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&lt;run1&gt;</a:t>
              </a:r>
            </a:p>
          </p:txBody>
        </p:sp>
        <p:sp>
          <p:nvSpPr>
            <p:cNvPr id="270" name="TextBox 176">
              <a:extLst>
                <a:ext uri="{FF2B5EF4-FFF2-40B4-BE49-F238E27FC236}">
                  <a16:creationId xmlns:a16="http://schemas.microsoft.com/office/drawing/2014/main" id="{D90B0895-8179-44E3-4420-AEE155DF359D}"/>
                </a:ext>
              </a:extLst>
            </p:cNvPr>
            <p:cNvSpPr txBox="1"/>
            <p:nvPr/>
          </p:nvSpPr>
          <p:spPr>
            <a:xfrm>
              <a:off x="3281867" y="5206486"/>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grpSp>
          <p:nvGrpSpPr>
            <p:cNvPr id="271" name="Graphic 13" descr="Lightbulb and gear">
              <a:extLst>
                <a:ext uri="{FF2B5EF4-FFF2-40B4-BE49-F238E27FC236}">
                  <a16:creationId xmlns:a16="http://schemas.microsoft.com/office/drawing/2014/main" id="{38B6E1EB-030D-739A-3C87-88BAED33262E}"/>
                </a:ext>
              </a:extLst>
            </p:cNvPr>
            <p:cNvGrpSpPr/>
            <p:nvPr/>
          </p:nvGrpSpPr>
          <p:grpSpPr>
            <a:xfrm>
              <a:off x="4309151" y="4692880"/>
              <a:ext cx="216106" cy="233939"/>
              <a:chOff x="7177811" y="5520249"/>
              <a:chExt cx="759619" cy="822292"/>
            </a:xfrm>
          </p:grpSpPr>
          <p:sp>
            <p:nvSpPr>
              <p:cNvPr id="382" name="Freeform: Shape 409">
                <a:extLst>
                  <a:ext uri="{FF2B5EF4-FFF2-40B4-BE49-F238E27FC236}">
                    <a16:creationId xmlns:a16="http://schemas.microsoft.com/office/drawing/2014/main" id="{6FFF94D8-5DBE-362F-968D-36456EA00942}"/>
                  </a:ext>
                </a:extLst>
              </p:cNvPr>
              <p:cNvSpPr/>
              <p:nvPr/>
            </p:nvSpPr>
            <p:spPr>
              <a:xfrm>
                <a:off x="7448225" y="5790568"/>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3" name="Freeform: Shape 410">
                <a:extLst>
                  <a:ext uri="{FF2B5EF4-FFF2-40B4-BE49-F238E27FC236}">
                    <a16:creationId xmlns:a16="http://schemas.microsoft.com/office/drawing/2014/main" id="{5ABAD646-1123-B78C-442A-BC37057C436B}"/>
                  </a:ext>
                </a:extLst>
              </p:cNvPr>
              <p:cNvSpPr/>
              <p:nvPr/>
            </p:nvSpPr>
            <p:spPr>
              <a:xfrm>
                <a:off x="7449652" y="6194523"/>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4" name="Freeform: Shape 411">
                <a:extLst>
                  <a:ext uri="{FF2B5EF4-FFF2-40B4-BE49-F238E27FC236}">
                    <a16:creationId xmlns:a16="http://schemas.microsoft.com/office/drawing/2014/main" id="{7C7F8741-D2BA-054A-D1D3-0E36BBDD099B}"/>
                  </a:ext>
                </a:extLst>
              </p:cNvPr>
              <p:cNvSpPr/>
              <p:nvPr/>
            </p:nvSpPr>
            <p:spPr>
              <a:xfrm>
                <a:off x="7498041" y="6287582"/>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5" name="Freeform: Shape 412">
                <a:extLst>
                  <a:ext uri="{FF2B5EF4-FFF2-40B4-BE49-F238E27FC236}">
                    <a16:creationId xmlns:a16="http://schemas.microsoft.com/office/drawing/2014/main" id="{1008E06A-C4A8-CAEA-F186-3033D8729527}"/>
                  </a:ext>
                </a:extLst>
              </p:cNvPr>
              <p:cNvSpPr/>
              <p:nvPr/>
            </p:nvSpPr>
            <p:spPr>
              <a:xfrm>
                <a:off x="7319162" y="5662362"/>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6" name="Freeform: Shape 413">
                <a:extLst>
                  <a:ext uri="{FF2B5EF4-FFF2-40B4-BE49-F238E27FC236}">
                    <a16:creationId xmlns:a16="http://schemas.microsoft.com/office/drawing/2014/main" id="{06B5AFEE-8B8E-A4DB-9F5D-5CA977141860}"/>
                  </a:ext>
                </a:extLst>
              </p:cNvPr>
              <p:cNvSpPr/>
              <p:nvPr/>
            </p:nvSpPr>
            <p:spPr>
              <a:xfrm>
                <a:off x="7540332" y="5520249"/>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7" name="Freeform: Shape 414">
                <a:extLst>
                  <a:ext uri="{FF2B5EF4-FFF2-40B4-BE49-F238E27FC236}">
                    <a16:creationId xmlns:a16="http://schemas.microsoft.com/office/drawing/2014/main" id="{07C1E69C-3991-83E2-21E9-A9FDD85A3DA2}"/>
                  </a:ext>
                </a:extLst>
              </p:cNvPr>
              <p:cNvSpPr/>
              <p:nvPr/>
            </p:nvSpPr>
            <p:spPr>
              <a:xfrm>
                <a:off x="7281249" y="5629638"/>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8" name="Freeform: Shape 415">
                <a:extLst>
                  <a:ext uri="{FF2B5EF4-FFF2-40B4-BE49-F238E27FC236}">
                    <a16:creationId xmlns:a16="http://schemas.microsoft.com/office/drawing/2014/main" id="{E2D203B2-532C-7616-44B2-947A3DF0C2D7}"/>
                  </a:ext>
                </a:extLst>
              </p:cNvPr>
              <p:cNvSpPr/>
              <p:nvPr/>
            </p:nvSpPr>
            <p:spPr>
              <a:xfrm>
                <a:off x="7752820" y="5634580"/>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9" name="Freeform: Shape 416">
                <a:extLst>
                  <a:ext uri="{FF2B5EF4-FFF2-40B4-BE49-F238E27FC236}">
                    <a16:creationId xmlns:a16="http://schemas.microsoft.com/office/drawing/2014/main" id="{33F4BA41-1108-3144-EF7E-93A2F47A07E9}"/>
                  </a:ext>
                </a:extLst>
              </p:cNvPr>
              <p:cNvSpPr/>
              <p:nvPr/>
            </p:nvSpPr>
            <p:spPr>
              <a:xfrm>
                <a:off x="7177811" y="5877436"/>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0" name="Freeform: Shape 417">
                <a:extLst>
                  <a:ext uri="{FF2B5EF4-FFF2-40B4-BE49-F238E27FC236}">
                    <a16:creationId xmlns:a16="http://schemas.microsoft.com/office/drawing/2014/main" id="{878DDC43-D98E-6218-8731-4C0CE8CFBA42}"/>
                  </a:ext>
                </a:extLst>
              </p:cNvPr>
              <p:cNvSpPr/>
              <p:nvPr/>
            </p:nvSpPr>
            <p:spPr>
              <a:xfrm>
                <a:off x="7279546" y="6078976"/>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1" name="Freeform: Shape 418">
                <a:extLst>
                  <a:ext uri="{FF2B5EF4-FFF2-40B4-BE49-F238E27FC236}">
                    <a16:creationId xmlns:a16="http://schemas.microsoft.com/office/drawing/2014/main" id="{05553732-5580-6820-E61E-3B284595BD48}"/>
                  </a:ext>
                </a:extLst>
              </p:cNvPr>
              <p:cNvSpPr/>
              <p:nvPr/>
            </p:nvSpPr>
            <p:spPr>
              <a:xfrm>
                <a:off x="7752602" y="6073654"/>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2" name="Freeform: Shape 419">
                <a:extLst>
                  <a:ext uri="{FF2B5EF4-FFF2-40B4-BE49-F238E27FC236}">
                    <a16:creationId xmlns:a16="http://schemas.microsoft.com/office/drawing/2014/main" id="{75D7378A-C2CF-D57D-C61F-C1C055EF9BCF}"/>
                  </a:ext>
                </a:extLst>
              </p:cNvPr>
              <p:cNvSpPr/>
              <p:nvPr/>
            </p:nvSpPr>
            <p:spPr>
              <a:xfrm>
                <a:off x="7832655" y="587676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grpSp>
          <p:nvGrpSpPr>
            <p:cNvPr id="272" name="Graphic 11" descr="Gears">
              <a:extLst>
                <a:ext uri="{FF2B5EF4-FFF2-40B4-BE49-F238E27FC236}">
                  <a16:creationId xmlns:a16="http://schemas.microsoft.com/office/drawing/2014/main" id="{D827017D-2F0B-6229-A82B-373CF7BBEC83}"/>
                </a:ext>
              </a:extLst>
            </p:cNvPr>
            <p:cNvGrpSpPr/>
            <p:nvPr/>
          </p:nvGrpSpPr>
          <p:grpSpPr>
            <a:xfrm rot="20446813" flipH="1">
              <a:off x="3401448" y="4751751"/>
              <a:ext cx="173653" cy="210141"/>
              <a:chOff x="5986457" y="5441275"/>
              <a:chExt cx="621030" cy="751522"/>
            </a:xfrm>
            <a:solidFill>
              <a:srgbClr val="A5A5A5"/>
            </a:solidFill>
          </p:grpSpPr>
          <p:sp>
            <p:nvSpPr>
              <p:cNvPr id="380" name="Freeform: Shape 407">
                <a:extLst>
                  <a:ext uri="{FF2B5EF4-FFF2-40B4-BE49-F238E27FC236}">
                    <a16:creationId xmlns:a16="http://schemas.microsoft.com/office/drawing/2014/main" id="{EADA9CA1-78E4-70EC-897B-16F9E0DCC797}"/>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1" name="Freeform: Shape 408">
                <a:extLst>
                  <a:ext uri="{FF2B5EF4-FFF2-40B4-BE49-F238E27FC236}">
                    <a16:creationId xmlns:a16="http://schemas.microsoft.com/office/drawing/2014/main" id="{E9449E6D-F49F-E8C5-8F39-411D23E7A4D4}"/>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sp>
          <p:nvSpPr>
            <p:cNvPr id="273" name="TextBox 179">
              <a:extLst>
                <a:ext uri="{FF2B5EF4-FFF2-40B4-BE49-F238E27FC236}">
                  <a16:creationId xmlns:a16="http://schemas.microsoft.com/office/drawing/2014/main" id="{18468426-3A5B-906A-3EBF-11890FABC597}"/>
                </a:ext>
              </a:extLst>
            </p:cNvPr>
            <p:cNvSpPr txBox="1"/>
            <p:nvPr/>
          </p:nvSpPr>
          <p:spPr>
            <a:xfrm>
              <a:off x="4048140" y="4920891"/>
              <a:ext cx="76892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data files</a:t>
              </a:r>
            </a:p>
          </p:txBody>
        </p:sp>
        <p:cxnSp>
          <p:nvCxnSpPr>
            <p:cNvPr id="274" name="Straight Connector 180">
              <a:extLst>
                <a:ext uri="{FF2B5EF4-FFF2-40B4-BE49-F238E27FC236}">
                  <a16:creationId xmlns:a16="http://schemas.microsoft.com/office/drawing/2014/main" id="{A9FA6A80-2F99-E2E6-3E1F-230E8199DCC4}"/>
                </a:ext>
              </a:extLst>
            </p:cNvPr>
            <p:cNvCxnSpPr/>
            <p:nvPr/>
          </p:nvCxnSpPr>
          <p:spPr>
            <a:xfrm>
              <a:off x="3220538" y="1901261"/>
              <a:ext cx="244179" cy="0"/>
            </a:xfrm>
            <a:prstGeom prst="line">
              <a:avLst/>
            </a:prstGeom>
            <a:noFill/>
            <a:ln w="38100" cap="rnd" cmpd="sng" algn="ctr">
              <a:solidFill>
                <a:srgbClr val="5B9BD5"/>
              </a:solidFill>
              <a:prstDash val="solid"/>
            </a:ln>
            <a:effectLst/>
          </p:spPr>
        </p:cxnSp>
        <p:cxnSp>
          <p:nvCxnSpPr>
            <p:cNvPr id="275" name="Straight Connector 181">
              <a:extLst>
                <a:ext uri="{FF2B5EF4-FFF2-40B4-BE49-F238E27FC236}">
                  <a16:creationId xmlns:a16="http://schemas.microsoft.com/office/drawing/2014/main" id="{99B961E3-3178-3060-55D1-3118E878BF5E}"/>
                </a:ext>
              </a:extLst>
            </p:cNvPr>
            <p:cNvCxnSpPr>
              <a:cxnSpLocks/>
            </p:cNvCxnSpPr>
            <p:nvPr/>
          </p:nvCxnSpPr>
          <p:spPr>
            <a:xfrm flipV="1">
              <a:off x="3220243" y="2019703"/>
              <a:ext cx="0" cy="188627"/>
            </a:xfrm>
            <a:prstGeom prst="line">
              <a:avLst/>
            </a:prstGeom>
            <a:noFill/>
            <a:ln w="38100" cap="rnd" cmpd="sng" algn="ctr">
              <a:solidFill>
                <a:srgbClr val="5B9BD5"/>
              </a:solidFill>
              <a:prstDash val="solid"/>
            </a:ln>
            <a:effectLst/>
          </p:spPr>
        </p:cxnSp>
        <p:cxnSp>
          <p:nvCxnSpPr>
            <p:cNvPr id="276" name="Straight Connector 182">
              <a:extLst>
                <a:ext uri="{FF2B5EF4-FFF2-40B4-BE49-F238E27FC236}">
                  <a16:creationId xmlns:a16="http://schemas.microsoft.com/office/drawing/2014/main" id="{E9E0E6A6-939A-8100-A434-B163A0DE8127}"/>
                </a:ext>
              </a:extLst>
            </p:cNvPr>
            <p:cNvCxnSpPr>
              <a:cxnSpLocks/>
            </p:cNvCxnSpPr>
            <p:nvPr/>
          </p:nvCxnSpPr>
          <p:spPr>
            <a:xfrm>
              <a:off x="3026142" y="2308978"/>
              <a:ext cx="438280" cy="0"/>
            </a:xfrm>
            <a:prstGeom prst="line">
              <a:avLst/>
            </a:prstGeom>
            <a:noFill/>
            <a:ln w="38100" cap="rnd" cmpd="sng" algn="ctr">
              <a:solidFill>
                <a:srgbClr val="5B9BD5"/>
              </a:solidFill>
              <a:prstDash val="solid"/>
            </a:ln>
            <a:effectLst/>
          </p:spPr>
        </p:cxnSp>
        <p:cxnSp>
          <p:nvCxnSpPr>
            <p:cNvPr id="277" name="Straight Connector 183">
              <a:extLst>
                <a:ext uri="{FF2B5EF4-FFF2-40B4-BE49-F238E27FC236}">
                  <a16:creationId xmlns:a16="http://schemas.microsoft.com/office/drawing/2014/main" id="{E091F7D5-C2CF-27D3-9D13-DFE245F528DD}"/>
                </a:ext>
              </a:extLst>
            </p:cNvPr>
            <p:cNvCxnSpPr>
              <a:cxnSpLocks/>
            </p:cNvCxnSpPr>
            <p:nvPr/>
          </p:nvCxnSpPr>
          <p:spPr>
            <a:xfrm>
              <a:off x="2952606" y="3254406"/>
              <a:ext cx="123132" cy="0"/>
            </a:xfrm>
            <a:prstGeom prst="line">
              <a:avLst/>
            </a:prstGeom>
            <a:noFill/>
            <a:ln w="38100" cap="rnd" cmpd="sng" algn="ctr">
              <a:solidFill>
                <a:srgbClr val="5B9BD5"/>
              </a:solidFill>
              <a:prstDash val="solid"/>
            </a:ln>
            <a:effectLst/>
          </p:spPr>
        </p:cxnSp>
        <p:sp>
          <p:nvSpPr>
            <p:cNvPr id="278" name="TextBox 184">
              <a:extLst>
                <a:ext uri="{FF2B5EF4-FFF2-40B4-BE49-F238E27FC236}">
                  <a16:creationId xmlns:a16="http://schemas.microsoft.com/office/drawing/2014/main" id="{C4944EB7-1FAE-6757-80D3-E9DDD6FCD025}"/>
                </a:ext>
              </a:extLst>
            </p:cNvPr>
            <p:cNvSpPr txBox="1"/>
            <p:nvPr/>
          </p:nvSpPr>
          <p:spPr>
            <a:xfrm>
              <a:off x="3448666" y="1974075"/>
              <a:ext cx="76892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&lt;study1&gt;</a:t>
              </a:r>
            </a:p>
          </p:txBody>
        </p:sp>
        <p:pic>
          <p:nvPicPr>
            <p:cNvPr id="279" name="Graphic 185" descr="Folder">
              <a:extLst>
                <a:ext uri="{FF2B5EF4-FFF2-40B4-BE49-F238E27FC236}">
                  <a16:creationId xmlns:a16="http://schemas.microsoft.com/office/drawing/2014/main" id="{A16DB1A5-19A6-85C3-95A8-03BB21045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1927" y="1634766"/>
              <a:ext cx="507603" cy="441242"/>
            </a:xfrm>
            <a:prstGeom prst="rect">
              <a:avLst/>
            </a:prstGeom>
          </p:spPr>
        </p:pic>
        <p:grpSp>
          <p:nvGrpSpPr>
            <p:cNvPr id="280" name="Group 186">
              <a:extLst>
                <a:ext uri="{FF2B5EF4-FFF2-40B4-BE49-F238E27FC236}">
                  <a16:creationId xmlns:a16="http://schemas.microsoft.com/office/drawing/2014/main" id="{A7745AB2-447D-9AF4-4076-0A0882B1B3E7}"/>
                </a:ext>
              </a:extLst>
            </p:cNvPr>
            <p:cNvGrpSpPr/>
            <p:nvPr/>
          </p:nvGrpSpPr>
          <p:grpSpPr>
            <a:xfrm>
              <a:off x="3747684" y="1797353"/>
              <a:ext cx="178893" cy="148035"/>
              <a:chOff x="5085481" y="2862781"/>
              <a:chExt cx="1227461" cy="1168495"/>
            </a:xfrm>
          </p:grpSpPr>
          <p:sp>
            <p:nvSpPr>
              <p:cNvPr id="378" name="Freeform: Shape 405">
                <a:extLst>
                  <a:ext uri="{FF2B5EF4-FFF2-40B4-BE49-F238E27FC236}">
                    <a16:creationId xmlns:a16="http://schemas.microsoft.com/office/drawing/2014/main" id="{BDC59860-6357-188E-9DCC-1733E7610544}"/>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79" name="Freeform: Shape 406">
                <a:extLst>
                  <a:ext uri="{FF2B5EF4-FFF2-40B4-BE49-F238E27FC236}">
                    <a16:creationId xmlns:a16="http://schemas.microsoft.com/office/drawing/2014/main" id="{32516F47-3090-EF0F-4647-4749A096E99E}"/>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sp>
          <p:nvSpPr>
            <p:cNvPr id="281" name="TextBox 187">
              <a:extLst>
                <a:ext uri="{FF2B5EF4-FFF2-40B4-BE49-F238E27FC236}">
                  <a16:creationId xmlns:a16="http://schemas.microsoft.com/office/drawing/2014/main" id="{9FF5B7DB-EA5F-C318-A1AD-4D78B3DDDD07}"/>
                </a:ext>
              </a:extLst>
            </p:cNvPr>
            <p:cNvSpPr txBox="1"/>
            <p:nvPr/>
          </p:nvSpPr>
          <p:spPr>
            <a:xfrm>
              <a:off x="3644337" y="2177580"/>
              <a:ext cx="36685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a:t>
              </a:r>
            </a:p>
          </p:txBody>
        </p:sp>
        <p:sp>
          <p:nvSpPr>
            <p:cNvPr id="282" name="TextBox 188">
              <a:extLst>
                <a:ext uri="{FF2B5EF4-FFF2-40B4-BE49-F238E27FC236}">
                  <a16:creationId xmlns:a16="http://schemas.microsoft.com/office/drawing/2014/main" id="{50260665-357F-C0BA-0AD2-70BCE75E4C29}"/>
                </a:ext>
              </a:extLst>
            </p:cNvPr>
            <p:cNvSpPr txBox="1"/>
            <p:nvPr/>
          </p:nvSpPr>
          <p:spPr>
            <a:xfrm>
              <a:off x="2512590" y="5664697"/>
              <a:ext cx="97114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investigation</a:t>
              </a:r>
            </a:p>
          </p:txBody>
        </p:sp>
        <p:pic>
          <p:nvPicPr>
            <p:cNvPr id="283" name="Graphic 189" descr="Folder">
              <a:extLst>
                <a:ext uri="{FF2B5EF4-FFF2-40B4-BE49-F238E27FC236}">
                  <a16:creationId xmlns:a16="http://schemas.microsoft.com/office/drawing/2014/main" id="{C885F045-7509-5BC8-41EE-5544F7013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1300" y="2956982"/>
              <a:ext cx="626802" cy="544857"/>
            </a:xfrm>
            <a:prstGeom prst="rect">
              <a:avLst/>
            </a:prstGeom>
          </p:spPr>
        </p:pic>
        <p:grpSp>
          <p:nvGrpSpPr>
            <p:cNvPr id="284" name="Group 190">
              <a:extLst>
                <a:ext uri="{FF2B5EF4-FFF2-40B4-BE49-F238E27FC236}">
                  <a16:creationId xmlns:a16="http://schemas.microsoft.com/office/drawing/2014/main" id="{CFD6FD72-FB82-7350-0057-4B81FFA096D0}"/>
                </a:ext>
              </a:extLst>
            </p:cNvPr>
            <p:cNvGrpSpPr/>
            <p:nvPr/>
          </p:nvGrpSpPr>
          <p:grpSpPr>
            <a:xfrm>
              <a:off x="3078779" y="4621415"/>
              <a:ext cx="244474" cy="510891"/>
              <a:chOff x="2671997" y="3118789"/>
              <a:chExt cx="478371" cy="510891"/>
            </a:xfrm>
          </p:grpSpPr>
          <p:cxnSp>
            <p:nvCxnSpPr>
              <p:cNvPr id="376" name="Straight Connector 403">
                <a:extLst>
                  <a:ext uri="{FF2B5EF4-FFF2-40B4-BE49-F238E27FC236}">
                    <a16:creationId xmlns:a16="http://schemas.microsoft.com/office/drawing/2014/main" id="{5B75AE19-0ABD-524C-21F3-3AC1B85C1BE4}"/>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77" name="Straight Connector 404">
                <a:extLst>
                  <a:ext uri="{FF2B5EF4-FFF2-40B4-BE49-F238E27FC236}">
                    <a16:creationId xmlns:a16="http://schemas.microsoft.com/office/drawing/2014/main" id="{AA1B6192-886A-3DEE-28C2-A46267A7E0A5}"/>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sp>
          <p:nvSpPr>
            <p:cNvPr id="285" name="TextBox 191">
              <a:extLst>
                <a:ext uri="{FF2B5EF4-FFF2-40B4-BE49-F238E27FC236}">
                  <a16:creationId xmlns:a16="http://schemas.microsoft.com/office/drawing/2014/main" id="{1FA064C6-6A07-9E9A-11CA-B07FD36D7674}"/>
                </a:ext>
              </a:extLst>
            </p:cNvPr>
            <p:cNvSpPr txBox="1"/>
            <p:nvPr/>
          </p:nvSpPr>
          <p:spPr>
            <a:xfrm>
              <a:off x="3259849" y="3083206"/>
              <a:ext cx="76654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&lt;assay1&gt;</a:t>
              </a:r>
            </a:p>
          </p:txBody>
        </p:sp>
        <p:sp>
          <p:nvSpPr>
            <p:cNvPr id="286" name="TextBox 192">
              <a:extLst>
                <a:ext uri="{FF2B5EF4-FFF2-40B4-BE49-F238E27FC236}">
                  <a16:creationId xmlns:a16="http://schemas.microsoft.com/office/drawing/2014/main" id="{E12A6ED6-9A4C-3C3F-009F-A557506A8AE1}"/>
                </a:ext>
              </a:extLst>
            </p:cNvPr>
            <p:cNvSpPr txBox="1"/>
            <p:nvPr/>
          </p:nvSpPr>
          <p:spPr>
            <a:xfrm>
              <a:off x="3376836" y="3376394"/>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grpSp>
          <p:nvGrpSpPr>
            <p:cNvPr id="287" name="Group 193">
              <a:extLst>
                <a:ext uri="{FF2B5EF4-FFF2-40B4-BE49-F238E27FC236}">
                  <a16:creationId xmlns:a16="http://schemas.microsoft.com/office/drawing/2014/main" id="{8664563D-FDF1-43AB-9A2B-32DBF2B22B1A}"/>
                </a:ext>
              </a:extLst>
            </p:cNvPr>
            <p:cNvGrpSpPr/>
            <p:nvPr/>
          </p:nvGrpSpPr>
          <p:grpSpPr>
            <a:xfrm>
              <a:off x="2482529" y="3141153"/>
              <a:ext cx="314732" cy="198418"/>
              <a:chOff x="2846189" y="2844264"/>
              <a:chExt cx="616235" cy="388496"/>
            </a:xfrm>
          </p:grpSpPr>
          <p:sp>
            <p:nvSpPr>
              <p:cNvPr id="373" name="Freeform: Shape 400">
                <a:extLst>
                  <a:ext uri="{FF2B5EF4-FFF2-40B4-BE49-F238E27FC236}">
                    <a16:creationId xmlns:a16="http://schemas.microsoft.com/office/drawing/2014/main" id="{1D0F99BA-B782-6F3A-2D72-1C7F99F4C075}"/>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4" name="Freeform: Shape 401">
                <a:extLst>
                  <a:ext uri="{FF2B5EF4-FFF2-40B4-BE49-F238E27FC236}">
                    <a16:creationId xmlns:a16="http://schemas.microsoft.com/office/drawing/2014/main" id="{0A810993-EC5A-7511-C9D4-123A4705A568}"/>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5" name="Freeform: Shape 402">
                <a:extLst>
                  <a:ext uri="{FF2B5EF4-FFF2-40B4-BE49-F238E27FC236}">
                    <a16:creationId xmlns:a16="http://schemas.microsoft.com/office/drawing/2014/main" id="{F03BFD6E-9951-DC57-E95B-23582B25A13D}"/>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288" name="Group 194">
              <a:extLst>
                <a:ext uri="{FF2B5EF4-FFF2-40B4-BE49-F238E27FC236}">
                  <a16:creationId xmlns:a16="http://schemas.microsoft.com/office/drawing/2014/main" id="{1A66673A-B318-9D9E-E520-B579057C68BD}"/>
                </a:ext>
              </a:extLst>
            </p:cNvPr>
            <p:cNvGrpSpPr/>
            <p:nvPr/>
          </p:nvGrpSpPr>
          <p:grpSpPr>
            <a:xfrm>
              <a:off x="3501792" y="2901241"/>
              <a:ext cx="242312" cy="152761"/>
              <a:chOff x="2846189" y="2844264"/>
              <a:chExt cx="616235" cy="388496"/>
            </a:xfrm>
          </p:grpSpPr>
          <p:sp>
            <p:nvSpPr>
              <p:cNvPr id="370" name="Freeform: Shape 397">
                <a:extLst>
                  <a:ext uri="{FF2B5EF4-FFF2-40B4-BE49-F238E27FC236}">
                    <a16:creationId xmlns:a16="http://schemas.microsoft.com/office/drawing/2014/main" id="{0ACFF71B-9D14-21FF-0026-8ED78BB1332D}"/>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1" name="Freeform: Shape 398">
                <a:extLst>
                  <a:ext uri="{FF2B5EF4-FFF2-40B4-BE49-F238E27FC236}">
                    <a16:creationId xmlns:a16="http://schemas.microsoft.com/office/drawing/2014/main" id="{1A2C4FBF-F542-B0EF-7B09-6C7D570269DD}"/>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2" name="Freeform: Shape 399">
                <a:extLst>
                  <a:ext uri="{FF2B5EF4-FFF2-40B4-BE49-F238E27FC236}">
                    <a16:creationId xmlns:a16="http://schemas.microsoft.com/office/drawing/2014/main" id="{9BFF9950-6C27-9D1A-7FC6-8C156F12F547}"/>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sp>
          <p:nvSpPr>
            <p:cNvPr id="289" name="TextBox 377">
              <a:extLst>
                <a:ext uri="{FF2B5EF4-FFF2-40B4-BE49-F238E27FC236}">
                  <a16:creationId xmlns:a16="http://schemas.microsoft.com/office/drawing/2014/main" id="{418FB7F7-656E-241C-5602-F9F72703E80C}"/>
                </a:ext>
              </a:extLst>
            </p:cNvPr>
            <p:cNvSpPr txBox="1"/>
            <p:nvPr/>
          </p:nvSpPr>
          <p:spPr>
            <a:xfrm>
              <a:off x="4220201" y="3042351"/>
              <a:ext cx="68089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dataset</a:t>
              </a:r>
            </a:p>
          </p:txBody>
        </p:sp>
        <p:pic>
          <p:nvPicPr>
            <p:cNvPr id="290" name="Picture 8" descr="isa">
              <a:extLst>
                <a:ext uri="{FF2B5EF4-FFF2-40B4-BE49-F238E27FC236}">
                  <a16:creationId xmlns:a16="http://schemas.microsoft.com/office/drawing/2014/main" id="{15919643-66B8-459F-DC0D-0E6D63A8352A}"/>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321180" y="3567908"/>
              <a:ext cx="525933" cy="254252"/>
            </a:xfrm>
            <a:prstGeom prst="rect">
              <a:avLst/>
            </a:prstGeom>
            <a:noFill/>
            <a:extLst>
              <a:ext uri="{909E8E84-426E-40DD-AFC4-6F175D3DCCD1}">
                <a14:hiddenFill xmlns:a14="http://schemas.microsoft.com/office/drawing/2010/main">
                  <a:solidFill>
                    <a:srgbClr val="FFFFFF"/>
                  </a:solidFill>
                </a14:hiddenFill>
              </a:ext>
            </a:extLst>
          </p:spPr>
        </p:pic>
        <p:pic>
          <p:nvPicPr>
            <p:cNvPr id="291" name="Graphic 379" descr="Folder">
              <a:extLst>
                <a:ext uri="{FF2B5EF4-FFF2-40B4-BE49-F238E27FC236}">
                  <a16:creationId xmlns:a16="http://schemas.microsoft.com/office/drawing/2014/main" id="{6687D902-0641-D77A-C2E2-DD190213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0450" y="2815571"/>
              <a:ext cx="338936" cy="294626"/>
            </a:xfrm>
            <a:prstGeom prst="rect">
              <a:avLst/>
            </a:prstGeom>
          </p:spPr>
        </p:pic>
        <p:cxnSp>
          <p:nvCxnSpPr>
            <p:cNvPr id="292" name="Straight Connector 380">
              <a:extLst>
                <a:ext uri="{FF2B5EF4-FFF2-40B4-BE49-F238E27FC236}">
                  <a16:creationId xmlns:a16="http://schemas.microsoft.com/office/drawing/2014/main" id="{465EA515-CC62-E790-4ABD-7CD7C35EACC6}"/>
                </a:ext>
              </a:extLst>
            </p:cNvPr>
            <p:cNvCxnSpPr/>
            <p:nvPr/>
          </p:nvCxnSpPr>
          <p:spPr>
            <a:xfrm>
              <a:off x="3960534" y="2970313"/>
              <a:ext cx="189087" cy="0"/>
            </a:xfrm>
            <a:prstGeom prst="line">
              <a:avLst/>
            </a:prstGeom>
            <a:noFill/>
            <a:ln w="38100" cap="rnd" cmpd="sng" algn="ctr">
              <a:solidFill>
                <a:srgbClr val="5B9BD5"/>
              </a:solidFill>
              <a:prstDash val="solid"/>
            </a:ln>
            <a:effectLst/>
          </p:spPr>
        </p:cxnSp>
        <p:cxnSp>
          <p:nvCxnSpPr>
            <p:cNvPr id="293" name="Straight Connector 381">
              <a:extLst>
                <a:ext uri="{FF2B5EF4-FFF2-40B4-BE49-F238E27FC236}">
                  <a16:creationId xmlns:a16="http://schemas.microsoft.com/office/drawing/2014/main" id="{25431017-F4D7-EABD-B1F3-34A220E90772}"/>
                </a:ext>
              </a:extLst>
            </p:cNvPr>
            <p:cNvCxnSpPr/>
            <p:nvPr/>
          </p:nvCxnSpPr>
          <p:spPr>
            <a:xfrm>
              <a:off x="4148922" y="2970608"/>
              <a:ext cx="189087" cy="0"/>
            </a:xfrm>
            <a:prstGeom prst="line">
              <a:avLst/>
            </a:prstGeom>
            <a:noFill/>
            <a:ln w="38100" cap="rnd" cmpd="sng" algn="ctr">
              <a:solidFill>
                <a:srgbClr val="5B9BD5"/>
              </a:solidFill>
              <a:prstDash val="solid"/>
            </a:ln>
            <a:effectLst/>
          </p:spPr>
        </p:cxnSp>
        <p:cxnSp>
          <p:nvCxnSpPr>
            <p:cNvPr id="294" name="Straight Connector 382">
              <a:extLst>
                <a:ext uri="{FF2B5EF4-FFF2-40B4-BE49-F238E27FC236}">
                  <a16:creationId xmlns:a16="http://schemas.microsoft.com/office/drawing/2014/main" id="{63735D82-EF7B-29B3-F9F3-C1CF3D8EA19A}"/>
                </a:ext>
              </a:extLst>
            </p:cNvPr>
            <p:cNvCxnSpPr>
              <a:cxnSpLocks/>
            </p:cNvCxnSpPr>
            <p:nvPr/>
          </p:nvCxnSpPr>
          <p:spPr>
            <a:xfrm rot="16200000">
              <a:off x="4038461" y="3149349"/>
              <a:ext cx="220466" cy="0"/>
            </a:xfrm>
            <a:prstGeom prst="line">
              <a:avLst/>
            </a:prstGeom>
            <a:noFill/>
            <a:ln w="38100" cap="rnd" cmpd="sng" algn="ctr">
              <a:solidFill>
                <a:srgbClr val="5B9BD5"/>
              </a:solidFill>
              <a:prstDash val="solid"/>
            </a:ln>
            <a:effectLst/>
          </p:spPr>
        </p:cxnSp>
        <p:cxnSp>
          <p:nvCxnSpPr>
            <p:cNvPr id="295" name="Straight Connector 383">
              <a:extLst>
                <a:ext uri="{FF2B5EF4-FFF2-40B4-BE49-F238E27FC236}">
                  <a16:creationId xmlns:a16="http://schemas.microsoft.com/office/drawing/2014/main" id="{46FE6508-8DAD-2861-E654-EDE944D4944E}"/>
                </a:ext>
              </a:extLst>
            </p:cNvPr>
            <p:cNvCxnSpPr>
              <a:cxnSpLocks/>
            </p:cNvCxnSpPr>
            <p:nvPr/>
          </p:nvCxnSpPr>
          <p:spPr>
            <a:xfrm rot="16200000">
              <a:off x="4046261" y="3522860"/>
              <a:ext cx="220466" cy="0"/>
            </a:xfrm>
            <a:prstGeom prst="line">
              <a:avLst/>
            </a:prstGeom>
            <a:noFill/>
            <a:ln w="38100" cap="rnd" cmpd="sng" algn="ctr">
              <a:solidFill>
                <a:srgbClr val="5B9BD5"/>
              </a:solidFill>
              <a:prstDash val="solid"/>
            </a:ln>
            <a:effectLst/>
          </p:spPr>
        </p:cxnSp>
        <p:cxnSp>
          <p:nvCxnSpPr>
            <p:cNvPr id="296" name="Straight Connector 384">
              <a:extLst>
                <a:ext uri="{FF2B5EF4-FFF2-40B4-BE49-F238E27FC236}">
                  <a16:creationId xmlns:a16="http://schemas.microsoft.com/office/drawing/2014/main" id="{BDDCFA8C-81AB-C616-E1CD-0A3C73578C41}"/>
                </a:ext>
              </a:extLst>
            </p:cNvPr>
            <p:cNvCxnSpPr/>
            <p:nvPr/>
          </p:nvCxnSpPr>
          <p:spPr>
            <a:xfrm>
              <a:off x="4156494" y="3690923"/>
              <a:ext cx="189087" cy="0"/>
            </a:xfrm>
            <a:prstGeom prst="line">
              <a:avLst/>
            </a:prstGeom>
            <a:noFill/>
            <a:ln w="38100" cap="rnd" cmpd="sng" algn="ctr">
              <a:solidFill>
                <a:srgbClr val="5B9BD5"/>
              </a:solidFill>
              <a:prstDash val="solid"/>
            </a:ln>
            <a:effectLst/>
          </p:spPr>
        </p:cxnSp>
        <p:cxnSp>
          <p:nvCxnSpPr>
            <p:cNvPr id="297" name="Straight Connector 385">
              <a:extLst>
                <a:ext uri="{FF2B5EF4-FFF2-40B4-BE49-F238E27FC236}">
                  <a16:creationId xmlns:a16="http://schemas.microsoft.com/office/drawing/2014/main" id="{DF1B46A3-4764-59D0-8D68-9EE7581B69C5}"/>
                </a:ext>
              </a:extLst>
            </p:cNvPr>
            <p:cNvCxnSpPr/>
            <p:nvPr/>
          </p:nvCxnSpPr>
          <p:spPr>
            <a:xfrm>
              <a:off x="4148694" y="3337522"/>
              <a:ext cx="189087" cy="0"/>
            </a:xfrm>
            <a:prstGeom prst="line">
              <a:avLst/>
            </a:prstGeom>
            <a:noFill/>
            <a:ln w="38100" cap="rnd" cmpd="sng" algn="ctr">
              <a:solidFill>
                <a:srgbClr val="5B9BD5"/>
              </a:solidFill>
              <a:prstDash val="solid"/>
            </a:ln>
            <a:effectLst/>
          </p:spPr>
        </p:cxnSp>
        <p:sp>
          <p:nvSpPr>
            <p:cNvPr id="298" name="TextBox 386">
              <a:extLst>
                <a:ext uri="{FF2B5EF4-FFF2-40B4-BE49-F238E27FC236}">
                  <a16:creationId xmlns:a16="http://schemas.microsoft.com/office/drawing/2014/main" id="{D289B558-6521-5029-3EE6-E1B7EADF172B}"/>
                </a:ext>
              </a:extLst>
            </p:cNvPr>
            <p:cNvSpPr txBox="1"/>
            <p:nvPr/>
          </p:nvSpPr>
          <p:spPr>
            <a:xfrm>
              <a:off x="4183731" y="3378676"/>
              <a:ext cx="79033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protocols</a:t>
              </a:r>
            </a:p>
          </p:txBody>
        </p:sp>
        <p:pic>
          <p:nvPicPr>
            <p:cNvPr id="299" name="Graphic 387" descr="Folder">
              <a:extLst>
                <a:ext uri="{FF2B5EF4-FFF2-40B4-BE49-F238E27FC236}">
                  <a16:creationId xmlns:a16="http://schemas.microsoft.com/office/drawing/2014/main" id="{255603B1-1BF5-EABA-30C1-478DC981D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0614" y="3173872"/>
              <a:ext cx="338936" cy="294626"/>
            </a:xfrm>
            <a:prstGeom prst="rect">
              <a:avLst/>
            </a:prstGeom>
          </p:spPr>
        </p:pic>
        <p:pic>
          <p:nvPicPr>
            <p:cNvPr id="300" name="Graphic 388" descr="Postit Notes">
              <a:extLst>
                <a:ext uri="{FF2B5EF4-FFF2-40B4-BE49-F238E27FC236}">
                  <a16:creationId xmlns:a16="http://schemas.microsoft.com/office/drawing/2014/main" id="{4DCE2243-EEC5-6061-3BCA-C917387743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2122" y="3268381"/>
              <a:ext cx="153844" cy="133731"/>
            </a:xfrm>
            <a:prstGeom prst="rect">
              <a:avLst/>
            </a:prstGeom>
          </p:spPr>
        </p:pic>
        <p:grpSp>
          <p:nvGrpSpPr>
            <p:cNvPr id="301" name="Group 389">
              <a:extLst>
                <a:ext uri="{FF2B5EF4-FFF2-40B4-BE49-F238E27FC236}">
                  <a16:creationId xmlns:a16="http://schemas.microsoft.com/office/drawing/2014/main" id="{31132666-DDCE-EB7C-C912-08C70951683D}"/>
                </a:ext>
              </a:extLst>
            </p:cNvPr>
            <p:cNvGrpSpPr/>
            <p:nvPr/>
          </p:nvGrpSpPr>
          <p:grpSpPr>
            <a:xfrm>
              <a:off x="4483201" y="2929167"/>
              <a:ext cx="148266" cy="93470"/>
              <a:chOff x="2846189" y="2844264"/>
              <a:chExt cx="616235" cy="388496"/>
            </a:xfrm>
          </p:grpSpPr>
          <p:sp>
            <p:nvSpPr>
              <p:cNvPr id="367" name="Freeform: Shape 394">
                <a:extLst>
                  <a:ext uri="{FF2B5EF4-FFF2-40B4-BE49-F238E27FC236}">
                    <a16:creationId xmlns:a16="http://schemas.microsoft.com/office/drawing/2014/main" id="{10A58AEC-7350-C76F-E87F-96164A29CD89}"/>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8" name="Freeform: Shape 395">
                <a:extLst>
                  <a:ext uri="{FF2B5EF4-FFF2-40B4-BE49-F238E27FC236}">
                    <a16:creationId xmlns:a16="http://schemas.microsoft.com/office/drawing/2014/main" id="{97E8DA15-231E-FD3D-943E-180251AFC655}"/>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9" name="Freeform: Shape 396">
                <a:extLst>
                  <a:ext uri="{FF2B5EF4-FFF2-40B4-BE49-F238E27FC236}">
                    <a16:creationId xmlns:a16="http://schemas.microsoft.com/office/drawing/2014/main" id="{7318D81C-3185-8768-37E6-FE40335F7E93}"/>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302" name="Group 390">
              <a:extLst>
                <a:ext uri="{FF2B5EF4-FFF2-40B4-BE49-F238E27FC236}">
                  <a16:creationId xmlns:a16="http://schemas.microsoft.com/office/drawing/2014/main" id="{384C96D6-5E51-CB98-E15A-855AC7BD2FF2}"/>
                </a:ext>
              </a:extLst>
            </p:cNvPr>
            <p:cNvGrpSpPr/>
            <p:nvPr/>
          </p:nvGrpSpPr>
          <p:grpSpPr>
            <a:xfrm>
              <a:off x="4531919" y="3715304"/>
              <a:ext cx="150304" cy="94758"/>
              <a:chOff x="2846189" y="2844264"/>
              <a:chExt cx="616235" cy="388496"/>
            </a:xfrm>
          </p:grpSpPr>
          <p:sp>
            <p:nvSpPr>
              <p:cNvPr id="364" name="Freeform: Shape 391">
                <a:extLst>
                  <a:ext uri="{FF2B5EF4-FFF2-40B4-BE49-F238E27FC236}">
                    <a16:creationId xmlns:a16="http://schemas.microsoft.com/office/drawing/2014/main" id="{7850785D-E813-163F-C63E-3989A759E05E}"/>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5" name="Freeform: Shape 392">
                <a:extLst>
                  <a:ext uri="{FF2B5EF4-FFF2-40B4-BE49-F238E27FC236}">
                    <a16:creationId xmlns:a16="http://schemas.microsoft.com/office/drawing/2014/main" id="{BF8C9C71-9AA1-69F2-FDCD-0877ABA2006B}"/>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6" name="Freeform: Shape 393">
                <a:extLst>
                  <a:ext uri="{FF2B5EF4-FFF2-40B4-BE49-F238E27FC236}">
                    <a16:creationId xmlns:a16="http://schemas.microsoft.com/office/drawing/2014/main" id="{33215B17-B8A1-36AA-7530-4FD481C6B609}"/>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303" name="Group 196">
              <a:extLst>
                <a:ext uri="{FF2B5EF4-FFF2-40B4-BE49-F238E27FC236}">
                  <a16:creationId xmlns:a16="http://schemas.microsoft.com/office/drawing/2014/main" id="{C66711F9-8D79-A8EE-5648-60AC6611ABD7}"/>
                </a:ext>
              </a:extLst>
            </p:cNvPr>
            <p:cNvGrpSpPr/>
            <p:nvPr/>
          </p:nvGrpSpPr>
          <p:grpSpPr>
            <a:xfrm>
              <a:off x="4288224" y="5141885"/>
              <a:ext cx="75899" cy="228681"/>
              <a:chOff x="7751545" y="3445838"/>
              <a:chExt cx="631037" cy="1901308"/>
            </a:xfrm>
          </p:grpSpPr>
          <p:sp>
            <p:nvSpPr>
              <p:cNvPr id="358" name="Rectangle 371">
                <a:extLst>
                  <a:ext uri="{FF2B5EF4-FFF2-40B4-BE49-F238E27FC236}">
                    <a16:creationId xmlns:a16="http://schemas.microsoft.com/office/drawing/2014/main" id="{49EB4FF1-0634-146A-7764-74DC3DF27C23}"/>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9" name="Rectangle 372">
                <a:extLst>
                  <a:ext uri="{FF2B5EF4-FFF2-40B4-BE49-F238E27FC236}">
                    <a16:creationId xmlns:a16="http://schemas.microsoft.com/office/drawing/2014/main" id="{E39FA965-028D-7822-27A9-00D24E4C47FD}"/>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0" name="Rectangle 373">
                <a:extLst>
                  <a:ext uri="{FF2B5EF4-FFF2-40B4-BE49-F238E27FC236}">
                    <a16:creationId xmlns:a16="http://schemas.microsoft.com/office/drawing/2014/main" id="{1CC4B7FF-BBC3-0690-E429-3CD1632F7404}"/>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1" name="Rectangle 374">
                <a:extLst>
                  <a:ext uri="{FF2B5EF4-FFF2-40B4-BE49-F238E27FC236}">
                    <a16:creationId xmlns:a16="http://schemas.microsoft.com/office/drawing/2014/main" id="{53C76A98-79A3-0E78-50D1-CD023138D7E6}"/>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2" name="Rectangle 375">
                <a:extLst>
                  <a:ext uri="{FF2B5EF4-FFF2-40B4-BE49-F238E27FC236}">
                    <a16:creationId xmlns:a16="http://schemas.microsoft.com/office/drawing/2014/main" id="{0C5605A0-1A81-16AC-3C7B-4588AEBB1E87}"/>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3" name="Rectangle 376">
                <a:extLst>
                  <a:ext uri="{FF2B5EF4-FFF2-40B4-BE49-F238E27FC236}">
                    <a16:creationId xmlns:a16="http://schemas.microsoft.com/office/drawing/2014/main" id="{54F26556-ABDD-8943-AAD9-8DCC51D0E46D}"/>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304" name="TextBox 197">
              <a:extLst>
                <a:ext uri="{FF2B5EF4-FFF2-40B4-BE49-F238E27FC236}">
                  <a16:creationId xmlns:a16="http://schemas.microsoft.com/office/drawing/2014/main" id="{B2C65467-9738-0F14-3D4D-22563B37F98B}"/>
                </a:ext>
              </a:extLst>
            </p:cNvPr>
            <p:cNvSpPr txBox="1"/>
            <p:nvPr/>
          </p:nvSpPr>
          <p:spPr>
            <a:xfrm>
              <a:off x="3088858" y="4215675"/>
              <a:ext cx="985419"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&lt;workflow1&gt;</a:t>
              </a:r>
            </a:p>
          </p:txBody>
        </p:sp>
        <p:pic>
          <p:nvPicPr>
            <p:cNvPr id="305" name="Graphic 198" descr="Folder">
              <a:extLst>
                <a:ext uri="{FF2B5EF4-FFF2-40B4-BE49-F238E27FC236}">
                  <a16:creationId xmlns:a16="http://schemas.microsoft.com/office/drawing/2014/main" id="{9E376033-0142-6EAB-2B37-9F88B6945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0593" y="3839235"/>
              <a:ext cx="507603" cy="441242"/>
            </a:xfrm>
            <a:prstGeom prst="rect">
              <a:avLst/>
            </a:prstGeom>
          </p:spPr>
        </p:pic>
        <p:sp>
          <p:nvSpPr>
            <p:cNvPr id="306" name="TextBox 199">
              <a:extLst>
                <a:ext uri="{FF2B5EF4-FFF2-40B4-BE49-F238E27FC236}">
                  <a16:creationId xmlns:a16="http://schemas.microsoft.com/office/drawing/2014/main" id="{619FDDF1-0D60-E879-A3C9-1706A709EFD6}"/>
                </a:ext>
              </a:extLst>
            </p:cNvPr>
            <p:cNvSpPr txBox="1"/>
            <p:nvPr/>
          </p:nvSpPr>
          <p:spPr>
            <a:xfrm>
              <a:off x="3315677" y="4425046"/>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sp>
          <p:nvSpPr>
            <p:cNvPr id="307" name="TextBox 200">
              <a:extLst>
                <a:ext uri="{FF2B5EF4-FFF2-40B4-BE49-F238E27FC236}">
                  <a16:creationId xmlns:a16="http://schemas.microsoft.com/office/drawing/2014/main" id="{56899F63-E1C5-E3B0-3B44-3CF911949DA4}"/>
                </a:ext>
              </a:extLst>
            </p:cNvPr>
            <p:cNvSpPr txBox="1"/>
            <p:nvPr/>
          </p:nvSpPr>
          <p:spPr>
            <a:xfrm>
              <a:off x="4386720" y="4082369"/>
              <a:ext cx="1192402"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script / code /  …</a:t>
              </a:r>
            </a:p>
          </p:txBody>
        </p:sp>
        <p:cxnSp>
          <p:nvCxnSpPr>
            <p:cNvPr id="308" name="Straight Connector 201">
              <a:extLst>
                <a:ext uri="{FF2B5EF4-FFF2-40B4-BE49-F238E27FC236}">
                  <a16:creationId xmlns:a16="http://schemas.microsoft.com/office/drawing/2014/main" id="{62F28CCE-7425-1829-AC86-30A64616D776}"/>
                </a:ext>
              </a:extLst>
            </p:cNvPr>
            <p:cNvCxnSpPr>
              <a:cxnSpLocks/>
            </p:cNvCxnSpPr>
            <p:nvPr/>
          </p:nvCxnSpPr>
          <p:spPr>
            <a:xfrm>
              <a:off x="3879362" y="4076778"/>
              <a:ext cx="159997" cy="0"/>
            </a:xfrm>
            <a:prstGeom prst="line">
              <a:avLst/>
            </a:prstGeom>
            <a:noFill/>
            <a:ln w="38100" cap="rnd" cmpd="sng" algn="ctr">
              <a:solidFill>
                <a:srgbClr val="5B9BD5"/>
              </a:solidFill>
              <a:prstDash val="solid"/>
            </a:ln>
            <a:effectLst/>
          </p:spPr>
        </p:cxnSp>
        <p:cxnSp>
          <p:nvCxnSpPr>
            <p:cNvPr id="309" name="Straight Connector 203">
              <a:extLst>
                <a:ext uri="{FF2B5EF4-FFF2-40B4-BE49-F238E27FC236}">
                  <a16:creationId xmlns:a16="http://schemas.microsoft.com/office/drawing/2014/main" id="{AB738C10-54EB-7DFD-5752-7C6874E4C153}"/>
                </a:ext>
              </a:extLst>
            </p:cNvPr>
            <p:cNvCxnSpPr/>
            <p:nvPr/>
          </p:nvCxnSpPr>
          <p:spPr>
            <a:xfrm>
              <a:off x="4029120" y="4076571"/>
              <a:ext cx="244179" cy="0"/>
            </a:xfrm>
            <a:prstGeom prst="line">
              <a:avLst/>
            </a:prstGeom>
            <a:noFill/>
            <a:ln w="38100" cap="rnd" cmpd="sng" algn="ctr">
              <a:solidFill>
                <a:srgbClr val="5B9BD5"/>
              </a:solidFill>
              <a:prstDash val="solid"/>
            </a:ln>
            <a:effectLst/>
          </p:spPr>
        </p:cxnSp>
        <p:cxnSp>
          <p:nvCxnSpPr>
            <p:cNvPr id="310" name="Straight Connector 204">
              <a:extLst>
                <a:ext uri="{FF2B5EF4-FFF2-40B4-BE49-F238E27FC236}">
                  <a16:creationId xmlns:a16="http://schemas.microsoft.com/office/drawing/2014/main" id="{2AE97891-08C4-9719-A707-607274B618A2}"/>
                </a:ext>
              </a:extLst>
            </p:cNvPr>
            <p:cNvCxnSpPr>
              <a:cxnSpLocks/>
            </p:cNvCxnSpPr>
            <p:nvPr/>
          </p:nvCxnSpPr>
          <p:spPr>
            <a:xfrm flipV="1">
              <a:off x="4122344" y="4155413"/>
              <a:ext cx="294" cy="190904"/>
            </a:xfrm>
            <a:prstGeom prst="line">
              <a:avLst/>
            </a:prstGeom>
            <a:noFill/>
            <a:ln w="38100" cap="rnd" cmpd="sng" algn="ctr">
              <a:solidFill>
                <a:srgbClr val="5B9BD5"/>
              </a:solidFill>
              <a:prstDash val="solid"/>
            </a:ln>
            <a:effectLst/>
          </p:spPr>
        </p:cxnSp>
        <p:cxnSp>
          <p:nvCxnSpPr>
            <p:cNvPr id="311" name="Straight Connector 207">
              <a:extLst>
                <a:ext uri="{FF2B5EF4-FFF2-40B4-BE49-F238E27FC236}">
                  <a16:creationId xmlns:a16="http://schemas.microsoft.com/office/drawing/2014/main" id="{893F4133-EAED-BD77-ACEF-056E27E529BD}"/>
                </a:ext>
              </a:extLst>
            </p:cNvPr>
            <p:cNvCxnSpPr/>
            <p:nvPr/>
          </p:nvCxnSpPr>
          <p:spPr>
            <a:xfrm>
              <a:off x="4115925" y="4453533"/>
              <a:ext cx="244179" cy="0"/>
            </a:xfrm>
            <a:prstGeom prst="line">
              <a:avLst/>
            </a:prstGeom>
            <a:noFill/>
            <a:ln w="38100" cap="rnd" cmpd="sng" algn="ctr">
              <a:solidFill>
                <a:srgbClr val="5B9BD5"/>
              </a:solidFill>
              <a:prstDash val="solid"/>
            </a:ln>
            <a:effectLst/>
          </p:spPr>
        </p:cxnSp>
        <p:grpSp>
          <p:nvGrpSpPr>
            <p:cNvPr id="312" name="Group 216">
              <a:extLst>
                <a:ext uri="{FF2B5EF4-FFF2-40B4-BE49-F238E27FC236}">
                  <a16:creationId xmlns:a16="http://schemas.microsoft.com/office/drawing/2014/main" id="{654E820A-9918-68EA-3196-E66762F69E1F}"/>
                </a:ext>
              </a:extLst>
            </p:cNvPr>
            <p:cNvGrpSpPr/>
            <p:nvPr/>
          </p:nvGrpSpPr>
          <p:grpSpPr>
            <a:xfrm>
              <a:off x="3437863" y="4009017"/>
              <a:ext cx="180065" cy="141341"/>
              <a:chOff x="5901449" y="3824529"/>
              <a:chExt cx="1399409" cy="1263650"/>
            </a:xfrm>
          </p:grpSpPr>
          <p:sp>
            <p:nvSpPr>
              <p:cNvPr id="355" name="Rectangle 368">
                <a:extLst>
                  <a:ext uri="{FF2B5EF4-FFF2-40B4-BE49-F238E27FC236}">
                    <a16:creationId xmlns:a16="http://schemas.microsoft.com/office/drawing/2014/main" id="{21C44480-1394-060A-96FB-E4C795A23E42}"/>
                  </a:ext>
                </a:extLst>
              </p:cNvPr>
              <p:cNvSpPr/>
              <p:nvPr/>
            </p:nvSpPr>
            <p:spPr>
              <a:xfrm>
                <a:off x="5901449" y="4256753"/>
                <a:ext cx="403388" cy="831426"/>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356" name="Rectangle 369">
                <a:extLst>
                  <a:ext uri="{FF2B5EF4-FFF2-40B4-BE49-F238E27FC236}">
                    <a16:creationId xmlns:a16="http://schemas.microsoft.com/office/drawing/2014/main" id="{4EF73C34-6A61-0923-116C-092EE84DE437}"/>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357" name="Rectangle 370">
                <a:extLst>
                  <a:ext uri="{FF2B5EF4-FFF2-40B4-BE49-F238E27FC236}">
                    <a16:creationId xmlns:a16="http://schemas.microsoft.com/office/drawing/2014/main" id="{19C76C48-3039-D014-1F9D-0D9BD426FA59}"/>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grpSp>
        <p:grpSp>
          <p:nvGrpSpPr>
            <p:cNvPr id="313" name="Group 224">
              <a:extLst>
                <a:ext uri="{FF2B5EF4-FFF2-40B4-BE49-F238E27FC236}">
                  <a16:creationId xmlns:a16="http://schemas.microsoft.com/office/drawing/2014/main" id="{98636481-2B1D-3766-8E12-85FF6E46B5E2}"/>
                </a:ext>
              </a:extLst>
            </p:cNvPr>
            <p:cNvGrpSpPr/>
            <p:nvPr/>
          </p:nvGrpSpPr>
          <p:grpSpPr>
            <a:xfrm>
              <a:off x="4399023" y="4034050"/>
              <a:ext cx="225177" cy="98501"/>
              <a:chOff x="8150981" y="2614812"/>
              <a:chExt cx="473011" cy="238029"/>
            </a:xfrm>
            <a:solidFill>
              <a:srgbClr val="5B9BD5"/>
            </a:solidFill>
          </p:grpSpPr>
          <p:sp>
            <p:nvSpPr>
              <p:cNvPr id="352" name="Freeform: Shape 365">
                <a:extLst>
                  <a:ext uri="{FF2B5EF4-FFF2-40B4-BE49-F238E27FC236}">
                    <a16:creationId xmlns:a16="http://schemas.microsoft.com/office/drawing/2014/main" id="{25833BB9-27B4-31E1-847A-D91958009861}"/>
                  </a:ext>
                </a:extLst>
              </p:cNvPr>
              <p:cNvSpPr/>
              <p:nvPr/>
            </p:nvSpPr>
            <p:spPr>
              <a:xfrm>
                <a:off x="8150981" y="2619960"/>
                <a:ext cx="135635" cy="217360"/>
              </a:xfrm>
              <a:custGeom>
                <a:avLst/>
                <a:gdLst>
                  <a:gd name="connsiteX0" fmla="*/ 108776 w 135635"/>
                  <a:gd name="connsiteY0" fmla="*/ 217361 h 217360"/>
                  <a:gd name="connsiteX1" fmla="*/ 0 w 135635"/>
                  <a:gd name="connsiteY1" fmla="*/ 108680 h 217360"/>
                  <a:gd name="connsiteX2" fmla="*/ 108776 w 135635"/>
                  <a:gd name="connsiteY2" fmla="*/ 0 h 217360"/>
                  <a:gd name="connsiteX3" fmla="*/ 135636 w 135635"/>
                  <a:gd name="connsiteY3" fmla="*/ 26860 h 217360"/>
                  <a:gd name="connsiteX4" fmla="*/ 53912 w 135635"/>
                  <a:gd name="connsiteY4" fmla="*/ 108680 h 217360"/>
                  <a:gd name="connsiteX5" fmla="*/ 135636 w 135635"/>
                  <a:gd name="connsiteY5" fmla="*/ 190500 h 217360"/>
                  <a:gd name="connsiteX6" fmla="*/ 108776 w 135635"/>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5" h="217360">
                    <a:moveTo>
                      <a:pt x="108776" y="217361"/>
                    </a:moveTo>
                    <a:lnTo>
                      <a:pt x="0" y="108680"/>
                    </a:lnTo>
                    <a:lnTo>
                      <a:pt x="108776" y="0"/>
                    </a:lnTo>
                    <a:lnTo>
                      <a:pt x="135636" y="26860"/>
                    </a:lnTo>
                    <a:lnTo>
                      <a:pt x="53912" y="108680"/>
                    </a:lnTo>
                    <a:lnTo>
                      <a:pt x="135636" y="190500"/>
                    </a:lnTo>
                    <a:lnTo>
                      <a:pt x="108776"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53" name="Freeform: Shape 366">
                <a:extLst>
                  <a:ext uri="{FF2B5EF4-FFF2-40B4-BE49-F238E27FC236}">
                    <a16:creationId xmlns:a16="http://schemas.microsoft.com/office/drawing/2014/main" id="{4A2085D8-0A49-E02E-D604-EE0B978FBED5}"/>
                  </a:ext>
                </a:extLst>
              </p:cNvPr>
              <p:cNvSpPr/>
              <p:nvPr/>
            </p:nvSpPr>
            <p:spPr>
              <a:xfrm>
                <a:off x="8488356" y="2619960"/>
                <a:ext cx="135636" cy="217360"/>
              </a:xfrm>
              <a:custGeom>
                <a:avLst/>
                <a:gdLst>
                  <a:gd name="connsiteX0" fmla="*/ 26860 w 135636"/>
                  <a:gd name="connsiteY0" fmla="*/ 217361 h 217360"/>
                  <a:gd name="connsiteX1" fmla="*/ 0 w 135636"/>
                  <a:gd name="connsiteY1" fmla="*/ 190500 h 217360"/>
                  <a:gd name="connsiteX2" fmla="*/ 81724 w 135636"/>
                  <a:gd name="connsiteY2" fmla="*/ 108680 h 217360"/>
                  <a:gd name="connsiteX3" fmla="*/ 0 w 135636"/>
                  <a:gd name="connsiteY3" fmla="*/ 26860 h 217360"/>
                  <a:gd name="connsiteX4" fmla="*/ 26860 w 135636"/>
                  <a:gd name="connsiteY4" fmla="*/ 0 h 217360"/>
                  <a:gd name="connsiteX5" fmla="*/ 135636 w 135636"/>
                  <a:gd name="connsiteY5" fmla="*/ 108680 h 217360"/>
                  <a:gd name="connsiteX6" fmla="*/ 26860 w 135636"/>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 h="217360">
                    <a:moveTo>
                      <a:pt x="26860" y="217361"/>
                    </a:moveTo>
                    <a:lnTo>
                      <a:pt x="0" y="190500"/>
                    </a:lnTo>
                    <a:lnTo>
                      <a:pt x="81724" y="108680"/>
                    </a:lnTo>
                    <a:lnTo>
                      <a:pt x="0" y="26860"/>
                    </a:lnTo>
                    <a:lnTo>
                      <a:pt x="26860" y="0"/>
                    </a:lnTo>
                    <a:lnTo>
                      <a:pt x="135636" y="108680"/>
                    </a:lnTo>
                    <a:lnTo>
                      <a:pt x="26860"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54" name="Freeform: Shape 367">
                <a:extLst>
                  <a:ext uri="{FF2B5EF4-FFF2-40B4-BE49-F238E27FC236}">
                    <a16:creationId xmlns:a16="http://schemas.microsoft.com/office/drawing/2014/main" id="{A2DF332A-A9DD-D50A-2015-F2D8906760BA}"/>
                  </a:ext>
                </a:extLst>
              </p:cNvPr>
              <p:cNvSpPr/>
              <p:nvPr/>
            </p:nvSpPr>
            <p:spPr>
              <a:xfrm rot="17550601">
                <a:off x="8267830" y="2714777"/>
                <a:ext cx="238029" cy="38100"/>
              </a:xfrm>
              <a:custGeom>
                <a:avLst/>
                <a:gdLst>
                  <a:gd name="connsiteX0" fmla="*/ 0 w 238029"/>
                  <a:gd name="connsiteY0" fmla="*/ 0 h 38100"/>
                  <a:gd name="connsiteX1" fmla="*/ 238030 w 238029"/>
                  <a:gd name="connsiteY1" fmla="*/ 0 h 38100"/>
                  <a:gd name="connsiteX2" fmla="*/ 238030 w 238029"/>
                  <a:gd name="connsiteY2" fmla="*/ 38100 h 38100"/>
                  <a:gd name="connsiteX3" fmla="*/ 0 w 23802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38029" h="38100">
                    <a:moveTo>
                      <a:pt x="0" y="0"/>
                    </a:moveTo>
                    <a:lnTo>
                      <a:pt x="238030" y="0"/>
                    </a:lnTo>
                    <a:lnTo>
                      <a:pt x="238030" y="38100"/>
                    </a:lnTo>
                    <a:lnTo>
                      <a:pt x="0" y="38100"/>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14" name="Group 261">
              <a:extLst>
                <a:ext uri="{FF2B5EF4-FFF2-40B4-BE49-F238E27FC236}">
                  <a16:creationId xmlns:a16="http://schemas.microsoft.com/office/drawing/2014/main" id="{A9AB9DD2-F85E-A7E9-3CBD-DB2A52B3998E}"/>
                </a:ext>
              </a:extLst>
            </p:cNvPr>
            <p:cNvGrpSpPr/>
            <p:nvPr/>
          </p:nvGrpSpPr>
          <p:grpSpPr>
            <a:xfrm>
              <a:off x="4434145" y="4313422"/>
              <a:ext cx="75899" cy="228681"/>
              <a:chOff x="7751545" y="3445838"/>
              <a:chExt cx="631037" cy="1901308"/>
            </a:xfrm>
          </p:grpSpPr>
          <p:sp>
            <p:nvSpPr>
              <p:cNvPr id="346" name="Rectangle 359">
                <a:extLst>
                  <a:ext uri="{FF2B5EF4-FFF2-40B4-BE49-F238E27FC236}">
                    <a16:creationId xmlns:a16="http://schemas.microsoft.com/office/drawing/2014/main" id="{BDFA7F58-9612-938C-0A6B-7C99F1458AEC}"/>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7" name="Rectangle 360">
                <a:extLst>
                  <a:ext uri="{FF2B5EF4-FFF2-40B4-BE49-F238E27FC236}">
                    <a16:creationId xmlns:a16="http://schemas.microsoft.com/office/drawing/2014/main" id="{03984984-8403-7038-58F9-4401B298A3DB}"/>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8" name="Rectangle 361">
                <a:extLst>
                  <a:ext uri="{FF2B5EF4-FFF2-40B4-BE49-F238E27FC236}">
                    <a16:creationId xmlns:a16="http://schemas.microsoft.com/office/drawing/2014/main" id="{7A737A8D-19C7-A5DB-AE15-D2D8A318FF10}"/>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9" name="Rectangle 362">
                <a:extLst>
                  <a:ext uri="{FF2B5EF4-FFF2-40B4-BE49-F238E27FC236}">
                    <a16:creationId xmlns:a16="http://schemas.microsoft.com/office/drawing/2014/main" id="{E91E69C8-1C68-D207-B9DA-8E84E69B1015}"/>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0" name="Rectangle 363">
                <a:extLst>
                  <a:ext uri="{FF2B5EF4-FFF2-40B4-BE49-F238E27FC236}">
                    <a16:creationId xmlns:a16="http://schemas.microsoft.com/office/drawing/2014/main" id="{539008C2-453C-5177-BD47-817330759D7E}"/>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1" name="Rectangle 364">
                <a:extLst>
                  <a:ext uri="{FF2B5EF4-FFF2-40B4-BE49-F238E27FC236}">
                    <a16:creationId xmlns:a16="http://schemas.microsoft.com/office/drawing/2014/main" id="{377EB35F-52FF-F71A-F6EF-36F73471EDDE}"/>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315" name="TextBox 262">
              <a:extLst>
                <a:ext uri="{FF2B5EF4-FFF2-40B4-BE49-F238E27FC236}">
                  <a16:creationId xmlns:a16="http://schemas.microsoft.com/office/drawing/2014/main" id="{C90E10A5-F0E8-9942-C2A5-20BF08D8543C}"/>
                </a:ext>
              </a:extLst>
            </p:cNvPr>
            <p:cNvSpPr txBox="1"/>
            <p:nvPr/>
          </p:nvSpPr>
          <p:spPr>
            <a:xfrm>
              <a:off x="4405952" y="4326450"/>
              <a:ext cx="52149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CWL</a:t>
              </a:r>
            </a:p>
          </p:txBody>
        </p:sp>
        <p:sp>
          <p:nvSpPr>
            <p:cNvPr id="316" name="TextBox 328">
              <a:extLst>
                <a:ext uri="{FF2B5EF4-FFF2-40B4-BE49-F238E27FC236}">
                  <a16:creationId xmlns:a16="http://schemas.microsoft.com/office/drawing/2014/main" id="{AAC7F588-B485-656D-BA03-76EE71E1E07B}"/>
                </a:ext>
              </a:extLst>
            </p:cNvPr>
            <p:cNvSpPr txBox="1"/>
            <p:nvPr/>
          </p:nvSpPr>
          <p:spPr>
            <a:xfrm>
              <a:off x="4262724" y="5166182"/>
              <a:ext cx="52149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CWL</a:t>
              </a:r>
            </a:p>
          </p:txBody>
        </p:sp>
        <p:grpSp>
          <p:nvGrpSpPr>
            <p:cNvPr id="317" name="Group 329">
              <a:extLst>
                <a:ext uri="{FF2B5EF4-FFF2-40B4-BE49-F238E27FC236}">
                  <a16:creationId xmlns:a16="http://schemas.microsoft.com/office/drawing/2014/main" id="{B6BD8DA6-CE4E-86F1-2FE5-0BA21131D904}"/>
                </a:ext>
              </a:extLst>
            </p:cNvPr>
            <p:cNvGrpSpPr/>
            <p:nvPr/>
          </p:nvGrpSpPr>
          <p:grpSpPr>
            <a:xfrm>
              <a:off x="3794768" y="6458012"/>
              <a:ext cx="421097" cy="668456"/>
              <a:chOff x="2196546" y="3913966"/>
              <a:chExt cx="988554" cy="668456"/>
            </a:xfrm>
          </p:grpSpPr>
          <p:cxnSp>
            <p:nvCxnSpPr>
              <p:cNvPr id="342" name="Straight Connector 355">
                <a:extLst>
                  <a:ext uri="{FF2B5EF4-FFF2-40B4-BE49-F238E27FC236}">
                    <a16:creationId xmlns:a16="http://schemas.microsoft.com/office/drawing/2014/main" id="{DA4FE73B-9203-1F54-B640-A4FD9AD2FEA5}"/>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343" name="Straight Connector 356">
                <a:extLst>
                  <a:ext uri="{FF2B5EF4-FFF2-40B4-BE49-F238E27FC236}">
                    <a16:creationId xmlns:a16="http://schemas.microsoft.com/office/drawing/2014/main" id="{40177224-CF17-01E3-AFE1-61DDB35C1026}"/>
                  </a:ext>
                </a:extLst>
              </p:cNvPr>
              <p:cNvCxnSpPr>
                <a:cxnSpLocks/>
              </p:cNvCxnSpPr>
              <p:nvPr/>
            </p:nvCxnSpPr>
            <p:spPr>
              <a:xfrm flipV="1">
                <a:off x="2707306" y="4073080"/>
                <a:ext cx="0" cy="336189"/>
              </a:xfrm>
              <a:prstGeom prst="line">
                <a:avLst/>
              </a:prstGeom>
              <a:noFill/>
              <a:ln w="38100" cap="rnd" cmpd="sng" algn="ctr">
                <a:solidFill>
                  <a:srgbClr val="5B9BD5"/>
                </a:solidFill>
                <a:prstDash val="solid"/>
              </a:ln>
              <a:effectLst/>
            </p:spPr>
          </p:cxnSp>
          <p:cxnSp>
            <p:nvCxnSpPr>
              <p:cNvPr id="344" name="Straight Connector 357">
                <a:extLst>
                  <a:ext uri="{FF2B5EF4-FFF2-40B4-BE49-F238E27FC236}">
                    <a16:creationId xmlns:a16="http://schemas.microsoft.com/office/drawing/2014/main" id="{FC609B28-212F-58CF-D372-F39E725423C4}"/>
                  </a:ext>
                </a:extLst>
              </p:cNvPr>
              <p:cNvCxnSpPr/>
              <p:nvPr/>
            </p:nvCxnSpPr>
            <p:spPr>
              <a:xfrm>
                <a:off x="2707306" y="4582422"/>
                <a:ext cx="477794" cy="0"/>
              </a:xfrm>
              <a:prstGeom prst="line">
                <a:avLst/>
              </a:prstGeom>
              <a:noFill/>
              <a:ln w="38100" cap="rnd" cmpd="sng" algn="ctr">
                <a:solidFill>
                  <a:srgbClr val="5B9BD5"/>
                </a:solidFill>
                <a:prstDash val="solid"/>
              </a:ln>
              <a:effectLst/>
            </p:spPr>
          </p:cxnSp>
          <p:cxnSp>
            <p:nvCxnSpPr>
              <p:cNvPr id="345" name="Straight Connector 358">
                <a:extLst>
                  <a:ext uri="{FF2B5EF4-FFF2-40B4-BE49-F238E27FC236}">
                    <a16:creationId xmlns:a16="http://schemas.microsoft.com/office/drawing/2014/main" id="{D3019DCD-6F38-50DB-7F5B-DE5680427423}"/>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318" name="Straight Connector 330">
              <a:extLst>
                <a:ext uri="{FF2B5EF4-FFF2-40B4-BE49-F238E27FC236}">
                  <a16:creationId xmlns:a16="http://schemas.microsoft.com/office/drawing/2014/main" id="{8643EB30-19DB-4DB6-789F-C90AEC11DF23}"/>
                </a:ext>
              </a:extLst>
            </p:cNvPr>
            <p:cNvCxnSpPr>
              <a:cxnSpLocks/>
            </p:cNvCxnSpPr>
            <p:nvPr/>
          </p:nvCxnSpPr>
          <p:spPr>
            <a:xfrm flipV="1">
              <a:off x="2635896" y="5206860"/>
              <a:ext cx="0" cy="178651"/>
            </a:xfrm>
            <a:prstGeom prst="line">
              <a:avLst/>
            </a:prstGeom>
            <a:noFill/>
            <a:ln w="38100" cap="rnd" cmpd="sng" algn="ctr">
              <a:solidFill>
                <a:srgbClr val="5B9BD5"/>
              </a:solidFill>
              <a:prstDash val="solid"/>
            </a:ln>
            <a:effectLst/>
          </p:spPr>
        </p:cxnSp>
        <p:cxnSp>
          <p:nvCxnSpPr>
            <p:cNvPr id="319" name="Straight Connector 331">
              <a:extLst>
                <a:ext uri="{FF2B5EF4-FFF2-40B4-BE49-F238E27FC236}">
                  <a16:creationId xmlns:a16="http://schemas.microsoft.com/office/drawing/2014/main" id="{1691CDEB-3247-5421-5B21-C936B8BC41D5}"/>
                </a:ext>
              </a:extLst>
            </p:cNvPr>
            <p:cNvCxnSpPr>
              <a:cxnSpLocks/>
            </p:cNvCxnSpPr>
            <p:nvPr/>
          </p:nvCxnSpPr>
          <p:spPr>
            <a:xfrm flipV="1">
              <a:off x="2644387" y="3638060"/>
              <a:ext cx="0" cy="178651"/>
            </a:xfrm>
            <a:prstGeom prst="line">
              <a:avLst/>
            </a:prstGeom>
            <a:noFill/>
            <a:ln w="38100" cap="rnd" cmpd="sng" algn="ctr">
              <a:solidFill>
                <a:srgbClr val="5B9BD5"/>
              </a:solidFill>
              <a:prstDash val="solid"/>
            </a:ln>
            <a:effectLst/>
          </p:spPr>
        </p:cxnSp>
        <p:sp>
          <p:nvSpPr>
            <p:cNvPr id="320" name="TextBox 336">
              <a:extLst>
                <a:ext uri="{FF2B5EF4-FFF2-40B4-BE49-F238E27FC236}">
                  <a16:creationId xmlns:a16="http://schemas.microsoft.com/office/drawing/2014/main" id="{EA0BFFB0-CA05-5C16-6079-799545DCF2A1}"/>
                </a:ext>
              </a:extLst>
            </p:cNvPr>
            <p:cNvSpPr txBox="1"/>
            <p:nvPr/>
          </p:nvSpPr>
          <p:spPr>
            <a:xfrm>
              <a:off x="4383370" y="1945760"/>
              <a:ext cx="804610"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resources</a:t>
              </a:r>
            </a:p>
          </p:txBody>
        </p:sp>
        <p:pic>
          <p:nvPicPr>
            <p:cNvPr id="321" name="Picture 8" descr="isa">
              <a:extLst>
                <a:ext uri="{FF2B5EF4-FFF2-40B4-BE49-F238E27FC236}">
                  <a16:creationId xmlns:a16="http://schemas.microsoft.com/office/drawing/2014/main" id="{F2351189-9437-7725-9736-EC93CC971139}"/>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556219" y="2506246"/>
              <a:ext cx="552884" cy="267280"/>
            </a:xfrm>
            <a:prstGeom prst="rect">
              <a:avLst/>
            </a:prstGeom>
            <a:noFill/>
            <a:extLst>
              <a:ext uri="{909E8E84-426E-40DD-AFC4-6F175D3DCCD1}">
                <a14:hiddenFill xmlns:a14="http://schemas.microsoft.com/office/drawing/2010/main">
                  <a:solidFill>
                    <a:srgbClr val="FFFFFF"/>
                  </a:solidFill>
                </a14:hiddenFill>
              </a:ext>
            </a:extLst>
          </p:spPr>
        </p:pic>
        <p:pic>
          <p:nvPicPr>
            <p:cNvPr id="322" name="Graphic 338" descr="Folder">
              <a:extLst>
                <a:ext uri="{FF2B5EF4-FFF2-40B4-BE49-F238E27FC236}">
                  <a16:creationId xmlns:a16="http://schemas.microsoft.com/office/drawing/2014/main" id="{6CD0A233-61EF-A627-C769-D5DA1E136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6753" y="1707359"/>
              <a:ext cx="356305" cy="309724"/>
            </a:xfrm>
            <a:prstGeom prst="rect">
              <a:avLst/>
            </a:prstGeom>
          </p:spPr>
        </p:pic>
        <p:grpSp>
          <p:nvGrpSpPr>
            <p:cNvPr id="323" name="Group 339">
              <a:extLst>
                <a:ext uri="{FF2B5EF4-FFF2-40B4-BE49-F238E27FC236}">
                  <a16:creationId xmlns:a16="http://schemas.microsoft.com/office/drawing/2014/main" id="{1704BE69-9B8E-A885-0D79-9B29D7039118}"/>
                </a:ext>
              </a:extLst>
            </p:cNvPr>
            <p:cNvGrpSpPr/>
            <p:nvPr/>
          </p:nvGrpSpPr>
          <p:grpSpPr>
            <a:xfrm>
              <a:off x="4153832" y="3474686"/>
              <a:ext cx="405753" cy="1562684"/>
              <a:chOff x="2194202" y="3117175"/>
              <a:chExt cx="975298" cy="1562684"/>
            </a:xfrm>
          </p:grpSpPr>
          <p:cxnSp>
            <p:nvCxnSpPr>
              <p:cNvPr id="336" name="Straight Connector 349">
                <a:extLst>
                  <a:ext uri="{FF2B5EF4-FFF2-40B4-BE49-F238E27FC236}">
                    <a16:creationId xmlns:a16="http://schemas.microsoft.com/office/drawing/2014/main" id="{586117CD-2139-C2E0-C48B-DD0102FF863A}"/>
                  </a:ext>
                </a:extLst>
              </p:cNvPr>
              <p:cNvCxnSpPr/>
              <p:nvPr/>
            </p:nvCxnSpPr>
            <p:spPr>
              <a:xfrm>
                <a:off x="2194202" y="3117175"/>
                <a:ext cx="477794" cy="0"/>
              </a:xfrm>
              <a:prstGeom prst="line">
                <a:avLst/>
              </a:prstGeom>
              <a:noFill/>
              <a:ln w="38100" cap="rnd" cmpd="sng" algn="ctr">
                <a:solidFill>
                  <a:srgbClr val="5B9BD5"/>
                </a:solidFill>
                <a:prstDash val="solid"/>
              </a:ln>
              <a:effectLst/>
            </p:spPr>
          </p:cxnSp>
          <p:cxnSp>
            <p:nvCxnSpPr>
              <p:cNvPr id="337" name="Straight Connector 350">
                <a:extLst>
                  <a:ext uri="{FF2B5EF4-FFF2-40B4-BE49-F238E27FC236}">
                    <a16:creationId xmlns:a16="http://schemas.microsoft.com/office/drawing/2014/main" id="{11DE16D7-8711-7E98-3035-C017FE5A08A6}"/>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38" name="Straight Connector 351">
                <a:extLst>
                  <a:ext uri="{FF2B5EF4-FFF2-40B4-BE49-F238E27FC236}">
                    <a16:creationId xmlns:a16="http://schemas.microsoft.com/office/drawing/2014/main" id="{1C381BC0-E6D5-E36A-3499-4A60690F531F}"/>
                  </a:ext>
                </a:extLst>
              </p:cNvPr>
              <p:cNvCxnSpPr>
                <a:cxnSpLocks/>
              </p:cNvCxnSpPr>
              <p:nvPr/>
            </p:nvCxnSpPr>
            <p:spPr>
              <a:xfrm rot="16200000">
                <a:off x="2433099" y="3506158"/>
                <a:ext cx="477795" cy="0"/>
              </a:xfrm>
              <a:prstGeom prst="line">
                <a:avLst/>
              </a:prstGeom>
              <a:noFill/>
              <a:ln w="38100" cap="rnd" cmpd="sng" algn="ctr">
                <a:solidFill>
                  <a:srgbClr val="5B9BD5"/>
                </a:solidFill>
                <a:prstDash val="solid"/>
              </a:ln>
              <a:effectLst/>
            </p:spPr>
          </p:cxnSp>
          <p:cxnSp>
            <p:nvCxnSpPr>
              <p:cNvPr id="339" name="Straight Connector 352">
                <a:extLst>
                  <a:ext uri="{FF2B5EF4-FFF2-40B4-BE49-F238E27FC236}">
                    <a16:creationId xmlns:a16="http://schemas.microsoft.com/office/drawing/2014/main" id="{254D5220-55B9-E567-340E-90675D2231CC}"/>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340" name="Straight Connector 353">
                <a:extLst>
                  <a:ext uri="{FF2B5EF4-FFF2-40B4-BE49-F238E27FC236}">
                    <a16:creationId xmlns:a16="http://schemas.microsoft.com/office/drawing/2014/main" id="{C4C70CCB-7CCB-A9C8-3BDD-5F0852CCD319}"/>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341" name="Straight Connector 354">
                <a:extLst>
                  <a:ext uri="{FF2B5EF4-FFF2-40B4-BE49-F238E27FC236}">
                    <a16:creationId xmlns:a16="http://schemas.microsoft.com/office/drawing/2014/main" id="{0BEA528E-C41F-4C37-0E9D-0A6D0518D199}"/>
                  </a:ext>
                </a:extLst>
              </p:cNvPr>
              <p:cNvCxnSpPr/>
              <p:nvPr/>
            </p:nvCxnSpPr>
            <p:spPr>
              <a:xfrm>
                <a:off x="2671996" y="3913966"/>
                <a:ext cx="477795" cy="0"/>
              </a:xfrm>
              <a:prstGeom prst="line">
                <a:avLst/>
              </a:prstGeom>
              <a:noFill/>
              <a:ln w="38100" cap="rnd" cmpd="sng" algn="ctr">
                <a:solidFill>
                  <a:srgbClr val="5B9BD5"/>
                </a:solidFill>
                <a:prstDash val="solid"/>
              </a:ln>
              <a:effectLst/>
            </p:spPr>
          </p:cxnSp>
        </p:grpSp>
        <p:sp>
          <p:nvSpPr>
            <p:cNvPr id="324" name="TextBox 340">
              <a:extLst>
                <a:ext uri="{FF2B5EF4-FFF2-40B4-BE49-F238E27FC236}">
                  <a16:creationId xmlns:a16="http://schemas.microsoft.com/office/drawing/2014/main" id="{E8B9089B-6595-B58A-4921-AC89B8DE9516}"/>
                </a:ext>
              </a:extLst>
            </p:cNvPr>
            <p:cNvSpPr txBox="1"/>
            <p:nvPr/>
          </p:nvSpPr>
          <p:spPr>
            <a:xfrm>
              <a:off x="4409693" y="2299321"/>
              <a:ext cx="79033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protocols</a:t>
              </a:r>
            </a:p>
          </p:txBody>
        </p:sp>
        <p:pic>
          <p:nvPicPr>
            <p:cNvPr id="325" name="Graphic 341" descr="Folder">
              <a:extLst>
                <a:ext uri="{FF2B5EF4-FFF2-40B4-BE49-F238E27FC236}">
                  <a16:creationId xmlns:a16="http://schemas.microsoft.com/office/drawing/2014/main" id="{2716EB4B-CD09-5E12-3E5A-A03DCF7052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7438" y="2084021"/>
              <a:ext cx="356305" cy="309724"/>
            </a:xfrm>
            <a:prstGeom prst="rect">
              <a:avLst/>
            </a:prstGeom>
          </p:spPr>
        </p:pic>
        <p:pic>
          <p:nvPicPr>
            <p:cNvPr id="326" name="Graphic 342" descr="Postit Notes">
              <a:extLst>
                <a:ext uri="{FF2B5EF4-FFF2-40B4-BE49-F238E27FC236}">
                  <a16:creationId xmlns:a16="http://schemas.microsoft.com/office/drawing/2014/main" id="{1311B395-D04D-D309-9B43-CE6ABC4436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123" y="2183373"/>
              <a:ext cx="161727" cy="140584"/>
            </a:xfrm>
            <a:prstGeom prst="rect">
              <a:avLst/>
            </a:prstGeom>
          </p:spPr>
        </p:pic>
        <p:grpSp>
          <p:nvGrpSpPr>
            <p:cNvPr id="327" name="Group 343">
              <a:extLst>
                <a:ext uri="{FF2B5EF4-FFF2-40B4-BE49-F238E27FC236}">
                  <a16:creationId xmlns:a16="http://schemas.microsoft.com/office/drawing/2014/main" id="{AFF76AA1-61DF-FA15-A95C-FAEF0825D90C}"/>
                </a:ext>
              </a:extLst>
            </p:cNvPr>
            <p:cNvGrpSpPr/>
            <p:nvPr/>
          </p:nvGrpSpPr>
          <p:grpSpPr>
            <a:xfrm>
              <a:off x="4757102" y="2495504"/>
              <a:ext cx="179827" cy="148808"/>
              <a:chOff x="5085482" y="2862781"/>
              <a:chExt cx="1227460" cy="1168491"/>
            </a:xfrm>
          </p:grpSpPr>
          <p:sp>
            <p:nvSpPr>
              <p:cNvPr id="334" name="Freeform: Shape 347">
                <a:extLst>
                  <a:ext uri="{FF2B5EF4-FFF2-40B4-BE49-F238E27FC236}">
                    <a16:creationId xmlns:a16="http://schemas.microsoft.com/office/drawing/2014/main" id="{8E9E294B-5A01-8298-78A0-5E02FD729C6C}"/>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35" name="Freeform: Shape 348">
                <a:extLst>
                  <a:ext uri="{FF2B5EF4-FFF2-40B4-BE49-F238E27FC236}">
                    <a16:creationId xmlns:a16="http://schemas.microsoft.com/office/drawing/2014/main" id="{885DDCBC-A60A-326D-A91B-59E0DF72FF41}"/>
                  </a:ext>
                </a:extLst>
              </p:cNvPr>
              <p:cNvSpPr/>
              <p:nvPr/>
            </p:nvSpPr>
            <p:spPr>
              <a:xfrm>
                <a:off x="5085482" y="3449382"/>
                <a:ext cx="549475" cy="581890"/>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28" name="Group 344">
              <a:extLst>
                <a:ext uri="{FF2B5EF4-FFF2-40B4-BE49-F238E27FC236}">
                  <a16:creationId xmlns:a16="http://schemas.microsoft.com/office/drawing/2014/main" id="{2C168DA3-3732-98B6-DECA-4B5854FE47FA}"/>
                </a:ext>
              </a:extLst>
            </p:cNvPr>
            <p:cNvGrpSpPr/>
            <p:nvPr/>
          </p:nvGrpSpPr>
          <p:grpSpPr>
            <a:xfrm>
              <a:off x="4720854" y="1824564"/>
              <a:ext cx="120063" cy="99351"/>
              <a:chOff x="5085481" y="2862781"/>
              <a:chExt cx="1227461" cy="1168495"/>
            </a:xfrm>
          </p:grpSpPr>
          <p:sp>
            <p:nvSpPr>
              <p:cNvPr id="332" name="Freeform: Shape 345">
                <a:extLst>
                  <a:ext uri="{FF2B5EF4-FFF2-40B4-BE49-F238E27FC236}">
                    <a16:creationId xmlns:a16="http://schemas.microsoft.com/office/drawing/2014/main" id="{FF3C8641-4C82-D783-DE61-7B2365DDE8C7}"/>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33" name="Freeform: Shape 346">
                <a:extLst>
                  <a:ext uri="{FF2B5EF4-FFF2-40B4-BE49-F238E27FC236}">
                    <a16:creationId xmlns:a16="http://schemas.microsoft.com/office/drawing/2014/main" id="{3CEE0C77-6478-D676-CD5F-5185BA13CEDA}"/>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29" name="Group 333">
              <a:extLst>
                <a:ext uri="{FF2B5EF4-FFF2-40B4-BE49-F238E27FC236}">
                  <a16:creationId xmlns:a16="http://schemas.microsoft.com/office/drawing/2014/main" id="{80B4F245-372A-80ED-3629-0AAD8F085F94}"/>
                </a:ext>
              </a:extLst>
            </p:cNvPr>
            <p:cNvGrpSpPr/>
            <p:nvPr/>
          </p:nvGrpSpPr>
          <p:grpSpPr>
            <a:xfrm flipV="1">
              <a:off x="3082045" y="1321050"/>
              <a:ext cx="244474" cy="510891"/>
              <a:chOff x="2671997" y="3118789"/>
              <a:chExt cx="478371" cy="510891"/>
            </a:xfrm>
          </p:grpSpPr>
          <p:cxnSp>
            <p:nvCxnSpPr>
              <p:cNvPr id="330" name="Straight Connector 334">
                <a:extLst>
                  <a:ext uri="{FF2B5EF4-FFF2-40B4-BE49-F238E27FC236}">
                    <a16:creationId xmlns:a16="http://schemas.microsoft.com/office/drawing/2014/main" id="{2FDAB927-DCA7-6F89-404B-6B262AF08365}"/>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31" name="Straight Connector 335">
                <a:extLst>
                  <a:ext uri="{FF2B5EF4-FFF2-40B4-BE49-F238E27FC236}">
                    <a16:creationId xmlns:a16="http://schemas.microsoft.com/office/drawing/2014/main" id="{AEBDA397-325E-61E5-621A-4966B8119B2E}"/>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grpSp>
      <p:grpSp>
        <p:nvGrpSpPr>
          <p:cNvPr id="425" name="Gruppieren 424">
            <a:extLst>
              <a:ext uri="{FF2B5EF4-FFF2-40B4-BE49-F238E27FC236}">
                <a16:creationId xmlns:a16="http://schemas.microsoft.com/office/drawing/2014/main" id="{04604CFE-A0F2-F346-3E20-36FF633D4D2E}"/>
              </a:ext>
            </a:extLst>
          </p:cNvPr>
          <p:cNvGrpSpPr/>
          <p:nvPr/>
        </p:nvGrpSpPr>
        <p:grpSpPr>
          <a:xfrm>
            <a:off x="5104736" y="2690464"/>
            <a:ext cx="1158343" cy="1552820"/>
            <a:chOff x="4578856" y="2950412"/>
            <a:chExt cx="1158343" cy="1552820"/>
          </a:xfrm>
        </p:grpSpPr>
        <p:sp>
          <p:nvSpPr>
            <p:cNvPr id="422" name="Pfeil: nach rechts gekrümmt 421">
              <a:extLst>
                <a:ext uri="{FF2B5EF4-FFF2-40B4-BE49-F238E27FC236}">
                  <a16:creationId xmlns:a16="http://schemas.microsoft.com/office/drawing/2014/main" id="{0701E641-16BA-3493-235D-861830BE8EFA}"/>
                </a:ext>
              </a:extLst>
            </p:cNvPr>
            <p:cNvSpPr/>
            <p:nvPr/>
          </p:nvSpPr>
          <p:spPr>
            <a:xfrm rot="20560366">
              <a:off x="4578856" y="3240656"/>
              <a:ext cx="547287" cy="1262576"/>
            </a:xfrm>
            <a:prstGeom prst="curvedRightArrow">
              <a:avLst>
                <a:gd name="adj1" fmla="val 17377"/>
                <a:gd name="adj2" fmla="val 45432"/>
                <a:gd name="adj3" fmla="val 39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23" name="Pfeil: nach rechts gekrümmt 422">
              <a:extLst>
                <a:ext uri="{FF2B5EF4-FFF2-40B4-BE49-F238E27FC236}">
                  <a16:creationId xmlns:a16="http://schemas.microsoft.com/office/drawing/2014/main" id="{3CFA954A-1D65-533C-A5B6-B5805708404A}"/>
                </a:ext>
              </a:extLst>
            </p:cNvPr>
            <p:cNvSpPr/>
            <p:nvPr/>
          </p:nvSpPr>
          <p:spPr>
            <a:xfrm rot="20303566" flipH="1" flipV="1">
              <a:off x="5223510" y="2950412"/>
              <a:ext cx="513689" cy="1262576"/>
            </a:xfrm>
            <a:prstGeom prst="curvedRightArrow">
              <a:avLst>
                <a:gd name="adj1" fmla="val 17819"/>
                <a:gd name="adj2" fmla="val 47227"/>
                <a:gd name="adj3" fmla="val 40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426" name="Left Brace 78">
            <a:extLst>
              <a:ext uri="{FF2B5EF4-FFF2-40B4-BE49-F238E27FC236}">
                <a16:creationId xmlns:a16="http://schemas.microsoft.com/office/drawing/2014/main" id="{C293FEE3-A2A9-D307-FF5E-3FFE70A6888C}"/>
              </a:ext>
            </a:extLst>
          </p:cNvPr>
          <p:cNvSpPr/>
          <p:nvPr/>
        </p:nvSpPr>
        <p:spPr>
          <a:xfrm rot="16200000">
            <a:off x="8606031" y="3717882"/>
            <a:ext cx="193220" cy="3165790"/>
          </a:xfrm>
          <a:prstGeom prst="leftBrace">
            <a:avLst>
              <a:gd name="adj1" fmla="val 2316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7" name="Straight Arrow Connector 76">
            <a:extLst>
              <a:ext uri="{FF2B5EF4-FFF2-40B4-BE49-F238E27FC236}">
                <a16:creationId xmlns:a16="http://schemas.microsoft.com/office/drawing/2014/main" id="{D79E734A-C815-9430-4712-E644DEDF9C40}"/>
              </a:ext>
            </a:extLst>
          </p:cNvPr>
          <p:cNvCxnSpPr/>
          <p:nvPr/>
        </p:nvCxnSpPr>
        <p:spPr>
          <a:xfrm>
            <a:off x="8125536" y="3256845"/>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77">
            <a:extLst>
              <a:ext uri="{FF2B5EF4-FFF2-40B4-BE49-F238E27FC236}">
                <a16:creationId xmlns:a16="http://schemas.microsoft.com/office/drawing/2014/main" id="{AE741852-E1AF-BDB7-AA86-81CD84393499}"/>
              </a:ext>
            </a:extLst>
          </p:cNvPr>
          <p:cNvCxnSpPr>
            <a:cxnSpLocks/>
          </p:cNvCxnSpPr>
          <p:nvPr/>
        </p:nvCxnSpPr>
        <p:spPr>
          <a:xfrm flipH="1">
            <a:off x="7922467" y="3373858"/>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29" name="Left Brace 78">
            <a:extLst>
              <a:ext uri="{FF2B5EF4-FFF2-40B4-BE49-F238E27FC236}">
                <a16:creationId xmlns:a16="http://schemas.microsoft.com/office/drawing/2014/main" id="{0E87524F-BFC0-54BB-CDBC-C5B67048A9A3}"/>
              </a:ext>
            </a:extLst>
          </p:cNvPr>
          <p:cNvSpPr/>
          <p:nvPr/>
        </p:nvSpPr>
        <p:spPr>
          <a:xfrm rot="5400000" flipV="1">
            <a:off x="5599479" y="357809"/>
            <a:ext cx="193220" cy="3165790"/>
          </a:xfrm>
          <a:prstGeom prst="leftBrace">
            <a:avLst>
              <a:gd name="adj1" fmla="val 2316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TextBox 81">
            <a:extLst>
              <a:ext uri="{FF2B5EF4-FFF2-40B4-BE49-F238E27FC236}">
                <a16:creationId xmlns:a16="http://schemas.microsoft.com/office/drawing/2014/main" id="{68E1D254-9C50-E7EF-DDBC-6F8F0D88587C}"/>
              </a:ext>
            </a:extLst>
          </p:cNvPr>
          <p:cNvSpPr txBox="1"/>
          <p:nvPr/>
        </p:nvSpPr>
        <p:spPr>
          <a:xfrm>
            <a:off x="5007152" y="1471826"/>
            <a:ext cx="1405641" cy="369332"/>
          </a:xfrm>
          <a:prstGeom prst="rect">
            <a:avLst/>
          </a:prstGeom>
          <a:noFill/>
        </p:spPr>
        <p:txBody>
          <a:bodyPr wrap="none" rtlCol="0">
            <a:spAutoFit/>
          </a:bodyPr>
          <a:lstStyle/>
          <a:p>
            <a:pPr algn="ctr"/>
            <a:r>
              <a:rPr lang="en-US"/>
              <a:t>ground-truth</a:t>
            </a:r>
          </a:p>
        </p:txBody>
      </p:sp>
      <p:sp>
        <p:nvSpPr>
          <p:cNvPr id="5" name="Inhaltsplatzhalter 2">
            <a:extLst>
              <a:ext uri="{FF2B5EF4-FFF2-40B4-BE49-F238E27FC236}">
                <a16:creationId xmlns:a16="http://schemas.microsoft.com/office/drawing/2014/main" id="{BA92D630-F157-2094-21E2-B1AF7334D69E}"/>
              </a:ext>
            </a:extLst>
          </p:cNvPr>
          <p:cNvSpPr txBox="1">
            <a:spLocks/>
          </p:cNvSpPr>
          <p:nvPr/>
        </p:nvSpPr>
        <p:spPr>
          <a:xfrm>
            <a:off x="1156062" y="6114991"/>
            <a:ext cx="9378588" cy="71423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a:t>ARC </a:t>
            </a:r>
            <a:r>
              <a:rPr lang="de-DE" err="1"/>
              <a:t>needs</a:t>
            </a:r>
            <a:r>
              <a:rPr lang="de-DE"/>
              <a:t> </a:t>
            </a:r>
            <a:r>
              <a:rPr lang="de-DE" err="1"/>
              <a:t>to</a:t>
            </a:r>
            <a:r>
              <a:rPr lang="de-DE"/>
              <a:t> </a:t>
            </a:r>
            <a:r>
              <a:rPr lang="de-DE" err="1"/>
              <a:t>be</a:t>
            </a:r>
            <a:r>
              <a:rPr lang="de-DE"/>
              <a:t> user-</a:t>
            </a:r>
            <a:r>
              <a:rPr lang="de-DE" err="1"/>
              <a:t>friendly</a:t>
            </a:r>
            <a:r>
              <a:rPr lang="de-DE"/>
              <a:t> </a:t>
            </a:r>
            <a:r>
              <a:rPr lang="de-DE" err="1"/>
              <a:t>towards</a:t>
            </a:r>
            <a:r>
              <a:rPr lang="de-DE"/>
              <a:t> </a:t>
            </a:r>
            <a:r>
              <a:rPr lang="de-DE" err="1"/>
              <a:t>the</a:t>
            </a:r>
            <a:r>
              <a:rPr lang="de-DE"/>
              <a:t> </a:t>
            </a:r>
            <a:r>
              <a:rPr lang="de-DE" err="1"/>
              <a:t>user</a:t>
            </a:r>
            <a:r>
              <a:rPr lang="de-DE"/>
              <a:t> and </a:t>
            </a:r>
            <a:r>
              <a:rPr lang="de-DE" err="1"/>
              <a:t>machine-friendly</a:t>
            </a:r>
            <a:r>
              <a:rPr lang="de-DE"/>
              <a:t> </a:t>
            </a:r>
            <a:r>
              <a:rPr lang="de-DE" err="1"/>
              <a:t>towards</a:t>
            </a:r>
            <a:r>
              <a:rPr lang="de-DE"/>
              <a:t> </a:t>
            </a:r>
            <a:r>
              <a:rPr lang="de-DE" err="1"/>
              <a:t>tools</a:t>
            </a:r>
            <a:endParaRPr lang="de-DE"/>
          </a:p>
          <a:p>
            <a:endParaRPr lang="de-DE"/>
          </a:p>
          <a:p>
            <a:endParaRPr lang="de-DE"/>
          </a:p>
        </p:txBody>
      </p:sp>
      <p:sp>
        <p:nvSpPr>
          <p:cNvPr id="20" name="TextBox 113">
            <a:extLst>
              <a:ext uri="{FF2B5EF4-FFF2-40B4-BE49-F238E27FC236}">
                <a16:creationId xmlns:a16="http://schemas.microsoft.com/office/drawing/2014/main" id="{9D29EB58-66B6-7F37-900C-7C337203710F}"/>
              </a:ext>
            </a:extLst>
          </p:cNvPr>
          <p:cNvSpPr txBox="1"/>
          <p:nvPr/>
        </p:nvSpPr>
        <p:spPr>
          <a:xfrm>
            <a:off x="6818004" y="4479650"/>
            <a:ext cx="1085938" cy="338554"/>
          </a:xfrm>
          <a:prstGeom prst="rect">
            <a:avLst/>
          </a:prstGeom>
          <a:noFill/>
        </p:spPr>
        <p:txBody>
          <a:bodyPr wrap="none" rtlCol="0">
            <a:spAutoFit/>
          </a:bodyPr>
          <a:lstStyle/>
          <a:p>
            <a:pPr algn="ctr"/>
            <a:r>
              <a:rPr lang="en-US" sz="1600" i="1" err="1"/>
              <a:t>datamodel</a:t>
            </a:r>
            <a:endParaRPr lang="en-US" i="1"/>
          </a:p>
        </p:txBody>
      </p:sp>
    </p:spTree>
    <p:extLst>
      <p:ext uri="{BB962C8B-B14F-4D97-AF65-F5344CB8AC3E}">
        <p14:creationId xmlns:p14="http://schemas.microsoft.com/office/powerpoint/2010/main" val="455359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2F57B7-E853-EEC4-A73D-A394AA148AFB}"/>
              </a:ext>
            </a:extLst>
          </p:cNvPr>
          <p:cNvSpPr>
            <a:spLocks noGrp="1"/>
          </p:cNvSpPr>
          <p:nvPr>
            <p:ph type="title"/>
          </p:nvPr>
        </p:nvSpPr>
        <p:spPr/>
        <p:txBody>
          <a:bodyPr/>
          <a:lstStyle/>
          <a:p>
            <a:r>
              <a:rPr lang="de-DE"/>
              <a:t>ARC </a:t>
            </a:r>
            <a:r>
              <a:rPr lang="de-DE" err="1"/>
              <a:t>flexibility</a:t>
            </a:r>
            <a:r>
              <a:rPr lang="de-DE"/>
              <a:t> </a:t>
            </a:r>
          </a:p>
        </p:txBody>
      </p:sp>
      <p:sp>
        <p:nvSpPr>
          <p:cNvPr id="3" name="Inhaltsplatzhalter 2">
            <a:extLst>
              <a:ext uri="{FF2B5EF4-FFF2-40B4-BE49-F238E27FC236}">
                <a16:creationId xmlns:a16="http://schemas.microsoft.com/office/drawing/2014/main" id="{AE4A4269-37D8-CE49-3EBB-F7740D128DBC}"/>
              </a:ext>
            </a:extLst>
          </p:cNvPr>
          <p:cNvSpPr>
            <a:spLocks noGrp="1"/>
          </p:cNvSpPr>
          <p:nvPr>
            <p:ph idx="1"/>
          </p:nvPr>
        </p:nvSpPr>
        <p:spPr>
          <a:xfrm>
            <a:off x="838200" y="1480465"/>
            <a:ext cx="5601768" cy="4696498"/>
          </a:xfrm>
        </p:spPr>
        <p:txBody>
          <a:bodyPr/>
          <a:lstStyle/>
          <a:p>
            <a:r>
              <a:rPr lang="de-DE"/>
              <a:t>Information </a:t>
            </a:r>
            <a:r>
              <a:rPr lang="de-DE" err="1"/>
              <a:t>is</a:t>
            </a:r>
            <a:r>
              <a:rPr lang="de-DE"/>
              <a:t> </a:t>
            </a:r>
            <a:r>
              <a:rPr lang="de-DE" err="1"/>
              <a:t>split</a:t>
            </a:r>
            <a:r>
              <a:rPr lang="de-DE"/>
              <a:t> </a:t>
            </a:r>
            <a:r>
              <a:rPr lang="de-DE" err="1"/>
              <a:t>up</a:t>
            </a:r>
            <a:r>
              <a:rPr lang="de-DE"/>
              <a:t> in multiple </a:t>
            </a:r>
            <a:r>
              <a:rPr lang="de-DE" err="1"/>
              <a:t>files</a:t>
            </a:r>
            <a:endParaRPr lang="de-DE"/>
          </a:p>
          <a:p>
            <a:r>
              <a:rPr lang="de-DE" err="1"/>
              <a:t>Metadata</a:t>
            </a:r>
            <a:r>
              <a:rPr lang="de-DE"/>
              <a:t> and </a:t>
            </a:r>
            <a:r>
              <a:rPr lang="de-DE" err="1"/>
              <a:t>data</a:t>
            </a:r>
            <a:r>
              <a:rPr lang="de-DE"/>
              <a:t> </a:t>
            </a:r>
            <a:r>
              <a:rPr lang="de-DE" err="1"/>
              <a:t>file</a:t>
            </a:r>
            <a:r>
              <a:rPr lang="de-DE"/>
              <a:t> </a:t>
            </a:r>
            <a:r>
              <a:rPr lang="de-DE" err="1"/>
              <a:t>registration</a:t>
            </a:r>
            <a:r>
              <a:rPr lang="de-DE"/>
              <a:t> </a:t>
            </a:r>
            <a:r>
              <a:rPr lang="de-DE" err="1"/>
              <a:t>is</a:t>
            </a:r>
            <a:r>
              <a:rPr lang="de-DE"/>
              <a:t> </a:t>
            </a:r>
            <a:r>
              <a:rPr lang="de-DE" err="1"/>
              <a:t>handled</a:t>
            </a:r>
            <a:r>
              <a:rPr lang="de-DE"/>
              <a:t> in </a:t>
            </a:r>
            <a:r>
              <a:rPr lang="de-DE" err="1"/>
              <a:t>investigation</a:t>
            </a:r>
            <a:endParaRPr lang="de-DE"/>
          </a:p>
          <a:p>
            <a:r>
              <a:rPr lang="de-DE"/>
              <a:t>Studies and Assays </a:t>
            </a:r>
            <a:r>
              <a:rPr lang="de-DE" err="1"/>
              <a:t>are</a:t>
            </a:r>
            <a:r>
              <a:rPr lang="de-DE"/>
              <a:t> </a:t>
            </a:r>
            <a:r>
              <a:rPr lang="de-DE" err="1"/>
              <a:t>normalized</a:t>
            </a:r>
            <a:r>
              <a:rPr lang="de-DE"/>
              <a:t> </a:t>
            </a:r>
            <a:r>
              <a:rPr lang="de-DE" err="1"/>
              <a:t>to</a:t>
            </a:r>
            <a:r>
              <a:rPr lang="de-DE"/>
              <a:t> ARC root</a:t>
            </a:r>
          </a:p>
          <a:p>
            <a:r>
              <a:rPr lang="de-DE" err="1"/>
              <a:t>Result</a:t>
            </a:r>
            <a:r>
              <a:rPr lang="de-DE"/>
              <a:t> </a:t>
            </a:r>
            <a:r>
              <a:rPr lang="de-DE" err="1"/>
              <a:t>file</a:t>
            </a:r>
            <a:r>
              <a:rPr lang="de-DE"/>
              <a:t> </a:t>
            </a:r>
            <a:r>
              <a:rPr lang="de-DE" err="1"/>
              <a:t>access</a:t>
            </a:r>
            <a:endParaRPr lang="de-DE"/>
          </a:p>
          <a:p>
            <a:endParaRPr lang="de-DE"/>
          </a:p>
        </p:txBody>
      </p:sp>
      <p:grpSp>
        <p:nvGrpSpPr>
          <p:cNvPr id="4" name="Gruppieren 3">
            <a:extLst>
              <a:ext uri="{FF2B5EF4-FFF2-40B4-BE49-F238E27FC236}">
                <a16:creationId xmlns:a16="http://schemas.microsoft.com/office/drawing/2014/main" id="{636CBCF3-0CD4-ED23-0BC2-DE2C30EAD58E}"/>
              </a:ext>
            </a:extLst>
          </p:cNvPr>
          <p:cNvGrpSpPr/>
          <p:nvPr/>
        </p:nvGrpSpPr>
        <p:grpSpPr>
          <a:xfrm>
            <a:off x="7543038" y="1021372"/>
            <a:ext cx="3288321" cy="5889604"/>
            <a:chOff x="2267031" y="1321050"/>
            <a:chExt cx="3288321" cy="5889604"/>
          </a:xfrm>
        </p:grpSpPr>
        <p:sp>
          <p:nvSpPr>
            <p:cNvPr id="5" name="TextBox 140">
              <a:extLst>
                <a:ext uri="{FF2B5EF4-FFF2-40B4-BE49-F238E27FC236}">
                  <a16:creationId xmlns:a16="http://schemas.microsoft.com/office/drawing/2014/main" id="{EA53F7A8-A550-1682-C42D-AE82899051FC}"/>
                </a:ext>
              </a:extLst>
            </p:cNvPr>
            <p:cNvSpPr txBox="1"/>
            <p:nvPr/>
          </p:nvSpPr>
          <p:spPr>
            <a:xfrm>
              <a:off x="2359595" y="3385231"/>
              <a:ext cx="54694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assays</a:t>
              </a:r>
            </a:p>
          </p:txBody>
        </p:sp>
        <p:grpSp>
          <p:nvGrpSpPr>
            <p:cNvPr id="6" name="Group 150">
              <a:extLst>
                <a:ext uri="{FF2B5EF4-FFF2-40B4-BE49-F238E27FC236}">
                  <a16:creationId xmlns:a16="http://schemas.microsoft.com/office/drawing/2014/main" id="{3E8A62E8-1CF5-059A-0D09-F4B6CC16A3E9}"/>
                </a:ext>
              </a:extLst>
            </p:cNvPr>
            <p:cNvGrpSpPr/>
            <p:nvPr/>
          </p:nvGrpSpPr>
          <p:grpSpPr>
            <a:xfrm>
              <a:off x="2569013" y="2206221"/>
              <a:ext cx="220901" cy="182798"/>
              <a:chOff x="5085481" y="2862781"/>
              <a:chExt cx="1227461" cy="1168495"/>
            </a:xfrm>
          </p:grpSpPr>
          <p:sp>
            <p:nvSpPr>
              <p:cNvPr id="175" name="Freeform: Shape 447">
                <a:extLst>
                  <a:ext uri="{FF2B5EF4-FFF2-40B4-BE49-F238E27FC236}">
                    <a16:creationId xmlns:a16="http://schemas.microsoft.com/office/drawing/2014/main" id="{CB093DD1-9D34-2F15-63CC-3300D6DD0932}"/>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176" name="Freeform: Shape 448">
                <a:extLst>
                  <a:ext uri="{FF2B5EF4-FFF2-40B4-BE49-F238E27FC236}">
                    <a16:creationId xmlns:a16="http://schemas.microsoft.com/office/drawing/2014/main" id="{3138D915-272F-977C-1B64-24D22466E7E9}"/>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grpSp>
        <p:pic>
          <p:nvPicPr>
            <p:cNvPr id="7" name="Graphic 152" descr="Folder">
              <a:extLst>
                <a:ext uri="{FF2B5EF4-FFF2-40B4-BE49-F238E27FC236}">
                  <a16:creationId xmlns:a16="http://schemas.microsoft.com/office/drawing/2014/main" id="{E88877E5-4D60-07E0-CC7B-8E69EDFB11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7321" y="2743897"/>
              <a:ext cx="507603" cy="441242"/>
            </a:xfrm>
            <a:prstGeom prst="rect">
              <a:avLst/>
            </a:prstGeom>
          </p:spPr>
        </p:pic>
        <p:grpSp>
          <p:nvGrpSpPr>
            <p:cNvPr id="8" name="Group 153">
              <a:extLst>
                <a:ext uri="{FF2B5EF4-FFF2-40B4-BE49-F238E27FC236}">
                  <a16:creationId xmlns:a16="http://schemas.microsoft.com/office/drawing/2014/main" id="{E355E537-A75B-67CD-090D-ED0C6803780A}"/>
                </a:ext>
              </a:extLst>
            </p:cNvPr>
            <p:cNvGrpSpPr/>
            <p:nvPr/>
          </p:nvGrpSpPr>
          <p:grpSpPr>
            <a:xfrm>
              <a:off x="2332879" y="5420461"/>
              <a:ext cx="689723" cy="419107"/>
              <a:chOff x="1596569" y="5845042"/>
              <a:chExt cx="1006190" cy="611410"/>
            </a:xfrm>
          </p:grpSpPr>
          <p:pic>
            <p:nvPicPr>
              <p:cNvPr id="161" name="Picture 8" descr="isa">
                <a:extLst>
                  <a:ext uri="{FF2B5EF4-FFF2-40B4-BE49-F238E27FC236}">
                    <a16:creationId xmlns:a16="http://schemas.microsoft.com/office/drawing/2014/main" id="{DC345FD8-84C9-625B-BC58-5EC569CFB99C}"/>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1611965" y="5898128"/>
                <a:ext cx="990794" cy="478979"/>
              </a:xfrm>
              <a:prstGeom prst="rect">
                <a:avLst/>
              </a:prstGeom>
              <a:noFill/>
              <a:extLst>
                <a:ext uri="{909E8E84-426E-40DD-AFC4-6F175D3DCCD1}">
                  <a14:hiddenFill xmlns:a14="http://schemas.microsoft.com/office/drawing/2010/main">
                    <a:solidFill>
                      <a:srgbClr val="FFFFFF"/>
                    </a:solidFill>
                  </a14:hiddenFill>
                </a:ext>
              </a:extLst>
            </p:spPr>
          </p:pic>
          <p:grpSp>
            <p:nvGrpSpPr>
              <p:cNvPr id="162" name="Group 434">
                <a:extLst>
                  <a:ext uri="{FF2B5EF4-FFF2-40B4-BE49-F238E27FC236}">
                    <a16:creationId xmlns:a16="http://schemas.microsoft.com/office/drawing/2014/main" id="{F07A034C-F251-4127-6B1E-B0607CA1222D}"/>
                  </a:ext>
                </a:extLst>
              </p:cNvPr>
              <p:cNvGrpSpPr/>
              <p:nvPr/>
            </p:nvGrpSpPr>
            <p:grpSpPr>
              <a:xfrm>
                <a:off x="1596569" y="5845042"/>
                <a:ext cx="990924" cy="611410"/>
                <a:chOff x="3797857" y="2077992"/>
                <a:chExt cx="3940810" cy="2797199"/>
              </a:xfrm>
            </p:grpSpPr>
            <p:grpSp>
              <p:nvGrpSpPr>
                <p:cNvPr id="163" name="Group 435">
                  <a:extLst>
                    <a:ext uri="{FF2B5EF4-FFF2-40B4-BE49-F238E27FC236}">
                      <a16:creationId xmlns:a16="http://schemas.microsoft.com/office/drawing/2014/main" id="{07E46B14-20C3-F688-39B6-794DBDCF1AB3}"/>
                    </a:ext>
                  </a:extLst>
                </p:cNvPr>
                <p:cNvGrpSpPr/>
                <p:nvPr/>
              </p:nvGrpSpPr>
              <p:grpSpPr>
                <a:xfrm>
                  <a:off x="3797857" y="2077992"/>
                  <a:ext cx="1184950" cy="884717"/>
                  <a:chOff x="3797857" y="2077992"/>
                  <a:chExt cx="1184950" cy="884717"/>
                </a:xfrm>
              </p:grpSpPr>
              <p:sp>
                <p:nvSpPr>
                  <p:cNvPr id="172" name="Rectangle 444">
                    <a:extLst>
                      <a:ext uri="{FF2B5EF4-FFF2-40B4-BE49-F238E27FC236}">
                        <a16:creationId xmlns:a16="http://schemas.microsoft.com/office/drawing/2014/main" id="{A11C9F60-1927-526A-7CB7-6C83953810C1}"/>
                      </a:ext>
                    </a:extLst>
                  </p:cNvPr>
                  <p:cNvSpPr/>
                  <p:nvPr/>
                </p:nvSpPr>
                <p:spPr>
                  <a:xfrm>
                    <a:off x="3797857" y="2077992"/>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cxnSp>
                <p:nvCxnSpPr>
                  <p:cNvPr id="173" name="Straight Connector 445">
                    <a:extLst>
                      <a:ext uri="{FF2B5EF4-FFF2-40B4-BE49-F238E27FC236}">
                        <a16:creationId xmlns:a16="http://schemas.microsoft.com/office/drawing/2014/main" id="{89CDCEB4-B4B9-0F4A-265B-13A2E19F3108}"/>
                      </a:ext>
                    </a:extLst>
                  </p:cNvPr>
                  <p:cNvCxnSpPr>
                    <a:cxnSpLocks/>
                    <a:stCxn id="172" idx="3"/>
                  </p:cNvCxnSpPr>
                  <p:nvPr/>
                </p:nvCxnSpPr>
                <p:spPr>
                  <a:xfrm>
                    <a:off x="4354117" y="2203442"/>
                    <a:ext cx="441960" cy="0"/>
                  </a:xfrm>
                  <a:prstGeom prst="line">
                    <a:avLst/>
                  </a:prstGeom>
                  <a:noFill/>
                  <a:ln w="12700" cap="rnd" cmpd="sng" algn="ctr">
                    <a:solidFill>
                      <a:srgbClr val="5B9BD5"/>
                    </a:solidFill>
                    <a:prstDash val="solid"/>
                  </a:ln>
                  <a:effectLst/>
                </p:spPr>
              </p:cxnSp>
              <p:cxnSp>
                <p:nvCxnSpPr>
                  <p:cNvPr id="174" name="Straight Connector 446">
                    <a:extLst>
                      <a:ext uri="{FF2B5EF4-FFF2-40B4-BE49-F238E27FC236}">
                        <a16:creationId xmlns:a16="http://schemas.microsoft.com/office/drawing/2014/main" id="{9975C1CA-F7AB-CB8D-E378-978C07CF391F}"/>
                      </a:ext>
                    </a:extLst>
                  </p:cNvPr>
                  <p:cNvCxnSpPr>
                    <a:cxnSpLocks/>
                  </p:cNvCxnSpPr>
                  <p:nvPr/>
                </p:nvCxnSpPr>
                <p:spPr>
                  <a:xfrm>
                    <a:off x="4796077" y="2203442"/>
                    <a:ext cx="186730" cy="759267"/>
                  </a:xfrm>
                  <a:prstGeom prst="line">
                    <a:avLst/>
                  </a:prstGeom>
                  <a:noFill/>
                  <a:ln w="12700" cap="rnd" cmpd="sng" algn="ctr">
                    <a:solidFill>
                      <a:srgbClr val="5B9BD5"/>
                    </a:solidFill>
                    <a:prstDash val="solid"/>
                  </a:ln>
                  <a:effectLst/>
                </p:spPr>
              </p:cxnSp>
            </p:grpSp>
            <p:grpSp>
              <p:nvGrpSpPr>
                <p:cNvPr id="164" name="Group 436">
                  <a:extLst>
                    <a:ext uri="{FF2B5EF4-FFF2-40B4-BE49-F238E27FC236}">
                      <a16:creationId xmlns:a16="http://schemas.microsoft.com/office/drawing/2014/main" id="{EC87B5B9-1F03-578B-B50B-4DEC1455FC84}"/>
                    </a:ext>
                  </a:extLst>
                </p:cNvPr>
                <p:cNvGrpSpPr/>
                <p:nvPr/>
              </p:nvGrpSpPr>
              <p:grpSpPr>
                <a:xfrm>
                  <a:off x="4207006" y="3990474"/>
                  <a:ext cx="1140532" cy="884717"/>
                  <a:chOff x="4207006" y="3990474"/>
                  <a:chExt cx="1140532" cy="884717"/>
                </a:xfrm>
              </p:grpSpPr>
              <p:sp>
                <p:nvSpPr>
                  <p:cNvPr id="169" name="Rectangle 441">
                    <a:extLst>
                      <a:ext uri="{FF2B5EF4-FFF2-40B4-BE49-F238E27FC236}">
                        <a16:creationId xmlns:a16="http://schemas.microsoft.com/office/drawing/2014/main" id="{6C7DC512-0806-E5BD-38FA-F593761504E3}"/>
                      </a:ext>
                    </a:extLst>
                  </p:cNvPr>
                  <p:cNvSpPr/>
                  <p:nvPr/>
                </p:nvSpPr>
                <p:spPr>
                  <a:xfrm>
                    <a:off x="4207006" y="4624291"/>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cxnSp>
                <p:nvCxnSpPr>
                  <p:cNvPr id="170" name="Straight Connector 442">
                    <a:extLst>
                      <a:ext uri="{FF2B5EF4-FFF2-40B4-BE49-F238E27FC236}">
                        <a16:creationId xmlns:a16="http://schemas.microsoft.com/office/drawing/2014/main" id="{14B2814B-859E-3B6B-E194-D64493AC4BE1}"/>
                      </a:ext>
                    </a:extLst>
                  </p:cNvPr>
                  <p:cNvCxnSpPr>
                    <a:cxnSpLocks/>
                    <a:stCxn id="169" idx="3"/>
                  </p:cNvCxnSpPr>
                  <p:nvPr/>
                </p:nvCxnSpPr>
                <p:spPr>
                  <a:xfrm>
                    <a:off x="4763266" y="4749741"/>
                    <a:ext cx="397542" cy="0"/>
                  </a:xfrm>
                  <a:prstGeom prst="line">
                    <a:avLst/>
                  </a:prstGeom>
                  <a:noFill/>
                  <a:ln w="12700" cap="rnd" cmpd="sng" algn="ctr">
                    <a:solidFill>
                      <a:srgbClr val="5B9BD5"/>
                    </a:solidFill>
                    <a:prstDash val="solid"/>
                  </a:ln>
                  <a:effectLst/>
                </p:spPr>
              </p:cxnSp>
              <p:cxnSp>
                <p:nvCxnSpPr>
                  <p:cNvPr id="171" name="Straight Connector 443">
                    <a:extLst>
                      <a:ext uri="{FF2B5EF4-FFF2-40B4-BE49-F238E27FC236}">
                        <a16:creationId xmlns:a16="http://schemas.microsoft.com/office/drawing/2014/main" id="{8C95DCAF-2EFD-0FEA-70EA-89F661699D26}"/>
                      </a:ext>
                    </a:extLst>
                  </p:cNvPr>
                  <p:cNvCxnSpPr>
                    <a:cxnSpLocks/>
                  </p:cNvCxnSpPr>
                  <p:nvPr/>
                </p:nvCxnSpPr>
                <p:spPr>
                  <a:xfrm flipV="1">
                    <a:off x="5160808" y="3990474"/>
                    <a:ext cx="186730" cy="759267"/>
                  </a:xfrm>
                  <a:prstGeom prst="line">
                    <a:avLst/>
                  </a:prstGeom>
                  <a:noFill/>
                  <a:ln w="12700" cap="rnd" cmpd="sng" algn="ctr">
                    <a:solidFill>
                      <a:srgbClr val="5B9BD5"/>
                    </a:solidFill>
                    <a:prstDash val="solid"/>
                  </a:ln>
                  <a:effectLst/>
                </p:spPr>
              </p:cxnSp>
            </p:grpSp>
            <p:grpSp>
              <p:nvGrpSpPr>
                <p:cNvPr id="165" name="Group 437">
                  <a:extLst>
                    <a:ext uri="{FF2B5EF4-FFF2-40B4-BE49-F238E27FC236}">
                      <a16:creationId xmlns:a16="http://schemas.microsoft.com/office/drawing/2014/main" id="{8AA57407-0F69-23BD-464D-DB0584CDEF2E}"/>
                    </a:ext>
                  </a:extLst>
                </p:cNvPr>
                <p:cNvGrpSpPr/>
                <p:nvPr/>
              </p:nvGrpSpPr>
              <p:grpSpPr>
                <a:xfrm>
                  <a:off x="6065785" y="2563410"/>
                  <a:ext cx="1672882" cy="561427"/>
                  <a:chOff x="6065785" y="2563410"/>
                  <a:chExt cx="1672882" cy="561427"/>
                </a:xfrm>
              </p:grpSpPr>
              <p:sp>
                <p:nvSpPr>
                  <p:cNvPr id="166" name="Rectangle 438">
                    <a:extLst>
                      <a:ext uri="{FF2B5EF4-FFF2-40B4-BE49-F238E27FC236}">
                        <a16:creationId xmlns:a16="http://schemas.microsoft.com/office/drawing/2014/main" id="{C69D05A9-ECD4-4B0B-ADCB-EECFC3EC0CF7}"/>
                      </a:ext>
                    </a:extLst>
                  </p:cNvPr>
                  <p:cNvSpPr/>
                  <p:nvPr/>
                </p:nvSpPr>
                <p:spPr>
                  <a:xfrm>
                    <a:off x="7182407" y="2563410"/>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cxnSp>
                <p:nvCxnSpPr>
                  <p:cNvPr id="167" name="Straight Connector 439">
                    <a:extLst>
                      <a:ext uri="{FF2B5EF4-FFF2-40B4-BE49-F238E27FC236}">
                        <a16:creationId xmlns:a16="http://schemas.microsoft.com/office/drawing/2014/main" id="{AF00C9A3-DA84-C47C-2846-386E524F5A80}"/>
                      </a:ext>
                    </a:extLst>
                  </p:cNvPr>
                  <p:cNvCxnSpPr>
                    <a:cxnSpLocks/>
                  </p:cNvCxnSpPr>
                  <p:nvPr/>
                </p:nvCxnSpPr>
                <p:spPr>
                  <a:xfrm>
                    <a:off x="6884417" y="2688860"/>
                    <a:ext cx="290370" cy="0"/>
                  </a:xfrm>
                  <a:prstGeom prst="line">
                    <a:avLst/>
                  </a:prstGeom>
                  <a:noFill/>
                  <a:ln w="12700" cap="rnd" cmpd="sng" algn="ctr">
                    <a:solidFill>
                      <a:srgbClr val="5B9BD5"/>
                    </a:solidFill>
                    <a:prstDash val="solid"/>
                  </a:ln>
                  <a:effectLst/>
                </p:spPr>
              </p:cxnSp>
              <p:cxnSp>
                <p:nvCxnSpPr>
                  <p:cNvPr id="168" name="Straight Connector 440">
                    <a:extLst>
                      <a:ext uri="{FF2B5EF4-FFF2-40B4-BE49-F238E27FC236}">
                        <a16:creationId xmlns:a16="http://schemas.microsoft.com/office/drawing/2014/main" id="{CE56987E-8A52-06DB-59FC-638918429541}"/>
                      </a:ext>
                    </a:extLst>
                  </p:cNvPr>
                  <p:cNvCxnSpPr>
                    <a:cxnSpLocks/>
                  </p:cNvCxnSpPr>
                  <p:nvPr/>
                </p:nvCxnSpPr>
                <p:spPr>
                  <a:xfrm flipV="1">
                    <a:off x="6065785" y="2688860"/>
                    <a:ext cx="818632" cy="435977"/>
                  </a:xfrm>
                  <a:prstGeom prst="line">
                    <a:avLst/>
                  </a:prstGeom>
                  <a:noFill/>
                  <a:ln w="12700" cap="rnd" cmpd="sng" algn="ctr">
                    <a:solidFill>
                      <a:srgbClr val="5B9BD5"/>
                    </a:solidFill>
                    <a:prstDash val="solid"/>
                  </a:ln>
                  <a:effectLst/>
                </p:spPr>
              </p:cxnSp>
            </p:grpSp>
          </p:grpSp>
        </p:grpSp>
        <p:pic>
          <p:nvPicPr>
            <p:cNvPr id="9" name="Graphic 158" descr="Folder">
              <a:extLst>
                <a:ext uri="{FF2B5EF4-FFF2-40B4-BE49-F238E27FC236}">
                  <a16:creationId xmlns:a16="http://schemas.microsoft.com/office/drawing/2014/main" id="{C38F1875-3F8F-FE4D-DBB3-1D539F5DBE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364" y="3787670"/>
              <a:ext cx="626802" cy="544858"/>
            </a:xfrm>
            <a:prstGeom prst="rect">
              <a:avLst/>
            </a:prstGeom>
          </p:spPr>
        </p:pic>
        <p:sp>
          <p:nvSpPr>
            <p:cNvPr id="10" name="TextBox 161">
              <a:extLst>
                <a:ext uri="{FF2B5EF4-FFF2-40B4-BE49-F238E27FC236}">
                  <a16:creationId xmlns:a16="http://schemas.microsoft.com/office/drawing/2014/main" id="{D1F43BBA-476A-10C6-F98E-24BDAE856E87}"/>
                </a:ext>
              </a:extLst>
            </p:cNvPr>
            <p:cNvSpPr txBox="1"/>
            <p:nvPr/>
          </p:nvSpPr>
          <p:spPr>
            <a:xfrm>
              <a:off x="2267031" y="4207691"/>
              <a:ext cx="777777"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workflows</a:t>
              </a:r>
            </a:p>
          </p:txBody>
        </p:sp>
        <p:grpSp>
          <p:nvGrpSpPr>
            <p:cNvPr id="11" name="Group 162">
              <a:extLst>
                <a:ext uri="{FF2B5EF4-FFF2-40B4-BE49-F238E27FC236}">
                  <a16:creationId xmlns:a16="http://schemas.microsoft.com/office/drawing/2014/main" id="{EC8FB409-1D94-7F79-3AEE-B18F0EDEF4CF}"/>
                </a:ext>
              </a:extLst>
            </p:cNvPr>
            <p:cNvGrpSpPr/>
            <p:nvPr/>
          </p:nvGrpSpPr>
          <p:grpSpPr>
            <a:xfrm>
              <a:off x="2532285" y="3981366"/>
              <a:ext cx="253801" cy="193215"/>
              <a:chOff x="5857974" y="3824529"/>
              <a:chExt cx="1442884" cy="1263650"/>
            </a:xfrm>
          </p:grpSpPr>
          <p:sp>
            <p:nvSpPr>
              <p:cNvPr id="158" name="Rectangle 430">
                <a:extLst>
                  <a:ext uri="{FF2B5EF4-FFF2-40B4-BE49-F238E27FC236}">
                    <a16:creationId xmlns:a16="http://schemas.microsoft.com/office/drawing/2014/main" id="{D53BA209-DDFE-0BE6-C38F-95BA180707E6}"/>
                  </a:ext>
                </a:extLst>
              </p:cNvPr>
              <p:cNvSpPr/>
              <p:nvPr/>
            </p:nvSpPr>
            <p:spPr>
              <a:xfrm>
                <a:off x="5857974" y="4256754"/>
                <a:ext cx="403385" cy="831425"/>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sp>
            <p:nvSpPr>
              <p:cNvPr id="159" name="Rectangle 431">
                <a:extLst>
                  <a:ext uri="{FF2B5EF4-FFF2-40B4-BE49-F238E27FC236}">
                    <a16:creationId xmlns:a16="http://schemas.microsoft.com/office/drawing/2014/main" id="{53208674-64DF-C34B-6D1A-BEEA16E9D0DB}"/>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sp>
            <p:nvSpPr>
              <p:cNvPr id="160" name="Rectangle 432">
                <a:extLst>
                  <a:ext uri="{FF2B5EF4-FFF2-40B4-BE49-F238E27FC236}">
                    <a16:creationId xmlns:a16="http://schemas.microsoft.com/office/drawing/2014/main" id="{EF664FB9-BFC1-DE7D-C84A-DF6E0AC86A20}"/>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grpSp>
        <p:grpSp>
          <p:nvGrpSpPr>
            <p:cNvPr id="12" name="Group 163">
              <a:extLst>
                <a:ext uri="{FF2B5EF4-FFF2-40B4-BE49-F238E27FC236}">
                  <a16:creationId xmlns:a16="http://schemas.microsoft.com/office/drawing/2014/main" id="{7B5D3856-ECEA-1126-A390-51C387C69229}"/>
                </a:ext>
              </a:extLst>
            </p:cNvPr>
            <p:cNvGrpSpPr/>
            <p:nvPr/>
          </p:nvGrpSpPr>
          <p:grpSpPr>
            <a:xfrm>
              <a:off x="2981289" y="5640200"/>
              <a:ext cx="290075" cy="765893"/>
              <a:chOff x="2196546" y="3913966"/>
              <a:chExt cx="972954" cy="765893"/>
            </a:xfrm>
          </p:grpSpPr>
          <p:cxnSp>
            <p:nvCxnSpPr>
              <p:cNvPr id="154" name="Straight Connector 426">
                <a:extLst>
                  <a:ext uri="{FF2B5EF4-FFF2-40B4-BE49-F238E27FC236}">
                    <a16:creationId xmlns:a16="http://schemas.microsoft.com/office/drawing/2014/main" id="{9B63AC53-B44F-D8DB-4777-EED9396F59CF}"/>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155" name="Straight Connector 427">
                <a:extLst>
                  <a:ext uri="{FF2B5EF4-FFF2-40B4-BE49-F238E27FC236}">
                    <a16:creationId xmlns:a16="http://schemas.microsoft.com/office/drawing/2014/main" id="{808A770B-84A8-7286-7545-543A89F11845}"/>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156" name="Straight Connector 428">
                <a:extLst>
                  <a:ext uri="{FF2B5EF4-FFF2-40B4-BE49-F238E27FC236}">
                    <a16:creationId xmlns:a16="http://schemas.microsoft.com/office/drawing/2014/main" id="{C8C38C1F-4090-669F-AD8E-669F74118901}"/>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157" name="Straight Connector 429">
                <a:extLst>
                  <a:ext uri="{FF2B5EF4-FFF2-40B4-BE49-F238E27FC236}">
                    <a16:creationId xmlns:a16="http://schemas.microsoft.com/office/drawing/2014/main" id="{D17093C6-8CE7-FDAB-D7F7-E4614200E293}"/>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13" name="Straight Connector 164">
              <a:extLst>
                <a:ext uri="{FF2B5EF4-FFF2-40B4-BE49-F238E27FC236}">
                  <a16:creationId xmlns:a16="http://schemas.microsoft.com/office/drawing/2014/main" id="{4069100E-2F62-CE11-6409-50C1B36590DC}"/>
                </a:ext>
              </a:extLst>
            </p:cNvPr>
            <p:cNvCxnSpPr>
              <a:cxnSpLocks/>
            </p:cNvCxnSpPr>
            <p:nvPr/>
          </p:nvCxnSpPr>
          <p:spPr>
            <a:xfrm flipV="1">
              <a:off x="2659265" y="2747079"/>
              <a:ext cx="0" cy="244007"/>
            </a:xfrm>
            <a:prstGeom prst="line">
              <a:avLst/>
            </a:prstGeom>
            <a:noFill/>
            <a:ln w="38100" cap="rnd" cmpd="sng" algn="ctr">
              <a:solidFill>
                <a:srgbClr val="5B9BD5"/>
              </a:solidFill>
              <a:prstDash val="solid"/>
            </a:ln>
            <a:effectLst/>
          </p:spPr>
        </p:cxnSp>
        <p:cxnSp>
          <p:nvCxnSpPr>
            <p:cNvPr id="14" name="Straight Connector 165">
              <a:extLst>
                <a:ext uri="{FF2B5EF4-FFF2-40B4-BE49-F238E27FC236}">
                  <a16:creationId xmlns:a16="http://schemas.microsoft.com/office/drawing/2014/main" id="{D799A955-23E5-8746-E858-D216EA348846}"/>
                </a:ext>
              </a:extLst>
            </p:cNvPr>
            <p:cNvCxnSpPr/>
            <p:nvPr/>
          </p:nvCxnSpPr>
          <p:spPr>
            <a:xfrm>
              <a:off x="2280233" y="1885996"/>
              <a:ext cx="327518" cy="0"/>
            </a:xfrm>
            <a:prstGeom prst="line">
              <a:avLst/>
            </a:prstGeom>
            <a:noFill/>
            <a:ln w="38100" cap="rnd" cmpd="sng" algn="ctr">
              <a:solidFill>
                <a:srgbClr val="5B9BD5"/>
              </a:solidFill>
              <a:prstDash val="solid"/>
            </a:ln>
            <a:effectLst/>
          </p:spPr>
        </p:cxnSp>
        <p:pic>
          <p:nvPicPr>
            <p:cNvPr id="15" name="Graphic 166" descr="Folder">
              <a:extLst>
                <a:ext uri="{FF2B5EF4-FFF2-40B4-BE49-F238E27FC236}">
                  <a16:creationId xmlns:a16="http://schemas.microsoft.com/office/drawing/2014/main" id="{32724AA4-3F2E-ED0A-AC44-D8895665F3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1362" y="2005743"/>
              <a:ext cx="626802" cy="544858"/>
            </a:xfrm>
            <a:prstGeom prst="rect">
              <a:avLst/>
            </a:prstGeom>
          </p:spPr>
        </p:pic>
        <p:sp>
          <p:nvSpPr>
            <p:cNvPr id="16" name="TextBox 167">
              <a:extLst>
                <a:ext uri="{FF2B5EF4-FFF2-40B4-BE49-F238E27FC236}">
                  <a16:creationId xmlns:a16="http://schemas.microsoft.com/office/drawing/2014/main" id="{1A18197B-BA2E-109E-5B66-93819D114C55}"/>
                </a:ext>
              </a:extLst>
            </p:cNvPr>
            <p:cNvSpPr txBox="1"/>
            <p:nvPr/>
          </p:nvSpPr>
          <p:spPr>
            <a:xfrm>
              <a:off x="2394201" y="2415304"/>
              <a:ext cx="59022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studies</a:t>
              </a:r>
            </a:p>
          </p:txBody>
        </p:sp>
        <p:cxnSp>
          <p:nvCxnSpPr>
            <p:cNvPr id="17" name="Straight Connector 168">
              <a:extLst>
                <a:ext uri="{FF2B5EF4-FFF2-40B4-BE49-F238E27FC236}">
                  <a16:creationId xmlns:a16="http://schemas.microsoft.com/office/drawing/2014/main" id="{647EA46E-1A81-2F95-97CA-0E5BEF7A4819}"/>
                </a:ext>
              </a:extLst>
            </p:cNvPr>
            <p:cNvCxnSpPr>
              <a:cxnSpLocks/>
            </p:cNvCxnSpPr>
            <p:nvPr/>
          </p:nvCxnSpPr>
          <p:spPr>
            <a:xfrm flipV="1">
              <a:off x="2695727" y="1906086"/>
              <a:ext cx="0" cy="178651"/>
            </a:xfrm>
            <a:prstGeom prst="line">
              <a:avLst/>
            </a:prstGeom>
            <a:noFill/>
            <a:ln w="38100" cap="rnd" cmpd="sng" algn="ctr">
              <a:solidFill>
                <a:srgbClr val="5B9BD5"/>
              </a:solidFill>
              <a:prstDash val="solid"/>
            </a:ln>
            <a:effectLst/>
          </p:spPr>
        </p:cxnSp>
        <p:cxnSp>
          <p:nvCxnSpPr>
            <p:cNvPr id="18" name="Straight Connector 169">
              <a:extLst>
                <a:ext uri="{FF2B5EF4-FFF2-40B4-BE49-F238E27FC236}">
                  <a16:creationId xmlns:a16="http://schemas.microsoft.com/office/drawing/2014/main" id="{849BC27A-4788-C5A2-2271-9881ACCFA3A8}"/>
                </a:ext>
              </a:extLst>
            </p:cNvPr>
            <p:cNvCxnSpPr>
              <a:cxnSpLocks/>
            </p:cNvCxnSpPr>
            <p:nvPr/>
          </p:nvCxnSpPr>
          <p:spPr>
            <a:xfrm flipV="1">
              <a:off x="2650855" y="4407500"/>
              <a:ext cx="0" cy="178651"/>
            </a:xfrm>
            <a:prstGeom prst="line">
              <a:avLst/>
            </a:prstGeom>
            <a:noFill/>
            <a:ln w="38100" cap="rnd" cmpd="sng" algn="ctr">
              <a:solidFill>
                <a:srgbClr val="5B9BD5"/>
              </a:solidFill>
              <a:prstDash val="solid"/>
            </a:ln>
            <a:effectLst/>
          </p:spPr>
        </p:cxnSp>
        <p:pic>
          <p:nvPicPr>
            <p:cNvPr id="19" name="Graphic 170" descr="Folder">
              <a:extLst>
                <a:ext uri="{FF2B5EF4-FFF2-40B4-BE49-F238E27FC236}">
                  <a16:creationId xmlns:a16="http://schemas.microsoft.com/office/drawing/2014/main" id="{9D2223BD-6CD7-F15E-8B93-A3CD0A0129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1621" y="4547744"/>
              <a:ext cx="626802" cy="544858"/>
            </a:xfrm>
            <a:prstGeom prst="rect">
              <a:avLst/>
            </a:prstGeom>
          </p:spPr>
        </p:pic>
        <p:sp>
          <p:nvSpPr>
            <p:cNvPr id="20" name="TextBox 171">
              <a:extLst>
                <a:ext uri="{FF2B5EF4-FFF2-40B4-BE49-F238E27FC236}">
                  <a16:creationId xmlns:a16="http://schemas.microsoft.com/office/drawing/2014/main" id="{45DFBD04-92C8-583D-0E10-E91EE3E45F25}"/>
                </a:ext>
              </a:extLst>
            </p:cNvPr>
            <p:cNvSpPr txBox="1"/>
            <p:nvPr/>
          </p:nvSpPr>
          <p:spPr>
            <a:xfrm>
              <a:off x="2436006" y="4967765"/>
              <a:ext cx="436338"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runs</a:t>
              </a:r>
            </a:p>
          </p:txBody>
        </p:sp>
        <p:grpSp>
          <p:nvGrpSpPr>
            <p:cNvPr id="21" name="Graphic 11" descr="Gears">
              <a:extLst>
                <a:ext uri="{FF2B5EF4-FFF2-40B4-BE49-F238E27FC236}">
                  <a16:creationId xmlns:a16="http://schemas.microsoft.com/office/drawing/2014/main" id="{262A2594-3243-ABA6-BC13-064B5688F8BA}"/>
                </a:ext>
              </a:extLst>
            </p:cNvPr>
            <p:cNvGrpSpPr/>
            <p:nvPr/>
          </p:nvGrpSpPr>
          <p:grpSpPr>
            <a:xfrm rot="20446813" flipH="1">
              <a:off x="2552941" y="4727815"/>
              <a:ext cx="186318" cy="225468"/>
              <a:chOff x="5986457" y="5441275"/>
              <a:chExt cx="621030" cy="751522"/>
            </a:xfrm>
            <a:solidFill>
              <a:srgbClr val="A5A5A5"/>
            </a:solidFill>
          </p:grpSpPr>
          <p:sp>
            <p:nvSpPr>
              <p:cNvPr id="152" name="Freeform: Shape 424">
                <a:extLst>
                  <a:ext uri="{FF2B5EF4-FFF2-40B4-BE49-F238E27FC236}">
                    <a16:creationId xmlns:a16="http://schemas.microsoft.com/office/drawing/2014/main" id="{759D1F4F-B4B2-BF10-AB0C-86740ECE35F2}"/>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53" name="Freeform: Shape 425">
                <a:extLst>
                  <a:ext uri="{FF2B5EF4-FFF2-40B4-BE49-F238E27FC236}">
                    <a16:creationId xmlns:a16="http://schemas.microsoft.com/office/drawing/2014/main" id="{D0CDD9E9-333F-BA5E-EDA5-204BFB4517A7}"/>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grpSp>
        <p:pic>
          <p:nvPicPr>
            <p:cNvPr id="22" name="Graphic 173" descr="Folder">
              <a:extLst>
                <a:ext uri="{FF2B5EF4-FFF2-40B4-BE49-F238E27FC236}">
                  <a16:creationId xmlns:a16="http://schemas.microsoft.com/office/drawing/2014/main" id="{C763DCBC-A966-0B9D-38C6-9D2C88276B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6781" y="4650840"/>
              <a:ext cx="507603" cy="441242"/>
            </a:xfrm>
            <a:prstGeom prst="rect">
              <a:avLst/>
            </a:prstGeom>
          </p:spPr>
        </p:pic>
        <p:grpSp>
          <p:nvGrpSpPr>
            <p:cNvPr id="23" name="Group 174">
              <a:extLst>
                <a:ext uri="{FF2B5EF4-FFF2-40B4-BE49-F238E27FC236}">
                  <a16:creationId xmlns:a16="http://schemas.microsoft.com/office/drawing/2014/main" id="{61B37455-C3F8-CE73-D455-1D1FCD16A69C}"/>
                </a:ext>
              </a:extLst>
            </p:cNvPr>
            <p:cNvGrpSpPr/>
            <p:nvPr/>
          </p:nvGrpSpPr>
          <p:grpSpPr>
            <a:xfrm>
              <a:off x="2980229" y="6444761"/>
              <a:ext cx="272770" cy="765893"/>
              <a:chOff x="2403969" y="3913966"/>
              <a:chExt cx="765531" cy="765893"/>
            </a:xfrm>
          </p:grpSpPr>
          <p:cxnSp>
            <p:nvCxnSpPr>
              <p:cNvPr id="148" name="Straight Connector 420">
                <a:extLst>
                  <a:ext uri="{FF2B5EF4-FFF2-40B4-BE49-F238E27FC236}">
                    <a16:creationId xmlns:a16="http://schemas.microsoft.com/office/drawing/2014/main" id="{28EDF25D-70A8-2333-BC84-7CC4C094E95B}"/>
                  </a:ext>
                </a:extLst>
              </p:cNvPr>
              <p:cNvCxnSpPr>
                <a:cxnSpLocks/>
              </p:cNvCxnSpPr>
              <p:nvPr/>
            </p:nvCxnSpPr>
            <p:spPr>
              <a:xfrm>
                <a:off x="2403969" y="3913966"/>
                <a:ext cx="270372" cy="0"/>
              </a:xfrm>
              <a:prstGeom prst="line">
                <a:avLst/>
              </a:prstGeom>
              <a:noFill/>
              <a:ln w="38100" cap="rnd" cmpd="sng" algn="ctr">
                <a:solidFill>
                  <a:srgbClr val="5B9BD5"/>
                </a:solidFill>
                <a:prstDash val="solid"/>
              </a:ln>
              <a:effectLst/>
            </p:spPr>
          </p:cxnSp>
          <p:cxnSp>
            <p:nvCxnSpPr>
              <p:cNvPr id="149" name="Straight Connector 421">
                <a:extLst>
                  <a:ext uri="{FF2B5EF4-FFF2-40B4-BE49-F238E27FC236}">
                    <a16:creationId xmlns:a16="http://schemas.microsoft.com/office/drawing/2014/main" id="{59F73203-235A-99A8-2282-9221350E744F}"/>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150" name="Straight Connector 422">
                <a:extLst>
                  <a:ext uri="{FF2B5EF4-FFF2-40B4-BE49-F238E27FC236}">
                    <a16:creationId xmlns:a16="http://schemas.microsoft.com/office/drawing/2014/main" id="{102D61EE-5602-39BE-9762-4DB853C4AD31}"/>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151" name="Straight Connector 423">
                <a:extLst>
                  <a:ext uri="{FF2B5EF4-FFF2-40B4-BE49-F238E27FC236}">
                    <a16:creationId xmlns:a16="http://schemas.microsoft.com/office/drawing/2014/main" id="{50FA9DA2-AE97-163A-7352-433ADD9617D5}"/>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sp>
          <p:nvSpPr>
            <p:cNvPr id="24" name="TextBox 175">
              <a:extLst>
                <a:ext uri="{FF2B5EF4-FFF2-40B4-BE49-F238E27FC236}">
                  <a16:creationId xmlns:a16="http://schemas.microsoft.com/office/drawing/2014/main" id="{09422E33-BB87-D468-4DFF-C0E2CC40B2FD}"/>
                </a:ext>
              </a:extLst>
            </p:cNvPr>
            <p:cNvSpPr txBox="1"/>
            <p:nvPr/>
          </p:nvSpPr>
          <p:spPr>
            <a:xfrm>
              <a:off x="3218580" y="5021173"/>
              <a:ext cx="59503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&lt;run1&gt;</a:t>
              </a:r>
            </a:p>
          </p:txBody>
        </p:sp>
        <p:sp>
          <p:nvSpPr>
            <p:cNvPr id="25" name="TextBox 176">
              <a:extLst>
                <a:ext uri="{FF2B5EF4-FFF2-40B4-BE49-F238E27FC236}">
                  <a16:creationId xmlns:a16="http://schemas.microsoft.com/office/drawing/2014/main" id="{F9377A73-A131-825C-C366-775C9246A8E5}"/>
                </a:ext>
              </a:extLst>
            </p:cNvPr>
            <p:cNvSpPr txBox="1"/>
            <p:nvPr/>
          </p:nvSpPr>
          <p:spPr>
            <a:xfrm>
              <a:off x="3323657" y="5206484"/>
              <a:ext cx="28565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3A3838"/>
                  </a:solidFill>
                  <a:effectLst/>
                  <a:uLnTx/>
                  <a:uFillTx/>
                </a:rPr>
                <a:t>…</a:t>
              </a:r>
            </a:p>
          </p:txBody>
        </p:sp>
        <p:grpSp>
          <p:nvGrpSpPr>
            <p:cNvPr id="26" name="Graphic 13" descr="Lightbulb and gear">
              <a:extLst>
                <a:ext uri="{FF2B5EF4-FFF2-40B4-BE49-F238E27FC236}">
                  <a16:creationId xmlns:a16="http://schemas.microsoft.com/office/drawing/2014/main" id="{ED016544-4C63-2DEC-61F4-A2A01047E4D3}"/>
                </a:ext>
              </a:extLst>
            </p:cNvPr>
            <p:cNvGrpSpPr/>
            <p:nvPr/>
          </p:nvGrpSpPr>
          <p:grpSpPr>
            <a:xfrm>
              <a:off x="4309151" y="4692880"/>
              <a:ext cx="216106" cy="233939"/>
              <a:chOff x="7177811" y="5520249"/>
              <a:chExt cx="759619" cy="822292"/>
            </a:xfrm>
          </p:grpSpPr>
          <p:sp>
            <p:nvSpPr>
              <p:cNvPr id="137" name="Freeform: Shape 409">
                <a:extLst>
                  <a:ext uri="{FF2B5EF4-FFF2-40B4-BE49-F238E27FC236}">
                    <a16:creationId xmlns:a16="http://schemas.microsoft.com/office/drawing/2014/main" id="{9E299973-ED69-26EE-4434-9878F98CCBE9}"/>
                  </a:ext>
                </a:extLst>
              </p:cNvPr>
              <p:cNvSpPr/>
              <p:nvPr/>
            </p:nvSpPr>
            <p:spPr>
              <a:xfrm>
                <a:off x="7448225" y="5790568"/>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38" name="Freeform: Shape 410">
                <a:extLst>
                  <a:ext uri="{FF2B5EF4-FFF2-40B4-BE49-F238E27FC236}">
                    <a16:creationId xmlns:a16="http://schemas.microsoft.com/office/drawing/2014/main" id="{FCE6C36A-77E9-B601-D05B-D2F66FC11DC1}"/>
                  </a:ext>
                </a:extLst>
              </p:cNvPr>
              <p:cNvSpPr/>
              <p:nvPr/>
            </p:nvSpPr>
            <p:spPr>
              <a:xfrm>
                <a:off x="7449652" y="6194523"/>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39" name="Freeform: Shape 411">
                <a:extLst>
                  <a:ext uri="{FF2B5EF4-FFF2-40B4-BE49-F238E27FC236}">
                    <a16:creationId xmlns:a16="http://schemas.microsoft.com/office/drawing/2014/main" id="{32E33798-5EA4-574C-5543-45F93DDB5492}"/>
                  </a:ext>
                </a:extLst>
              </p:cNvPr>
              <p:cNvSpPr/>
              <p:nvPr/>
            </p:nvSpPr>
            <p:spPr>
              <a:xfrm>
                <a:off x="7498041" y="6287582"/>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0" name="Freeform: Shape 412">
                <a:extLst>
                  <a:ext uri="{FF2B5EF4-FFF2-40B4-BE49-F238E27FC236}">
                    <a16:creationId xmlns:a16="http://schemas.microsoft.com/office/drawing/2014/main" id="{68459830-CAE2-8D81-05CF-8C56CD57A71C}"/>
                  </a:ext>
                </a:extLst>
              </p:cNvPr>
              <p:cNvSpPr/>
              <p:nvPr/>
            </p:nvSpPr>
            <p:spPr>
              <a:xfrm>
                <a:off x="7319162" y="5662362"/>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1" name="Freeform: Shape 413">
                <a:extLst>
                  <a:ext uri="{FF2B5EF4-FFF2-40B4-BE49-F238E27FC236}">
                    <a16:creationId xmlns:a16="http://schemas.microsoft.com/office/drawing/2014/main" id="{630EBE11-C296-6510-21CD-230F19E5DCA1}"/>
                  </a:ext>
                </a:extLst>
              </p:cNvPr>
              <p:cNvSpPr/>
              <p:nvPr/>
            </p:nvSpPr>
            <p:spPr>
              <a:xfrm>
                <a:off x="7540332" y="5520249"/>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2" name="Freeform: Shape 414">
                <a:extLst>
                  <a:ext uri="{FF2B5EF4-FFF2-40B4-BE49-F238E27FC236}">
                    <a16:creationId xmlns:a16="http://schemas.microsoft.com/office/drawing/2014/main" id="{4234A0AC-B126-8D37-D4BC-9556B2AA1EC0}"/>
                  </a:ext>
                </a:extLst>
              </p:cNvPr>
              <p:cNvSpPr/>
              <p:nvPr/>
            </p:nvSpPr>
            <p:spPr>
              <a:xfrm>
                <a:off x="7281249" y="5629638"/>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3" name="Freeform: Shape 415">
                <a:extLst>
                  <a:ext uri="{FF2B5EF4-FFF2-40B4-BE49-F238E27FC236}">
                    <a16:creationId xmlns:a16="http://schemas.microsoft.com/office/drawing/2014/main" id="{4A8AF9D8-B735-25C2-6BF5-86477A969EC1}"/>
                  </a:ext>
                </a:extLst>
              </p:cNvPr>
              <p:cNvSpPr/>
              <p:nvPr/>
            </p:nvSpPr>
            <p:spPr>
              <a:xfrm>
                <a:off x="7752820" y="5634580"/>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4" name="Freeform: Shape 416">
                <a:extLst>
                  <a:ext uri="{FF2B5EF4-FFF2-40B4-BE49-F238E27FC236}">
                    <a16:creationId xmlns:a16="http://schemas.microsoft.com/office/drawing/2014/main" id="{949FF712-4537-2FBF-18CB-3A0D0AAC5789}"/>
                  </a:ext>
                </a:extLst>
              </p:cNvPr>
              <p:cNvSpPr/>
              <p:nvPr/>
            </p:nvSpPr>
            <p:spPr>
              <a:xfrm>
                <a:off x="7177811" y="5877436"/>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5" name="Freeform: Shape 417">
                <a:extLst>
                  <a:ext uri="{FF2B5EF4-FFF2-40B4-BE49-F238E27FC236}">
                    <a16:creationId xmlns:a16="http://schemas.microsoft.com/office/drawing/2014/main" id="{BBAFF63E-B844-70E2-3FA9-69918D225EC4}"/>
                  </a:ext>
                </a:extLst>
              </p:cNvPr>
              <p:cNvSpPr/>
              <p:nvPr/>
            </p:nvSpPr>
            <p:spPr>
              <a:xfrm>
                <a:off x="7279546" y="6078976"/>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6" name="Freeform: Shape 418">
                <a:extLst>
                  <a:ext uri="{FF2B5EF4-FFF2-40B4-BE49-F238E27FC236}">
                    <a16:creationId xmlns:a16="http://schemas.microsoft.com/office/drawing/2014/main" id="{38BBD68A-A697-0FE4-1AEB-2FF18A904A0C}"/>
                  </a:ext>
                </a:extLst>
              </p:cNvPr>
              <p:cNvSpPr/>
              <p:nvPr/>
            </p:nvSpPr>
            <p:spPr>
              <a:xfrm>
                <a:off x="7752602" y="6073654"/>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47" name="Freeform: Shape 419">
                <a:extLst>
                  <a:ext uri="{FF2B5EF4-FFF2-40B4-BE49-F238E27FC236}">
                    <a16:creationId xmlns:a16="http://schemas.microsoft.com/office/drawing/2014/main" id="{526991D2-F660-0B44-AE86-5995B828D6EE}"/>
                  </a:ext>
                </a:extLst>
              </p:cNvPr>
              <p:cNvSpPr/>
              <p:nvPr/>
            </p:nvSpPr>
            <p:spPr>
              <a:xfrm>
                <a:off x="7832655" y="587676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grpSp>
        <p:grpSp>
          <p:nvGrpSpPr>
            <p:cNvPr id="27" name="Graphic 11" descr="Gears">
              <a:extLst>
                <a:ext uri="{FF2B5EF4-FFF2-40B4-BE49-F238E27FC236}">
                  <a16:creationId xmlns:a16="http://schemas.microsoft.com/office/drawing/2014/main" id="{0F6F482B-4165-547B-0898-9EB7A61B5D3F}"/>
                </a:ext>
              </a:extLst>
            </p:cNvPr>
            <p:cNvGrpSpPr/>
            <p:nvPr/>
          </p:nvGrpSpPr>
          <p:grpSpPr>
            <a:xfrm rot="20446813" flipH="1">
              <a:off x="3401448" y="4751751"/>
              <a:ext cx="173653" cy="210141"/>
              <a:chOff x="5986457" y="5441275"/>
              <a:chExt cx="621030" cy="751522"/>
            </a:xfrm>
            <a:solidFill>
              <a:srgbClr val="A5A5A5"/>
            </a:solidFill>
          </p:grpSpPr>
          <p:sp>
            <p:nvSpPr>
              <p:cNvPr id="135" name="Freeform: Shape 407">
                <a:extLst>
                  <a:ext uri="{FF2B5EF4-FFF2-40B4-BE49-F238E27FC236}">
                    <a16:creationId xmlns:a16="http://schemas.microsoft.com/office/drawing/2014/main" id="{A05D30DF-D435-98DE-8E2E-B7D7DB3BAE4B}"/>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sp>
            <p:nvSpPr>
              <p:cNvPr id="136" name="Freeform: Shape 408">
                <a:extLst>
                  <a:ext uri="{FF2B5EF4-FFF2-40B4-BE49-F238E27FC236}">
                    <a16:creationId xmlns:a16="http://schemas.microsoft.com/office/drawing/2014/main" id="{EF43D5C4-C4CD-2F4E-DFD9-C4FF77BBE911}"/>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endParaRPr>
              </a:p>
            </p:txBody>
          </p:sp>
        </p:grpSp>
        <p:sp>
          <p:nvSpPr>
            <p:cNvPr id="28" name="TextBox 179">
              <a:extLst>
                <a:ext uri="{FF2B5EF4-FFF2-40B4-BE49-F238E27FC236}">
                  <a16:creationId xmlns:a16="http://schemas.microsoft.com/office/drawing/2014/main" id="{1DC20329-9304-008A-0752-9E1ECE06AB68}"/>
                </a:ext>
              </a:extLst>
            </p:cNvPr>
            <p:cNvSpPr txBox="1"/>
            <p:nvPr/>
          </p:nvSpPr>
          <p:spPr>
            <a:xfrm>
              <a:off x="4080581" y="4920891"/>
              <a:ext cx="7040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data files</a:t>
              </a:r>
            </a:p>
          </p:txBody>
        </p:sp>
        <p:cxnSp>
          <p:nvCxnSpPr>
            <p:cNvPr id="29" name="Straight Connector 180">
              <a:extLst>
                <a:ext uri="{FF2B5EF4-FFF2-40B4-BE49-F238E27FC236}">
                  <a16:creationId xmlns:a16="http://schemas.microsoft.com/office/drawing/2014/main" id="{2C83BCB2-17E9-558C-C241-D23E28EFB14B}"/>
                </a:ext>
              </a:extLst>
            </p:cNvPr>
            <p:cNvCxnSpPr/>
            <p:nvPr/>
          </p:nvCxnSpPr>
          <p:spPr>
            <a:xfrm>
              <a:off x="3220538" y="1901261"/>
              <a:ext cx="244179" cy="0"/>
            </a:xfrm>
            <a:prstGeom prst="line">
              <a:avLst/>
            </a:prstGeom>
            <a:noFill/>
            <a:ln w="38100" cap="rnd" cmpd="sng" algn="ctr">
              <a:solidFill>
                <a:srgbClr val="5B9BD5"/>
              </a:solidFill>
              <a:prstDash val="solid"/>
            </a:ln>
            <a:effectLst/>
          </p:spPr>
        </p:cxnSp>
        <p:cxnSp>
          <p:nvCxnSpPr>
            <p:cNvPr id="30" name="Straight Connector 181">
              <a:extLst>
                <a:ext uri="{FF2B5EF4-FFF2-40B4-BE49-F238E27FC236}">
                  <a16:creationId xmlns:a16="http://schemas.microsoft.com/office/drawing/2014/main" id="{F30601A5-97EF-96DC-072C-394053AF9595}"/>
                </a:ext>
              </a:extLst>
            </p:cNvPr>
            <p:cNvCxnSpPr>
              <a:cxnSpLocks/>
            </p:cNvCxnSpPr>
            <p:nvPr/>
          </p:nvCxnSpPr>
          <p:spPr>
            <a:xfrm flipV="1">
              <a:off x="3220243" y="2019703"/>
              <a:ext cx="0" cy="188627"/>
            </a:xfrm>
            <a:prstGeom prst="line">
              <a:avLst/>
            </a:prstGeom>
            <a:noFill/>
            <a:ln w="38100" cap="rnd" cmpd="sng" algn="ctr">
              <a:solidFill>
                <a:srgbClr val="5B9BD5"/>
              </a:solidFill>
              <a:prstDash val="solid"/>
            </a:ln>
            <a:effectLst/>
          </p:spPr>
        </p:cxnSp>
        <p:cxnSp>
          <p:nvCxnSpPr>
            <p:cNvPr id="31" name="Straight Connector 182">
              <a:extLst>
                <a:ext uri="{FF2B5EF4-FFF2-40B4-BE49-F238E27FC236}">
                  <a16:creationId xmlns:a16="http://schemas.microsoft.com/office/drawing/2014/main" id="{8D06E133-F714-CBEA-5505-3BBDB1BBBD1D}"/>
                </a:ext>
              </a:extLst>
            </p:cNvPr>
            <p:cNvCxnSpPr>
              <a:cxnSpLocks/>
            </p:cNvCxnSpPr>
            <p:nvPr/>
          </p:nvCxnSpPr>
          <p:spPr>
            <a:xfrm>
              <a:off x="3026142" y="2308978"/>
              <a:ext cx="438280" cy="0"/>
            </a:xfrm>
            <a:prstGeom prst="line">
              <a:avLst/>
            </a:prstGeom>
            <a:noFill/>
            <a:ln w="38100" cap="rnd" cmpd="sng" algn="ctr">
              <a:solidFill>
                <a:srgbClr val="5B9BD5"/>
              </a:solidFill>
              <a:prstDash val="solid"/>
            </a:ln>
            <a:effectLst/>
          </p:spPr>
        </p:cxnSp>
        <p:cxnSp>
          <p:nvCxnSpPr>
            <p:cNvPr id="32" name="Straight Connector 183">
              <a:extLst>
                <a:ext uri="{FF2B5EF4-FFF2-40B4-BE49-F238E27FC236}">
                  <a16:creationId xmlns:a16="http://schemas.microsoft.com/office/drawing/2014/main" id="{CDEF348C-0118-802A-88E5-AD165892A37D}"/>
                </a:ext>
              </a:extLst>
            </p:cNvPr>
            <p:cNvCxnSpPr>
              <a:cxnSpLocks/>
            </p:cNvCxnSpPr>
            <p:nvPr/>
          </p:nvCxnSpPr>
          <p:spPr>
            <a:xfrm>
              <a:off x="2952606" y="3254406"/>
              <a:ext cx="123132" cy="0"/>
            </a:xfrm>
            <a:prstGeom prst="line">
              <a:avLst/>
            </a:prstGeom>
            <a:noFill/>
            <a:ln w="38100" cap="rnd" cmpd="sng" algn="ctr">
              <a:solidFill>
                <a:srgbClr val="5B9BD5"/>
              </a:solidFill>
              <a:prstDash val="solid"/>
            </a:ln>
            <a:effectLst/>
          </p:spPr>
        </p:cxnSp>
        <p:sp>
          <p:nvSpPr>
            <p:cNvPr id="33" name="TextBox 184">
              <a:extLst>
                <a:ext uri="{FF2B5EF4-FFF2-40B4-BE49-F238E27FC236}">
                  <a16:creationId xmlns:a16="http://schemas.microsoft.com/office/drawing/2014/main" id="{64E0772B-F920-E37A-3BC2-1DA3746E5A95}"/>
                </a:ext>
              </a:extLst>
            </p:cNvPr>
            <p:cNvSpPr txBox="1"/>
            <p:nvPr/>
          </p:nvSpPr>
          <p:spPr>
            <a:xfrm>
              <a:off x="3477905" y="1974075"/>
              <a:ext cx="710451"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&lt;study1&gt;</a:t>
              </a:r>
            </a:p>
          </p:txBody>
        </p:sp>
        <p:pic>
          <p:nvPicPr>
            <p:cNvPr id="34" name="Graphic 185" descr="Folder">
              <a:extLst>
                <a:ext uri="{FF2B5EF4-FFF2-40B4-BE49-F238E27FC236}">
                  <a16:creationId xmlns:a16="http://schemas.microsoft.com/office/drawing/2014/main" id="{66CED134-42A4-E15A-6D16-F84047A0D2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1927" y="1634766"/>
              <a:ext cx="507603" cy="441242"/>
            </a:xfrm>
            <a:prstGeom prst="rect">
              <a:avLst/>
            </a:prstGeom>
          </p:spPr>
        </p:pic>
        <p:grpSp>
          <p:nvGrpSpPr>
            <p:cNvPr id="35" name="Group 186">
              <a:extLst>
                <a:ext uri="{FF2B5EF4-FFF2-40B4-BE49-F238E27FC236}">
                  <a16:creationId xmlns:a16="http://schemas.microsoft.com/office/drawing/2014/main" id="{95DAC2DC-6DE5-6853-3884-06D8A071EFC3}"/>
                </a:ext>
              </a:extLst>
            </p:cNvPr>
            <p:cNvGrpSpPr/>
            <p:nvPr/>
          </p:nvGrpSpPr>
          <p:grpSpPr>
            <a:xfrm>
              <a:off x="3747684" y="1797353"/>
              <a:ext cx="178893" cy="148035"/>
              <a:chOff x="5085481" y="2862781"/>
              <a:chExt cx="1227461" cy="1168495"/>
            </a:xfrm>
          </p:grpSpPr>
          <p:sp>
            <p:nvSpPr>
              <p:cNvPr id="133" name="Freeform: Shape 405">
                <a:extLst>
                  <a:ext uri="{FF2B5EF4-FFF2-40B4-BE49-F238E27FC236}">
                    <a16:creationId xmlns:a16="http://schemas.microsoft.com/office/drawing/2014/main" id="{D4C1A869-7281-E0F7-B9D7-33CA20B1EA53}"/>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134" name="Freeform: Shape 406">
                <a:extLst>
                  <a:ext uri="{FF2B5EF4-FFF2-40B4-BE49-F238E27FC236}">
                    <a16:creationId xmlns:a16="http://schemas.microsoft.com/office/drawing/2014/main" id="{293EBD90-0F31-9CA9-4CE5-A4CD04BC1580}"/>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grpSp>
        <p:sp>
          <p:nvSpPr>
            <p:cNvPr id="36" name="TextBox 187">
              <a:extLst>
                <a:ext uri="{FF2B5EF4-FFF2-40B4-BE49-F238E27FC236}">
                  <a16:creationId xmlns:a16="http://schemas.microsoft.com/office/drawing/2014/main" id="{74559368-450F-3826-CEDF-47494416F731}"/>
                </a:ext>
              </a:extLst>
            </p:cNvPr>
            <p:cNvSpPr txBox="1"/>
            <p:nvPr/>
          </p:nvSpPr>
          <p:spPr>
            <a:xfrm>
              <a:off x="3686540" y="2177580"/>
              <a:ext cx="282450"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a:t>
              </a:r>
            </a:p>
          </p:txBody>
        </p:sp>
        <p:sp>
          <p:nvSpPr>
            <p:cNvPr id="37" name="TextBox 188">
              <a:extLst>
                <a:ext uri="{FF2B5EF4-FFF2-40B4-BE49-F238E27FC236}">
                  <a16:creationId xmlns:a16="http://schemas.microsoft.com/office/drawing/2014/main" id="{EB7F752B-CE6E-DC6D-B525-A66FFB358382}"/>
                </a:ext>
              </a:extLst>
            </p:cNvPr>
            <p:cNvSpPr txBox="1"/>
            <p:nvPr/>
          </p:nvSpPr>
          <p:spPr>
            <a:xfrm>
              <a:off x="2539544" y="5664698"/>
              <a:ext cx="9172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investigation</a:t>
              </a:r>
            </a:p>
          </p:txBody>
        </p:sp>
        <p:pic>
          <p:nvPicPr>
            <p:cNvPr id="38" name="Graphic 189" descr="Folder">
              <a:extLst>
                <a:ext uri="{FF2B5EF4-FFF2-40B4-BE49-F238E27FC236}">
                  <a16:creationId xmlns:a16="http://schemas.microsoft.com/office/drawing/2014/main" id="{FDB6AA5F-5D9C-F3ED-E7E9-CF87D080DF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1300" y="2956982"/>
              <a:ext cx="626802" cy="544857"/>
            </a:xfrm>
            <a:prstGeom prst="rect">
              <a:avLst/>
            </a:prstGeom>
          </p:spPr>
        </p:pic>
        <p:grpSp>
          <p:nvGrpSpPr>
            <p:cNvPr id="39" name="Group 190">
              <a:extLst>
                <a:ext uri="{FF2B5EF4-FFF2-40B4-BE49-F238E27FC236}">
                  <a16:creationId xmlns:a16="http://schemas.microsoft.com/office/drawing/2014/main" id="{8857D978-E3CC-0B01-F9D5-DDB71E63F92F}"/>
                </a:ext>
              </a:extLst>
            </p:cNvPr>
            <p:cNvGrpSpPr/>
            <p:nvPr/>
          </p:nvGrpSpPr>
          <p:grpSpPr>
            <a:xfrm>
              <a:off x="3078779" y="4621415"/>
              <a:ext cx="244474" cy="510891"/>
              <a:chOff x="2671997" y="3118789"/>
              <a:chExt cx="478371" cy="510891"/>
            </a:xfrm>
          </p:grpSpPr>
          <p:cxnSp>
            <p:nvCxnSpPr>
              <p:cNvPr id="131" name="Straight Connector 403">
                <a:extLst>
                  <a:ext uri="{FF2B5EF4-FFF2-40B4-BE49-F238E27FC236}">
                    <a16:creationId xmlns:a16="http://schemas.microsoft.com/office/drawing/2014/main" id="{F1C7895F-EC25-3C08-E728-F51E0859093F}"/>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132" name="Straight Connector 404">
                <a:extLst>
                  <a:ext uri="{FF2B5EF4-FFF2-40B4-BE49-F238E27FC236}">
                    <a16:creationId xmlns:a16="http://schemas.microsoft.com/office/drawing/2014/main" id="{EC2FFB28-435A-3220-04BD-5403B7163FA2}"/>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sp>
          <p:nvSpPr>
            <p:cNvPr id="40" name="TextBox 191">
              <a:extLst>
                <a:ext uri="{FF2B5EF4-FFF2-40B4-BE49-F238E27FC236}">
                  <a16:creationId xmlns:a16="http://schemas.microsoft.com/office/drawing/2014/main" id="{3309EA1B-308B-69BE-6F5A-E224AEFB8B32}"/>
                </a:ext>
              </a:extLst>
            </p:cNvPr>
            <p:cNvSpPr txBox="1"/>
            <p:nvPr/>
          </p:nvSpPr>
          <p:spPr>
            <a:xfrm>
              <a:off x="3290301" y="3083206"/>
              <a:ext cx="705642"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&lt;assay1&gt;</a:t>
              </a:r>
            </a:p>
          </p:txBody>
        </p:sp>
        <p:sp>
          <p:nvSpPr>
            <p:cNvPr id="41" name="TextBox 192">
              <a:extLst>
                <a:ext uri="{FF2B5EF4-FFF2-40B4-BE49-F238E27FC236}">
                  <a16:creationId xmlns:a16="http://schemas.microsoft.com/office/drawing/2014/main" id="{F1B7882A-1D8C-1782-0F7D-0F8D358F5928}"/>
                </a:ext>
              </a:extLst>
            </p:cNvPr>
            <p:cNvSpPr txBox="1"/>
            <p:nvPr/>
          </p:nvSpPr>
          <p:spPr>
            <a:xfrm>
              <a:off x="3418627" y="3376393"/>
              <a:ext cx="28565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3A3838"/>
                  </a:solidFill>
                  <a:effectLst/>
                  <a:uLnTx/>
                  <a:uFillTx/>
                </a:rPr>
                <a:t>…</a:t>
              </a:r>
            </a:p>
          </p:txBody>
        </p:sp>
        <p:grpSp>
          <p:nvGrpSpPr>
            <p:cNvPr id="42" name="Group 193">
              <a:extLst>
                <a:ext uri="{FF2B5EF4-FFF2-40B4-BE49-F238E27FC236}">
                  <a16:creationId xmlns:a16="http://schemas.microsoft.com/office/drawing/2014/main" id="{CA11E804-3460-DF20-F4C6-178E52903FF8}"/>
                </a:ext>
              </a:extLst>
            </p:cNvPr>
            <p:cNvGrpSpPr/>
            <p:nvPr/>
          </p:nvGrpSpPr>
          <p:grpSpPr>
            <a:xfrm>
              <a:off x="2482529" y="3141153"/>
              <a:ext cx="314732" cy="198418"/>
              <a:chOff x="2846189" y="2844264"/>
              <a:chExt cx="616235" cy="388496"/>
            </a:xfrm>
          </p:grpSpPr>
          <p:sp>
            <p:nvSpPr>
              <p:cNvPr id="128" name="Freeform: Shape 400">
                <a:extLst>
                  <a:ext uri="{FF2B5EF4-FFF2-40B4-BE49-F238E27FC236}">
                    <a16:creationId xmlns:a16="http://schemas.microsoft.com/office/drawing/2014/main" id="{DB17376C-C981-EC50-3D3E-B31E71362147}"/>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9" name="Freeform: Shape 401">
                <a:extLst>
                  <a:ext uri="{FF2B5EF4-FFF2-40B4-BE49-F238E27FC236}">
                    <a16:creationId xmlns:a16="http://schemas.microsoft.com/office/drawing/2014/main" id="{20636D72-BA9A-46AB-FD36-E46FD1580E92}"/>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30" name="Freeform: Shape 402">
                <a:extLst>
                  <a:ext uri="{FF2B5EF4-FFF2-40B4-BE49-F238E27FC236}">
                    <a16:creationId xmlns:a16="http://schemas.microsoft.com/office/drawing/2014/main" id="{3256D79B-EBE2-7CB5-49F3-17312BAC8A70}"/>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grpSp>
        <p:grpSp>
          <p:nvGrpSpPr>
            <p:cNvPr id="43" name="Group 194">
              <a:extLst>
                <a:ext uri="{FF2B5EF4-FFF2-40B4-BE49-F238E27FC236}">
                  <a16:creationId xmlns:a16="http://schemas.microsoft.com/office/drawing/2014/main" id="{0E157379-263E-5B9B-ADED-FB51B3C566CA}"/>
                </a:ext>
              </a:extLst>
            </p:cNvPr>
            <p:cNvGrpSpPr/>
            <p:nvPr/>
          </p:nvGrpSpPr>
          <p:grpSpPr>
            <a:xfrm>
              <a:off x="3501792" y="2901241"/>
              <a:ext cx="242312" cy="152761"/>
              <a:chOff x="2846189" y="2844264"/>
              <a:chExt cx="616235" cy="388496"/>
            </a:xfrm>
          </p:grpSpPr>
          <p:sp>
            <p:nvSpPr>
              <p:cNvPr id="125" name="Freeform: Shape 397">
                <a:extLst>
                  <a:ext uri="{FF2B5EF4-FFF2-40B4-BE49-F238E27FC236}">
                    <a16:creationId xmlns:a16="http://schemas.microsoft.com/office/drawing/2014/main" id="{6ADC09A9-EBEA-1F8E-04CD-24DC2D8AFFD4}"/>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6" name="Freeform: Shape 398">
                <a:extLst>
                  <a:ext uri="{FF2B5EF4-FFF2-40B4-BE49-F238E27FC236}">
                    <a16:creationId xmlns:a16="http://schemas.microsoft.com/office/drawing/2014/main" id="{9BDD43DC-6694-A7D7-6B35-7D4BE99A991A}"/>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7" name="Freeform: Shape 399">
                <a:extLst>
                  <a:ext uri="{FF2B5EF4-FFF2-40B4-BE49-F238E27FC236}">
                    <a16:creationId xmlns:a16="http://schemas.microsoft.com/office/drawing/2014/main" id="{4E50D65C-100F-FB55-2E5F-8285A8A55F1C}"/>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grpSp>
        <p:sp>
          <p:nvSpPr>
            <p:cNvPr id="44" name="TextBox 377">
              <a:extLst>
                <a:ext uri="{FF2B5EF4-FFF2-40B4-BE49-F238E27FC236}">
                  <a16:creationId xmlns:a16="http://schemas.microsoft.com/office/drawing/2014/main" id="{C7202FDB-94AA-A09E-DE5B-1B3349DD2980}"/>
                </a:ext>
              </a:extLst>
            </p:cNvPr>
            <p:cNvSpPr txBox="1"/>
            <p:nvPr/>
          </p:nvSpPr>
          <p:spPr>
            <a:xfrm>
              <a:off x="4255116" y="3042351"/>
              <a:ext cx="61106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dataset</a:t>
              </a:r>
            </a:p>
          </p:txBody>
        </p:sp>
        <p:pic>
          <p:nvPicPr>
            <p:cNvPr id="45" name="Picture 8" descr="isa">
              <a:extLst>
                <a:ext uri="{FF2B5EF4-FFF2-40B4-BE49-F238E27FC236}">
                  <a16:creationId xmlns:a16="http://schemas.microsoft.com/office/drawing/2014/main" id="{BB663E08-13CF-B431-DBAE-BE703B5FBD2F}"/>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321180" y="3567908"/>
              <a:ext cx="525933" cy="254252"/>
            </a:xfrm>
            <a:prstGeom prst="rect">
              <a:avLst/>
            </a:prstGeom>
            <a:noFill/>
            <a:extLst>
              <a:ext uri="{909E8E84-426E-40DD-AFC4-6F175D3DCCD1}">
                <a14:hiddenFill xmlns:a14="http://schemas.microsoft.com/office/drawing/2010/main">
                  <a:solidFill>
                    <a:srgbClr val="FFFFFF"/>
                  </a:solidFill>
                </a14:hiddenFill>
              </a:ext>
            </a:extLst>
          </p:spPr>
        </p:pic>
        <p:pic>
          <p:nvPicPr>
            <p:cNvPr id="46" name="Graphic 379" descr="Folder">
              <a:extLst>
                <a:ext uri="{FF2B5EF4-FFF2-40B4-BE49-F238E27FC236}">
                  <a16:creationId xmlns:a16="http://schemas.microsoft.com/office/drawing/2014/main" id="{C28DC455-1D52-CB62-8C33-2CEFB76E01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0450" y="2815571"/>
              <a:ext cx="338936" cy="294626"/>
            </a:xfrm>
            <a:prstGeom prst="rect">
              <a:avLst/>
            </a:prstGeom>
          </p:spPr>
        </p:pic>
        <p:cxnSp>
          <p:nvCxnSpPr>
            <p:cNvPr id="47" name="Straight Connector 380">
              <a:extLst>
                <a:ext uri="{FF2B5EF4-FFF2-40B4-BE49-F238E27FC236}">
                  <a16:creationId xmlns:a16="http://schemas.microsoft.com/office/drawing/2014/main" id="{2A2D51CC-3F85-1F49-340F-75EC5510E62F}"/>
                </a:ext>
              </a:extLst>
            </p:cNvPr>
            <p:cNvCxnSpPr/>
            <p:nvPr/>
          </p:nvCxnSpPr>
          <p:spPr>
            <a:xfrm>
              <a:off x="3960534" y="2970313"/>
              <a:ext cx="189087" cy="0"/>
            </a:xfrm>
            <a:prstGeom prst="line">
              <a:avLst/>
            </a:prstGeom>
            <a:noFill/>
            <a:ln w="38100" cap="rnd" cmpd="sng" algn="ctr">
              <a:solidFill>
                <a:srgbClr val="5B9BD5"/>
              </a:solidFill>
              <a:prstDash val="solid"/>
            </a:ln>
            <a:effectLst/>
          </p:spPr>
        </p:cxnSp>
        <p:cxnSp>
          <p:nvCxnSpPr>
            <p:cNvPr id="48" name="Straight Connector 381">
              <a:extLst>
                <a:ext uri="{FF2B5EF4-FFF2-40B4-BE49-F238E27FC236}">
                  <a16:creationId xmlns:a16="http://schemas.microsoft.com/office/drawing/2014/main" id="{B35DCAB8-F089-D3E4-8192-AD99C561C4C0}"/>
                </a:ext>
              </a:extLst>
            </p:cNvPr>
            <p:cNvCxnSpPr/>
            <p:nvPr/>
          </p:nvCxnSpPr>
          <p:spPr>
            <a:xfrm>
              <a:off x="4148922" y="2970608"/>
              <a:ext cx="189087" cy="0"/>
            </a:xfrm>
            <a:prstGeom prst="line">
              <a:avLst/>
            </a:prstGeom>
            <a:noFill/>
            <a:ln w="38100" cap="rnd" cmpd="sng" algn="ctr">
              <a:solidFill>
                <a:srgbClr val="5B9BD5"/>
              </a:solidFill>
              <a:prstDash val="solid"/>
            </a:ln>
            <a:effectLst/>
          </p:spPr>
        </p:cxnSp>
        <p:cxnSp>
          <p:nvCxnSpPr>
            <p:cNvPr id="49" name="Straight Connector 382">
              <a:extLst>
                <a:ext uri="{FF2B5EF4-FFF2-40B4-BE49-F238E27FC236}">
                  <a16:creationId xmlns:a16="http://schemas.microsoft.com/office/drawing/2014/main" id="{28C0057B-761F-91C5-FDED-D31D10A454C0}"/>
                </a:ext>
              </a:extLst>
            </p:cNvPr>
            <p:cNvCxnSpPr>
              <a:cxnSpLocks/>
            </p:cNvCxnSpPr>
            <p:nvPr/>
          </p:nvCxnSpPr>
          <p:spPr>
            <a:xfrm rot="16200000">
              <a:off x="4038461" y="3149349"/>
              <a:ext cx="220466" cy="0"/>
            </a:xfrm>
            <a:prstGeom prst="line">
              <a:avLst/>
            </a:prstGeom>
            <a:noFill/>
            <a:ln w="38100" cap="rnd" cmpd="sng" algn="ctr">
              <a:solidFill>
                <a:srgbClr val="5B9BD5"/>
              </a:solidFill>
              <a:prstDash val="solid"/>
            </a:ln>
            <a:effectLst/>
          </p:spPr>
        </p:cxnSp>
        <p:cxnSp>
          <p:nvCxnSpPr>
            <p:cNvPr id="50" name="Straight Connector 383">
              <a:extLst>
                <a:ext uri="{FF2B5EF4-FFF2-40B4-BE49-F238E27FC236}">
                  <a16:creationId xmlns:a16="http://schemas.microsoft.com/office/drawing/2014/main" id="{891CBCA0-54E2-CCB8-DA8B-C0E4F1A07FC6}"/>
                </a:ext>
              </a:extLst>
            </p:cNvPr>
            <p:cNvCxnSpPr>
              <a:cxnSpLocks/>
            </p:cNvCxnSpPr>
            <p:nvPr/>
          </p:nvCxnSpPr>
          <p:spPr>
            <a:xfrm rot="16200000">
              <a:off x="4046261" y="3522860"/>
              <a:ext cx="220466" cy="0"/>
            </a:xfrm>
            <a:prstGeom prst="line">
              <a:avLst/>
            </a:prstGeom>
            <a:noFill/>
            <a:ln w="38100" cap="rnd" cmpd="sng" algn="ctr">
              <a:solidFill>
                <a:srgbClr val="5B9BD5"/>
              </a:solidFill>
              <a:prstDash val="solid"/>
            </a:ln>
            <a:effectLst/>
          </p:spPr>
        </p:cxnSp>
        <p:cxnSp>
          <p:nvCxnSpPr>
            <p:cNvPr id="51" name="Straight Connector 384">
              <a:extLst>
                <a:ext uri="{FF2B5EF4-FFF2-40B4-BE49-F238E27FC236}">
                  <a16:creationId xmlns:a16="http://schemas.microsoft.com/office/drawing/2014/main" id="{02EF98E5-022E-EC7A-A2FB-09F5C9F962E8}"/>
                </a:ext>
              </a:extLst>
            </p:cNvPr>
            <p:cNvCxnSpPr/>
            <p:nvPr/>
          </p:nvCxnSpPr>
          <p:spPr>
            <a:xfrm>
              <a:off x="4156494" y="3690923"/>
              <a:ext cx="189087" cy="0"/>
            </a:xfrm>
            <a:prstGeom prst="line">
              <a:avLst/>
            </a:prstGeom>
            <a:noFill/>
            <a:ln w="38100" cap="rnd" cmpd="sng" algn="ctr">
              <a:solidFill>
                <a:srgbClr val="5B9BD5"/>
              </a:solidFill>
              <a:prstDash val="solid"/>
            </a:ln>
            <a:effectLst/>
          </p:spPr>
        </p:cxnSp>
        <p:cxnSp>
          <p:nvCxnSpPr>
            <p:cNvPr id="52" name="Straight Connector 385">
              <a:extLst>
                <a:ext uri="{FF2B5EF4-FFF2-40B4-BE49-F238E27FC236}">
                  <a16:creationId xmlns:a16="http://schemas.microsoft.com/office/drawing/2014/main" id="{33F0A71D-FDBA-A87F-E0EA-183D734323B0}"/>
                </a:ext>
              </a:extLst>
            </p:cNvPr>
            <p:cNvCxnSpPr/>
            <p:nvPr/>
          </p:nvCxnSpPr>
          <p:spPr>
            <a:xfrm>
              <a:off x="4148694" y="3337522"/>
              <a:ext cx="189087" cy="0"/>
            </a:xfrm>
            <a:prstGeom prst="line">
              <a:avLst/>
            </a:prstGeom>
            <a:noFill/>
            <a:ln w="38100" cap="rnd" cmpd="sng" algn="ctr">
              <a:solidFill>
                <a:srgbClr val="5B9BD5"/>
              </a:solidFill>
              <a:prstDash val="solid"/>
            </a:ln>
            <a:effectLst/>
          </p:spPr>
        </p:cxnSp>
        <p:sp>
          <p:nvSpPr>
            <p:cNvPr id="53" name="TextBox 386">
              <a:extLst>
                <a:ext uri="{FF2B5EF4-FFF2-40B4-BE49-F238E27FC236}">
                  <a16:creationId xmlns:a16="http://schemas.microsoft.com/office/drawing/2014/main" id="{FD1E17DE-701C-FC30-B4B6-1F271294A82D}"/>
                </a:ext>
              </a:extLst>
            </p:cNvPr>
            <p:cNvSpPr txBox="1"/>
            <p:nvPr/>
          </p:nvSpPr>
          <p:spPr>
            <a:xfrm>
              <a:off x="4218064" y="3378677"/>
              <a:ext cx="721672"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protocols</a:t>
              </a:r>
            </a:p>
          </p:txBody>
        </p:sp>
        <p:pic>
          <p:nvPicPr>
            <p:cNvPr id="54" name="Graphic 387" descr="Folder">
              <a:extLst>
                <a:ext uri="{FF2B5EF4-FFF2-40B4-BE49-F238E27FC236}">
                  <a16:creationId xmlns:a16="http://schemas.microsoft.com/office/drawing/2014/main" id="{932C2531-8A1B-7170-EF5C-E95961E912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0614" y="3173872"/>
              <a:ext cx="338936" cy="294626"/>
            </a:xfrm>
            <a:prstGeom prst="rect">
              <a:avLst/>
            </a:prstGeom>
          </p:spPr>
        </p:pic>
        <p:pic>
          <p:nvPicPr>
            <p:cNvPr id="55" name="Graphic 388" descr="Postit Notes">
              <a:extLst>
                <a:ext uri="{FF2B5EF4-FFF2-40B4-BE49-F238E27FC236}">
                  <a16:creationId xmlns:a16="http://schemas.microsoft.com/office/drawing/2014/main" id="{E3D83300-CF52-E9AE-154E-86E5030C5F7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2122" y="3268381"/>
              <a:ext cx="153844" cy="133731"/>
            </a:xfrm>
            <a:prstGeom prst="rect">
              <a:avLst/>
            </a:prstGeom>
          </p:spPr>
        </p:pic>
        <p:grpSp>
          <p:nvGrpSpPr>
            <p:cNvPr id="56" name="Group 389">
              <a:extLst>
                <a:ext uri="{FF2B5EF4-FFF2-40B4-BE49-F238E27FC236}">
                  <a16:creationId xmlns:a16="http://schemas.microsoft.com/office/drawing/2014/main" id="{7C1252B0-85A9-AEC9-5898-0B6395C47236}"/>
                </a:ext>
              </a:extLst>
            </p:cNvPr>
            <p:cNvGrpSpPr/>
            <p:nvPr/>
          </p:nvGrpSpPr>
          <p:grpSpPr>
            <a:xfrm>
              <a:off x="4483201" y="2929167"/>
              <a:ext cx="148266" cy="93470"/>
              <a:chOff x="2846189" y="2844264"/>
              <a:chExt cx="616235" cy="388496"/>
            </a:xfrm>
          </p:grpSpPr>
          <p:sp>
            <p:nvSpPr>
              <p:cNvPr id="122" name="Freeform: Shape 394">
                <a:extLst>
                  <a:ext uri="{FF2B5EF4-FFF2-40B4-BE49-F238E27FC236}">
                    <a16:creationId xmlns:a16="http://schemas.microsoft.com/office/drawing/2014/main" id="{FEBAC831-FE13-8537-0DB2-709A0AF2F6C6}"/>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3" name="Freeform: Shape 395">
                <a:extLst>
                  <a:ext uri="{FF2B5EF4-FFF2-40B4-BE49-F238E27FC236}">
                    <a16:creationId xmlns:a16="http://schemas.microsoft.com/office/drawing/2014/main" id="{6CF5BB65-17E5-F336-C632-F7A115D29AFA}"/>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4" name="Freeform: Shape 396">
                <a:extLst>
                  <a:ext uri="{FF2B5EF4-FFF2-40B4-BE49-F238E27FC236}">
                    <a16:creationId xmlns:a16="http://schemas.microsoft.com/office/drawing/2014/main" id="{E65FEE7D-2E1C-C8DE-DE67-F5898EF86451}"/>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grpSp>
        <p:grpSp>
          <p:nvGrpSpPr>
            <p:cNvPr id="57" name="Group 390">
              <a:extLst>
                <a:ext uri="{FF2B5EF4-FFF2-40B4-BE49-F238E27FC236}">
                  <a16:creationId xmlns:a16="http://schemas.microsoft.com/office/drawing/2014/main" id="{BEA66309-CC13-15D5-9712-BC27D184C43C}"/>
                </a:ext>
              </a:extLst>
            </p:cNvPr>
            <p:cNvGrpSpPr/>
            <p:nvPr/>
          </p:nvGrpSpPr>
          <p:grpSpPr>
            <a:xfrm>
              <a:off x="4531919" y="3715304"/>
              <a:ext cx="150304" cy="94758"/>
              <a:chOff x="2846189" y="2844264"/>
              <a:chExt cx="616235" cy="388496"/>
            </a:xfrm>
          </p:grpSpPr>
          <p:sp>
            <p:nvSpPr>
              <p:cNvPr id="119" name="Freeform: Shape 391">
                <a:extLst>
                  <a:ext uri="{FF2B5EF4-FFF2-40B4-BE49-F238E27FC236}">
                    <a16:creationId xmlns:a16="http://schemas.microsoft.com/office/drawing/2014/main" id="{694ECB64-6D8F-82CA-273B-C3AFAD1569B7}"/>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0" name="Freeform: Shape 392">
                <a:extLst>
                  <a:ext uri="{FF2B5EF4-FFF2-40B4-BE49-F238E27FC236}">
                    <a16:creationId xmlns:a16="http://schemas.microsoft.com/office/drawing/2014/main" id="{490D94DB-8CE1-143F-5159-38917D7795F7}"/>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sp>
            <p:nvSpPr>
              <p:cNvPr id="121" name="Freeform: Shape 393">
                <a:extLst>
                  <a:ext uri="{FF2B5EF4-FFF2-40B4-BE49-F238E27FC236}">
                    <a16:creationId xmlns:a16="http://schemas.microsoft.com/office/drawing/2014/main" id="{5E852EEB-2DAE-C504-6BCA-0BC12B22CFD6}"/>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400"/>
              </a:p>
            </p:txBody>
          </p:sp>
        </p:grpSp>
        <p:grpSp>
          <p:nvGrpSpPr>
            <p:cNvPr id="58" name="Group 196">
              <a:extLst>
                <a:ext uri="{FF2B5EF4-FFF2-40B4-BE49-F238E27FC236}">
                  <a16:creationId xmlns:a16="http://schemas.microsoft.com/office/drawing/2014/main" id="{C3274BF5-A873-D22D-86CA-5ACC40AE2233}"/>
                </a:ext>
              </a:extLst>
            </p:cNvPr>
            <p:cNvGrpSpPr/>
            <p:nvPr/>
          </p:nvGrpSpPr>
          <p:grpSpPr>
            <a:xfrm>
              <a:off x="4288224" y="5141885"/>
              <a:ext cx="75899" cy="228681"/>
              <a:chOff x="7751545" y="3445838"/>
              <a:chExt cx="631037" cy="1901308"/>
            </a:xfrm>
          </p:grpSpPr>
          <p:sp>
            <p:nvSpPr>
              <p:cNvPr id="113" name="Rectangle 371">
                <a:extLst>
                  <a:ext uri="{FF2B5EF4-FFF2-40B4-BE49-F238E27FC236}">
                    <a16:creationId xmlns:a16="http://schemas.microsoft.com/office/drawing/2014/main" id="{C9F1B11B-3944-9B84-25EF-C2C45BA465C2}"/>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4" name="Rectangle 372">
                <a:extLst>
                  <a:ext uri="{FF2B5EF4-FFF2-40B4-BE49-F238E27FC236}">
                    <a16:creationId xmlns:a16="http://schemas.microsoft.com/office/drawing/2014/main" id="{2A135132-4C06-4BA4-9083-80345591A286}"/>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5" name="Rectangle 373">
                <a:extLst>
                  <a:ext uri="{FF2B5EF4-FFF2-40B4-BE49-F238E27FC236}">
                    <a16:creationId xmlns:a16="http://schemas.microsoft.com/office/drawing/2014/main" id="{E8BC4A65-5BE9-FCE2-233F-E80426F7D190}"/>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6" name="Rectangle 374">
                <a:extLst>
                  <a:ext uri="{FF2B5EF4-FFF2-40B4-BE49-F238E27FC236}">
                    <a16:creationId xmlns:a16="http://schemas.microsoft.com/office/drawing/2014/main" id="{29AFA103-9F2C-2C32-98D3-6E9C21794921}"/>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7" name="Rectangle 375">
                <a:extLst>
                  <a:ext uri="{FF2B5EF4-FFF2-40B4-BE49-F238E27FC236}">
                    <a16:creationId xmlns:a16="http://schemas.microsoft.com/office/drawing/2014/main" id="{22DFBF6C-5987-7F7C-123C-0A9FC9C6719C}"/>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8" name="Rectangle 376">
                <a:extLst>
                  <a:ext uri="{FF2B5EF4-FFF2-40B4-BE49-F238E27FC236}">
                    <a16:creationId xmlns:a16="http://schemas.microsoft.com/office/drawing/2014/main" id="{0FB1B46F-E9B5-0116-F61E-6DEF41272DD0}"/>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59" name="TextBox 197">
              <a:extLst>
                <a:ext uri="{FF2B5EF4-FFF2-40B4-BE49-F238E27FC236}">
                  <a16:creationId xmlns:a16="http://schemas.microsoft.com/office/drawing/2014/main" id="{32455DA7-C3B4-7D61-5503-35BF9804281C}"/>
                </a:ext>
              </a:extLst>
            </p:cNvPr>
            <p:cNvSpPr txBox="1"/>
            <p:nvPr/>
          </p:nvSpPr>
          <p:spPr>
            <a:xfrm>
              <a:off x="3113331" y="4215673"/>
              <a:ext cx="936475"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&lt;workflow1&gt;</a:t>
              </a:r>
            </a:p>
          </p:txBody>
        </p:sp>
        <p:pic>
          <p:nvPicPr>
            <p:cNvPr id="60" name="Graphic 198" descr="Folder">
              <a:extLst>
                <a:ext uri="{FF2B5EF4-FFF2-40B4-BE49-F238E27FC236}">
                  <a16:creationId xmlns:a16="http://schemas.microsoft.com/office/drawing/2014/main" id="{4A51203A-6449-B748-A8AE-9A10D6DAD0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593" y="3839235"/>
              <a:ext cx="507603" cy="441242"/>
            </a:xfrm>
            <a:prstGeom prst="rect">
              <a:avLst/>
            </a:prstGeom>
          </p:spPr>
        </p:pic>
        <p:sp>
          <p:nvSpPr>
            <p:cNvPr id="61" name="TextBox 199">
              <a:extLst>
                <a:ext uri="{FF2B5EF4-FFF2-40B4-BE49-F238E27FC236}">
                  <a16:creationId xmlns:a16="http://schemas.microsoft.com/office/drawing/2014/main" id="{07C61453-54DF-D7EA-A53D-E77516FA11F7}"/>
                </a:ext>
              </a:extLst>
            </p:cNvPr>
            <p:cNvSpPr txBox="1"/>
            <p:nvPr/>
          </p:nvSpPr>
          <p:spPr>
            <a:xfrm>
              <a:off x="3357467" y="4425046"/>
              <a:ext cx="285656"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3A3838"/>
                  </a:solidFill>
                  <a:effectLst/>
                  <a:uLnTx/>
                  <a:uFillTx/>
                </a:rPr>
                <a:t>…</a:t>
              </a:r>
            </a:p>
          </p:txBody>
        </p:sp>
        <p:sp>
          <p:nvSpPr>
            <p:cNvPr id="62" name="TextBox 200">
              <a:extLst>
                <a:ext uri="{FF2B5EF4-FFF2-40B4-BE49-F238E27FC236}">
                  <a16:creationId xmlns:a16="http://schemas.microsoft.com/office/drawing/2014/main" id="{6B4FE3F8-3904-BE1C-613C-3943F9B39A4F}"/>
                </a:ext>
              </a:extLst>
            </p:cNvPr>
            <p:cNvSpPr txBox="1"/>
            <p:nvPr/>
          </p:nvSpPr>
          <p:spPr>
            <a:xfrm>
              <a:off x="4410487" y="4082368"/>
              <a:ext cx="1144865"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script / code /  …</a:t>
              </a:r>
            </a:p>
          </p:txBody>
        </p:sp>
        <p:cxnSp>
          <p:nvCxnSpPr>
            <p:cNvPr id="63" name="Straight Connector 201">
              <a:extLst>
                <a:ext uri="{FF2B5EF4-FFF2-40B4-BE49-F238E27FC236}">
                  <a16:creationId xmlns:a16="http://schemas.microsoft.com/office/drawing/2014/main" id="{2979F6BF-6CD6-1EA4-FD37-72C0E84C2577}"/>
                </a:ext>
              </a:extLst>
            </p:cNvPr>
            <p:cNvCxnSpPr>
              <a:cxnSpLocks/>
            </p:cNvCxnSpPr>
            <p:nvPr/>
          </p:nvCxnSpPr>
          <p:spPr>
            <a:xfrm>
              <a:off x="3879362" y="4076778"/>
              <a:ext cx="159997" cy="0"/>
            </a:xfrm>
            <a:prstGeom prst="line">
              <a:avLst/>
            </a:prstGeom>
            <a:noFill/>
            <a:ln w="38100" cap="rnd" cmpd="sng" algn="ctr">
              <a:solidFill>
                <a:srgbClr val="5B9BD5"/>
              </a:solidFill>
              <a:prstDash val="solid"/>
            </a:ln>
            <a:effectLst/>
          </p:spPr>
        </p:cxnSp>
        <p:cxnSp>
          <p:nvCxnSpPr>
            <p:cNvPr id="64" name="Straight Connector 203">
              <a:extLst>
                <a:ext uri="{FF2B5EF4-FFF2-40B4-BE49-F238E27FC236}">
                  <a16:creationId xmlns:a16="http://schemas.microsoft.com/office/drawing/2014/main" id="{2BB026CC-C683-1EC5-8EE0-4879B3E98EF4}"/>
                </a:ext>
              </a:extLst>
            </p:cNvPr>
            <p:cNvCxnSpPr/>
            <p:nvPr/>
          </p:nvCxnSpPr>
          <p:spPr>
            <a:xfrm>
              <a:off x="4029120" y="4076571"/>
              <a:ext cx="244179" cy="0"/>
            </a:xfrm>
            <a:prstGeom prst="line">
              <a:avLst/>
            </a:prstGeom>
            <a:noFill/>
            <a:ln w="38100" cap="rnd" cmpd="sng" algn="ctr">
              <a:solidFill>
                <a:srgbClr val="5B9BD5"/>
              </a:solidFill>
              <a:prstDash val="solid"/>
            </a:ln>
            <a:effectLst/>
          </p:spPr>
        </p:cxnSp>
        <p:cxnSp>
          <p:nvCxnSpPr>
            <p:cNvPr id="65" name="Straight Connector 204">
              <a:extLst>
                <a:ext uri="{FF2B5EF4-FFF2-40B4-BE49-F238E27FC236}">
                  <a16:creationId xmlns:a16="http://schemas.microsoft.com/office/drawing/2014/main" id="{FC5A3E0A-E0D4-05C4-5745-02385B28ECFB}"/>
                </a:ext>
              </a:extLst>
            </p:cNvPr>
            <p:cNvCxnSpPr>
              <a:cxnSpLocks/>
            </p:cNvCxnSpPr>
            <p:nvPr/>
          </p:nvCxnSpPr>
          <p:spPr>
            <a:xfrm flipV="1">
              <a:off x="4122344" y="4155413"/>
              <a:ext cx="294" cy="190904"/>
            </a:xfrm>
            <a:prstGeom prst="line">
              <a:avLst/>
            </a:prstGeom>
            <a:noFill/>
            <a:ln w="38100" cap="rnd" cmpd="sng" algn="ctr">
              <a:solidFill>
                <a:srgbClr val="5B9BD5"/>
              </a:solidFill>
              <a:prstDash val="solid"/>
            </a:ln>
            <a:effectLst/>
          </p:spPr>
        </p:cxnSp>
        <p:cxnSp>
          <p:nvCxnSpPr>
            <p:cNvPr id="66" name="Straight Connector 207">
              <a:extLst>
                <a:ext uri="{FF2B5EF4-FFF2-40B4-BE49-F238E27FC236}">
                  <a16:creationId xmlns:a16="http://schemas.microsoft.com/office/drawing/2014/main" id="{59C826CE-20EA-55AF-C20F-5F2DD01ED731}"/>
                </a:ext>
              </a:extLst>
            </p:cNvPr>
            <p:cNvCxnSpPr/>
            <p:nvPr/>
          </p:nvCxnSpPr>
          <p:spPr>
            <a:xfrm>
              <a:off x="4115925" y="4453533"/>
              <a:ext cx="244179" cy="0"/>
            </a:xfrm>
            <a:prstGeom prst="line">
              <a:avLst/>
            </a:prstGeom>
            <a:noFill/>
            <a:ln w="38100" cap="rnd" cmpd="sng" algn="ctr">
              <a:solidFill>
                <a:srgbClr val="5B9BD5"/>
              </a:solidFill>
              <a:prstDash val="solid"/>
            </a:ln>
            <a:effectLst/>
          </p:spPr>
        </p:cxnSp>
        <p:grpSp>
          <p:nvGrpSpPr>
            <p:cNvPr id="67" name="Group 216">
              <a:extLst>
                <a:ext uri="{FF2B5EF4-FFF2-40B4-BE49-F238E27FC236}">
                  <a16:creationId xmlns:a16="http://schemas.microsoft.com/office/drawing/2014/main" id="{BCA14F1B-E650-5F4E-94A1-313F2CE497ED}"/>
                </a:ext>
              </a:extLst>
            </p:cNvPr>
            <p:cNvGrpSpPr/>
            <p:nvPr/>
          </p:nvGrpSpPr>
          <p:grpSpPr>
            <a:xfrm>
              <a:off x="3437863" y="4009017"/>
              <a:ext cx="180065" cy="141341"/>
              <a:chOff x="5901449" y="3824529"/>
              <a:chExt cx="1399409" cy="1263650"/>
            </a:xfrm>
          </p:grpSpPr>
          <p:sp>
            <p:nvSpPr>
              <p:cNvPr id="110" name="Rectangle 368">
                <a:extLst>
                  <a:ext uri="{FF2B5EF4-FFF2-40B4-BE49-F238E27FC236}">
                    <a16:creationId xmlns:a16="http://schemas.microsoft.com/office/drawing/2014/main" id="{999AC228-34F3-BE01-A1D9-586D7C8F7390}"/>
                  </a:ext>
                </a:extLst>
              </p:cNvPr>
              <p:cNvSpPr/>
              <p:nvPr/>
            </p:nvSpPr>
            <p:spPr>
              <a:xfrm>
                <a:off x="5901449" y="4256753"/>
                <a:ext cx="403388" cy="831426"/>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sp>
            <p:nvSpPr>
              <p:cNvPr id="111" name="Rectangle 369">
                <a:extLst>
                  <a:ext uri="{FF2B5EF4-FFF2-40B4-BE49-F238E27FC236}">
                    <a16:creationId xmlns:a16="http://schemas.microsoft.com/office/drawing/2014/main" id="{6A1914FA-87F1-2D3E-DC99-9FF7FA66D780}"/>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sp>
            <p:nvSpPr>
              <p:cNvPr id="112" name="Rectangle 370">
                <a:extLst>
                  <a:ext uri="{FF2B5EF4-FFF2-40B4-BE49-F238E27FC236}">
                    <a16:creationId xmlns:a16="http://schemas.microsoft.com/office/drawing/2014/main" id="{4F16DA26-372B-B081-9912-B3D78266D593}"/>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endParaRPr>
              </a:p>
            </p:txBody>
          </p:sp>
        </p:grpSp>
        <p:grpSp>
          <p:nvGrpSpPr>
            <p:cNvPr id="68" name="Group 224">
              <a:extLst>
                <a:ext uri="{FF2B5EF4-FFF2-40B4-BE49-F238E27FC236}">
                  <a16:creationId xmlns:a16="http://schemas.microsoft.com/office/drawing/2014/main" id="{D5E7FC21-44A1-E631-0760-1F86D49A4AD1}"/>
                </a:ext>
              </a:extLst>
            </p:cNvPr>
            <p:cNvGrpSpPr/>
            <p:nvPr/>
          </p:nvGrpSpPr>
          <p:grpSpPr>
            <a:xfrm>
              <a:off x="4399023" y="4034050"/>
              <a:ext cx="225177" cy="98501"/>
              <a:chOff x="8150981" y="2614812"/>
              <a:chExt cx="473011" cy="238029"/>
            </a:xfrm>
            <a:solidFill>
              <a:srgbClr val="5B9BD5"/>
            </a:solidFill>
          </p:grpSpPr>
          <p:sp>
            <p:nvSpPr>
              <p:cNvPr id="107" name="Freeform: Shape 365">
                <a:extLst>
                  <a:ext uri="{FF2B5EF4-FFF2-40B4-BE49-F238E27FC236}">
                    <a16:creationId xmlns:a16="http://schemas.microsoft.com/office/drawing/2014/main" id="{53DA553B-5C31-AB2D-942B-80CB9B26C1D1}"/>
                  </a:ext>
                </a:extLst>
              </p:cNvPr>
              <p:cNvSpPr/>
              <p:nvPr/>
            </p:nvSpPr>
            <p:spPr>
              <a:xfrm>
                <a:off x="8150981" y="2619960"/>
                <a:ext cx="135635" cy="217360"/>
              </a:xfrm>
              <a:custGeom>
                <a:avLst/>
                <a:gdLst>
                  <a:gd name="connsiteX0" fmla="*/ 108776 w 135635"/>
                  <a:gd name="connsiteY0" fmla="*/ 217361 h 217360"/>
                  <a:gd name="connsiteX1" fmla="*/ 0 w 135635"/>
                  <a:gd name="connsiteY1" fmla="*/ 108680 h 217360"/>
                  <a:gd name="connsiteX2" fmla="*/ 108776 w 135635"/>
                  <a:gd name="connsiteY2" fmla="*/ 0 h 217360"/>
                  <a:gd name="connsiteX3" fmla="*/ 135636 w 135635"/>
                  <a:gd name="connsiteY3" fmla="*/ 26860 h 217360"/>
                  <a:gd name="connsiteX4" fmla="*/ 53912 w 135635"/>
                  <a:gd name="connsiteY4" fmla="*/ 108680 h 217360"/>
                  <a:gd name="connsiteX5" fmla="*/ 135636 w 135635"/>
                  <a:gd name="connsiteY5" fmla="*/ 190500 h 217360"/>
                  <a:gd name="connsiteX6" fmla="*/ 108776 w 135635"/>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5" h="217360">
                    <a:moveTo>
                      <a:pt x="108776" y="217361"/>
                    </a:moveTo>
                    <a:lnTo>
                      <a:pt x="0" y="108680"/>
                    </a:lnTo>
                    <a:lnTo>
                      <a:pt x="108776" y="0"/>
                    </a:lnTo>
                    <a:lnTo>
                      <a:pt x="135636" y="26860"/>
                    </a:lnTo>
                    <a:lnTo>
                      <a:pt x="53912" y="108680"/>
                    </a:lnTo>
                    <a:lnTo>
                      <a:pt x="135636" y="190500"/>
                    </a:lnTo>
                    <a:lnTo>
                      <a:pt x="108776"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108" name="Freeform: Shape 366">
                <a:extLst>
                  <a:ext uri="{FF2B5EF4-FFF2-40B4-BE49-F238E27FC236}">
                    <a16:creationId xmlns:a16="http://schemas.microsoft.com/office/drawing/2014/main" id="{30C9DA66-DFFC-0486-8CA3-B9F37538C99C}"/>
                  </a:ext>
                </a:extLst>
              </p:cNvPr>
              <p:cNvSpPr/>
              <p:nvPr/>
            </p:nvSpPr>
            <p:spPr>
              <a:xfrm>
                <a:off x="8488356" y="2619960"/>
                <a:ext cx="135636" cy="217360"/>
              </a:xfrm>
              <a:custGeom>
                <a:avLst/>
                <a:gdLst>
                  <a:gd name="connsiteX0" fmla="*/ 26860 w 135636"/>
                  <a:gd name="connsiteY0" fmla="*/ 217361 h 217360"/>
                  <a:gd name="connsiteX1" fmla="*/ 0 w 135636"/>
                  <a:gd name="connsiteY1" fmla="*/ 190500 h 217360"/>
                  <a:gd name="connsiteX2" fmla="*/ 81724 w 135636"/>
                  <a:gd name="connsiteY2" fmla="*/ 108680 h 217360"/>
                  <a:gd name="connsiteX3" fmla="*/ 0 w 135636"/>
                  <a:gd name="connsiteY3" fmla="*/ 26860 h 217360"/>
                  <a:gd name="connsiteX4" fmla="*/ 26860 w 135636"/>
                  <a:gd name="connsiteY4" fmla="*/ 0 h 217360"/>
                  <a:gd name="connsiteX5" fmla="*/ 135636 w 135636"/>
                  <a:gd name="connsiteY5" fmla="*/ 108680 h 217360"/>
                  <a:gd name="connsiteX6" fmla="*/ 26860 w 135636"/>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 h="217360">
                    <a:moveTo>
                      <a:pt x="26860" y="217361"/>
                    </a:moveTo>
                    <a:lnTo>
                      <a:pt x="0" y="190500"/>
                    </a:lnTo>
                    <a:lnTo>
                      <a:pt x="81724" y="108680"/>
                    </a:lnTo>
                    <a:lnTo>
                      <a:pt x="0" y="26860"/>
                    </a:lnTo>
                    <a:lnTo>
                      <a:pt x="26860" y="0"/>
                    </a:lnTo>
                    <a:lnTo>
                      <a:pt x="135636" y="108680"/>
                    </a:lnTo>
                    <a:lnTo>
                      <a:pt x="26860"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109" name="Freeform: Shape 367">
                <a:extLst>
                  <a:ext uri="{FF2B5EF4-FFF2-40B4-BE49-F238E27FC236}">
                    <a16:creationId xmlns:a16="http://schemas.microsoft.com/office/drawing/2014/main" id="{497ECF8D-06B1-5122-72E1-E9E790397833}"/>
                  </a:ext>
                </a:extLst>
              </p:cNvPr>
              <p:cNvSpPr/>
              <p:nvPr/>
            </p:nvSpPr>
            <p:spPr>
              <a:xfrm rot="17550601">
                <a:off x="8267830" y="2714777"/>
                <a:ext cx="238029" cy="38100"/>
              </a:xfrm>
              <a:custGeom>
                <a:avLst/>
                <a:gdLst>
                  <a:gd name="connsiteX0" fmla="*/ 0 w 238029"/>
                  <a:gd name="connsiteY0" fmla="*/ 0 h 38100"/>
                  <a:gd name="connsiteX1" fmla="*/ 238030 w 238029"/>
                  <a:gd name="connsiteY1" fmla="*/ 0 h 38100"/>
                  <a:gd name="connsiteX2" fmla="*/ 238030 w 238029"/>
                  <a:gd name="connsiteY2" fmla="*/ 38100 h 38100"/>
                  <a:gd name="connsiteX3" fmla="*/ 0 w 23802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38029" h="38100">
                    <a:moveTo>
                      <a:pt x="0" y="0"/>
                    </a:moveTo>
                    <a:lnTo>
                      <a:pt x="238030" y="0"/>
                    </a:lnTo>
                    <a:lnTo>
                      <a:pt x="238030" y="38100"/>
                    </a:lnTo>
                    <a:lnTo>
                      <a:pt x="0" y="38100"/>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grpSp>
        <p:grpSp>
          <p:nvGrpSpPr>
            <p:cNvPr id="69" name="Group 261">
              <a:extLst>
                <a:ext uri="{FF2B5EF4-FFF2-40B4-BE49-F238E27FC236}">
                  <a16:creationId xmlns:a16="http://schemas.microsoft.com/office/drawing/2014/main" id="{77CE9410-1885-B1C3-7D9A-EC383815BF93}"/>
                </a:ext>
              </a:extLst>
            </p:cNvPr>
            <p:cNvGrpSpPr/>
            <p:nvPr/>
          </p:nvGrpSpPr>
          <p:grpSpPr>
            <a:xfrm>
              <a:off x="4434145" y="4313422"/>
              <a:ext cx="75899" cy="228681"/>
              <a:chOff x="7751545" y="3445838"/>
              <a:chExt cx="631037" cy="1901308"/>
            </a:xfrm>
          </p:grpSpPr>
          <p:sp>
            <p:nvSpPr>
              <p:cNvPr id="101" name="Rectangle 359">
                <a:extLst>
                  <a:ext uri="{FF2B5EF4-FFF2-40B4-BE49-F238E27FC236}">
                    <a16:creationId xmlns:a16="http://schemas.microsoft.com/office/drawing/2014/main" id="{F9904078-15E3-AC67-5794-939281BA1FEF}"/>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2" name="Rectangle 360">
                <a:extLst>
                  <a:ext uri="{FF2B5EF4-FFF2-40B4-BE49-F238E27FC236}">
                    <a16:creationId xmlns:a16="http://schemas.microsoft.com/office/drawing/2014/main" id="{1E675CE6-835A-FD39-A129-911C409FB7A1}"/>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3" name="Rectangle 361">
                <a:extLst>
                  <a:ext uri="{FF2B5EF4-FFF2-40B4-BE49-F238E27FC236}">
                    <a16:creationId xmlns:a16="http://schemas.microsoft.com/office/drawing/2014/main" id="{0DF43D8E-87EF-25FB-BAFE-0E223FE5B6D8}"/>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4" name="Rectangle 362">
                <a:extLst>
                  <a:ext uri="{FF2B5EF4-FFF2-40B4-BE49-F238E27FC236}">
                    <a16:creationId xmlns:a16="http://schemas.microsoft.com/office/drawing/2014/main" id="{471CA6E0-D669-0DE0-1C23-C14DE7292EBC}"/>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5" name="Rectangle 363">
                <a:extLst>
                  <a:ext uri="{FF2B5EF4-FFF2-40B4-BE49-F238E27FC236}">
                    <a16:creationId xmlns:a16="http://schemas.microsoft.com/office/drawing/2014/main" id="{1DB3E631-6536-E58F-167D-1FDA4FC15C6E}"/>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6" name="Rectangle 364">
                <a:extLst>
                  <a:ext uri="{FF2B5EF4-FFF2-40B4-BE49-F238E27FC236}">
                    <a16:creationId xmlns:a16="http://schemas.microsoft.com/office/drawing/2014/main" id="{36B659D8-6BD9-DD4D-4D43-EA2B2100D06C}"/>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70" name="TextBox 262">
              <a:extLst>
                <a:ext uri="{FF2B5EF4-FFF2-40B4-BE49-F238E27FC236}">
                  <a16:creationId xmlns:a16="http://schemas.microsoft.com/office/drawing/2014/main" id="{B60D7D1D-A9D6-27CD-AD04-FE6A54D9CB87}"/>
                </a:ext>
              </a:extLst>
            </p:cNvPr>
            <p:cNvSpPr txBox="1"/>
            <p:nvPr/>
          </p:nvSpPr>
          <p:spPr>
            <a:xfrm>
              <a:off x="4444524" y="4326450"/>
              <a:ext cx="444353"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CWL</a:t>
              </a:r>
            </a:p>
          </p:txBody>
        </p:sp>
        <p:sp>
          <p:nvSpPr>
            <p:cNvPr id="71" name="TextBox 328">
              <a:extLst>
                <a:ext uri="{FF2B5EF4-FFF2-40B4-BE49-F238E27FC236}">
                  <a16:creationId xmlns:a16="http://schemas.microsoft.com/office/drawing/2014/main" id="{35AB8E7D-998A-6A6B-1768-2A7816643F8A}"/>
                </a:ext>
              </a:extLst>
            </p:cNvPr>
            <p:cNvSpPr txBox="1"/>
            <p:nvPr/>
          </p:nvSpPr>
          <p:spPr>
            <a:xfrm>
              <a:off x="4301298" y="5166183"/>
              <a:ext cx="444353"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CWL</a:t>
              </a:r>
            </a:p>
          </p:txBody>
        </p:sp>
        <p:grpSp>
          <p:nvGrpSpPr>
            <p:cNvPr id="72" name="Group 329">
              <a:extLst>
                <a:ext uri="{FF2B5EF4-FFF2-40B4-BE49-F238E27FC236}">
                  <a16:creationId xmlns:a16="http://schemas.microsoft.com/office/drawing/2014/main" id="{BEE95FEA-6217-C086-0601-ECEE3ED9793A}"/>
                </a:ext>
              </a:extLst>
            </p:cNvPr>
            <p:cNvGrpSpPr/>
            <p:nvPr/>
          </p:nvGrpSpPr>
          <p:grpSpPr>
            <a:xfrm>
              <a:off x="3794768" y="6458012"/>
              <a:ext cx="421097" cy="668456"/>
              <a:chOff x="2196546" y="3913966"/>
              <a:chExt cx="988554" cy="668456"/>
            </a:xfrm>
          </p:grpSpPr>
          <p:cxnSp>
            <p:nvCxnSpPr>
              <p:cNvPr id="97" name="Straight Connector 355">
                <a:extLst>
                  <a:ext uri="{FF2B5EF4-FFF2-40B4-BE49-F238E27FC236}">
                    <a16:creationId xmlns:a16="http://schemas.microsoft.com/office/drawing/2014/main" id="{779716D9-F5A6-DB1F-5B28-8A4E2B8EBC88}"/>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98" name="Straight Connector 356">
                <a:extLst>
                  <a:ext uri="{FF2B5EF4-FFF2-40B4-BE49-F238E27FC236}">
                    <a16:creationId xmlns:a16="http://schemas.microsoft.com/office/drawing/2014/main" id="{321BA1C8-674E-27F7-D2D8-A4655916F2C2}"/>
                  </a:ext>
                </a:extLst>
              </p:cNvPr>
              <p:cNvCxnSpPr>
                <a:cxnSpLocks/>
              </p:cNvCxnSpPr>
              <p:nvPr/>
            </p:nvCxnSpPr>
            <p:spPr>
              <a:xfrm flipV="1">
                <a:off x="2707306" y="4073080"/>
                <a:ext cx="0" cy="336189"/>
              </a:xfrm>
              <a:prstGeom prst="line">
                <a:avLst/>
              </a:prstGeom>
              <a:noFill/>
              <a:ln w="38100" cap="rnd" cmpd="sng" algn="ctr">
                <a:solidFill>
                  <a:srgbClr val="5B9BD5"/>
                </a:solidFill>
                <a:prstDash val="solid"/>
              </a:ln>
              <a:effectLst/>
            </p:spPr>
          </p:cxnSp>
          <p:cxnSp>
            <p:nvCxnSpPr>
              <p:cNvPr id="99" name="Straight Connector 357">
                <a:extLst>
                  <a:ext uri="{FF2B5EF4-FFF2-40B4-BE49-F238E27FC236}">
                    <a16:creationId xmlns:a16="http://schemas.microsoft.com/office/drawing/2014/main" id="{6BC5AA9B-FECF-F205-6343-5413D2C448E7}"/>
                  </a:ext>
                </a:extLst>
              </p:cNvPr>
              <p:cNvCxnSpPr/>
              <p:nvPr/>
            </p:nvCxnSpPr>
            <p:spPr>
              <a:xfrm>
                <a:off x="2707306" y="4582422"/>
                <a:ext cx="477794" cy="0"/>
              </a:xfrm>
              <a:prstGeom prst="line">
                <a:avLst/>
              </a:prstGeom>
              <a:noFill/>
              <a:ln w="38100" cap="rnd" cmpd="sng" algn="ctr">
                <a:solidFill>
                  <a:srgbClr val="5B9BD5"/>
                </a:solidFill>
                <a:prstDash val="solid"/>
              </a:ln>
              <a:effectLst/>
            </p:spPr>
          </p:cxnSp>
          <p:cxnSp>
            <p:nvCxnSpPr>
              <p:cNvPr id="100" name="Straight Connector 358">
                <a:extLst>
                  <a:ext uri="{FF2B5EF4-FFF2-40B4-BE49-F238E27FC236}">
                    <a16:creationId xmlns:a16="http://schemas.microsoft.com/office/drawing/2014/main" id="{F46F6765-3E58-22F3-9103-DDDAB176C708}"/>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73" name="Straight Connector 330">
              <a:extLst>
                <a:ext uri="{FF2B5EF4-FFF2-40B4-BE49-F238E27FC236}">
                  <a16:creationId xmlns:a16="http://schemas.microsoft.com/office/drawing/2014/main" id="{EBC75D50-11EC-08AE-F8D5-ECA6C12FE1F8}"/>
                </a:ext>
              </a:extLst>
            </p:cNvPr>
            <p:cNvCxnSpPr>
              <a:cxnSpLocks/>
            </p:cNvCxnSpPr>
            <p:nvPr/>
          </p:nvCxnSpPr>
          <p:spPr>
            <a:xfrm flipV="1">
              <a:off x="2635896" y="5206860"/>
              <a:ext cx="0" cy="178651"/>
            </a:xfrm>
            <a:prstGeom prst="line">
              <a:avLst/>
            </a:prstGeom>
            <a:noFill/>
            <a:ln w="38100" cap="rnd" cmpd="sng" algn="ctr">
              <a:solidFill>
                <a:srgbClr val="5B9BD5"/>
              </a:solidFill>
              <a:prstDash val="solid"/>
            </a:ln>
            <a:effectLst/>
          </p:spPr>
        </p:cxnSp>
        <p:cxnSp>
          <p:nvCxnSpPr>
            <p:cNvPr id="74" name="Straight Connector 331">
              <a:extLst>
                <a:ext uri="{FF2B5EF4-FFF2-40B4-BE49-F238E27FC236}">
                  <a16:creationId xmlns:a16="http://schemas.microsoft.com/office/drawing/2014/main" id="{2A74DFE7-7334-D5CB-7886-0681F635D264}"/>
                </a:ext>
              </a:extLst>
            </p:cNvPr>
            <p:cNvCxnSpPr>
              <a:cxnSpLocks/>
            </p:cNvCxnSpPr>
            <p:nvPr/>
          </p:nvCxnSpPr>
          <p:spPr>
            <a:xfrm flipV="1">
              <a:off x="2644387" y="3638060"/>
              <a:ext cx="0" cy="178651"/>
            </a:xfrm>
            <a:prstGeom prst="line">
              <a:avLst/>
            </a:prstGeom>
            <a:noFill/>
            <a:ln w="38100" cap="rnd" cmpd="sng" algn="ctr">
              <a:solidFill>
                <a:srgbClr val="5B9BD5"/>
              </a:solidFill>
              <a:prstDash val="solid"/>
            </a:ln>
            <a:effectLst/>
          </p:spPr>
        </p:cxnSp>
        <p:sp>
          <p:nvSpPr>
            <p:cNvPr id="75" name="TextBox 336">
              <a:extLst>
                <a:ext uri="{FF2B5EF4-FFF2-40B4-BE49-F238E27FC236}">
                  <a16:creationId xmlns:a16="http://schemas.microsoft.com/office/drawing/2014/main" id="{49F081CD-9BBB-5024-A132-488425E7E8E3}"/>
                </a:ext>
              </a:extLst>
            </p:cNvPr>
            <p:cNvSpPr txBox="1"/>
            <p:nvPr/>
          </p:nvSpPr>
          <p:spPr>
            <a:xfrm>
              <a:off x="4415221" y="1945760"/>
              <a:ext cx="740908"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resources</a:t>
              </a:r>
            </a:p>
          </p:txBody>
        </p:sp>
        <p:pic>
          <p:nvPicPr>
            <p:cNvPr id="76" name="Picture 8" descr="isa">
              <a:extLst>
                <a:ext uri="{FF2B5EF4-FFF2-40B4-BE49-F238E27FC236}">
                  <a16:creationId xmlns:a16="http://schemas.microsoft.com/office/drawing/2014/main" id="{7CDF0A77-31E8-2E68-B1E9-751FBB930F6C}"/>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556219" y="2506246"/>
              <a:ext cx="552884" cy="267280"/>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338" descr="Folder">
              <a:extLst>
                <a:ext uri="{FF2B5EF4-FFF2-40B4-BE49-F238E27FC236}">
                  <a16:creationId xmlns:a16="http://schemas.microsoft.com/office/drawing/2014/main" id="{66AC4AB4-57ED-F31E-ECA8-F9622855CB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6753" y="1707359"/>
              <a:ext cx="356305" cy="309724"/>
            </a:xfrm>
            <a:prstGeom prst="rect">
              <a:avLst/>
            </a:prstGeom>
          </p:spPr>
        </p:pic>
        <p:grpSp>
          <p:nvGrpSpPr>
            <p:cNvPr id="78" name="Group 339">
              <a:extLst>
                <a:ext uri="{FF2B5EF4-FFF2-40B4-BE49-F238E27FC236}">
                  <a16:creationId xmlns:a16="http://schemas.microsoft.com/office/drawing/2014/main" id="{8E91235E-2526-5C37-DFEC-A18FD67C033D}"/>
                </a:ext>
              </a:extLst>
            </p:cNvPr>
            <p:cNvGrpSpPr/>
            <p:nvPr/>
          </p:nvGrpSpPr>
          <p:grpSpPr>
            <a:xfrm>
              <a:off x="4153832" y="3474686"/>
              <a:ext cx="405753" cy="1562684"/>
              <a:chOff x="2194202" y="3117175"/>
              <a:chExt cx="975298" cy="1562684"/>
            </a:xfrm>
          </p:grpSpPr>
          <p:cxnSp>
            <p:nvCxnSpPr>
              <p:cNvPr id="91" name="Straight Connector 349">
                <a:extLst>
                  <a:ext uri="{FF2B5EF4-FFF2-40B4-BE49-F238E27FC236}">
                    <a16:creationId xmlns:a16="http://schemas.microsoft.com/office/drawing/2014/main" id="{0AFFC5AD-F67B-0A2A-F518-41F8A701594F}"/>
                  </a:ext>
                </a:extLst>
              </p:cNvPr>
              <p:cNvCxnSpPr/>
              <p:nvPr/>
            </p:nvCxnSpPr>
            <p:spPr>
              <a:xfrm>
                <a:off x="2194202" y="3117175"/>
                <a:ext cx="477794" cy="0"/>
              </a:xfrm>
              <a:prstGeom prst="line">
                <a:avLst/>
              </a:prstGeom>
              <a:noFill/>
              <a:ln w="38100" cap="rnd" cmpd="sng" algn="ctr">
                <a:solidFill>
                  <a:srgbClr val="5B9BD5"/>
                </a:solidFill>
                <a:prstDash val="solid"/>
              </a:ln>
              <a:effectLst/>
            </p:spPr>
          </p:cxnSp>
          <p:cxnSp>
            <p:nvCxnSpPr>
              <p:cNvPr id="92" name="Straight Connector 350">
                <a:extLst>
                  <a:ext uri="{FF2B5EF4-FFF2-40B4-BE49-F238E27FC236}">
                    <a16:creationId xmlns:a16="http://schemas.microsoft.com/office/drawing/2014/main" id="{E764B94E-6982-CE19-69B4-74CA7C73EDD1}"/>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93" name="Straight Connector 351">
                <a:extLst>
                  <a:ext uri="{FF2B5EF4-FFF2-40B4-BE49-F238E27FC236}">
                    <a16:creationId xmlns:a16="http://schemas.microsoft.com/office/drawing/2014/main" id="{5CB93BCD-6DCA-5430-567E-9E8D65DB2C71}"/>
                  </a:ext>
                </a:extLst>
              </p:cNvPr>
              <p:cNvCxnSpPr>
                <a:cxnSpLocks/>
              </p:cNvCxnSpPr>
              <p:nvPr/>
            </p:nvCxnSpPr>
            <p:spPr>
              <a:xfrm rot="16200000">
                <a:off x="2433099" y="3506158"/>
                <a:ext cx="477795" cy="0"/>
              </a:xfrm>
              <a:prstGeom prst="line">
                <a:avLst/>
              </a:prstGeom>
              <a:noFill/>
              <a:ln w="38100" cap="rnd" cmpd="sng" algn="ctr">
                <a:solidFill>
                  <a:srgbClr val="5B9BD5"/>
                </a:solidFill>
                <a:prstDash val="solid"/>
              </a:ln>
              <a:effectLst/>
            </p:spPr>
          </p:cxnSp>
          <p:cxnSp>
            <p:nvCxnSpPr>
              <p:cNvPr id="94" name="Straight Connector 352">
                <a:extLst>
                  <a:ext uri="{FF2B5EF4-FFF2-40B4-BE49-F238E27FC236}">
                    <a16:creationId xmlns:a16="http://schemas.microsoft.com/office/drawing/2014/main" id="{10A83B1D-1A1F-7D5F-1D89-84F2A845F7A7}"/>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95" name="Straight Connector 353">
                <a:extLst>
                  <a:ext uri="{FF2B5EF4-FFF2-40B4-BE49-F238E27FC236}">
                    <a16:creationId xmlns:a16="http://schemas.microsoft.com/office/drawing/2014/main" id="{24259030-B58F-6C86-4B24-FC828DFC4470}"/>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96" name="Straight Connector 354">
                <a:extLst>
                  <a:ext uri="{FF2B5EF4-FFF2-40B4-BE49-F238E27FC236}">
                    <a16:creationId xmlns:a16="http://schemas.microsoft.com/office/drawing/2014/main" id="{3BA77F77-2453-4113-CB9E-C377C38C70EA}"/>
                  </a:ext>
                </a:extLst>
              </p:cNvPr>
              <p:cNvCxnSpPr/>
              <p:nvPr/>
            </p:nvCxnSpPr>
            <p:spPr>
              <a:xfrm>
                <a:off x="2671996" y="3913966"/>
                <a:ext cx="477795" cy="0"/>
              </a:xfrm>
              <a:prstGeom prst="line">
                <a:avLst/>
              </a:prstGeom>
              <a:noFill/>
              <a:ln w="38100" cap="rnd" cmpd="sng" algn="ctr">
                <a:solidFill>
                  <a:srgbClr val="5B9BD5"/>
                </a:solidFill>
                <a:prstDash val="solid"/>
              </a:ln>
              <a:effectLst/>
            </p:spPr>
          </p:cxnSp>
        </p:grpSp>
        <p:sp>
          <p:nvSpPr>
            <p:cNvPr id="79" name="TextBox 340">
              <a:extLst>
                <a:ext uri="{FF2B5EF4-FFF2-40B4-BE49-F238E27FC236}">
                  <a16:creationId xmlns:a16="http://schemas.microsoft.com/office/drawing/2014/main" id="{081B5993-0735-0259-A2BA-52E906FBE9B2}"/>
                </a:ext>
              </a:extLst>
            </p:cNvPr>
            <p:cNvSpPr txBox="1"/>
            <p:nvPr/>
          </p:nvSpPr>
          <p:spPr>
            <a:xfrm>
              <a:off x="4444025" y="2299321"/>
              <a:ext cx="721672"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3838"/>
                  </a:solidFill>
                  <a:effectLst/>
                  <a:uLnTx/>
                  <a:uFillTx/>
                </a:rPr>
                <a:t>protocols</a:t>
              </a:r>
            </a:p>
          </p:txBody>
        </p:sp>
        <p:pic>
          <p:nvPicPr>
            <p:cNvPr id="80" name="Graphic 341" descr="Folder">
              <a:extLst>
                <a:ext uri="{FF2B5EF4-FFF2-40B4-BE49-F238E27FC236}">
                  <a16:creationId xmlns:a16="http://schemas.microsoft.com/office/drawing/2014/main" id="{CBA46FA4-75B8-BBD9-967C-0B4ED378F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7438" y="2084021"/>
              <a:ext cx="356305" cy="309724"/>
            </a:xfrm>
            <a:prstGeom prst="rect">
              <a:avLst/>
            </a:prstGeom>
          </p:spPr>
        </p:pic>
        <p:pic>
          <p:nvPicPr>
            <p:cNvPr id="81" name="Graphic 342" descr="Postit Notes">
              <a:extLst>
                <a:ext uri="{FF2B5EF4-FFF2-40B4-BE49-F238E27FC236}">
                  <a16:creationId xmlns:a16="http://schemas.microsoft.com/office/drawing/2014/main" id="{99EEA0E4-A438-1012-8F97-4424F2D3D78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3123" y="2183373"/>
              <a:ext cx="161727" cy="140584"/>
            </a:xfrm>
            <a:prstGeom prst="rect">
              <a:avLst/>
            </a:prstGeom>
          </p:spPr>
        </p:pic>
        <p:grpSp>
          <p:nvGrpSpPr>
            <p:cNvPr id="82" name="Group 343">
              <a:extLst>
                <a:ext uri="{FF2B5EF4-FFF2-40B4-BE49-F238E27FC236}">
                  <a16:creationId xmlns:a16="http://schemas.microsoft.com/office/drawing/2014/main" id="{A99BBD61-6B82-4514-4DD2-CB6416133339}"/>
                </a:ext>
              </a:extLst>
            </p:cNvPr>
            <p:cNvGrpSpPr/>
            <p:nvPr/>
          </p:nvGrpSpPr>
          <p:grpSpPr>
            <a:xfrm>
              <a:off x="4757102" y="2495504"/>
              <a:ext cx="179827" cy="148808"/>
              <a:chOff x="5085482" y="2862781"/>
              <a:chExt cx="1227460" cy="1168491"/>
            </a:xfrm>
          </p:grpSpPr>
          <p:sp>
            <p:nvSpPr>
              <p:cNvPr id="89" name="Freeform: Shape 347">
                <a:extLst>
                  <a:ext uri="{FF2B5EF4-FFF2-40B4-BE49-F238E27FC236}">
                    <a16:creationId xmlns:a16="http://schemas.microsoft.com/office/drawing/2014/main" id="{2D2CBC2A-17FF-4C9C-2ED0-01EFEE3FEAE0}"/>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90" name="Freeform: Shape 348">
                <a:extLst>
                  <a:ext uri="{FF2B5EF4-FFF2-40B4-BE49-F238E27FC236}">
                    <a16:creationId xmlns:a16="http://schemas.microsoft.com/office/drawing/2014/main" id="{92396366-F2E1-9BC7-241D-9B5327B4F0FB}"/>
                  </a:ext>
                </a:extLst>
              </p:cNvPr>
              <p:cNvSpPr/>
              <p:nvPr/>
            </p:nvSpPr>
            <p:spPr>
              <a:xfrm>
                <a:off x="5085482" y="3449382"/>
                <a:ext cx="549475" cy="581890"/>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grpSp>
        <p:grpSp>
          <p:nvGrpSpPr>
            <p:cNvPr id="83" name="Group 344">
              <a:extLst>
                <a:ext uri="{FF2B5EF4-FFF2-40B4-BE49-F238E27FC236}">
                  <a16:creationId xmlns:a16="http://schemas.microsoft.com/office/drawing/2014/main" id="{5F39F12F-7AE8-609E-43D0-40EA75046987}"/>
                </a:ext>
              </a:extLst>
            </p:cNvPr>
            <p:cNvGrpSpPr/>
            <p:nvPr/>
          </p:nvGrpSpPr>
          <p:grpSpPr>
            <a:xfrm>
              <a:off x="4720854" y="1824564"/>
              <a:ext cx="120063" cy="99351"/>
              <a:chOff x="5085481" y="2862781"/>
              <a:chExt cx="1227461" cy="1168495"/>
            </a:xfrm>
          </p:grpSpPr>
          <p:sp>
            <p:nvSpPr>
              <p:cNvPr id="87" name="Freeform: Shape 345">
                <a:extLst>
                  <a:ext uri="{FF2B5EF4-FFF2-40B4-BE49-F238E27FC236}">
                    <a16:creationId xmlns:a16="http://schemas.microsoft.com/office/drawing/2014/main" id="{007BBC67-8F85-3EEA-A8DC-FEBCA0868E80}"/>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sp>
            <p:nvSpPr>
              <p:cNvPr id="88" name="Freeform: Shape 346">
                <a:extLst>
                  <a:ext uri="{FF2B5EF4-FFF2-40B4-BE49-F238E27FC236}">
                    <a16:creationId xmlns:a16="http://schemas.microsoft.com/office/drawing/2014/main" id="{AA36C8AC-0CC1-C7A7-FDF8-967012ED4B23}"/>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A3838"/>
                  </a:solidFill>
                  <a:effectLst/>
                  <a:uLnTx/>
                  <a:uFillTx/>
                </a:endParaRPr>
              </a:p>
            </p:txBody>
          </p:sp>
        </p:grpSp>
        <p:grpSp>
          <p:nvGrpSpPr>
            <p:cNvPr id="84" name="Group 333">
              <a:extLst>
                <a:ext uri="{FF2B5EF4-FFF2-40B4-BE49-F238E27FC236}">
                  <a16:creationId xmlns:a16="http://schemas.microsoft.com/office/drawing/2014/main" id="{4F229484-A8F2-738C-FC91-231EF690910E}"/>
                </a:ext>
              </a:extLst>
            </p:cNvPr>
            <p:cNvGrpSpPr/>
            <p:nvPr/>
          </p:nvGrpSpPr>
          <p:grpSpPr>
            <a:xfrm flipV="1">
              <a:off x="3082045" y="1321050"/>
              <a:ext cx="244474" cy="510891"/>
              <a:chOff x="2671997" y="3118789"/>
              <a:chExt cx="478371" cy="510891"/>
            </a:xfrm>
          </p:grpSpPr>
          <p:cxnSp>
            <p:nvCxnSpPr>
              <p:cNvPr id="85" name="Straight Connector 334">
                <a:extLst>
                  <a:ext uri="{FF2B5EF4-FFF2-40B4-BE49-F238E27FC236}">
                    <a16:creationId xmlns:a16="http://schemas.microsoft.com/office/drawing/2014/main" id="{02E3EE56-612F-FE35-D4EB-E691B1C701B9}"/>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86" name="Straight Connector 335">
                <a:extLst>
                  <a:ext uri="{FF2B5EF4-FFF2-40B4-BE49-F238E27FC236}">
                    <a16:creationId xmlns:a16="http://schemas.microsoft.com/office/drawing/2014/main" id="{1BD50796-7EA5-1ADD-DC07-E8117C1E9441}"/>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grpSp>
      <p:sp>
        <p:nvSpPr>
          <p:cNvPr id="177" name="Ellipse 176">
            <a:extLst>
              <a:ext uri="{FF2B5EF4-FFF2-40B4-BE49-F238E27FC236}">
                <a16:creationId xmlns:a16="http://schemas.microsoft.com/office/drawing/2014/main" id="{5EB0F858-1079-301F-F1CE-7B86BF4BC7FC}"/>
              </a:ext>
            </a:extLst>
          </p:cNvPr>
          <p:cNvSpPr/>
          <p:nvPr/>
        </p:nvSpPr>
        <p:spPr>
          <a:xfrm>
            <a:off x="9628616" y="3190420"/>
            <a:ext cx="512457" cy="5124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Ellipse 177">
            <a:extLst>
              <a:ext uri="{FF2B5EF4-FFF2-40B4-BE49-F238E27FC236}">
                <a16:creationId xmlns:a16="http://schemas.microsoft.com/office/drawing/2014/main" id="{E88EB3F3-83A4-0A69-9C6A-3FC503D2543A}"/>
              </a:ext>
            </a:extLst>
          </p:cNvPr>
          <p:cNvSpPr/>
          <p:nvPr/>
        </p:nvSpPr>
        <p:spPr>
          <a:xfrm>
            <a:off x="9854816" y="2104968"/>
            <a:ext cx="512457" cy="5124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Ellipse 178">
            <a:extLst>
              <a:ext uri="{FF2B5EF4-FFF2-40B4-BE49-F238E27FC236}">
                <a16:creationId xmlns:a16="http://schemas.microsoft.com/office/drawing/2014/main" id="{B17FEC49-F33D-D2D9-2257-8FE7B92872C7}"/>
              </a:ext>
            </a:extLst>
          </p:cNvPr>
          <p:cNvSpPr/>
          <p:nvPr/>
        </p:nvSpPr>
        <p:spPr>
          <a:xfrm>
            <a:off x="9620369" y="3901348"/>
            <a:ext cx="512457" cy="5124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0" name="Ellipse 179">
            <a:extLst>
              <a:ext uri="{FF2B5EF4-FFF2-40B4-BE49-F238E27FC236}">
                <a16:creationId xmlns:a16="http://schemas.microsoft.com/office/drawing/2014/main" id="{D9C6B0F6-9A0A-27EA-BA9F-E76C14B41C78}"/>
              </a:ext>
            </a:extLst>
          </p:cNvPr>
          <p:cNvSpPr/>
          <p:nvPr/>
        </p:nvSpPr>
        <p:spPr>
          <a:xfrm>
            <a:off x="7468243" y="4912623"/>
            <a:ext cx="917237" cy="9172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2" name="Ellipse 181">
            <a:extLst>
              <a:ext uri="{FF2B5EF4-FFF2-40B4-BE49-F238E27FC236}">
                <a16:creationId xmlns:a16="http://schemas.microsoft.com/office/drawing/2014/main" id="{05074E07-339F-10A4-5A83-15B4CDFD1606}"/>
              </a:ext>
            </a:extLst>
          </p:cNvPr>
          <p:cNvSpPr/>
          <p:nvPr/>
        </p:nvSpPr>
        <p:spPr>
          <a:xfrm>
            <a:off x="9464747" y="4724727"/>
            <a:ext cx="512457" cy="51245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073338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392AC-45E4-CE97-1BAC-42323C2D2922}"/>
              </a:ext>
            </a:extLst>
          </p:cNvPr>
          <p:cNvSpPr>
            <a:spLocks noGrp="1"/>
          </p:cNvSpPr>
          <p:nvPr>
            <p:ph type="title"/>
          </p:nvPr>
        </p:nvSpPr>
        <p:spPr/>
        <p:txBody>
          <a:bodyPr/>
          <a:lstStyle/>
          <a:p>
            <a:r>
              <a:rPr lang="de-DE"/>
              <a:t>XLSX </a:t>
            </a:r>
            <a:r>
              <a:rPr lang="de-DE" err="1"/>
              <a:t>dialect</a:t>
            </a:r>
            <a:endParaRPr lang="de-DE"/>
          </a:p>
        </p:txBody>
      </p:sp>
      <p:sp>
        <p:nvSpPr>
          <p:cNvPr id="3" name="Inhaltsplatzhalter 2">
            <a:extLst>
              <a:ext uri="{FF2B5EF4-FFF2-40B4-BE49-F238E27FC236}">
                <a16:creationId xmlns:a16="http://schemas.microsoft.com/office/drawing/2014/main" id="{68ADE39B-FD91-6A53-1006-81178F5F81FE}"/>
              </a:ext>
            </a:extLst>
          </p:cNvPr>
          <p:cNvSpPr>
            <a:spLocks noGrp="1"/>
          </p:cNvSpPr>
          <p:nvPr>
            <p:ph idx="1"/>
          </p:nvPr>
        </p:nvSpPr>
        <p:spPr>
          <a:xfrm>
            <a:off x="838200" y="1561385"/>
            <a:ext cx="10515600" cy="4696498"/>
          </a:xfrm>
        </p:spPr>
        <p:txBody>
          <a:bodyPr/>
          <a:lstStyle/>
          <a:p>
            <a:r>
              <a:rPr lang="de-DE"/>
              <a:t>Namespaces </a:t>
            </a:r>
            <a:r>
              <a:rPr lang="de-DE" err="1"/>
              <a:t>are</a:t>
            </a:r>
            <a:r>
              <a:rPr lang="de-DE"/>
              <a:t> </a:t>
            </a:r>
            <a:r>
              <a:rPr lang="de-DE" err="1"/>
              <a:t>sometimes</a:t>
            </a:r>
            <a:r>
              <a:rPr lang="de-DE"/>
              <a:t> </a:t>
            </a:r>
            <a:r>
              <a:rPr lang="de-DE" err="1"/>
              <a:t>used</a:t>
            </a:r>
            <a:endParaRPr lang="de-DE"/>
          </a:p>
          <a:p>
            <a:r>
              <a:rPr lang="de-DE"/>
              <a:t>Table </a:t>
            </a:r>
            <a:r>
              <a:rPr lang="de-DE" err="1"/>
              <a:t>linking</a:t>
            </a:r>
            <a:r>
              <a:rPr lang="de-DE"/>
              <a:t> </a:t>
            </a:r>
            <a:r>
              <a:rPr lang="de-DE" err="1"/>
              <a:t>can</a:t>
            </a:r>
            <a:r>
              <a:rPr lang="de-DE"/>
              <a:t> </a:t>
            </a:r>
            <a:r>
              <a:rPr lang="de-DE" err="1"/>
              <a:t>be</a:t>
            </a:r>
            <a:r>
              <a:rPr lang="de-DE"/>
              <a:t> </a:t>
            </a:r>
            <a:r>
              <a:rPr lang="de-DE" err="1"/>
              <a:t>done</a:t>
            </a:r>
            <a:r>
              <a:rPr lang="de-DE"/>
              <a:t> in different </a:t>
            </a:r>
            <a:r>
              <a:rPr lang="de-DE" err="1"/>
              <a:t>places</a:t>
            </a:r>
            <a:endParaRPr lang="de-DE"/>
          </a:p>
          <a:p>
            <a:r>
              <a:rPr lang="de-DE" err="1"/>
              <a:t>Cell</a:t>
            </a:r>
            <a:r>
              <a:rPr lang="de-DE"/>
              <a:t> </a:t>
            </a:r>
            <a:r>
              <a:rPr lang="de-DE" err="1"/>
              <a:t>formatting</a:t>
            </a:r>
            <a:r>
              <a:rPr lang="de-DE"/>
              <a:t> </a:t>
            </a:r>
            <a:r>
              <a:rPr lang="de-DE" err="1"/>
              <a:t>can</a:t>
            </a:r>
            <a:r>
              <a:rPr lang="de-DE"/>
              <a:t> </a:t>
            </a:r>
            <a:r>
              <a:rPr lang="de-DE" err="1"/>
              <a:t>be</a:t>
            </a:r>
            <a:r>
              <a:rPr lang="de-DE"/>
              <a:t> </a:t>
            </a:r>
            <a:r>
              <a:rPr lang="de-DE" err="1"/>
              <a:t>performed</a:t>
            </a:r>
            <a:r>
              <a:rPr lang="de-DE"/>
              <a:t> in different </a:t>
            </a:r>
            <a:r>
              <a:rPr lang="de-DE" err="1"/>
              <a:t>ways</a:t>
            </a:r>
            <a:endParaRPr lang="de-DE"/>
          </a:p>
          <a:p>
            <a:r>
              <a:rPr lang="de-DE"/>
              <a:t>Text and Value </a:t>
            </a:r>
            <a:r>
              <a:rPr lang="de-DE" err="1"/>
              <a:t>storage</a:t>
            </a:r>
            <a:r>
              <a:rPr lang="de-DE"/>
              <a:t> </a:t>
            </a:r>
            <a:r>
              <a:rPr lang="de-DE" err="1"/>
              <a:t>might</a:t>
            </a:r>
            <a:r>
              <a:rPr lang="de-DE"/>
              <a:t> </a:t>
            </a:r>
            <a:r>
              <a:rPr lang="de-DE" err="1"/>
              <a:t>be</a:t>
            </a:r>
            <a:r>
              <a:rPr lang="de-DE"/>
              <a:t> </a:t>
            </a:r>
            <a:r>
              <a:rPr lang="de-DE" err="1"/>
              <a:t>centralized</a:t>
            </a:r>
            <a:endParaRPr lang="de-DE"/>
          </a:p>
          <a:p>
            <a:endParaRPr lang="de-DE"/>
          </a:p>
        </p:txBody>
      </p:sp>
      <p:pic>
        <p:nvPicPr>
          <p:cNvPr id="2050" name="Picture 2">
            <a:extLst>
              <a:ext uri="{FF2B5EF4-FFF2-40B4-BE49-F238E27FC236}">
                <a16:creationId xmlns:a16="http://schemas.microsoft.com/office/drawing/2014/main" id="{EE3562FC-8F18-BBD7-55CE-9D074AB63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6855" y="5642501"/>
            <a:ext cx="1022968" cy="1022968"/>
          </a:xfrm>
          <a:prstGeom prst="rect">
            <a:avLst/>
          </a:prstGeom>
          <a:noFill/>
          <a:extLst>
            <a:ext uri="{909E8E84-426E-40DD-AFC4-6F175D3DCCD1}">
              <a14:hiddenFill xmlns:a14="http://schemas.microsoft.com/office/drawing/2010/main">
                <a:solidFill>
                  <a:srgbClr val="FFFFFF"/>
                </a:solidFill>
              </a14:hiddenFill>
            </a:ext>
          </a:extLst>
        </p:spPr>
      </p:pic>
      <p:sp>
        <p:nvSpPr>
          <p:cNvPr id="4" name="Gleichschenkliges Dreieck 3">
            <a:extLst>
              <a:ext uri="{FF2B5EF4-FFF2-40B4-BE49-F238E27FC236}">
                <a16:creationId xmlns:a16="http://schemas.microsoft.com/office/drawing/2014/main" id="{B3108253-43CE-EA98-7F39-A13E60400ED9}"/>
              </a:ext>
            </a:extLst>
          </p:cNvPr>
          <p:cNvSpPr/>
          <p:nvPr/>
        </p:nvSpPr>
        <p:spPr>
          <a:xfrm>
            <a:off x="10565650" y="6211075"/>
            <a:ext cx="519229" cy="461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3" name="Picture 2">
            <a:extLst>
              <a:ext uri="{FF2B5EF4-FFF2-40B4-BE49-F238E27FC236}">
                <a16:creationId xmlns:a16="http://schemas.microsoft.com/office/drawing/2014/main" id="{C8E46F73-4D70-723F-037D-2B7BA7F66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170" y="4623443"/>
            <a:ext cx="1022968" cy="1022968"/>
          </a:xfrm>
          <a:prstGeom prst="rect">
            <a:avLst/>
          </a:prstGeom>
          <a:noFill/>
          <a:extLst>
            <a:ext uri="{909E8E84-426E-40DD-AFC4-6F175D3DCCD1}">
              <a14:hiddenFill xmlns:a14="http://schemas.microsoft.com/office/drawing/2010/main">
                <a:solidFill>
                  <a:srgbClr val="FFFFFF"/>
                </a:solidFill>
              </a14:hiddenFill>
            </a:ext>
          </a:extLst>
        </p:spPr>
      </p:pic>
      <p:sp>
        <p:nvSpPr>
          <p:cNvPr id="179" name="Ellipse 178">
            <a:extLst>
              <a:ext uri="{FF2B5EF4-FFF2-40B4-BE49-F238E27FC236}">
                <a16:creationId xmlns:a16="http://schemas.microsoft.com/office/drawing/2014/main" id="{D46EC837-AD93-78D1-68CD-E421C6ADEB81}"/>
              </a:ext>
            </a:extLst>
          </p:cNvPr>
          <p:cNvSpPr/>
          <p:nvPr/>
        </p:nvSpPr>
        <p:spPr>
          <a:xfrm>
            <a:off x="7355146" y="5296615"/>
            <a:ext cx="452365" cy="461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4" name="Picture 2">
            <a:extLst>
              <a:ext uri="{FF2B5EF4-FFF2-40B4-BE49-F238E27FC236}">
                <a16:creationId xmlns:a16="http://schemas.microsoft.com/office/drawing/2014/main" id="{D61FC4F6-F90F-0752-62CF-E5F852FD3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588" y="2842301"/>
            <a:ext cx="1022968" cy="1022968"/>
          </a:xfrm>
          <a:prstGeom prst="rect">
            <a:avLst/>
          </a:prstGeom>
          <a:noFill/>
          <a:extLst>
            <a:ext uri="{909E8E84-426E-40DD-AFC4-6F175D3DCCD1}">
              <a14:hiddenFill xmlns:a14="http://schemas.microsoft.com/office/drawing/2010/main">
                <a:solidFill>
                  <a:srgbClr val="FFFFFF"/>
                </a:solidFill>
              </a14:hiddenFill>
            </a:ext>
          </a:extLst>
        </p:spPr>
      </p:pic>
      <p:sp>
        <p:nvSpPr>
          <p:cNvPr id="185" name="Rechteck 184">
            <a:extLst>
              <a:ext uri="{FF2B5EF4-FFF2-40B4-BE49-F238E27FC236}">
                <a16:creationId xmlns:a16="http://schemas.microsoft.com/office/drawing/2014/main" id="{9370380F-9A24-E1B2-085D-871D9D7F4284}"/>
              </a:ext>
            </a:extLst>
          </p:cNvPr>
          <p:cNvSpPr/>
          <p:nvPr/>
        </p:nvSpPr>
        <p:spPr>
          <a:xfrm>
            <a:off x="9822171" y="3548090"/>
            <a:ext cx="452365" cy="4610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6" name="Picture 2048">
            <a:extLst>
              <a:ext uri="{FF2B5EF4-FFF2-40B4-BE49-F238E27FC236}">
                <a16:creationId xmlns:a16="http://schemas.microsoft.com/office/drawing/2014/main" id="{C4EF30E9-A304-4A92-39BD-2AEE64C74DD1}"/>
              </a:ext>
            </a:extLst>
          </p:cNvPr>
          <p:cNvPicPr>
            <a:picLocks noChangeAspect="1"/>
          </p:cNvPicPr>
          <p:nvPr/>
        </p:nvPicPr>
        <p:blipFill>
          <a:blip r:embed="rId3"/>
          <a:stretch>
            <a:fillRect/>
          </a:stretch>
        </p:blipFill>
        <p:spPr>
          <a:xfrm>
            <a:off x="8277730" y="4249086"/>
            <a:ext cx="1802414" cy="1526165"/>
          </a:xfrm>
          <a:prstGeom prst="rect">
            <a:avLst/>
          </a:prstGeom>
        </p:spPr>
      </p:pic>
      <p:sp>
        <p:nvSpPr>
          <p:cNvPr id="187" name="Bogen 186">
            <a:extLst>
              <a:ext uri="{FF2B5EF4-FFF2-40B4-BE49-F238E27FC236}">
                <a16:creationId xmlns:a16="http://schemas.microsoft.com/office/drawing/2014/main" id="{E0D33BE7-538D-AF17-29E0-E1DD64910BAD}"/>
              </a:ext>
            </a:extLst>
          </p:cNvPr>
          <p:cNvSpPr/>
          <p:nvPr/>
        </p:nvSpPr>
        <p:spPr>
          <a:xfrm>
            <a:off x="7534858" y="3429000"/>
            <a:ext cx="2935736" cy="2915155"/>
          </a:xfrm>
          <a:prstGeom prst="arc">
            <a:avLst>
              <a:gd name="adj1" fmla="val 19877030"/>
              <a:gd name="adj2" fmla="val 1270294"/>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8" name="Bogen 187">
            <a:extLst>
              <a:ext uri="{FF2B5EF4-FFF2-40B4-BE49-F238E27FC236}">
                <a16:creationId xmlns:a16="http://schemas.microsoft.com/office/drawing/2014/main" id="{454DD3E7-32B1-78B5-19A8-C0D6FA154A26}"/>
              </a:ext>
            </a:extLst>
          </p:cNvPr>
          <p:cNvSpPr/>
          <p:nvPr/>
        </p:nvSpPr>
        <p:spPr>
          <a:xfrm>
            <a:off x="7534858" y="3422394"/>
            <a:ext cx="2935736" cy="2915155"/>
          </a:xfrm>
          <a:prstGeom prst="arc">
            <a:avLst>
              <a:gd name="adj1" fmla="val 3219328"/>
              <a:gd name="adj2" fmla="val 8308192"/>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89" name="Bogen 188">
            <a:extLst>
              <a:ext uri="{FF2B5EF4-FFF2-40B4-BE49-F238E27FC236}">
                <a16:creationId xmlns:a16="http://schemas.microsoft.com/office/drawing/2014/main" id="{75230A29-9E8D-AF8C-8CF9-750D306444FF}"/>
              </a:ext>
            </a:extLst>
          </p:cNvPr>
          <p:cNvSpPr/>
          <p:nvPr/>
        </p:nvSpPr>
        <p:spPr>
          <a:xfrm>
            <a:off x="7534858" y="3429000"/>
            <a:ext cx="2935736" cy="2915155"/>
          </a:xfrm>
          <a:prstGeom prst="arc">
            <a:avLst>
              <a:gd name="adj1" fmla="val 11922081"/>
              <a:gd name="adj2" fmla="val 16521604"/>
            </a:avLst>
          </a:prstGeom>
          <a:ln w="28575">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1613149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3AD49BF-582D-E3F2-82B4-8630C44A4837}"/>
              </a:ext>
            </a:extLst>
          </p:cNvPr>
          <p:cNvGrpSpPr/>
          <p:nvPr/>
        </p:nvGrpSpPr>
        <p:grpSpPr>
          <a:xfrm>
            <a:off x="6441439" y="2052325"/>
            <a:ext cx="1559424" cy="2482475"/>
            <a:chOff x="6180907" y="2333495"/>
            <a:chExt cx="1559424" cy="2482475"/>
          </a:xfrm>
        </p:grpSpPr>
        <p:grpSp>
          <p:nvGrpSpPr>
            <p:cNvPr id="3" name="Gruppieren 2">
              <a:extLst>
                <a:ext uri="{FF2B5EF4-FFF2-40B4-BE49-F238E27FC236}">
                  <a16:creationId xmlns:a16="http://schemas.microsoft.com/office/drawing/2014/main" id="{F918CEAD-4920-EB6A-223D-65769E87D62F}"/>
                </a:ext>
              </a:extLst>
            </p:cNvPr>
            <p:cNvGrpSpPr/>
            <p:nvPr/>
          </p:nvGrpSpPr>
          <p:grpSpPr>
            <a:xfrm>
              <a:off x="6180907" y="2333495"/>
              <a:ext cx="1559424" cy="2151014"/>
              <a:chOff x="3219281" y="1405942"/>
              <a:chExt cx="3448556" cy="4756818"/>
            </a:xfrm>
          </p:grpSpPr>
          <p:sp>
            <p:nvSpPr>
              <p:cNvPr id="4" name="Raute 3">
                <a:extLst>
                  <a:ext uri="{FF2B5EF4-FFF2-40B4-BE49-F238E27FC236}">
                    <a16:creationId xmlns:a16="http://schemas.microsoft.com/office/drawing/2014/main" id="{B8337784-1EEF-31FA-C8D3-BA3E02701CCC}"/>
                  </a:ext>
                </a:extLst>
              </p:cNvPr>
              <p:cNvSpPr/>
              <p:nvPr/>
            </p:nvSpPr>
            <p:spPr>
              <a:xfrm>
                <a:off x="4207858" y="2848397"/>
                <a:ext cx="1383736" cy="9144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aute 4">
                <a:extLst>
                  <a:ext uri="{FF2B5EF4-FFF2-40B4-BE49-F238E27FC236}">
                    <a16:creationId xmlns:a16="http://schemas.microsoft.com/office/drawing/2014/main" id="{75F96F6C-0088-D5B0-0558-06225F9944BE}"/>
                  </a:ext>
                </a:extLst>
              </p:cNvPr>
              <p:cNvSpPr/>
              <p:nvPr/>
            </p:nvSpPr>
            <p:spPr>
              <a:xfrm>
                <a:off x="3219281" y="4109406"/>
                <a:ext cx="914400" cy="6891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 name="Gerader Verbinder 5">
                <a:extLst>
                  <a:ext uri="{FF2B5EF4-FFF2-40B4-BE49-F238E27FC236}">
                    <a16:creationId xmlns:a16="http://schemas.microsoft.com/office/drawing/2014/main" id="{1AB60A29-6048-E808-EDFE-6AF8E040BDE8}"/>
                  </a:ext>
                </a:extLst>
              </p:cNvPr>
              <p:cNvCxnSpPr>
                <a:cxnSpLocks/>
                <a:stCxn id="4" idx="1"/>
              </p:cNvCxnSpPr>
              <p:nvPr/>
            </p:nvCxnSpPr>
            <p:spPr>
              <a:xfrm flipH="1">
                <a:off x="3676481" y="3305597"/>
                <a:ext cx="531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8975AEA-8266-09ED-6B3C-BD68373EC703}"/>
                  </a:ext>
                </a:extLst>
              </p:cNvPr>
              <p:cNvCxnSpPr>
                <a:cxnSpLocks/>
                <a:endCxn id="5" idx="0"/>
              </p:cNvCxnSpPr>
              <p:nvPr/>
            </p:nvCxnSpPr>
            <p:spPr>
              <a:xfrm>
                <a:off x="3676481" y="3305597"/>
                <a:ext cx="0" cy="8038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186253C0-BB1F-02A7-5BEA-D1CD4B8DE436}"/>
                  </a:ext>
                </a:extLst>
              </p:cNvPr>
              <p:cNvSpPr/>
              <p:nvPr/>
            </p:nvSpPr>
            <p:spPr>
              <a:xfrm>
                <a:off x="4450619" y="140594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A0B4C643-84F3-08E7-F260-704F4896D212}"/>
                  </a:ext>
                </a:extLst>
              </p:cNvPr>
              <p:cNvSpPr/>
              <p:nvPr/>
            </p:nvSpPr>
            <p:spPr>
              <a:xfrm>
                <a:off x="5753437" y="4263828"/>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8D2B9DD2-B5C1-590D-ED61-943318525712}"/>
                  </a:ext>
                </a:extLst>
              </p:cNvPr>
              <p:cNvSpPr/>
              <p:nvPr/>
            </p:nvSpPr>
            <p:spPr>
              <a:xfrm>
                <a:off x="4434435" y="5557205"/>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6F6BE6CD-7C18-7C0C-C160-C3BEDF86A0A7}"/>
                  </a:ext>
                </a:extLst>
              </p:cNvPr>
              <p:cNvCxnSpPr>
                <a:cxnSpLocks/>
                <a:stCxn id="5" idx="2"/>
              </p:cNvCxnSpPr>
              <p:nvPr/>
            </p:nvCxnSpPr>
            <p:spPr>
              <a:xfrm flipH="1">
                <a:off x="3657600" y="4798576"/>
                <a:ext cx="18881" cy="1061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26C204C4-6A5B-C565-24B0-56F02870379D}"/>
                  </a:ext>
                </a:extLst>
              </p:cNvPr>
              <p:cNvCxnSpPr>
                <a:cxnSpLocks/>
                <a:stCxn id="10" idx="1"/>
              </p:cNvCxnSpPr>
              <p:nvPr/>
            </p:nvCxnSpPr>
            <p:spPr>
              <a:xfrm flipH="1">
                <a:off x="3657600" y="5859983"/>
                <a:ext cx="77683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23EB2532-6E6E-7AE8-3706-8A21A0D530F0}"/>
                  </a:ext>
                </a:extLst>
              </p:cNvPr>
              <p:cNvCxnSpPr>
                <a:cxnSpLocks/>
                <a:stCxn id="4" idx="2"/>
                <a:endCxn id="10" idx="0"/>
              </p:cNvCxnSpPr>
              <p:nvPr/>
            </p:nvCxnSpPr>
            <p:spPr>
              <a:xfrm flipH="1">
                <a:off x="4891635" y="3762797"/>
                <a:ext cx="8091" cy="17944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F8F42D50-AD02-3949-CD62-79CC8C4A9336}"/>
                  </a:ext>
                </a:extLst>
              </p:cNvPr>
              <p:cNvCxnSpPr>
                <a:cxnSpLocks/>
                <a:endCxn id="4" idx="3"/>
              </p:cNvCxnSpPr>
              <p:nvPr/>
            </p:nvCxnSpPr>
            <p:spPr>
              <a:xfrm flipH="1">
                <a:off x="5591594" y="3305597"/>
                <a:ext cx="619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01FF9D07-1037-2AB9-410E-02683C25079B}"/>
                  </a:ext>
                </a:extLst>
              </p:cNvPr>
              <p:cNvCxnSpPr>
                <a:cxnSpLocks/>
                <a:stCxn id="9" idx="0"/>
              </p:cNvCxnSpPr>
              <p:nvPr/>
            </p:nvCxnSpPr>
            <p:spPr>
              <a:xfrm flipV="1">
                <a:off x="6210637" y="3305597"/>
                <a:ext cx="0" cy="9582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8002E7CF-C6C3-8C1D-B73F-6D41A91166ED}"/>
                  </a:ext>
                </a:extLst>
              </p:cNvPr>
              <p:cNvCxnSpPr>
                <a:cxnSpLocks/>
                <a:stCxn id="4" idx="0"/>
                <a:endCxn id="8" idx="4"/>
              </p:cNvCxnSpPr>
              <p:nvPr/>
            </p:nvCxnSpPr>
            <p:spPr>
              <a:xfrm flipV="1">
                <a:off x="4899726" y="2320342"/>
                <a:ext cx="8093" cy="52805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17" name="TextBox 113">
              <a:extLst>
                <a:ext uri="{FF2B5EF4-FFF2-40B4-BE49-F238E27FC236}">
                  <a16:creationId xmlns:a16="http://schemas.microsoft.com/office/drawing/2014/main" id="{6884A982-1EF3-D499-BF3F-B660DF9EABC6}"/>
                </a:ext>
              </a:extLst>
            </p:cNvPr>
            <p:cNvSpPr txBox="1"/>
            <p:nvPr/>
          </p:nvSpPr>
          <p:spPr>
            <a:xfrm>
              <a:off x="6447649" y="4477416"/>
              <a:ext cx="1085938" cy="338554"/>
            </a:xfrm>
            <a:prstGeom prst="rect">
              <a:avLst/>
            </a:prstGeom>
            <a:noFill/>
          </p:spPr>
          <p:txBody>
            <a:bodyPr wrap="none" rtlCol="0">
              <a:spAutoFit/>
            </a:bodyPr>
            <a:lstStyle/>
            <a:p>
              <a:pPr algn="ctr"/>
              <a:r>
                <a:rPr lang="en-US" sz="1600" i="1" err="1"/>
                <a:t>datamodel</a:t>
              </a:r>
              <a:endParaRPr lang="en-US" i="1"/>
            </a:p>
          </p:txBody>
        </p:sp>
      </p:grpSp>
      <p:sp>
        <p:nvSpPr>
          <p:cNvPr id="2" name="Title 1">
            <a:extLst>
              <a:ext uri="{FF2B5EF4-FFF2-40B4-BE49-F238E27FC236}">
                <a16:creationId xmlns:a16="http://schemas.microsoft.com/office/drawing/2014/main" id="{B91E37A5-9651-5EDB-4DF9-321BA8B0F911}"/>
              </a:ext>
            </a:extLst>
          </p:cNvPr>
          <p:cNvSpPr>
            <a:spLocks noGrp="1"/>
          </p:cNvSpPr>
          <p:nvPr>
            <p:ph type="title"/>
          </p:nvPr>
        </p:nvSpPr>
        <p:spPr/>
        <p:txBody>
          <a:bodyPr/>
          <a:lstStyle/>
          <a:p>
            <a:r>
              <a:rPr lang="en-US" err="1"/>
              <a:t>ARCtrl</a:t>
            </a:r>
            <a:endParaRPr lang="de-DE"/>
          </a:p>
        </p:txBody>
      </p:sp>
      <p:grpSp>
        <p:nvGrpSpPr>
          <p:cNvPr id="64" name="Group 63">
            <a:extLst>
              <a:ext uri="{FF2B5EF4-FFF2-40B4-BE49-F238E27FC236}">
                <a16:creationId xmlns:a16="http://schemas.microsoft.com/office/drawing/2014/main" id="{A3074EBC-BEFA-3541-761C-0650B6C281B9}"/>
              </a:ext>
            </a:extLst>
          </p:cNvPr>
          <p:cNvGrpSpPr/>
          <p:nvPr/>
        </p:nvGrpSpPr>
        <p:grpSpPr>
          <a:xfrm>
            <a:off x="1431699" y="3269984"/>
            <a:ext cx="575129" cy="575129"/>
            <a:chOff x="3103147" y="2745194"/>
            <a:chExt cx="880813" cy="880813"/>
          </a:xfrm>
        </p:grpSpPr>
        <p:sp>
          <p:nvSpPr>
            <p:cNvPr id="65" name="Oval 64">
              <a:extLst>
                <a:ext uri="{FF2B5EF4-FFF2-40B4-BE49-F238E27FC236}">
                  <a16:creationId xmlns:a16="http://schemas.microsoft.com/office/drawing/2014/main" id="{417925C1-1CE3-0011-1294-DC8B59F08B0E}"/>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66" name="Group 65">
              <a:extLst>
                <a:ext uri="{FF2B5EF4-FFF2-40B4-BE49-F238E27FC236}">
                  <a16:creationId xmlns:a16="http://schemas.microsoft.com/office/drawing/2014/main" id="{BE6B37F4-9DB3-84AA-BF6D-4150C4BF2039}"/>
                </a:ext>
              </a:extLst>
            </p:cNvPr>
            <p:cNvGrpSpPr/>
            <p:nvPr/>
          </p:nvGrpSpPr>
          <p:grpSpPr>
            <a:xfrm>
              <a:off x="3262725" y="2861337"/>
              <a:ext cx="607590" cy="596238"/>
              <a:chOff x="5530850" y="1793347"/>
              <a:chExt cx="670015" cy="657496"/>
            </a:xfrm>
          </p:grpSpPr>
          <p:sp>
            <p:nvSpPr>
              <p:cNvPr id="67" name="Freeform: Shape 66">
                <a:extLst>
                  <a:ext uri="{FF2B5EF4-FFF2-40B4-BE49-F238E27FC236}">
                    <a16:creationId xmlns:a16="http://schemas.microsoft.com/office/drawing/2014/main" id="{54CEE569-BBC2-C910-623A-9281C0AEEB31}"/>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68" name="Freeform: Shape 67">
                <a:extLst>
                  <a:ext uri="{FF2B5EF4-FFF2-40B4-BE49-F238E27FC236}">
                    <a16:creationId xmlns:a16="http://schemas.microsoft.com/office/drawing/2014/main" id="{5E1C4E08-1C24-E4C3-9A5D-0504FCFA0EDC}"/>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69" name="Group 68">
                <a:extLst>
                  <a:ext uri="{FF2B5EF4-FFF2-40B4-BE49-F238E27FC236}">
                    <a16:creationId xmlns:a16="http://schemas.microsoft.com/office/drawing/2014/main" id="{077327D9-F1FD-AE9E-35C6-2AE3A03018B9}"/>
                  </a:ext>
                </a:extLst>
              </p:cNvPr>
              <p:cNvGrpSpPr/>
              <p:nvPr/>
            </p:nvGrpSpPr>
            <p:grpSpPr>
              <a:xfrm>
                <a:off x="5997224" y="2002850"/>
                <a:ext cx="203641" cy="447993"/>
                <a:chOff x="3963392" y="4315517"/>
                <a:chExt cx="100956" cy="222094"/>
              </a:xfrm>
            </p:grpSpPr>
            <p:sp>
              <p:nvSpPr>
                <p:cNvPr id="70" name="Freeform: Shape 69">
                  <a:extLst>
                    <a:ext uri="{FF2B5EF4-FFF2-40B4-BE49-F238E27FC236}">
                      <a16:creationId xmlns:a16="http://schemas.microsoft.com/office/drawing/2014/main" id="{E491D4D8-4F06-7D68-972E-65722082B0E9}"/>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71" name="Group 70">
                  <a:extLst>
                    <a:ext uri="{FF2B5EF4-FFF2-40B4-BE49-F238E27FC236}">
                      <a16:creationId xmlns:a16="http://schemas.microsoft.com/office/drawing/2014/main" id="{1499AF7A-D42F-5133-CDEA-F0493130188C}"/>
                    </a:ext>
                  </a:extLst>
                </p:cNvPr>
                <p:cNvGrpSpPr/>
                <p:nvPr/>
              </p:nvGrpSpPr>
              <p:grpSpPr>
                <a:xfrm>
                  <a:off x="3988509" y="4315517"/>
                  <a:ext cx="42744" cy="63014"/>
                  <a:chOff x="2791534" y="4674292"/>
                  <a:chExt cx="42744" cy="63014"/>
                </a:xfrm>
              </p:grpSpPr>
              <p:sp>
                <p:nvSpPr>
                  <p:cNvPr id="72" name="Freeform: Shape 71">
                    <a:extLst>
                      <a:ext uri="{FF2B5EF4-FFF2-40B4-BE49-F238E27FC236}">
                        <a16:creationId xmlns:a16="http://schemas.microsoft.com/office/drawing/2014/main" id="{A7618D18-6ED9-86E0-0753-8D55DB344CAC}"/>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3" name="Freeform: Shape 72">
                    <a:extLst>
                      <a:ext uri="{FF2B5EF4-FFF2-40B4-BE49-F238E27FC236}">
                        <a16:creationId xmlns:a16="http://schemas.microsoft.com/office/drawing/2014/main" id="{C22A4BB5-3F54-9C53-73E2-7CB588AE3DC6}"/>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4" name="Freeform: Shape 73">
                    <a:extLst>
                      <a:ext uri="{FF2B5EF4-FFF2-40B4-BE49-F238E27FC236}">
                        <a16:creationId xmlns:a16="http://schemas.microsoft.com/office/drawing/2014/main" id="{25DC19DD-F3ED-C34F-F6A1-11981509F0BE}"/>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75" name="Freeform: Shape 74">
                    <a:extLst>
                      <a:ext uri="{FF2B5EF4-FFF2-40B4-BE49-F238E27FC236}">
                        <a16:creationId xmlns:a16="http://schemas.microsoft.com/office/drawing/2014/main" id="{7D5688FD-E2EA-852B-23BD-AFE3F966A367}"/>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sp>
        <p:nvSpPr>
          <p:cNvPr id="76" name="TextBox 75">
            <a:extLst>
              <a:ext uri="{FF2B5EF4-FFF2-40B4-BE49-F238E27FC236}">
                <a16:creationId xmlns:a16="http://schemas.microsoft.com/office/drawing/2014/main" id="{4C1311E1-BFC5-6D8F-11B8-B0B42D4863EF}"/>
              </a:ext>
            </a:extLst>
          </p:cNvPr>
          <p:cNvSpPr txBox="1"/>
          <p:nvPr/>
        </p:nvSpPr>
        <p:spPr>
          <a:xfrm>
            <a:off x="1458099" y="3977295"/>
            <a:ext cx="538930" cy="338554"/>
          </a:xfrm>
          <a:prstGeom prst="rect">
            <a:avLst/>
          </a:prstGeom>
          <a:noFill/>
        </p:spPr>
        <p:txBody>
          <a:bodyPr wrap="none" rtlCol="0">
            <a:spAutoFit/>
          </a:bodyPr>
          <a:lstStyle/>
          <a:p>
            <a:r>
              <a:rPr lang="en-US" sz="1600" i="1"/>
              <a:t>user</a:t>
            </a:r>
            <a:endParaRPr lang="en-US" i="1"/>
          </a:p>
        </p:txBody>
      </p:sp>
      <p:grpSp>
        <p:nvGrpSpPr>
          <p:cNvPr id="21" name="Group 20">
            <a:extLst>
              <a:ext uri="{FF2B5EF4-FFF2-40B4-BE49-F238E27FC236}">
                <a16:creationId xmlns:a16="http://schemas.microsoft.com/office/drawing/2014/main" id="{DC424608-C4AE-BD16-7EBB-CFDB6A728238}"/>
              </a:ext>
            </a:extLst>
          </p:cNvPr>
          <p:cNvGrpSpPr/>
          <p:nvPr/>
        </p:nvGrpSpPr>
        <p:grpSpPr>
          <a:xfrm>
            <a:off x="2409754" y="3469879"/>
            <a:ext cx="901093" cy="117013"/>
            <a:chOff x="2247913" y="3260567"/>
            <a:chExt cx="901093" cy="117013"/>
          </a:xfrm>
        </p:grpSpPr>
        <p:cxnSp>
          <p:nvCxnSpPr>
            <p:cNvPr id="77" name="Straight Arrow Connector 76">
              <a:extLst>
                <a:ext uri="{FF2B5EF4-FFF2-40B4-BE49-F238E27FC236}">
                  <a16:creationId xmlns:a16="http://schemas.microsoft.com/office/drawing/2014/main" id="{EA5838DE-C9F3-01F5-2528-F7E6607BB5B2}"/>
                </a:ext>
              </a:extLst>
            </p:cNvPr>
            <p:cNvCxnSpPr/>
            <p:nvPr/>
          </p:nvCxnSpPr>
          <p:spPr>
            <a:xfrm>
              <a:off x="2450982" y="3260567"/>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C2D46978-96FC-B153-4DAB-A77706023DDB}"/>
                </a:ext>
              </a:extLst>
            </p:cNvPr>
            <p:cNvCxnSpPr>
              <a:cxnSpLocks/>
            </p:cNvCxnSpPr>
            <p:nvPr/>
          </p:nvCxnSpPr>
          <p:spPr>
            <a:xfrm flipH="1">
              <a:off x="2247913" y="3377580"/>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79" name="Left Brace 78">
            <a:extLst>
              <a:ext uri="{FF2B5EF4-FFF2-40B4-BE49-F238E27FC236}">
                <a16:creationId xmlns:a16="http://schemas.microsoft.com/office/drawing/2014/main" id="{1BEC39E5-DFB9-FABC-2D93-7BB3822C7813}"/>
              </a:ext>
            </a:extLst>
          </p:cNvPr>
          <p:cNvSpPr/>
          <p:nvPr/>
        </p:nvSpPr>
        <p:spPr>
          <a:xfrm rot="16200000">
            <a:off x="3181994" y="3380664"/>
            <a:ext cx="180000" cy="3853445"/>
          </a:xfrm>
          <a:prstGeom prst="leftBrace">
            <a:avLst>
              <a:gd name="adj1" fmla="val 2316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AC22112B-2004-EED7-259D-142D7D762B87}"/>
              </a:ext>
            </a:extLst>
          </p:cNvPr>
          <p:cNvSpPr txBox="1"/>
          <p:nvPr/>
        </p:nvSpPr>
        <p:spPr>
          <a:xfrm>
            <a:off x="2624976" y="5423339"/>
            <a:ext cx="1081193" cy="369332"/>
          </a:xfrm>
          <a:prstGeom prst="rect">
            <a:avLst/>
          </a:prstGeom>
          <a:noFill/>
        </p:spPr>
        <p:txBody>
          <a:bodyPr wrap="none" rtlCol="0">
            <a:spAutoFit/>
          </a:bodyPr>
          <a:lstStyle/>
          <a:p>
            <a:pPr algn="ctr"/>
            <a:r>
              <a:rPr lang="en-US"/>
              <a:t>user view</a:t>
            </a:r>
          </a:p>
        </p:txBody>
      </p:sp>
      <p:grpSp>
        <p:nvGrpSpPr>
          <p:cNvPr id="19" name="Group 18">
            <a:extLst>
              <a:ext uri="{FF2B5EF4-FFF2-40B4-BE49-F238E27FC236}">
                <a16:creationId xmlns:a16="http://schemas.microsoft.com/office/drawing/2014/main" id="{C795F33D-A33E-4DD3-341F-613E42D159E0}"/>
              </a:ext>
            </a:extLst>
          </p:cNvPr>
          <p:cNvGrpSpPr/>
          <p:nvPr/>
        </p:nvGrpSpPr>
        <p:grpSpPr>
          <a:xfrm>
            <a:off x="3880699" y="2806197"/>
            <a:ext cx="1318018" cy="2039168"/>
            <a:chOff x="8948053" y="2604886"/>
            <a:chExt cx="1318018" cy="2039168"/>
          </a:xfrm>
        </p:grpSpPr>
        <p:grpSp>
          <p:nvGrpSpPr>
            <p:cNvPr id="87" name="Group 86">
              <a:extLst>
                <a:ext uri="{FF2B5EF4-FFF2-40B4-BE49-F238E27FC236}">
                  <a16:creationId xmlns:a16="http://schemas.microsoft.com/office/drawing/2014/main" id="{37E4BFE1-163E-671F-BAA1-2FEDDFB5CA02}"/>
                </a:ext>
              </a:extLst>
            </p:cNvPr>
            <p:cNvGrpSpPr/>
            <p:nvPr/>
          </p:nvGrpSpPr>
          <p:grpSpPr>
            <a:xfrm>
              <a:off x="8949352" y="2604886"/>
              <a:ext cx="1316719" cy="1024990"/>
              <a:chOff x="2270449" y="1188097"/>
              <a:chExt cx="5467738" cy="4256315"/>
            </a:xfrm>
          </p:grpSpPr>
          <p:sp>
            <p:nvSpPr>
              <p:cNvPr id="88" name="Rectangle: Rounded Corners 87">
                <a:extLst>
                  <a:ext uri="{FF2B5EF4-FFF2-40B4-BE49-F238E27FC236}">
                    <a16:creationId xmlns:a16="http://schemas.microsoft.com/office/drawing/2014/main" id="{202C8166-8D4C-6773-2285-B051F4EADAB9}"/>
                  </a:ext>
                </a:extLst>
              </p:cNvPr>
              <p:cNvSpPr/>
              <p:nvPr/>
            </p:nvSpPr>
            <p:spPr>
              <a:xfrm>
                <a:off x="2270449" y="1188097"/>
                <a:ext cx="4746171" cy="3732245"/>
              </a:xfrm>
              <a:prstGeom prst="roundRect">
                <a:avLst>
                  <a:gd name="adj" fmla="val 71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Top Corners Rounded 88">
                <a:extLst>
                  <a:ext uri="{FF2B5EF4-FFF2-40B4-BE49-F238E27FC236}">
                    <a16:creationId xmlns:a16="http://schemas.microsoft.com/office/drawing/2014/main" id="{BC9EDB88-AF9B-A4F3-CCB1-71651F61A597}"/>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Rounded Corners 89">
                <a:extLst>
                  <a:ext uri="{FF2B5EF4-FFF2-40B4-BE49-F238E27FC236}">
                    <a16:creationId xmlns:a16="http://schemas.microsoft.com/office/drawing/2014/main" id="{C95A783E-E71C-C3E9-AB72-8D74B8D8A44C}"/>
                  </a:ext>
                </a:extLst>
              </p:cNvPr>
              <p:cNvSpPr/>
              <p:nvPr/>
            </p:nvSpPr>
            <p:spPr>
              <a:xfrm>
                <a:off x="3172410" y="1393372"/>
                <a:ext cx="2376195" cy="3545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0146109-8FD5-CA01-000A-D33614046CD9}"/>
                  </a:ext>
                </a:extLst>
              </p:cNvPr>
              <p:cNvSpPr/>
              <p:nvPr/>
            </p:nvSpPr>
            <p:spPr>
              <a:xfrm>
                <a:off x="2541039" y="1397257"/>
                <a:ext cx="379445" cy="379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Graphic 13" descr="World with solid fill">
                <a:extLst>
                  <a:ext uri="{FF2B5EF4-FFF2-40B4-BE49-F238E27FC236}">
                    <a16:creationId xmlns:a16="http://schemas.microsoft.com/office/drawing/2014/main" id="{E6F044EE-BDE3-8D56-21C7-5576AE817FA2}"/>
                  </a:ext>
                </a:extLst>
              </p:cNvPr>
              <p:cNvSpPr/>
              <p:nvPr/>
            </p:nvSpPr>
            <p:spPr>
              <a:xfrm>
                <a:off x="5483750" y="3353989"/>
                <a:ext cx="2254437" cy="2090423"/>
              </a:xfrm>
              <a:custGeom>
                <a:avLst/>
                <a:gdLst>
                  <a:gd name="connsiteX0" fmla="*/ 852633 w 1489657"/>
                  <a:gd name="connsiteY0" fmla="*/ 1362253 h 1489657"/>
                  <a:gd name="connsiteX1" fmla="*/ 1134884 w 1489657"/>
                  <a:gd name="connsiteY1" fmla="*/ 784030 h 1489657"/>
                  <a:gd name="connsiteX2" fmla="*/ 1370093 w 1489657"/>
                  <a:gd name="connsiteY2" fmla="*/ 784030 h 1489657"/>
                  <a:gd name="connsiteX3" fmla="*/ 852633 w 1489657"/>
                  <a:gd name="connsiteY3" fmla="*/ 1362253 h 1489657"/>
                  <a:gd name="connsiteX4" fmla="*/ 119565 w 1489657"/>
                  <a:gd name="connsiteY4" fmla="*/ 784030 h 1489657"/>
                  <a:gd name="connsiteX5" fmla="*/ 354774 w 1489657"/>
                  <a:gd name="connsiteY5" fmla="*/ 784030 h 1489657"/>
                  <a:gd name="connsiteX6" fmla="*/ 637025 w 1489657"/>
                  <a:gd name="connsiteY6" fmla="*/ 1362253 h 1489657"/>
                  <a:gd name="connsiteX7" fmla="*/ 119565 w 1489657"/>
                  <a:gd name="connsiteY7" fmla="*/ 784030 h 1489657"/>
                  <a:gd name="connsiteX8" fmla="*/ 637025 w 1489657"/>
                  <a:gd name="connsiteY8" fmla="*/ 127405 h 1489657"/>
                  <a:gd name="connsiteX9" fmla="*/ 354774 w 1489657"/>
                  <a:gd name="connsiteY9" fmla="*/ 705627 h 1489657"/>
                  <a:gd name="connsiteX10" fmla="*/ 119565 w 1489657"/>
                  <a:gd name="connsiteY10" fmla="*/ 705627 h 1489657"/>
                  <a:gd name="connsiteX11" fmla="*/ 637025 w 1489657"/>
                  <a:gd name="connsiteY11" fmla="*/ 127405 h 1489657"/>
                  <a:gd name="connsiteX12" fmla="*/ 784030 w 1489657"/>
                  <a:gd name="connsiteY12" fmla="*/ 784030 h 1489657"/>
                  <a:gd name="connsiteX13" fmla="*/ 1056481 w 1489657"/>
                  <a:gd name="connsiteY13" fmla="*/ 784030 h 1489657"/>
                  <a:gd name="connsiteX14" fmla="*/ 784030 w 1489657"/>
                  <a:gd name="connsiteY14" fmla="*/ 1323051 h 1489657"/>
                  <a:gd name="connsiteX15" fmla="*/ 784030 w 1489657"/>
                  <a:gd name="connsiteY15" fmla="*/ 784030 h 1489657"/>
                  <a:gd name="connsiteX16" fmla="*/ 705627 w 1489657"/>
                  <a:gd name="connsiteY16" fmla="*/ 784030 h 1489657"/>
                  <a:gd name="connsiteX17" fmla="*/ 705627 w 1489657"/>
                  <a:gd name="connsiteY17" fmla="*/ 1323051 h 1489657"/>
                  <a:gd name="connsiteX18" fmla="*/ 433177 w 1489657"/>
                  <a:gd name="connsiteY18" fmla="*/ 784030 h 1489657"/>
                  <a:gd name="connsiteX19" fmla="*/ 705627 w 1489657"/>
                  <a:gd name="connsiteY19" fmla="*/ 784030 h 1489657"/>
                  <a:gd name="connsiteX20" fmla="*/ 784030 w 1489657"/>
                  <a:gd name="connsiteY20" fmla="*/ 166606 h 1489657"/>
                  <a:gd name="connsiteX21" fmla="*/ 1056481 w 1489657"/>
                  <a:gd name="connsiteY21" fmla="*/ 705627 h 1489657"/>
                  <a:gd name="connsiteX22" fmla="*/ 784030 w 1489657"/>
                  <a:gd name="connsiteY22" fmla="*/ 705627 h 1489657"/>
                  <a:gd name="connsiteX23" fmla="*/ 784030 w 1489657"/>
                  <a:gd name="connsiteY23" fmla="*/ 166606 h 1489657"/>
                  <a:gd name="connsiteX24" fmla="*/ 705627 w 1489657"/>
                  <a:gd name="connsiteY24" fmla="*/ 705627 h 1489657"/>
                  <a:gd name="connsiteX25" fmla="*/ 433177 w 1489657"/>
                  <a:gd name="connsiteY25" fmla="*/ 705627 h 1489657"/>
                  <a:gd name="connsiteX26" fmla="*/ 705627 w 1489657"/>
                  <a:gd name="connsiteY26" fmla="*/ 166606 h 1489657"/>
                  <a:gd name="connsiteX27" fmla="*/ 705627 w 1489657"/>
                  <a:gd name="connsiteY27" fmla="*/ 705627 h 1489657"/>
                  <a:gd name="connsiteX28" fmla="*/ 1370093 w 1489657"/>
                  <a:gd name="connsiteY28" fmla="*/ 705627 h 1489657"/>
                  <a:gd name="connsiteX29" fmla="*/ 1134884 w 1489657"/>
                  <a:gd name="connsiteY29" fmla="*/ 705627 h 1489657"/>
                  <a:gd name="connsiteX30" fmla="*/ 852633 w 1489657"/>
                  <a:gd name="connsiteY30" fmla="*/ 127405 h 1489657"/>
                  <a:gd name="connsiteX31" fmla="*/ 1370093 w 1489657"/>
                  <a:gd name="connsiteY31" fmla="*/ 705627 h 1489657"/>
                  <a:gd name="connsiteX32" fmla="*/ 744829 w 1489657"/>
                  <a:gd name="connsiteY32" fmla="*/ 0 h 1489657"/>
                  <a:gd name="connsiteX33" fmla="*/ 0 w 1489657"/>
                  <a:gd name="connsiteY33" fmla="*/ 744829 h 1489657"/>
                  <a:gd name="connsiteX34" fmla="*/ 744829 w 1489657"/>
                  <a:gd name="connsiteY34" fmla="*/ 1489658 h 1489657"/>
                  <a:gd name="connsiteX35" fmla="*/ 1489658 w 1489657"/>
                  <a:gd name="connsiteY35" fmla="*/ 744829 h 1489657"/>
                  <a:gd name="connsiteX36" fmla="*/ 744829 w 1489657"/>
                  <a:gd name="connsiteY36" fmla="*/ 0 h 148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9657" h="1489657">
                    <a:moveTo>
                      <a:pt x="852633" y="1362253"/>
                    </a:moveTo>
                    <a:cubicBezTo>
                      <a:pt x="980038" y="1205447"/>
                      <a:pt x="1121163" y="1007479"/>
                      <a:pt x="1134884" y="784030"/>
                    </a:cubicBezTo>
                    <a:lnTo>
                      <a:pt x="1370093" y="784030"/>
                    </a:lnTo>
                    <a:cubicBezTo>
                      <a:pt x="1352453" y="1076082"/>
                      <a:pt x="1134884" y="1313251"/>
                      <a:pt x="852633" y="1362253"/>
                    </a:cubicBezTo>
                    <a:close/>
                    <a:moveTo>
                      <a:pt x="119565" y="784030"/>
                    </a:moveTo>
                    <a:lnTo>
                      <a:pt x="354774" y="784030"/>
                    </a:lnTo>
                    <a:cubicBezTo>
                      <a:pt x="370454" y="1007479"/>
                      <a:pt x="509620" y="1205447"/>
                      <a:pt x="637025" y="1362253"/>
                    </a:cubicBezTo>
                    <a:cubicBezTo>
                      <a:pt x="354774" y="1313251"/>
                      <a:pt x="137205" y="1076082"/>
                      <a:pt x="119565" y="784030"/>
                    </a:cubicBezTo>
                    <a:close/>
                    <a:moveTo>
                      <a:pt x="637025" y="127405"/>
                    </a:moveTo>
                    <a:cubicBezTo>
                      <a:pt x="509620" y="284211"/>
                      <a:pt x="368494" y="482179"/>
                      <a:pt x="354774" y="705627"/>
                    </a:cubicBezTo>
                    <a:lnTo>
                      <a:pt x="119565" y="705627"/>
                    </a:lnTo>
                    <a:cubicBezTo>
                      <a:pt x="137205" y="413576"/>
                      <a:pt x="354774" y="176407"/>
                      <a:pt x="637025" y="127405"/>
                    </a:cubicBezTo>
                    <a:close/>
                    <a:moveTo>
                      <a:pt x="784030" y="784030"/>
                    </a:moveTo>
                    <a:lnTo>
                      <a:pt x="1056481" y="784030"/>
                    </a:lnTo>
                    <a:cubicBezTo>
                      <a:pt x="1040800" y="985918"/>
                      <a:pt x="909475" y="1168205"/>
                      <a:pt x="784030" y="1323051"/>
                    </a:cubicBezTo>
                    <a:lnTo>
                      <a:pt x="784030" y="784030"/>
                    </a:lnTo>
                    <a:close/>
                    <a:moveTo>
                      <a:pt x="705627" y="784030"/>
                    </a:moveTo>
                    <a:lnTo>
                      <a:pt x="705627" y="1323051"/>
                    </a:lnTo>
                    <a:cubicBezTo>
                      <a:pt x="580183" y="1168205"/>
                      <a:pt x="448857" y="985918"/>
                      <a:pt x="433177" y="784030"/>
                    </a:cubicBezTo>
                    <a:lnTo>
                      <a:pt x="705627" y="784030"/>
                    </a:lnTo>
                    <a:close/>
                    <a:moveTo>
                      <a:pt x="784030" y="166606"/>
                    </a:moveTo>
                    <a:cubicBezTo>
                      <a:pt x="909475" y="321452"/>
                      <a:pt x="1040800" y="501779"/>
                      <a:pt x="1056481" y="705627"/>
                    </a:cubicBezTo>
                    <a:lnTo>
                      <a:pt x="784030" y="705627"/>
                    </a:lnTo>
                    <a:lnTo>
                      <a:pt x="784030" y="166606"/>
                    </a:lnTo>
                    <a:close/>
                    <a:moveTo>
                      <a:pt x="705627" y="705627"/>
                    </a:moveTo>
                    <a:lnTo>
                      <a:pt x="433177" y="705627"/>
                    </a:lnTo>
                    <a:cubicBezTo>
                      <a:pt x="448857" y="503740"/>
                      <a:pt x="580183" y="321452"/>
                      <a:pt x="705627" y="166606"/>
                    </a:cubicBezTo>
                    <a:lnTo>
                      <a:pt x="705627" y="705627"/>
                    </a:lnTo>
                    <a:close/>
                    <a:moveTo>
                      <a:pt x="1370093" y="705627"/>
                    </a:moveTo>
                    <a:lnTo>
                      <a:pt x="1134884" y="705627"/>
                    </a:lnTo>
                    <a:cubicBezTo>
                      <a:pt x="1121163" y="482179"/>
                      <a:pt x="980038" y="284211"/>
                      <a:pt x="852633" y="127405"/>
                    </a:cubicBezTo>
                    <a:cubicBezTo>
                      <a:pt x="1134884" y="176407"/>
                      <a:pt x="1352453" y="413576"/>
                      <a:pt x="1370093" y="705627"/>
                    </a:cubicBezTo>
                    <a:close/>
                    <a:moveTo>
                      <a:pt x="744829" y="0"/>
                    </a:moveTo>
                    <a:cubicBezTo>
                      <a:pt x="333213" y="0"/>
                      <a:pt x="0" y="333213"/>
                      <a:pt x="0" y="744829"/>
                    </a:cubicBezTo>
                    <a:cubicBezTo>
                      <a:pt x="0" y="1156445"/>
                      <a:pt x="333213" y="1489658"/>
                      <a:pt x="744829" y="1489658"/>
                    </a:cubicBezTo>
                    <a:cubicBezTo>
                      <a:pt x="1156445" y="1489658"/>
                      <a:pt x="1489658" y="1156445"/>
                      <a:pt x="1489658" y="744829"/>
                    </a:cubicBezTo>
                    <a:cubicBezTo>
                      <a:pt x="1489658" y="333213"/>
                      <a:pt x="1156445" y="0"/>
                      <a:pt x="744829"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pSp>
          <p:nvGrpSpPr>
            <p:cNvPr id="93" name="Group 92">
              <a:extLst>
                <a:ext uri="{FF2B5EF4-FFF2-40B4-BE49-F238E27FC236}">
                  <a16:creationId xmlns:a16="http://schemas.microsoft.com/office/drawing/2014/main" id="{43546685-8EE3-8B32-A1ED-A5ACEF5E279E}"/>
                </a:ext>
              </a:extLst>
            </p:cNvPr>
            <p:cNvGrpSpPr/>
            <p:nvPr/>
          </p:nvGrpSpPr>
          <p:grpSpPr>
            <a:xfrm>
              <a:off x="9090034" y="3137976"/>
              <a:ext cx="645976" cy="887277"/>
              <a:chOff x="8963490" y="4461817"/>
              <a:chExt cx="716864" cy="984646"/>
            </a:xfrm>
          </p:grpSpPr>
          <p:grpSp>
            <p:nvGrpSpPr>
              <p:cNvPr id="94" name="Group 93">
                <a:extLst>
                  <a:ext uri="{FF2B5EF4-FFF2-40B4-BE49-F238E27FC236}">
                    <a16:creationId xmlns:a16="http://schemas.microsoft.com/office/drawing/2014/main" id="{288B69CA-CCDE-BA26-81A0-99DFF7614E82}"/>
                  </a:ext>
                </a:extLst>
              </p:cNvPr>
              <p:cNvGrpSpPr/>
              <p:nvPr/>
            </p:nvGrpSpPr>
            <p:grpSpPr>
              <a:xfrm>
                <a:off x="8963490" y="4461817"/>
                <a:ext cx="498287" cy="800666"/>
                <a:chOff x="1165225" y="2790826"/>
                <a:chExt cx="557212" cy="895350"/>
              </a:xfrm>
              <a:solidFill>
                <a:srgbClr val="ED7D31"/>
              </a:solidFill>
            </p:grpSpPr>
            <p:sp>
              <p:nvSpPr>
                <p:cNvPr id="105" name="Freeform 13">
                  <a:extLst>
                    <a:ext uri="{FF2B5EF4-FFF2-40B4-BE49-F238E27FC236}">
                      <a16:creationId xmlns:a16="http://schemas.microsoft.com/office/drawing/2014/main" id="{758E3C03-B84B-4303-D0FF-17C0BA56B0FB}"/>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6" name="Freeform 5">
                  <a:extLst>
                    <a:ext uri="{FF2B5EF4-FFF2-40B4-BE49-F238E27FC236}">
                      <a16:creationId xmlns:a16="http://schemas.microsoft.com/office/drawing/2014/main" id="{082C2DEC-BED7-A782-3A9D-03E47DE68FB3}"/>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7" name="Freeform 6">
                  <a:extLst>
                    <a:ext uri="{FF2B5EF4-FFF2-40B4-BE49-F238E27FC236}">
                      <a16:creationId xmlns:a16="http://schemas.microsoft.com/office/drawing/2014/main" id="{0EDE0CBF-827C-A976-DBC8-34A0F97FD822}"/>
                    </a:ext>
                  </a:extLst>
                </p:cNvPr>
                <p:cNvSpPr>
                  <a:spLocks/>
                </p:cNvSpPr>
                <p:nvPr/>
              </p:nvSpPr>
              <p:spPr bwMode="auto">
                <a:xfrm>
                  <a:off x="1165225" y="334803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9"/>
                        <a:pt x="113" y="18"/>
                        <a:pt x="73" y="18"/>
                      </a:cubicBezTo>
                      <a:cubicBezTo>
                        <a:pt x="33" y="18"/>
                        <a:pt x="0" y="9"/>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8" name="Freeform 7">
                  <a:extLst>
                    <a:ext uri="{FF2B5EF4-FFF2-40B4-BE49-F238E27FC236}">
                      <a16:creationId xmlns:a16="http://schemas.microsoft.com/office/drawing/2014/main" id="{7F4B5DE9-CD30-D500-8DD0-A7B0375C5F42}"/>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9" name="Freeform 8">
                  <a:extLst>
                    <a:ext uri="{FF2B5EF4-FFF2-40B4-BE49-F238E27FC236}">
                      <a16:creationId xmlns:a16="http://schemas.microsoft.com/office/drawing/2014/main" id="{9C785A50-2AF5-974D-4AEA-DB9E566951BC}"/>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0" name="Freeform 9">
                  <a:extLst>
                    <a:ext uri="{FF2B5EF4-FFF2-40B4-BE49-F238E27FC236}">
                      <a16:creationId xmlns:a16="http://schemas.microsoft.com/office/drawing/2014/main" id="{2318C1EB-7DA4-1F43-EFBE-11D493E6E0BD}"/>
                    </a:ext>
                  </a:extLst>
                </p:cNvPr>
                <p:cNvSpPr>
                  <a:spLocks/>
                </p:cNvSpPr>
                <p:nvPr/>
              </p:nvSpPr>
              <p:spPr bwMode="auto">
                <a:xfrm>
                  <a:off x="1165225" y="3101976"/>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1" name="Freeform 10">
                  <a:extLst>
                    <a:ext uri="{FF2B5EF4-FFF2-40B4-BE49-F238E27FC236}">
                      <a16:creationId xmlns:a16="http://schemas.microsoft.com/office/drawing/2014/main" id="{514116E6-94DD-1257-5378-395F94C55045}"/>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2" name="Freeform 11">
                  <a:extLst>
                    <a:ext uri="{FF2B5EF4-FFF2-40B4-BE49-F238E27FC236}">
                      <a16:creationId xmlns:a16="http://schemas.microsoft.com/office/drawing/2014/main" id="{043CD414-C953-CC2E-4BE4-80BA983A65C6}"/>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13" name="Freeform 12">
                  <a:extLst>
                    <a:ext uri="{FF2B5EF4-FFF2-40B4-BE49-F238E27FC236}">
                      <a16:creationId xmlns:a16="http://schemas.microsoft.com/office/drawing/2014/main" id="{7E995D4A-2012-2E4E-0980-1F4A520C44FF}"/>
                    </a:ext>
                  </a:extLst>
                </p:cNvPr>
                <p:cNvSpPr>
                  <a:spLocks/>
                </p:cNvSpPr>
                <p:nvPr/>
              </p:nvSpPr>
              <p:spPr bwMode="auto">
                <a:xfrm>
                  <a:off x="1165225" y="285908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95" name="Group 94">
                <a:extLst>
                  <a:ext uri="{FF2B5EF4-FFF2-40B4-BE49-F238E27FC236}">
                    <a16:creationId xmlns:a16="http://schemas.microsoft.com/office/drawing/2014/main" id="{44733ECE-30C5-62C2-A050-CFD39D7D82C0}"/>
                  </a:ext>
                </a:extLst>
              </p:cNvPr>
              <p:cNvGrpSpPr/>
              <p:nvPr/>
            </p:nvGrpSpPr>
            <p:grpSpPr>
              <a:xfrm>
                <a:off x="9182067" y="4645797"/>
                <a:ext cx="498287" cy="800666"/>
                <a:chOff x="1165225" y="2790826"/>
                <a:chExt cx="557212" cy="895350"/>
              </a:xfrm>
              <a:solidFill>
                <a:srgbClr val="ED7D31"/>
              </a:solidFill>
            </p:grpSpPr>
            <p:sp>
              <p:nvSpPr>
                <p:cNvPr id="96" name="Freeform 13">
                  <a:extLst>
                    <a:ext uri="{FF2B5EF4-FFF2-40B4-BE49-F238E27FC236}">
                      <a16:creationId xmlns:a16="http://schemas.microsoft.com/office/drawing/2014/main" id="{449644A8-E4CA-9FFA-5FAA-C1F9CC754980}"/>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7" name="Freeform 5">
                  <a:extLst>
                    <a:ext uri="{FF2B5EF4-FFF2-40B4-BE49-F238E27FC236}">
                      <a16:creationId xmlns:a16="http://schemas.microsoft.com/office/drawing/2014/main" id="{3CE52F51-E93D-A196-F903-6F074111DA3A}"/>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8" name="Freeform 6">
                  <a:extLst>
                    <a:ext uri="{FF2B5EF4-FFF2-40B4-BE49-F238E27FC236}">
                      <a16:creationId xmlns:a16="http://schemas.microsoft.com/office/drawing/2014/main" id="{B72D85A9-F4F6-BB8B-C1DA-4FAD88FFC379}"/>
                    </a:ext>
                  </a:extLst>
                </p:cNvPr>
                <p:cNvSpPr>
                  <a:spLocks/>
                </p:cNvSpPr>
                <p:nvPr/>
              </p:nvSpPr>
              <p:spPr bwMode="auto">
                <a:xfrm>
                  <a:off x="1165225" y="334803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9"/>
                        <a:pt x="113" y="18"/>
                        <a:pt x="73" y="18"/>
                      </a:cubicBezTo>
                      <a:cubicBezTo>
                        <a:pt x="33" y="18"/>
                        <a:pt x="0" y="9"/>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99" name="Freeform 7">
                  <a:extLst>
                    <a:ext uri="{FF2B5EF4-FFF2-40B4-BE49-F238E27FC236}">
                      <a16:creationId xmlns:a16="http://schemas.microsoft.com/office/drawing/2014/main" id="{DCF54D6D-BED4-204B-96CA-1681DCD70288}"/>
                    </a:ext>
                  </a:extLst>
                </p:cNvPr>
                <p:cNvSpPr>
                  <a:spLocks/>
                </p:cNvSpPr>
                <p:nvPr/>
              </p:nvSpPr>
              <p:spPr bwMode="auto">
                <a:xfrm>
                  <a:off x="1165225" y="327977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0" name="Freeform 8">
                  <a:extLst>
                    <a:ext uri="{FF2B5EF4-FFF2-40B4-BE49-F238E27FC236}">
                      <a16:creationId xmlns:a16="http://schemas.microsoft.com/office/drawing/2014/main" id="{983A60F5-AB3E-C83F-4EDD-DEADA4EB98E7}"/>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1" name="Freeform 9">
                  <a:extLst>
                    <a:ext uri="{FF2B5EF4-FFF2-40B4-BE49-F238E27FC236}">
                      <a16:creationId xmlns:a16="http://schemas.microsoft.com/office/drawing/2014/main" id="{E4D7F21F-59D2-0490-FAA8-C1C487B6364F}"/>
                    </a:ext>
                  </a:extLst>
                </p:cNvPr>
                <p:cNvSpPr>
                  <a:spLocks/>
                </p:cNvSpPr>
                <p:nvPr/>
              </p:nvSpPr>
              <p:spPr bwMode="auto">
                <a:xfrm>
                  <a:off x="1165225" y="3101976"/>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2" name="Freeform 10">
                  <a:extLst>
                    <a:ext uri="{FF2B5EF4-FFF2-40B4-BE49-F238E27FC236}">
                      <a16:creationId xmlns:a16="http://schemas.microsoft.com/office/drawing/2014/main" id="{BC4BB821-21B7-3B2A-17FC-E708078CB7EC}"/>
                    </a:ext>
                  </a:extLst>
                </p:cNvPr>
                <p:cNvSpPr>
                  <a:spLocks/>
                </p:cNvSpPr>
                <p:nvPr/>
              </p:nvSpPr>
              <p:spPr bwMode="auto">
                <a:xfrm>
                  <a:off x="1165225" y="3033713"/>
                  <a:ext cx="557212" cy="409575"/>
                </a:xfrm>
                <a:custGeom>
                  <a:avLst/>
                  <a:gdLst>
                    <a:gd name="T0" fmla="*/ 0 w 146"/>
                    <a:gd name="T1" fmla="*/ 18 h 108"/>
                    <a:gd name="T2" fmla="*/ 73 w 146"/>
                    <a:gd name="T3" fmla="*/ 0 h 108"/>
                    <a:gd name="T4" fmla="*/ 146 w 146"/>
                    <a:gd name="T5" fmla="*/ 18 h 108"/>
                    <a:gd name="T6" fmla="*/ 146 w 146"/>
                    <a:gd name="T7" fmla="*/ 90 h 108"/>
                    <a:gd name="T8" fmla="*/ 73 w 146"/>
                    <a:gd name="T9" fmla="*/ 108 h 108"/>
                    <a:gd name="T10" fmla="*/ 0 w 146"/>
                    <a:gd name="T11" fmla="*/ 90 h 108"/>
                    <a:gd name="T12" fmla="*/ 0 w 146"/>
                    <a:gd name="T13" fmla="*/ 18 h 108"/>
                  </a:gdLst>
                  <a:ahLst/>
                  <a:cxnLst>
                    <a:cxn ang="0">
                      <a:pos x="T0" y="T1"/>
                    </a:cxn>
                    <a:cxn ang="0">
                      <a:pos x="T2" y="T3"/>
                    </a:cxn>
                    <a:cxn ang="0">
                      <a:pos x="T4" y="T5"/>
                    </a:cxn>
                    <a:cxn ang="0">
                      <a:pos x="T6" y="T7"/>
                    </a:cxn>
                    <a:cxn ang="0">
                      <a:pos x="T8" y="T9"/>
                    </a:cxn>
                    <a:cxn ang="0">
                      <a:pos x="T10" y="T11"/>
                    </a:cxn>
                    <a:cxn ang="0">
                      <a:pos x="T12" y="T13"/>
                    </a:cxn>
                  </a:cxnLst>
                  <a:rect l="0" t="0" r="r" b="b"/>
                  <a:pathLst>
                    <a:path w="146" h="108">
                      <a:moveTo>
                        <a:pt x="0" y="18"/>
                      </a:moveTo>
                      <a:cubicBezTo>
                        <a:pt x="0" y="8"/>
                        <a:pt x="33" y="0"/>
                        <a:pt x="73" y="0"/>
                      </a:cubicBezTo>
                      <a:cubicBezTo>
                        <a:pt x="113" y="0"/>
                        <a:pt x="146" y="8"/>
                        <a:pt x="146" y="18"/>
                      </a:cubicBezTo>
                      <a:cubicBezTo>
                        <a:pt x="146" y="90"/>
                        <a:pt x="146" y="90"/>
                        <a:pt x="146" y="90"/>
                      </a:cubicBezTo>
                      <a:cubicBezTo>
                        <a:pt x="146" y="100"/>
                        <a:pt x="113" y="108"/>
                        <a:pt x="73" y="108"/>
                      </a:cubicBezTo>
                      <a:cubicBezTo>
                        <a:pt x="33" y="108"/>
                        <a:pt x="0" y="100"/>
                        <a:pt x="0" y="90"/>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3" name="Freeform 11">
                  <a:extLst>
                    <a:ext uri="{FF2B5EF4-FFF2-40B4-BE49-F238E27FC236}">
                      <a16:creationId xmlns:a16="http://schemas.microsoft.com/office/drawing/2014/main" id="{9E16109A-6911-03D9-678A-C5239A8B5742}"/>
                    </a:ext>
                  </a:extLst>
                </p:cNvPr>
                <p:cNvSpPr>
                  <a:spLocks/>
                </p:cNvSpPr>
                <p:nvPr/>
              </p:nvSpPr>
              <p:spPr bwMode="auto">
                <a:xfrm>
                  <a:off x="1165225" y="2790826"/>
                  <a:ext cx="557212" cy="406400"/>
                </a:xfrm>
                <a:custGeom>
                  <a:avLst/>
                  <a:gdLst>
                    <a:gd name="T0" fmla="*/ 0 w 146"/>
                    <a:gd name="T1" fmla="*/ 18 h 107"/>
                    <a:gd name="T2" fmla="*/ 73 w 146"/>
                    <a:gd name="T3" fmla="*/ 0 h 107"/>
                    <a:gd name="T4" fmla="*/ 146 w 146"/>
                    <a:gd name="T5" fmla="*/ 18 h 107"/>
                    <a:gd name="T6" fmla="*/ 146 w 146"/>
                    <a:gd name="T7" fmla="*/ 89 h 107"/>
                    <a:gd name="T8" fmla="*/ 73 w 146"/>
                    <a:gd name="T9" fmla="*/ 107 h 107"/>
                    <a:gd name="T10" fmla="*/ 0 w 146"/>
                    <a:gd name="T11" fmla="*/ 89 h 107"/>
                    <a:gd name="T12" fmla="*/ 0 w 146"/>
                    <a:gd name="T13" fmla="*/ 18 h 107"/>
                  </a:gdLst>
                  <a:ahLst/>
                  <a:cxnLst>
                    <a:cxn ang="0">
                      <a:pos x="T0" y="T1"/>
                    </a:cxn>
                    <a:cxn ang="0">
                      <a:pos x="T2" y="T3"/>
                    </a:cxn>
                    <a:cxn ang="0">
                      <a:pos x="T4" y="T5"/>
                    </a:cxn>
                    <a:cxn ang="0">
                      <a:pos x="T6" y="T7"/>
                    </a:cxn>
                    <a:cxn ang="0">
                      <a:pos x="T8" y="T9"/>
                    </a:cxn>
                    <a:cxn ang="0">
                      <a:pos x="T10" y="T11"/>
                    </a:cxn>
                    <a:cxn ang="0">
                      <a:pos x="T12" y="T13"/>
                    </a:cxn>
                  </a:cxnLst>
                  <a:rect l="0" t="0" r="r" b="b"/>
                  <a:pathLst>
                    <a:path w="146" h="107">
                      <a:moveTo>
                        <a:pt x="0" y="18"/>
                      </a:moveTo>
                      <a:cubicBezTo>
                        <a:pt x="0" y="8"/>
                        <a:pt x="33" y="0"/>
                        <a:pt x="73" y="0"/>
                      </a:cubicBezTo>
                      <a:cubicBezTo>
                        <a:pt x="113" y="0"/>
                        <a:pt x="146" y="8"/>
                        <a:pt x="146" y="18"/>
                      </a:cubicBezTo>
                      <a:cubicBezTo>
                        <a:pt x="146" y="89"/>
                        <a:pt x="146" y="89"/>
                        <a:pt x="146" y="89"/>
                      </a:cubicBezTo>
                      <a:cubicBezTo>
                        <a:pt x="146" y="99"/>
                        <a:pt x="113" y="107"/>
                        <a:pt x="73" y="107"/>
                      </a:cubicBezTo>
                      <a:cubicBezTo>
                        <a:pt x="33" y="107"/>
                        <a:pt x="0" y="99"/>
                        <a:pt x="0" y="89"/>
                      </a:cubicBezTo>
                      <a:lnTo>
                        <a:pt x="0" y="18"/>
                      </a:lnTo>
                      <a:close/>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sp>
              <p:nvSpPr>
                <p:cNvPr id="104" name="Freeform 12">
                  <a:extLst>
                    <a:ext uri="{FF2B5EF4-FFF2-40B4-BE49-F238E27FC236}">
                      <a16:creationId xmlns:a16="http://schemas.microsoft.com/office/drawing/2014/main" id="{DDB370E2-FE9D-A33A-1C96-1A0ABDE66DBA}"/>
                    </a:ext>
                  </a:extLst>
                </p:cNvPr>
                <p:cNvSpPr>
                  <a:spLocks/>
                </p:cNvSpPr>
                <p:nvPr/>
              </p:nvSpPr>
              <p:spPr bwMode="auto">
                <a:xfrm>
                  <a:off x="1165225" y="2859088"/>
                  <a:ext cx="557212" cy="68263"/>
                </a:xfrm>
                <a:custGeom>
                  <a:avLst/>
                  <a:gdLst>
                    <a:gd name="T0" fmla="*/ 146 w 146"/>
                    <a:gd name="T1" fmla="*/ 0 h 18"/>
                    <a:gd name="T2" fmla="*/ 73 w 146"/>
                    <a:gd name="T3" fmla="*/ 18 h 18"/>
                    <a:gd name="T4" fmla="*/ 0 w 146"/>
                    <a:gd name="T5" fmla="*/ 0 h 18"/>
                  </a:gdLst>
                  <a:ahLst/>
                  <a:cxnLst>
                    <a:cxn ang="0">
                      <a:pos x="T0" y="T1"/>
                    </a:cxn>
                    <a:cxn ang="0">
                      <a:pos x="T2" y="T3"/>
                    </a:cxn>
                    <a:cxn ang="0">
                      <a:pos x="T4" y="T5"/>
                    </a:cxn>
                  </a:cxnLst>
                  <a:rect l="0" t="0" r="r" b="b"/>
                  <a:pathLst>
                    <a:path w="146" h="18">
                      <a:moveTo>
                        <a:pt x="146" y="0"/>
                      </a:moveTo>
                      <a:cubicBezTo>
                        <a:pt x="146" y="10"/>
                        <a:pt x="113" y="18"/>
                        <a:pt x="73" y="18"/>
                      </a:cubicBezTo>
                      <a:cubicBezTo>
                        <a:pt x="33" y="18"/>
                        <a:pt x="0" y="10"/>
                        <a:pt x="0" y="0"/>
                      </a:cubicBezTo>
                    </a:path>
                  </a:pathLst>
                </a:custGeom>
                <a:solidFill>
                  <a:srgbClr val="A5A5A5"/>
                </a:solidFill>
                <a:ln w="12700" cap="flat" cmpd="sng" algn="ctr">
                  <a:solidFill>
                    <a:srgbClr val="A5A5A5">
                      <a:shade val="50000"/>
                    </a:srgbClr>
                  </a:solidFill>
                  <a:prstDash val="solid"/>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Calibri"/>
                    <a:ea typeface="+mn-ea"/>
                    <a:cs typeface="+mn-cs"/>
                  </a:endParaRPr>
                </a:p>
              </p:txBody>
            </p:sp>
          </p:grpSp>
        </p:grpSp>
        <p:sp>
          <p:nvSpPr>
            <p:cNvPr id="114" name="TextBox 113">
              <a:extLst>
                <a:ext uri="{FF2B5EF4-FFF2-40B4-BE49-F238E27FC236}">
                  <a16:creationId xmlns:a16="http://schemas.microsoft.com/office/drawing/2014/main" id="{FDDBCD5D-10DA-E1E6-E2CA-B52AC8BBC2F6}"/>
                </a:ext>
              </a:extLst>
            </p:cNvPr>
            <p:cNvSpPr txBox="1"/>
            <p:nvPr/>
          </p:nvSpPr>
          <p:spPr>
            <a:xfrm>
              <a:off x="8948053" y="4059279"/>
              <a:ext cx="1185709" cy="584775"/>
            </a:xfrm>
            <a:prstGeom prst="rect">
              <a:avLst/>
            </a:prstGeom>
            <a:noFill/>
          </p:spPr>
          <p:txBody>
            <a:bodyPr wrap="none" rtlCol="0">
              <a:spAutoFit/>
            </a:bodyPr>
            <a:lstStyle/>
            <a:p>
              <a:pPr algn="ctr"/>
              <a:r>
                <a:rPr lang="en-US" sz="1600" i="1"/>
                <a:t>specializes</a:t>
              </a:r>
              <a:br>
                <a:rPr lang="en-US" sz="1600" i="1"/>
              </a:br>
              <a:r>
                <a:rPr lang="en-US" sz="1600" i="1"/>
                <a:t> data-views </a:t>
              </a:r>
              <a:endParaRPr lang="en-US" i="1"/>
            </a:p>
          </p:txBody>
        </p:sp>
      </p:grpSp>
      <p:grpSp>
        <p:nvGrpSpPr>
          <p:cNvPr id="249" name="Gruppieren 248">
            <a:extLst>
              <a:ext uri="{FF2B5EF4-FFF2-40B4-BE49-F238E27FC236}">
                <a16:creationId xmlns:a16="http://schemas.microsoft.com/office/drawing/2014/main" id="{9E923006-9EC3-A3E2-7646-D87D9015AB2F}"/>
              </a:ext>
            </a:extLst>
          </p:cNvPr>
          <p:cNvGrpSpPr/>
          <p:nvPr/>
        </p:nvGrpSpPr>
        <p:grpSpPr>
          <a:xfrm>
            <a:off x="9380394" y="1616502"/>
            <a:ext cx="2251904" cy="3968345"/>
            <a:chOff x="2236961" y="1321050"/>
            <a:chExt cx="3342161" cy="5889604"/>
          </a:xfrm>
        </p:grpSpPr>
        <p:sp>
          <p:nvSpPr>
            <p:cNvPr id="250" name="TextBox 140">
              <a:extLst>
                <a:ext uri="{FF2B5EF4-FFF2-40B4-BE49-F238E27FC236}">
                  <a16:creationId xmlns:a16="http://schemas.microsoft.com/office/drawing/2014/main" id="{6F2D1041-010D-F2C0-A4B3-985DCE84FC3F}"/>
                </a:ext>
              </a:extLst>
            </p:cNvPr>
            <p:cNvSpPr txBox="1"/>
            <p:nvPr/>
          </p:nvSpPr>
          <p:spPr>
            <a:xfrm>
              <a:off x="2323546" y="3385231"/>
              <a:ext cx="619040"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assays</a:t>
              </a:r>
            </a:p>
          </p:txBody>
        </p:sp>
        <p:grpSp>
          <p:nvGrpSpPr>
            <p:cNvPr id="251" name="Group 150">
              <a:extLst>
                <a:ext uri="{FF2B5EF4-FFF2-40B4-BE49-F238E27FC236}">
                  <a16:creationId xmlns:a16="http://schemas.microsoft.com/office/drawing/2014/main" id="{2D97F35A-782F-C646-4E80-E3E0BCB4BC43}"/>
                </a:ext>
              </a:extLst>
            </p:cNvPr>
            <p:cNvGrpSpPr/>
            <p:nvPr/>
          </p:nvGrpSpPr>
          <p:grpSpPr>
            <a:xfrm>
              <a:off x="2569013" y="2206221"/>
              <a:ext cx="220901" cy="182798"/>
              <a:chOff x="5085481" y="2862781"/>
              <a:chExt cx="1227461" cy="1168495"/>
            </a:xfrm>
          </p:grpSpPr>
          <p:sp>
            <p:nvSpPr>
              <p:cNvPr id="420" name="Freeform: Shape 447">
                <a:extLst>
                  <a:ext uri="{FF2B5EF4-FFF2-40B4-BE49-F238E27FC236}">
                    <a16:creationId xmlns:a16="http://schemas.microsoft.com/office/drawing/2014/main" id="{0F5DA6D2-BF35-BB1E-F9EF-E18F6E045741}"/>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421" name="Freeform: Shape 448">
                <a:extLst>
                  <a:ext uri="{FF2B5EF4-FFF2-40B4-BE49-F238E27FC236}">
                    <a16:creationId xmlns:a16="http://schemas.microsoft.com/office/drawing/2014/main" id="{FED3E553-499F-00F5-3936-2C0E599F4F4E}"/>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pic>
          <p:nvPicPr>
            <p:cNvPr id="252" name="Graphic 152" descr="Folder">
              <a:extLst>
                <a:ext uri="{FF2B5EF4-FFF2-40B4-BE49-F238E27FC236}">
                  <a16:creationId xmlns:a16="http://schemas.microsoft.com/office/drawing/2014/main" id="{8EF57A65-E693-4453-BFE8-4F75293314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7321" y="2743897"/>
              <a:ext cx="507603" cy="441242"/>
            </a:xfrm>
            <a:prstGeom prst="rect">
              <a:avLst/>
            </a:prstGeom>
          </p:spPr>
        </p:pic>
        <p:grpSp>
          <p:nvGrpSpPr>
            <p:cNvPr id="253" name="Group 153">
              <a:extLst>
                <a:ext uri="{FF2B5EF4-FFF2-40B4-BE49-F238E27FC236}">
                  <a16:creationId xmlns:a16="http://schemas.microsoft.com/office/drawing/2014/main" id="{16FA5730-7AF4-9ACF-1A13-6F255CDB2CAD}"/>
                </a:ext>
              </a:extLst>
            </p:cNvPr>
            <p:cNvGrpSpPr/>
            <p:nvPr/>
          </p:nvGrpSpPr>
          <p:grpSpPr>
            <a:xfrm>
              <a:off x="2332879" y="5420461"/>
              <a:ext cx="689723" cy="419107"/>
              <a:chOff x="1596569" y="5845042"/>
              <a:chExt cx="1006190" cy="611410"/>
            </a:xfrm>
          </p:grpSpPr>
          <p:pic>
            <p:nvPicPr>
              <p:cNvPr id="406" name="Picture 8" descr="isa">
                <a:extLst>
                  <a:ext uri="{FF2B5EF4-FFF2-40B4-BE49-F238E27FC236}">
                    <a16:creationId xmlns:a16="http://schemas.microsoft.com/office/drawing/2014/main" id="{703BF016-89C6-17D2-3AC4-F9D6DE670FB3}"/>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1611965" y="5898128"/>
                <a:ext cx="990794" cy="478979"/>
              </a:xfrm>
              <a:prstGeom prst="rect">
                <a:avLst/>
              </a:prstGeom>
              <a:noFill/>
              <a:extLst>
                <a:ext uri="{909E8E84-426E-40DD-AFC4-6F175D3DCCD1}">
                  <a14:hiddenFill xmlns:a14="http://schemas.microsoft.com/office/drawing/2010/main">
                    <a:solidFill>
                      <a:srgbClr val="FFFFFF"/>
                    </a:solidFill>
                  </a14:hiddenFill>
                </a:ext>
              </a:extLst>
            </p:spPr>
          </p:pic>
          <p:grpSp>
            <p:nvGrpSpPr>
              <p:cNvPr id="407" name="Group 434">
                <a:extLst>
                  <a:ext uri="{FF2B5EF4-FFF2-40B4-BE49-F238E27FC236}">
                    <a16:creationId xmlns:a16="http://schemas.microsoft.com/office/drawing/2014/main" id="{4F12F503-0299-3457-23AC-C10ACD30D905}"/>
                  </a:ext>
                </a:extLst>
              </p:cNvPr>
              <p:cNvGrpSpPr/>
              <p:nvPr/>
            </p:nvGrpSpPr>
            <p:grpSpPr>
              <a:xfrm>
                <a:off x="1596569" y="5845042"/>
                <a:ext cx="990924" cy="611410"/>
                <a:chOff x="3797857" y="2077992"/>
                <a:chExt cx="3940810" cy="2797199"/>
              </a:xfrm>
            </p:grpSpPr>
            <p:grpSp>
              <p:nvGrpSpPr>
                <p:cNvPr id="408" name="Group 435">
                  <a:extLst>
                    <a:ext uri="{FF2B5EF4-FFF2-40B4-BE49-F238E27FC236}">
                      <a16:creationId xmlns:a16="http://schemas.microsoft.com/office/drawing/2014/main" id="{E7273D40-7276-7708-DF77-66470952454F}"/>
                    </a:ext>
                  </a:extLst>
                </p:cNvPr>
                <p:cNvGrpSpPr/>
                <p:nvPr/>
              </p:nvGrpSpPr>
              <p:grpSpPr>
                <a:xfrm>
                  <a:off x="3797857" y="2077992"/>
                  <a:ext cx="1184950" cy="884717"/>
                  <a:chOff x="3797857" y="2077992"/>
                  <a:chExt cx="1184950" cy="884717"/>
                </a:xfrm>
              </p:grpSpPr>
              <p:sp>
                <p:nvSpPr>
                  <p:cNvPr id="417" name="Rectangle 444">
                    <a:extLst>
                      <a:ext uri="{FF2B5EF4-FFF2-40B4-BE49-F238E27FC236}">
                        <a16:creationId xmlns:a16="http://schemas.microsoft.com/office/drawing/2014/main" id="{225BB806-395D-0A88-1507-09B56502C471}"/>
                      </a:ext>
                    </a:extLst>
                  </p:cNvPr>
                  <p:cNvSpPr/>
                  <p:nvPr/>
                </p:nvSpPr>
                <p:spPr>
                  <a:xfrm>
                    <a:off x="3797857" y="2077992"/>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8" name="Straight Connector 445">
                    <a:extLst>
                      <a:ext uri="{FF2B5EF4-FFF2-40B4-BE49-F238E27FC236}">
                        <a16:creationId xmlns:a16="http://schemas.microsoft.com/office/drawing/2014/main" id="{BAA86DE7-5F20-C035-6F43-AA0392ACEC47}"/>
                      </a:ext>
                    </a:extLst>
                  </p:cNvPr>
                  <p:cNvCxnSpPr>
                    <a:cxnSpLocks/>
                    <a:stCxn id="417" idx="3"/>
                  </p:cNvCxnSpPr>
                  <p:nvPr/>
                </p:nvCxnSpPr>
                <p:spPr>
                  <a:xfrm>
                    <a:off x="4354117" y="2203442"/>
                    <a:ext cx="441960" cy="0"/>
                  </a:xfrm>
                  <a:prstGeom prst="line">
                    <a:avLst/>
                  </a:prstGeom>
                  <a:noFill/>
                  <a:ln w="12700" cap="rnd" cmpd="sng" algn="ctr">
                    <a:solidFill>
                      <a:srgbClr val="5B9BD5"/>
                    </a:solidFill>
                    <a:prstDash val="solid"/>
                  </a:ln>
                  <a:effectLst/>
                </p:spPr>
              </p:cxnSp>
              <p:cxnSp>
                <p:nvCxnSpPr>
                  <p:cNvPr id="419" name="Straight Connector 446">
                    <a:extLst>
                      <a:ext uri="{FF2B5EF4-FFF2-40B4-BE49-F238E27FC236}">
                        <a16:creationId xmlns:a16="http://schemas.microsoft.com/office/drawing/2014/main" id="{5581E01E-A5C9-CDC2-E160-E7F287231A5E}"/>
                      </a:ext>
                    </a:extLst>
                  </p:cNvPr>
                  <p:cNvCxnSpPr>
                    <a:cxnSpLocks/>
                  </p:cNvCxnSpPr>
                  <p:nvPr/>
                </p:nvCxnSpPr>
                <p:spPr>
                  <a:xfrm>
                    <a:off x="4796077" y="2203442"/>
                    <a:ext cx="186730" cy="759267"/>
                  </a:xfrm>
                  <a:prstGeom prst="line">
                    <a:avLst/>
                  </a:prstGeom>
                  <a:noFill/>
                  <a:ln w="12700" cap="rnd" cmpd="sng" algn="ctr">
                    <a:solidFill>
                      <a:srgbClr val="5B9BD5"/>
                    </a:solidFill>
                    <a:prstDash val="solid"/>
                  </a:ln>
                  <a:effectLst/>
                </p:spPr>
              </p:cxnSp>
            </p:grpSp>
            <p:grpSp>
              <p:nvGrpSpPr>
                <p:cNvPr id="409" name="Group 436">
                  <a:extLst>
                    <a:ext uri="{FF2B5EF4-FFF2-40B4-BE49-F238E27FC236}">
                      <a16:creationId xmlns:a16="http://schemas.microsoft.com/office/drawing/2014/main" id="{99745CFD-A41E-45FD-7ADA-BD1BD5C77A9D}"/>
                    </a:ext>
                  </a:extLst>
                </p:cNvPr>
                <p:cNvGrpSpPr/>
                <p:nvPr/>
              </p:nvGrpSpPr>
              <p:grpSpPr>
                <a:xfrm>
                  <a:off x="4207006" y="3990474"/>
                  <a:ext cx="1140532" cy="884717"/>
                  <a:chOff x="4207006" y="3990474"/>
                  <a:chExt cx="1140532" cy="884717"/>
                </a:xfrm>
              </p:grpSpPr>
              <p:sp>
                <p:nvSpPr>
                  <p:cNvPr id="414" name="Rectangle 441">
                    <a:extLst>
                      <a:ext uri="{FF2B5EF4-FFF2-40B4-BE49-F238E27FC236}">
                        <a16:creationId xmlns:a16="http://schemas.microsoft.com/office/drawing/2014/main" id="{FD013245-CB1F-6CDF-DAC0-FD86FAFF905F}"/>
                      </a:ext>
                    </a:extLst>
                  </p:cNvPr>
                  <p:cNvSpPr/>
                  <p:nvPr/>
                </p:nvSpPr>
                <p:spPr>
                  <a:xfrm>
                    <a:off x="4207006" y="4624291"/>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5" name="Straight Connector 442">
                    <a:extLst>
                      <a:ext uri="{FF2B5EF4-FFF2-40B4-BE49-F238E27FC236}">
                        <a16:creationId xmlns:a16="http://schemas.microsoft.com/office/drawing/2014/main" id="{4DE51214-C469-2DD8-4AB0-CA48138AFE80}"/>
                      </a:ext>
                    </a:extLst>
                  </p:cNvPr>
                  <p:cNvCxnSpPr>
                    <a:cxnSpLocks/>
                    <a:stCxn id="414" idx="3"/>
                  </p:cNvCxnSpPr>
                  <p:nvPr/>
                </p:nvCxnSpPr>
                <p:spPr>
                  <a:xfrm>
                    <a:off x="4763266" y="4749741"/>
                    <a:ext cx="397542" cy="0"/>
                  </a:xfrm>
                  <a:prstGeom prst="line">
                    <a:avLst/>
                  </a:prstGeom>
                  <a:noFill/>
                  <a:ln w="12700" cap="rnd" cmpd="sng" algn="ctr">
                    <a:solidFill>
                      <a:srgbClr val="5B9BD5"/>
                    </a:solidFill>
                    <a:prstDash val="solid"/>
                  </a:ln>
                  <a:effectLst/>
                </p:spPr>
              </p:cxnSp>
              <p:cxnSp>
                <p:nvCxnSpPr>
                  <p:cNvPr id="416" name="Straight Connector 443">
                    <a:extLst>
                      <a:ext uri="{FF2B5EF4-FFF2-40B4-BE49-F238E27FC236}">
                        <a16:creationId xmlns:a16="http://schemas.microsoft.com/office/drawing/2014/main" id="{04528401-031D-1337-6BF5-640CEB03E1C3}"/>
                      </a:ext>
                    </a:extLst>
                  </p:cNvPr>
                  <p:cNvCxnSpPr>
                    <a:cxnSpLocks/>
                  </p:cNvCxnSpPr>
                  <p:nvPr/>
                </p:nvCxnSpPr>
                <p:spPr>
                  <a:xfrm flipV="1">
                    <a:off x="5160808" y="3990474"/>
                    <a:ext cx="186730" cy="759267"/>
                  </a:xfrm>
                  <a:prstGeom prst="line">
                    <a:avLst/>
                  </a:prstGeom>
                  <a:noFill/>
                  <a:ln w="12700" cap="rnd" cmpd="sng" algn="ctr">
                    <a:solidFill>
                      <a:srgbClr val="5B9BD5"/>
                    </a:solidFill>
                    <a:prstDash val="solid"/>
                  </a:ln>
                  <a:effectLst/>
                </p:spPr>
              </p:cxnSp>
            </p:grpSp>
            <p:grpSp>
              <p:nvGrpSpPr>
                <p:cNvPr id="410" name="Group 437">
                  <a:extLst>
                    <a:ext uri="{FF2B5EF4-FFF2-40B4-BE49-F238E27FC236}">
                      <a16:creationId xmlns:a16="http://schemas.microsoft.com/office/drawing/2014/main" id="{2C9BF3BA-EFE5-9053-B0EB-B8B34235E83E}"/>
                    </a:ext>
                  </a:extLst>
                </p:cNvPr>
                <p:cNvGrpSpPr/>
                <p:nvPr/>
              </p:nvGrpSpPr>
              <p:grpSpPr>
                <a:xfrm>
                  <a:off x="6065785" y="2563410"/>
                  <a:ext cx="1672882" cy="561427"/>
                  <a:chOff x="6065785" y="2563410"/>
                  <a:chExt cx="1672882" cy="561427"/>
                </a:xfrm>
              </p:grpSpPr>
              <p:sp>
                <p:nvSpPr>
                  <p:cNvPr id="411" name="Rectangle 438">
                    <a:extLst>
                      <a:ext uri="{FF2B5EF4-FFF2-40B4-BE49-F238E27FC236}">
                        <a16:creationId xmlns:a16="http://schemas.microsoft.com/office/drawing/2014/main" id="{4139A7BA-A3B2-1929-7A7A-B744A2E93701}"/>
                      </a:ext>
                    </a:extLst>
                  </p:cNvPr>
                  <p:cNvSpPr/>
                  <p:nvPr/>
                </p:nvSpPr>
                <p:spPr>
                  <a:xfrm>
                    <a:off x="7182407" y="2563410"/>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white"/>
                      </a:solidFill>
                      <a:effectLst/>
                      <a:uLnTx/>
                      <a:uFillTx/>
                    </a:endParaRPr>
                  </a:p>
                </p:txBody>
              </p:sp>
              <p:cxnSp>
                <p:nvCxnSpPr>
                  <p:cNvPr id="412" name="Straight Connector 439">
                    <a:extLst>
                      <a:ext uri="{FF2B5EF4-FFF2-40B4-BE49-F238E27FC236}">
                        <a16:creationId xmlns:a16="http://schemas.microsoft.com/office/drawing/2014/main" id="{B641BA8F-AC69-899E-2A61-CA383C1445B3}"/>
                      </a:ext>
                    </a:extLst>
                  </p:cNvPr>
                  <p:cNvCxnSpPr>
                    <a:cxnSpLocks/>
                  </p:cNvCxnSpPr>
                  <p:nvPr/>
                </p:nvCxnSpPr>
                <p:spPr>
                  <a:xfrm>
                    <a:off x="6884417" y="2688860"/>
                    <a:ext cx="290370" cy="0"/>
                  </a:xfrm>
                  <a:prstGeom prst="line">
                    <a:avLst/>
                  </a:prstGeom>
                  <a:noFill/>
                  <a:ln w="12700" cap="rnd" cmpd="sng" algn="ctr">
                    <a:solidFill>
                      <a:srgbClr val="5B9BD5"/>
                    </a:solidFill>
                    <a:prstDash val="solid"/>
                  </a:ln>
                  <a:effectLst/>
                </p:spPr>
              </p:cxnSp>
              <p:cxnSp>
                <p:nvCxnSpPr>
                  <p:cNvPr id="413" name="Straight Connector 440">
                    <a:extLst>
                      <a:ext uri="{FF2B5EF4-FFF2-40B4-BE49-F238E27FC236}">
                        <a16:creationId xmlns:a16="http://schemas.microsoft.com/office/drawing/2014/main" id="{D5F8AA4A-B702-BFEF-ED5C-EEE33C9850CF}"/>
                      </a:ext>
                    </a:extLst>
                  </p:cNvPr>
                  <p:cNvCxnSpPr>
                    <a:cxnSpLocks/>
                  </p:cNvCxnSpPr>
                  <p:nvPr/>
                </p:nvCxnSpPr>
                <p:spPr>
                  <a:xfrm flipV="1">
                    <a:off x="6065785" y="2688860"/>
                    <a:ext cx="818632" cy="435977"/>
                  </a:xfrm>
                  <a:prstGeom prst="line">
                    <a:avLst/>
                  </a:prstGeom>
                  <a:noFill/>
                  <a:ln w="12700" cap="rnd" cmpd="sng" algn="ctr">
                    <a:solidFill>
                      <a:srgbClr val="5B9BD5"/>
                    </a:solidFill>
                    <a:prstDash val="solid"/>
                  </a:ln>
                  <a:effectLst/>
                </p:spPr>
              </p:cxnSp>
            </p:grpSp>
          </p:grpSp>
        </p:grpSp>
        <p:pic>
          <p:nvPicPr>
            <p:cNvPr id="254" name="Graphic 158" descr="Folder">
              <a:extLst>
                <a:ext uri="{FF2B5EF4-FFF2-40B4-BE49-F238E27FC236}">
                  <a16:creationId xmlns:a16="http://schemas.microsoft.com/office/drawing/2014/main" id="{D8BFA90C-6744-C20A-19B0-CC366F8000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364" y="3787670"/>
              <a:ext cx="626802" cy="544858"/>
            </a:xfrm>
            <a:prstGeom prst="rect">
              <a:avLst/>
            </a:prstGeom>
          </p:spPr>
        </p:pic>
        <p:sp>
          <p:nvSpPr>
            <p:cNvPr id="255" name="TextBox 161">
              <a:extLst>
                <a:ext uri="{FF2B5EF4-FFF2-40B4-BE49-F238E27FC236}">
                  <a16:creationId xmlns:a16="http://schemas.microsoft.com/office/drawing/2014/main" id="{2EABE739-1033-29D1-DF28-A46A11CC59DF}"/>
                </a:ext>
              </a:extLst>
            </p:cNvPr>
            <p:cNvSpPr txBox="1"/>
            <p:nvPr/>
          </p:nvSpPr>
          <p:spPr>
            <a:xfrm>
              <a:off x="2236961" y="4207690"/>
              <a:ext cx="83791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workflows</a:t>
              </a:r>
            </a:p>
          </p:txBody>
        </p:sp>
        <p:grpSp>
          <p:nvGrpSpPr>
            <p:cNvPr id="256" name="Group 162">
              <a:extLst>
                <a:ext uri="{FF2B5EF4-FFF2-40B4-BE49-F238E27FC236}">
                  <a16:creationId xmlns:a16="http://schemas.microsoft.com/office/drawing/2014/main" id="{09C036E8-AFF0-0AFD-16A3-ADFB9408C3C4}"/>
                </a:ext>
              </a:extLst>
            </p:cNvPr>
            <p:cNvGrpSpPr/>
            <p:nvPr/>
          </p:nvGrpSpPr>
          <p:grpSpPr>
            <a:xfrm>
              <a:off x="2532285" y="3981366"/>
              <a:ext cx="253801" cy="193215"/>
              <a:chOff x="5857974" y="3824529"/>
              <a:chExt cx="1442884" cy="1263650"/>
            </a:xfrm>
          </p:grpSpPr>
          <p:sp>
            <p:nvSpPr>
              <p:cNvPr id="403" name="Rectangle 430">
                <a:extLst>
                  <a:ext uri="{FF2B5EF4-FFF2-40B4-BE49-F238E27FC236}">
                    <a16:creationId xmlns:a16="http://schemas.microsoft.com/office/drawing/2014/main" id="{3D2DF0FC-2F51-6DF4-E29C-B125F088430F}"/>
                  </a:ext>
                </a:extLst>
              </p:cNvPr>
              <p:cNvSpPr/>
              <p:nvPr/>
            </p:nvSpPr>
            <p:spPr>
              <a:xfrm>
                <a:off x="5857974" y="4256754"/>
                <a:ext cx="403385" cy="831425"/>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404" name="Rectangle 431">
                <a:extLst>
                  <a:ext uri="{FF2B5EF4-FFF2-40B4-BE49-F238E27FC236}">
                    <a16:creationId xmlns:a16="http://schemas.microsoft.com/office/drawing/2014/main" id="{B0B6F8C0-9A29-9709-E64A-349B54FD9907}"/>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405" name="Rectangle 432">
                <a:extLst>
                  <a:ext uri="{FF2B5EF4-FFF2-40B4-BE49-F238E27FC236}">
                    <a16:creationId xmlns:a16="http://schemas.microsoft.com/office/drawing/2014/main" id="{BC0DCF26-CA87-DE6A-279E-4B63A56F3191}"/>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grpSp>
        <p:grpSp>
          <p:nvGrpSpPr>
            <p:cNvPr id="257" name="Group 163">
              <a:extLst>
                <a:ext uri="{FF2B5EF4-FFF2-40B4-BE49-F238E27FC236}">
                  <a16:creationId xmlns:a16="http://schemas.microsoft.com/office/drawing/2014/main" id="{6F7A0F1C-7DCA-95D0-1EB6-403DCCD21E05}"/>
                </a:ext>
              </a:extLst>
            </p:cNvPr>
            <p:cNvGrpSpPr/>
            <p:nvPr/>
          </p:nvGrpSpPr>
          <p:grpSpPr>
            <a:xfrm>
              <a:off x="2981289" y="5640200"/>
              <a:ext cx="290075" cy="765893"/>
              <a:chOff x="2196546" y="3913966"/>
              <a:chExt cx="972954" cy="765893"/>
            </a:xfrm>
          </p:grpSpPr>
          <p:cxnSp>
            <p:nvCxnSpPr>
              <p:cNvPr id="399" name="Straight Connector 426">
                <a:extLst>
                  <a:ext uri="{FF2B5EF4-FFF2-40B4-BE49-F238E27FC236}">
                    <a16:creationId xmlns:a16="http://schemas.microsoft.com/office/drawing/2014/main" id="{508AFE11-0FCB-1EE4-2F32-E5A75C231D4C}"/>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400" name="Straight Connector 427">
                <a:extLst>
                  <a:ext uri="{FF2B5EF4-FFF2-40B4-BE49-F238E27FC236}">
                    <a16:creationId xmlns:a16="http://schemas.microsoft.com/office/drawing/2014/main" id="{D0B02BD5-BFC8-C70D-9A5A-A9E054C61974}"/>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401" name="Straight Connector 428">
                <a:extLst>
                  <a:ext uri="{FF2B5EF4-FFF2-40B4-BE49-F238E27FC236}">
                    <a16:creationId xmlns:a16="http://schemas.microsoft.com/office/drawing/2014/main" id="{C19FD9A1-93D5-1E7C-692E-E4DABC38B7D9}"/>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402" name="Straight Connector 429">
                <a:extLst>
                  <a:ext uri="{FF2B5EF4-FFF2-40B4-BE49-F238E27FC236}">
                    <a16:creationId xmlns:a16="http://schemas.microsoft.com/office/drawing/2014/main" id="{571D0FEB-24BE-66D4-3C84-3C4758E51BF1}"/>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258" name="Straight Connector 164">
              <a:extLst>
                <a:ext uri="{FF2B5EF4-FFF2-40B4-BE49-F238E27FC236}">
                  <a16:creationId xmlns:a16="http://schemas.microsoft.com/office/drawing/2014/main" id="{AF9FD358-B788-757C-2C16-087D46730226}"/>
                </a:ext>
              </a:extLst>
            </p:cNvPr>
            <p:cNvCxnSpPr>
              <a:cxnSpLocks/>
            </p:cNvCxnSpPr>
            <p:nvPr/>
          </p:nvCxnSpPr>
          <p:spPr>
            <a:xfrm flipV="1">
              <a:off x="2659265" y="2747079"/>
              <a:ext cx="0" cy="244007"/>
            </a:xfrm>
            <a:prstGeom prst="line">
              <a:avLst/>
            </a:prstGeom>
            <a:noFill/>
            <a:ln w="38100" cap="rnd" cmpd="sng" algn="ctr">
              <a:solidFill>
                <a:srgbClr val="5B9BD5"/>
              </a:solidFill>
              <a:prstDash val="solid"/>
            </a:ln>
            <a:effectLst/>
          </p:spPr>
        </p:cxnSp>
        <p:cxnSp>
          <p:nvCxnSpPr>
            <p:cNvPr id="259" name="Straight Connector 165">
              <a:extLst>
                <a:ext uri="{FF2B5EF4-FFF2-40B4-BE49-F238E27FC236}">
                  <a16:creationId xmlns:a16="http://schemas.microsoft.com/office/drawing/2014/main" id="{D42BFAC9-6708-91DC-951A-66511D75D935}"/>
                </a:ext>
              </a:extLst>
            </p:cNvPr>
            <p:cNvCxnSpPr/>
            <p:nvPr/>
          </p:nvCxnSpPr>
          <p:spPr>
            <a:xfrm>
              <a:off x="2280233" y="1885996"/>
              <a:ext cx="327518" cy="0"/>
            </a:xfrm>
            <a:prstGeom prst="line">
              <a:avLst/>
            </a:prstGeom>
            <a:noFill/>
            <a:ln w="38100" cap="rnd" cmpd="sng" algn="ctr">
              <a:solidFill>
                <a:srgbClr val="5B9BD5"/>
              </a:solidFill>
              <a:prstDash val="solid"/>
            </a:ln>
            <a:effectLst/>
          </p:spPr>
        </p:cxnSp>
        <p:pic>
          <p:nvPicPr>
            <p:cNvPr id="260" name="Graphic 166" descr="Folder">
              <a:extLst>
                <a:ext uri="{FF2B5EF4-FFF2-40B4-BE49-F238E27FC236}">
                  <a16:creationId xmlns:a16="http://schemas.microsoft.com/office/drawing/2014/main" id="{8E27D9AF-E725-0F62-BEE0-A5E2C454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71362" y="2005743"/>
              <a:ext cx="626802" cy="544858"/>
            </a:xfrm>
            <a:prstGeom prst="rect">
              <a:avLst/>
            </a:prstGeom>
          </p:spPr>
        </p:pic>
        <p:sp>
          <p:nvSpPr>
            <p:cNvPr id="261" name="TextBox 167">
              <a:extLst>
                <a:ext uri="{FF2B5EF4-FFF2-40B4-BE49-F238E27FC236}">
                  <a16:creationId xmlns:a16="http://schemas.microsoft.com/office/drawing/2014/main" id="{1876AA82-1F5C-4A0E-3FBA-42A4FC225EBE}"/>
                </a:ext>
              </a:extLst>
            </p:cNvPr>
            <p:cNvSpPr txBox="1"/>
            <p:nvPr/>
          </p:nvSpPr>
          <p:spPr>
            <a:xfrm>
              <a:off x="2359572" y="2415304"/>
              <a:ext cx="65948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studies</a:t>
              </a:r>
            </a:p>
          </p:txBody>
        </p:sp>
        <p:cxnSp>
          <p:nvCxnSpPr>
            <p:cNvPr id="262" name="Straight Connector 168">
              <a:extLst>
                <a:ext uri="{FF2B5EF4-FFF2-40B4-BE49-F238E27FC236}">
                  <a16:creationId xmlns:a16="http://schemas.microsoft.com/office/drawing/2014/main" id="{D44F9B05-C95B-E6A4-4237-2B6D13E5B190}"/>
                </a:ext>
              </a:extLst>
            </p:cNvPr>
            <p:cNvCxnSpPr>
              <a:cxnSpLocks/>
            </p:cNvCxnSpPr>
            <p:nvPr/>
          </p:nvCxnSpPr>
          <p:spPr>
            <a:xfrm flipV="1">
              <a:off x="2695727" y="1906086"/>
              <a:ext cx="0" cy="178651"/>
            </a:xfrm>
            <a:prstGeom prst="line">
              <a:avLst/>
            </a:prstGeom>
            <a:noFill/>
            <a:ln w="38100" cap="rnd" cmpd="sng" algn="ctr">
              <a:solidFill>
                <a:srgbClr val="5B9BD5"/>
              </a:solidFill>
              <a:prstDash val="solid"/>
            </a:ln>
            <a:effectLst/>
          </p:spPr>
        </p:cxnSp>
        <p:cxnSp>
          <p:nvCxnSpPr>
            <p:cNvPr id="263" name="Straight Connector 169">
              <a:extLst>
                <a:ext uri="{FF2B5EF4-FFF2-40B4-BE49-F238E27FC236}">
                  <a16:creationId xmlns:a16="http://schemas.microsoft.com/office/drawing/2014/main" id="{1207E7E3-89EB-2781-99F8-B453F84BF465}"/>
                </a:ext>
              </a:extLst>
            </p:cNvPr>
            <p:cNvCxnSpPr>
              <a:cxnSpLocks/>
            </p:cNvCxnSpPr>
            <p:nvPr/>
          </p:nvCxnSpPr>
          <p:spPr>
            <a:xfrm flipV="1">
              <a:off x="2650855" y="4407500"/>
              <a:ext cx="0" cy="178651"/>
            </a:xfrm>
            <a:prstGeom prst="line">
              <a:avLst/>
            </a:prstGeom>
            <a:noFill/>
            <a:ln w="38100" cap="rnd" cmpd="sng" algn="ctr">
              <a:solidFill>
                <a:srgbClr val="5B9BD5"/>
              </a:solidFill>
              <a:prstDash val="solid"/>
            </a:ln>
            <a:effectLst/>
          </p:spPr>
        </p:cxnSp>
        <p:pic>
          <p:nvPicPr>
            <p:cNvPr id="264" name="Graphic 170" descr="Folder">
              <a:extLst>
                <a:ext uri="{FF2B5EF4-FFF2-40B4-BE49-F238E27FC236}">
                  <a16:creationId xmlns:a16="http://schemas.microsoft.com/office/drawing/2014/main" id="{04A855F8-2AD2-35DE-6EC4-AF1105A811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1621" y="4547744"/>
              <a:ext cx="626802" cy="544858"/>
            </a:xfrm>
            <a:prstGeom prst="rect">
              <a:avLst/>
            </a:prstGeom>
          </p:spPr>
        </p:pic>
        <p:sp>
          <p:nvSpPr>
            <p:cNvPr id="265" name="TextBox 171">
              <a:extLst>
                <a:ext uri="{FF2B5EF4-FFF2-40B4-BE49-F238E27FC236}">
                  <a16:creationId xmlns:a16="http://schemas.microsoft.com/office/drawing/2014/main" id="{B69D117E-2BFA-E17B-4858-5C0930AD60BC}"/>
                </a:ext>
              </a:extLst>
            </p:cNvPr>
            <p:cNvSpPr txBox="1"/>
            <p:nvPr/>
          </p:nvSpPr>
          <p:spPr>
            <a:xfrm>
              <a:off x="2398187" y="4967765"/>
              <a:ext cx="511981"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runs</a:t>
              </a:r>
            </a:p>
          </p:txBody>
        </p:sp>
        <p:grpSp>
          <p:nvGrpSpPr>
            <p:cNvPr id="266" name="Graphic 11" descr="Gears">
              <a:extLst>
                <a:ext uri="{FF2B5EF4-FFF2-40B4-BE49-F238E27FC236}">
                  <a16:creationId xmlns:a16="http://schemas.microsoft.com/office/drawing/2014/main" id="{13E5658E-BC8F-1D89-8374-21DCFACA8C12}"/>
                </a:ext>
              </a:extLst>
            </p:cNvPr>
            <p:cNvGrpSpPr/>
            <p:nvPr/>
          </p:nvGrpSpPr>
          <p:grpSpPr>
            <a:xfrm rot="20446813" flipH="1">
              <a:off x="2552941" y="4727815"/>
              <a:ext cx="186318" cy="225468"/>
              <a:chOff x="5986457" y="5441275"/>
              <a:chExt cx="621030" cy="751522"/>
            </a:xfrm>
            <a:solidFill>
              <a:srgbClr val="A5A5A5"/>
            </a:solidFill>
          </p:grpSpPr>
          <p:sp>
            <p:nvSpPr>
              <p:cNvPr id="397" name="Freeform: Shape 424">
                <a:extLst>
                  <a:ext uri="{FF2B5EF4-FFF2-40B4-BE49-F238E27FC236}">
                    <a16:creationId xmlns:a16="http://schemas.microsoft.com/office/drawing/2014/main" id="{0F395950-3D4B-9E56-E323-1A9D464D7DDD}"/>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8" name="Freeform: Shape 425">
                <a:extLst>
                  <a:ext uri="{FF2B5EF4-FFF2-40B4-BE49-F238E27FC236}">
                    <a16:creationId xmlns:a16="http://schemas.microsoft.com/office/drawing/2014/main" id="{A03B5340-302B-C881-E2C6-D751A528C234}"/>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pic>
          <p:nvPicPr>
            <p:cNvPr id="267" name="Graphic 173" descr="Folder">
              <a:extLst>
                <a:ext uri="{FF2B5EF4-FFF2-40B4-BE49-F238E27FC236}">
                  <a16:creationId xmlns:a16="http://schemas.microsoft.com/office/drawing/2014/main" id="{EEE9EEEC-8E07-A974-4E81-268F0604E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6781" y="4650840"/>
              <a:ext cx="507603" cy="441242"/>
            </a:xfrm>
            <a:prstGeom prst="rect">
              <a:avLst/>
            </a:prstGeom>
          </p:spPr>
        </p:pic>
        <p:grpSp>
          <p:nvGrpSpPr>
            <p:cNvPr id="268" name="Group 174">
              <a:extLst>
                <a:ext uri="{FF2B5EF4-FFF2-40B4-BE49-F238E27FC236}">
                  <a16:creationId xmlns:a16="http://schemas.microsoft.com/office/drawing/2014/main" id="{4F910287-9C76-C401-A68C-45494A31A118}"/>
                </a:ext>
              </a:extLst>
            </p:cNvPr>
            <p:cNvGrpSpPr/>
            <p:nvPr/>
          </p:nvGrpSpPr>
          <p:grpSpPr>
            <a:xfrm>
              <a:off x="2980229" y="6444761"/>
              <a:ext cx="272770" cy="765893"/>
              <a:chOff x="2403969" y="3913966"/>
              <a:chExt cx="765531" cy="765893"/>
            </a:xfrm>
          </p:grpSpPr>
          <p:cxnSp>
            <p:nvCxnSpPr>
              <p:cNvPr id="393" name="Straight Connector 420">
                <a:extLst>
                  <a:ext uri="{FF2B5EF4-FFF2-40B4-BE49-F238E27FC236}">
                    <a16:creationId xmlns:a16="http://schemas.microsoft.com/office/drawing/2014/main" id="{7E027954-6C89-5442-7F0E-55F3C912D026}"/>
                  </a:ext>
                </a:extLst>
              </p:cNvPr>
              <p:cNvCxnSpPr>
                <a:cxnSpLocks/>
              </p:cNvCxnSpPr>
              <p:nvPr/>
            </p:nvCxnSpPr>
            <p:spPr>
              <a:xfrm>
                <a:off x="2403969" y="3913966"/>
                <a:ext cx="270372" cy="0"/>
              </a:xfrm>
              <a:prstGeom prst="line">
                <a:avLst/>
              </a:prstGeom>
              <a:noFill/>
              <a:ln w="38100" cap="rnd" cmpd="sng" algn="ctr">
                <a:solidFill>
                  <a:srgbClr val="5B9BD5"/>
                </a:solidFill>
                <a:prstDash val="solid"/>
              </a:ln>
              <a:effectLst/>
            </p:spPr>
          </p:cxnSp>
          <p:cxnSp>
            <p:nvCxnSpPr>
              <p:cNvPr id="394" name="Straight Connector 421">
                <a:extLst>
                  <a:ext uri="{FF2B5EF4-FFF2-40B4-BE49-F238E27FC236}">
                    <a16:creationId xmlns:a16="http://schemas.microsoft.com/office/drawing/2014/main" id="{F9A5CBDB-F7C1-81D8-F527-67FCF06EFFAE}"/>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395" name="Straight Connector 422">
                <a:extLst>
                  <a:ext uri="{FF2B5EF4-FFF2-40B4-BE49-F238E27FC236}">
                    <a16:creationId xmlns:a16="http://schemas.microsoft.com/office/drawing/2014/main" id="{3B3FDA1A-9508-41C6-493A-6481BDF05483}"/>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396" name="Straight Connector 423">
                <a:extLst>
                  <a:ext uri="{FF2B5EF4-FFF2-40B4-BE49-F238E27FC236}">
                    <a16:creationId xmlns:a16="http://schemas.microsoft.com/office/drawing/2014/main" id="{6BEE0535-58EC-05C4-3255-9E55FBF0972A}"/>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sp>
          <p:nvSpPr>
            <p:cNvPr id="269" name="TextBox 175">
              <a:extLst>
                <a:ext uri="{FF2B5EF4-FFF2-40B4-BE49-F238E27FC236}">
                  <a16:creationId xmlns:a16="http://schemas.microsoft.com/office/drawing/2014/main" id="{D7DBB477-5C54-AB81-D8EE-D15D3FBAEF8A}"/>
                </a:ext>
              </a:extLst>
            </p:cNvPr>
            <p:cNvSpPr txBox="1"/>
            <p:nvPr/>
          </p:nvSpPr>
          <p:spPr>
            <a:xfrm>
              <a:off x="3186354" y="5021172"/>
              <a:ext cx="65948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&lt;run1&gt;</a:t>
              </a:r>
            </a:p>
          </p:txBody>
        </p:sp>
        <p:sp>
          <p:nvSpPr>
            <p:cNvPr id="270" name="TextBox 176">
              <a:extLst>
                <a:ext uri="{FF2B5EF4-FFF2-40B4-BE49-F238E27FC236}">
                  <a16:creationId xmlns:a16="http://schemas.microsoft.com/office/drawing/2014/main" id="{D90B0895-8179-44E3-4420-AEE155DF359D}"/>
                </a:ext>
              </a:extLst>
            </p:cNvPr>
            <p:cNvSpPr txBox="1"/>
            <p:nvPr/>
          </p:nvSpPr>
          <p:spPr>
            <a:xfrm>
              <a:off x="3281867" y="5206486"/>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grpSp>
          <p:nvGrpSpPr>
            <p:cNvPr id="271" name="Graphic 13" descr="Lightbulb and gear">
              <a:extLst>
                <a:ext uri="{FF2B5EF4-FFF2-40B4-BE49-F238E27FC236}">
                  <a16:creationId xmlns:a16="http://schemas.microsoft.com/office/drawing/2014/main" id="{38B6E1EB-030D-739A-3C87-88BAED33262E}"/>
                </a:ext>
              </a:extLst>
            </p:cNvPr>
            <p:cNvGrpSpPr/>
            <p:nvPr/>
          </p:nvGrpSpPr>
          <p:grpSpPr>
            <a:xfrm>
              <a:off x="4309151" y="4692880"/>
              <a:ext cx="216106" cy="233939"/>
              <a:chOff x="7177811" y="5520249"/>
              <a:chExt cx="759619" cy="822292"/>
            </a:xfrm>
          </p:grpSpPr>
          <p:sp>
            <p:nvSpPr>
              <p:cNvPr id="382" name="Freeform: Shape 409">
                <a:extLst>
                  <a:ext uri="{FF2B5EF4-FFF2-40B4-BE49-F238E27FC236}">
                    <a16:creationId xmlns:a16="http://schemas.microsoft.com/office/drawing/2014/main" id="{6FFF94D8-5DBE-362F-968D-36456EA00942}"/>
                  </a:ext>
                </a:extLst>
              </p:cNvPr>
              <p:cNvSpPr/>
              <p:nvPr/>
            </p:nvSpPr>
            <p:spPr>
              <a:xfrm>
                <a:off x="7448225" y="5790568"/>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3" name="Freeform: Shape 410">
                <a:extLst>
                  <a:ext uri="{FF2B5EF4-FFF2-40B4-BE49-F238E27FC236}">
                    <a16:creationId xmlns:a16="http://schemas.microsoft.com/office/drawing/2014/main" id="{5ABAD646-1123-B78C-442A-BC37057C436B}"/>
                  </a:ext>
                </a:extLst>
              </p:cNvPr>
              <p:cNvSpPr/>
              <p:nvPr/>
            </p:nvSpPr>
            <p:spPr>
              <a:xfrm>
                <a:off x="7449652" y="6194523"/>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4" name="Freeform: Shape 411">
                <a:extLst>
                  <a:ext uri="{FF2B5EF4-FFF2-40B4-BE49-F238E27FC236}">
                    <a16:creationId xmlns:a16="http://schemas.microsoft.com/office/drawing/2014/main" id="{7C7F8741-D2BA-054A-D1D3-0E36BBDD099B}"/>
                  </a:ext>
                </a:extLst>
              </p:cNvPr>
              <p:cNvSpPr/>
              <p:nvPr/>
            </p:nvSpPr>
            <p:spPr>
              <a:xfrm>
                <a:off x="7498041" y="6287582"/>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5" name="Freeform: Shape 412">
                <a:extLst>
                  <a:ext uri="{FF2B5EF4-FFF2-40B4-BE49-F238E27FC236}">
                    <a16:creationId xmlns:a16="http://schemas.microsoft.com/office/drawing/2014/main" id="{1008E06A-C4A8-CAEA-F186-3033D8729527}"/>
                  </a:ext>
                </a:extLst>
              </p:cNvPr>
              <p:cNvSpPr/>
              <p:nvPr/>
            </p:nvSpPr>
            <p:spPr>
              <a:xfrm>
                <a:off x="7319162" y="5662362"/>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6" name="Freeform: Shape 413">
                <a:extLst>
                  <a:ext uri="{FF2B5EF4-FFF2-40B4-BE49-F238E27FC236}">
                    <a16:creationId xmlns:a16="http://schemas.microsoft.com/office/drawing/2014/main" id="{06B5AFEE-8B8E-A4DB-9F5D-5CA977141860}"/>
                  </a:ext>
                </a:extLst>
              </p:cNvPr>
              <p:cNvSpPr/>
              <p:nvPr/>
            </p:nvSpPr>
            <p:spPr>
              <a:xfrm>
                <a:off x="7540332" y="5520249"/>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7" name="Freeform: Shape 414">
                <a:extLst>
                  <a:ext uri="{FF2B5EF4-FFF2-40B4-BE49-F238E27FC236}">
                    <a16:creationId xmlns:a16="http://schemas.microsoft.com/office/drawing/2014/main" id="{07C1E69C-3991-83E2-21E9-A9FDD85A3DA2}"/>
                  </a:ext>
                </a:extLst>
              </p:cNvPr>
              <p:cNvSpPr/>
              <p:nvPr/>
            </p:nvSpPr>
            <p:spPr>
              <a:xfrm>
                <a:off x="7281249" y="5629638"/>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8" name="Freeform: Shape 415">
                <a:extLst>
                  <a:ext uri="{FF2B5EF4-FFF2-40B4-BE49-F238E27FC236}">
                    <a16:creationId xmlns:a16="http://schemas.microsoft.com/office/drawing/2014/main" id="{E2D203B2-532C-7616-44B2-947A3DF0C2D7}"/>
                  </a:ext>
                </a:extLst>
              </p:cNvPr>
              <p:cNvSpPr/>
              <p:nvPr/>
            </p:nvSpPr>
            <p:spPr>
              <a:xfrm>
                <a:off x="7752820" y="5634580"/>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9" name="Freeform: Shape 416">
                <a:extLst>
                  <a:ext uri="{FF2B5EF4-FFF2-40B4-BE49-F238E27FC236}">
                    <a16:creationId xmlns:a16="http://schemas.microsoft.com/office/drawing/2014/main" id="{33F4BA41-1108-3144-EF7E-93A2F47A07E9}"/>
                  </a:ext>
                </a:extLst>
              </p:cNvPr>
              <p:cNvSpPr/>
              <p:nvPr/>
            </p:nvSpPr>
            <p:spPr>
              <a:xfrm>
                <a:off x="7177811" y="5877436"/>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0" name="Freeform: Shape 417">
                <a:extLst>
                  <a:ext uri="{FF2B5EF4-FFF2-40B4-BE49-F238E27FC236}">
                    <a16:creationId xmlns:a16="http://schemas.microsoft.com/office/drawing/2014/main" id="{878DDC43-D98E-6218-8731-4C0CE8CFBA42}"/>
                  </a:ext>
                </a:extLst>
              </p:cNvPr>
              <p:cNvSpPr/>
              <p:nvPr/>
            </p:nvSpPr>
            <p:spPr>
              <a:xfrm>
                <a:off x="7279546" y="6078976"/>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1" name="Freeform: Shape 418">
                <a:extLst>
                  <a:ext uri="{FF2B5EF4-FFF2-40B4-BE49-F238E27FC236}">
                    <a16:creationId xmlns:a16="http://schemas.microsoft.com/office/drawing/2014/main" id="{05553732-5580-6820-E61E-3B284595BD48}"/>
                  </a:ext>
                </a:extLst>
              </p:cNvPr>
              <p:cNvSpPr/>
              <p:nvPr/>
            </p:nvSpPr>
            <p:spPr>
              <a:xfrm>
                <a:off x="7752602" y="6073654"/>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92" name="Freeform: Shape 419">
                <a:extLst>
                  <a:ext uri="{FF2B5EF4-FFF2-40B4-BE49-F238E27FC236}">
                    <a16:creationId xmlns:a16="http://schemas.microsoft.com/office/drawing/2014/main" id="{75D7378A-C2CF-D57D-C61F-C1C055EF9BCF}"/>
                  </a:ext>
                </a:extLst>
              </p:cNvPr>
              <p:cNvSpPr/>
              <p:nvPr/>
            </p:nvSpPr>
            <p:spPr>
              <a:xfrm>
                <a:off x="7832655" y="587676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grpSp>
          <p:nvGrpSpPr>
            <p:cNvPr id="272" name="Graphic 11" descr="Gears">
              <a:extLst>
                <a:ext uri="{FF2B5EF4-FFF2-40B4-BE49-F238E27FC236}">
                  <a16:creationId xmlns:a16="http://schemas.microsoft.com/office/drawing/2014/main" id="{D827017D-2F0B-6229-A82B-373CF7BBEC83}"/>
                </a:ext>
              </a:extLst>
            </p:cNvPr>
            <p:cNvGrpSpPr/>
            <p:nvPr/>
          </p:nvGrpSpPr>
          <p:grpSpPr>
            <a:xfrm rot="20446813" flipH="1">
              <a:off x="3401448" y="4751751"/>
              <a:ext cx="173653" cy="210141"/>
              <a:chOff x="5986457" y="5441275"/>
              <a:chExt cx="621030" cy="751522"/>
            </a:xfrm>
            <a:solidFill>
              <a:srgbClr val="A5A5A5"/>
            </a:solidFill>
          </p:grpSpPr>
          <p:sp>
            <p:nvSpPr>
              <p:cNvPr id="380" name="Freeform: Shape 407">
                <a:extLst>
                  <a:ext uri="{FF2B5EF4-FFF2-40B4-BE49-F238E27FC236}">
                    <a16:creationId xmlns:a16="http://schemas.microsoft.com/office/drawing/2014/main" id="{EADA9CA1-78E4-70EC-897B-16F9E0DCC797}"/>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sp>
            <p:nvSpPr>
              <p:cNvPr id="381" name="Freeform: Shape 408">
                <a:extLst>
                  <a:ext uri="{FF2B5EF4-FFF2-40B4-BE49-F238E27FC236}">
                    <a16:creationId xmlns:a16="http://schemas.microsoft.com/office/drawing/2014/main" id="{E9449E6D-F49F-E8C5-8F39-411D23E7A4D4}"/>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endParaRPr>
              </a:p>
            </p:txBody>
          </p:sp>
        </p:grpSp>
        <p:sp>
          <p:nvSpPr>
            <p:cNvPr id="273" name="TextBox 179">
              <a:extLst>
                <a:ext uri="{FF2B5EF4-FFF2-40B4-BE49-F238E27FC236}">
                  <a16:creationId xmlns:a16="http://schemas.microsoft.com/office/drawing/2014/main" id="{18468426-3A5B-906A-3EBF-11890FABC597}"/>
                </a:ext>
              </a:extLst>
            </p:cNvPr>
            <p:cNvSpPr txBox="1"/>
            <p:nvPr/>
          </p:nvSpPr>
          <p:spPr>
            <a:xfrm>
              <a:off x="4048140" y="4920891"/>
              <a:ext cx="76892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data files</a:t>
              </a:r>
            </a:p>
          </p:txBody>
        </p:sp>
        <p:cxnSp>
          <p:nvCxnSpPr>
            <p:cNvPr id="274" name="Straight Connector 180">
              <a:extLst>
                <a:ext uri="{FF2B5EF4-FFF2-40B4-BE49-F238E27FC236}">
                  <a16:creationId xmlns:a16="http://schemas.microsoft.com/office/drawing/2014/main" id="{A9FA6A80-2F99-E2E6-3E1F-230E8199DCC4}"/>
                </a:ext>
              </a:extLst>
            </p:cNvPr>
            <p:cNvCxnSpPr/>
            <p:nvPr/>
          </p:nvCxnSpPr>
          <p:spPr>
            <a:xfrm>
              <a:off x="3220538" y="1901261"/>
              <a:ext cx="244179" cy="0"/>
            </a:xfrm>
            <a:prstGeom prst="line">
              <a:avLst/>
            </a:prstGeom>
            <a:noFill/>
            <a:ln w="38100" cap="rnd" cmpd="sng" algn="ctr">
              <a:solidFill>
                <a:srgbClr val="5B9BD5"/>
              </a:solidFill>
              <a:prstDash val="solid"/>
            </a:ln>
            <a:effectLst/>
          </p:spPr>
        </p:cxnSp>
        <p:cxnSp>
          <p:nvCxnSpPr>
            <p:cNvPr id="275" name="Straight Connector 181">
              <a:extLst>
                <a:ext uri="{FF2B5EF4-FFF2-40B4-BE49-F238E27FC236}">
                  <a16:creationId xmlns:a16="http://schemas.microsoft.com/office/drawing/2014/main" id="{99B961E3-3178-3060-55D1-3118E878BF5E}"/>
                </a:ext>
              </a:extLst>
            </p:cNvPr>
            <p:cNvCxnSpPr>
              <a:cxnSpLocks/>
            </p:cNvCxnSpPr>
            <p:nvPr/>
          </p:nvCxnSpPr>
          <p:spPr>
            <a:xfrm flipV="1">
              <a:off x="3220243" y="2019703"/>
              <a:ext cx="0" cy="188627"/>
            </a:xfrm>
            <a:prstGeom prst="line">
              <a:avLst/>
            </a:prstGeom>
            <a:noFill/>
            <a:ln w="38100" cap="rnd" cmpd="sng" algn="ctr">
              <a:solidFill>
                <a:srgbClr val="5B9BD5"/>
              </a:solidFill>
              <a:prstDash val="solid"/>
            </a:ln>
            <a:effectLst/>
          </p:spPr>
        </p:cxnSp>
        <p:cxnSp>
          <p:nvCxnSpPr>
            <p:cNvPr id="276" name="Straight Connector 182">
              <a:extLst>
                <a:ext uri="{FF2B5EF4-FFF2-40B4-BE49-F238E27FC236}">
                  <a16:creationId xmlns:a16="http://schemas.microsoft.com/office/drawing/2014/main" id="{E9E0E6A6-939A-8100-A434-B163A0DE8127}"/>
                </a:ext>
              </a:extLst>
            </p:cNvPr>
            <p:cNvCxnSpPr>
              <a:cxnSpLocks/>
            </p:cNvCxnSpPr>
            <p:nvPr/>
          </p:nvCxnSpPr>
          <p:spPr>
            <a:xfrm>
              <a:off x="3026142" y="2308978"/>
              <a:ext cx="438280" cy="0"/>
            </a:xfrm>
            <a:prstGeom prst="line">
              <a:avLst/>
            </a:prstGeom>
            <a:noFill/>
            <a:ln w="38100" cap="rnd" cmpd="sng" algn="ctr">
              <a:solidFill>
                <a:srgbClr val="5B9BD5"/>
              </a:solidFill>
              <a:prstDash val="solid"/>
            </a:ln>
            <a:effectLst/>
          </p:spPr>
        </p:cxnSp>
        <p:cxnSp>
          <p:nvCxnSpPr>
            <p:cNvPr id="277" name="Straight Connector 183">
              <a:extLst>
                <a:ext uri="{FF2B5EF4-FFF2-40B4-BE49-F238E27FC236}">
                  <a16:creationId xmlns:a16="http://schemas.microsoft.com/office/drawing/2014/main" id="{E091F7D5-C2CF-27D3-9D13-DFE245F528DD}"/>
                </a:ext>
              </a:extLst>
            </p:cNvPr>
            <p:cNvCxnSpPr>
              <a:cxnSpLocks/>
            </p:cNvCxnSpPr>
            <p:nvPr/>
          </p:nvCxnSpPr>
          <p:spPr>
            <a:xfrm>
              <a:off x="2952606" y="3254406"/>
              <a:ext cx="123132" cy="0"/>
            </a:xfrm>
            <a:prstGeom prst="line">
              <a:avLst/>
            </a:prstGeom>
            <a:noFill/>
            <a:ln w="38100" cap="rnd" cmpd="sng" algn="ctr">
              <a:solidFill>
                <a:srgbClr val="5B9BD5"/>
              </a:solidFill>
              <a:prstDash val="solid"/>
            </a:ln>
            <a:effectLst/>
          </p:spPr>
        </p:cxnSp>
        <p:sp>
          <p:nvSpPr>
            <p:cNvPr id="278" name="TextBox 184">
              <a:extLst>
                <a:ext uri="{FF2B5EF4-FFF2-40B4-BE49-F238E27FC236}">
                  <a16:creationId xmlns:a16="http://schemas.microsoft.com/office/drawing/2014/main" id="{C4944EB7-1FAE-6757-80D3-E9DDD6FCD025}"/>
                </a:ext>
              </a:extLst>
            </p:cNvPr>
            <p:cNvSpPr txBox="1"/>
            <p:nvPr/>
          </p:nvSpPr>
          <p:spPr>
            <a:xfrm>
              <a:off x="3448666" y="1974075"/>
              <a:ext cx="768924"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&lt;study1&gt;</a:t>
              </a:r>
            </a:p>
          </p:txBody>
        </p:sp>
        <p:pic>
          <p:nvPicPr>
            <p:cNvPr id="279" name="Graphic 185" descr="Folder">
              <a:extLst>
                <a:ext uri="{FF2B5EF4-FFF2-40B4-BE49-F238E27FC236}">
                  <a16:creationId xmlns:a16="http://schemas.microsoft.com/office/drawing/2014/main" id="{A16DB1A5-19A6-85C3-95A8-03BB21045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1927" y="1634766"/>
              <a:ext cx="507603" cy="441242"/>
            </a:xfrm>
            <a:prstGeom prst="rect">
              <a:avLst/>
            </a:prstGeom>
          </p:spPr>
        </p:pic>
        <p:grpSp>
          <p:nvGrpSpPr>
            <p:cNvPr id="280" name="Group 186">
              <a:extLst>
                <a:ext uri="{FF2B5EF4-FFF2-40B4-BE49-F238E27FC236}">
                  <a16:creationId xmlns:a16="http://schemas.microsoft.com/office/drawing/2014/main" id="{A7745AB2-447D-9AF4-4076-0A0882B1B3E7}"/>
                </a:ext>
              </a:extLst>
            </p:cNvPr>
            <p:cNvGrpSpPr/>
            <p:nvPr/>
          </p:nvGrpSpPr>
          <p:grpSpPr>
            <a:xfrm>
              <a:off x="3747684" y="1797353"/>
              <a:ext cx="178893" cy="148035"/>
              <a:chOff x="5085481" y="2862781"/>
              <a:chExt cx="1227461" cy="1168495"/>
            </a:xfrm>
          </p:grpSpPr>
          <p:sp>
            <p:nvSpPr>
              <p:cNvPr id="378" name="Freeform: Shape 405">
                <a:extLst>
                  <a:ext uri="{FF2B5EF4-FFF2-40B4-BE49-F238E27FC236}">
                    <a16:creationId xmlns:a16="http://schemas.microsoft.com/office/drawing/2014/main" id="{BDC59860-6357-188E-9DCC-1733E7610544}"/>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79" name="Freeform: Shape 406">
                <a:extLst>
                  <a:ext uri="{FF2B5EF4-FFF2-40B4-BE49-F238E27FC236}">
                    <a16:creationId xmlns:a16="http://schemas.microsoft.com/office/drawing/2014/main" id="{32516F47-3090-EF0F-4647-4749A096E99E}"/>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sp>
          <p:nvSpPr>
            <p:cNvPr id="281" name="TextBox 187">
              <a:extLst>
                <a:ext uri="{FF2B5EF4-FFF2-40B4-BE49-F238E27FC236}">
                  <a16:creationId xmlns:a16="http://schemas.microsoft.com/office/drawing/2014/main" id="{9FF5B7DB-EA5F-C318-A1AD-4D78B3DDDD07}"/>
                </a:ext>
              </a:extLst>
            </p:cNvPr>
            <p:cNvSpPr txBox="1"/>
            <p:nvPr/>
          </p:nvSpPr>
          <p:spPr>
            <a:xfrm>
              <a:off x="3644337" y="2177580"/>
              <a:ext cx="36685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a:t>
              </a:r>
            </a:p>
          </p:txBody>
        </p:sp>
        <p:sp>
          <p:nvSpPr>
            <p:cNvPr id="282" name="TextBox 188">
              <a:extLst>
                <a:ext uri="{FF2B5EF4-FFF2-40B4-BE49-F238E27FC236}">
                  <a16:creationId xmlns:a16="http://schemas.microsoft.com/office/drawing/2014/main" id="{50260665-357F-C0BA-0AD2-70BCE75E4C29}"/>
                </a:ext>
              </a:extLst>
            </p:cNvPr>
            <p:cNvSpPr txBox="1"/>
            <p:nvPr/>
          </p:nvSpPr>
          <p:spPr>
            <a:xfrm>
              <a:off x="2512590" y="5664697"/>
              <a:ext cx="97114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investigation</a:t>
              </a:r>
            </a:p>
          </p:txBody>
        </p:sp>
        <p:pic>
          <p:nvPicPr>
            <p:cNvPr id="283" name="Graphic 189" descr="Folder">
              <a:extLst>
                <a:ext uri="{FF2B5EF4-FFF2-40B4-BE49-F238E27FC236}">
                  <a16:creationId xmlns:a16="http://schemas.microsoft.com/office/drawing/2014/main" id="{C885F045-7509-5BC8-41EE-5544F70135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31300" y="2956982"/>
              <a:ext cx="626802" cy="544857"/>
            </a:xfrm>
            <a:prstGeom prst="rect">
              <a:avLst/>
            </a:prstGeom>
          </p:spPr>
        </p:pic>
        <p:grpSp>
          <p:nvGrpSpPr>
            <p:cNvPr id="284" name="Group 190">
              <a:extLst>
                <a:ext uri="{FF2B5EF4-FFF2-40B4-BE49-F238E27FC236}">
                  <a16:creationId xmlns:a16="http://schemas.microsoft.com/office/drawing/2014/main" id="{CFD6FD72-FB82-7350-0057-4B81FFA096D0}"/>
                </a:ext>
              </a:extLst>
            </p:cNvPr>
            <p:cNvGrpSpPr/>
            <p:nvPr/>
          </p:nvGrpSpPr>
          <p:grpSpPr>
            <a:xfrm>
              <a:off x="3078779" y="4621415"/>
              <a:ext cx="244474" cy="510891"/>
              <a:chOff x="2671997" y="3118789"/>
              <a:chExt cx="478371" cy="510891"/>
            </a:xfrm>
          </p:grpSpPr>
          <p:cxnSp>
            <p:nvCxnSpPr>
              <p:cNvPr id="376" name="Straight Connector 403">
                <a:extLst>
                  <a:ext uri="{FF2B5EF4-FFF2-40B4-BE49-F238E27FC236}">
                    <a16:creationId xmlns:a16="http://schemas.microsoft.com/office/drawing/2014/main" id="{5B75AE19-0ABD-524C-21F3-3AC1B85C1BE4}"/>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77" name="Straight Connector 404">
                <a:extLst>
                  <a:ext uri="{FF2B5EF4-FFF2-40B4-BE49-F238E27FC236}">
                    <a16:creationId xmlns:a16="http://schemas.microsoft.com/office/drawing/2014/main" id="{AA1B6192-886A-3DEE-28C2-A46267A7E0A5}"/>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sp>
          <p:nvSpPr>
            <p:cNvPr id="285" name="TextBox 191">
              <a:extLst>
                <a:ext uri="{FF2B5EF4-FFF2-40B4-BE49-F238E27FC236}">
                  <a16:creationId xmlns:a16="http://schemas.microsoft.com/office/drawing/2014/main" id="{1FA064C6-6A07-9E9A-11CA-B07FD36D7674}"/>
                </a:ext>
              </a:extLst>
            </p:cNvPr>
            <p:cNvSpPr txBox="1"/>
            <p:nvPr/>
          </p:nvSpPr>
          <p:spPr>
            <a:xfrm>
              <a:off x="3259849" y="3083206"/>
              <a:ext cx="76654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&lt;assay1&gt;</a:t>
              </a:r>
            </a:p>
          </p:txBody>
        </p:sp>
        <p:sp>
          <p:nvSpPr>
            <p:cNvPr id="286" name="TextBox 192">
              <a:extLst>
                <a:ext uri="{FF2B5EF4-FFF2-40B4-BE49-F238E27FC236}">
                  <a16:creationId xmlns:a16="http://schemas.microsoft.com/office/drawing/2014/main" id="{E12A6ED6-9A4C-3C3F-009F-A557506A8AE1}"/>
                </a:ext>
              </a:extLst>
            </p:cNvPr>
            <p:cNvSpPr txBox="1"/>
            <p:nvPr/>
          </p:nvSpPr>
          <p:spPr>
            <a:xfrm>
              <a:off x="3376836" y="3376394"/>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grpSp>
          <p:nvGrpSpPr>
            <p:cNvPr id="287" name="Group 193">
              <a:extLst>
                <a:ext uri="{FF2B5EF4-FFF2-40B4-BE49-F238E27FC236}">
                  <a16:creationId xmlns:a16="http://schemas.microsoft.com/office/drawing/2014/main" id="{8664563D-FDF1-43AB-9A2B-32DBF2B22B1A}"/>
                </a:ext>
              </a:extLst>
            </p:cNvPr>
            <p:cNvGrpSpPr/>
            <p:nvPr/>
          </p:nvGrpSpPr>
          <p:grpSpPr>
            <a:xfrm>
              <a:off x="2482529" y="3141153"/>
              <a:ext cx="314732" cy="198418"/>
              <a:chOff x="2846189" y="2844264"/>
              <a:chExt cx="616235" cy="388496"/>
            </a:xfrm>
          </p:grpSpPr>
          <p:sp>
            <p:nvSpPr>
              <p:cNvPr id="373" name="Freeform: Shape 400">
                <a:extLst>
                  <a:ext uri="{FF2B5EF4-FFF2-40B4-BE49-F238E27FC236}">
                    <a16:creationId xmlns:a16="http://schemas.microsoft.com/office/drawing/2014/main" id="{1D0F99BA-B782-6F3A-2D72-1C7F99F4C075}"/>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4" name="Freeform: Shape 401">
                <a:extLst>
                  <a:ext uri="{FF2B5EF4-FFF2-40B4-BE49-F238E27FC236}">
                    <a16:creationId xmlns:a16="http://schemas.microsoft.com/office/drawing/2014/main" id="{0A810993-EC5A-7511-C9D4-123A4705A568}"/>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5" name="Freeform: Shape 402">
                <a:extLst>
                  <a:ext uri="{FF2B5EF4-FFF2-40B4-BE49-F238E27FC236}">
                    <a16:creationId xmlns:a16="http://schemas.microsoft.com/office/drawing/2014/main" id="{F03BFD6E-9951-DC57-E95B-23582B25A13D}"/>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288" name="Group 194">
              <a:extLst>
                <a:ext uri="{FF2B5EF4-FFF2-40B4-BE49-F238E27FC236}">
                  <a16:creationId xmlns:a16="http://schemas.microsoft.com/office/drawing/2014/main" id="{1A66673A-B318-9D9E-E520-B579057C68BD}"/>
                </a:ext>
              </a:extLst>
            </p:cNvPr>
            <p:cNvGrpSpPr/>
            <p:nvPr/>
          </p:nvGrpSpPr>
          <p:grpSpPr>
            <a:xfrm>
              <a:off x="3501792" y="2901241"/>
              <a:ext cx="242312" cy="152761"/>
              <a:chOff x="2846189" y="2844264"/>
              <a:chExt cx="616235" cy="388496"/>
            </a:xfrm>
          </p:grpSpPr>
          <p:sp>
            <p:nvSpPr>
              <p:cNvPr id="370" name="Freeform: Shape 397">
                <a:extLst>
                  <a:ext uri="{FF2B5EF4-FFF2-40B4-BE49-F238E27FC236}">
                    <a16:creationId xmlns:a16="http://schemas.microsoft.com/office/drawing/2014/main" id="{0ACFF71B-9D14-21FF-0026-8ED78BB1332D}"/>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1" name="Freeform: Shape 398">
                <a:extLst>
                  <a:ext uri="{FF2B5EF4-FFF2-40B4-BE49-F238E27FC236}">
                    <a16:creationId xmlns:a16="http://schemas.microsoft.com/office/drawing/2014/main" id="{1A2C4FBF-F542-B0EF-7B09-6C7D570269DD}"/>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72" name="Freeform: Shape 399">
                <a:extLst>
                  <a:ext uri="{FF2B5EF4-FFF2-40B4-BE49-F238E27FC236}">
                    <a16:creationId xmlns:a16="http://schemas.microsoft.com/office/drawing/2014/main" id="{9BFF9950-6C27-9D1A-7FC6-8C156F12F547}"/>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sp>
          <p:nvSpPr>
            <p:cNvPr id="289" name="TextBox 377">
              <a:extLst>
                <a:ext uri="{FF2B5EF4-FFF2-40B4-BE49-F238E27FC236}">
                  <a16:creationId xmlns:a16="http://schemas.microsoft.com/office/drawing/2014/main" id="{418FB7F7-656E-241C-5602-F9F72703E80C}"/>
                </a:ext>
              </a:extLst>
            </p:cNvPr>
            <p:cNvSpPr txBox="1"/>
            <p:nvPr/>
          </p:nvSpPr>
          <p:spPr>
            <a:xfrm>
              <a:off x="4220201" y="3042351"/>
              <a:ext cx="68089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dataset</a:t>
              </a:r>
            </a:p>
          </p:txBody>
        </p:sp>
        <p:pic>
          <p:nvPicPr>
            <p:cNvPr id="290" name="Picture 8" descr="isa">
              <a:extLst>
                <a:ext uri="{FF2B5EF4-FFF2-40B4-BE49-F238E27FC236}">
                  <a16:creationId xmlns:a16="http://schemas.microsoft.com/office/drawing/2014/main" id="{15919643-66B8-459F-DC0D-0E6D63A8352A}"/>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321180" y="3567908"/>
              <a:ext cx="525933" cy="254252"/>
            </a:xfrm>
            <a:prstGeom prst="rect">
              <a:avLst/>
            </a:prstGeom>
            <a:noFill/>
            <a:extLst>
              <a:ext uri="{909E8E84-426E-40DD-AFC4-6F175D3DCCD1}">
                <a14:hiddenFill xmlns:a14="http://schemas.microsoft.com/office/drawing/2010/main">
                  <a:solidFill>
                    <a:srgbClr val="FFFFFF"/>
                  </a:solidFill>
                </a14:hiddenFill>
              </a:ext>
            </a:extLst>
          </p:spPr>
        </p:pic>
        <p:pic>
          <p:nvPicPr>
            <p:cNvPr id="291" name="Graphic 379" descr="Folder">
              <a:extLst>
                <a:ext uri="{FF2B5EF4-FFF2-40B4-BE49-F238E27FC236}">
                  <a16:creationId xmlns:a16="http://schemas.microsoft.com/office/drawing/2014/main" id="{6687D902-0641-D77A-C2E2-DD19021308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0450" y="2815571"/>
              <a:ext cx="338936" cy="294626"/>
            </a:xfrm>
            <a:prstGeom prst="rect">
              <a:avLst/>
            </a:prstGeom>
          </p:spPr>
        </p:pic>
        <p:cxnSp>
          <p:nvCxnSpPr>
            <p:cNvPr id="292" name="Straight Connector 380">
              <a:extLst>
                <a:ext uri="{FF2B5EF4-FFF2-40B4-BE49-F238E27FC236}">
                  <a16:creationId xmlns:a16="http://schemas.microsoft.com/office/drawing/2014/main" id="{465EA515-CC62-E790-4ABD-7CD7C35EACC6}"/>
                </a:ext>
              </a:extLst>
            </p:cNvPr>
            <p:cNvCxnSpPr/>
            <p:nvPr/>
          </p:nvCxnSpPr>
          <p:spPr>
            <a:xfrm>
              <a:off x="3960534" y="2970313"/>
              <a:ext cx="189087" cy="0"/>
            </a:xfrm>
            <a:prstGeom prst="line">
              <a:avLst/>
            </a:prstGeom>
            <a:noFill/>
            <a:ln w="38100" cap="rnd" cmpd="sng" algn="ctr">
              <a:solidFill>
                <a:srgbClr val="5B9BD5"/>
              </a:solidFill>
              <a:prstDash val="solid"/>
            </a:ln>
            <a:effectLst/>
          </p:spPr>
        </p:cxnSp>
        <p:cxnSp>
          <p:nvCxnSpPr>
            <p:cNvPr id="293" name="Straight Connector 381">
              <a:extLst>
                <a:ext uri="{FF2B5EF4-FFF2-40B4-BE49-F238E27FC236}">
                  <a16:creationId xmlns:a16="http://schemas.microsoft.com/office/drawing/2014/main" id="{25431017-F4D7-EABD-B1F3-34A220E90772}"/>
                </a:ext>
              </a:extLst>
            </p:cNvPr>
            <p:cNvCxnSpPr/>
            <p:nvPr/>
          </p:nvCxnSpPr>
          <p:spPr>
            <a:xfrm>
              <a:off x="4148922" y="2970608"/>
              <a:ext cx="189087" cy="0"/>
            </a:xfrm>
            <a:prstGeom prst="line">
              <a:avLst/>
            </a:prstGeom>
            <a:noFill/>
            <a:ln w="38100" cap="rnd" cmpd="sng" algn="ctr">
              <a:solidFill>
                <a:srgbClr val="5B9BD5"/>
              </a:solidFill>
              <a:prstDash val="solid"/>
            </a:ln>
            <a:effectLst/>
          </p:spPr>
        </p:cxnSp>
        <p:cxnSp>
          <p:nvCxnSpPr>
            <p:cNvPr id="294" name="Straight Connector 382">
              <a:extLst>
                <a:ext uri="{FF2B5EF4-FFF2-40B4-BE49-F238E27FC236}">
                  <a16:creationId xmlns:a16="http://schemas.microsoft.com/office/drawing/2014/main" id="{63735D82-EF7B-29B3-F9F3-C1CF3D8EA19A}"/>
                </a:ext>
              </a:extLst>
            </p:cNvPr>
            <p:cNvCxnSpPr>
              <a:cxnSpLocks/>
            </p:cNvCxnSpPr>
            <p:nvPr/>
          </p:nvCxnSpPr>
          <p:spPr>
            <a:xfrm rot="16200000">
              <a:off x="4038461" y="3149349"/>
              <a:ext cx="220466" cy="0"/>
            </a:xfrm>
            <a:prstGeom prst="line">
              <a:avLst/>
            </a:prstGeom>
            <a:noFill/>
            <a:ln w="38100" cap="rnd" cmpd="sng" algn="ctr">
              <a:solidFill>
                <a:srgbClr val="5B9BD5"/>
              </a:solidFill>
              <a:prstDash val="solid"/>
            </a:ln>
            <a:effectLst/>
          </p:spPr>
        </p:cxnSp>
        <p:cxnSp>
          <p:nvCxnSpPr>
            <p:cNvPr id="295" name="Straight Connector 383">
              <a:extLst>
                <a:ext uri="{FF2B5EF4-FFF2-40B4-BE49-F238E27FC236}">
                  <a16:creationId xmlns:a16="http://schemas.microsoft.com/office/drawing/2014/main" id="{46FE6508-8DAD-2861-E654-EDE944D4944E}"/>
                </a:ext>
              </a:extLst>
            </p:cNvPr>
            <p:cNvCxnSpPr>
              <a:cxnSpLocks/>
            </p:cNvCxnSpPr>
            <p:nvPr/>
          </p:nvCxnSpPr>
          <p:spPr>
            <a:xfrm rot="16200000">
              <a:off x="4046261" y="3522860"/>
              <a:ext cx="220466" cy="0"/>
            </a:xfrm>
            <a:prstGeom prst="line">
              <a:avLst/>
            </a:prstGeom>
            <a:noFill/>
            <a:ln w="38100" cap="rnd" cmpd="sng" algn="ctr">
              <a:solidFill>
                <a:srgbClr val="5B9BD5"/>
              </a:solidFill>
              <a:prstDash val="solid"/>
            </a:ln>
            <a:effectLst/>
          </p:spPr>
        </p:cxnSp>
        <p:cxnSp>
          <p:nvCxnSpPr>
            <p:cNvPr id="296" name="Straight Connector 384">
              <a:extLst>
                <a:ext uri="{FF2B5EF4-FFF2-40B4-BE49-F238E27FC236}">
                  <a16:creationId xmlns:a16="http://schemas.microsoft.com/office/drawing/2014/main" id="{BDDCFA8C-81AB-C616-E1CD-0A3C73578C41}"/>
                </a:ext>
              </a:extLst>
            </p:cNvPr>
            <p:cNvCxnSpPr/>
            <p:nvPr/>
          </p:nvCxnSpPr>
          <p:spPr>
            <a:xfrm>
              <a:off x="4156494" y="3690923"/>
              <a:ext cx="189087" cy="0"/>
            </a:xfrm>
            <a:prstGeom prst="line">
              <a:avLst/>
            </a:prstGeom>
            <a:noFill/>
            <a:ln w="38100" cap="rnd" cmpd="sng" algn="ctr">
              <a:solidFill>
                <a:srgbClr val="5B9BD5"/>
              </a:solidFill>
              <a:prstDash val="solid"/>
            </a:ln>
            <a:effectLst/>
          </p:spPr>
        </p:cxnSp>
        <p:cxnSp>
          <p:nvCxnSpPr>
            <p:cNvPr id="297" name="Straight Connector 385">
              <a:extLst>
                <a:ext uri="{FF2B5EF4-FFF2-40B4-BE49-F238E27FC236}">
                  <a16:creationId xmlns:a16="http://schemas.microsoft.com/office/drawing/2014/main" id="{DF1B46A3-4764-59D0-8D68-9EE7581B69C5}"/>
                </a:ext>
              </a:extLst>
            </p:cNvPr>
            <p:cNvCxnSpPr/>
            <p:nvPr/>
          </p:nvCxnSpPr>
          <p:spPr>
            <a:xfrm>
              <a:off x="4148694" y="3337522"/>
              <a:ext cx="189087" cy="0"/>
            </a:xfrm>
            <a:prstGeom prst="line">
              <a:avLst/>
            </a:prstGeom>
            <a:noFill/>
            <a:ln w="38100" cap="rnd" cmpd="sng" algn="ctr">
              <a:solidFill>
                <a:srgbClr val="5B9BD5"/>
              </a:solidFill>
              <a:prstDash val="solid"/>
            </a:ln>
            <a:effectLst/>
          </p:spPr>
        </p:cxnSp>
        <p:sp>
          <p:nvSpPr>
            <p:cNvPr id="298" name="TextBox 386">
              <a:extLst>
                <a:ext uri="{FF2B5EF4-FFF2-40B4-BE49-F238E27FC236}">
                  <a16:creationId xmlns:a16="http://schemas.microsoft.com/office/drawing/2014/main" id="{D289B558-6521-5029-3EE6-E1B7EADF172B}"/>
                </a:ext>
              </a:extLst>
            </p:cNvPr>
            <p:cNvSpPr txBox="1"/>
            <p:nvPr/>
          </p:nvSpPr>
          <p:spPr>
            <a:xfrm>
              <a:off x="4183731" y="3378676"/>
              <a:ext cx="79033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protocols</a:t>
              </a:r>
            </a:p>
          </p:txBody>
        </p:sp>
        <p:pic>
          <p:nvPicPr>
            <p:cNvPr id="299" name="Graphic 387" descr="Folder">
              <a:extLst>
                <a:ext uri="{FF2B5EF4-FFF2-40B4-BE49-F238E27FC236}">
                  <a16:creationId xmlns:a16="http://schemas.microsoft.com/office/drawing/2014/main" id="{255603B1-1BF5-EABA-30C1-478DC981DA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0614" y="3173872"/>
              <a:ext cx="338936" cy="294626"/>
            </a:xfrm>
            <a:prstGeom prst="rect">
              <a:avLst/>
            </a:prstGeom>
          </p:spPr>
        </p:pic>
        <p:pic>
          <p:nvPicPr>
            <p:cNvPr id="300" name="Graphic 388" descr="Postit Notes">
              <a:extLst>
                <a:ext uri="{FF2B5EF4-FFF2-40B4-BE49-F238E27FC236}">
                  <a16:creationId xmlns:a16="http://schemas.microsoft.com/office/drawing/2014/main" id="{4DCE2243-EEC5-6061-3BCA-C9173877437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2122" y="3268381"/>
              <a:ext cx="153844" cy="133731"/>
            </a:xfrm>
            <a:prstGeom prst="rect">
              <a:avLst/>
            </a:prstGeom>
          </p:spPr>
        </p:pic>
        <p:grpSp>
          <p:nvGrpSpPr>
            <p:cNvPr id="301" name="Group 389">
              <a:extLst>
                <a:ext uri="{FF2B5EF4-FFF2-40B4-BE49-F238E27FC236}">
                  <a16:creationId xmlns:a16="http://schemas.microsoft.com/office/drawing/2014/main" id="{31132666-DDCE-EB7C-C912-08C70951683D}"/>
                </a:ext>
              </a:extLst>
            </p:cNvPr>
            <p:cNvGrpSpPr/>
            <p:nvPr/>
          </p:nvGrpSpPr>
          <p:grpSpPr>
            <a:xfrm>
              <a:off x="4483201" y="2929167"/>
              <a:ext cx="148266" cy="93470"/>
              <a:chOff x="2846189" y="2844264"/>
              <a:chExt cx="616235" cy="388496"/>
            </a:xfrm>
          </p:grpSpPr>
          <p:sp>
            <p:nvSpPr>
              <p:cNvPr id="367" name="Freeform: Shape 394">
                <a:extLst>
                  <a:ext uri="{FF2B5EF4-FFF2-40B4-BE49-F238E27FC236}">
                    <a16:creationId xmlns:a16="http://schemas.microsoft.com/office/drawing/2014/main" id="{10A58AEC-7350-C76F-E87F-96164A29CD89}"/>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8" name="Freeform: Shape 395">
                <a:extLst>
                  <a:ext uri="{FF2B5EF4-FFF2-40B4-BE49-F238E27FC236}">
                    <a16:creationId xmlns:a16="http://schemas.microsoft.com/office/drawing/2014/main" id="{97E8DA15-231E-FD3D-943E-180251AFC655}"/>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9" name="Freeform: Shape 396">
                <a:extLst>
                  <a:ext uri="{FF2B5EF4-FFF2-40B4-BE49-F238E27FC236}">
                    <a16:creationId xmlns:a16="http://schemas.microsoft.com/office/drawing/2014/main" id="{7318D81C-3185-8768-37E6-FE40335F7E93}"/>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302" name="Group 390">
              <a:extLst>
                <a:ext uri="{FF2B5EF4-FFF2-40B4-BE49-F238E27FC236}">
                  <a16:creationId xmlns:a16="http://schemas.microsoft.com/office/drawing/2014/main" id="{384C96D6-5E51-CB98-E15A-855AC7BD2FF2}"/>
                </a:ext>
              </a:extLst>
            </p:cNvPr>
            <p:cNvGrpSpPr/>
            <p:nvPr/>
          </p:nvGrpSpPr>
          <p:grpSpPr>
            <a:xfrm>
              <a:off x="4531919" y="3715304"/>
              <a:ext cx="150304" cy="94758"/>
              <a:chOff x="2846189" y="2844264"/>
              <a:chExt cx="616235" cy="388496"/>
            </a:xfrm>
          </p:grpSpPr>
          <p:sp>
            <p:nvSpPr>
              <p:cNvPr id="364" name="Freeform: Shape 391">
                <a:extLst>
                  <a:ext uri="{FF2B5EF4-FFF2-40B4-BE49-F238E27FC236}">
                    <a16:creationId xmlns:a16="http://schemas.microsoft.com/office/drawing/2014/main" id="{7850785D-E813-163F-C63E-3989A759E05E}"/>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5" name="Freeform: Shape 392">
                <a:extLst>
                  <a:ext uri="{FF2B5EF4-FFF2-40B4-BE49-F238E27FC236}">
                    <a16:creationId xmlns:a16="http://schemas.microsoft.com/office/drawing/2014/main" id="{BF8C9C71-9AA1-69F2-FDCD-0877ABA2006B}"/>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sp>
            <p:nvSpPr>
              <p:cNvPr id="366" name="Freeform: Shape 393">
                <a:extLst>
                  <a:ext uri="{FF2B5EF4-FFF2-40B4-BE49-F238E27FC236}">
                    <a16:creationId xmlns:a16="http://schemas.microsoft.com/office/drawing/2014/main" id="{33215B17-B8A1-36AA-7530-4FD481C6B609}"/>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1000"/>
              </a:p>
            </p:txBody>
          </p:sp>
        </p:grpSp>
        <p:grpSp>
          <p:nvGrpSpPr>
            <p:cNvPr id="303" name="Group 196">
              <a:extLst>
                <a:ext uri="{FF2B5EF4-FFF2-40B4-BE49-F238E27FC236}">
                  <a16:creationId xmlns:a16="http://schemas.microsoft.com/office/drawing/2014/main" id="{C66711F9-8D79-A8EE-5648-60AC6611ABD7}"/>
                </a:ext>
              </a:extLst>
            </p:cNvPr>
            <p:cNvGrpSpPr/>
            <p:nvPr/>
          </p:nvGrpSpPr>
          <p:grpSpPr>
            <a:xfrm>
              <a:off x="4288224" y="5141885"/>
              <a:ext cx="75899" cy="228681"/>
              <a:chOff x="7751545" y="3445838"/>
              <a:chExt cx="631037" cy="1901308"/>
            </a:xfrm>
          </p:grpSpPr>
          <p:sp>
            <p:nvSpPr>
              <p:cNvPr id="358" name="Rectangle 371">
                <a:extLst>
                  <a:ext uri="{FF2B5EF4-FFF2-40B4-BE49-F238E27FC236}">
                    <a16:creationId xmlns:a16="http://schemas.microsoft.com/office/drawing/2014/main" id="{49EB4FF1-0634-146A-7764-74DC3DF27C23}"/>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9" name="Rectangle 372">
                <a:extLst>
                  <a:ext uri="{FF2B5EF4-FFF2-40B4-BE49-F238E27FC236}">
                    <a16:creationId xmlns:a16="http://schemas.microsoft.com/office/drawing/2014/main" id="{E39FA965-028D-7822-27A9-00D24E4C47FD}"/>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0" name="Rectangle 373">
                <a:extLst>
                  <a:ext uri="{FF2B5EF4-FFF2-40B4-BE49-F238E27FC236}">
                    <a16:creationId xmlns:a16="http://schemas.microsoft.com/office/drawing/2014/main" id="{1CC4B7FF-BBC3-0690-E429-3CD1632F7404}"/>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1" name="Rectangle 374">
                <a:extLst>
                  <a:ext uri="{FF2B5EF4-FFF2-40B4-BE49-F238E27FC236}">
                    <a16:creationId xmlns:a16="http://schemas.microsoft.com/office/drawing/2014/main" id="{53C76A98-79A3-0E78-50D1-CD023138D7E6}"/>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2" name="Rectangle 375">
                <a:extLst>
                  <a:ext uri="{FF2B5EF4-FFF2-40B4-BE49-F238E27FC236}">
                    <a16:creationId xmlns:a16="http://schemas.microsoft.com/office/drawing/2014/main" id="{0C5605A0-1A81-16AC-3C7B-4588AEBB1E87}"/>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63" name="Rectangle 376">
                <a:extLst>
                  <a:ext uri="{FF2B5EF4-FFF2-40B4-BE49-F238E27FC236}">
                    <a16:creationId xmlns:a16="http://schemas.microsoft.com/office/drawing/2014/main" id="{54F26556-ABDD-8943-AAD9-8DCC51D0E46D}"/>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304" name="TextBox 197">
              <a:extLst>
                <a:ext uri="{FF2B5EF4-FFF2-40B4-BE49-F238E27FC236}">
                  <a16:creationId xmlns:a16="http://schemas.microsoft.com/office/drawing/2014/main" id="{B2C65467-9738-0F14-3D4D-22563B37F98B}"/>
                </a:ext>
              </a:extLst>
            </p:cNvPr>
            <p:cNvSpPr txBox="1"/>
            <p:nvPr/>
          </p:nvSpPr>
          <p:spPr>
            <a:xfrm>
              <a:off x="3088858" y="4215675"/>
              <a:ext cx="985419"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&lt;workflow1&gt;</a:t>
              </a:r>
            </a:p>
          </p:txBody>
        </p:sp>
        <p:pic>
          <p:nvPicPr>
            <p:cNvPr id="305" name="Graphic 198" descr="Folder">
              <a:extLst>
                <a:ext uri="{FF2B5EF4-FFF2-40B4-BE49-F238E27FC236}">
                  <a16:creationId xmlns:a16="http://schemas.microsoft.com/office/drawing/2014/main" id="{9E376033-0142-6EAB-2B37-9F88B69453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80593" y="3839235"/>
              <a:ext cx="507603" cy="441242"/>
            </a:xfrm>
            <a:prstGeom prst="rect">
              <a:avLst/>
            </a:prstGeom>
          </p:spPr>
        </p:pic>
        <p:sp>
          <p:nvSpPr>
            <p:cNvPr id="306" name="TextBox 199">
              <a:extLst>
                <a:ext uri="{FF2B5EF4-FFF2-40B4-BE49-F238E27FC236}">
                  <a16:creationId xmlns:a16="http://schemas.microsoft.com/office/drawing/2014/main" id="{619FDDF1-0D60-E879-A3C9-1706A709EFD6}"/>
                </a:ext>
              </a:extLst>
            </p:cNvPr>
            <p:cNvSpPr txBox="1"/>
            <p:nvPr/>
          </p:nvSpPr>
          <p:spPr>
            <a:xfrm>
              <a:off x="3315677" y="4425046"/>
              <a:ext cx="369235"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3A3838"/>
                  </a:solidFill>
                  <a:effectLst/>
                  <a:uLnTx/>
                  <a:uFillTx/>
                </a:rPr>
                <a:t>…</a:t>
              </a:r>
            </a:p>
          </p:txBody>
        </p:sp>
        <p:sp>
          <p:nvSpPr>
            <p:cNvPr id="307" name="TextBox 200">
              <a:extLst>
                <a:ext uri="{FF2B5EF4-FFF2-40B4-BE49-F238E27FC236}">
                  <a16:creationId xmlns:a16="http://schemas.microsoft.com/office/drawing/2014/main" id="{56899F63-E1C5-E3B0-3B44-3CF911949DA4}"/>
                </a:ext>
              </a:extLst>
            </p:cNvPr>
            <p:cNvSpPr txBox="1"/>
            <p:nvPr/>
          </p:nvSpPr>
          <p:spPr>
            <a:xfrm>
              <a:off x="4386720" y="4082369"/>
              <a:ext cx="1192402"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script / code /  …</a:t>
              </a:r>
            </a:p>
          </p:txBody>
        </p:sp>
        <p:cxnSp>
          <p:nvCxnSpPr>
            <p:cNvPr id="308" name="Straight Connector 201">
              <a:extLst>
                <a:ext uri="{FF2B5EF4-FFF2-40B4-BE49-F238E27FC236}">
                  <a16:creationId xmlns:a16="http://schemas.microsoft.com/office/drawing/2014/main" id="{62F28CCE-7425-1829-AC86-30A64616D776}"/>
                </a:ext>
              </a:extLst>
            </p:cNvPr>
            <p:cNvCxnSpPr>
              <a:cxnSpLocks/>
            </p:cNvCxnSpPr>
            <p:nvPr/>
          </p:nvCxnSpPr>
          <p:spPr>
            <a:xfrm>
              <a:off x="3879362" y="4076778"/>
              <a:ext cx="159997" cy="0"/>
            </a:xfrm>
            <a:prstGeom prst="line">
              <a:avLst/>
            </a:prstGeom>
            <a:noFill/>
            <a:ln w="38100" cap="rnd" cmpd="sng" algn="ctr">
              <a:solidFill>
                <a:srgbClr val="5B9BD5"/>
              </a:solidFill>
              <a:prstDash val="solid"/>
            </a:ln>
            <a:effectLst/>
          </p:spPr>
        </p:cxnSp>
        <p:cxnSp>
          <p:nvCxnSpPr>
            <p:cNvPr id="309" name="Straight Connector 203">
              <a:extLst>
                <a:ext uri="{FF2B5EF4-FFF2-40B4-BE49-F238E27FC236}">
                  <a16:creationId xmlns:a16="http://schemas.microsoft.com/office/drawing/2014/main" id="{AB738C10-54EB-7DFD-5752-7C6874E4C153}"/>
                </a:ext>
              </a:extLst>
            </p:cNvPr>
            <p:cNvCxnSpPr/>
            <p:nvPr/>
          </p:nvCxnSpPr>
          <p:spPr>
            <a:xfrm>
              <a:off x="4029120" y="4076571"/>
              <a:ext cx="244179" cy="0"/>
            </a:xfrm>
            <a:prstGeom prst="line">
              <a:avLst/>
            </a:prstGeom>
            <a:noFill/>
            <a:ln w="38100" cap="rnd" cmpd="sng" algn="ctr">
              <a:solidFill>
                <a:srgbClr val="5B9BD5"/>
              </a:solidFill>
              <a:prstDash val="solid"/>
            </a:ln>
            <a:effectLst/>
          </p:spPr>
        </p:cxnSp>
        <p:cxnSp>
          <p:nvCxnSpPr>
            <p:cNvPr id="310" name="Straight Connector 204">
              <a:extLst>
                <a:ext uri="{FF2B5EF4-FFF2-40B4-BE49-F238E27FC236}">
                  <a16:creationId xmlns:a16="http://schemas.microsoft.com/office/drawing/2014/main" id="{2AE97891-08C4-9719-A707-607274B618A2}"/>
                </a:ext>
              </a:extLst>
            </p:cNvPr>
            <p:cNvCxnSpPr>
              <a:cxnSpLocks/>
            </p:cNvCxnSpPr>
            <p:nvPr/>
          </p:nvCxnSpPr>
          <p:spPr>
            <a:xfrm flipV="1">
              <a:off x="4122344" y="4155413"/>
              <a:ext cx="294" cy="190904"/>
            </a:xfrm>
            <a:prstGeom prst="line">
              <a:avLst/>
            </a:prstGeom>
            <a:noFill/>
            <a:ln w="38100" cap="rnd" cmpd="sng" algn="ctr">
              <a:solidFill>
                <a:srgbClr val="5B9BD5"/>
              </a:solidFill>
              <a:prstDash val="solid"/>
            </a:ln>
            <a:effectLst/>
          </p:spPr>
        </p:cxnSp>
        <p:cxnSp>
          <p:nvCxnSpPr>
            <p:cNvPr id="311" name="Straight Connector 207">
              <a:extLst>
                <a:ext uri="{FF2B5EF4-FFF2-40B4-BE49-F238E27FC236}">
                  <a16:creationId xmlns:a16="http://schemas.microsoft.com/office/drawing/2014/main" id="{893F4133-EAED-BD77-ACEF-056E27E529BD}"/>
                </a:ext>
              </a:extLst>
            </p:cNvPr>
            <p:cNvCxnSpPr/>
            <p:nvPr/>
          </p:nvCxnSpPr>
          <p:spPr>
            <a:xfrm>
              <a:off x="4115925" y="4453533"/>
              <a:ext cx="244179" cy="0"/>
            </a:xfrm>
            <a:prstGeom prst="line">
              <a:avLst/>
            </a:prstGeom>
            <a:noFill/>
            <a:ln w="38100" cap="rnd" cmpd="sng" algn="ctr">
              <a:solidFill>
                <a:srgbClr val="5B9BD5"/>
              </a:solidFill>
              <a:prstDash val="solid"/>
            </a:ln>
            <a:effectLst/>
          </p:spPr>
        </p:cxnSp>
        <p:grpSp>
          <p:nvGrpSpPr>
            <p:cNvPr id="312" name="Group 216">
              <a:extLst>
                <a:ext uri="{FF2B5EF4-FFF2-40B4-BE49-F238E27FC236}">
                  <a16:creationId xmlns:a16="http://schemas.microsoft.com/office/drawing/2014/main" id="{654E820A-9918-68EA-3196-E66762F69E1F}"/>
                </a:ext>
              </a:extLst>
            </p:cNvPr>
            <p:cNvGrpSpPr/>
            <p:nvPr/>
          </p:nvGrpSpPr>
          <p:grpSpPr>
            <a:xfrm>
              <a:off x="3437863" y="4009017"/>
              <a:ext cx="180065" cy="141341"/>
              <a:chOff x="5901449" y="3824529"/>
              <a:chExt cx="1399409" cy="1263650"/>
            </a:xfrm>
          </p:grpSpPr>
          <p:sp>
            <p:nvSpPr>
              <p:cNvPr id="355" name="Rectangle 368">
                <a:extLst>
                  <a:ext uri="{FF2B5EF4-FFF2-40B4-BE49-F238E27FC236}">
                    <a16:creationId xmlns:a16="http://schemas.microsoft.com/office/drawing/2014/main" id="{21C44480-1394-060A-96FB-E4C795A23E42}"/>
                  </a:ext>
                </a:extLst>
              </p:cNvPr>
              <p:cNvSpPr/>
              <p:nvPr/>
            </p:nvSpPr>
            <p:spPr>
              <a:xfrm>
                <a:off x="5901449" y="4256753"/>
                <a:ext cx="403388" cy="831426"/>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356" name="Rectangle 369">
                <a:extLst>
                  <a:ext uri="{FF2B5EF4-FFF2-40B4-BE49-F238E27FC236}">
                    <a16:creationId xmlns:a16="http://schemas.microsoft.com/office/drawing/2014/main" id="{4EF73C34-6A61-0923-116C-092EE84DE437}"/>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sp>
            <p:nvSpPr>
              <p:cNvPr id="357" name="Rectangle 370">
                <a:extLst>
                  <a:ext uri="{FF2B5EF4-FFF2-40B4-BE49-F238E27FC236}">
                    <a16:creationId xmlns:a16="http://schemas.microsoft.com/office/drawing/2014/main" id="{19C76C48-3039-D014-1F9D-0D9BD426FA59}"/>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white"/>
                  </a:solidFill>
                  <a:effectLst/>
                  <a:uLnTx/>
                  <a:uFillTx/>
                </a:endParaRPr>
              </a:p>
            </p:txBody>
          </p:sp>
        </p:grpSp>
        <p:grpSp>
          <p:nvGrpSpPr>
            <p:cNvPr id="313" name="Group 224">
              <a:extLst>
                <a:ext uri="{FF2B5EF4-FFF2-40B4-BE49-F238E27FC236}">
                  <a16:creationId xmlns:a16="http://schemas.microsoft.com/office/drawing/2014/main" id="{98636481-2B1D-3766-8E12-85FF6E46B5E2}"/>
                </a:ext>
              </a:extLst>
            </p:cNvPr>
            <p:cNvGrpSpPr/>
            <p:nvPr/>
          </p:nvGrpSpPr>
          <p:grpSpPr>
            <a:xfrm>
              <a:off x="4399023" y="4034050"/>
              <a:ext cx="225177" cy="98501"/>
              <a:chOff x="8150981" y="2614812"/>
              <a:chExt cx="473011" cy="238029"/>
            </a:xfrm>
            <a:solidFill>
              <a:srgbClr val="5B9BD5"/>
            </a:solidFill>
          </p:grpSpPr>
          <p:sp>
            <p:nvSpPr>
              <p:cNvPr id="352" name="Freeform: Shape 365">
                <a:extLst>
                  <a:ext uri="{FF2B5EF4-FFF2-40B4-BE49-F238E27FC236}">
                    <a16:creationId xmlns:a16="http://schemas.microsoft.com/office/drawing/2014/main" id="{25833BB9-27B4-31E1-847A-D91958009861}"/>
                  </a:ext>
                </a:extLst>
              </p:cNvPr>
              <p:cNvSpPr/>
              <p:nvPr/>
            </p:nvSpPr>
            <p:spPr>
              <a:xfrm>
                <a:off x="8150981" y="2619960"/>
                <a:ext cx="135635" cy="217360"/>
              </a:xfrm>
              <a:custGeom>
                <a:avLst/>
                <a:gdLst>
                  <a:gd name="connsiteX0" fmla="*/ 108776 w 135635"/>
                  <a:gd name="connsiteY0" fmla="*/ 217361 h 217360"/>
                  <a:gd name="connsiteX1" fmla="*/ 0 w 135635"/>
                  <a:gd name="connsiteY1" fmla="*/ 108680 h 217360"/>
                  <a:gd name="connsiteX2" fmla="*/ 108776 w 135635"/>
                  <a:gd name="connsiteY2" fmla="*/ 0 h 217360"/>
                  <a:gd name="connsiteX3" fmla="*/ 135636 w 135635"/>
                  <a:gd name="connsiteY3" fmla="*/ 26860 h 217360"/>
                  <a:gd name="connsiteX4" fmla="*/ 53912 w 135635"/>
                  <a:gd name="connsiteY4" fmla="*/ 108680 h 217360"/>
                  <a:gd name="connsiteX5" fmla="*/ 135636 w 135635"/>
                  <a:gd name="connsiteY5" fmla="*/ 190500 h 217360"/>
                  <a:gd name="connsiteX6" fmla="*/ 108776 w 135635"/>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5" h="217360">
                    <a:moveTo>
                      <a:pt x="108776" y="217361"/>
                    </a:moveTo>
                    <a:lnTo>
                      <a:pt x="0" y="108680"/>
                    </a:lnTo>
                    <a:lnTo>
                      <a:pt x="108776" y="0"/>
                    </a:lnTo>
                    <a:lnTo>
                      <a:pt x="135636" y="26860"/>
                    </a:lnTo>
                    <a:lnTo>
                      <a:pt x="53912" y="108680"/>
                    </a:lnTo>
                    <a:lnTo>
                      <a:pt x="135636" y="190500"/>
                    </a:lnTo>
                    <a:lnTo>
                      <a:pt x="108776"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53" name="Freeform: Shape 366">
                <a:extLst>
                  <a:ext uri="{FF2B5EF4-FFF2-40B4-BE49-F238E27FC236}">
                    <a16:creationId xmlns:a16="http://schemas.microsoft.com/office/drawing/2014/main" id="{4A2085D8-0A49-E02E-D604-EE0B978FBED5}"/>
                  </a:ext>
                </a:extLst>
              </p:cNvPr>
              <p:cNvSpPr/>
              <p:nvPr/>
            </p:nvSpPr>
            <p:spPr>
              <a:xfrm>
                <a:off x="8488356" y="2619960"/>
                <a:ext cx="135636" cy="217360"/>
              </a:xfrm>
              <a:custGeom>
                <a:avLst/>
                <a:gdLst>
                  <a:gd name="connsiteX0" fmla="*/ 26860 w 135636"/>
                  <a:gd name="connsiteY0" fmla="*/ 217361 h 217360"/>
                  <a:gd name="connsiteX1" fmla="*/ 0 w 135636"/>
                  <a:gd name="connsiteY1" fmla="*/ 190500 h 217360"/>
                  <a:gd name="connsiteX2" fmla="*/ 81724 w 135636"/>
                  <a:gd name="connsiteY2" fmla="*/ 108680 h 217360"/>
                  <a:gd name="connsiteX3" fmla="*/ 0 w 135636"/>
                  <a:gd name="connsiteY3" fmla="*/ 26860 h 217360"/>
                  <a:gd name="connsiteX4" fmla="*/ 26860 w 135636"/>
                  <a:gd name="connsiteY4" fmla="*/ 0 h 217360"/>
                  <a:gd name="connsiteX5" fmla="*/ 135636 w 135636"/>
                  <a:gd name="connsiteY5" fmla="*/ 108680 h 217360"/>
                  <a:gd name="connsiteX6" fmla="*/ 26860 w 135636"/>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 h="217360">
                    <a:moveTo>
                      <a:pt x="26860" y="217361"/>
                    </a:moveTo>
                    <a:lnTo>
                      <a:pt x="0" y="190500"/>
                    </a:lnTo>
                    <a:lnTo>
                      <a:pt x="81724" y="108680"/>
                    </a:lnTo>
                    <a:lnTo>
                      <a:pt x="0" y="26860"/>
                    </a:lnTo>
                    <a:lnTo>
                      <a:pt x="26860" y="0"/>
                    </a:lnTo>
                    <a:lnTo>
                      <a:pt x="135636" y="108680"/>
                    </a:lnTo>
                    <a:lnTo>
                      <a:pt x="26860"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54" name="Freeform: Shape 367">
                <a:extLst>
                  <a:ext uri="{FF2B5EF4-FFF2-40B4-BE49-F238E27FC236}">
                    <a16:creationId xmlns:a16="http://schemas.microsoft.com/office/drawing/2014/main" id="{A2DF332A-A9DD-D50A-2015-F2D8906760BA}"/>
                  </a:ext>
                </a:extLst>
              </p:cNvPr>
              <p:cNvSpPr/>
              <p:nvPr/>
            </p:nvSpPr>
            <p:spPr>
              <a:xfrm rot="17550601">
                <a:off x="8267830" y="2714777"/>
                <a:ext cx="238029" cy="38100"/>
              </a:xfrm>
              <a:custGeom>
                <a:avLst/>
                <a:gdLst>
                  <a:gd name="connsiteX0" fmla="*/ 0 w 238029"/>
                  <a:gd name="connsiteY0" fmla="*/ 0 h 38100"/>
                  <a:gd name="connsiteX1" fmla="*/ 238030 w 238029"/>
                  <a:gd name="connsiteY1" fmla="*/ 0 h 38100"/>
                  <a:gd name="connsiteX2" fmla="*/ 238030 w 238029"/>
                  <a:gd name="connsiteY2" fmla="*/ 38100 h 38100"/>
                  <a:gd name="connsiteX3" fmla="*/ 0 w 23802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38029" h="38100">
                    <a:moveTo>
                      <a:pt x="0" y="0"/>
                    </a:moveTo>
                    <a:lnTo>
                      <a:pt x="238030" y="0"/>
                    </a:lnTo>
                    <a:lnTo>
                      <a:pt x="238030" y="38100"/>
                    </a:lnTo>
                    <a:lnTo>
                      <a:pt x="0" y="38100"/>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14" name="Group 261">
              <a:extLst>
                <a:ext uri="{FF2B5EF4-FFF2-40B4-BE49-F238E27FC236}">
                  <a16:creationId xmlns:a16="http://schemas.microsoft.com/office/drawing/2014/main" id="{A9AB9DD2-F85E-A7E9-3CBD-DB2A52B3998E}"/>
                </a:ext>
              </a:extLst>
            </p:cNvPr>
            <p:cNvGrpSpPr/>
            <p:nvPr/>
          </p:nvGrpSpPr>
          <p:grpSpPr>
            <a:xfrm>
              <a:off x="4434145" y="4313422"/>
              <a:ext cx="75899" cy="228681"/>
              <a:chOff x="7751545" y="3445838"/>
              <a:chExt cx="631037" cy="1901308"/>
            </a:xfrm>
          </p:grpSpPr>
          <p:sp>
            <p:nvSpPr>
              <p:cNvPr id="346" name="Rectangle 359">
                <a:extLst>
                  <a:ext uri="{FF2B5EF4-FFF2-40B4-BE49-F238E27FC236}">
                    <a16:creationId xmlns:a16="http://schemas.microsoft.com/office/drawing/2014/main" id="{BDFA7F58-9612-938C-0A6B-7C99F1458AEC}"/>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7" name="Rectangle 360">
                <a:extLst>
                  <a:ext uri="{FF2B5EF4-FFF2-40B4-BE49-F238E27FC236}">
                    <a16:creationId xmlns:a16="http://schemas.microsoft.com/office/drawing/2014/main" id="{03984984-8403-7038-58F9-4401B298A3DB}"/>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8" name="Rectangle 361">
                <a:extLst>
                  <a:ext uri="{FF2B5EF4-FFF2-40B4-BE49-F238E27FC236}">
                    <a16:creationId xmlns:a16="http://schemas.microsoft.com/office/drawing/2014/main" id="{7A737A8D-19C7-A5DB-AE15-D2D8A318FF10}"/>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49" name="Rectangle 362">
                <a:extLst>
                  <a:ext uri="{FF2B5EF4-FFF2-40B4-BE49-F238E27FC236}">
                    <a16:creationId xmlns:a16="http://schemas.microsoft.com/office/drawing/2014/main" id="{E91E69C8-1C68-D207-B9DA-8E84E69B1015}"/>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0" name="Rectangle 363">
                <a:extLst>
                  <a:ext uri="{FF2B5EF4-FFF2-40B4-BE49-F238E27FC236}">
                    <a16:creationId xmlns:a16="http://schemas.microsoft.com/office/drawing/2014/main" id="{539008C2-453C-5177-BD47-817330759D7E}"/>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51" name="Rectangle 364">
                <a:extLst>
                  <a:ext uri="{FF2B5EF4-FFF2-40B4-BE49-F238E27FC236}">
                    <a16:creationId xmlns:a16="http://schemas.microsoft.com/office/drawing/2014/main" id="{377EB35F-52FF-F71A-F6EF-36F73471EDDE}"/>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sp>
          <p:nvSpPr>
            <p:cNvPr id="315" name="TextBox 262">
              <a:extLst>
                <a:ext uri="{FF2B5EF4-FFF2-40B4-BE49-F238E27FC236}">
                  <a16:creationId xmlns:a16="http://schemas.microsoft.com/office/drawing/2014/main" id="{C90E10A5-F0E8-9942-C2A5-20BF08D8543C}"/>
                </a:ext>
              </a:extLst>
            </p:cNvPr>
            <p:cNvSpPr txBox="1"/>
            <p:nvPr/>
          </p:nvSpPr>
          <p:spPr>
            <a:xfrm>
              <a:off x="4405952" y="4326450"/>
              <a:ext cx="52149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CWL</a:t>
              </a:r>
            </a:p>
          </p:txBody>
        </p:sp>
        <p:sp>
          <p:nvSpPr>
            <p:cNvPr id="316" name="TextBox 328">
              <a:extLst>
                <a:ext uri="{FF2B5EF4-FFF2-40B4-BE49-F238E27FC236}">
                  <a16:creationId xmlns:a16="http://schemas.microsoft.com/office/drawing/2014/main" id="{AAC7F588-B485-656D-BA03-76EE71E1E07B}"/>
                </a:ext>
              </a:extLst>
            </p:cNvPr>
            <p:cNvSpPr txBox="1"/>
            <p:nvPr/>
          </p:nvSpPr>
          <p:spPr>
            <a:xfrm>
              <a:off x="4262724" y="5166182"/>
              <a:ext cx="521497"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CWL</a:t>
              </a:r>
            </a:p>
          </p:txBody>
        </p:sp>
        <p:grpSp>
          <p:nvGrpSpPr>
            <p:cNvPr id="317" name="Group 329">
              <a:extLst>
                <a:ext uri="{FF2B5EF4-FFF2-40B4-BE49-F238E27FC236}">
                  <a16:creationId xmlns:a16="http://schemas.microsoft.com/office/drawing/2014/main" id="{B6BD8DA6-CE4E-86F1-2FE5-0BA21131D904}"/>
                </a:ext>
              </a:extLst>
            </p:cNvPr>
            <p:cNvGrpSpPr/>
            <p:nvPr/>
          </p:nvGrpSpPr>
          <p:grpSpPr>
            <a:xfrm>
              <a:off x="3794768" y="6458012"/>
              <a:ext cx="421097" cy="668456"/>
              <a:chOff x="2196546" y="3913966"/>
              <a:chExt cx="988554" cy="668456"/>
            </a:xfrm>
          </p:grpSpPr>
          <p:cxnSp>
            <p:nvCxnSpPr>
              <p:cNvPr id="342" name="Straight Connector 355">
                <a:extLst>
                  <a:ext uri="{FF2B5EF4-FFF2-40B4-BE49-F238E27FC236}">
                    <a16:creationId xmlns:a16="http://schemas.microsoft.com/office/drawing/2014/main" id="{DA4FE73B-9203-1F54-B640-A4FD9AD2FEA5}"/>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343" name="Straight Connector 356">
                <a:extLst>
                  <a:ext uri="{FF2B5EF4-FFF2-40B4-BE49-F238E27FC236}">
                    <a16:creationId xmlns:a16="http://schemas.microsoft.com/office/drawing/2014/main" id="{40177224-CF17-01E3-AFE1-61DDB35C1026}"/>
                  </a:ext>
                </a:extLst>
              </p:cNvPr>
              <p:cNvCxnSpPr>
                <a:cxnSpLocks/>
              </p:cNvCxnSpPr>
              <p:nvPr/>
            </p:nvCxnSpPr>
            <p:spPr>
              <a:xfrm flipV="1">
                <a:off x="2707306" y="4073080"/>
                <a:ext cx="0" cy="336189"/>
              </a:xfrm>
              <a:prstGeom prst="line">
                <a:avLst/>
              </a:prstGeom>
              <a:noFill/>
              <a:ln w="38100" cap="rnd" cmpd="sng" algn="ctr">
                <a:solidFill>
                  <a:srgbClr val="5B9BD5"/>
                </a:solidFill>
                <a:prstDash val="solid"/>
              </a:ln>
              <a:effectLst/>
            </p:spPr>
          </p:cxnSp>
          <p:cxnSp>
            <p:nvCxnSpPr>
              <p:cNvPr id="344" name="Straight Connector 357">
                <a:extLst>
                  <a:ext uri="{FF2B5EF4-FFF2-40B4-BE49-F238E27FC236}">
                    <a16:creationId xmlns:a16="http://schemas.microsoft.com/office/drawing/2014/main" id="{FC609B28-212F-58CF-D372-F39E725423C4}"/>
                  </a:ext>
                </a:extLst>
              </p:cNvPr>
              <p:cNvCxnSpPr/>
              <p:nvPr/>
            </p:nvCxnSpPr>
            <p:spPr>
              <a:xfrm>
                <a:off x="2707306" y="4582422"/>
                <a:ext cx="477794" cy="0"/>
              </a:xfrm>
              <a:prstGeom prst="line">
                <a:avLst/>
              </a:prstGeom>
              <a:noFill/>
              <a:ln w="38100" cap="rnd" cmpd="sng" algn="ctr">
                <a:solidFill>
                  <a:srgbClr val="5B9BD5"/>
                </a:solidFill>
                <a:prstDash val="solid"/>
              </a:ln>
              <a:effectLst/>
            </p:spPr>
          </p:cxnSp>
          <p:cxnSp>
            <p:nvCxnSpPr>
              <p:cNvPr id="345" name="Straight Connector 358">
                <a:extLst>
                  <a:ext uri="{FF2B5EF4-FFF2-40B4-BE49-F238E27FC236}">
                    <a16:creationId xmlns:a16="http://schemas.microsoft.com/office/drawing/2014/main" id="{D3019DCD-6F38-50DB-7F5B-DE5680427423}"/>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318" name="Straight Connector 330">
              <a:extLst>
                <a:ext uri="{FF2B5EF4-FFF2-40B4-BE49-F238E27FC236}">
                  <a16:creationId xmlns:a16="http://schemas.microsoft.com/office/drawing/2014/main" id="{8643EB30-19DB-4DB6-789F-C90AEC11DF23}"/>
                </a:ext>
              </a:extLst>
            </p:cNvPr>
            <p:cNvCxnSpPr>
              <a:cxnSpLocks/>
            </p:cNvCxnSpPr>
            <p:nvPr/>
          </p:nvCxnSpPr>
          <p:spPr>
            <a:xfrm flipV="1">
              <a:off x="2635896" y="5206860"/>
              <a:ext cx="0" cy="178651"/>
            </a:xfrm>
            <a:prstGeom prst="line">
              <a:avLst/>
            </a:prstGeom>
            <a:noFill/>
            <a:ln w="38100" cap="rnd" cmpd="sng" algn="ctr">
              <a:solidFill>
                <a:srgbClr val="5B9BD5"/>
              </a:solidFill>
              <a:prstDash val="solid"/>
            </a:ln>
            <a:effectLst/>
          </p:spPr>
        </p:cxnSp>
        <p:cxnSp>
          <p:nvCxnSpPr>
            <p:cNvPr id="319" name="Straight Connector 331">
              <a:extLst>
                <a:ext uri="{FF2B5EF4-FFF2-40B4-BE49-F238E27FC236}">
                  <a16:creationId xmlns:a16="http://schemas.microsoft.com/office/drawing/2014/main" id="{1691CDEB-3247-5421-5B21-C936B8BC41D5}"/>
                </a:ext>
              </a:extLst>
            </p:cNvPr>
            <p:cNvCxnSpPr>
              <a:cxnSpLocks/>
            </p:cNvCxnSpPr>
            <p:nvPr/>
          </p:nvCxnSpPr>
          <p:spPr>
            <a:xfrm flipV="1">
              <a:off x="2644387" y="3638060"/>
              <a:ext cx="0" cy="178651"/>
            </a:xfrm>
            <a:prstGeom prst="line">
              <a:avLst/>
            </a:prstGeom>
            <a:noFill/>
            <a:ln w="38100" cap="rnd" cmpd="sng" algn="ctr">
              <a:solidFill>
                <a:srgbClr val="5B9BD5"/>
              </a:solidFill>
              <a:prstDash val="solid"/>
            </a:ln>
            <a:effectLst/>
          </p:spPr>
        </p:cxnSp>
        <p:sp>
          <p:nvSpPr>
            <p:cNvPr id="320" name="TextBox 336">
              <a:extLst>
                <a:ext uri="{FF2B5EF4-FFF2-40B4-BE49-F238E27FC236}">
                  <a16:creationId xmlns:a16="http://schemas.microsoft.com/office/drawing/2014/main" id="{EA0BFFB0-CA05-5C16-6079-799545DCF2A1}"/>
                </a:ext>
              </a:extLst>
            </p:cNvPr>
            <p:cNvSpPr txBox="1"/>
            <p:nvPr/>
          </p:nvSpPr>
          <p:spPr>
            <a:xfrm>
              <a:off x="4383370" y="1945760"/>
              <a:ext cx="804610"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resources</a:t>
              </a:r>
            </a:p>
          </p:txBody>
        </p:sp>
        <p:pic>
          <p:nvPicPr>
            <p:cNvPr id="321" name="Picture 8" descr="isa">
              <a:extLst>
                <a:ext uri="{FF2B5EF4-FFF2-40B4-BE49-F238E27FC236}">
                  <a16:creationId xmlns:a16="http://schemas.microsoft.com/office/drawing/2014/main" id="{F2351189-9437-7725-9736-EC93CC971139}"/>
                </a:ext>
              </a:extLst>
            </p:cNvPr>
            <p:cNvPicPr>
              <a:picLocks noChangeAspect="1" noChangeArrowheads="1"/>
            </p:cNvPicPr>
            <p:nvPr/>
          </p:nvPicPr>
          <p:blipFill rotWithShape="1">
            <a:blip r:embed="rId5">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556219" y="2506246"/>
              <a:ext cx="552884" cy="267280"/>
            </a:xfrm>
            <a:prstGeom prst="rect">
              <a:avLst/>
            </a:prstGeom>
            <a:noFill/>
            <a:extLst>
              <a:ext uri="{909E8E84-426E-40DD-AFC4-6F175D3DCCD1}">
                <a14:hiddenFill xmlns:a14="http://schemas.microsoft.com/office/drawing/2010/main">
                  <a:solidFill>
                    <a:srgbClr val="FFFFFF"/>
                  </a:solidFill>
                </a14:hiddenFill>
              </a:ext>
            </a:extLst>
          </p:spPr>
        </p:pic>
        <p:pic>
          <p:nvPicPr>
            <p:cNvPr id="322" name="Graphic 338" descr="Folder">
              <a:extLst>
                <a:ext uri="{FF2B5EF4-FFF2-40B4-BE49-F238E27FC236}">
                  <a16:creationId xmlns:a16="http://schemas.microsoft.com/office/drawing/2014/main" id="{6CD0A233-61EF-A627-C769-D5DA1E136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6753" y="1707359"/>
              <a:ext cx="356305" cy="309724"/>
            </a:xfrm>
            <a:prstGeom prst="rect">
              <a:avLst/>
            </a:prstGeom>
          </p:spPr>
        </p:pic>
        <p:grpSp>
          <p:nvGrpSpPr>
            <p:cNvPr id="323" name="Group 339">
              <a:extLst>
                <a:ext uri="{FF2B5EF4-FFF2-40B4-BE49-F238E27FC236}">
                  <a16:creationId xmlns:a16="http://schemas.microsoft.com/office/drawing/2014/main" id="{1704BE69-9B8E-A885-0D79-9B29D7039118}"/>
                </a:ext>
              </a:extLst>
            </p:cNvPr>
            <p:cNvGrpSpPr/>
            <p:nvPr/>
          </p:nvGrpSpPr>
          <p:grpSpPr>
            <a:xfrm>
              <a:off x="4153832" y="3474686"/>
              <a:ext cx="405753" cy="1562684"/>
              <a:chOff x="2194202" y="3117175"/>
              <a:chExt cx="975298" cy="1562684"/>
            </a:xfrm>
          </p:grpSpPr>
          <p:cxnSp>
            <p:nvCxnSpPr>
              <p:cNvPr id="336" name="Straight Connector 349">
                <a:extLst>
                  <a:ext uri="{FF2B5EF4-FFF2-40B4-BE49-F238E27FC236}">
                    <a16:creationId xmlns:a16="http://schemas.microsoft.com/office/drawing/2014/main" id="{586117CD-2139-C2E0-C48B-DD0102FF863A}"/>
                  </a:ext>
                </a:extLst>
              </p:cNvPr>
              <p:cNvCxnSpPr/>
              <p:nvPr/>
            </p:nvCxnSpPr>
            <p:spPr>
              <a:xfrm>
                <a:off x="2194202" y="3117175"/>
                <a:ext cx="477794" cy="0"/>
              </a:xfrm>
              <a:prstGeom prst="line">
                <a:avLst/>
              </a:prstGeom>
              <a:noFill/>
              <a:ln w="38100" cap="rnd" cmpd="sng" algn="ctr">
                <a:solidFill>
                  <a:srgbClr val="5B9BD5"/>
                </a:solidFill>
                <a:prstDash val="solid"/>
              </a:ln>
              <a:effectLst/>
            </p:spPr>
          </p:cxnSp>
          <p:cxnSp>
            <p:nvCxnSpPr>
              <p:cNvPr id="337" name="Straight Connector 350">
                <a:extLst>
                  <a:ext uri="{FF2B5EF4-FFF2-40B4-BE49-F238E27FC236}">
                    <a16:creationId xmlns:a16="http://schemas.microsoft.com/office/drawing/2014/main" id="{11DE16D7-8711-7E98-3035-C017FE5A08A6}"/>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38" name="Straight Connector 351">
                <a:extLst>
                  <a:ext uri="{FF2B5EF4-FFF2-40B4-BE49-F238E27FC236}">
                    <a16:creationId xmlns:a16="http://schemas.microsoft.com/office/drawing/2014/main" id="{1C381BC0-E6D5-E36A-3499-4A60690F531F}"/>
                  </a:ext>
                </a:extLst>
              </p:cNvPr>
              <p:cNvCxnSpPr>
                <a:cxnSpLocks/>
              </p:cNvCxnSpPr>
              <p:nvPr/>
            </p:nvCxnSpPr>
            <p:spPr>
              <a:xfrm rot="16200000">
                <a:off x="2433099" y="3506158"/>
                <a:ext cx="477795" cy="0"/>
              </a:xfrm>
              <a:prstGeom prst="line">
                <a:avLst/>
              </a:prstGeom>
              <a:noFill/>
              <a:ln w="38100" cap="rnd" cmpd="sng" algn="ctr">
                <a:solidFill>
                  <a:srgbClr val="5B9BD5"/>
                </a:solidFill>
                <a:prstDash val="solid"/>
              </a:ln>
              <a:effectLst/>
            </p:spPr>
          </p:cxnSp>
          <p:cxnSp>
            <p:nvCxnSpPr>
              <p:cNvPr id="339" name="Straight Connector 352">
                <a:extLst>
                  <a:ext uri="{FF2B5EF4-FFF2-40B4-BE49-F238E27FC236}">
                    <a16:creationId xmlns:a16="http://schemas.microsoft.com/office/drawing/2014/main" id="{254D5220-55B9-E567-340E-90675D2231CC}"/>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340" name="Straight Connector 353">
                <a:extLst>
                  <a:ext uri="{FF2B5EF4-FFF2-40B4-BE49-F238E27FC236}">
                    <a16:creationId xmlns:a16="http://schemas.microsoft.com/office/drawing/2014/main" id="{C4C70CCB-7CCB-A9C8-3BDD-5F0852CCD319}"/>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341" name="Straight Connector 354">
                <a:extLst>
                  <a:ext uri="{FF2B5EF4-FFF2-40B4-BE49-F238E27FC236}">
                    <a16:creationId xmlns:a16="http://schemas.microsoft.com/office/drawing/2014/main" id="{0BEA528E-C41F-4C37-0E9D-0A6D0518D199}"/>
                  </a:ext>
                </a:extLst>
              </p:cNvPr>
              <p:cNvCxnSpPr/>
              <p:nvPr/>
            </p:nvCxnSpPr>
            <p:spPr>
              <a:xfrm>
                <a:off x="2671996" y="3913966"/>
                <a:ext cx="477795" cy="0"/>
              </a:xfrm>
              <a:prstGeom prst="line">
                <a:avLst/>
              </a:prstGeom>
              <a:noFill/>
              <a:ln w="38100" cap="rnd" cmpd="sng" algn="ctr">
                <a:solidFill>
                  <a:srgbClr val="5B9BD5"/>
                </a:solidFill>
                <a:prstDash val="solid"/>
              </a:ln>
              <a:effectLst/>
            </p:spPr>
          </p:cxnSp>
        </p:grpSp>
        <p:sp>
          <p:nvSpPr>
            <p:cNvPr id="324" name="TextBox 340">
              <a:extLst>
                <a:ext uri="{FF2B5EF4-FFF2-40B4-BE49-F238E27FC236}">
                  <a16:creationId xmlns:a16="http://schemas.microsoft.com/office/drawing/2014/main" id="{E8B9089B-6595-B58A-4921-AC89B8DE9516}"/>
                </a:ext>
              </a:extLst>
            </p:cNvPr>
            <p:cNvSpPr txBox="1"/>
            <p:nvPr/>
          </p:nvSpPr>
          <p:spPr>
            <a:xfrm>
              <a:off x="4409693" y="2299321"/>
              <a:ext cx="790336" cy="29691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3A3838"/>
                  </a:solidFill>
                  <a:effectLst/>
                  <a:uLnTx/>
                  <a:uFillTx/>
                </a:rPr>
                <a:t>protocols</a:t>
              </a:r>
            </a:p>
          </p:txBody>
        </p:sp>
        <p:pic>
          <p:nvPicPr>
            <p:cNvPr id="325" name="Graphic 341" descr="Folder">
              <a:extLst>
                <a:ext uri="{FF2B5EF4-FFF2-40B4-BE49-F238E27FC236}">
                  <a16:creationId xmlns:a16="http://schemas.microsoft.com/office/drawing/2014/main" id="{2716EB4B-CD09-5E12-3E5A-A03DCF7052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7438" y="2084021"/>
              <a:ext cx="356305" cy="309724"/>
            </a:xfrm>
            <a:prstGeom prst="rect">
              <a:avLst/>
            </a:prstGeom>
          </p:spPr>
        </p:pic>
        <p:pic>
          <p:nvPicPr>
            <p:cNvPr id="326" name="Graphic 342" descr="Postit Notes">
              <a:extLst>
                <a:ext uri="{FF2B5EF4-FFF2-40B4-BE49-F238E27FC236}">
                  <a16:creationId xmlns:a16="http://schemas.microsoft.com/office/drawing/2014/main" id="{1311B395-D04D-D309-9B43-CE6ABC4436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3123" y="2183373"/>
              <a:ext cx="161727" cy="140584"/>
            </a:xfrm>
            <a:prstGeom prst="rect">
              <a:avLst/>
            </a:prstGeom>
          </p:spPr>
        </p:pic>
        <p:grpSp>
          <p:nvGrpSpPr>
            <p:cNvPr id="327" name="Group 343">
              <a:extLst>
                <a:ext uri="{FF2B5EF4-FFF2-40B4-BE49-F238E27FC236}">
                  <a16:creationId xmlns:a16="http://schemas.microsoft.com/office/drawing/2014/main" id="{AFF76AA1-61DF-FA15-A95C-FAEF0825D90C}"/>
                </a:ext>
              </a:extLst>
            </p:cNvPr>
            <p:cNvGrpSpPr/>
            <p:nvPr/>
          </p:nvGrpSpPr>
          <p:grpSpPr>
            <a:xfrm>
              <a:off x="4757102" y="2495504"/>
              <a:ext cx="179827" cy="148808"/>
              <a:chOff x="5085482" y="2862781"/>
              <a:chExt cx="1227460" cy="1168491"/>
            </a:xfrm>
          </p:grpSpPr>
          <p:sp>
            <p:nvSpPr>
              <p:cNvPr id="334" name="Freeform: Shape 347">
                <a:extLst>
                  <a:ext uri="{FF2B5EF4-FFF2-40B4-BE49-F238E27FC236}">
                    <a16:creationId xmlns:a16="http://schemas.microsoft.com/office/drawing/2014/main" id="{8E9E294B-5A01-8298-78A0-5E02FD729C6C}"/>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35" name="Freeform: Shape 348">
                <a:extLst>
                  <a:ext uri="{FF2B5EF4-FFF2-40B4-BE49-F238E27FC236}">
                    <a16:creationId xmlns:a16="http://schemas.microsoft.com/office/drawing/2014/main" id="{885DDCBC-A60A-326D-A91B-59E0DF72FF41}"/>
                  </a:ext>
                </a:extLst>
              </p:cNvPr>
              <p:cNvSpPr/>
              <p:nvPr/>
            </p:nvSpPr>
            <p:spPr>
              <a:xfrm>
                <a:off x="5085482" y="3449382"/>
                <a:ext cx="549475" cy="581890"/>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28" name="Group 344">
              <a:extLst>
                <a:ext uri="{FF2B5EF4-FFF2-40B4-BE49-F238E27FC236}">
                  <a16:creationId xmlns:a16="http://schemas.microsoft.com/office/drawing/2014/main" id="{2C168DA3-3732-98B6-DECA-4B5854FE47FA}"/>
                </a:ext>
              </a:extLst>
            </p:cNvPr>
            <p:cNvGrpSpPr/>
            <p:nvPr/>
          </p:nvGrpSpPr>
          <p:grpSpPr>
            <a:xfrm>
              <a:off x="4720854" y="1824564"/>
              <a:ext cx="120063" cy="99351"/>
              <a:chOff x="5085481" y="2862781"/>
              <a:chExt cx="1227461" cy="1168495"/>
            </a:xfrm>
          </p:grpSpPr>
          <p:sp>
            <p:nvSpPr>
              <p:cNvPr id="332" name="Freeform: Shape 345">
                <a:extLst>
                  <a:ext uri="{FF2B5EF4-FFF2-40B4-BE49-F238E27FC236}">
                    <a16:creationId xmlns:a16="http://schemas.microsoft.com/office/drawing/2014/main" id="{FF3C8641-4C82-D783-DE61-7B2365DDE8C7}"/>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sp>
            <p:nvSpPr>
              <p:cNvPr id="333" name="Freeform: Shape 346">
                <a:extLst>
                  <a:ext uri="{FF2B5EF4-FFF2-40B4-BE49-F238E27FC236}">
                    <a16:creationId xmlns:a16="http://schemas.microsoft.com/office/drawing/2014/main" id="{3CEE0C77-6478-D676-CD5F-5185BA13CEDA}"/>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3A3838"/>
                  </a:solidFill>
                  <a:effectLst/>
                  <a:uLnTx/>
                  <a:uFillTx/>
                </a:endParaRPr>
              </a:p>
            </p:txBody>
          </p:sp>
        </p:grpSp>
        <p:grpSp>
          <p:nvGrpSpPr>
            <p:cNvPr id="329" name="Group 333">
              <a:extLst>
                <a:ext uri="{FF2B5EF4-FFF2-40B4-BE49-F238E27FC236}">
                  <a16:creationId xmlns:a16="http://schemas.microsoft.com/office/drawing/2014/main" id="{80B4F245-372A-80ED-3629-0AAD8F085F94}"/>
                </a:ext>
              </a:extLst>
            </p:cNvPr>
            <p:cNvGrpSpPr/>
            <p:nvPr/>
          </p:nvGrpSpPr>
          <p:grpSpPr>
            <a:xfrm flipV="1">
              <a:off x="3082045" y="1321050"/>
              <a:ext cx="244474" cy="510891"/>
              <a:chOff x="2671997" y="3118789"/>
              <a:chExt cx="478371" cy="510891"/>
            </a:xfrm>
          </p:grpSpPr>
          <p:cxnSp>
            <p:nvCxnSpPr>
              <p:cNvPr id="330" name="Straight Connector 334">
                <a:extLst>
                  <a:ext uri="{FF2B5EF4-FFF2-40B4-BE49-F238E27FC236}">
                    <a16:creationId xmlns:a16="http://schemas.microsoft.com/office/drawing/2014/main" id="{2FDAB927-DCA7-6F89-404B-6B262AF08365}"/>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331" name="Straight Connector 335">
                <a:extLst>
                  <a:ext uri="{FF2B5EF4-FFF2-40B4-BE49-F238E27FC236}">
                    <a16:creationId xmlns:a16="http://schemas.microsoft.com/office/drawing/2014/main" id="{AEBDA397-325E-61E5-621A-4966B8119B2E}"/>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grpSp>
      <p:grpSp>
        <p:nvGrpSpPr>
          <p:cNvPr id="425" name="Gruppieren 424">
            <a:extLst>
              <a:ext uri="{FF2B5EF4-FFF2-40B4-BE49-F238E27FC236}">
                <a16:creationId xmlns:a16="http://schemas.microsoft.com/office/drawing/2014/main" id="{04604CFE-A0F2-F346-3E20-36FF633D4D2E}"/>
              </a:ext>
            </a:extLst>
          </p:cNvPr>
          <p:cNvGrpSpPr/>
          <p:nvPr/>
        </p:nvGrpSpPr>
        <p:grpSpPr>
          <a:xfrm>
            <a:off x="8143612" y="2580302"/>
            <a:ext cx="1158343" cy="1552820"/>
            <a:chOff x="4578856" y="2950412"/>
            <a:chExt cx="1158343" cy="1552820"/>
          </a:xfrm>
        </p:grpSpPr>
        <p:sp>
          <p:nvSpPr>
            <p:cNvPr id="422" name="Pfeil: nach rechts gekrümmt 421">
              <a:extLst>
                <a:ext uri="{FF2B5EF4-FFF2-40B4-BE49-F238E27FC236}">
                  <a16:creationId xmlns:a16="http://schemas.microsoft.com/office/drawing/2014/main" id="{0701E641-16BA-3493-235D-861830BE8EFA}"/>
                </a:ext>
              </a:extLst>
            </p:cNvPr>
            <p:cNvSpPr/>
            <p:nvPr/>
          </p:nvSpPr>
          <p:spPr>
            <a:xfrm rot="20560366">
              <a:off x="4578856" y="3240656"/>
              <a:ext cx="547287" cy="1262576"/>
            </a:xfrm>
            <a:prstGeom prst="curvedRightArrow">
              <a:avLst>
                <a:gd name="adj1" fmla="val 17377"/>
                <a:gd name="adj2" fmla="val 45432"/>
                <a:gd name="adj3" fmla="val 39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23" name="Pfeil: nach rechts gekrümmt 422">
              <a:extLst>
                <a:ext uri="{FF2B5EF4-FFF2-40B4-BE49-F238E27FC236}">
                  <a16:creationId xmlns:a16="http://schemas.microsoft.com/office/drawing/2014/main" id="{3CFA954A-1D65-533C-A5B6-B5805708404A}"/>
                </a:ext>
              </a:extLst>
            </p:cNvPr>
            <p:cNvSpPr/>
            <p:nvPr/>
          </p:nvSpPr>
          <p:spPr>
            <a:xfrm rot="20303566" flipH="1" flipV="1">
              <a:off x="5223510" y="2950412"/>
              <a:ext cx="513689" cy="1262576"/>
            </a:xfrm>
            <a:prstGeom prst="curvedRightArrow">
              <a:avLst>
                <a:gd name="adj1" fmla="val 17819"/>
                <a:gd name="adj2" fmla="val 47227"/>
                <a:gd name="adj3" fmla="val 40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grpSp>
        <p:nvGrpSpPr>
          <p:cNvPr id="20" name="Group 19">
            <a:extLst>
              <a:ext uri="{FF2B5EF4-FFF2-40B4-BE49-F238E27FC236}">
                <a16:creationId xmlns:a16="http://schemas.microsoft.com/office/drawing/2014/main" id="{4571A98E-05BF-78D2-4AC3-D7CD3C142AF4}"/>
              </a:ext>
            </a:extLst>
          </p:cNvPr>
          <p:cNvGrpSpPr/>
          <p:nvPr/>
        </p:nvGrpSpPr>
        <p:grpSpPr>
          <a:xfrm>
            <a:off x="5425629" y="3341958"/>
            <a:ext cx="901093" cy="117013"/>
            <a:chOff x="7922467" y="3256845"/>
            <a:chExt cx="901093" cy="117013"/>
          </a:xfrm>
        </p:grpSpPr>
        <p:cxnSp>
          <p:nvCxnSpPr>
            <p:cNvPr id="427" name="Straight Arrow Connector 76">
              <a:extLst>
                <a:ext uri="{FF2B5EF4-FFF2-40B4-BE49-F238E27FC236}">
                  <a16:creationId xmlns:a16="http://schemas.microsoft.com/office/drawing/2014/main" id="{D79E734A-C815-9430-4712-E644DEDF9C40}"/>
                </a:ext>
              </a:extLst>
            </p:cNvPr>
            <p:cNvCxnSpPr/>
            <p:nvPr/>
          </p:nvCxnSpPr>
          <p:spPr>
            <a:xfrm>
              <a:off x="8125536" y="3256845"/>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77">
              <a:extLst>
                <a:ext uri="{FF2B5EF4-FFF2-40B4-BE49-F238E27FC236}">
                  <a16:creationId xmlns:a16="http://schemas.microsoft.com/office/drawing/2014/main" id="{AE741852-E1AF-BDB7-AA86-81CD84393499}"/>
                </a:ext>
              </a:extLst>
            </p:cNvPr>
            <p:cNvCxnSpPr>
              <a:cxnSpLocks/>
            </p:cNvCxnSpPr>
            <p:nvPr/>
          </p:nvCxnSpPr>
          <p:spPr>
            <a:xfrm flipH="1">
              <a:off x="7922467" y="3373858"/>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429" name="Left Brace 78">
            <a:extLst>
              <a:ext uri="{FF2B5EF4-FFF2-40B4-BE49-F238E27FC236}">
                <a16:creationId xmlns:a16="http://schemas.microsoft.com/office/drawing/2014/main" id="{0E87524F-BFC0-54BB-CDBC-C5B67048A9A3}"/>
              </a:ext>
            </a:extLst>
          </p:cNvPr>
          <p:cNvSpPr/>
          <p:nvPr/>
        </p:nvSpPr>
        <p:spPr>
          <a:xfrm rot="5400000" flipV="1">
            <a:off x="7308796" y="-2201339"/>
            <a:ext cx="180000" cy="7452000"/>
          </a:xfrm>
          <a:prstGeom prst="leftBrace">
            <a:avLst>
              <a:gd name="adj1" fmla="val 23165"/>
              <a:gd name="adj2" fmla="val 5000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0" name="TextBox 81">
            <a:extLst>
              <a:ext uri="{FF2B5EF4-FFF2-40B4-BE49-F238E27FC236}">
                <a16:creationId xmlns:a16="http://schemas.microsoft.com/office/drawing/2014/main" id="{68E1D254-9C50-E7EF-DDBC-6F8F0D88587C}"/>
              </a:ext>
            </a:extLst>
          </p:cNvPr>
          <p:cNvSpPr txBox="1"/>
          <p:nvPr/>
        </p:nvSpPr>
        <p:spPr>
          <a:xfrm>
            <a:off x="9750829" y="4746017"/>
            <a:ext cx="1266693" cy="338554"/>
          </a:xfrm>
          <a:prstGeom prst="rect">
            <a:avLst/>
          </a:prstGeom>
          <a:noFill/>
        </p:spPr>
        <p:txBody>
          <a:bodyPr wrap="none" rtlCol="0">
            <a:spAutoFit/>
          </a:bodyPr>
          <a:lstStyle/>
          <a:p>
            <a:pPr algn="ctr"/>
            <a:r>
              <a:rPr lang="en-US" sz="1600" i="1"/>
              <a:t>ground-truth</a:t>
            </a:r>
            <a:endParaRPr lang="en-US" sz="1400" i="1"/>
          </a:p>
        </p:txBody>
      </p:sp>
      <p:sp>
        <p:nvSpPr>
          <p:cNvPr id="431" name="Inhaltsplatzhalter 2">
            <a:extLst>
              <a:ext uri="{FF2B5EF4-FFF2-40B4-BE49-F238E27FC236}">
                <a16:creationId xmlns:a16="http://schemas.microsoft.com/office/drawing/2014/main" id="{8EF7AE8E-6109-4325-E2D2-4C07E458DF73}"/>
              </a:ext>
            </a:extLst>
          </p:cNvPr>
          <p:cNvSpPr>
            <a:spLocks noGrp="1"/>
          </p:cNvSpPr>
          <p:nvPr>
            <p:ph idx="1"/>
          </p:nvPr>
        </p:nvSpPr>
        <p:spPr>
          <a:xfrm>
            <a:off x="1156062" y="6114991"/>
            <a:ext cx="8569168" cy="714231"/>
          </a:xfrm>
        </p:spPr>
        <p:txBody>
          <a:bodyPr>
            <a:normAutofit fontScale="92500"/>
          </a:bodyPr>
          <a:lstStyle/>
          <a:p>
            <a:r>
              <a:rPr lang="de-DE" err="1"/>
              <a:t>ARCtrl</a:t>
            </a:r>
            <a:r>
              <a:rPr lang="de-DE"/>
              <a:t> </a:t>
            </a:r>
            <a:r>
              <a:rPr lang="de-DE" err="1"/>
              <a:t>is</a:t>
            </a:r>
            <a:r>
              <a:rPr lang="de-DE"/>
              <a:t> </a:t>
            </a:r>
            <a:r>
              <a:rPr lang="de-DE" err="1"/>
              <a:t>the</a:t>
            </a:r>
            <a:r>
              <a:rPr lang="de-DE"/>
              <a:t> </a:t>
            </a:r>
            <a:r>
              <a:rPr lang="de-DE" err="1"/>
              <a:t>unambiguous</a:t>
            </a:r>
            <a:r>
              <a:rPr lang="de-DE"/>
              <a:t> linker </a:t>
            </a:r>
            <a:r>
              <a:rPr lang="de-DE" err="1"/>
              <a:t>between</a:t>
            </a:r>
            <a:r>
              <a:rPr lang="de-DE"/>
              <a:t> ARC and </a:t>
            </a:r>
            <a:r>
              <a:rPr lang="de-DE" err="1"/>
              <a:t>tooling</a:t>
            </a:r>
            <a:endParaRPr lang="de-DE"/>
          </a:p>
          <a:p>
            <a:endParaRPr lang="de-DE"/>
          </a:p>
          <a:p>
            <a:endParaRPr lang="de-DE"/>
          </a:p>
        </p:txBody>
      </p:sp>
      <p:sp>
        <p:nvSpPr>
          <p:cNvPr id="424" name="Rechteck 423">
            <a:extLst>
              <a:ext uri="{FF2B5EF4-FFF2-40B4-BE49-F238E27FC236}">
                <a16:creationId xmlns:a16="http://schemas.microsoft.com/office/drawing/2014/main" id="{F36EEF1C-B378-2F0D-A4D7-A9501C193B49}"/>
              </a:ext>
            </a:extLst>
          </p:cNvPr>
          <p:cNvSpPr/>
          <p:nvPr/>
        </p:nvSpPr>
        <p:spPr>
          <a:xfrm>
            <a:off x="6978132" y="668432"/>
            <a:ext cx="841327" cy="585359"/>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000" err="1">
                <a:solidFill>
                  <a:schemeClr val="tx1"/>
                </a:solidFill>
              </a:rPr>
              <a:t>ARCtrl</a:t>
            </a:r>
            <a:endParaRPr lang="de-DE" sz="2000">
              <a:solidFill>
                <a:schemeClr val="tx1"/>
              </a:solidFill>
            </a:endParaRPr>
          </a:p>
        </p:txBody>
      </p:sp>
    </p:spTree>
    <p:extLst>
      <p:ext uri="{BB962C8B-B14F-4D97-AF65-F5344CB8AC3E}">
        <p14:creationId xmlns:p14="http://schemas.microsoft.com/office/powerpoint/2010/main" val="3101136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BBDF5-862E-FA79-4551-929283738976}"/>
              </a:ext>
            </a:extLst>
          </p:cNvPr>
          <p:cNvSpPr>
            <a:spLocks noGrp="1"/>
          </p:cNvSpPr>
          <p:nvPr>
            <p:ph type="title"/>
          </p:nvPr>
        </p:nvSpPr>
        <p:spPr/>
        <p:txBody>
          <a:bodyPr/>
          <a:lstStyle/>
          <a:p>
            <a:r>
              <a:rPr lang="de-DE" err="1"/>
              <a:t>Program</a:t>
            </a:r>
            <a:r>
              <a:rPr lang="de-DE"/>
              <a:t> </a:t>
            </a:r>
            <a:r>
              <a:rPr lang="de-DE" err="1"/>
              <a:t>layers</a:t>
            </a:r>
            <a:endParaRPr lang="de-DE"/>
          </a:p>
        </p:txBody>
      </p:sp>
      <p:sp>
        <p:nvSpPr>
          <p:cNvPr id="25" name="Freihandform: Form 24">
            <a:extLst>
              <a:ext uri="{FF2B5EF4-FFF2-40B4-BE49-F238E27FC236}">
                <a16:creationId xmlns:a16="http://schemas.microsoft.com/office/drawing/2014/main" id="{986ED449-D89D-593F-80C4-3856D57B4A6A}"/>
              </a:ext>
            </a:extLst>
          </p:cNvPr>
          <p:cNvSpPr/>
          <p:nvPr/>
        </p:nvSpPr>
        <p:spPr>
          <a:xfrm>
            <a:off x="2168665" y="1607047"/>
            <a:ext cx="6342982" cy="4018056"/>
          </a:xfrm>
          <a:custGeom>
            <a:avLst/>
            <a:gdLst>
              <a:gd name="connsiteX0" fmla="*/ 0 w 6342982"/>
              <a:gd name="connsiteY0" fmla="*/ 0 h 4018056"/>
              <a:gd name="connsiteX1" fmla="*/ 1116701 w 6342982"/>
              <a:gd name="connsiteY1" fmla="*/ 0 h 4018056"/>
              <a:gd name="connsiteX2" fmla="*/ 1116701 w 6342982"/>
              <a:gd name="connsiteY2" fmla="*/ 815008 h 4018056"/>
              <a:gd name="connsiteX3" fmla="*/ 6342982 w 6342982"/>
              <a:gd name="connsiteY3" fmla="*/ 815008 h 4018056"/>
              <a:gd name="connsiteX4" fmla="*/ 6342982 w 6342982"/>
              <a:gd name="connsiteY4" fmla="*/ 1467014 h 4018056"/>
              <a:gd name="connsiteX5" fmla="*/ 1116701 w 6342982"/>
              <a:gd name="connsiteY5" fmla="*/ 1467014 h 4018056"/>
              <a:gd name="connsiteX6" fmla="*/ 1116701 w 6342982"/>
              <a:gd name="connsiteY6" fmla="*/ 1683025 h 4018056"/>
              <a:gd name="connsiteX7" fmla="*/ 6342982 w 6342982"/>
              <a:gd name="connsiteY7" fmla="*/ 1683025 h 4018056"/>
              <a:gd name="connsiteX8" fmla="*/ 6342982 w 6342982"/>
              <a:gd name="connsiteY8" fmla="*/ 2335031 h 4018056"/>
              <a:gd name="connsiteX9" fmla="*/ 1116701 w 6342982"/>
              <a:gd name="connsiteY9" fmla="*/ 2335031 h 4018056"/>
              <a:gd name="connsiteX10" fmla="*/ 1116701 w 6342982"/>
              <a:gd name="connsiteY10" fmla="*/ 4018056 h 4018056"/>
              <a:gd name="connsiteX11" fmla="*/ 0 w 6342982"/>
              <a:gd name="connsiteY11" fmla="*/ 4018056 h 401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42982" h="4018056">
                <a:moveTo>
                  <a:pt x="0" y="0"/>
                </a:moveTo>
                <a:lnTo>
                  <a:pt x="1116701" y="0"/>
                </a:lnTo>
                <a:lnTo>
                  <a:pt x="1116701" y="815008"/>
                </a:lnTo>
                <a:lnTo>
                  <a:pt x="6342982" y="815008"/>
                </a:lnTo>
                <a:lnTo>
                  <a:pt x="6342982" y="1467014"/>
                </a:lnTo>
                <a:lnTo>
                  <a:pt x="1116701" y="1467014"/>
                </a:lnTo>
                <a:lnTo>
                  <a:pt x="1116701" y="1683025"/>
                </a:lnTo>
                <a:lnTo>
                  <a:pt x="6342982" y="1683025"/>
                </a:lnTo>
                <a:lnTo>
                  <a:pt x="6342982" y="2335031"/>
                </a:lnTo>
                <a:lnTo>
                  <a:pt x="1116701" y="2335031"/>
                </a:lnTo>
                <a:lnTo>
                  <a:pt x="1116701" y="4018056"/>
                </a:lnTo>
                <a:lnTo>
                  <a:pt x="0" y="4018056"/>
                </a:lnTo>
                <a:close/>
              </a:path>
            </a:pathLst>
          </a:cu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accent3">
                  <a:lumMod val="50000"/>
                </a:schemeClr>
              </a:solidFill>
            </a:endParaRPr>
          </a:p>
        </p:txBody>
      </p:sp>
      <p:sp>
        <p:nvSpPr>
          <p:cNvPr id="26" name="Freihandform: Form 25">
            <a:extLst>
              <a:ext uri="{FF2B5EF4-FFF2-40B4-BE49-F238E27FC236}">
                <a16:creationId xmlns:a16="http://schemas.microsoft.com/office/drawing/2014/main" id="{FB091FD8-8D59-7052-9834-1567F0234311}"/>
              </a:ext>
            </a:extLst>
          </p:cNvPr>
          <p:cNvSpPr/>
          <p:nvPr/>
        </p:nvSpPr>
        <p:spPr>
          <a:xfrm>
            <a:off x="3637497" y="1607047"/>
            <a:ext cx="6510629" cy="4018056"/>
          </a:xfrm>
          <a:custGeom>
            <a:avLst/>
            <a:gdLst>
              <a:gd name="connsiteX0" fmla="*/ 0 w 6510629"/>
              <a:gd name="connsiteY0" fmla="*/ 0 h 4018056"/>
              <a:gd name="connsiteX1" fmla="*/ 5393928 w 6510629"/>
              <a:gd name="connsiteY1" fmla="*/ 0 h 4018056"/>
              <a:gd name="connsiteX2" fmla="*/ 5485750 w 6510629"/>
              <a:gd name="connsiteY2" fmla="*/ 0 h 4018056"/>
              <a:gd name="connsiteX3" fmla="*/ 6510629 w 6510629"/>
              <a:gd name="connsiteY3" fmla="*/ 0 h 4018056"/>
              <a:gd name="connsiteX4" fmla="*/ 6510629 w 6510629"/>
              <a:gd name="connsiteY4" fmla="*/ 4018056 h 4018056"/>
              <a:gd name="connsiteX5" fmla="*/ 5393928 w 6510629"/>
              <a:gd name="connsiteY5" fmla="*/ 4018056 h 4018056"/>
              <a:gd name="connsiteX6" fmla="*/ 5393928 w 6510629"/>
              <a:gd name="connsiteY6" fmla="*/ 3203048 h 4018056"/>
              <a:gd name="connsiteX7" fmla="*/ 0 w 6510629"/>
              <a:gd name="connsiteY7" fmla="*/ 3203048 h 4018056"/>
              <a:gd name="connsiteX8" fmla="*/ 0 w 6510629"/>
              <a:gd name="connsiteY8" fmla="*/ 2551042 h 4018056"/>
              <a:gd name="connsiteX9" fmla="*/ 5393928 w 6510629"/>
              <a:gd name="connsiteY9" fmla="*/ 2551042 h 4018056"/>
              <a:gd name="connsiteX10" fmla="*/ 5393928 w 6510629"/>
              <a:gd name="connsiteY10" fmla="*/ 652006 h 4018056"/>
              <a:gd name="connsiteX11" fmla="*/ 0 w 6510629"/>
              <a:gd name="connsiteY11" fmla="*/ 652006 h 401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10629" h="4018056">
                <a:moveTo>
                  <a:pt x="0" y="0"/>
                </a:moveTo>
                <a:lnTo>
                  <a:pt x="5393928" y="0"/>
                </a:lnTo>
                <a:lnTo>
                  <a:pt x="5485750" y="0"/>
                </a:lnTo>
                <a:lnTo>
                  <a:pt x="6510629" y="0"/>
                </a:lnTo>
                <a:lnTo>
                  <a:pt x="6510629" y="4018056"/>
                </a:lnTo>
                <a:lnTo>
                  <a:pt x="5393928" y="4018056"/>
                </a:lnTo>
                <a:lnTo>
                  <a:pt x="5393928" y="3203048"/>
                </a:lnTo>
                <a:lnTo>
                  <a:pt x="0" y="3203048"/>
                </a:lnTo>
                <a:lnTo>
                  <a:pt x="0" y="2551042"/>
                </a:lnTo>
                <a:lnTo>
                  <a:pt x="5393928" y="2551042"/>
                </a:lnTo>
                <a:lnTo>
                  <a:pt x="5393928" y="652006"/>
                </a:lnTo>
                <a:lnTo>
                  <a:pt x="0" y="652006"/>
                </a:ln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solidFill>
                <a:schemeClr val="accent3">
                  <a:lumMod val="50000"/>
                </a:schemeClr>
              </a:solidFill>
            </a:endParaRPr>
          </a:p>
        </p:txBody>
      </p:sp>
      <p:sp>
        <p:nvSpPr>
          <p:cNvPr id="7" name="Rechteck 6">
            <a:extLst>
              <a:ext uri="{FF2B5EF4-FFF2-40B4-BE49-F238E27FC236}">
                <a16:creationId xmlns:a16="http://schemas.microsoft.com/office/drawing/2014/main" id="{7E6887F0-2C56-E096-C88A-FBCF3803BC06}"/>
              </a:ext>
            </a:extLst>
          </p:cNvPr>
          <p:cNvSpPr/>
          <p:nvPr/>
        </p:nvSpPr>
        <p:spPr>
          <a:xfrm>
            <a:off x="3637498" y="4973097"/>
            <a:ext cx="4874150" cy="652006"/>
          </a:xfrm>
          <a:prstGeom prst="rect">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3">
                  <a:lumMod val="50000"/>
                </a:schemeClr>
              </a:solidFill>
            </a:endParaRPr>
          </a:p>
        </p:txBody>
      </p:sp>
      <p:sp>
        <p:nvSpPr>
          <p:cNvPr id="11" name="Textfeld 10">
            <a:extLst>
              <a:ext uri="{FF2B5EF4-FFF2-40B4-BE49-F238E27FC236}">
                <a16:creationId xmlns:a16="http://schemas.microsoft.com/office/drawing/2014/main" id="{D899A4CD-062C-8CF4-C361-FC08A381DC19}"/>
              </a:ext>
            </a:extLst>
          </p:cNvPr>
          <p:cNvSpPr txBox="1"/>
          <p:nvPr/>
        </p:nvSpPr>
        <p:spPr>
          <a:xfrm>
            <a:off x="2935385" y="1721538"/>
            <a:ext cx="6097348" cy="369332"/>
          </a:xfrm>
          <a:prstGeom prst="rect">
            <a:avLst/>
          </a:prstGeom>
          <a:noFill/>
        </p:spPr>
        <p:txBody>
          <a:bodyPr wrap="square">
            <a:spAutoFit/>
          </a:bodyPr>
          <a:lstStyle/>
          <a:p>
            <a:pPr algn="ctr"/>
            <a:r>
              <a:rPr lang="de-DE">
                <a:solidFill>
                  <a:schemeClr val="accent3">
                    <a:lumMod val="50000"/>
                  </a:schemeClr>
                </a:solidFill>
              </a:rPr>
              <a:t>Interaction Layer</a:t>
            </a:r>
          </a:p>
        </p:txBody>
      </p:sp>
      <p:sp>
        <p:nvSpPr>
          <p:cNvPr id="13" name="Textfeld 12">
            <a:extLst>
              <a:ext uri="{FF2B5EF4-FFF2-40B4-BE49-F238E27FC236}">
                <a16:creationId xmlns:a16="http://schemas.microsoft.com/office/drawing/2014/main" id="{D3A669BC-FB7F-363B-991A-9000DB09F52C}"/>
              </a:ext>
            </a:extLst>
          </p:cNvPr>
          <p:cNvSpPr txBox="1"/>
          <p:nvPr/>
        </p:nvSpPr>
        <p:spPr>
          <a:xfrm>
            <a:off x="3025899" y="2574693"/>
            <a:ext cx="6097348" cy="369332"/>
          </a:xfrm>
          <a:prstGeom prst="rect">
            <a:avLst/>
          </a:prstGeom>
          <a:noFill/>
        </p:spPr>
        <p:txBody>
          <a:bodyPr wrap="square">
            <a:spAutoFit/>
          </a:bodyPr>
          <a:lstStyle/>
          <a:p>
            <a:pPr algn="ctr"/>
            <a:r>
              <a:rPr lang="de-DE">
                <a:solidFill>
                  <a:schemeClr val="accent3">
                    <a:lumMod val="50000"/>
                  </a:schemeClr>
                </a:solidFill>
              </a:rPr>
              <a:t>Business </a:t>
            </a:r>
            <a:r>
              <a:rPr lang="de-DE" err="1">
                <a:solidFill>
                  <a:schemeClr val="accent3">
                    <a:lumMod val="50000"/>
                  </a:schemeClr>
                </a:solidFill>
              </a:rPr>
              <a:t>Logic</a:t>
            </a:r>
            <a:endParaRPr lang="de-DE">
              <a:solidFill>
                <a:schemeClr val="accent3">
                  <a:lumMod val="50000"/>
                </a:schemeClr>
              </a:solidFill>
            </a:endParaRPr>
          </a:p>
        </p:txBody>
      </p:sp>
      <p:sp>
        <p:nvSpPr>
          <p:cNvPr id="15" name="Textfeld 14">
            <a:extLst>
              <a:ext uri="{FF2B5EF4-FFF2-40B4-BE49-F238E27FC236}">
                <a16:creationId xmlns:a16="http://schemas.microsoft.com/office/drawing/2014/main" id="{952C80AD-0A7F-8EBC-DE26-3C78411586F9}"/>
              </a:ext>
            </a:extLst>
          </p:cNvPr>
          <p:cNvSpPr txBox="1"/>
          <p:nvPr/>
        </p:nvSpPr>
        <p:spPr>
          <a:xfrm>
            <a:off x="3025899" y="3419047"/>
            <a:ext cx="6097348" cy="369332"/>
          </a:xfrm>
          <a:prstGeom prst="rect">
            <a:avLst/>
          </a:prstGeom>
          <a:noFill/>
        </p:spPr>
        <p:txBody>
          <a:bodyPr wrap="square">
            <a:spAutoFit/>
          </a:bodyPr>
          <a:lstStyle/>
          <a:p>
            <a:pPr algn="ctr"/>
            <a:r>
              <a:rPr lang="de-DE" err="1">
                <a:solidFill>
                  <a:schemeClr val="accent3">
                    <a:lumMod val="50000"/>
                  </a:schemeClr>
                </a:solidFill>
              </a:rPr>
              <a:t>Contract</a:t>
            </a:r>
            <a:r>
              <a:rPr lang="de-DE">
                <a:solidFill>
                  <a:schemeClr val="accent3">
                    <a:lumMod val="50000"/>
                  </a:schemeClr>
                </a:solidFill>
              </a:rPr>
              <a:t> Layer</a:t>
            </a:r>
          </a:p>
        </p:txBody>
      </p:sp>
      <p:sp>
        <p:nvSpPr>
          <p:cNvPr id="17" name="Textfeld 16">
            <a:extLst>
              <a:ext uri="{FF2B5EF4-FFF2-40B4-BE49-F238E27FC236}">
                <a16:creationId xmlns:a16="http://schemas.microsoft.com/office/drawing/2014/main" id="{EC053A30-7035-EE36-69BB-A0BA846DCE4D}"/>
              </a:ext>
            </a:extLst>
          </p:cNvPr>
          <p:cNvSpPr txBox="1"/>
          <p:nvPr/>
        </p:nvSpPr>
        <p:spPr>
          <a:xfrm>
            <a:off x="3025899" y="4340097"/>
            <a:ext cx="6097348" cy="369332"/>
          </a:xfrm>
          <a:prstGeom prst="rect">
            <a:avLst/>
          </a:prstGeom>
          <a:noFill/>
        </p:spPr>
        <p:txBody>
          <a:bodyPr wrap="square">
            <a:spAutoFit/>
          </a:bodyPr>
          <a:lstStyle/>
          <a:p>
            <a:pPr algn="ctr"/>
            <a:r>
              <a:rPr lang="de-DE">
                <a:solidFill>
                  <a:schemeClr val="accent3">
                    <a:lumMod val="50000"/>
                  </a:schemeClr>
                </a:solidFill>
              </a:rPr>
              <a:t>Data Access</a:t>
            </a:r>
          </a:p>
        </p:txBody>
      </p:sp>
      <p:sp>
        <p:nvSpPr>
          <p:cNvPr id="19" name="Textfeld 18">
            <a:extLst>
              <a:ext uri="{FF2B5EF4-FFF2-40B4-BE49-F238E27FC236}">
                <a16:creationId xmlns:a16="http://schemas.microsoft.com/office/drawing/2014/main" id="{EC7C8C61-E67F-BA45-E5AD-6C7BC3BED285}"/>
              </a:ext>
            </a:extLst>
          </p:cNvPr>
          <p:cNvSpPr txBox="1"/>
          <p:nvPr/>
        </p:nvSpPr>
        <p:spPr>
          <a:xfrm>
            <a:off x="2935385" y="5136189"/>
            <a:ext cx="6097348" cy="369332"/>
          </a:xfrm>
          <a:prstGeom prst="rect">
            <a:avLst/>
          </a:prstGeom>
          <a:noFill/>
        </p:spPr>
        <p:txBody>
          <a:bodyPr wrap="square">
            <a:spAutoFit/>
          </a:bodyPr>
          <a:lstStyle/>
          <a:p>
            <a:pPr algn="ctr"/>
            <a:r>
              <a:rPr lang="de-DE">
                <a:solidFill>
                  <a:schemeClr val="accent3">
                    <a:lumMod val="50000"/>
                  </a:schemeClr>
                </a:solidFill>
              </a:rPr>
              <a:t>Data</a:t>
            </a:r>
          </a:p>
        </p:txBody>
      </p:sp>
      <p:sp>
        <p:nvSpPr>
          <p:cNvPr id="21" name="Textfeld 20">
            <a:extLst>
              <a:ext uri="{FF2B5EF4-FFF2-40B4-BE49-F238E27FC236}">
                <a16:creationId xmlns:a16="http://schemas.microsoft.com/office/drawing/2014/main" id="{9C74B549-170A-6A9A-63D2-FBD88D2043B4}"/>
              </a:ext>
            </a:extLst>
          </p:cNvPr>
          <p:cNvSpPr txBox="1"/>
          <p:nvPr/>
        </p:nvSpPr>
        <p:spPr>
          <a:xfrm>
            <a:off x="2357656" y="3361997"/>
            <a:ext cx="871067" cy="369332"/>
          </a:xfrm>
          <a:prstGeom prst="rect">
            <a:avLst/>
          </a:prstGeom>
          <a:noFill/>
        </p:spPr>
        <p:txBody>
          <a:bodyPr wrap="square">
            <a:spAutoFit/>
          </a:bodyPr>
          <a:lstStyle/>
          <a:p>
            <a:r>
              <a:rPr lang="de-DE" err="1">
                <a:solidFill>
                  <a:schemeClr val="accent3">
                    <a:lumMod val="50000"/>
                  </a:schemeClr>
                </a:solidFill>
              </a:rPr>
              <a:t>ARCtrl</a:t>
            </a:r>
            <a:endParaRPr lang="de-DE">
              <a:solidFill>
                <a:schemeClr val="accent3">
                  <a:lumMod val="50000"/>
                </a:schemeClr>
              </a:solidFill>
            </a:endParaRPr>
          </a:p>
        </p:txBody>
      </p:sp>
      <p:sp>
        <p:nvSpPr>
          <p:cNvPr id="24" name="Textfeld 23">
            <a:extLst>
              <a:ext uri="{FF2B5EF4-FFF2-40B4-BE49-F238E27FC236}">
                <a16:creationId xmlns:a16="http://schemas.microsoft.com/office/drawing/2014/main" id="{5841164B-B176-2C5E-5C51-ECBFD4D6BF5C}"/>
              </a:ext>
            </a:extLst>
          </p:cNvPr>
          <p:cNvSpPr txBox="1"/>
          <p:nvPr/>
        </p:nvSpPr>
        <p:spPr>
          <a:xfrm>
            <a:off x="9032733" y="3368745"/>
            <a:ext cx="1098723" cy="369332"/>
          </a:xfrm>
          <a:prstGeom prst="rect">
            <a:avLst/>
          </a:prstGeom>
          <a:noFill/>
        </p:spPr>
        <p:txBody>
          <a:bodyPr wrap="square">
            <a:spAutoFit/>
          </a:bodyPr>
          <a:lstStyle/>
          <a:p>
            <a:pPr algn="ctr"/>
            <a:r>
              <a:rPr lang="de-DE">
                <a:solidFill>
                  <a:schemeClr val="accent3">
                    <a:lumMod val="50000"/>
                  </a:schemeClr>
                </a:solidFill>
              </a:rPr>
              <a:t>Tool</a:t>
            </a:r>
          </a:p>
        </p:txBody>
      </p:sp>
      <p:grpSp>
        <p:nvGrpSpPr>
          <p:cNvPr id="27" name="Group 37">
            <a:extLst>
              <a:ext uri="{FF2B5EF4-FFF2-40B4-BE49-F238E27FC236}">
                <a16:creationId xmlns:a16="http://schemas.microsoft.com/office/drawing/2014/main" id="{70D30D2F-9342-BA2E-C3C9-C90CD153BB8B}"/>
              </a:ext>
            </a:extLst>
          </p:cNvPr>
          <p:cNvGrpSpPr/>
          <p:nvPr/>
        </p:nvGrpSpPr>
        <p:grpSpPr>
          <a:xfrm>
            <a:off x="5923942" y="388405"/>
            <a:ext cx="575129" cy="575129"/>
            <a:chOff x="3103147" y="2745194"/>
            <a:chExt cx="880813" cy="880813"/>
          </a:xfrm>
        </p:grpSpPr>
        <p:sp>
          <p:nvSpPr>
            <p:cNvPr id="28" name="Oval 38">
              <a:extLst>
                <a:ext uri="{FF2B5EF4-FFF2-40B4-BE49-F238E27FC236}">
                  <a16:creationId xmlns:a16="http://schemas.microsoft.com/office/drawing/2014/main" id="{B7BC96D7-66AF-7471-CC8B-761F68BA96D4}"/>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9" name="Group 39">
              <a:extLst>
                <a:ext uri="{FF2B5EF4-FFF2-40B4-BE49-F238E27FC236}">
                  <a16:creationId xmlns:a16="http://schemas.microsoft.com/office/drawing/2014/main" id="{21328EEF-FE29-DB9B-315F-47FC48081229}"/>
                </a:ext>
              </a:extLst>
            </p:cNvPr>
            <p:cNvGrpSpPr/>
            <p:nvPr/>
          </p:nvGrpSpPr>
          <p:grpSpPr>
            <a:xfrm>
              <a:off x="3262734" y="2861337"/>
              <a:ext cx="607591" cy="596238"/>
              <a:chOff x="5530850" y="1793347"/>
              <a:chExt cx="670015" cy="657496"/>
            </a:xfrm>
          </p:grpSpPr>
          <p:sp>
            <p:nvSpPr>
              <p:cNvPr id="30" name="Freeform: Shape 40">
                <a:extLst>
                  <a:ext uri="{FF2B5EF4-FFF2-40B4-BE49-F238E27FC236}">
                    <a16:creationId xmlns:a16="http://schemas.microsoft.com/office/drawing/2014/main" id="{6B59BC99-267D-D3BC-93A0-CB559F380EE3}"/>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31" name="Freeform: Shape 41">
                <a:extLst>
                  <a:ext uri="{FF2B5EF4-FFF2-40B4-BE49-F238E27FC236}">
                    <a16:creationId xmlns:a16="http://schemas.microsoft.com/office/drawing/2014/main" id="{9C9ADCE5-B096-E7B0-438E-CEB34E1180DC}"/>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32" name="Group 42">
                <a:extLst>
                  <a:ext uri="{FF2B5EF4-FFF2-40B4-BE49-F238E27FC236}">
                    <a16:creationId xmlns:a16="http://schemas.microsoft.com/office/drawing/2014/main" id="{6844540D-A777-C02D-1165-7690412FC4AD}"/>
                  </a:ext>
                </a:extLst>
              </p:cNvPr>
              <p:cNvGrpSpPr/>
              <p:nvPr/>
            </p:nvGrpSpPr>
            <p:grpSpPr>
              <a:xfrm>
                <a:off x="5997224" y="2002850"/>
                <a:ext cx="203641" cy="447993"/>
                <a:chOff x="3963392" y="4315517"/>
                <a:chExt cx="100956" cy="222094"/>
              </a:xfrm>
            </p:grpSpPr>
            <p:sp>
              <p:nvSpPr>
                <p:cNvPr id="33" name="Freeform: Shape 43">
                  <a:extLst>
                    <a:ext uri="{FF2B5EF4-FFF2-40B4-BE49-F238E27FC236}">
                      <a16:creationId xmlns:a16="http://schemas.microsoft.com/office/drawing/2014/main" id="{9B06E7A9-F98E-B412-D3DE-0230BEA2AC4F}"/>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34" name="Group 44">
                  <a:extLst>
                    <a:ext uri="{FF2B5EF4-FFF2-40B4-BE49-F238E27FC236}">
                      <a16:creationId xmlns:a16="http://schemas.microsoft.com/office/drawing/2014/main" id="{BAC6221F-E5CC-5333-5C3D-A54D9CE9426F}"/>
                    </a:ext>
                  </a:extLst>
                </p:cNvPr>
                <p:cNvGrpSpPr/>
                <p:nvPr/>
              </p:nvGrpSpPr>
              <p:grpSpPr>
                <a:xfrm>
                  <a:off x="3988509" y="4315517"/>
                  <a:ext cx="42744" cy="63014"/>
                  <a:chOff x="2791534" y="4674292"/>
                  <a:chExt cx="42744" cy="63014"/>
                </a:xfrm>
              </p:grpSpPr>
              <p:sp>
                <p:nvSpPr>
                  <p:cNvPr id="35" name="Freeform: Shape 45">
                    <a:extLst>
                      <a:ext uri="{FF2B5EF4-FFF2-40B4-BE49-F238E27FC236}">
                        <a16:creationId xmlns:a16="http://schemas.microsoft.com/office/drawing/2014/main" id="{A1B94C6F-0DC1-F0E6-2D65-82C6F50584B2}"/>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36" name="Freeform: Shape 46">
                    <a:extLst>
                      <a:ext uri="{FF2B5EF4-FFF2-40B4-BE49-F238E27FC236}">
                        <a16:creationId xmlns:a16="http://schemas.microsoft.com/office/drawing/2014/main" id="{38FD0654-B26C-366F-F05A-5A9772D9A186}"/>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37" name="Freeform: Shape 47">
                    <a:extLst>
                      <a:ext uri="{FF2B5EF4-FFF2-40B4-BE49-F238E27FC236}">
                        <a16:creationId xmlns:a16="http://schemas.microsoft.com/office/drawing/2014/main" id="{7F90BF94-307A-91F6-4F33-D4811F176311}"/>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38" name="Freeform: Shape 48">
                    <a:extLst>
                      <a:ext uri="{FF2B5EF4-FFF2-40B4-BE49-F238E27FC236}">
                        <a16:creationId xmlns:a16="http://schemas.microsoft.com/office/drawing/2014/main" id="{0065AB59-2703-FE13-488F-453343B59FB2}"/>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sp>
        <p:nvSpPr>
          <p:cNvPr id="39" name="TextBox 54">
            <a:extLst>
              <a:ext uri="{FF2B5EF4-FFF2-40B4-BE49-F238E27FC236}">
                <a16:creationId xmlns:a16="http://schemas.microsoft.com/office/drawing/2014/main" id="{EC261611-4F19-6C82-8FDE-309B2FEABA34}"/>
              </a:ext>
            </a:extLst>
          </p:cNvPr>
          <p:cNvSpPr txBox="1"/>
          <p:nvPr/>
        </p:nvSpPr>
        <p:spPr>
          <a:xfrm>
            <a:off x="6499071" y="917881"/>
            <a:ext cx="538930" cy="338554"/>
          </a:xfrm>
          <a:prstGeom prst="rect">
            <a:avLst/>
          </a:prstGeom>
          <a:noFill/>
        </p:spPr>
        <p:txBody>
          <a:bodyPr wrap="none" rtlCol="0">
            <a:spAutoFit/>
          </a:bodyPr>
          <a:lstStyle/>
          <a:p>
            <a:r>
              <a:rPr lang="en-US" sz="1600" i="1"/>
              <a:t>user</a:t>
            </a:r>
            <a:endParaRPr lang="en-US" i="1"/>
          </a:p>
        </p:txBody>
      </p:sp>
      <p:cxnSp>
        <p:nvCxnSpPr>
          <p:cNvPr id="40" name="Straight Arrow Connector 61">
            <a:extLst>
              <a:ext uri="{FF2B5EF4-FFF2-40B4-BE49-F238E27FC236}">
                <a16:creationId xmlns:a16="http://schemas.microsoft.com/office/drawing/2014/main" id="{8739AD34-4E14-830A-4369-3DC7605D6511}"/>
              </a:ext>
            </a:extLst>
          </p:cNvPr>
          <p:cNvCxnSpPr>
            <a:cxnSpLocks/>
          </p:cNvCxnSpPr>
          <p:nvPr/>
        </p:nvCxnSpPr>
        <p:spPr>
          <a:xfrm>
            <a:off x="6319179" y="1064450"/>
            <a:ext cx="12901" cy="5155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62">
            <a:extLst>
              <a:ext uri="{FF2B5EF4-FFF2-40B4-BE49-F238E27FC236}">
                <a16:creationId xmlns:a16="http://schemas.microsoft.com/office/drawing/2014/main" id="{4CA31259-75C6-CFD0-53B8-2273195BAA7C}"/>
              </a:ext>
            </a:extLst>
          </p:cNvPr>
          <p:cNvCxnSpPr>
            <a:cxnSpLocks/>
          </p:cNvCxnSpPr>
          <p:nvPr/>
        </p:nvCxnSpPr>
        <p:spPr>
          <a:xfrm flipV="1">
            <a:off x="6096669" y="1064450"/>
            <a:ext cx="0" cy="46352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2" name="Grafik 201" descr="Server mit einfarbiger Füllung">
            <a:extLst>
              <a:ext uri="{FF2B5EF4-FFF2-40B4-BE49-F238E27FC236}">
                <a16:creationId xmlns:a16="http://schemas.microsoft.com/office/drawing/2014/main" id="{016116B1-75CE-7173-24DA-2BBC6DCDF2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3035" y="5021423"/>
            <a:ext cx="555353" cy="555353"/>
          </a:xfrm>
          <a:prstGeom prst="rect">
            <a:avLst/>
          </a:prstGeom>
        </p:spPr>
      </p:pic>
      <p:grpSp>
        <p:nvGrpSpPr>
          <p:cNvPr id="205" name="Gruppieren 204">
            <a:extLst>
              <a:ext uri="{FF2B5EF4-FFF2-40B4-BE49-F238E27FC236}">
                <a16:creationId xmlns:a16="http://schemas.microsoft.com/office/drawing/2014/main" id="{058D6B5B-6DCE-504E-4FBF-38FA595326CA}"/>
              </a:ext>
            </a:extLst>
          </p:cNvPr>
          <p:cNvGrpSpPr/>
          <p:nvPr/>
        </p:nvGrpSpPr>
        <p:grpSpPr>
          <a:xfrm>
            <a:off x="7298919" y="3310539"/>
            <a:ext cx="611521" cy="550852"/>
            <a:chOff x="7304469" y="3953999"/>
            <a:chExt cx="883670" cy="796001"/>
          </a:xfrm>
        </p:grpSpPr>
        <p:sp>
          <p:nvSpPr>
            <p:cNvPr id="203" name="Gleichschenkliges Dreieck 202">
              <a:extLst>
                <a:ext uri="{FF2B5EF4-FFF2-40B4-BE49-F238E27FC236}">
                  <a16:creationId xmlns:a16="http://schemas.microsoft.com/office/drawing/2014/main" id="{925BE610-02AC-CD49-7774-5407BD7EC931}"/>
                </a:ext>
              </a:extLst>
            </p:cNvPr>
            <p:cNvSpPr/>
            <p:nvPr/>
          </p:nvSpPr>
          <p:spPr>
            <a:xfrm>
              <a:off x="7668910" y="4289000"/>
              <a:ext cx="519229" cy="461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4" name="Grafik 203" descr="Vertrag mit einfarbiger Füllung">
              <a:extLst>
                <a:ext uri="{FF2B5EF4-FFF2-40B4-BE49-F238E27FC236}">
                  <a16:creationId xmlns:a16="http://schemas.microsoft.com/office/drawing/2014/main" id="{90B31E58-EA48-4781-7587-A44BF8E8B5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4469" y="3953999"/>
              <a:ext cx="747716" cy="747716"/>
            </a:xfrm>
            <a:prstGeom prst="rect">
              <a:avLst/>
            </a:prstGeom>
          </p:spPr>
        </p:pic>
      </p:grpSp>
      <p:pic>
        <p:nvPicPr>
          <p:cNvPr id="209" name="Grafik 208" descr="Brille mit einfarbiger Füllung">
            <a:extLst>
              <a:ext uri="{FF2B5EF4-FFF2-40B4-BE49-F238E27FC236}">
                <a16:creationId xmlns:a16="http://schemas.microsoft.com/office/drawing/2014/main" id="{003B66E4-C011-E353-4A66-DA9B2147E8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0951" y="4095369"/>
            <a:ext cx="702422" cy="702422"/>
          </a:xfrm>
          <a:prstGeom prst="rect">
            <a:avLst/>
          </a:prstGeom>
        </p:spPr>
      </p:pic>
      <p:pic>
        <p:nvPicPr>
          <p:cNvPr id="207" name="Grafik 206" descr="Feder mit einfarbiger Füllung">
            <a:extLst>
              <a:ext uri="{FF2B5EF4-FFF2-40B4-BE49-F238E27FC236}">
                <a16:creationId xmlns:a16="http://schemas.microsoft.com/office/drawing/2014/main" id="{948B4F4F-DB9D-3887-0BAC-C23A3BA972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88092" y="4225949"/>
            <a:ext cx="533130" cy="533130"/>
          </a:xfrm>
          <a:prstGeom prst="rect">
            <a:avLst/>
          </a:prstGeom>
        </p:spPr>
      </p:pic>
      <p:grpSp>
        <p:nvGrpSpPr>
          <p:cNvPr id="210" name="Group 55">
            <a:extLst>
              <a:ext uri="{FF2B5EF4-FFF2-40B4-BE49-F238E27FC236}">
                <a16:creationId xmlns:a16="http://schemas.microsoft.com/office/drawing/2014/main" id="{B2B5384C-54CB-E538-37E4-45E23A1B2BFD}"/>
              </a:ext>
            </a:extLst>
          </p:cNvPr>
          <p:cNvGrpSpPr/>
          <p:nvPr/>
        </p:nvGrpSpPr>
        <p:grpSpPr>
          <a:xfrm>
            <a:off x="7283014" y="1652842"/>
            <a:ext cx="736337" cy="573195"/>
            <a:chOff x="2270449" y="1188097"/>
            <a:chExt cx="5467738" cy="4256315"/>
          </a:xfrm>
        </p:grpSpPr>
        <p:sp>
          <p:nvSpPr>
            <p:cNvPr id="211" name="Rectangle: Rounded Corners 56">
              <a:extLst>
                <a:ext uri="{FF2B5EF4-FFF2-40B4-BE49-F238E27FC236}">
                  <a16:creationId xmlns:a16="http://schemas.microsoft.com/office/drawing/2014/main" id="{DC735838-E5FD-AF4B-0DE9-C101580BC8D1}"/>
                </a:ext>
              </a:extLst>
            </p:cNvPr>
            <p:cNvSpPr/>
            <p:nvPr/>
          </p:nvSpPr>
          <p:spPr>
            <a:xfrm>
              <a:off x="2270449" y="1188097"/>
              <a:ext cx="4746171" cy="3732245"/>
            </a:xfrm>
            <a:prstGeom prst="roundRect">
              <a:avLst>
                <a:gd name="adj" fmla="val 71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Top Corners Rounded 57">
              <a:extLst>
                <a:ext uri="{FF2B5EF4-FFF2-40B4-BE49-F238E27FC236}">
                  <a16:creationId xmlns:a16="http://schemas.microsoft.com/office/drawing/2014/main" id="{6DE74CC2-DCF9-BA6E-4726-28B3DC408499}"/>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3" name="Rectangle: Rounded Corners 58">
              <a:extLst>
                <a:ext uri="{FF2B5EF4-FFF2-40B4-BE49-F238E27FC236}">
                  <a16:creationId xmlns:a16="http://schemas.microsoft.com/office/drawing/2014/main" id="{A3B6DD45-183A-961A-EDEE-3799720C64D8}"/>
                </a:ext>
              </a:extLst>
            </p:cNvPr>
            <p:cNvSpPr/>
            <p:nvPr/>
          </p:nvSpPr>
          <p:spPr>
            <a:xfrm>
              <a:off x="3172410" y="1393372"/>
              <a:ext cx="2376195" cy="3545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59">
              <a:extLst>
                <a:ext uri="{FF2B5EF4-FFF2-40B4-BE49-F238E27FC236}">
                  <a16:creationId xmlns:a16="http://schemas.microsoft.com/office/drawing/2014/main" id="{6237F950-8C05-E5AB-67A0-8A181036EC4E}"/>
                </a:ext>
              </a:extLst>
            </p:cNvPr>
            <p:cNvSpPr/>
            <p:nvPr/>
          </p:nvSpPr>
          <p:spPr>
            <a:xfrm>
              <a:off x="2541039" y="1397257"/>
              <a:ext cx="379445" cy="379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Graphic 13" descr="World with solid fill">
              <a:extLst>
                <a:ext uri="{FF2B5EF4-FFF2-40B4-BE49-F238E27FC236}">
                  <a16:creationId xmlns:a16="http://schemas.microsoft.com/office/drawing/2014/main" id="{A332375A-79A0-F00E-05C8-1FF8504D9300}"/>
                </a:ext>
              </a:extLst>
            </p:cNvPr>
            <p:cNvSpPr/>
            <p:nvPr/>
          </p:nvSpPr>
          <p:spPr>
            <a:xfrm>
              <a:off x="5483750" y="3353989"/>
              <a:ext cx="2254437" cy="2090423"/>
            </a:xfrm>
            <a:custGeom>
              <a:avLst/>
              <a:gdLst>
                <a:gd name="connsiteX0" fmla="*/ 852633 w 1489657"/>
                <a:gd name="connsiteY0" fmla="*/ 1362253 h 1489657"/>
                <a:gd name="connsiteX1" fmla="*/ 1134884 w 1489657"/>
                <a:gd name="connsiteY1" fmla="*/ 784030 h 1489657"/>
                <a:gd name="connsiteX2" fmla="*/ 1370093 w 1489657"/>
                <a:gd name="connsiteY2" fmla="*/ 784030 h 1489657"/>
                <a:gd name="connsiteX3" fmla="*/ 852633 w 1489657"/>
                <a:gd name="connsiteY3" fmla="*/ 1362253 h 1489657"/>
                <a:gd name="connsiteX4" fmla="*/ 119565 w 1489657"/>
                <a:gd name="connsiteY4" fmla="*/ 784030 h 1489657"/>
                <a:gd name="connsiteX5" fmla="*/ 354774 w 1489657"/>
                <a:gd name="connsiteY5" fmla="*/ 784030 h 1489657"/>
                <a:gd name="connsiteX6" fmla="*/ 637025 w 1489657"/>
                <a:gd name="connsiteY6" fmla="*/ 1362253 h 1489657"/>
                <a:gd name="connsiteX7" fmla="*/ 119565 w 1489657"/>
                <a:gd name="connsiteY7" fmla="*/ 784030 h 1489657"/>
                <a:gd name="connsiteX8" fmla="*/ 637025 w 1489657"/>
                <a:gd name="connsiteY8" fmla="*/ 127405 h 1489657"/>
                <a:gd name="connsiteX9" fmla="*/ 354774 w 1489657"/>
                <a:gd name="connsiteY9" fmla="*/ 705627 h 1489657"/>
                <a:gd name="connsiteX10" fmla="*/ 119565 w 1489657"/>
                <a:gd name="connsiteY10" fmla="*/ 705627 h 1489657"/>
                <a:gd name="connsiteX11" fmla="*/ 637025 w 1489657"/>
                <a:gd name="connsiteY11" fmla="*/ 127405 h 1489657"/>
                <a:gd name="connsiteX12" fmla="*/ 784030 w 1489657"/>
                <a:gd name="connsiteY12" fmla="*/ 784030 h 1489657"/>
                <a:gd name="connsiteX13" fmla="*/ 1056481 w 1489657"/>
                <a:gd name="connsiteY13" fmla="*/ 784030 h 1489657"/>
                <a:gd name="connsiteX14" fmla="*/ 784030 w 1489657"/>
                <a:gd name="connsiteY14" fmla="*/ 1323051 h 1489657"/>
                <a:gd name="connsiteX15" fmla="*/ 784030 w 1489657"/>
                <a:gd name="connsiteY15" fmla="*/ 784030 h 1489657"/>
                <a:gd name="connsiteX16" fmla="*/ 705627 w 1489657"/>
                <a:gd name="connsiteY16" fmla="*/ 784030 h 1489657"/>
                <a:gd name="connsiteX17" fmla="*/ 705627 w 1489657"/>
                <a:gd name="connsiteY17" fmla="*/ 1323051 h 1489657"/>
                <a:gd name="connsiteX18" fmla="*/ 433177 w 1489657"/>
                <a:gd name="connsiteY18" fmla="*/ 784030 h 1489657"/>
                <a:gd name="connsiteX19" fmla="*/ 705627 w 1489657"/>
                <a:gd name="connsiteY19" fmla="*/ 784030 h 1489657"/>
                <a:gd name="connsiteX20" fmla="*/ 784030 w 1489657"/>
                <a:gd name="connsiteY20" fmla="*/ 166606 h 1489657"/>
                <a:gd name="connsiteX21" fmla="*/ 1056481 w 1489657"/>
                <a:gd name="connsiteY21" fmla="*/ 705627 h 1489657"/>
                <a:gd name="connsiteX22" fmla="*/ 784030 w 1489657"/>
                <a:gd name="connsiteY22" fmla="*/ 705627 h 1489657"/>
                <a:gd name="connsiteX23" fmla="*/ 784030 w 1489657"/>
                <a:gd name="connsiteY23" fmla="*/ 166606 h 1489657"/>
                <a:gd name="connsiteX24" fmla="*/ 705627 w 1489657"/>
                <a:gd name="connsiteY24" fmla="*/ 705627 h 1489657"/>
                <a:gd name="connsiteX25" fmla="*/ 433177 w 1489657"/>
                <a:gd name="connsiteY25" fmla="*/ 705627 h 1489657"/>
                <a:gd name="connsiteX26" fmla="*/ 705627 w 1489657"/>
                <a:gd name="connsiteY26" fmla="*/ 166606 h 1489657"/>
                <a:gd name="connsiteX27" fmla="*/ 705627 w 1489657"/>
                <a:gd name="connsiteY27" fmla="*/ 705627 h 1489657"/>
                <a:gd name="connsiteX28" fmla="*/ 1370093 w 1489657"/>
                <a:gd name="connsiteY28" fmla="*/ 705627 h 1489657"/>
                <a:gd name="connsiteX29" fmla="*/ 1134884 w 1489657"/>
                <a:gd name="connsiteY29" fmla="*/ 705627 h 1489657"/>
                <a:gd name="connsiteX30" fmla="*/ 852633 w 1489657"/>
                <a:gd name="connsiteY30" fmla="*/ 127405 h 1489657"/>
                <a:gd name="connsiteX31" fmla="*/ 1370093 w 1489657"/>
                <a:gd name="connsiteY31" fmla="*/ 705627 h 1489657"/>
                <a:gd name="connsiteX32" fmla="*/ 744829 w 1489657"/>
                <a:gd name="connsiteY32" fmla="*/ 0 h 1489657"/>
                <a:gd name="connsiteX33" fmla="*/ 0 w 1489657"/>
                <a:gd name="connsiteY33" fmla="*/ 744829 h 1489657"/>
                <a:gd name="connsiteX34" fmla="*/ 744829 w 1489657"/>
                <a:gd name="connsiteY34" fmla="*/ 1489658 h 1489657"/>
                <a:gd name="connsiteX35" fmla="*/ 1489658 w 1489657"/>
                <a:gd name="connsiteY35" fmla="*/ 744829 h 1489657"/>
                <a:gd name="connsiteX36" fmla="*/ 744829 w 1489657"/>
                <a:gd name="connsiteY36" fmla="*/ 0 h 1489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9657" h="1489657">
                  <a:moveTo>
                    <a:pt x="852633" y="1362253"/>
                  </a:moveTo>
                  <a:cubicBezTo>
                    <a:pt x="980038" y="1205447"/>
                    <a:pt x="1121163" y="1007479"/>
                    <a:pt x="1134884" y="784030"/>
                  </a:cubicBezTo>
                  <a:lnTo>
                    <a:pt x="1370093" y="784030"/>
                  </a:lnTo>
                  <a:cubicBezTo>
                    <a:pt x="1352453" y="1076082"/>
                    <a:pt x="1134884" y="1313251"/>
                    <a:pt x="852633" y="1362253"/>
                  </a:cubicBezTo>
                  <a:close/>
                  <a:moveTo>
                    <a:pt x="119565" y="784030"/>
                  </a:moveTo>
                  <a:lnTo>
                    <a:pt x="354774" y="784030"/>
                  </a:lnTo>
                  <a:cubicBezTo>
                    <a:pt x="370454" y="1007479"/>
                    <a:pt x="509620" y="1205447"/>
                    <a:pt x="637025" y="1362253"/>
                  </a:cubicBezTo>
                  <a:cubicBezTo>
                    <a:pt x="354774" y="1313251"/>
                    <a:pt x="137205" y="1076082"/>
                    <a:pt x="119565" y="784030"/>
                  </a:cubicBezTo>
                  <a:close/>
                  <a:moveTo>
                    <a:pt x="637025" y="127405"/>
                  </a:moveTo>
                  <a:cubicBezTo>
                    <a:pt x="509620" y="284211"/>
                    <a:pt x="368494" y="482179"/>
                    <a:pt x="354774" y="705627"/>
                  </a:cubicBezTo>
                  <a:lnTo>
                    <a:pt x="119565" y="705627"/>
                  </a:lnTo>
                  <a:cubicBezTo>
                    <a:pt x="137205" y="413576"/>
                    <a:pt x="354774" y="176407"/>
                    <a:pt x="637025" y="127405"/>
                  </a:cubicBezTo>
                  <a:close/>
                  <a:moveTo>
                    <a:pt x="784030" y="784030"/>
                  </a:moveTo>
                  <a:lnTo>
                    <a:pt x="1056481" y="784030"/>
                  </a:lnTo>
                  <a:cubicBezTo>
                    <a:pt x="1040800" y="985918"/>
                    <a:pt x="909475" y="1168205"/>
                    <a:pt x="784030" y="1323051"/>
                  </a:cubicBezTo>
                  <a:lnTo>
                    <a:pt x="784030" y="784030"/>
                  </a:lnTo>
                  <a:close/>
                  <a:moveTo>
                    <a:pt x="705627" y="784030"/>
                  </a:moveTo>
                  <a:lnTo>
                    <a:pt x="705627" y="1323051"/>
                  </a:lnTo>
                  <a:cubicBezTo>
                    <a:pt x="580183" y="1168205"/>
                    <a:pt x="448857" y="985918"/>
                    <a:pt x="433177" y="784030"/>
                  </a:cubicBezTo>
                  <a:lnTo>
                    <a:pt x="705627" y="784030"/>
                  </a:lnTo>
                  <a:close/>
                  <a:moveTo>
                    <a:pt x="784030" y="166606"/>
                  </a:moveTo>
                  <a:cubicBezTo>
                    <a:pt x="909475" y="321452"/>
                    <a:pt x="1040800" y="501779"/>
                    <a:pt x="1056481" y="705627"/>
                  </a:cubicBezTo>
                  <a:lnTo>
                    <a:pt x="784030" y="705627"/>
                  </a:lnTo>
                  <a:lnTo>
                    <a:pt x="784030" y="166606"/>
                  </a:lnTo>
                  <a:close/>
                  <a:moveTo>
                    <a:pt x="705627" y="705627"/>
                  </a:moveTo>
                  <a:lnTo>
                    <a:pt x="433177" y="705627"/>
                  </a:lnTo>
                  <a:cubicBezTo>
                    <a:pt x="448857" y="503740"/>
                    <a:pt x="580183" y="321452"/>
                    <a:pt x="705627" y="166606"/>
                  </a:cubicBezTo>
                  <a:lnTo>
                    <a:pt x="705627" y="705627"/>
                  </a:lnTo>
                  <a:close/>
                  <a:moveTo>
                    <a:pt x="1370093" y="705627"/>
                  </a:moveTo>
                  <a:lnTo>
                    <a:pt x="1134884" y="705627"/>
                  </a:lnTo>
                  <a:cubicBezTo>
                    <a:pt x="1121163" y="482179"/>
                    <a:pt x="980038" y="284211"/>
                    <a:pt x="852633" y="127405"/>
                  </a:cubicBezTo>
                  <a:cubicBezTo>
                    <a:pt x="1134884" y="176407"/>
                    <a:pt x="1352453" y="413576"/>
                    <a:pt x="1370093" y="705627"/>
                  </a:cubicBezTo>
                  <a:close/>
                  <a:moveTo>
                    <a:pt x="744829" y="0"/>
                  </a:moveTo>
                  <a:cubicBezTo>
                    <a:pt x="333213" y="0"/>
                    <a:pt x="0" y="333213"/>
                    <a:pt x="0" y="744829"/>
                  </a:cubicBezTo>
                  <a:cubicBezTo>
                    <a:pt x="0" y="1156445"/>
                    <a:pt x="333213" y="1489658"/>
                    <a:pt x="744829" y="1489658"/>
                  </a:cubicBezTo>
                  <a:cubicBezTo>
                    <a:pt x="1156445" y="1489658"/>
                    <a:pt x="1489658" y="1156445"/>
                    <a:pt x="1489658" y="744829"/>
                  </a:cubicBezTo>
                  <a:cubicBezTo>
                    <a:pt x="1489658" y="333213"/>
                    <a:pt x="1156445" y="0"/>
                    <a:pt x="744829" y="0"/>
                  </a:cubicBez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pic>
        <p:nvPicPr>
          <p:cNvPr id="231" name="Grafik 230" descr="Tools mit einfarbiger Füllung">
            <a:extLst>
              <a:ext uri="{FF2B5EF4-FFF2-40B4-BE49-F238E27FC236}">
                <a16:creationId xmlns:a16="http://schemas.microsoft.com/office/drawing/2014/main" id="{AD206981-3BE6-A7FE-03C0-4721D707C0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3035" y="2544012"/>
            <a:ext cx="499135" cy="499135"/>
          </a:xfrm>
          <a:prstGeom prst="rect">
            <a:avLst/>
          </a:prstGeom>
        </p:spPr>
      </p:pic>
      <p:grpSp>
        <p:nvGrpSpPr>
          <p:cNvPr id="216" name="Gruppieren 215">
            <a:extLst>
              <a:ext uri="{FF2B5EF4-FFF2-40B4-BE49-F238E27FC236}">
                <a16:creationId xmlns:a16="http://schemas.microsoft.com/office/drawing/2014/main" id="{28AA1316-33AD-7ED4-8779-6B196C5556A4}"/>
              </a:ext>
            </a:extLst>
          </p:cNvPr>
          <p:cNvGrpSpPr/>
          <p:nvPr/>
        </p:nvGrpSpPr>
        <p:grpSpPr>
          <a:xfrm>
            <a:off x="7429109" y="2470765"/>
            <a:ext cx="394264" cy="543834"/>
            <a:chOff x="3219281" y="1405942"/>
            <a:chExt cx="3448556" cy="4756818"/>
          </a:xfrm>
        </p:grpSpPr>
        <p:sp>
          <p:nvSpPr>
            <p:cNvPr id="217" name="Raute 216">
              <a:extLst>
                <a:ext uri="{FF2B5EF4-FFF2-40B4-BE49-F238E27FC236}">
                  <a16:creationId xmlns:a16="http://schemas.microsoft.com/office/drawing/2014/main" id="{13C76A43-380A-C356-D6B5-3397E71B7B94}"/>
                </a:ext>
              </a:extLst>
            </p:cNvPr>
            <p:cNvSpPr/>
            <p:nvPr/>
          </p:nvSpPr>
          <p:spPr>
            <a:xfrm>
              <a:off x="4207858" y="2848397"/>
              <a:ext cx="1383736" cy="9144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 name="Raute 217">
              <a:extLst>
                <a:ext uri="{FF2B5EF4-FFF2-40B4-BE49-F238E27FC236}">
                  <a16:creationId xmlns:a16="http://schemas.microsoft.com/office/drawing/2014/main" id="{1B95B587-25BC-1B7E-520C-0816028552B9}"/>
                </a:ext>
              </a:extLst>
            </p:cNvPr>
            <p:cNvSpPr/>
            <p:nvPr/>
          </p:nvSpPr>
          <p:spPr>
            <a:xfrm>
              <a:off x="3219281" y="4109406"/>
              <a:ext cx="914400" cy="6891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19" name="Gerader Verbinder 218">
              <a:extLst>
                <a:ext uri="{FF2B5EF4-FFF2-40B4-BE49-F238E27FC236}">
                  <a16:creationId xmlns:a16="http://schemas.microsoft.com/office/drawing/2014/main" id="{919716C5-F1A6-22A1-D15A-DDA1543F757C}"/>
                </a:ext>
              </a:extLst>
            </p:cNvPr>
            <p:cNvCxnSpPr>
              <a:cxnSpLocks/>
              <a:stCxn id="217" idx="1"/>
            </p:cNvCxnSpPr>
            <p:nvPr/>
          </p:nvCxnSpPr>
          <p:spPr>
            <a:xfrm flipH="1">
              <a:off x="3676481" y="3305597"/>
              <a:ext cx="531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0" name="Gerader Verbinder 219">
              <a:extLst>
                <a:ext uri="{FF2B5EF4-FFF2-40B4-BE49-F238E27FC236}">
                  <a16:creationId xmlns:a16="http://schemas.microsoft.com/office/drawing/2014/main" id="{3673E646-E8C6-06DC-A773-A759BBB47F1E}"/>
                </a:ext>
              </a:extLst>
            </p:cNvPr>
            <p:cNvCxnSpPr>
              <a:cxnSpLocks/>
              <a:endCxn id="218" idx="0"/>
            </p:cNvCxnSpPr>
            <p:nvPr/>
          </p:nvCxnSpPr>
          <p:spPr>
            <a:xfrm>
              <a:off x="3676481" y="3305597"/>
              <a:ext cx="0" cy="8038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1" name="Ellipse 220">
              <a:extLst>
                <a:ext uri="{FF2B5EF4-FFF2-40B4-BE49-F238E27FC236}">
                  <a16:creationId xmlns:a16="http://schemas.microsoft.com/office/drawing/2014/main" id="{3C5D5E43-6084-5CFD-02CB-4C03CF85F5BC}"/>
                </a:ext>
              </a:extLst>
            </p:cNvPr>
            <p:cNvSpPr/>
            <p:nvPr/>
          </p:nvSpPr>
          <p:spPr>
            <a:xfrm>
              <a:off x="4450619" y="140594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2" name="Rechteck 221">
              <a:extLst>
                <a:ext uri="{FF2B5EF4-FFF2-40B4-BE49-F238E27FC236}">
                  <a16:creationId xmlns:a16="http://schemas.microsoft.com/office/drawing/2014/main" id="{4B106B5C-5DA7-A597-D2AB-24DB983A7407}"/>
                </a:ext>
              </a:extLst>
            </p:cNvPr>
            <p:cNvSpPr/>
            <p:nvPr/>
          </p:nvSpPr>
          <p:spPr>
            <a:xfrm>
              <a:off x="5753437" y="4263828"/>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3" name="Rechteck 222">
              <a:extLst>
                <a:ext uri="{FF2B5EF4-FFF2-40B4-BE49-F238E27FC236}">
                  <a16:creationId xmlns:a16="http://schemas.microsoft.com/office/drawing/2014/main" id="{80025537-BEB3-0535-87EF-CCFE509E7857}"/>
                </a:ext>
              </a:extLst>
            </p:cNvPr>
            <p:cNvSpPr/>
            <p:nvPr/>
          </p:nvSpPr>
          <p:spPr>
            <a:xfrm>
              <a:off x="4434435" y="5557205"/>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4" name="Gerader Verbinder 223">
              <a:extLst>
                <a:ext uri="{FF2B5EF4-FFF2-40B4-BE49-F238E27FC236}">
                  <a16:creationId xmlns:a16="http://schemas.microsoft.com/office/drawing/2014/main" id="{2219D415-336E-0301-143C-E45290BF30B9}"/>
                </a:ext>
              </a:extLst>
            </p:cNvPr>
            <p:cNvCxnSpPr>
              <a:cxnSpLocks/>
              <a:stCxn id="218" idx="2"/>
            </p:cNvCxnSpPr>
            <p:nvPr/>
          </p:nvCxnSpPr>
          <p:spPr>
            <a:xfrm flipH="1">
              <a:off x="3657600" y="4798576"/>
              <a:ext cx="18881" cy="1061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5" name="Gerader Verbinder 224">
              <a:extLst>
                <a:ext uri="{FF2B5EF4-FFF2-40B4-BE49-F238E27FC236}">
                  <a16:creationId xmlns:a16="http://schemas.microsoft.com/office/drawing/2014/main" id="{D981A0AD-6A49-A3B8-670E-8B39D99B27BD}"/>
                </a:ext>
              </a:extLst>
            </p:cNvPr>
            <p:cNvCxnSpPr>
              <a:cxnSpLocks/>
              <a:stCxn id="223" idx="1"/>
            </p:cNvCxnSpPr>
            <p:nvPr/>
          </p:nvCxnSpPr>
          <p:spPr>
            <a:xfrm flipH="1">
              <a:off x="3657600" y="5859983"/>
              <a:ext cx="77683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6" name="Gerader Verbinder 225">
              <a:extLst>
                <a:ext uri="{FF2B5EF4-FFF2-40B4-BE49-F238E27FC236}">
                  <a16:creationId xmlns:a16="http://schemas.microsoft.com/office/drawing/2014/main" id="{C3610E3D-6E3E-631D-BEE6-F1F86F038337}"/>
                </a:ext>
              </a:extLst>
            </p:cNvPr>
            <p:cNvCxnSpPr>
              <a:cxnSpLocks/>
              <a:stCxn id="217" idx="2"/>
              <a:endCxn id="223" idx="0"/>
            </p:cNvCxnSpPr>
            <p:nvPr/>
          </p:nvCxnSpPr>
          <p:spPr>
            <a:xfrm flipH="1">
              <a:off x="4891635" y="3762797"/>
              <a:ext cx="8091" cy="17944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7" name="Gerader Verbinder 226">
              <a:extLst>
                <a:ext uri="{FF2B5EF4-FFF2-40B4-BE49-F238E27FC236}">
                  <a16:creationId xmlns:a16="http://schemas.microsoft.com/office/drawing/2014/main" id="{529A3E0A-91FD-CC40-97ED-2DFC6E3CDED6}"/>
                </a:ext>
              </a:extLst>
            </p:cNvPr>
            <p:cNvCxnSpPr>
              <a:cxnSpLocks/>
              <a:endCxn id="217" idx="3"/>
            </p:cNvCxnSpPr>
            <p:nvPr/>
          </p:nvCxnSpPr>
          <p:spPr>
            <a:xfrm flipH="1">
              <a:off x="5591594" y="3305597"/>
              <a:ext cx="619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8" name="Gerader Verbinder 227">
              <a:extLst>
                <a:ext uri="{FF2B5EF4-FFF2-40B4-BE49-F238E27FC236}">
                  <a16:creationId xmlns:a16="http://schemas.microsoft.com/office/drawing/2014/main" id="{87FA0FC4-08E7-CBE4-8433-BCD56DFEEBD9}"/>
                </a:ext>
              </a:extLst>
            </p:cNvPr>
            <p:cNvCxnSpPr>
              <a:cxnSpLocks/>
              <a:stCxn id="222" idx="0"/>
            </p:cNvCxnSpPr>
            <p:nvPr/>
          </p:nvCxnSpPr>
          <p:spPr>
            <a:xfrm flipV="1">
              <a:off x="6210637" y="3305597"/>
              <a:ext cx="0" cy="9582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9" name="Gerader Verbinder 228">
              <a:extLst>
                <a:ext uri="{FF2B5EF4-FFF2-40B4-BE49-F238E27FC236}">
                  <a16:creationId xmlns:a16="http://schemas.microsoft.com/office/drawing/2014/main" id="{BE06589D-41A9-FA89-2141-9149A2D28C90}"/>
                </a:ext>
              </a:extLst>
            </p:cNvPr>
            <p:cNvCxnSpPr>
              <a:cxnSpLocks/>
              <a:stCxn id="217" idx="0"/>
              <a:endCxn id="221" idx="4"/>
            </p:cNvCxnSpPr>
            <p:nvPr/>
          </p:nvCxnSpPr>
          <p:spPr>
            <a:xfrm flipV="1">
              <a:off x="4899726" y="2320342"/>
              <a:ext cx="8093" cy="528055"/>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232" name="Inhaltsplatzhalter 2">
            <a:extLst>
              <a:ext uri="{FF2B5EF4-FFF2-40B4-BE49-F238E27FC236}">
                <a16:creationId xmlns:a16="http://schemas.microsoft.com/office/drawing/2014/main" id="{F2F0683A-B016-0EE9-A9F0-DE61802338D6}"/>
              </a:ext>
            </a:extLst>
          </p:cNvPr>
          <p:cNvSpPr>
            <a:spLocks noGrp="1"/>
          </p:cNvSpPr>
          <p:nvPr>
            <p:ph idx="1"/>
          </p:nvPr>
        </p:nvSpPr>
        <p:spPr>
          <a:xfrm>
            <a:off x="1148111" y="5843249"/>
            <a:ext cx="8569168" cy="892626"/>
          </a:xfrm>
        </p:spPr>
        <p:txBody>
          <a:bodyPr>
            <a:normAutofit fontScale="70000" lnSpcReduction="20000"/>
          </a:bodyPr>
          <a:lstStyle/>
          <a:p>
            <a:r>
              <a:rPr lang="de-DE"/>
              <a:t>Core ARC </a:t>
            </a:r>
            <a:r>
              <a:rPr lang="de-DE" err="1"/>
              <a:t>operations</a:t>
            </a:r>
            <a:r>
              <a:rPr lang="de-DE"/>
              <a:t> </a:t>
            </a:r>
            <a:r>
              <a:rPr lang="de-DE" err="1"/>
              <a:t>are</a:t>
            </a:r>
            <a:r>
              <a:rPr lang="de-DE"/>
              <a:t> </a:t>
            </a:r>
            <a:r>
              <a:rPr lang="de-DE" err="1"/>
              <a:t>implemented</a:t>
            </a:r>
            <a:r>
              <a:rPr lang="de-DE"/>
              <a:t> in </a:t>
            </a:r>
            <a:r>
              <a:rPr lang="de-DE" err="1"/>
              <a:t>ARCtrl</a:t>
            </a:r>
            <a:endParaRPr lang="de-DE"/>
          </a:p>
          <a:p>
            <a:r>
              <a:rPr lang="de-DE"/>
              <a:t>The </a:t>
            </a:r>
            <a:r>
              <a:rPr lang="de-DE" err="1"/>
              <a:t>implementing</a:t>
            </a:r>
            <a:r>
              <a:rPr lang="de-DE"/>
              <a:t> </a:t>
            </a:r>
            <a:r>
              <a:rPr lang="de-DE" err="1"/>
              <a:t>tool</a:t>
            </a:r>
            <a:r>
              <a:rPr lang="de-DE"/>
              <a:t> </a:t>
            </a:r>
            <a:r>
              <a:rPr lang="de-DE" err="1"/>
              <a:t>adds</a:t>
            </a:r>
            <a:r>
              <a:rPr lang="de-DE"/>
              <a:t> </a:t>
            </a:r>
            <a:r>
              <a:rPr lang="de-DE" err="1"/>
              <a:t>its</a:t>
            </a:r>
            <a:r>
              <a:rPr lang="de-DE"/>
              <a:t> </a:t>
            </a:r>
            <a:r>
              <a:rPr lang="de-DE" err="1"/>
              <a:t>flavour</a:t>
            </a:r>
            <a:r>
              <a:rPr lang="de-DE"/>
              <a:t> </a:t>
            </a:r>
            <a:r>
              <a:rPr lang="de-DE" err="1"/>
              <a:t>by</a:t>
            </a:r>
            <a:r>
              <a:rPr lang="de-DE"/>
              <a:t> </a:t>
            </a:r>
            <a:r>
              <a:rPr lang="de-DE" err="1"/>
              <a:t>providing</a:t>
            </a:r>
            <a:r>
              <a:rPr lang="de-DE"/>
              <a:t>  </a:t>
            </a:r>
            <a:r>
              <a:rPr lang="de-DE" err="1"/>
              <a:t>specialized</a:t>
            </a:r>
            <a:r>
              <a:rPr lang="de-DE"/>
              <a:t> </a:t>
            </a:r>
            <a:r>
              <a:rPr lang="de-DE" err="1"/>
              <a:t>interaction</a:t>
            </a:r>
            <a:r>
              <a:rPr lang="de-DE"/>
              <a:t> and </a:t>
            </a:r>
            <a:r>
              <a:rPr lang="de-DE" err="1"/>
              <a:t>data</a:t>
            </a:r>
            <a:r>
              <a:rPr lang="de-DE"/>
              <a:t> </a:t>
            </a:r>
            <a:r>
              <a:rPr lang="de-DE" err="1"/>
              <a:t>access</a:t>
            </a:r>
            <a:r>
              <a:rPr lang="de-DE"/>
              <a:t> </a:t>
            </a:r>
            <a:r>
              <a:rPr lang="de-DE" err="1"/>
              <a:t>layer</a:t>
            </a:r>
            <a:endParaRPr lang="de-DE"/>
          </a:p>
          <a:p>
            <a:endParaRPr lang="de-DE"/>
          </a:p>
          <a:p>
            <a:endParaRPr lang="de-DE"/>
          </a:p>
        </p:txBody>
      </p:sp>
      <p:sp>
        <p:nvSpPr>
          <p:cNvPr id="3" name="Oval 2">
            <a:extLst>
              <a:ext uri="{FF2B5EF4-FFF2-40B4-BE49-F238E27FC236}">
                <a16:creationId xmlns:a16="http://schemas.microsoft.com/office/drawing/2014/main" id="{5D86262C-CE1D-B946-661A-62D077157B78}"/>
              </a:ext>
            </a:extLst>
          </p:cNvPr>
          <p:cNvSpPr/>
          <p:nvPr/>
        </p:nvSpPr>
        <p:spPr>
          <a:xfrm>
            <a:off x="4889499" y="3196166"/>
            <a:ext cx="2360082" cy="814916"/>
          </a:xfrm>
          <a:prstGeom prst="ellipse">
            <a:avLst/>
          </a:prstGeom>
          <a:noFill/>
          <a:ln w="57150">
            <a:solidFill>
              <a:srgbClr val="ED7D3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FFC000"/>
              </a:solidFill>
            </a:endParaRPr>
          </a:p>
        </p:txBody>
      </p:sp>
    </p:spTree>
    <p:extLst>
      <p:ext uri="{BB962C8B-B14F-4D97-AF65-F5344CB8AC3E}">
        <p14:creationId xmlns:p14="http://schemas.microsoft.com/office/powerpoint/2010/main" val="2712385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965DF8-3EC2-9651-2B07-67FD7ECD570D}"/>
              </a:ext>
            </a:extLst>
          </p:cNvPr>
          <p:cNvSpPr>
            <a:spLocks noGrp="1"/>
          </p:cNvSpPr>
          <p:nvPr>
            <p:ph type="title"/>
          </p:nvPr>
        </p:nvSpPr>
        <p:spPr/>
        <p:txBody>
          <a:bodyPr/>
          <a:lstStyle/>
          <a:p>
            <a:r>
              <a:rPr lang="de-DE" err="1"/>
              <a:t>Contract</a:t>
            </a:r>
            <a:r>
              <a:rPr lang="de-DE"/>
              <a:t> </a:t>
            </a:r>
            <a:r>
              <a:rPr lang="de-DE" err="1"/>
              <a:t>workflow</a:t>
            </a:r>
            <a:endParaRPr lang="de-DE"/>
          </a:p>
        </p:txBody>
      </p:sp>
      <p:pic>
        <p:nvPicPr>
          <p:cNvPr id="11" name="Graphic 10">
            <a:extLst>
              <a:ext uri="{FF2B5EF4-FFF2-40B4-BE49-F238E27FC236}">
                <a16:creationId xmlns:a16="http://schemas.microsoft.com/office/drawing/2014/main" id="{C1F7B91B-6CF3-923E-86EA-839934CD1D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246" y="1194140"/>
            <a:ext cx="4634003" cy="5211471"/>
          </a:xfrm>
          <a:prstGeom prst="rect">
            <a:avLst/>
          </a:prstGeom>
        </p:spPr>
      </p:pic>
      <p:pic>
        <p:nvPicPr>
          <p:cNvPr id="12" name="Picture 2">
            <a:extLst>
              <a:ext uri="{FF2B5EF4-FFF2-40B4-BE49-F238E27FC236}">
                <a16:creationId xmlns:a16="http://schemas.microsoft.com/office/drawing/2014/main" id="{EB8370BE-3B13-2854-B2BC-FD9FEB164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2163" y="1335087"/>
            <a:ext cx="5353784" cy="1998063"/>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Shape 12">
            <a:extLst>
              <a:ext uri="{FF2B5EF4-FFF2-40B4-BE49-F238E27FC236}">
                <a16:creationId xmlns:a16="http://schemas.microsoft.com/office/drawing/2014/main" id="{59006F79-CB4F-BDED-63E2-C6360946D212}"/>
              </a:ext>
            </a:extLst>
          </p:cNvPr>
          <p:cNvSpPr/>
          <p:nvPr/>
        </p:nvSpPr>
        <p:spPr>
          <a:xfrm>
            <a:off x="3209925" y="3324225"/>
            <a:ext cx="3848100" cy="923925"/>
          </a:xfrm>
          <a:custGeom>
            <a:avLst/>
            <a:gdLst>
              <a:gd name="connsiteX0" fmla="*/ 3848100 w 3848100"/>
              <a:gd name="connsiteY0" fmla="*/ 0 h 923925"/>
              <a:gd name="connsiteX1" fmla="*/ 2581275 w 3848100"/>
              <a:gd name="connsiteY1" fmla="*/ 752475 h 923925"/>
              <a:gd name="connsiteX2" fmla="*/ 0 w 3848100"/>
              <a:gd name="connsiteY2" fmla="*/ 923925 h 923925"/>
            </a:gdLst>
            <a:ahLst/>
            <a:cxnLst>
              <a:cxn ang="0">
                <a:pos x="connsiteX0" y="connsiteY0"/>
              </a:cxn>
              <a:cxn ang="0">
                <a:pos x="connsiteX1" y="connsiteY1"/>
              </a:cxn>
              <a:cxn ang="0">
                <a:pos x="connsiteX2" y="connsiteY2"/>
              </a:cxn>
            </a:cxnLst>
            <a:rect l="l" t="t" r="r" b="b"/>
            <a:pathLst>
              <a:path w="3848100" h="923925">
                <a:moveTo>
                  <a:pt x="3848100" y="0"/>
                </a:moveTo>
                <a:cubicBezTo>
                  <a:pt x="3535362" y="299244"/>
                  <a:pt x="3222625" y="598488"/>
                  <a:pt x="2581275" y="752475"/>
                </a:cubicBezTo>
                <a:cubicBezTo>
                  <a:pt x="1939925" y="906462"/>
                  <a:pt x="969962" y="915193"/>
                  <a:pt x="0" y="923925"/>
                </a:cubicBezTo>
              </a:path>
            </a:pathLst>
          </a:custGeom>
          <a:noFill/>
          <a:ln w="3810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D45C232-0555-E8E4-EC09-5D913DDA76AA}"/>
              </a:ext>
            </a:extLst>
          </p:cNvPr>
          <p:cNvSpPr/>
          <p:nvPr/>
        </p:nvSpPr>
        <p:spPr>
          <a:xfrm>
            <a:off x="838200" y="3217523"/>
            <a:ext cx="2371725" cy="1725952"/>
          </a:xfrm>
          <a:prstGeom prst="ellipse">
            <a:avLst/>
          </a:prstGeom>
          <a:noFill/>
          <a:ln w="28575">
            <a:solidFill>
              <a:schemeClr val="tx2"/>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7311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AD995C-C123-76F4-E157-498BE7382D7B}"/>
              </a:ext>
            </a:extLst>
          </p:cNvPr>
          <p:cNvSpPr>
            <a:spLocks noGrp="1"/>
          </p:cNvSpPr>
          <p:nvPr>
            <p:ph type="title"/>
          </p:nvPr>
        </p:nvSpPr>
        <p:spPr/>
        <p:txBody>
          <a:bodyPr/>
          <a:lstStyle/>
          <a:p>
            <a:r>
              <a:rPr lang="de-DE"/>
              <a:t>ISA </a:t>
            </a:r>
            <a:r>
              <a:rPr lang="de-DE" err="1"/>
              <a:t>process</a:t>
            </a:r>
            <a:r>
              <a:rPr lang="de-DE"/>
              <a:t> </a:t>
            </a:r>
            <a:r>
              <a:rPr lang="de-DE" err="1"/>
              <a:t>ambiguity</a:t>
            </a:r>
            <a:endParaRPr lang="de-DE" err="1">
              <a:cs typeface="Calibri Light"/>
            </a:endParaRPr>
          </a:p>
        </p:txBody>
      </p:sp>
      <p:sp>
        <p:nvSpPr>
          <p:cNvPr id="3" name="Inhaltsplatzhalter 2">
            <a:extLst>
              <a:ext uri="{FF2B5EF4-FFF2-40B4-BE49-F238E27FC236}">
                <a16:creationId xmlns:a16="http://schemas.microsoft.com/office/drawing/2014/main" id="{CB4E1B5E-7F3F-0C45-BF92-2B5BD0CA3DC0}"/>
              </a:ext>
            </a:extLst>
          </p:cNvPr>
          <p:cNvSpPr>
            <a:spLocks noGrp="1"/>
          </p:cNvSpPr>
          <p:nvPr>
            <p:ph idx="1"/>
          </p:nvPr>
        </p:nvSpPr>
        <p:spPr/>
        <p:txBody>
          <a:bodyPr vert="horz" lIns="91440" tIns="45720" rIns="91440" bIns="45720" rtlCol="0" anchor="t">
            <a:normAutofit/>
          </a:bodyPr>
          <a:lstStyle/>
          <a:p>
            <a:r>
              <a:rPr lang="de-DE"/>
              <a:t>Protocol and </a:t>
            </a:r>
            <a:r>
              <a:rPr lang="de-DE" err="1"/>
              <a:t>Process</a:t>
            </a:r>
            <a:r>
              <a:rPr lang="de-DE"/>
              <a:t> </a:t>
            </a:r>
            <a:r>
              <a:rPr lang="de-DE" err="1"/>
              <a:t>mapping</a:t>
            </a:r>
            <a:r>
              <a:rPr lang="de-DE"/>
              <a:t> </a:t>
            </a:r>
            <a:r>
              <a:rPr lang="de-DE" err="1"/>
              <a:t>to</a:t>
            </a:r>
            <a:r>
              <a:rPr lang="de-DE"/>
              <a:t> Table</a:t>
            </a:r>
          </a:p>
          <a:p>
            <a:r>
              <a:rPr lang="de-DE" err="1"/>
              <a:t>Characteristics</a:t>
            </a:r>
            <a:r>
              <a:rPr lang="de-DE"/>
              <a:t> </a:t>
            </a:r>
            <a:r>
              <a:rPr lang="de-DE" err="1"/>
              <a:t>might</a:t>
            </a:r>
            <a:r>
              <a:rPr lang="de-DE"/>
              <a:t> </a:t>
            </a:r>
            <a:r>
              <a:rPr lang="de-DE" err="1"/>
              <a:t>be</a:t>
            </a:r>
            <a:r>
              <a:rPr lang="de-DE"/>
              <a:t> </a:t>
            </a:r>
            <a:r>
              <a:rPr lang="de-DE" err="1"/>
              <a:t>associated</a:t>
            </a:r>
            <a:r>
              <a:rPr lang="de-DE"/>
              <a:t> </a:t>
            </a:r>
            <a:r>
              <a:rPr lang="de-DE" err="1"/>
              <a:t>to</a:t>
            </a:r>
            <a:r>
              <a:rPr lang="de-DE"/>
              <a:t> </a:t>
            </a:r>
            <a:r>
              <a:rPr lang="de-DE" err="1"/>
              <a:t>input</a:t>
            </a:r>
            <a:r>
              <a:rPr lang="de-DE"/>
              <a:t> </a:t>
            </a:r>
            <a:r>
              <a:rPr lang="de-DE" err="1"/>
              <a:t>or</a:t>
            </a:r>
            <a:r>
              <a:rPr lang="de-DE"/>
              <a:t> </a:t>
            </a:r>
            <a:r>
              <a:rPr lang="de-DE" err="1"/>
              <a:t>output</a:t>
            </a:r>
            <a:endParaRPr lang="de-DE"/>
          </a:p>
          <a:p>
            <a:pPr marL="0" indent="0">
              <a:buNone/>
            </a:pPr>
            <a:endParaRPr lang="de-DE">
              <a:cs typeface="Calibri" panose="020F0502020204030204"/>
            </a:endParaRPr>
          </a:p>
          <a:p>
            <a:endParaRPr lang="de-DE"/>
          </a:p>
        </p:txBody>
      </p:sp>
      <p:grpSp>
        <p:nvGrpSpPr>
          <p:cNvPr id="4" name="Gruppieren 3">
            <a:extLst>
              <a:ext uri="{FF2B5EF4-FFF2-40B4-BE49-F238E27FC236}">
                <a16:creationId xmlns:a16="http://schemas.microsoft.com/office/drawing/2014/main" id="{E00A944C-C00F-9041-F2AB-1743CD2FDFE2}"/>
              </a:ext>
            </a:extLst>
          </p:cNvPr>
          <p:cNvGrpSpPr/>
          <p:nvPr/>
        </p:nvGrpSpPr>
        <p:grpSpPr>
          <a:xfrm>
            <a:off x="8576148" y="2969354"/>
            <a:ext cx="1870669" cy="2580336"/>
            <a:chOff x="3219281" y="1405942"/>
            <a:chExt cx="3448556" cy="4756818"/>
          </a:xfrm>
        </p:grpSpPr>
        <p:sp>
          <p:nvSpPr>
            <p:cNvPr id="5" name="Raute 4">
              <a:extLst>
                <a:ext uri="{FF2B5EF4-FFF2-40B4-BE49-F238E27FC236}">
                  <a16:creationId xmlns:a16="http://schemas.microsoft.com/office/drawing/2014/main" id="{450AD693-4879-6785-FBDA-248325F2FC83}"/>
                </a:ext>
              </a:extLst>
            </p:cNvPr>
            <p:cNvSpPr/>
            <p:nvPr/>
          </p:nvSpPr>
          <p:spPr>
            <a:xfrm>
              <a:off x="4207858" y="2848397"/>
              <a:ext cx="1383736" cy="91440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aute 5">
              <a:extLst>
                <a:ext uri="{FF2B5EF4-FFF2-40B4-BE49-F238E27FC236}">
                  <a16:creationId xmlns:a16="http://schemas.microsoft.com/office/drawing/2014/main" id="{F253AD13-8A77-9FC8-AC22-3A0D4A31F646}"/>
                </a:ext>
              </a:extLst>
            </p:cNvPr>
            <p:cNvSpPr/>
            <p:nvPr/>
          </p:nvSpPr>
          <p:spPr>
            <a:xfrm>
              <a:off x="3219281" y="4109406"/>
              <a:ext cx="914400" cy="689170"/>
            </a:xfrm>
            <a:prstGeom prst="diamon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CB28CC4F-D4E1-5386-0F96-CA4799F8DBCD}"/>
                </a:ext>
              </a:extLst>
            </p:cNvPr>
            <p:cNvCxnSpPr>
              <a:cxnSpLocks/>
              <a:stCxn id="5" idx="1"/>
            </p:cNvCxnSpPr>
            <p:nvPr/>
          </p:nvCxnSpPr>
          <p:spPr>
            <a:xfrm flipH="1">
              <a:off x="3676481" y="3305597"/>
              <a:ext cx="53137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E4AD79B1-F8C0-F02E-5543-AD47D8044691}"/>
                </a:ext>
              </a:extLst>
            </p:cNvPr>
            <p:cNvCxnSpPr>
              <a:cxnSpLocks/>
              <a:endCxn id="6" idx="0"/>
            </p:cNvCxnSpPr>
            <p:nvPr/>
          </p:nvCxnSpPr>
          <p:spPr>
            <a:xfrm>
              <a:off x="3676481" y="3305597"/>
              <a:ext cx="0" cy="80380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0977179A-1A16-B577-7B76-0ACFB2431684}"/>
                </a:ext>
              </a:extLst>
            </p:cNvPr>
            <p:cNvSpPr/>
            <p:nvPr/>
          </p:nvSpPr>
          <p:spPr>
            <a:xfrm>
              <a:off x="4450619" y="140594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D0E84D03-A53E-34A8-DD07-4C9B645B87C1}"/>
                </a:ext>
              </a:extLst>
            </p:cNvPr>
            <p:cNvSpPr/>
            <p:nvPr/>
          </p:nvSpPr>
          <p:spPr>
            <a:xfrm>
              <a:off x="5753437" y="4263828"/>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817FBEC3-4B87-72B2-EB3A-0447BB8A4773}"/>
                </a:ext>
              </a:extLst>
            </p:cNvPr>
            <p:cNvSpPr/>
            <p:nvPr/>
          </p:nvSpPr>
          <p:spPr>
            <a:xfrm>
              <a:off x="4434435" y="5557205"/>
              <a:ext cx="914400" cy="605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a:extLst>
                <a:ext uri="{FF2B5EF4-FFF2-40B4-BE49-F238E27FC236}">
                  <a16:creationId xmlns:a16="http://schemas.microsoft.com/office/drawing/2014/main" id="{C83E0C53-1947-2555-93AD-852EFE7DB30B}"/>
                </a:ext>
              </a:extLst>
            </p:cNvPr>
            <p:cNvCxnSpPr>
              <a:cxnSpLocks/>
              <a:stCxn id="6" idx="2"/>
            </p:cNvCxnSpPr>
            <p:nvPr/>
          </p:nvCxnSpPr>
          <p:spPr>
            <a:xfrm flipH="1">
              <a:off x="3657600" y="4798576"/>
              <a:ext cx="18881" cy="10614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84F2EABB-67EA-39B1-E37F-506DDF9C527B}"/>
                </a:ext>
              </a:extLst>
            </p:cNvPr>
            <p:cNvCxnSpPr>
              <a:cxnSpLocks/>
              <a:stCxn id="11" idx="1"/>
            </p:cNvCxnSpPr>
            <p:nvPr/>
          </p:nvCxnSpPr>
          <p:spPr>
            <a:xfrm flipH="1">
              <a:off x="3657600" y="5859983"/>
              <a:ext cx="77683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748DA081-9280-1534-2FBC-DB4E8FDD949F}"/>
                </a:ext>
              </a:extLst>
            </p:cNvPr>
            <p:cNvCxnSpPr>
              <a:cxnSpLocks/>
              <a:stCxn id="5" idx="2"/>
              <a:endCxn id="11" idx="0"/>
            </p:cNvCxnSpPr>
            <p:nvPr/>
          </p:nvCxnSpPr>
          <p:spPr>
            <a:xfrm flipH="1">
              <a:off x="4891635" y="3762797"/>
              <a:ext cx="8091" cy="17944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FF2D1626-1306-E505-4358-8019B61DA9A9}"/>
                </a:ext>
              </a:extLst>
            </p:cNvPr>
            <p:cNvCxnSpPr>
              <a:cxnSpLocks/>
              <a:endCxn id="5" idx="3"/>
            </p:cNvCxnSpPr>
            <p:nvPr/>
          </p:nvCxnSpPr>
          <p:spPr>
            <a:xfrm flipH="1">
              <a:off x="5591594" y="3305597"/>
              <a:ext cx="619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7278E7A9-7E08-A950-3B57-F3AB949BBCB0}"/>
                </a:ext>
              </a:extLst>
            </p:cNvPr>
            <p:cNvCxnSpPr>
              <a:cxnSpLocks/>
              <a:stCxn id="10" idx="0"/>
            </p:cNvCxnSpPr>
            <p:nvPr/>
          </p:nvCxnSpPr>
          <p:spPr>
            <a:xfrm flipV="1">
              <a:off x="6210637" y="3305597"/>
              <a:ext cx="0" cy="95823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8E4905D2-92F3-A6A5-7565-54AA16F43DB9}"/>
                </a:ext>
              </a:extLst>
            </p:cNvPr>
            <p:cNvCxnSpPr>
              <a:cxnSpLocks/>
              <a:stCxn id="5" idx="0"/>
              <a:endCxn id="9" idx="4"/>
            </p:cNvCxnSpPr>
            <p:nvPr/>
          </p:nvCxnSpPr>
          <p:spPr>
            <a:xfrm flipV="1">
              <a:off x="4899726" y="2320342"/>
              <a:ext cx="8093" cy="52805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uppieren 23">
            <a:extLst>
              <a:ext uri="{FF2B5EF4-FFF2-40B4-BE49-F238E27FC236}">
                <a16:creationId xmlns:a16="http://schemas.microsoft.com/office/drawing/2014/main" id="{FF512429-2142-439F-5F2A-A7F60F62E98C}"/>
              </a:ext>
            </a:extLst>
          </p:cNvPr>
          <p:cNvGrpSpPr/>
          <p:nvPr/>
        </p:nvGrpSpPr>
        <p:grpSpPr>
          <a:xfrm>
            <a:off x="4484107" y="4026314"/>
            <a:ext cx="2150370" cy="1898519"/>
            <a:chOff x="3945630" y="4398136"/>
            <a:chExt cx="1668016" cy="1472658"/>
          </a:xfrm>
        </p:grpSpPr>
        <p:pic>
          <p:nvPicPr>
            <p:cNvPr id="21" name="Grafik 20" descr="Tabelle mit einfarbiger Füllung">
              <a:extLst>
                <a:ext uri="{FF2B5EF4-FFF2-40B4-BE49-F238E27FC236}">
                  <a16:creationId xmlns:a16="http://schemas.microsoft.com/office/drawing/2014/main" id="{D0095A9B-9C65-6E9B-A6B6-74EB582DE9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7002" y="4398136"/>
              <a:ext cx="1016644" cy="1016644"/>
            </a:xfrm>
            <a:prstGeom prst="rect">
              <a:avLst/>
            </a:prstGeom>
          </p:spPr>
        </p:pic>
        <p:pic>
          <p:nvPicPr>
            <p:cNvPr id="22" name="Grafik 21" descr="Tabelle mit einfarbiger Füllung">
              <a:extLst>
                <a:ext uri="{FF2B5EF4-FFF2-40B4-BE49-F238E27FC236}">
                  <a16:creationId xmlns:a16="http://schemas.microsoft.com/office/drawing/2014/main" id="{37C757AE-1870-CF04-0BE1-D4E6531ADF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6362" y="4647161"/>
              <a:ext cx="1016644" cy="1016644"/>
            </a:xfrm>
            <a:prstGeom prst="rect">
              <a:avLst/>
            </a:prstGeom>
          </p:spPr>
        </p:pic>
        <p:pic>
          <p:nvPicPr>
            <p:cNvPr id="23" name="Grafik 22" descr="Tabelle mit einfarbiger Füllung">
              <a:extLst>
                <a:ext uri="{FF2B5EF4-FFF2-40B4-BE49-F238E27FC236}">
                  <a16:creationId xmlns:a16="http://schemas.microsoft.com/office/drawing/2014/main" id="{A0EF65C1-A058-D556-04B8-9ED1CB305D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45630" y="4854150"/>
              <a:ext cx="1016644" cy="1016644"/>
            </a:xfrm>
            <a:prstGeom prst="rect">
              <a:avLst/>
            </a:prstGeom>
          </p:spPr>
        </p:pic>
      </p:grpSp>
      <p:cxnSp>
        <p:nvCxnSpPr>
          <p:cNvPr id="27" name="Gerade Verbindung mit Pfeil 26">
            <a:extLst>
              <a:ext uri="{FF2B5EF4-FFF2-40B4-BE49-F238E27FC236}">
                <a16:creationId xmlns:a16="http://schemas.microsoft.com/office/drawing/2014/main" id="{6B7A6F55-BC8D-B3B5-2986-EF9BFF5952DA}"/>
              </a:ext>
            </a:extLst>
          </p:cNvPr>
          <p:cNvCxnSpPr>
            <a:cxnSpLocks/>
            <a:endCxn id="5" idx="1"/>
          </p:cNvCxnSpPr>
          <p:nvPr/>
        </p:nvCxnSpPr>
        <p:spPr>
          <a:xfrm flipV="1">
            <a:off x="7439727" y="3999822"/>
            <a:ext cx="1672675" cy="115743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41332944-3E8D-8714-16B9-2BB4538B7F6A}"/>
              </a:ext>
            </a:extLst>
          </p:cNvPr>
          <p:cNvCxnSpPr>
            <a:cxnSpLocks/>
          </p:cNvCxnSpPr>
          <p:nvPr/>
        </p:nvCxnSpPr>
        <p:spPr>
          <a:xfrm flipV="1">
            <a:off x="5459352" y="5157260"/>
            <a:ext cx="2003450" cy="228188"/>
          </a:xfrm>
          <a:prstGeom prst="straightConnector1">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Gerade Verbindung mit Pfeil 33">
            <a:extLst>
              <a:ext uri="{FF2B5EF4-FFF2-40B4-BE49-F238E27FC236}">
                <a16:creationId xmlns:a16="http://schemas.microsoft.com/office/drawing/2014/main" id="{5535468A-7790-A970-9A61-72B496DE3851}"/>
              </a:ext>
            </a:extLst>
          </p:cNvPr>
          <p:cNvCxnSpPr>
            <a:cxnSpLocks/>
            <a:endCxn id="11" idx="1"/>
          </p:cNvCxnSpPr>
          <p:nvPr/>
        </p:nvCxnSpPr>
        <p:spPr>
          <a:xfrm>
            <a:off x="7475301" y="5157260"/>
            <a:ext cx="1760007" cy="22818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40">
            <a:extLst>
              <a:ext uri="{FF2B5EF4-FFF2-40B4-BE49-F238E27FC236}">
                <a16:creationId xmlns:a16="http://schemas.microsoft.com/office/drawing/2014/main" id="{8049AC85-F1F8-4342-BB5F-57B848E955EE}"/>
              </a:ext>
            </a:extLst>
          </p:cNvPr>
          <p:cNvCxnSpPr>
            <a:cxnSpLocks/>
            <a:stCxn id="10" idx="1"/>
          </p:cNvCxnSpPr>
          <p:nvPr/>
        </p:nvCxnSpPr>
        <p:spPr>
          <a:xfrm flipH="1" flipV="1">
            <a:off x="7475301" y="4444779"/>
            <a:ext cx="2475500" cy="239077"/>
          </a:xfrm>
          <a:prstGeom prst="straightConnector1">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Gerade Verbindung mit Pfeil 43">
            <a:extLst>
              <a:ext uri="{FF2B5EF4-FFF2-40B4-BE49-F238E27FC236}">
                <a16:creationId xmlns:a16="http://schemas.microsoft.com/office/drawing/2014/main" id="{11DF8CA1-84BF-9A9A-ABB9-83EB0E740270}"/>
              </a:ext>
            </a:extLst>
          </p:cNvPr>
          <p:cNvCxnSpPr>
            <a:cxnSpLocks/>
          </p:cNvCxnSpPr>
          <p:nvPr/>
        </p:nvCxnSpPr>
        <p:spPr>
          <a:xfrm flipH="1">
            <a:off x="5978083" y="4444778"/>
            <a:ext cx="1497218" cy="2844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47">
            <a:extLst>
              <a:ext uri="{FF2B5EF4-FFF2-40B4-BE49-F238E27FC236}">
                <a16:creationId xmlns:a16="http://schemas.microsoft.com/office/drawing/2014/main" id="{D5F66779-FCB2-E76E-73A0-9AB30ACC1432}"/>
              </a:ext>
            </a:extLst>
          </p:cNvPr>
          <p:cNvCxnSpPr>
            <a:cxnSpLocks/>
          </p:cNvCxnSpPr>
          <p:nvPr/>
        </p:nvCxnSpPr>
        <p:spPr>
          <a:xfrm flipH="1">
            <a:off x="5925344" y="4444777"/>
            <a:ext cx="1565224" cy="52407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a:extLst>
              <a:ext uri="{FF2B5EF4-FFF2-40B4-BE49-F238E27FC236}">
                <a16:creationId xmlns:a16="http://schemas.microsoft.com/office/drawing/2014/main" id="{223F44DC-A071-ABEC-40CB-E77F1BCDD13F}"/>
              </a:ext>
            </a:extLst>
          </p:cNvPr>
          <p:cNvCxnSpPr>
            <a:cxnSpLocks/>
          </p:cNvCxnSpPr>
          <p:nvPr/>
        </p:nvCxnSpPr>
        <p:spPr>
          <a:xfrm>
            <a:off x="5506073" y="5066279"/>
            <a:ext cx="2463974" cy="544737"/>
          </a:xfrm>
          <a:prstGeom prst="straightConnector1">
            <a:avLst/>
          </a:prstGeom>
          <a:ln w="381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Gerade Verbindung mit Pfeil 53">
            <a:extLst>
              <a:ext uri="{FF2B5EF4-FFF2-40B4-BE49-F238E27FC236}">
                <a16:creationId xmlns:a16="http://schemas.microsoft.com/office/drawing/2014/main" id="{236623BD-9EF2-DB90-5D4F-431F84EB39F4}"/>
              </a:ext>
            </a:extLst>
          </p:cNvPr>
          <p:cNvCxnSpPr>
            <a:cxnSpLocks/>
            <a:endCxn id="11" idx="1"/>
          </p:cNvCxnSpPr>
          <p:nvPr/>
        </p:nvCxnSpPr>
        <p:spPr>
          <a:xfrm flipV="1">
            <a:off x="7970047" y="5385449"/>
            <a:ext cx="1265261" cy="223893"/>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042E4B54-DC4A-439B-D0B1-D191853FA593}"/>
              </a:ext>
            </a:extLst>
          </p:cNvPr>
          <p:cNvCxnSpPr>
            <a:cxnSpLocks/>
            <a:endCxn id="10" idx="1"/>
          </p:cNvCxnSpPr>
          <p:nvPr/>
        </p:nvCxnSpPr>
        <p:spPr>
          <a:xfrm flipV="1">
            <a:off x="8016768" y="4683856"/>
            <a:ext cx="1934033" cy="925486"/>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18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F9A30E-F908-48C2-C670-5A137B7C6B48}"/>
              </a:ext>
            </a:extLst>
          </p:cNvPr>
          <p:cNvSpPr>
            <a:spLocks noGrp="1"/>
          </p:cNvSpPr>
          <p:nvPr>
            <p:ph type="title"/>
          </p:nvPr>
        </p:nvSpPr>
        <p:spPr/>
        <p:txBody>
          <a:bodyPr/>
          <a:lstStyle/>
          <a:p>
            <a:r>
              <a:rPr lang="de-DE" dirty="0" err="1"/>
              <a:t>Process</a:t>
            </a:r>
            <a:r>
              <a:rPr lang="de-DE"/>
              <a:t> </a:t>
            </a:r>
            <a:r>
              <a:rPr lang="de-DE" err="1"/>
              <a:t>representation</a:t>
            </a:r>
            <a:endParaRPr lang="de-DE"/>
          </a:p>
        </p:txBody>
      </p:sp>
      <p:pic>
        <p:nvPicPr>
          <p:cNvPr id="7" name="Grafik 6" descr="Ein Bild, das Text, Diagramm, Plan, technische Zeichnung enthält.&#10;&#10;Automatisch generierte Beschreibung">
            <a:extLst>
              <a:ext uri="{FF2B5EF4-FFF2-40B4-BE49-F238E27FC236}">
                <a16:creationId xmlns:a16="http://schemas.microsoft.com/office/drawing/2014/main" id="{E7C57E0E-6B23-8D60-5568-AA46E0EC7187}"/>
              </a:ext>
            </a:extLst>
          </p:cNvPr>
          <p:cNvPicPr>
            <a:picLocks noChangeAspect="1"/>
          </p:cNvPicPr>
          <p:nvPr/>
        </p:nvPicPr>
        <p:blipFill rotWithShape="1">
          <a:blip r:embed="rId2">
            <a:extLst>
              <a:ext uri="{28A0092B-C50C-407E-A947-70E740481C1C}">
                <a14:useLocalDpi xmlns:a14="http://schemas.microsoft.com/office/drawing/2010/main" val="0"/>
              </a:ext>
            </a:extLst>
          </a:blip>
          <a:srcRect t="6803" b="6803"/>
          <a:stretch/>
        </p:blipFill>
        <p:spPr>
          <a:xfrm>
            <a:off x="2143406" y="979715"/>
            <a:ext cx="7905188" cy="5485338"/>
          </a:xfrm>
          <a:prstGeom prst="rect">
            <a:avLst/>
          </a:prstGeom>
        </p:spPr>
      </p:pic>
    </p:spTree>
    <p:extLst>
      <p:ext uri="{BB962C8B-B14F-4D97-AF65-F5344CB8AC3E}">
        <p14:creationId xmlns:p14="http://schemas.microsoft.com/office/powerpoint/2010/main" val="33278788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7E6-90C6-223F-FA07-027A44D8E203}"/>
              </a:ext>
            </a:extLst>
          </p:cNvPr>
          <p:cNvSpPr>
            <a:spLocks noGrp="1"/>
          </p:cNvSpPr>
          <p:nvPr>
            <p:ph type="title"/>
          </p:nvPr>
        </p:nvSpPr>
        <p:spPr/>
        <p:txBody>
          <a:bodyPr/>
          <a:lstStyle/>
          <a:p>
            <a:r>
              <a:rPr lang="en-US">
                <a:cs typeface="Calibri Light"/>
              </a:rPr>
              <a:t>Implementation Questions</a:t>
            </a:r>
          </a:p>
        </p:txBody>
      </p:sp>
      <p:sp>
        <p:nvSpPr>
          <p:cNvPr id="3" name="Content Placeholder 2">
            <a:extLst>
              <a:ext uri="{FF2B5EF4-FFF2-40B4-BE49-F238E27FC236}">
                <a16:creationId xmlns:a16="http://schemas.microsoft.com/office/drawing/2014/main" id="{A965E591-3EC6-92BA-1733-CFDBEEDDD6CC}"/>
              </a:ext>
            </a:extLst>
          </p:cNvPr>
          <p:cNvSpPr>
            <a:spLocks noGrp="1"/>
          </p:cNvSpPr>
          <p:nvPr>
            <p:ph idx="1"/>
          </p:nvPr>
        </p:nvSpPr>
        <p:spPr/>
        <p:txBody>
          <a:bodyPr vert="horz" lIns="91440" tIns="45720" rIns="91440" bIns="45720" rtlCol="0" anchor="t">
            <a:normAutofit/>
          </a:bodyPr>
          <a:lstStyle/>
          <a:p>
            <a:r>
              <a:rPr lang="en-US" sz="2400">
                <a:cs typeface="Calibri"/>
              </a:rPr>
              <a:t>What language should be used?</a:t>
            </a:r>
          </a:p>
          <a:p>
            <a:r>
              <a:rPr lang="en-US" sz="2400">
                <a:cs typeface="Calibri"/>
              </a:rPr>
              <a:t>Support multiple languages?</a:t>
            </a:r>
          </a:p>
          <a:p>
            <a:r>
              <a:rPr lang="en-US" sz="2400">
                <a:cs typeface="Calibri"/>
              </a:rPr>
              <a:t>How to minimize code duplication?</a:t>
            </a:r>
          </a:p>
          <a:p>
            <a:r>
              <a:rPr lang="en-US" sz="2400">
                <a:cs typeface="Calibri"/>
              </a:rPr>
              <a:t>How to maximize test coverage?</a:t>
            </a:r>
          </a:p>
          <a:p>
            <a:endParaRPr lang="en-US" sz="2400">
              <a:cs typeface="Calibri"/>
            </a:endParaRPr>
          </a:p>
        </p:txBody>
      </p:sp>
      <p:pic>
        <p:nvPicPr>
          <p:cNvPr id="4" name="Picture 3">
            <a:extLst>
              <a:ext uri="{FF2B5EF4-FFF2-40B4-BE49-F238E27FC236}">
                <a16:creationId xmlns:a16="http://schemas.microsoft.com/office/drawing/2014/main" id="{9F6F45F0-C61F-363F-2551-11662C986756}"/>
              </a:ext>
            </a:extLst>
          </p:cNvPr>
          <p:cNvPicPr>
            <a:picLocks noChangeAspect="1"/>
          </p:cNvPicPr>
          <p:nvPr/>
        </p:nvPicPr>
        <p:blipFill>
          <a:blip r:embed="rId2"/>
          <a:stretch>
            <a:fillRect/>
          </a:stretch>
        </p:blipFill>
        <p:spPr>
          <a:xfrm>
            <a:off x="6094413" y="1330855"/>
            <a:ext cx="6099175" cy="4164542"/>
          </a:xfrm>
          <a:prstGeom prst="rect">
            <a:avLst/>
          </a:prstGeom>
        </p:spPr>
      </p:pic>
      <p:sp>
        <p:nvSpPr>
          <p:cNvPr id="5" name="TextBox 4">
            <a:extLst>
              <a:ext uri="{FF2B5EF4-FFF2-40B4-BE49-F238E27FC236}">
                <a16:creationId xmlns:a16="http://schemas.microsoft.com/office/drawing/2014/main" id="{85236361-B985-F52C-D64C-9653A64C96E2}"/>
              </a:ext>
            </a:extLst>
          </p:cNvPr>
          <p:cNvSpPr txBox="1"/>
          <p:nvPr/>
        </p:nvSpPr>
        <p:spPr>
          <a:xfrm>
            <a:off x="6096000" y="5492750"/>
            <a:ext cx="6013449" cy="4462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a:solidFill>
                  <a:srgbClr val="0F2741"/>
                </a:solidFill>
              </a:rPr>
              <a:t>Most used programming languages among developers worldwide as of 2023. From </a:t>
            </a:r>
            <a:r>
              <a:rPr lang="en-US" sz="1200" i="1">
                <a:solidFill>
                  <a:srgbClr val="0F2741"/>
                </a:solidFill>
                <a:hlinkClick r:id="rId3"/>
              </a:rPr>
              <a:t>statista</a:t>
            </a:r>
            <a:r>
              <a:rPr lang="en-US" sz="1200" i="1">
                <a:solidFill>
                  <a:srgbClr val="0F2741"/>
                </a:solidFill>
              </a:rPr>
              <a:t>.</a:t>
            </a:r>
            <a:br>
              <a:rPr lang="en-US"/>
            </a:br>
            <a:endParaRPr lang="en-US" sz="1100" i="1">
              <a:cs typeface="Calibri"/>
            </a:endParaRPr>
          </a:p>
        </p:txBody>
      </p:sp>
    </p:spTree>
    <p:extLst>
      <p:ext uri="{BB962C8B-B14F-4D97-AF65-F5344CB8AC3E}">
        <p14:creationId xmlns:p14="http://schemas.microsoft.com/office/powerpoint/2010/main" val="9154670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7E6-90C6-223F-FA07-027A44D8E203}"/>
              </a:ext>
            </a:extLst>
          </p:cNvPr>
          <p:cNvSpPr>
            <a:spLocks noGrp="1"/>
          </p:cNvSpPr>
          <p:nvPr>
            <p:ph type="title"/>
          </p:nvPr>
        </p:nvSpPr>
        <p:spPr/>
        <p:txBody>
          <a:bodyPr/>
          <a:lstStyle/>
          <a:p>
            <a:r>
              <a:rPr lang="en-US">
                <a:cs typeface="Calibri Light"/>
              </a:rPr>
              <a:t>Fable </a:t>
            </a:r>
            <a:r>
              <a:rPr lang="en-US" err="1">
                <a:cs typeface="Calibri Light"/>
              </a:rPr>
              <a:t>Transpilation</a:t>
            </a:r>
            <a:endParaRPr lang="en-US">
              <a:cs typeface="Calibri Light"/>
            </a:endParaRPr>
          </a:p>
        </p:txBody>
      </p:sp>
      <p:pic>
        <p:nvPicPr>
          <p:cNvPr id="11" name="Picture 10" descr="A close-up of a logo&#10;&#10;Description automatically generated">
            <a:extLst>
              <a:ext uri="{FF2B5EF4-FFF2-40B4-BE49-F238E27FC236}">
                <a16:creationId xmlns:a16="http://schemas.microsoft.com/office/drawing/2014/main" id="{A719C168-E4D4-5179-BA79-921AF6AD88A7}"/>
              </a:ext>
            </a:extLst>
          </p:cNvPr>
          <p:cNvPicPr>
            <a:picLocks noChangeAspect="1"/>
          </p:cNvPicPr>
          <p:nvPr/>
        </p:nvPicPr>
        <p:blipFill>
          <a:blip r:embed="rId2"/>
          <a:stretch>
            <a:fillRect/>
          </a:stretch>
        </p:blipFill>
        <p:spPr>
          <a:xfrm>
            <a:off x="7721070" y="1796520"/>
            <a:ext cx="3650192" cy="1235075"/>
          </a:xfrm>
          <a:prstGeom prst="rect">
            <a:avLst/>
          </a:prstGeom>
        </p:spPr>
      </p:pic>
      <p:grpSp>
        <p:nvGrpSpPr>
          <p:cNvPr id="33" name="Group 32">
            <a:extLst>
              <a:ext uri="{FF2B5EF4-FFF2-40B4-BE49-F238E27FC236}">
                <a16:creationId xmlns:a16="http://schemas.microsoft.com/office/drawing/2014/main" id="{EB7D0EBA-B2C2-122D-ADCC-AB6C595FDC2F}"/>
              </a:ext>
            </a:extLst>
          </p:cNvPr>
          <p:cNvGrpSpPr/>
          <p:nvPr/>
        </p:nvGrpSpPr>
        <p:grpSpPr>
          <a:xfrm>
            <a:off x="1225550" y="3173941"/>
            <a:ext cx="1454150" cy="1821365"/>
            <a:chOff x="1225550" y="2707216"/>
            <a:chExt cx="1454150" cy="1821365"/>
          </a:xfrm>
        </p:grpSpPr>
        <p:pic>
          <p:nvPicPr>
            <p:cNvPr id="10" name="Picture 9" descr="A blue diamond with black background&#10;&#10;Description automatically generated">
              <a:extLst>
                <a:ext uri="{FF2B5EF4-FFF2-40B4-BE49-F238E27FC236}">
                  <a16:creationId xmlns:a16="http://schemas.microsoft.com/office/drawing/2014/main" id="{1977931F-2368-114B-7B2B-D98B3246B6F3}"/>
                </a:ext>
              </a:extLst>
            </p:cNvPr>
            <p:cNvPicPr>
              <a:picLocks noChangeAspect="1"/>
            </p:cNvPicPr>
            <p:nvPr/>
          </p:nvPicPr>
          <p:blipFill>
            <a:blip r:embed="rId3"/>
            <a:stretch>
              <a:fillRect/>
            </a:stretch>
          </p:blipFill>
          <p:spPr>
            <a:xfrm>
              <a:off x="1225550" y="2707216"/>
              <a:ext cx="1454150" cy="1454150"/>
            </a:xfrm>
            <a:prstGeom prst="rect">
              <a:avLst/>
            </a:prstGeom>
          </p:spPr>
        </p:pic>
        <p:sp>
          <p:nvSpPr>
            <p:cNvPr id="3" name="TextBox 2">
              <a:extLst>
                <a:ext uri="{FF2B5EF4-FFF2-40B4-BE49-F238E27FC236}">
                  <a16:creationId xmlns:a16="http://schemas.microsoft.com/office/drawing/2014/main" id="{08C2E75A-2516-9927-4CE5-CC9275B0AF97}"/>
                </a:ext>
              </a:extLst>
            </p:cNvPr>
            <p:cNvSpPr txBox="1"/>
            <p:nvPr/>
          </p:nvSpPr>
          <p:spPr>
            <a:xfrm>
              <a:off x="1396999" y="4159249"/>
              <a:ext cx="1113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 - .NET</a:t>
              </a:r>
              <a:endParaRPr lang="en-US"/>
            </a:p>
          </p:txBody>
        </p:sp>
      </p:grpSp>
      <p:grpSp>
        <p:nvGrpSpPr>
          <p:cNvPr id="36" name="Group 35">
            <a:extLst>
              <a:ext uri="{FF2B5EF4-FFF2-40B4-BE49-F238E27FC236}">
                <a16:creationId xmlns:a16="http://schemas.microsoft.com/office/drawing/2014/main" id="{79812F0A-2C3D-6097-9C97-36D3128CA078}"/>
              </a:ext>
            </a:extLst>
          </p:cNvPr>
          <p:cNvGrpSpPr/>
          <p:nvPr/>
        </p:nvGrpSpPr>
        <p:grpSpPr>
          <a:xfrm>
            <a:off x="8985248" y="4769907"/>
            <a:ext cx="1113367" cy="1781148"/>
            <a:chOff x="8985248" y="4303182"/>
            <a:chExt cx="1113367" cy="1781148"/>
          </a:xfrm>
        </p:grpSpPr>
        <p:pic>
          <p:nvPicPr>
            <p:cNvPr id="12" name="Graphic 11">
              <a:extLst>
                <a:ext uri="{FF2B5EF4-FFF2-40B4-BE49-F238E27FC236}">
                  <a16:creationId xmlns:a16="http://schemas.microsoft.com/office/drawing/2014/main" id="{81185F6E-1E0A-C752-50BF-7C995DD183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87895" y="4303182"/>
              <a:ext cx="1105960" cy="1331384"/>
            </a:xfrm>
            <a:prstGeom prst="rect">
              <a:avLst/>
            </a:prstGeom>
          </p:spPr>
        </p:pic>
        <p:sp>
          <p:nvSpPr>
            <p:cNvPr id="4" name="TextBox 3">
              <a:extLst>
                <a:ext uri="{FF2B5EF4-FFF2-40B4-BE49-F238E27FC236}">
                  <a16:creationId xmlns:a16="http://schemas.microsoft.com/office/drawing/2014/main" id="{4BAFDAEE-A163-1162-2CB2-6075EADD3467}"/>
                </a:ext>
              </a:extLst>
            </p:cNvPr>
            <p:cNvSpPr txBox="1"/>
            <p:nvPr/>
          </p:nvSpPr>
          <p:spPr>
            <a:xfrm>
              <a:off x="8985248" y="5714998"/>
              <a:ext cx="1113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JavaScript</a:t>
              </a:r>
            </a:p>
          </p:txBody>
        </p:sp>
      </p:grpSp>
      <p:grpSp>
        <p:nvGrpSpPr>
          <p:cNvPr id="35" name="Group 34">
            <a:extLst>
              <a:ext uri="{FF2B5EF4-FFF2-40B4-BE49-F238E27FC236}">
                <a16:creationId xmlns:a16="http://schemas.microsoft.com/office/drawing/2014/main" id="{A8A3A1F1-EE2B-3E0E-94BC-EF1273E16B9B}"/>
              </a:ext>
            </a:extLst>
          </p:cNvPr>
          <p:cNvGrpSpPr/>
          <p:nvPr/>
        </p:nvGrpSpPr>
        <p:grpSpPr>
          <a:xfrm>
            <a:off x="2679700" y="3031595"/>
            <a:ext cx="6866466" cy="1738312"/>
            <a:chOff x="2679700" y="2564870"/>
            <a:chExt cx="6866466" cy="1738312"/>
          </a:xfrm>
        </p:grpSpPr>
        <p:cxnSp>
          <p:nvCxnSpPr>
            <p:cNvPr id="6" name="Straight Arrow Connector 5">
              <a:extLst>
                <a:ext uri="{FF2B5EF4-FFF2-40B4-BE49-F238E27FC236}">
                  <a16:creationId xmlns:a16="http://schemas.microsoft.com/office/drawing/2014/main" id="{9B54E45D-5761-6A69-C678-236414638FA2}"/>
                </a:ext>
              </a:extLst>
            </p:cNvPr>
            <p:cNvCxnSpPr>
              <a:cxnSpLocks/>
            </p:cNvCxnSpPr>
            <p:nvPr/>
          </p:nvCxnSpPr>
          <p:spPr>
            <a:xfrm>
              <a:off x="2679700" y="3434291"/>
              <a:ext cx="2489618" cy="1"/>
            </a:xfrm>
            <a:prstGeom prst="straightConnector1">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476B8ABC-4EBA-7ED4-A24F-59FCCC0EA298}"/>
                </a:ext>
              </a:extLst>
            </p:cNvPr>
            <p:cNvCxnSpPr>
              <a:cxnSpLocks/>
            </p:cNvCxnSpPr>
            <p:nvPr/>
          </p:nvCxnSpPr>
          <p:spPr>
            <a:xfrm flipV="1">
              <a:off x="7012099" y="2564870"/>
              <a:ext cx="2534067" cy="869422"/>
            </a:xfrm>
            <a:prstGeom prst="curved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F003990A-76BA-B53F-20E9-94ADD8DE7BA4}"/>
                </a:ext>
              </a:extLst>
            </p:cNvPr>
            <p:cNvCxnSpPr>
              <a:cxnSpLocks/>
            </p:cNvCxnSpPr>
            <p:nvPr/>
          </p:nvCxnSpPr>
          <p:spPr>
            <a:xfrm>
              <a:off x="7012099" y="3434292"/>
              <a:ext cx="2528776" cy="868890"/>
            </a:xfrm>
            <a:prstGeom prst="curved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06C5AF3-0AE9-4FF8-E0A7-12AAC536158E}"/>
              </a:ext>
            </a:extLst>
          </p:cNvPr>
          <p:cNvGrpSpPr/>
          <p:nvPr/>
        </p:nvGrpSpPr>
        <p:grpSpPr>
          <a:xfrm>
            <a:off x="5090581" y="2884752"/>
            <a:ext cx="2276004" cy="2047054"/>
            <a:chOff x="5090581" y="2418027"/>
            <a:chExt cx="2276004" cy="2047054"/>
          </a:xfrm>
        </p:grpSpPr>
        <p:pic>
          <p:nvPicPr>
            <p:cNvPr id="9" name="Picture 8" descr="A blue and yellow logo&#10;&#10;Description automatically generated">
              <a:extLst>
                <a:ext uri="{FF2B5EF4-FFF2-40B4-BE49-F238E27FC236}">
                  <a16:creationId xmlns:a16="http://schemas.microsoft.com/office/drawing/2014/main" id="{EDDC0300-F5CE-09BC-82A1-FA2F8922FD42}"/>
                </a:ext>
              </a:extLst>
            </p:cNvPr>
            <p:cNvPicPr>
              <a:picLocks noChangeAspect="1"/>
            </p:cNvPicPr>
            <p:nvPr/>
          </p:nvPicPr>
          <p:blipFill>
            <a:blip r:embed="rId6"/>
            <a:stretch>
              <a:fillRect/>
            </a:stretch>
          </p:blipFill>
          <p:spPr>
            <a:xfrm>
              <a:off x="5169318" y="2768600"/>
              <a:ext cx="1842781" cy="1331384"/>
            </a:xfrm>
            <a:prstGeom prst="rect">
              <a:avLst/>
            </a:prstGeom>
          </p:spPr>
        </p:pic>
        <p:sp>
          <p:nvSpPr>
            <p:cNvPr id="5" name="TextBox 4">
              <a:extLst>
                <a:ext uri="{FF2B5EF4-FFF2-40B4-BE49-F238E27FC236}">
                  <a16:creationId xmlns:a16="http://schemas.microsoft.com/office/drawing/2014/main" id="{63EDB982-A12B-22BF-78A8-8650AD505EFB}"/>
                </a:ext>
              </a:extLst>
            </p:cNvPr>
            <p:cNvSpPr txBox="1"/>
            <p:nvPr/>
          </p:nvSpPr>
          <p:spPr>
            <a:xfrm>
              <a:off x="5090581" y="4095749"/>
              <a:ext cx="22760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 - </a:t>
              </a:r>
              <a:r>
                <a:rPr lang="en-US" err="1">
                  <a:cs typeface="Calibri"/>
                </a:rPr>
                <a:t>Transpiler</a:t>
              </a:r>
              <a:endParaRPr lang="en-US"/>
            </a:p>
          </p:txBody>
        </p:sp>
        <p:pic>
          <p:nvPicPr>
            <p:cNvPr id="14" name="Graphic 13" descr="Single gear with solid fill">
              <a:extLst>
                <a:ext uri="{FF2B5EF4-FFF2-40B4-BE49-F238E27FC236}">
                  <a16:creationId xmlns:a16="http://schemas.microsoft.com/office/drawing/2014/main" id="{1F2CF8C3-C29B-9E1E-66BE-9CB2A7E8A8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2185" y="2418027"/>
              <a:ext cx="914400" cy="914400"/>
            </a:xfrm>
            <a:prstGeom prst="rect">
              <a:avLst/>
            </a:prstGeom>
          </p:spPr>
        </p:pic>
      </p:grpSp>
      <p:sp>
        <p:nvSpPr>
          <p:cNvPr id="32" name="Content Placeholder 2">
            <a:extLst>
              <a:ext uri="{FF2B5EF4-FFF2-40B4-BE49-F238E27FC236}">
                <a16:creationId xmlns:a16="http://schemas.microsoft.com/office/drawing/2014/main" id="{E757E359-21C4-6FA7-E773-8B5B6968810F}"/>
              </a:ext>
            </a:extLst>
          </p:cNvPr>
          <p:cNvSpPr>
            <a:spLocks noGrp="1"/>
          </p:cNvSpPr>
          <p:nvPr>
            <p:ph idx="1"/>
          </p:nvPr>
        </p:nvSpPr>
        <p:spPr>
          <a:xfrm>
            <a:off x="838199" y="1480465"/>
            <a:ext cx="7629525" cy="1693476"/>
          </a:xfrm>
        </p:spPr>
        <p:txBody>
          <a:bodyPr vert="horz" lIns="91440" tIns="45720" rIns="91440" bIns="45720" rtlCol="0" anchor="t">
            <a:normAutofit/>
          </a:bodyPr>
          <a:lstStyle/>
          <a:p>
            <a:r>
              <a:rPr lang="en-US" sz="2400">
                <a:cs typeface="Calibri"/>
              </a:rPr>
              <a:t>One codebase in F#</a:t>
            </a:r>
          </a:p>
          <a:p>
            <a:r>
              <a:rPr lang="en-US" sz="2400">
                <a:cs typeface="Calibri"/>
              </a:rPr>
              <a:t>Minimal code duplication.</a:t>
            </a:r>
          </a:p>
          <a:p>
            <a:r>
              <a:rPr lang="en-US" sz="2400">
                <a:cs typeface="Calibri"/>
              </a:rPr>
              <a:t>Tests </a:t>
            </a:r>
            <a:r>
              <a:rPr lang="en-US" sz="2400" err="1">
                <a:cs typeface="Calibri"/>
              </a:rPr>
              <a:t>transpiled</a:t>
            </a:r>
            <a:r>
              <a:rPr lang="en-US" sz="2400">
                <a:cs typeface="Calibri"/>
              </a:rPr>
              <a:t> for Python and JavaScript.</a:t>
            </a:r>
          </a:p>
          <a:p>
            <a:pPr marL="0" indent="0">
              <a:buNone/>
            </a:pPr>
            <a:endParaRPr lang="en-US" sz="2400">
              <a:cs typeface="Calibri"/>
            </a:endParaRPr>
          </a:p>
        </p:txBody>
      </p:sp>
      <p:sp>
        <p:nvSpPr>
          <p:cNvPr id="39" name="Content Placeholder 2">
            <a:extLst>
              <a:ext uri="{FF2B5EF4-FFF2-40B4-BE49-F238E27FC236}">
                <a16:creationId xmlns:a16="http://schemas.microsoft.com/office/drawing/2014/main" id="{8473000B-6BF3-1BBD-D9ED-48844E42C6BD}"/>
              </a:ext>
            </a:extLst>
          </p:cNvPr>
          <p:cNvSpPr txBox="1">
            <a:spLocks/>
          </p:cNvSpPr>
          <p:nvPr/>
        </p:nvSpPr>
        <p:spPr>
          <a:xfrm>
            <a:off x="1396999" y="5481914"/>
            <a:ext cx="4139142" cy="1238753"/>
          </a:xfrm>
          <a:prstGeom prst="rect">
            <a:avLst/>
          </a:prstGeom>
        </p:spPr>
        <p:txBody>
          <a:bodyPr vert="horz" lIns="91440" tIns="45720" rIns="91440" bIns="45720" numCol="1"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0" i="0">
                <a:solidFill>
                  <a:srgbClr val="444444"/>
                </a:solidFill>
                <a:effectLst/>
                <a:highlight>
                  <a:srgbClr val="FFFFFF"/>
                </a:highlight>
                <a:latin typeface="BlinkMacSystemFont"/>
              </a:rPr>
              <a:t>Lightweight syntax</a:t>
            </a:r>
          </a:p>
          <a:p>
            <a:r>
              <a:rPr lang="en-US" sz="1400" b="0" i="0">
                <a:solidFill>
                  <a:srgbClr val="444444"/>
                </a:solidFill>
                <a:effectLst/>
                <a:highlight>
                  <a:srgbClr val="FFFFFF"/>
                </a:highlight>
                <a:latin typeface="BlinkMacSystemFont"/>
              </a:rPr>
              <a:t>First-class functions and rich object support </a:t>
            </a:r>
          </a:p>
          <a:p>
            <a:r>
              <a:rPr lang="en-US" sz="1400">
                <a:solidFill>
                  <a:srgbClr val="444444"/>
                </a:solidFill>
                <a:highlight>
                  <a:srgbClr val="FFFFFF"/>
                </a:highlight>
                <a:latin typeface="BlinkMacSystemFont"/>
              </a:rPr>
              <a:t>Rich data types and strong type safety</a:t>
            </a:r>
          </a:p>
          <a:p>
            <a:r>
              <a:rPr lang="en-US" sz="1400">
                <a:solidFill>
                  <a:srgbClr val="444444"/>
                </a:solidFill>
                <a:highlight>
                  <a:srgbClr val="FFFFFF"/>
                </a:highlight>
                <a:latin typeface="BlinkMacSystemFont"/>
              </a:rPr>
              <a:t>Powerful pattern matching for complex </a:t>
            </a:r>
            <a:r>
              <a:rPr lang="en-US" sz="1400" err="1">
                <a:solidFill>
                  <a:srgbClr val="444444"/>
                </a:solidFill>
                <a:highlight>
                  <a:srgbClr val="FFFFFF"/>
                </a:highlight>
                <a:latin typeface="BlinkMacSystemFont"/>
              </a:rPr>
              <a:t>behaviour</a:t>
            </a:r>
            <a:endParaRPr lang="en-US" sz="1400">
              <a:solidFill>
                <a:srgbClr val="444444"/>
              </a:solidFill>
              <a:highlight>
                <a:srgbClr val="FFFFFF"/>
              </a:highlight>
              <a:latin typeface="BlinkMacSystemFont"/>
            </a:endParaRPr>
          </a:p>
        </p:txBody>
      </p:sp>
      <p:sp>
        <p:nvSpPr>
          <p:cNvPr id="41" name="TextBox 40">
            <a:extLst>
              <a:ext uri="{FF2B5EF4-FFF2-40B4-BE49-F238E27FC236}">
                <a16:creationId xmlns:a16="http://schemas.microsoft.com/office/drawing/2014/main" id="{1CB0FC25-A1DE-C8CC-01C8-1035CEF25855}"/>
              </a:ext>
            </a:extLst>
          </p:cNvPr>
          <p:cNvSpPr txBox="1"/>
          <p:nvPr/>
        </p:nvSpPr>
        <p:spPr>
          <a:xfrm>
            <a:off x="111124" y="5435599"/>
            <a:ext cx="1454150" cy="369332"/>
          </a:xfrm>
          <a:prstGeom prst="rect">
            <a:avLst/>
          </a:prstGeom>
          <a:noFill/>
        </p:spPr>
        <p:txBody>
          <a:bodyPr wrap="square">
            <a:spAutoFit/>
          </a:bodyPr>
          <a:lstStyle/>
          <a:p>
            <a:pPr marL="0" indent="0">
              <a:buNone/>
            </a:pPr>
            <a:r>
              <a:rPr lang="en-US" sz="1800" b="1" i="0">
                <a:solidFill>
                  <a:srgbClr val="363636"/>
                </a:solidFill>
                <a:effectLst/>
                <a:highlight>
                  <a:srgbClr val="FFFFFF"/>
                </a:highlight>
                <a:latin typeface="BlinkMacSystemFont"/>
              </a:rPr>
              <a:t>What is F#?</a:t>
            </a:r>
          </a:p>
        </p:txBody>
      </p:sp>
    </p:spTree>
    <p:extLst>
      <p:ext uri="{BB962C8B-B14F-4D97-AF65-F5344CB8AC3E}">
        <p14:creationId xmlns:p14="http://schemas.microsoft.com/office/powerpoint/2010/main" val="261737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5A1D-6E43-786E-2F2F-1D9813F15726}"/>
              </a:ext>
            </a:extLst>
          </p:cNvPr>
          <p:cNvSpPr>
            <a:spLocks noGrp="1"/>
          </p:cNvSpPr>
          <p:nvPr>
            <p:ph type="title"/>
          </p:nvPr>
        </p:nvSpPr>
        <p:spPr/>
        <p:txBody>
          <a:bodyPr/>
          <a:lstStyle/>
          <a:p>
            <a:r>
              <a:rPr lang="en-GB" dirty="0"/>
              <a:t>Tuesday - Second session</a:t>
            </a:r>
            <a:endParaRPr lang="LID4096" dirty="0"/>
          </a:p>
        </p:txBody>
      </p:sp>
      <p:sp>
        <p:nvSpPr>
          <p:cNvPr id="3" name="Content Placeholder 2">
            <a:extLst>
              <a:ext uri="{FF2B5EF4-FFF2-40B4-BE49-F238E27FC236}">
                <a16:creationId xmlns:a16="http://schemas.microsoft.com/office/drawing/2014/main" id="{FD2FB688-26D0-4343-EB46-D20B040177D2}"/>
              </a:ext>
            </a:extLst>
          </p:cNvPr>
          <p:cNvSpPr>
            <a:spLocks noGrp="1"/>
          </p:cNvSpPr>
          <p:nvPr>
            <p:ph idx="1"/>
          </p:nvPr>
        </p:nvSpPr>
        <p:spPr/>
        <p:txBody>
          <a:bodyPr/>
          <a:lstStyle/>
          <a:p>
            <a:r>
              <a:rPr lang="en-GB" dirty="0"/>
              <a:t>9AM – 10:30AM</a:t>
            </a:r>
          </a:p>
          <a:p>
            <a:r>
              <a:rPr lang="en-GB" dirty="0"/>
              <a:t>Progress reports</a:t>
            </a:r>
          </a:p>
          <a:p>
            <a:r>
              <a:rPr lang="en-GB" dirty="0"/>
              <a:t>Answer the following questions</a:t>
            </a:r>
          </a:p>
          <a:p>
            <a:pPr lvl="1"/>
            <a:r>
              <a:rPr lang="en-GB" dirty="0"/>
              <a:t>How is the task connected to ARC?</a:t>
            </a:r>
          </a:p>
          <a:p>
            <a:pPr lvl="1"/>
            <a:r>
              <a:rPr lang="en-GB" dirty="0"/>
              <a:t>What ARC related tooling did you use?</a:t>
            </a:r>
          </a:p>
          <a:p>
            <a:pPr lvl="1"/>
            <a:r>
              <a:rPr lang="en-GB" dirty="0"/>
              <a:t>What gain did you draw from the process model?</a:t>
            </a:r>
          </a:p>
          <a:p>
            <a:pPr lvl="1"/>
            <a:endParaRPr lang="en-GB" dirty="0"/>
          </a:p>
          <a:p>
            <a:pPr lvl="1"/>
            <a:endParaRPr lang="en-GB" dirty="0"/>
          </a:p>
        </p:txBody>
      </p:sp>
      <p:pic>
        <p:nvPicPr>
          <p:cNvPr id="5" name="Picture 4">
            <a:extLst>
              <a:ext uri="{FF2B5EF4-FFF2-40B4-BE49-F238E27FC236}">
                <a16:creationId xmlns:a16="http://schemas.microsoft.com/office/drawing/2014/main" id="{402E2833-DF97-5445-D77D-0EC28381571B}"/>
              </a:ext>
            </a:extLst>
          </p:cNvPr>
          <p:cNvPicPr>
            <a:picLocks noChangeAspect="1"/>
          </p:cNvPicPr>
          <p:nvPr/>
        </p:nvPicPr>
        <p:blipFill>
          <a:blip r:embed="rId2"/>
          <a:stretch>
            <a:fillRect/>
          </a:stretch>
        </p:blipFill>
        <p:spPr>
          <a:xfrm>
            <a:off x="2628046" y="4672209"/>
            <a:ext cx="7718453" cy="1731586"/>
          </a:xfrm>
          <a:prstGeom prst="rect">
            <a:avLst/>
          </a:prstGeom>
        </p:spPr>
      </p:pic>
    </p:spTree>
    <p:extLst>
      <p:ext uri="{BB962C8B-B14F-4D97-AF65-F5344CB8AC3E}">
        <p14:creationId xmlns:p14="http://schemas.microsoft.com/office/powerpoint/2010/main" val="630919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F44B-830C-A8B9-3F0C-9E4F2B4294B1}"/>
              </a:ext>
            </a:extLst>
          </p:cNvPr>
          <p:cNvSpPr>
            <a:spLocks noGrp="1"/>
          </p:cNvSpPr>
          <p:nvPr>
            <p:ph type="title"/>
          </p:nvPr>
        </p:nvSpPr>
        <p:spPr/>
        <p:txBody>
          <a:bodyPr/>
          <a:lstStyle/>
          <a:p>
            <a:r>
              <a:rPr lang="en-US" dirty="0">
                <a:cs typeface="Calibri Light"/>
              </a:rPr>
              <a:t>Fable </a:t>
            </a:r>
            <a:r>
              <a:rPr lang="en-US" dirty="0" err="1">
                <a:cs typeface="Calibri Light"/>
              </a:rPr>
              <a:t>Transpilation</a:t>
            </a:r>
            <a:endParaRPr lang="LID4096" dirty="0"/>
          </a:p>
        </p:txBody>
      </p:sp>
      <p:sp>
        <p:nvSpPr>
          <p:cNvPr id="10" name="TextBox 9">
            <a:extLst>
              <a:ext uri="{FF2B5EF4-FFF2-40B4-BE49-F238E27FC236}">
                <a16:creationId xmlns:a16="http://schemas.microsoft.com/office/drawing/2014/main" id="{D021F702-4250-5494-4B16-26747C7C559D}"/>
              </a:ext>
            </a:extLst>
          </p:cNvPr>
          <p:cNvSpPr txBox="1"/>
          <p:nvPr/>
        </p:nvSpPr>
        <p:spPr>
          <a:xfrm>
            <a:off x="6096000" y="1520213"/>
            <a:ext cx="6095234" cy="2677656"/>
          </a:xfrm>
          <a:prstGeom prst="rect">
            <a:avLst/>
          </a:prstGeom>
          <a:solidFill>
            <a:srgbClr val="1F1F1F"/>
          </a:solidFill>
        </p:spPr>
        <p:txBody>
          <a:bodyPr wrap="square">
            <a:spAutoFit/>
          </a:bodyPr>
          <a:lstStyle/>
          <a:p>
            <a:r>
              <a:rPr lang="de-DE" sz="1200" b="0" dirty="0" err="1">
                <a:solidFill>
                  <a:srgbClr val="CCCCCC"/>
                </a:solidFill>
                <a:effectLst/>
                <a:highlight>
                  <a:srgbClr val="1F1F1F"/>
                </a:highlight>
                <a:latin typeface="Consolas" panose="020B0609020204030204" pitchFamily="49" charset="0"/>
              </a:rPr>
              <a:t>SynBinding.SynBinding</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accessibility</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None</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kind</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SynBindingKind.Normal</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isInline</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569CD6"/>
                </a:solidFill>
                <a:effectLst/>
                <a:highlight>
                  <a:srgbClr val="1F1F1F"/>
                </a:highlight>
                <a:latin typeface="Consolas" panose="020B0609020204030204" pitchFamily="49" charset="0"/>
              </a:rPr>
              <a:t>false</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isMutable</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569CD6"/>
                </a:solidFill>
                <a:effectLst/>
                <a:highlight>
                  <a:srgbClr val="1F1F1F"/>
                </a:highlight>
                <a:latin typeface="Consolas" panose="020B0609020204030204" pitchFamily="49" charset="0"/>
              </a:rPr>
              <a:t>false</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attributes</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headPat</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p>
          <a:p>
            <a:r>
              <a:rPr lang="de-DE" sz="1200" dirty="0">
                <a:solidFill>
                  <a:srgbClr val="CCCCCC"/>
                </a:solidFill>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SynPat.Named</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ident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SynIdent.SynIdent</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ident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Ident</a:t>
            </a:r>
            <a:r>
              <a:rPr lang="de-DE" sz="1200" b="0" dirty="0">
                <a:solidFill>
                  <a:srgbClr val="569CD6"/>
                </a:solidFill>
                <a:effectLst/>
                <a:highlight>
                  <a:srgbClr val="1F1F1F"/>
                </a:highlight>
                <a:latin typeface="Consolas" panose="020B0609020204030204" pitchFamily="49" charset="0"/>
              </a:rPr>
              <a:t>(</a:t>
            </a:r>
            <a:r>
              <a:rPr lang="de-DE" sz="1200" b="0" dirty="0">
                <a:solidFill>
                  <a:srgbClr val="CE9178"/>
                </a:solidFill>
                <a:effectLst/>
                <a:highlight>
                  <a:srgbClr val="1F1F1F"/>
                </a:highlight>
                <a:latin typeface="Consolas" panose="020B0609020204030204" pitchFamily="49" charset="0"/>
              </a:rPr>
              <a:t>"x"</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R</a:t>
            </a:r>
            <a:r>
              <a:rPr lang="de-DE" sz="1200" b="0" dirty="0">
                <a:solidFill>
                  <a:srgbClr val="569CD6"/>
                </a:solidFill>
                <a:effectLst/>
                <a:highlight>
                  <a:srgbClr val="1F1F1F"/>
                </a:highlight>
                <a:latin typeface="Consolas" panose="020B0609020204030204" pitchFamily="49" charset="0"/>
              </a:rPr>
              <a:t>(</a:t>
            </a:r>
            <a:r>
              <a:rPr lang="de-DE" sz="1200" b="0" dirty="0">
                <a:solidFill>
                  <a:srgbClr val="CE9178"/>
                </a:solidFill>
                <a:effectLst/>
                <a:highlight>
                  <a:srgbClr val="1F1F1F"/>
                </a:highlight>
                <a:latin typeface="Consolas" panose="020B0609020204030204" pitchFamily="49" charset="0"/>
              </a:rPr>
              <a:t>"(1,4--1,5)"</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range</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R</a:t>
            </a:r>
            <a:r>
              <a:rPr lang="de-DE" sz="1200" b="0" dirty="0">
                <a:solidFill>
                  <a:srgbClr val="569CD6"/>
                </a:solidFill>
                <a:effectLst/>
                <a:highlight>
                  <a:srgbClr val="1F1F1F"/>
                </a:highlight>
                <a:latin typeface="Consolas" panose="020B0609020204030204" pitchFamily="49" charset="0"/>
              </a:rPr>
              <a:t>(</a:t>
            </a:r>
            <a:r>
              <a:rPr lang="de-DE" sz="1200" b="0" dirty="0">
                <a:solidFill>
                  <a:srgbClr val="CE9178"/>
                </a:solidFill>
                <a:effectLst/>
                <a:highlight>
                  <a:srgbClr val="1F1F1F"/>
                </a:highlight>
                <a:latin typeface="Consolas" panose="020B0609020204030204" pitchFamily="49" charset="0"/>
              </a:rPr>
              <a:t>"(1,4--1,5)"</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expr</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p>
          <a:p>
            <a:r>
              <a:rPr lang="de-DE" sz="1200" dirty="0">
                <a:solidFill>
                  <a:srgbClr val="CCCCCC"/>
                </a:solidFill>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SynExpr.Const</a:t>
            </a:r>
            <a:r>
              <a:rPr lang="de-DE" sz="1200" b="0" dirty="0">
                <a:solidFill>
                  <a:srgbClr val="569CD6"/>
                </a:solidFill>
                <a:effectLst/>
                <a:highlight>
                  <a:srgbClr val="1F1F1F"/>
                </a:highlight>
                <a:latin typeface="Consolas" panose="020B0609020204030204" pitchFamily="49" charset="0"/>
              </a:rPr>
              <a:t>(</a:t>
            </a:r>
            <a:r>
              <a:rPr lang="de-DE" sz="1200" b="0" dirty="0" err="1">
                <a:solidFill>
                  <a:srgbClr val="CCCCCC"/>
                </a:solidFill>
                <a:effectLst/>
                <a:highlight>
                  <a:srgbClr val="1F1F1F"/>
                </a:highlight>
                <a:latin typeface="Consolas" panose="020B0609020204030204" pitchFamily="49" charset="0"/>
              </a:rPr>
              <a:t>constant</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SynConst.String</a:t>
            </a:r>
            <a:r>
              <a:rPr lang="de-DE" sz="1200" b="0" dirty="0">
                <a:solidFill>
                  <a:srgbClr val="569CD6"/>
                </a:solidFill>
                <a:effectLst/>
                <a:highlight>
                  <a:srgbClr val="1F1F1F"/>
                </a:highlight>
                <a:latin typeface="Consolas" panose="020B0609020204030204" pitchFamily="49" charset="0"/>
              </a:rPr>
              <a:t>(</a:t>
            </a:r>
            <a:r>
              <a:rPr lang="de-DE" sz="1200" b="0" dirty="0" err="1">
                <a:solidFill>
                  <a:srgbClr val="CCCCCC"/>
                </a:solidFill>
                <a:effectLst/>
                <a:highlight>
                  <a:srgbClr val="1F1F1F"/>
                </a:highlight>
                <a:latin typeface="Consolas" panose="020B0609020204030204" pitchFamily="49" charset="0"/>
              </a:rPr>
              <a:t>text</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a:solidFill>
                  <a:srgbClr val="CE9178"/>
                </a:solidFill>
                <a:effectLst/>
                <a:highlight>
                  <a:srgbClr val="1F1F1F"/>
                </a:highlight>
                <a:latin typeface="Consolas" panose="020B0609020204030204" pitchFamily="49" charset="0"/>
              </a:rPr>
              <a:t>"Hello 	World"</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synStringKind</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SynStringKind.Regular</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range</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R</a:t>
            </a:r>
            <a:r>
              <a:rPr lang="de-DE" sz="1200" b="0" dirty="0">
                <a:solidFill>
                  <a:srgbClr val="569CD6"/>
                </a:solidFill>
                <a:effectLst/>
                <a:highlight>
                  <a:srgbClr val="1F1F1F"/>
                </a:highlight>
                <a:latin typeface="Consolas" panose="020B0609020204030204" pitchFamily="49" charset="0"/>
              </a:rPr>
              <a:t>(</a:t>
            </a:r>
            <a:r>
              <a:rPr lang="de-DE" sz="1200" b="0" dirty="0">
                <a:solidFill>
                  <a:srgbClr val="CE9178"/>
                </a:solidFill>
                <a:effectLst/>
                <a:highlight>
                  <a:srgbClr val="1F1F1F"/>
                </a:highlight>
                <a:latin typeface="Consolas" panose="020B0609020204030204" pitchFamily="49" charset="0"/>
              </a:rPr>
              <a:t>"(1,8--1,21)"</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a:t>
            </a:r>
            <a:r>
              <a:rPr lang="de-DE" sz="1200" b="0" dirty="0" err="1">
                <a:solidFill>
                  <a:srgbClr val="CCCCCC"/>
                </a:solidFill>
                <a:effectLst/>
                <a:highlight>
                  <a:srgbClr val="1F1F1F"/>
                </a:highlight>
                <a:latin typeface="Consolas" panose="020B0609020204030204" pitchFamily="49" charset="0"/>
              </a:rPr>
              <a:t>range</a:t>
            </a:r>
            <a:r>
              <a:rPr lang="de-DE" sz="1200" b="0" dirty="0">
                <a:solidFill>
                  <a:srgbClr val="CCCCCC"/>
                </a:solidFill>
                <a:effectLst/>
                <a:highlight>
                  <a:srgbClr val="1F1F1F"/>
                </a:highlight>
                <a:latin typeface="Consolas" panose="020B0609020204030204" pitchFamily="49" charset="0"/>
              </a:rPr>
              <a:t> </a:t>
            </a:r>
            <a:r>
              <a:rPr lang="de-DE" sz="1200" b="0" dirty="0">
                <a:solidFill>
                  <a:srgbClr val="569CD6"/>
                </a:solidFill>
                <a:effectLst/>
                <a:highlight>
                  <a:srgbClr val="1F1F1F"/>
                </a:highlight>
                <a:latin typeface="Consolas" panose="020B0609020204030204" pitchFamily="49" charset="0"/>
              </a:rPr>
              <a:t>=</a:t>
            </a:r>
            <a:r>
              <a:rPr lang="de-DE" sz="1200" b="0" dirty="0">
                <a:solidFill>
                  <a:srgbClr val="CCCCCC"/>
                </a:solidFill>
                <a:effectLst/>
                <a:highlight>
                  <a:srgbClr val="1F1F1F"/>
                </a:highlight>
                <a:latin typeface="Consolas" panose="020B0609020204030204" pitchFamily="49" charset="0"/>
              </a:rPr>
              <a:t> R</a:t>
            </a:r>
            <a:r>
              <a:rPr lang="de-DE" sz="1200" b="0" dirty="0">
                <a:solidFill>
                  <a:srgbClr val="569CD6"/>
                </a:solidFill>
                <a:effectLst/>
                <a:highlight>
                  <a:srgbClr val="1F1F1F"/>
                </a:highlight>
                <a:latin typeface="Consolas" panose="020B0609020204030204" pitchFamily="49" charset="0"/>
              </a:rPr>
              <a:t>(</a:t>
            </a:r>
            <a:r>
              <a:rPr lang="de-DE" sz="1200" b="0" dirty="0">
                <a:solidFill>
                  <a:srgbClr val="CE9178"/>
                </a:solidFill>
                <a:effectLst/>
                <a:highlight>
                  <a:srgbClr val="1F1F1F"/>
                </a:highlight>
                <a:latin typeface="Consolas" panose="020B0609020204030204" pitchFamily="49" charset="0"/>
              </a:rPr>
              <a:t>"(1,8--1,21)"</a:t>
            </a:r>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a:p>
            <a:r>
              <a:rPr lang="de-DE" sz="1200" b="0" dirty="0">
                <a:solidFill>
                  <a:srgbClr val="569CD6"/>
                </a:solidFill>
                <a:effectLst/>
                <a:highlight>
                  <a:srgbClr val="1F1F1F"/>
                </a:highlight>
                <a:latin typeface="Consolas" panose="020B0609020204030204" pitchFamily="49" charset="0"/>
              </a:rPr>
              <a:t>)</a:t>
            </a:r>
            <a:endParaRPr lang="de-DE" sz="1200" b="0" dirty="0">
              <a:solidFill>
                <a:srgbClr val="CCCCCC"/>
              </a:solidFill>
              <a:effectLst/>
              <a:highlight>
                <a:srgbClr val="1F1F1F"/>
              </a:highlight>
              <a:latin typeface="Consolas" panose="020B0609020204030204" pitchFamily="49" charset="0"/>
            </a:endParaRPr>
          </a:p>
        </p:txBody>
      </p:sp>
      <p:sp>
        <p:nvSpPr>
          <p:cNvPr id="11" name="TextBox 10">
            <a:extLst>
              <a:ext uri="{FF2B5EF4-FFF2-40B4-BE49-F238E27FC236}">
                <a16:creationId xmlns:a16="http://schemas.microsoft.com/office/drawing/2014/main" id="{350E7913-E300-6F0E-60C7-349CD7F98EF7}"/>
              </a:ext>
            </a:extLst>
          </p:cNvPr>
          <p:cNvSpPr txBox="1"/>
          <p:nvPr/>
        </p:nvSpPr>
        <p:spPr>
          <a:xfrm>
            <a:off x="413548" y="1520213"/>
            <a:ext cx="5486399" cy="276999"/>
          </a:xfrm>
          <a:prstGeom prst="rect">
            <a:avLst/>
          </a:prstGeom>
          <a:solidFill>
            <a:srgbClr val="1F1F1F"/>
          </a:solidFill>
        </p:spPr>
        <p:txBody>
          <a:bodyPr wrap="square">
            <a:spAutoFit/>
          </a:bodyPr>
          <a:lstStyle/>
          <a:p>
            <a:r>
              <a:rPr lang="de-DE" sz="1200" b="0" dirty="0" err="1">
                <a:solidFill>
                  <a:srgbClr val="569CD6"/>
                </a:solidFill>
                <a:effectLst/>
                <a:highlight>
                  <a:srgbClr val="1E1E1E"/>
                </a:highlight>
                <a:latin typeface="Consolas" panose="020B0609020204030204" pitchFamily="49" charset="0"/>
              </a:rPr>
              <a:t>let</a:t>
            </a:r>
            <a:r>
              <a:rPr lang="de-DE" sz="1200" b="0" dirty="0">
                <a:solidFill>
                  <a:srgbClr val="D4D4D4"/>
                </a:solidFill>
                <a:effectLst/>
                <a:highlight>
                  <a:srgbClr val="1E1E1E"/>
                </a:highlight>
                <a:latin typeface="Consolas" panose="020B0609020204030204" pitchFamily="49" charset="0"/>
              </a:rPr>
              <a:t> x </a:t>
            </a:r>
            <a:r>
              <a:rPr lang="de-DE" sz="1200" b="0" dirty="0">
                <a:solidFill>
                  <a:srgbClr val="DCDCDC"/>
                </a:solidFill>
                <a:effectLst/>
                <a:highlight>
                  <a:srgbClr val="1E1E1E"/>
                </a:highlight>
                <a:latin typeface="Consolas" panose="020B0609020204030204" pitchFamily="49" charset="0"/>
              </a:rPr>
              <a:t>=</a:t>
            </a:r>
            <a:r>
              <a:rPr lang="de-DE" sz="1200" b="0" dirty="0">
                <a:solidFill>
                  <a:srgbClr val="D4D4D4"/>
                </a:solidFill>
                <a:effectLst/>
                <a:highlight>
                  <a:srgbClr val="1E1E1E"/>
                </a:highlight>
                <a:latin typeface="Consolas" panose="020B0609020204030204" pitchFamily="49" charset="0"/>
              </a:rPr>
              <a:t> </a:t>
            </a:r>
            <a:r>
              <a:rPr lang="de-DE" sz="1200" b="0" dirty="0">
                <a:solidFill>
                  <a:srgbClr val="CE9178"/>
                </a:solidFill>
                <a:effectLst/>
                <a:highlight>
                  <a:srgbClr val="1E1E1E"/>
                </a:highlight>
                <a:latin typeface="Consolas" panose="020B0609020204030204" pitchFamily="49" charset="0"/>
              </a:rPr>
              <a:t>"Hello World"</a:t>
            </a:r>
            <a:endParaRPr lang="de-DE" sz="1200" b="0" dirty="0">
              <a:solidFill>
                <a:srgbClr val="D4D4D4"/>
              </a:solidFill>
              <a:effectLst/>
              <a:highlight>
                <a:srgbClr val="1E1E1E"/>
              </a:highlight>
              <a:latin typeface="Consolas" panose="020B0609020204030204" pitchFamily="49" charset="0"/>
            </a:endParaRPr>
          </a:p>
        </p:txBody>
      </p:sp>
      <p:sp>
        <p:nvSpPr>
          <p:cNvPr id="13" name="TextBox 12">
            <a:extLst>
              <a:ext uri="{FF2B5EF4-FFF2-40B4-BE49-F238E27FC236}">
                <a16:creationId xmlns:a16="http://schemas.microsoft.com/office/drawing/2014/main" id="{CFD40C29-64F6-54AE-5A37-14623800053C}"/>
              </a:ext>
            </a:extLst>
          </p:cNvPr>
          <p:cNvSpPr txBox="1"/>
          <p:nvPr/>
        </p:nvSpPr>
        <p:spPr>
          <a:xfrm>
            <a:off x="413546" y="2113689"/>
            <a:ext cx="5486400" cy="646331"/>
          </a:xfrm>
          <a:prstGeom prst="rect">
            <a:avLst/>
          </a:prstGeom>
          <a:noFill/>
        </p:spPr>
        <p:txBody>
          <a:bodyPr wrap="square" rtlCol="0">
            <a:spAutoFit/>
          </a:bodyPr>
          <a:lstStyle/>
          <a:p>
            <a:pPr marL="285750" indent="-285750">
              <a:buFont typeface="Arial" panose="020B0604020202020204" pitchFamily="34" charset="0"/>
              <a:buChar char="•"/>
            </a:pPr>
            <a:r>
              <a:rPr lang="de-DE" dirty="0"/>
              <a:t>Reads Abstract Syntax </a:t>
            </a:r>
            <a:r>
              <a:rPr lang="de-DE" dirty="0" err="1"/>
              <a:t>Tree</a:t>
            </a:r>
            <a:r>
              <a:rPr lang="de-DE" dirty="0"/>
              <a:t> (AST) and </a:t>
            </a:r>
            <a:r>
              <a:rPr lang="de-DE" dirty="0" err="1"/>
              <a:t>creates</a:t>
            </a:r>
            <a:r>
              <a:rPr lang="de-DE" dirty="0"/>
              <a:t> </a:t>
            </a:r>
            <a:r>
              <a:rPr lang="de-DE" dirty="0" err="1"/>
              <a:t>other</a:t>
            </a:r>
            <a:r>
              <a:rPr lang="de-DE" dirty="0"/>
              <a:t> </a:t>
            </a:r>
            <a:r>
              <a:rPr lang="de-DE" dirty="0" err="1"/>
              <a:t>language</a:t>
            </a:r>
            <a:r>
              <a:rPr lang="de-DE" dirty="0"/>
              <a:t> </a:t>
            </a:r>
            <a:r>
              <a:rPr lang="de-DE" dirty="0" err="1"/>
              <a:t>from</a:t>
            </a:r>
            <a:r>
              <a:rPr lang="de-DE" dirty="0"/>
              <a:t> it.</a:t>
            </a:r>
            <a:endParaRPr lang="LID4096" dirty="0"/>
          </a:p>
        </p:txBody>
      </p:sp>
    </p:spTree>
    <p:extLst>
      <p:ext uri="{BB962C8B-B14F-4D97-AF65-F5344CB8AC3E}">
        <p14:creationId xmlns:p14="http://schemas.microsoft.com/office/powerpoint/2010/main" val="16512977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E7E6-90C6-223F-FA07-027A44D8E203}"/>
              </a:ext>
            </a:extLst>
          </p:cNvPr>
          <p:cNvSpPr>
            <a:spLocks noGrp="1"/>
          </p:cNvSpPr>
          <p:nvPr>
            <p:ph type="title"/>
          </p:nvPr>
        </p:nvSpPr>
        <p:spPr/>
        <p:txBody>
          <a:bodyPr/>
          <a:lstStyle/>
          <a:p>
            <a:r>
              <a:rPr lang="en-US">
                <a:cs typeface="Calibri Light"/>
              </a:rPr>
              <a:t>Fable </a:t>
            </a:r>
            <a:r>
              <a:rPr lang="en-US" err="1">
                <a:cs typeface="Calibri Light"/>
              </a:rPr>
              <a:t>Transpilation</a:t>
            </a:r>
            <a:endParaRPr lang="en-US">
              <a:cs typeface="Calibri Light"/>
            </a:endParaRPr>
          </a:p>
        </p:txBody>
      </p:sp>
      <p:pic>
        <p:nvPicPr>
          <p:cNvPr id="27" name="Picture 26">
            <a:extLst>
              <a:ext uri="{FF2B5EF4-FFF2-40B4-BE49-F238E27FC236}">
                <a16:creationId xmlns:a16="http://schemas.microsoft.com/office/drawing/2014/main" id="{2358528A-6370-81B6-3C0A-5BAE8997B5D8}"/>
              </a:ext>
            </a:extLst>
          </p:cNvPr>
          <p:cNvPicPr>
            <a:picLocks noChangeAspect="1"/>
          </p:cNvPicPr>
          <p:nvPr/>
        </p:nvPicPr>
        <p:blipFill rotWithShape="1">
          <a:blip r:embed="rId2"/>
          <a:srcRect r="26420"/>
          <a:stretch/>
        </p:blipFill>
        <p:spPr>
          <a:xfrm>
            <a:off x="5413740" y="479428"/>
            <a:ext cx="6508383" cy="1651126"/>
          </a:xfrm>
          <a:prstGeom prst="rect">
            <a:avLst/>
          </a:prstGeom>
        </p:spPr>
      </p:pic>
      <p:pic>
        <p:nvPicPr>
          <p:cNvPr id="29" name="Picture 28">
            <a:extLst>
              <a:ext uri="{FF2B5EF4-FFF2-40B4-BE49-F238E27FC236}">
                <a16:creationId xmlns:a16="http://schemas.microsoft.com/office/drawing/2014/main" id="{B539E7CA-5F4D-3AC9-897A-56604746B9B1}"/>
              </a:ext>
            </a:extLst>
          </p:cNvPr>
          <p:cNvPicPr>
            <a:picLocks noChangeAspect="1"/>
          </p:cNvPicPr>
          <p:nvPr/>
        </p:nvPicPr>
        <p:blipFill>
          <a:blip r:embed="rId3"/>
          <a:stretch>
            <a:fillRect/>
          </a:stretch>
        </p:blipFill>
        <p:spPr>
          <a:xfrm>
            <a:off x="700930" y="4964005"/>
            <a:ext cx="4078825" cy="1077975"/>
          </a:xfrm>
          <a:prstGeom prst="rect">
            <a:avLst/>
          </a:prstGeom>
        </p:spPr>
      </p:pic>
      <p:pic>
        <p:nvPicPr>
          <p:cNvPr id="31" name="Picture 30">
            <a:extLst>
              <a:ext uri="{FF2B5EF4-FFF2-40B4-BE49-F238E27FC236}">
                <a16:creationId xmlns:a16="http://schemas.microsoft.com/office/drawing/2014/main" id="{6E09CB97-C732-312A-234E-536423BB6227}"/>
              </a:ext>
            </a:extLst>
          </p:cNvPr>
          <p:cNvPicPr>
            <a:picLocks noChangeAspect="1"/>
          </p:cNvPicPr>
          <p:nvPr/>
        </p:nvPicPr>
        <p:blipFill>
          <a:blip r:embed="rId4"/>
          <a:stretch>
            <a:fillRect/>
          </a:stretch>
        </p:blipFill>
        <p:spPr>
          <a:xfrm>
            <a:off x="403824" y="1840654"/>
            <a:ext cx="3967937" cy="1129611"/>
          </a:xfrm>
          <a:prstGeom prst="rect">
            <a:avLst/>
          </a:prstGeom>
        </p:spPr>
      </p:pic>
      <p:pic>
        <p:nvPicPr>
          <p:cNvPr id="38" name="Picture 37">
            <a:extLst>
              <a:ext uri="{FF2B5EF4-FFF2-40B4-BE49-F238E27FC236}">
                <a16:creationId xmlns:a16="http://schemas.microsoft.com/office/drawing/2014/main" id="{3D6F6F50-DA03-2036-E9C8-F848F8763A89}"/>
              </a:ext>
            </a:extLst>
          </p:cNvPr>
          <p:cNvPicPr>
            <a:picLocks noChangeAspect="1"/>
          </p:cNvPicPr>
          <p:nvPr/>
        </p:nvPicPr>
        <p:blipFill>
          <a:blip r:embed="rId5"/>
          <a:stretch>
            <a:fillRect/>
          </a:stretch>
        </p:blipFill>
        <p:spPr>
          <a:xfrm>
            <a:off x="5848192" y="4964005"/>
            <a:ext cx="3128109" cy="895475"/>
          </a:xfrm>
          <a:prstGeom prst="rect">
            <a:avLst/>
          </a:prstGeom>
        </p:spPr>
      </p:pic>
      <p:pic>
        <p:nvPicPr>
          <p:cNvPr id="40" name="Picture 39">
            <a:extLst>
              <a:ext uri="{FF2B5EF4-FFF2-40B4-BE49-F238E27FC236}">
                <a16:creationId xmlns:a16="http://schemas.microsoft.com/office/drawing/2014/main" id="{39A8F0AA-EC8E-99A6-F221-3568DC152978}"/>
              </a:ext>
            </a:extLst>
          </p:cNvPr>
          <p:cNvPicPr>
            <a:picLocks noChangeAspect="1"/>
          </p:cNvPicPr>
          <p:nvPr/>
        </p:nvPicPr>
        <p:blipFill>
          <a:blip r:embed="rId6"/>
          <a:stretch>
            <a:fillRect/>
          </a:stretch>
        </p:blipFill>
        <p:spPr>
          <a:xfrm>
            <a:off x="8056689" y="4035144"/>
            <a:ext cx="2306511" cy="415349"/>
          </a:xfrm>
          <a:prstGeom prst="rect">
            <a:avLst/>
          </a:prstGeom>
        </p:spPr>
      </p:pic>
      <p:pic>
        <p:nvPicPr>
          <p:cNvPr id="42" name="Picture 41">
            <a:extLst>
              <a:ext uri="{FF2B5EF4-FFF2-40B4-BE49-F238E27FC236}">
                <a16:creationId xmlns:a16="http://schemas.microsoft.com/office/drawing/2014/main" id="{D656A28F-39AF-5BE9-8F1C-52228D36C4AF}"/>
              </a:ext>
            </a:extLst>
          </p:cNvPr>
          <p:cNvPicPr>
            <a:picLocks noChangeAspect="1"/>
          </p:cNvPicPr>
          <p:nvPr/>
        </p:nvPicPr>
        <p:blipFill>
          <a:blip r:embed="rId7"/>
          <a:stretch>
            <a:fillRect/>
          </a:stretch>
        </p:blipFill>
        <p:spPr>
          <a:xfrm>
            <a:off x="75849" y="3765731"/>
            <a:ext cx="3210276" cy="510726"/>
          </a:xfrm>
          <a:prstGeom prst="rect">
            <a:avLst/>
          </a:prstGeom>
          <a:ln w="57150">
            <a:noFill/>
          </a:ln>
        </p:spPr>
      </p:pic>
      <p:pic>
        <p:nvPicPr>
          <p:cNvPr id="44" name="Picture 43">
            <a:extLst>
              <a:ext uri="{FF2B5EF4-FFF2-40B4-BE49-F238E27FC236}">
                <a16:creationId xmlns:a16="http://schemas.microsoft.com/office/drawing/2014/main" id="{ECFD56FB-5E5F-03CA-9600-A8DFE3F908C1}"/>
              </a:ext>
            </a:extLst>
          </p:cNvPr>
          <p:cNvPicPr>
            <a:picLocks noChangeAspect="1"/>
          </p:cNvPicPr>
          <p:nvPr/>
        </p:nvPicPr>
        <p:blipFill>
          <a:blip r:embed="rId8"/>
          <a:stretch>
            <a:fillRect/>
          </a:stretch>
        </p:blipFill>
        <p:spPr>
          <a:xfrm>
            <a:off x="7848816" y="2462590"/>
            <a:ext cx="3881855" cy="507675"/>
          </a:xfrm>
          <a:prstGeom prst="rect">
            <a:avLst/>
          </a:prstGeom>
        </p:spPr>
      </p:pic>
      <p:sp>
        <p:nvSpPr>
          <p:cNvPr id="45" name="TextBox 44">
            <a:extLst>
              <a:ext uri="{FF2B5EF4-FFF2-40B4-BE49-F238E27FC236}">
                <a16:creationId xmlns:a16="http://schemas.microsoft.com/office/drawing/2014/main" id="{4F671687-7906-8AFD-2D2C-D933359533E7}"/>
              </a:ext>
            </a:extLst>
          </p:cNvPr>
          <p:cNvSpPr txBox="1"/>
          <p:nvPr/>
        </p:nvSpPr>
        <p:spPr>
          <a:xfrm>
            <a:off x="5072779" y="2505670"/>
            <a:ext cx="1473481" cy="1846659"/>
          </a:xfrm>
          <a:prstGeom prst="rect">
            <a:avLst/>
          </a:prstGeom>
          <a:noFill/>
        </p:spPr>
        <p:txBody>
          <a:bodyPr wrap="none" rtlCol="0">
            <a:spAutoFit/>
          </a:bodyPr>
          <a:lstStyle/>
          <a:p>
            <a:pPr algn="ctr"/>
            <a:r>
              <a:rPr lang="en-US" sz="2400" b="1"/>
              <a:t>close to </a:t>
            </a:r>
          </a:p>
          <a:p>
            <a:pPr algn="ctr"/>
            <a:r>
              <a:rPr lang="en-US" sz="6600" b="1">
                <a:gradFill>
                  <a:gsLst>
                    <a:gs pos="29000">
                      <a:srgbClr val="512BD4"/>
                    </a:gs>
                    <a:gs pos="80000">
                      <a:srgbClr val="F9D929"/>
                    </a:gs>
                    <a:gs pos="54000">
                      <a:srgbClr val="4584B6"/>
                    </a:gs>
                  </a:gsLst>
                  <a:lin ang="5400000" scaled="1"/>
                </a:gradFill>
              </a:rPr>
              <a:t>900</a:t>
            </a:r>
            <a:endParaRPr lang="en-US" sz="2400" b="1">
              <a:gradFill>
                <a:gsLst>
                  <a:gs pos="29000">
                    <a:srgbClr val="512BD4"/>
                  </a:gs>
                  <a:gs pos="80000">
                    <a:srgbClr val="F9D929"/>
                  </a:gs>
                  <a:gs pos="54000">
                    <a:srgbClr val="4584B6"/>
                  </a:gs>
                </a:gsLst>
                <a:lin ang="5400000" scaled="1"/>
              </a:gradFill>
            </a:endParaRPr>
          </a:p>
          <a:p>
            <a:pPr algn="ctr"/>
            <a:r>
              <a:rPr lang="en-US" sz="2400" b="1"/>
              <a:t>Tests</a:t>
            </a:r>
          </a:p>
        </p:txBody>
      </p:sp>
    </p:spTree>
    <p:extLst>
      <p:ext uri="{BB962C8B-B14F-4D97-AF65-F5344CB8AC3E}">
        <p14:creationId xmlns:p14="http://schemas.microsoft.com/office/powerpoint/2010/main" val="756680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4">
            <a:extLst>
              <a:ext uri="{FF2B5EF4-FFF2-40B4-BE49-F238E27FC236}">
                <a16:creationId xmlns:a16="http://schemas.microsoft.com/office/drawing/2014/main" id="{1A443C02-615D-2F02-8F10-7C6C84DD1729}"/>
              </a:ext>
            </a:extLst>
          </p:cNvPr>
          <p:cNvSpPr txBox="1"/>
          <p:nvPr/>
        </p:nvSpPr>
        <p:spPr>
          <a:xfrm>
            <a:off x="387824" y="1608078"/>
            <a:ext cx="5244578" cy="4339650"/>
          </a:xfrm>
          <a:prstGeom prst="rect">
            <a:avLst/>
          </a:prstGeom>
          <a:solidFill>
            <a:schemeClr val="bg2">
              <a:lumMod val="10000"/>
            </a:schemeClr>
          </a:solidFill>
          <a:ln w="28575">
            <a:solidFill>
              <a:schemeClr val="accent2">
                <a:lumMod val="60000"/>
                <a:lumOff val="40000"/>
              </a:schemeClr>
            </a:solidFill>
          </a:ln>
        </p:spPr>
        <p:txBody>
          <a:bodyPr wrap="square" lIns="91440" tIns="45720" rIns="91440" bIns="45720" anchor="t">
            <a:spAutoFit/>
          </a:bodyPr>
          <a:lstStyle/>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myInvestigation</a:t>
            </a:r>
            <a:r>
              <a:rPr lang="de-DE" sz="1200" b="0">
                <a:solidFill>
                  <a:srgbClr val="CCCCCC"/>
                </a:solidFill>
                <a:effectLst/>
                <a:latin typeface="Consolas"/>
              </a:rPr>
              <a:t> </a:t>
            </a:r>
            <a:r>
              <a:rPr lang="de-DE" sz="1200" b="0">
                <a:solidFill>
                  <a:srgbClr val="569CD6"/>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ArcInvestigation</a:t>
            </a:r>
            <a:r>
              <a:rPr lang="de-DE" sz="1200" b="0">
                <a:solidFill>
                  <a:srgbClr val="569CD6"/>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BestInvestigation</a:t>
            </a:r>
            <a:r>
              <a:rPr lang="de-DE" sz="1200" b="0">
                <a:solidFill>
                  <a:srgbClr val="CE9178"/>
                </a:solidFill>
                <a:effectLst/>
                <a:latin typeface="Consolas"/>
              </a:rPr>
              <a:t>"</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err="1">
                <a:solidFill>
                  <a:srgbClr val="569CD6"/>
                </a:solidFill>
                <a:effectLst/>
                <a:latin typeface="Consolas" panose="020B0609020204030204" pitchFamily="49" charset="0"/>
              </a:rPr>
              <a:t>let</a:t>
            </a:r>
            <a:r>
              <a:rPr lang="de-DE" sz="1200" b="0">
                <a:solidFill>
                  <a:srgbClr val="CCCCCC"/>
                </a:solidFill>
                <a:effectLst/>
                <a:latin typeface="Consolas" panose="020B0609020204030204" pitchFamily="49" charset="0"/>
              </a:rPr>
              <a:t> </a:t>
            </a:r>
            <a:r>
              <a:rPr lang="de-DE" sz="1200" b="0" err="1">
                <a:solidFill>
                  <a:srgbClr val="9CDCFE"/>
                </a:solidFill>
                <a:effectLst/>
                <a:latin typeface="Consolas" panose="020B0609020204030204" pitchFamily="49" charset="0"/>
              </a:rPr>
              <a:t>myStudy</a:t>
            </a:r>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err="1">
                <a:solidFill>
                  <a:srgbClr val="9CDCFE"/>
                </a:solidFill>
                <a:effectLst/>
                <a:latin typeface="Consolas" panose="020B0609020204030204" pitchFamily="49" charset="0"/>
              </a:rPr>
              <a:t>myInvestigation</a:t>
            </a:r>
            <a:r>
              <a:rPr lang="de-DE" sz="1200" b="0" err="1">
                <a:solidFill>
                  <a:srgbClr val="DCDCAA"/>
                </a:solidFill>
                <a:effectLst/>
                <a:latin typeface="Consolas" panose="020B0609020204030204" pitchFamily="49" charset="0"/>
              </a:rPr>
              <a:t>.InitStudy</a:t>
            </a:r>
            <a:r>
              <a:rPr lang="de-DE" sz="1200" b="0">
                <a:solidFill>
                  <a:srgbClr val="569CD6"/>
                </a:solidFill>
                <a:effectLst/>
                <a:latin typeface="Consolas" panose="020B0609020204030204" pitchFamily="49" charset="0"/>
              </a:rPr>
              <a:t>(</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BestStudy</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br>
              <a:rPr lang="de-DE" sz="1200" b="0">
                <a:effectLst/>
                <a:latin typeface="Consolas" panose="020B0609020204030204" pitchFamily="49" charset="0"/>
              </a:rPr>
            </a:br>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growth</a:t>
            </a:r>
            <a:r>
              <a:rPr lang="de-DE" sz="1200" b="0">
                <a:solidFill>
                  <a:srgbClr val="CCCCCC"/>
                </a:solidFill>
                <a:effectLst/>
                <a:latin typeface="Consolas"/>
              </a:rPr>
              <a:t> </a:t>
            </a:r>
            <a:r>
              <a:rPr lang="de-DE" sz="1200" b="0">
                <a:solidFill>
                  <a:srgbClr val="569CD6"/>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ArcTable</a:t>
            </a:r>
            <a:r>
              <a:rPr lang="de-DE" sz="1200" b="0" err="1">
                <a:solidFill>
                  <a:srgbClr val="DCDCAA"/>
                </a:solidFill>
                <a:effectLst/>
                <a:latin typeface="Consolas"/>
              </a:rPr>
              <a:t>.init</a:t>
            </a:r>
            <a:r>
              <a:rPr lang="de-DE" sz="1200" b="0">
                <a:solidFill>
                  <a:srgbClr val="569CD6"/>
                </a:solidFill>
                <a:effectLst/>
                <a:latin typeface="Consolas"/>
              </a:rPr>
              <a:t>(</a:t>
            </a:r>
            <a:r>
              <a:rPr lang="de-DE" sz="1200" b="0">
                <a:solidFill>
                  <a:srgbClr val="CE9178"/>
                </a:solidFill>
                <a:effectLst/>
                <a:latin typeface="Consolas"/>
              </a:rPr>
              <a:t>"Growth"</a:t>
            </a:r>
            <a:r>
              <a:rPr lang="de-DE" sz="1200" b="0">
                <a:solidFill>
                  <a:srgbClr val="569CD6"/>
                </a:solidFill>
                <a:effectLst/>
                <a:latin typeface="Consolas"/>
              </a:rPr>
              <a:t>)</a:t>
            </a:r>
            <a:br>
              <a:rPr lang="de-DE" sz="1200" b="0">
                <a:effectLst/>
                <a:latin typeface="Consolas" panose="020B0609020204030204" pitchFamily="49" charset="0"/>
              </a:rPr>
            </a:br>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oa_species</a:t>
            </a:r>
            <a:r>
              <a:rPr lang="de-DE" sz="1200" b="0">
                <a:solidFill>
                  <a:srgbClr val="CCCCCC"/>
                </a:solidFill>
                <a:effectLst/>
                <a:latin typeface="Consolas"/>
              </a:rPr>
              <a:t> </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a:solidFill>
                  <a:srgbClr val="569CD6"/>
                </a:solidFill>
                <a:latin typeface="Consolas"/>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species</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"GO"</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"GO:0123456"</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oa_chlamy</a:t>
            </a:r>
            <a:r>
              <a:rPr lang="de-DE" sz="1200" b="0">
                <a:solidFill>
                  <a:srgbClr val="CCCCCC"/>
                </a:solidFill>
                <a:effectLst/>
                <a:latin typeface="Consolas"/>
              </a:rPr>
              <a:t> </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a:solidFill>
                  <a:srgbClr val="569CD6"/>
                </a:solidFill>
                <a:latin typeface="Consolas"/>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Chlamy</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"NCBI"</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"NCBI:0123456"</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p>
          <a:p>
            <a:br>
              <a:rPr lang="de-DE" sz="1200" b="0">
                <a:effectLst/>
                <a:latin typeface="Consolas" panose="020B0609020204030204" pitchFamily="49" charset="0"/>
              </a:rPr>
            </a:br>
            <a:r>
              <a:rPr lang="de-DE" sz="1200" b="0" err="1">
                <a:solidFill>
                  <a:srgbClr val="9CDCFE"/>
                </a:solidFill>
                <a:effectLst/>
                <a:latin typeface="Consolas"/>
              </a:rPr>
              <a:t>growth</a:t>
            </a:r>
            <a:r>
              <a:rPr lang="de-DE" sz="1200" b="0" err="1">
                <a:solidFill>
                  <a:srgbClr val="DCDCAA"/>
                </a:solidFill>
                <a:effectLst/>
                <a:latin typeface="Consolas"/>
              </a:rPr>
              <a:t>.AddColumn</a:t>
            </a:r>
            <a:r>
              <a:rPr lang="de-DE" sz="1200" b="0">
                <a:solidFill>
                  <a:srgbClr val="569CD6"/>
                </a:solidFill>
                <a:effectLst/>
                <a:latin typeface="Consolas"/>
              </a:rPr>
              <a:t>(</a:t>
            </a:r>
            <a:endParaRPr lang="de-DE" sz="1200" b="0">
              <a:solidFill>
                <a:srgbClr val="CCCCCC"/>
              </a:solidFill>
              <a:effectLst/>
              <a:latin typeface="Consolas"/>
            </a:endParaRPr>
          </a:p>
          <a:p>
            <a:r>
              <a:rPr lang="de-DE" sz="1200" b="0">
                <a:solidFill>
                  <a:srgbClr val="CCCCCC"/>
                </a:solidFill>
                <a:effectLst/>
                <a:latin typeface="Consolas"/>
              </a:rPr>
              <a:t>    </a:t>
            </a:r>
            <a:r>
              <a:rPr lang="de-DE" sz="1200" b="0" err="1">
                <a:solidFill>
                  <a:srgbClr val="4EC9B0"/>
                </a:solidFill>
                <a:effectLst/>
                <a:latin typeface="Consolas"/>
              </a:rPr>
              <a:t>CompositeHeader</a:t>
            </a:r>
            <a:r>
              <a:rPr lang="de-DE" sz="1200" b="0" err="1">
                <a:solidFill>
                  <a:srgbClr val="4FC1FF"/>
                </a:solidFill>
                <a:effectLst/>
                <a:latin typeface="Consolas"/>
              </a:rPr>
              <a:t>.Input</a:t>
            </a:r>
            <a:r>
              <a:rPr lang="de-DE" sz="1200" b="0">
                <a:solidFill>
                  <a:srgbClr val="CCCCCC"/>
                </a:solidFill>
                <a:effectLst/>
                <a:latin typeface="Consolas"/>
              </a:rPr>
              <a:t> </a:t>
            </a:r>
            <a:r>
              <a:rPr lang="de-DE" sz="1200" b="0" err="1">
                <a:solidFill>
                  <a:srgbClr val="4EC9B0"/>
                </a:solidFill>
                <a:effectLst/>
                <a:latin typeface="Consolas"/>
              </a:rPr>
              <a:t>IOType</a:t>
            </a:r>
            <a:r>
              <a:rPr lang="de-DE" sz="1200" b="0" err="1">
                <a:solidFill>
                  <a:srgbClr val="4FC1FF"/>
                </a:solidFill>
                <a:effectLst/>
                <a:latin typeface="Consolas"/>
              </a:rPr>
              <a:t>.Source</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a:solidFill>
                  <a:srgbClr val="569CD6"/>
                </a:solidFill>
                <a:effectLst/>
                <a:latin typeface="Consolas"/>
              </a:rPr>
              <a:t>[|</a:t>
            </a:r>
            <a:r>
              <a:rPr lang="de-DE" sz="1200" err="1">
                <a:solidFill>
                  <a:srgbClr val="4EC9B0"/>
                </a:solidFill>
                <a:latin typeface="Consolas"/>
              </a:rPr>
              <a:t>CompositeCell</a:t>
            </a:r>
            <a:r>
              <a:rPr lang="de-DE" sz="1200" err="1">
                <a:solidFill>
                  <a:srgbClr val="4FC1FF"/>
                </a:solidFill>
                <a:latin typeface="Consolas"/>
              </a:rPr>
              <a:t>.FreeText</a:t>
            </a:r>
            <a:r>
              <a:rPr lang="de-DE" sz="1200">
                <a:solidFill>
                  <a:srgbClr val="4FC1FF"/>
                </a:solidFill>
                <a:latin typeface="Consolas"/>
              </a:rPr>
              <a:t> </a:t>
            </a:r>
            <a:r>
              <a:rPr lang="de-DE" sz="1200" b="0">
                <a:solidFill>
                  <a:srgbClr val="CE9178"/>
                </a:solidFill>
                <a:effectLst/>
                <a:latin typeface="Consolas"/>
              </a:rPr>
              <a:t>"Input1"</a:t>
            </a:r>
            <a:r>
              <a:rPr lang="de-DE" sz="1200" b="0">
                <a:solidFill>
                  <a:srgbClr val="569CD6"/>
                </a:solidFill>
                <a:effectLst/>
                <a:latin typeface="Consolas"/>
              </a:rPr>
              <a:t>|]</a:t>
            </a:r>
            <a:endParaRPr lang="de-DE" sz="1200" b="0">
              <a:solidFill>
                <a:srgbClr val="CCCCCC"/>
              </a:solidFill>
              <a:effectLst/>
              <a:latin typeface="Consolas"/>
            </a:endParaRPr>
          </a:p>
          <a:p>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err="1">
                <a:solidFill>
                  <a:srgbClr val="9CDCFE"/>
                </a:solidFill>
                <a:effectLst/>
                <a:latin typeface="Consolas" panose="020B0609020204030204" pitchFamily="49" charset="0"/>
              </a:rPr>
              <a:t>growth</a:t>
            </a:r>
            <a:r>
              <a:rPr lang="de-DE" sz="1200" b="0" err="1">
                <a:solidFill>
                  <a:srgbClr val="DCDCAA"/>
                </a:solidFill>
                <a:effectLst/>
                <a:latin typeface="Consolas" panose="020B0609020204030204" pitchFamily="49" charset="0"/>
              </a:rPr>
              <a:t>.AddColumn</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CompositeHeader</a:t>
            </a:r>
            <a:r>
              <a:rPr lang="de-DE" sz="1200" b="0" err="1">
                <a:solidFill>
                  <a:srgbClr val="4FC1FF"/>
                </a:solidFill>
                <a:effectLst/>
                <a:latin typeface="Consolas"/>
              </a:rPr>
              <a:t>.Characteristic</a:t>
            </a:r>
            <a:r>
              <a:rPr lang="de-DE" sz="1200" b="0">
                <a:solidFill>
                  <a:srgbClr val="CCCCCC"/>
                </a:solidFill>
                <a:effectLst/>
                <a:latin typeface="Consolas"/>
              </a:rPr>
              <a:t> </a:t>
            </a:r>
            <a:r>
              <a:rPr lang="de-DE" sz="1200" b="0" err="1">
                <a:solidFill>
                  <a:srgbClr val="9CDCFE"/>
                </a:solidFill>
                <a:effectLst/>
                <a:latin typeface="Consolas"/>
              </a:rPr>
              <a:t>oa_species</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a:solidFill>
                  <a:srgbClr val="569CD6"/>
                </a:solidFill>
                <a:effectLst/>
                <a:latin typeface="Consolas"/>
              </a:rPr>
              <a:t>[|</a:t>
            </a:r>
            <a:r>
              <a:rPr lang="de-DE" sz="1200" err="1">
                <a:solidFill>
                  <a:srgbClr val="4EC9B0"/>
                </a:solidFill>
                <a:latin typeface="Consolas"/>
              </a:rPr>
              <a:t>CompositeCell</a:t>
            </a:r>
            <a:r>
              <a:rPr lang="de-DE" sz="1200" err="1">
                <a:solidFill>
                  <a:srgbClr val="4FC1FF"/>
                </a:solidFill>
                <a:latin typeface="Consolas"/>
              </a:rPr>
              <a:t>.Term</a:t>
            </a:r>
            <a:r>
              <a:rPr lang="de-DE" sz="1200">
                <a:solidFill>
                  <a:srgbClr val="CCCCCC"/>
                </a:solidFill>
                <a:latin typeface="Consolas"/>
              </a:rPr>
              <a:t> </a:t>
            </a:r>
            <a:r>
              <a:rPr lang="de-DE" sz="1200" b="0" err="1">
                <a:solidFill>
                  <a:srgbClr val="9CDCFE"/>
                </a:solidFill>
                <a:effectLst/>
                <a:latin typeface="Consolas"/>
              </a:rPr>
              <a:t>oa_chlamy</a:t>
            </a:r>
            <a:r>
              <a:rPr lang="de-DE" sz="1200" b="0">
                <a:solidFill>
                  <a:srgbClr val="569CD6"/>
                </a:solidFill>
                <a:effectLst/>
                <a:latin typeface="Consolas"/>
              </a:rPr>
              <a:t>|]</a:t>
            </a:r>
            <a:endParaRPr lang="de-DE" sz="1200" b="0">
              <a:solidFill>
                <a:srgbClr val="CCCCCC"/>
              </a:solidFill>
              <a:effectLst/>
              <a:latin typeface="Consolas"/>
            </a:endParaRPr>
          </a:p>
          <a:p>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br>
              <a:rPr lang="de-DE" sz="1200" b="0">
                <a:effectLst/>
                <a:latin typeface="Consolas" panose="020B0609020204030204" pitchFamily="49" charset="0"/>
              </a:rPr>
            </a:br>
            <a:r>
              <a:rPr lang="de-DE" sz="1200" b="0" err="1">
                <a:solidFill>
                  <a:srgbClr val="9CDCFE"/>
                </a:solidFill>
                <a:effectLst/>
                <a:latin typeface="Consolas"/>
              </a:rPr>
              <a:t>myStudy</a:t>
            </a:r>
            <a:r>
              <a:rPr lang="de-DE" sz="1200" b="0" err="1">
                <a:solidFill>
                  <a:srgbClr val="DCDCAA"/>
                </a:solidFill>
                <a:effectLst/>
                <a:latin typeface="Consolas"/>
              </a:rPr>
              <a:t>.AddTable</a:t>
            </a:r>
            <a:r>
              <a:rPr lang="de-DE" sz="1200" b="0">
                <a:solidFill>
                  <a:srgbClr val="569CD6"/>
                </a:solidFill>
                <a:effectLst/>
                <a:latin typeface="Consolas"/>
              </a:rPr>
              <a:t>(</a:t>
            </a:r>
            <a:r>
              <a:rPr lang="de-DE" sz="1200" b="0" err="1">
                <a:solidFill>
                  <a:srgbClr val="9CDCFE"/>
                </a:solidFill>
                <a:effectLst/>
                <a:latin typeface="Consolas"/>
              </a:rPr>
              <a:t>growth</a:t>
            </a:r>
            <a:r>
              <a:rPr lang="de-DE" sz="1200" b="0">
                <a:solidFill>
                  <a:srgbClr val="569CD6"/>
                </a:solidFill>
                <a:effectLst/>
                <a:latin typeface="Consolas"/>
              </a:rPr>
              <a:t>)</a:t>
            </a:r>
            <a:endParaRPr lang="de-DE" sz="1200" b="0">
              <a:solidFill>
                <a:srgbClr val="CCCCCC"/>
              </a:solidFill>
              <a:effectLst/>
              <a:latin typeface="Consolas"/>
            </a:endParaRPr>
          </a:p>
        </p:txBody>
      </p:sp>
      <p:sp>
        <p:nvSpPr>
          <p:cNvPr id="2" name="Titel 1">
            <a:extLst>
              <a:ext uri="{FF2B5EF4-FFF2-40B4-BE49-F238E27FC236}">
                <a16:creationId xmlns:a16="http://schemas.microsoft.com/office/drawing/2014/main" id="{4E71C7E3-7D17-F5B7-7266-1B9FBB690E91}"/>
              </a:ext>
            </a:extLst>
          </p:cNvPr>
          <p:cNvSpPr>
            <a:spLocks noGrp="1"/>
          </p:cNvSpPr>
          <p:nvPr>
            <p:ph type="title"/>
          </p:nvPr>
        </p:nvSpPr>
        <p:spPr/>
        <p:txBody>
          <a:bodyPr/>
          <a:lstStyle/>
          <a:p>
            <a:r>
              <a:rPr lang="de-DE"/>
              <a:t>JavaScript </a:t>
            </a:r>
            <a:r>
              <a:rPr lang="de-DE" err="1"/>
              <a:t>transpilation</a:t>
            </a:r>
            <a:endParaRPr lang="de-DE"/>
          </a:p>
        </p:txBody>
      </p:sp>
      <p:sp>
        <p:nvSpPr>
          <p:cNvPr id="9" name="Textfeld 8">
            <a:extLst>
              <a:ext uri="{FF2B5EF4-FFF2-40B4-BE49-F238E27FC236}">
                <a16:creationId xmlns:a16="http://schemas.microsoft.com/office/drawing/2014/main" id="{607A01BC-8354-0CBA-CD0D-D1C24BDB0C6A}"/>
              </a:ext>
            </a:extLst>
          </p:cNvPr>
          <p:cNvSpPr txBox="1"/>
          <p:nvPr/>
        </p:nvSpPr>
        <p:spPr>
          <a:xfrm>
            <a:off x="5839758" y="1608078"/>
            <a:ext cx="5760839" cy="4524315"/>
          </a:xfrm>
          <a:prstGeom prst="rect">
            <a:avLst/>
          </a:prstGeom>
          <a:solidFill>
            <a:schemeClr val="bg2">
              <a:lumMod val="10000"/>
            </a:schemeClr>
          </a:solidFill>
          <a:ln w="28575">
            <a:solidFill>
              <a:schemeClr val="accent4"/>
            </a:solidFill>
          </a:ln>
        </p:spPr>
        <p:txBody>
          <a:bodyPr wrap="square" lIns="91440" tIns="45720" rIns="91440" bIns="45720" anchor="t">
            <a:spAutoFit/>
          </a:bodyPr>
          <a:lstStyle/>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4FC1FF"/>
                </a:solidFill>
                <a:effectLst/>
                <a:latin typeface="Consolas"/>
              </a:rPr>
              <a:t>myInvestigation</a:t>
            </a:r>
            <a:r>
              <a:rPr lang="de-DE" sz="1200" b="0">
                <a:solidFill>
                  <a:srgbClr val="CCCCCC"/>
                </a:solidFill>
                <a:effectLst/>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569CD6"/>
                </a:solidFill>
                <a:effectLst/>
                <a:latin typeface="Consolas"/>
              </a:rPr>
              <a:t>new</a:t>
            </a:r>
            <a:r>
              <a:rPr lang="de-DE" sz="1200" b="0">
                <a:solidFill>
                  <a:srgbClr val="CCCCCC"/>
                </a:solidFill>
                <a:effectLst/>
                <a:latin typeface="Consolas"/>
              </a:rPr>
              <a:t> </a:t>
            </a:r>
            <a:r>
              <a:rPr lang="de-DE" sz="1200" b="0" err="1">
                <a:solidFill>
                  <a:srgbClr val="4EC9B0"/>
                </a:solidFill>
                <a:effectLst/>
                <a:latin typeface="Consolas"/>
              </a:rPr>
              <a:t>ArcInvestigation</a:t>
            </a:r>
            <a:r>
              <a:rPr lang="de-DE" sz="1200" b="0">
                <a:solidFill>
                  <a:srgbClr val="CCCCCC"/>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BestInvestigation</a:t>
            </a:r>
            <a:r>
              <a:rPr lang="de-DE" sz="1200" b="0">
                <a:solidFill>
                  <a:srgbClr val="CE9178"/>
                </a:solidFill>
                <a:effectLst/>
                <a:latin typeface="Consolas"/>
              </a:rPr>
              <a:t>"</a:t>
            </a:r>
            <a:r>
              <a:rPr lang="de-DE" sz="1200" b="0">
                <a:solidFill>
                  <a:srgbClr val="CCCCCC"/>
                </a:solidFill>
                <a:effectLst/>
                <a:latin typeface="Consolas"/>
              </a:rPr>
              <a:t>);</a:t>
            </a: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4FC1FF"/>
                </a:solidFill>
                <a:effectLst/>
                <a:latin typeface="Consolas"/>
              </a:rPr>
              <a:t>myStudy</a:t>
            </a:r>
            <a:r>
              <a:rPr lang="de-DE" sz="1200" b="0">
                <a:solidFill>
                  <a:srgbClr val="CCCCCC"/>
                </a:solidFill>
                <a:effectLst/>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4FC1FF"/>
                </a:solidFill>
                <a:effectLst/>
                <a:latin typeface="Consolas"/>
              </a:rPr>
              <a:t>myInvestigation</a:t>
            </a:r>
            <a:r>
              <a:rPr lang="de-DE" sz="1200" b="0" err="1">
                <a:solidFill>
                  <a:srgbClr val="CCCCCC"/>
                </a:solidFill>
                <a:effectLst/>
                <a:latin typeface="Consolas"/>
              </a:rPr>
              <a:t>.</a:t>
            </a:r>
            <a:r>
              <a:rPr lang="de-DE" sz="1200" b="0" err="1">
                <a:solidFill>
                  <a:srgbClr val="DCDCAA"/>
                </a:solidFill>
                <a:effectLst/>
                <a:latin typeface="Consolas"/>
              </a:rPr>
              <a:t>InitStudy</a:t>
            </a:r>
            <a:r>
              <a:rPr lang="de-DE" sz="1200" b="0">
                <a:solidFill>
                  <a:srgbClr val="CCCCCC"/>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BestStudy</a:t>
            </a:r>
            <a:r>
              <a:rPr lang="de-DE" sz="1200" b="0">
                <a:solidFill>
                  <a:srgbClr val="CE9178"/>
                </a:solidFill>
                <a:effectLst/>
                <a:latin typeface="Consolas"/>
              </a:rPr>
              <a:t>"</a:t>
            </a:r>
            <a:r>
              <a:rPr lang="de-DE" sz="1200" b="0">
                <a:solidFill>
                  <a:srgbClr val="CCCCCC"/>
                </a:solidFill>
                <a:effectLst/>
                <a:latin typeface="Consolas"/>
              </a:rPr>
              <a:t>);</a:t>
            </a:r>
          </a:p>
          <a:p>
            <a:endParaRPr lang="de-DE" sz="1200" b="0">
              <a:solidFill>
                <a:srgbClr val="569CD6"/>
              </a:solidFill>
              <a:effectLst/>
              <a:latin typeface="Consolas" panose="020B0609020204030204" pitchFamily="49" charset="0"/>
            </a:endParaRP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4FC1FF"/>
                </a:solidFill>
                <a:effectLst/>
                <a:latin typeface="Consolas"/>
              </a:rPr>
              <a:t>growth</a:t>
            </a:r>
            <a:r>
              <a:rPr lang="de-DE" sz="1200" b="0">
                <a:solidFill>
                  <a:srgbClr val="CCCCCC"/>
                </a:solidFill>
                <a:effectLst/>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ArcTable</a:t>
            </a:r>
            <a:r>
              <a:rPr lang="de-DE" sz="1200" b="0" err="1">
                <a:solidFill>
                  <a:srgbClr val="CCCCCC"/>
                </a:solidFill>
                <a:effectLst/>
                <a:latin typeface="Consolas"/>
              </a:rPr>
              <a:t>.</a:t>
            </a:r>
            <a:r>
              <a:rPr lang="de-DE" sz="1200" b="0" err="1">
                <a:solidFill>
                  <a:srgbClr val="DCDCAA"/>
                </a:solidFill>
                <a:effectLst/>
                <a:latin typeface="Consolas"/>
              </a:rPr>
              <a:t>init</a:t>
            </a:r>
            <a:r>
              <a:rPr lang="de-DE" sz="1200" b="0">
                <a:solidFill>
                  <a:srgbClr val="CCCCCC"/>
                </a:solidFill>
                <a:effectLst/>
                <a:latin typeface="Consolas"/>
              </a:rPr>
              <a:t>(</a:t>
            </a:r>
            <a:r>
              <a:rPr lang="de-DE" sz="1200" b="0">
                <a:solidFill>
                  <a:srgbClr val="CE9178"/>
                </a:solidFill>
                <a:effectLst/>
                <a:latin typeface="Consolas"/>
              </a:rPr>
              <a:t>"Growth"</a:t>
            </a:r>
            <a:r>
              <a:rPr lang="de-DE" sz="1200" b="0">
                <a:solidFill>
                  <a:srgbClr val="CCCCCC"/>
                </a:solidFill>
                <a:effectLst/>
                <a:latin typeface="Consolas"/>
              </a:rPr>
              <a:t>);</a:t>
            </a: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4FC1FF"/>
                </a:solidFill>
                <a:effectLst/>
                <a:latin typeface="Consolas"/>
              </a:rPr>
              <a:t>oa_species</a:t>
            </a:r>
            <a:r>
              <a:rPr lang="de-DE" sz="1200" b="0">
                <a:solidFill>
                  <a:srgbClr val="CCCCCC"/>
                </a:solidFill>
                <a:effectLst/>
                <a:latin typeface="Consolas"/>
              </a:rPr>
              <a:t> </a:t>
            </a:r>
            <a:r>
              <a:rPr lang="de-DE" sz="1200" b="0">
                <a:solidFill>
                  <a:srgbClr val="D4D4D4"/>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a:solidFill>
                  <a:srgbClr val="CCCCCC"/>
                </a:solidFill>
                <a:latin typeface="Consolas"/>
              </a:rPr>
              <a:t>   </a:t>
            </a:r>
            <a:r>
              <a:rPr lang="de-DE" sz="1200" err="1">
                <a:solidFill>
                  <a:srgbClr val="569CD6"/>
                </a:solidFill>
                <a:latin typeface="Consolas"/>
              </a:rPr>
              <a:t>new</a:t>
            </a:r>
            <a:r>
              <a:rPr lang="de-DE" sz="1200">
                <a:solidFill>
                  <a:srgbClr val="569CD6"/>
                </a:solidFill>
                <a:latin typeface="Consolas"/>
              </a:rPr>
              <a:t> </a:t>
            </a:r>
            <a:r>
              <a:rPr lang="de-DE" sz="1200" b="0" err="1">
                <a:solidFill>
                  <a:srgbClr val="4EC9B0"/>
                </a:solidFill>
                <a:effectLst/>
                <a:latin typeface="Consolas"/>
              </a:rPr>
              <a:t>OntologyAnnotation</a:t>
            </a:r>
            <a:r>
              <a:rPr lang="de-DE" sz="1200">
                <a:solidFill>
                  <a:srgbClr val="CCCCCC"/>
                </a:solidFill>
                <a:latin typeface="Consolas"/>
              </a:rPr>
              <a:t>(</a:t>
            </a:r>
            <a:endParaRPr lang="de-DE" sz="1200" b="0">
              <a:solidFill>
                <a:srgbClr val="CCCCCC"/>
              </a:solidFill>
              <a:effectLst/>
              <a:latin typeface="Consolas"/>
            </a:endParaRPr>
          </a:p>
          <a:p>
            <a:r>
              <a:rPr lang="de-DE" sz="1200">
                <a:solidFill>
                  <a:srgbClr val="CCCCCC"/>
                </a:solidFill>
                <a:latin typeface="Consolas"/>
              </a:rPr>
              <a:t>       </a:t>
            </a:r>
            <a:r>
              <a:rPr lang="de-DE" sz="1200" b="0">
                <a:solidFill>
                  <a:srgbClr val="CE9178"/>
                </a:solidFill>
                <a:effectLst/>
                <a:latin typeface="Consolas"/>
              </a:rPr>
              <a:t>"</a:t>
            </a:r>
            <a:r>
              <a:rPr lang="de-DE" sz="1200" b="0" err="1">
                <a:solidFill>
                  <a:srgbClr val="CE9178"/>
                </a:solidFill>
                <a:effectLst/>
                <a:latin typeface="Consolas"/>
              </a:rPr>
              <a:t>species</a:t>
            </a:r>
            <a:r>
              <a:rPr lang="de-DE" sz="1200" b="0">
                <a:solidFill>
                  <a:srgbClr val="CE9178"/>
                </a:solidFill>
                <a:effectLst/>
                <a:latin typeface="Consolas"/>
              </a:rPr>
              <a:t>"</a:t>
            </a:r>
            <a:r>
              <a:rPr lang="de-DE" sz="1200" b="0">
                <a:solidFill>
                  <a:srgbClr val="CCCCCC"/>
                </a:solidFill>
                <a:effectLst/>
                <a:latin typeface="Consolas"/>
              </a:rPr>
              <a:t>, </a:t>
            </a:r>
            <a:r>
              <a:rPr lang="de-DE" sz="1200" b="0">
                <a:solidFill>
                  <a:srgbClr val="CE9178"/>
                </a:solidFill>
                <a:effectLst/>
                <a:latin typeface="Consolas"/>
              </a:rPr>
              <a:t>"GO"</a:t>
            </a:r>
            <a:r>
              <a:rPr lang="de-DE" sz="1200" b="0">
                <a:solidFill>
                  <a:srgbClr val="CCCCCC"/>
                </a:solidFill>
                <a:effectLst/>
                <a:latin typeface="Consolas"/>
              </a:rPr>
              <a:t>, </a:t>
            </a:r>
            <a:r>
              <a:rPr lang="de-DE" sz="1200" b="0">
                <a:solidFill>
                  <a:srgbClr val="CE9178"/>
                </a:solidFill>
                <a:effectLst/>
                <a:latin typeface="Consolas"/>
              </a:rPr>
              <a:t>"GO:0123456"</a:t>
            </a:r>
          </a:p>
          <a:p>
            <a:r>
              <a:rPr lang="de-DE" sz="1200">
                <a:solidFill>
                  <a:srgbClr val="CCCCCC"/>
                </a:solidFill>
                <a:latin typeface="Consolas"/>
              </a:rPr>
              <a:t>  </a:t>
            </a:r>
            <a:r>
              <a:rPr lang="de-DE" sz="1200" b="0">
                <a:solidFill>
                  <a:srgbClr val="CCCCCC"/>
                </a:solidFill>
                <a:effectLst/>
                <a:latin typeface="Consolas"/>
              </a:rPr>
              <a:t> );</a:t>
            </a: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4FC1FF"/>
                </a:solidFill>
                <a:effectLst/>
                <a:latin typeface="Consolas"/>
              </a:rPr>
              <a:t>oa_chlamy</a:t>
            </a:r>
            <a:r>
              <a:rPr lang="de-DE" sz="1200" b="0">
                <a:solidFill>
                  <a:srgbClr val="CCCCCC"/>
                </a:solidFill>
                <a:effectLst/>
                <a:latin typeface="Consolas"/>
              </a:rPr>
              <a:t> </a:t>
            </a:r>
            <a:r>
              <a:rPr lang="de-DE" sz="1200" b="0">
                <a:solidFill>
                  <a:srgbClr val="D4D4D4"/>
                </a:solidFill>
                <a:effectLst/>
                <a:latin typeface="Consolas"/>
              </a:rPr>
              <a:t>=</a:t>
            </a:r>
          </a:p>
          <a:p>
            <a:r>
              <a:rPr lang="de-DE" sz="1200">
                <a:solidFill>
                  <a:srgbClr val="CCCCCC"/>
                </a:solidFill>
                <a:latin typeface="Consolas"/>
              </a:rPr>
              <a:t>   </a:t>
            </a:r>
            <a:r>
              <a:rPr lang="de-DE" sz="1200" err="1">
                <a:solidFill>
                  <a:srgbClr val="569CD6"/>
                </a:solidFill>
                <a:latin typeface="Consolas"/>
              </a:rPr>
              <a:t>new</a:t>
            </a:r>
            <a:r>
              <a:rPr lang="de-DE" sz="1200">
                <a:solidFill>
                  <a:srgbClr val="569CD6"/>
                </a:solidFill>
                <a:latin typeface="Consolas"/>
              </a:rPr>
              <a:t> </a:t>
            </a:r>
            <a:r>
              <a:rPr lang="de-DE" sz="1200" err="1">
                <a:solidFill>
                  <a:srgbClr val="4EC9B0"/>
                </a:solidFill>
                <a:latin typeface="Consolas"/>
              </a:rPr>
              <a:t>OntologyAnnotation</a:t>
            </a:r>
            <a:r>
              <a:rPr lang="de-DE" sz="1200">
                <a:solidFill>
                  <a:srgbClr val="CCCCCC"/>
                </a:solidFill>
                <a:latin typeface="Consolas"/>
              </a:rPr>
              <a:t>(</a:t>
            </a:r>
            <a:endParaRPr lang="de-DE" sz="1200" b="0">
              <a:solidFill>
                <a:srgbClr val="CCCCCC"/>
              </a:solidFill>
              <a:effectLst/>
              <a:latin typeface="Consolas" panose="020B0609020204030204" pitchFamily="49" charset="0"/>
            </a:endParaRPr>
          </a:p>
          <a:p>
            <a:r>
              <a:rPr lang="de-DE" sz="1200">
                <a:solidFill>
                  <a:srgbClr val="CCCCCC"/>
                </a:solidFill>
                <a:latin typeface="Consolas"/>
              </a:rPr>
              <a:t>      </a:t>
            </a:r>
            <a:r>
              <a:rPr lang="de-DE" sz="1200" b="0">
                <a:solidFill>
                  <a:srgbClr val="CE9178"/>
                </a:solidFill>
                <a:effectLst/>
                <a:latin typeface="Consolas"/>
              </a:rPr>
              <a:t>"</a:t>
            </a:r>
            <a:r>
              <a:rPr lang="de-DE" sz="1200" b="0" err="1">
                <a:solidFill>
                  <a:srgbClr val="CE9178"/>
                </a:solidFill>
                <a:effectLst/>
                <a:latin typeface="Consolas"/>
              </a:rPr>
              <a:t>Chlamy</a:t>
            </a:r>
            <a:r>
              <a:rPr lang="de-DE" sz="1200" b="0">
                <a:solidFill>
                  <a:srgbClr val="CE9178"/>
                </a:solidFill>
                <a:effectLst/>
                <a:latin typeface="Consolas"/>
              </a:rPr>
              <a:t>"</a:t>
            </a:r>
            <a:r>
              <a:rPr lang="de-DE" sz="1200" b="0">
                <a:solidFill>
                  <a:srgbClr val="CCCCCC"/>
                </a:solidFill>
                <a:effectLst/>
                <a:latin typeface="Consolas"/>
              </a:rPr>
              <a:t>, </a:t>
            </a:r>
            <a:r>
              <a:rPr lang="de-DE" sz="1200" b="0">
                <a:solidFill>
                  <a:srgbClr val="CE9178"/>
                </a:solidFill>
                <a:effectLst/>
                <a:latin typeface="Consolas"/>
              </a:rPr>
              <a:t>"NCBI"</a:t>
            </a:r>
            <a:r>
              <a:rPr lang="de-DE" sz="1200" b="0">
                <a:solidFill>
                  <a:srgbClr val="CCCCCC"/>
                </a:solidFill>
                <a:effectLst/>
                <a:latin typeface="Consolas"/>
              </a:rPr>
              <a:t>, </a:t>
            </a:r>
            <a:r>
              <a:rPr lang="de-DE" sz="1200" b="0">
                <a:solidFill>
                  <a:srgbClr val="CE9178"/>
                </a:solidFill>
                <a:effectLst/>
                <a:latin typeface="Consolas"/>
              </a:rPr>
              <a:t>"NCBI:0123456"</a:t>
            </a:r>
          </a:p>
          <a:p>
            <a:r>
              <a:rPr lang="de-DE" sz="1200">
                <a:solidFill>
                  <a:srgbClr val="CE9178"/>
                </a:solidFill>
                <a:latin typeface="Consolas"/>
              </a:rPr>
              <a:t>   </a:t>
            </a:r>
            <a:r>
              <a:rPr lang="de-DE" sz="1200" b="0">
                <a:solidFill>
                  <a:srgbClr val="CCCCCC"/>
                </a:solidFill>
                <a:effectLst/>
                <a:latin typeface="Consolas"/>
              </a:rPr>
              <a:t>);</a:t>
            </a:r>
          </a:p>
          <a:p>
            <a:endParaRPr lang="de-DE" sz="1200" b="0">
              <a:solidFill>
                <a:srgbClr val="CCCCCC"/>
              </a:solidFill>
              <a:effectLst/>
              <a:latin typeface="Consolas" panose="020B0609020204030204" pitchFamily="49" charset="0"/>
            </a:endParaRPr>
          </a:p>
          <a:p>
            <a:r>
              <a:rPr lang="de-DE" sz="1200" b="0" err="1">
                <a:solidFill>
                  <a:srgbClr val="4FC1FF"/>
                </a:solidFill>
                <a:effectLst/>
                <a:latin typeface="Consolas"/>
              </a:rPr>
              <a:t>growth</a:t>
            </a:r>
            <a:r>
              <a:rPr lang="de-DE" sz="1200" b="0" err="1">
                <a:solidFill>
                  <a:srgbClr val="CCCCCC"/>
                </a:solidFill>
                <a:effectLst/>
                <a:latin typeface="Consolas"/>
              </a:rPr>
              <a:t>.</a:t>
            </a:r>
            <a:r>
              <a:rPr lang="de-DE" sz="1200" b="0" err="1">
                <a:solidFill>
                  <a:srgbClr val="DCDCAA"/>
                </a:solidFill>
                <a:effectLst/>
                <a:latin typeface="Consolas"/>
              </a:rPr>
              <a:t>AddColumn</a:t>
            </a:r>
            <a:r>
              <a:rPr lang="de-DE" sz="1200" b="0">
                <a:solidFill>
                  <a:srgbClr val="CCCCCC"/>
                </a:solidFill>
                <a:effectLst/>
                <a:latin typeface="Consolas"/>
              </a:rPr>
              <a:t>(</a:t>
            </a:r>
          </a:p>
          <a:p>
            <a:r>
              <a:rPr lang="de-DE" sz="1200">
                <a:solidFill>
                  <a:srgbClr val="CCCCCC"/>
                </a:solidFill>
                <a:latin typeface="Consolas"/>
              </a:rPr>
              <a:t>  </a:t>
            </a:r>
            <a:r>
              <a:rPr lang="de-DE" sz="1200" b="0">
                <a:solidFill>
                  <a:srgbClr val="CCCCCC"/>
                </a:solidFill>
                <a:effectLst/>
                <a:latin typeface="Consolas"/>
              </a:rPr>
              <a:t> </a:t>
            </a:r>
            <a:r>
              <a:rPr lang="de-DE" sz="1200" b="0" err="1">
                <a:solidFill>
                  <a:srgbClr val="4EC9B0"/>
                </a:solidFill>
                <a:effectLst/>
                <a:latin typeface="Consolas"/>
              </a:rPr>
              <a:t>CompositeHeader</a:t>
            </a:r>
            <a:r>
              <a:rPr lang="de-DE" sz="1200" err="1">
                <a:solidFill>
                  <a:srgbClr val="CCCCCC"/>
                </a:solidFill>
                <a:latin typeface="Consolas"/>
              </a:rPr>
              <a:t>.</a:t>
            </a:r>
            <a:r>
              <a:rPr lang="de-DE" sz="1200" err="1">
                <a:solidFill>
                  <a:srgbClr val="DCDCAA"/>
                </a:solidFill>
                <a:latin typeface="Consolas"/>
              </a:rPr>
              <a:t>input</a:t>
            </a:r>
            <a:r>
              <a:rPr lang="de-DE" sz="1200" b="0">
                <a:solidFill>
                  <a:srgbClr val="CCCCCC"/>
                </a:solidFill>
                <a:effectLst/>
                <a:latin typeface="Consolas"/>
              </a:rPr>
              <a:t>(</a:t>
            </a:r>
            <a:r>
              <a:rPr lang="de-DE" sz="1200" b="0" err="1">
                <a:solidFill>
                  <a:srgbClr val="4EC9B0"/>
                </a:solidFill>
                <a:effectLst/>
                <a:latin typeface="Consolas"/>
              </a:rPr>
              <a:t>IOType</a:t>
            </a:r>
            <a:r>
              <a:rPr lang="de-DE" sz="1200" err="1">
                <a:solidFill>
                  <a:srgbClr val="CCCCCC"/>
                </a:solidFill>
                <a:latin typeface="Consolas"/>
              </a:rPr>
              <a:t>.</a:t>
            </a:r>
            <a:r>
              <a:rPr lang="de-DE" sz="1200" err="1">
                <a:solidFill>
                  <a:srgbClr val="DCDCAA"/>
                </a:solidFill>
                <a:latin typeface="Consolas"/>
              </a:rPr>
              <a:t>source</a:t>
            </a:r>
            <a:r>
              <a:rPr lang="de-DE" sz="1200">
                <a:solidFill>
                  <a:srgbClr val="CCCCCC"/>
                </a:solidFill>
                <a:latin typeface="Consolas"/>
              </a:rPr>
              <a:t>()),</a:t>
            </a:r>
          </a:p>
          <a:p>
            <a:r>
              <a:rPr lang="de-DE" sz="1200">
                <a:solidFill>
                  <a:srgbClr val="CCCCCC"/>
                </a:solidFill>
                <a:latin typeface="Consolas"/>
              </a:rPr>
              <a:t>   </a:t>
            </a:r>
            <a:r>
              <a:rPr lang="de-DE" sz="1200" b="0">
                <a:solidFill>
                  <a:srgbClr val="CCCCCC"/>
                </a:solidFill>
                <a:effectLst/>
                <a:latin typeface="Consolas"/>
              </a:rPr>
              <a:t>[</a:t>
            </a:r>
            <a:r>
              <a:rPr lang="de-DE" sz="1200" b="0" err="1">
                <a:solidFill>
                  <a:srgbClr val="4EC9B0"/>
                </a:solidFill>
                <a:effectLst/>
                <a:latin typeface="Consolas"/>
              </a:rPr>
              <a:t>CompositeCell</a:t>
            </a:r>
            <a:r>
              <a:rPr lang="de-DE" sz="1200" b="0" err="1">
                <a:solidFill>
                  <a:srgbClr val="CCCCCC"/>
                </a:solidFill>
                <a:effectLst/>
                <a:latin typeface="Consolas"/>
              </a:rPr>
              <a:t>.</a:t>
            </a:r>
            <a:r>
              <a:rPr lang="de-DE" sz="1200" err="1">
                <a:solidFill>
                  <a:srgbClr val="DCDCAA"/>
                </a:solidFill>
                <a:latin typeface="Consolas"/>
              </a:rPr>
              <a:t>freeText</a:t>
            </a:r>
            <a:r>
              <a:rPr lang="de-DE" sz="1200" b="0">
                <a:solidFill>
                  <a:srgbClr val="CCCCCC"/>
                </a:solidFill>
                <a:effectLst/>
                <a:latin typeface="Consolas"/>
              </a:rPr>
              <a:t>(</a:t>
            </a:r>
            <a:r>
              <a:rPr lang="de-DE" sz="1200" b="0">
                <a:solidFill>
                  <a:srgbClr val="CE9178"/>
                </a:solidFill>
                <a:effectLst/>
                <a:latin typeface="Consolas"/>
              </a:rPr>
              <a:t>"Input1"</a:t>
            </a:r>
            <a:r>
              <a:rPr lang="de-DE" sz="1200" b="0">
                <a:solidFill>
                  <a:srgbClr val="CCCCCC"/>
                </a:solidFill>
                <a:effectLst/>
                <a:latin typeface="Consolas"/>
              </a:rPr>
              <a:t>)]</a:t>
            </a:r>
            <a:endParaRPr lang="de-DE" sz="1200">
              <a:latin typeface="Consolas"/>
            </a:endParaRPr>
          </a:p>
          <a:p>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a:t>
            </a:r>
          </a:p>
          <a:p>
            <a:r>
              <a:rPr lang="de-DE" sz="1200" b="0" err="1">
                <a:solidFill>
                  <a:srgbClr val="4FC1FF"/>
                </a:solidFill>
                <a:effectLst/>
                <a:latin typeface="Consolas"/>
              </a:rPr>
              <a:t>growth</a:t>
            </a:r>
            <a:r>
              <a:rPr lang="de-DE" sz="1200" b="0" err="1">
                <a:solidFill>
                  <a:srgbClr val="CCCCCC"/>
                </a:solidFill>
                <a:effectLst/>
                <a:latin typeface="Consolas"/>
              </a:rPr>
              <a:t>.</a:t>
            </a:r>
            <a:r>
              <a:rPr lang="de-DE" sz="1200" b="0" err="1">
                <a:solidFill>
                  <a:srgbClr val="DCDCAA"/>
                </a:solidFill>
                <a:effectLst/>
                <a:latin typeface="Consolas"/>
              </a:rPr>
              <a:t>AddColumn</a:t>
            </a:r>
            <a:r>
              <a:rPr lang="de-DE" sz="1200" b="0">
                <a:solidFill>
                  <a:srgbClr val="CCCCCC"/>
                </a:solidFill>
                <a:effectLst/>
                <a:latin typeface="Consolas"/>
              </a:rPr>
              <a:t>(</a:t>
            </a:r>
          </a:p>
          <a:p>
            <a:r>
              <a:rPr lang="de-DE" sz="1200">
                <a:solidFill>
                  <a:srgbClr val="CCCCCC"/>
                </a:solidFill>
                <a:latin typeface="Consolas"/>
              </a:rPr>
              <a:t>   </a:t>
            </a:r>
            <a:r>
              <a:rPr lang="de-DE" sz="1200" err="1">
                <a:solidFill>
                  <a:srgbClr val="4EC9B0"/>
                </a:solidFill>
                <a:latin typeface="Consolas"/>
              </a:rPr>
              <a:t>CompositeHeader</a:t>
            </a:r>
            <a:r>
              <a:rPr lang="de-DE" sz="1200" err="1">
                <a:solidFill>
                  <a:srgbClr val="CCCCCC"/>
                </a:solidFill>
                <a:latin typeface="Consolas"/>
              </a:rPr>
              <a:t>.</a:t>
            </a:r>
            <a:r>
              <a:rPr lang="de-DE" sz="1200" err="1">
                <a:solidFill>
                  <a:srgbClr val="DCDCAA"/>
                </a:solidFill>
                <a:latin typeface="Consolas"/>
              </a:rPr>
              <a:t>characteristic</a:t>
            </a:r>
            <a:r>
              <a:rPr lang="de-DE" sz="1200" b="0">
                <a:solidFill>
                  <a:srgbClr val="CCCCCC"/>
                </a:solidFill>
                <a:effectLst/>
                <a:latin typeface="Consolas"/>
              </a:rPr>
              <a:t>(</a:t>
            </a:r>
            <a:r>
              <a:rPr lang="de-DE" sz="1200" b="0" err="1">
                <a:solidFill>
                  <a:srgbClr val="4FC1FF"/>
                </a:solidFill>
                <a:effectLst/>
                <a:latin typeface="Consolas"/>
              </a:rPr>
              <a:t>oa_species</a:t>
            </a:r>
            <a:r>
              <a:rPr lang="de-DE" sz="1200">
                <a:solidFill>
                  <a:srgbClr val="CCCCCC"/>
                </a:solidFill>
                <a:latin typeface="Consolas"/>
              </a:rPr>
              <a:t>),</a:t>
            </a:r>
          </a:p>
          <a:p>
            <a:r>
              <a:rPr lang="de-DE" sz="1200">
                <a:solidFill>
                  <a:srgbClr val="CCCCCC"/>
                </a:solidFill>
                <a:latin typeface="Consolas"/>
              </a:rPr>
              <a:t>   </a:t>
            </a:r>
            <a:r>
              <a:rPr lang="de-DE" sz="1200" b="0">
                <a:solidFill>
                  <a:srgbClr val="CCCCCC"/>
                </a:solidFill>
                <a:effectLst/>
                <a:latin typeface="Consolas"/>
              </a:rPr>
              <a:t>[</a:t>
            </a:r>
            <a:r>
              <a:rPr lang="de-DE" sz="1200" b="0" err="1">
                <a:solidFill>
                  <a:srgbClr val="4EC9B0"/>
                </a:solidFill>
                <a:effectLst/>
                <a:latin typeface="Consolas"/>
              </a:rPr>
              <a:t>CompositeCell</a:t>
            </a:r>
            <a:r>
              <a:rPr lang="de-DE" sz="1200" b="0" err="1">
                <a:solidFill>
                  <a:srgbClr val="CCCCCC"/>
                </a:solidFill>
                <a:effectLst/>
                <a:latin typeface="Consolas"/>
              </a:rPr>
              <a:t>.</a:t>
            </a:r>
            <a:r>
              <a:rPr lang="de-DE" sz="1200" err="1">
                <a:solidFill>
                  <a:srgbClr val="DCDCAA"/>
                </a:solidFill>
                <a:latin typeface="Consolas"/>
              </a:rPr>
              <a:t>term</a:t>
            </a:r>
            <a:r>
              <a:rPr lang="de-DE" sz="1200" b="0">
                <a:solidFill>
                  <a:srgbClr val="CCCCCC"/>
                </a:solidFill>
                <a:effectLst/>
                <a:latin typeface="Consolas"/>
              </a:rPr>
              <a:t>(</a:t>
            </a:r>
            <a:r>
              <a:rPr lang="de-DE" sz="1200" b="0" err="1">
                <a:solidFill>
                  <a:srgbClr val="4FC1FF"/>
                </a:solidFill>
                <a:effectLst/>
                <a:latin typeface="Consolas"/>
              </a:rPr>
              <a:t>oa_chlamy</a:t>
            </a:r>
            <a:r>
              <a:rPr lang="de-DE" sz="1200" b="0">
                <a:solidFill>
                  <a:srgbClr val="CCCCCC"/>
                </a:solidFill>
                <a:effectLst/>
                <a:latin typeface="Consolas"/>
              </a:rPr>
              <a:t>)]</a:t>
            </a:r>
            <a:endParaRPr lang="de-DE" sz="1200">
              <a:latin typeface="Consolas"/>
            </a:endParaRPr>
          </a:p>
          <a:p>
            <a:r>
              <a:rPr lang="de-DE" sz="1200" b="0">
                <a:solidFill>
                  <a:srgbClr val="CCCCCC"/>
                </a:solidFill>
                <a:effectLst/>
                <a:latin typeface="Consolas"/>
              </a:rPr>
              <a:t>);</a:t>
            </a:r>
          </a:p>
          <a:p>
            <a:endParaRPr lang="de-DE" sz="1200" b="0">
              <a:solidFill>
                <a:srgbClr val="CCCCCC"/>
              </a:solidFill>
              <a:effectLst/>
              <a:latin typeface="Consolas" panose="020B0609020204030204" pitchFamily="49" charset="0"/>
            </a:endParaRPr>
          </a:p>
          <a:p>
            <a:r>
              <a:rPr lang="de-DE" sz="1200" b="0" err="1">
                <a:solidFill>
                  <a:srgbClr val="4FC1FF"/>
                </a:solidFill>
                <a:effectLst/>
                <a:latin typeface="Consolas"/>
              </a:rPr>
              <a:t>myStudy</a:t>
            </a:r>
            <a:r>
              <a:rPr lang="de-DE" sz="1200" b="0" err="1">
                <a:solidFill>
                  <a:srgbClr val="CCCCCC"/>
                </a:solidFill>
                <a:effectLst/>
                <a:latin typeface="Consolas"/>
              </a:rPr>
              <a:t>.</a:t>
            </a:r>
            <a:r>
              <a:rPr lang="de-DE" sz="1200" b="0" err="1">
                <a:solidFill>
                  <a:srgbClr val="DCDCAA"/>
                </a:solidFill>
                <a:effectLst/>
                <a:latin typeface="Consolas"/>
              </a:rPr>
              <a:t>AddTable</a:t>
            </a:r>
            <a:r>
              <a:rPr lang="de-DE" sz="1200" b="0">
                <a:solidFill>
                  <a:srgbClr val="CCCCCC"/>
                </a:solidFill>
                <a:effectLst/>
                <a:latin typeface="Consolas"/>
              </a:rPr>
              <a:t>(</a:t>
            </a:r>
            <a:r>
              <a:rPr lang="de-DE" sz="1200" b="0" err="1">
                <a:solidFill>
                  <a:srgbClr val="4FC1FF"/>
                </a:solidFill>
                <a:effectLst/>
                <a:latin typeface="Consolas"/>
              </a:rPr>
              <a:t>growth</a:t>
            </a:r>
            <a:r>
              <a:rPr lang="de-DE" sz="1200" b="0">
                <a:solidFill>
                  <a:srgbClr val="CCCCCC"/>
                </a:solidFill>
                <a:effectLst/>
                <a:latin typeface="Consolas"/>
              </a:rPr>
              <a:t>);</a:t>
            </a:r>
          </a:p>
        </p:txBody>
      </p:sp>
      <p:sp>
        <p:nvSpPr>
          <p:cNvPr id="10" name="Rechteck 9">
            <a:extLst>
              <a:ext uri="{FF2B5EF4-FFF2-40B4-BE49-F238E27FC236}">
                <a16:creationId xmlns:a16="http://schemas.microsoft.com/office/drawing/2014/main" id="{BCC877E3-9EAB-9DA5-49CB-F4AFB336B7A3}"/>
              </a:ext>
            </a:extLst>
          </p:cNvPr>
          <p:cNvSpPr/>
          <p:nvPr/>
        </p:nvSpPr>
        <p:spPr>
          <a:xfrm>
            <a:off x="5165678" y="5500468"/>
            <a:ext cx="457199" cy="44043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800" b="0">
                <a:solidFill>
                  <a:schemeClr val="accent1"/>
                </a:solidFill>
                <a:effectLst/>
                <a:latin typeface="Consolas" panose="020B0609020204030204" pitchFamily="49" charset="0"/>
              </a:rPr>
              <a:t>F#</a:t>
            </a:r>
            <a:endParaRPr lang="de-DE">
              <a:solidFill>
                <a:schemeClr val="accent1"/>
              </a:solidFill>
            </a:endParaRPr>
          </a:p>
        </p:txBody>
      </p:sp>
      <p:sp>
        <p:nvSpPr>
          <p:cNvPr id="11" name="Rechteck 10">
            <a:extLst>
              <a:ext uri="{FF2B5EF4-FFF2-40B4-BE49-F238E27FC236}">
                <a16:creationId xmlns:a16="http://schemas.microsoft.com/office/drawing/2014/main" id="{CAE98840-08C4-F89F-EA70-41DD614DCCCE}"/>
              </a:ext>
            </a:extLst>
          </p:cNvPr>
          <p:cNvSpPr/>
          <p:nvPr/>
        </p:nvSpPr>
        <p:spPr>
          <a:xfrm>
            <a:off x="11143398" y="5690968"/>
            <a:ext cx="457199" cy="440435"/>
          </a:xfrm>
          <a:prstGeom prst="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800" b="0">
                <a:solidFill>
                  <a:schemeClr val="accent1"/>
                </a:solidFill>
                <a:effectLst/>
                <a:latin typeface="Consolas" panose="020B0609020204030204" pitchFamily="49" charset="0"/>
              </a:rPr>
              <a:t>JS</a:t>
            </a:r>
            <a:endParaRPr lang="de-DE">
              <a:solidFill>
                <a:schemeClr val="accent1"/>
              </a:solidFill>
            </a:endParaRPr>
          </a:p>
        </p:txBody>
      </p:sp>
    </p:spTree>
    <p:extLst>
      <p:ext uri="{BB962C8B-B14F-4D97-AF65-F5344CB8AC3E}">
        <p14:creationId xmlns:p14="http://schemas.microsoft.com/office/powerpoint/2010/main" val="4089831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FDE1AE14-FA8A-DEC2-A784-DDA09EDF75A2}"/>
              </a:ext>
            </a:extLst>
          </p:cNvPr>
          <p:cNvSpPr txBox="1"/>
          <p:nvPr/>
        </p:nvSpPr>
        <p:spPr>
          <a:xfrm>
            <a:off x="5850341" y="1608078"/>
            <a:ext cx="5750256" cy="4339650"/>
          </a:xfrm>
          <a:prstGeom prst="rect">
            <a:avLst/>
          </a:prstGeom>
          <a:solidFill>
            <a:schemeClr val="bg2">
              <a:lumMod val="10000"/>
            </a:schemeClr>
          </a:solidFill>
          <a:ln w="28575">
            <a:solidFill>
              <a:schemeClr val="accent4"/>
            </a:solidFill>
          </a:ln>
        </p:spPr>
        <p:txBody>
          <a:bodyPr wrap="square" lIns="91440" tIns="45720" rIns="91440" bIns="45720" anchor="t">
            <a:spAutoFit/>
          </a:bodyPr>
          <a:lstStyle/>
          <a:p>
            <a:r>
              <a:rPr lang="de-DE" sz="1200" b="0" err="1">
                <a:solidFill>
                  <a:srgbClr val="9CDCFE"/>
                </a:solidFill>
                <a:effectLst/>
                <a:latin typeface="Consolas"/>
              </a:rPr>
              <a:t>my_investigation</a:t>
            </a:r>
            <a:r>
              <a:rPr lang="de-DE" sz="1200">
                <a:solidFill>
                  <a:srgbClr val="9CDCFE"/>
                </a:solidFill>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ArcInvestigation</a:t>
            </a:r>
            <a:r>
              <a:rPr lang="de-DE" sz="1200" b="0">
                <a:solidFill>
                  <a:srgbClr val="CCCCCC"/>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BestInvestigation</a:t>
            </a:r>
            <a:r>
              <a:rPr lang="de-DE" sz="1200" b="0">
                <a:solidFill>
                  <a:srgbClr val="CE9178"/>
                </a:solidFill>
                <a:effectLst/>
                <a:latin typeface="Consolas"/>
              </a:rPr>
              <a:t>"</a:t>
            </a:r>
            <a:r>
              <a:rPr lang="de-DE" sz="1200" b="0">
                <a:solidFill>
                  <a:srgbClr val="CCCCCC"/>
                </a:solidFill>
                <a:effectLst/>
                <a:latin typeface="Consolas"/>
              </a:rPr>
              <a:t>)</a:t>
            </a:r>
            <a:endParaRPr lang="en-US" sz="1200">
              <a:latin typeface="Consolas"/>
            </a:endParaRPr>
          </a:p>
          <a:p>
            <a:r>
              <a:rPr lang="de-DE" sz="1200" b="0" err="1">
                <a:solidFill>
                  <a:srgbClr val="9CDCFE"/>
                </a:solidFill>
                <a:effectLst/>
                <a:latin typeface="Consolas"/>
              </a:rPr>
              <a:t>my_study</a:t>
            </a:r>
            <a:r>
              <a:rPr lang="de-DE" sz="1200" b="0">
                <a:solidFill>
                  <a:srgbClr val="CCCCCC"/>
                </a:solidFill>
                <a:effectLst/>
                <a:latin typeface="Consolas"/>
              </a:rPr>
              <a:t>: </a:t>
            </a:r>
            <a:r>
              <a:rPr lang="de-DE" sz="1200" b="0" err="1">
                <a:solidFill>
                  <a:srgbClr val="4EC9B0"/>
                </a:solidFill>
                <a:effectLst/>
                <a:latin typeface="Consolas"/>
              </a:rPr>
              <a:t>ArcStudy</a:t>
            </a:r>
            <a:r>
              <a:rPr lang="de-DE" sz="1200" b="0">
                <a:solidFill>
                  <a:srgbClr val="CCCCCC"/>
                </a:solidFill>
                <a:effectLst/>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9CDCFE"/>
                </a:solidFill>
                <a:effectLst/>
                <a:latin typeface="Consolas"/>
              </a:rPr>
              <a:t>my_investigation</a:t>
            </a:r>
            <a:r>
              <a:rPr lang="de-DE" sz="1200" b="0" err="1">
                <a:solidFill>
                  <a:srgbClr val="CCCCCC"/>
                </a:solidFill>
                <a:effectLst/>
                <a:latin typeface="Consolas"/>
              </a:rPr>
              <a:t>.</a:t>
            </a:r>
            <a:r>
              <a:rPr lang="de-DE" sz="1200" b="0" err="1">
                <a:solidFill>
                  <a:srgbClr val="DCDCAA"/>
                </a:solidFill>
                <a:effectLst/>
                <a:latin typeface="Consolas"/>
              </a:rPr>
              <a:t>InitStudy</a:t>
            </a:r>
            <a:r>
              <a:rPr lang="de-DE" sz="1200" b="0">
                <a:solidFill>
                  <a:srgbClr val="CCCCCC"/>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BestStudy</a:t>
            </a:r>
            <a:r>
              <a:rPr lang="de-DE" sz="1200" b="0">
                <a:solidFill>
                  <a:srgbClr val="CE9178"/>
                </a:solidFill>
                <a:effectLst/>
                <a:latin typeface="Consolas"/>
              </a:rPr>
              <a:t>"</a:t>
            </a:r>
            <a:r>
              <a:rPr lang="de-DE" sz="1200" b="0">
                <a:solidFill>
                  <a:srgbClr val="CCCCCC"/>
                </a:solidFill>
                <a:effectLst/>
                <a:latin typeface="Consolas"/>
              </a:rPr>
              <a:t>)</a:t>
            </a:r>
            <a:endParaRPr lang="de-DE" sz="1200">
              <a:latin typeface="Consolas"/>
            </a:endParaRPr>
          </a:p>
          <a:p>
            <a:br>
              <a:rPr lang="de-DE" sz="1200" b="0">
                <a:effectLst/>
                <a:latin typeface="Consolas" panose="020B0609020204030204" pitchFamily="49" charset="0"/>
              </a:rPr>
            </a:br>
            <a:r>
              <a:rPr lang="de-DE" sz="1200" b="0" err="1">
                <a:solidFill>
                  <a:srgbClr val="9CDCFE"/>
                </a:solidFill>
                <a:effectLst/>
                <a:latin typeface="Consolas"/>
              </a:rPr>
              <a:t>growth</a:t>
            </a:r>
            <a:r>
              <a:rPr lang="de-DE" sz="1200" b="0">
                <a:solidFill>
                  <a:srgbClr val="CCCCCC"/>
                </a:solidFill>
                <a:effectLst/>
                <a:latin typeface="Consolas"/>
              </a:rPr>
              <a:t>: </a:t>
            </a:r>
            <a:r>
              <a:rPr lang="de-DE" sz="1200" b="0" err="1">
                <a:solidFill>
                  <a:srgbClr val="4EC9B0"/>
                </a:solidFill>
                <a:effectLst/>
                <a:latin typeface="Consolas"/>
              </a:rPr>
              <a:t>ArcTable</a:t>
            </a:r>
            <a:r>
              <a:rPr lang="de-DE" sz="1200" b="0">
                <a:solidFill>
                  <a:srgbClr val="CCCCCC"/>
                </a:solidFill>
                <a:effectLst/>
                <a:latin typeface="Consolas"/>
              </a:rPr>
              <a:t> </a:t>
            </a:r>
            <a:r>
              <a:rPr lang="de-DE" sz="1200" b="0">
                <a:solidFill>
                  <a:srgbClr val="D4D4D4"/>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ArcTable</a:t>
            </a:r>
            <a:r>
              <a:rPr lang="de-DE" sz="1200" b="0" err="1">
                <a:solidFill>
                  <a:srgbClr val="CCCCCC"/>
                </a:solidFill>
                <a:effectLst/>
                <a:latin typeface="Consolas"/>
              </a:rPr>
              <a:t>.</a:t>
            </a:r>
            <a:r>
              <a:rPr lang="de-DE" sz="1200" b="0" err="1">
                <a:solidFill>
                  <a:srgbClr val="DCDCAA"/>
                </a:solidFill>
                <a:effectLst/>
                <a:latin typeface="Consolas"/>
              </a:rPr>
              <a:t>init</a:t>
            </a:r>
            <a:r>
              <a:rPr lang="de-DE" sz="1200" b="0">
                <a:solidFill>
                  <a:srgbClr val="CCCCCC"/>
                </a:solidFill>
                <a:effectLst/>
                <a:latin typeface="Consolas"/>
              </a:rPr>
              <a:t>(</a:t>
            </a:r>
            <a:r>
              <a:rPr lang="de-DE" sz="1200" b="0">
                <a:solidFill>
                  <a:srgbClr val="CE9178"/>
                </a:solidFill>
                <a:effectLst/>
                <a:latin typeface="Consolas"/>
              </a:rPr>
              <a:t>"Growth"</a:t>
            </a:r>
            <a:r>
              <a:rPr lang="de-DE" sz="1200" b="0">
                <a:solidFill>
                  <a:srgbClr val="CCCCCC"/>
                </a:solidFill>
                <a:effectLst/>
                <a:latin typeface="Consolas"/>
              </a:rPr>
              <a:t>)</a:t>
            </a:r>
            <a:endParaRPr lang="de-DE" sz="1200" b="0">
              <a:solidFill>
                <a:srgbClr val="CCCCCC"/>
              </a:solidFill>
              <a:effectLst/>
              <a:latin typeface="Consolas" panose="020B0609020204030204" pitchFamily="49" charset="0"/>
            </a:endParaRPr>
          </a:p>
          <a:p>
            <a:r>
              <a:rPr lang="de-DE" sz="1200" b="0" err="1">
                <a:solidFill>
                  <a:srgbClr val="9CDCFE"/>
                </a:solidFill>
                <a:effectLst/>
                <a:latin typeface="Consolas"/>
              </a:rPr>
              <a:t>oa_species</a:t>
            </a:r>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b="0">
                <a:solidFill>
                  <a:srgbClr val="CCCCCC"/>
                </a:solidFill>
                <a:effectLst/>
                <a:latin typeface="Consolas"/>
              </a:rPr>
              <a:t> </a:t>
            </a:r>
            <a:r>
              <a:rPr lang="de-DE" sz="1200" b="0">
                <a:solidFill>
                  <a:srgbClr val="D4D4D4"/>
                </a:solidFill>
                <a:effectLst/>
                <a:latin typeface="Consolas"/>
              </a:rPr>
              <a:t>=</a:t>
            </a:r>
            <a:endParaRPr lang="de-DE" sz="1200">
              <a:solidFill>
                <a:srgbClr val="595959"/>
              </a:solidFill>
              <a:latin typeface="Calibri" panose="020F0502020204030204"/>
              <a:ea typeface="Calibri" panose="020F0502020204030204"/>
              <a:cs typeface="Calibri" panose="020F0502020204030204"/>
            </a:endParaRPr>
          </a:p>
          <a:p>
            <a:r>
              <a:rPr lang="de-DE" sz="1200">
                <a:solidFill>
                  <a:srgbClr val="4EC9B0"/>
                </a:solidFill>
                <a:latin typeface="Consolas"/>
              </a:rPr>
              <a:t>   </a:t>
            </a:r>
            <a:r>
              <a:rPr lang="de-DE" sz="1200" b="0">
                <a:solidFill>
                  <a:srgbClr val="4EC9B0"/>
                </a:solidFill>
                <a:effectLst/>
                <a:latin typeface="Consolas"/>
              </a:rPr>
              <a:t> </a:t>
            </a:r>
            <a:r>
              <a:rPr lang="de-DE" sz="1200" b="0" err="1">
                <a:solidFill>
                  <a:srgbClr val="4EC9B0"/>
                </a:solidFill>
                <a:effectLst/>
                <a:latin typeface="Consolas"/>
              </a:rPr>
              <a:t>OntologyAnnotation</a:t>
            </a:r>
            <a:r>
              <a:rPr lang="de-DE" sz="1200">
                <a:solidFill>
                  <a:srgbClr val="CCCCCC"/>
                </a:solidFill>
                <a:latin typeface="Consolas"/>
              </a:rPr>
              <a:t>(</a:t>
            </a:r>
          </a:p>
          <a:p>
            <a:r>
              <a:rPr lang="de-DE" sz="1200">
                <a:solidFill>
                  <a:srgbClr val="CCCCCC"/>
                </a:solidFill>
                <a:latin typeface="Consolas"/>
              </a:rPr>
              <a:t>       </a:t>
            </a:r>
            <a:r>
              <a:rPr lang="de-DE" sz="1200">
                <a:solidFill>
                  <a:srgbClr val="CE9178"/>
                </a:solidFill>
                <a:latin typeface="Consolas"/>
              </a:rPr>
              <a:t>"</a:t>
            </a:r>
            <a:r>
              <a:rPr lang="de-DE" sz="1200" b="0" err="1">
                <a:solidFill>
                  <a:srgbClr val="CE9178"/>
                </a:solidFill>
                <a:effectLst/>
                <a:latin typeface="Consolas"/>
              </a:rPr>
              <a:t>species</a:t>
            </a:r>
            <a:r>
              <a:rPr lang="de-DE" sz="1200" b="0">
                <a:solidFill>
                  <a:srgbClr val="CE9178"/>
                </a:solidFill>
                <a:effectLst/>
                <a:latin typeface="Consolas"/>
              </a:rPr>
              <a:t>"</a:t>
            </a:r>
            <a:r>
              <a:rPr lang="de-DE" sz="1200" b="0">
                <a:solidFill>
                  <a:srgbClr val="CCCCCC"/>
                </a:solidFill>
                <a:effectLst/>
                <a:latin typeface="Consolas"/>
              </a:rPr>
              <a:t>, </a:t>
            </a:r>
            <a:r>
              <a:rPr lang="de-DE" sz="1200" b="0">
                <a:solidFill>
                  <a:srgbClr val="CE9178"/>
                </a:solidFill>
                <a:effectLst/>
                <a:latin typeface="Consolas"/>
              </a:rPr>
              <a:t>"GO"</a:t>
            </a:r>
            <a:r>
              <a:rPr lang="de-DE" sz="1200" b="0">
                <a:solidFill>
                  <a:srgbClr val="CCCCCC"/>
                </a:solidFill>
                <a:effectLst/>
                <a:latin typeface="Consolas"/>
              </a:rPr>
              <a:t>, </a:t>
            </a:r>
            <a:r>
              <a:rPr lang="de-DE" sz="1200" b="0">
                <a:solidFill>
                  <a:srgbClr val="CE9178"/>
                </a:solidFill>
                <a:effectLst/>
                <a:latin typeface="Consolas"/>
              </a:rPr>
              <a:t>"GO:0123456</a:t>
            </a:r>
            <a:r>
              <a:rPr lang="de-DE" sz="1200">
                <a:solidFill>
                  <a:srgbClr val="CE9178"/>
                </a:solidFill>
                <a:latin typeface="Consolas"/>
              </a:rPr>
              <a:t>„</a:t>
            </a:r>
          </a:p>
          <a:p>
            <a:r>
              <a:rPr lang="de-DE" sz="1200">
                <a:solidFill>
                  <a:srgbClr val="CE9178"/>
                </a:solidFill>
                <a:latin typeface="Consolas"/>
              </a:rPr>
              <a:t>    </a:t>
            </a:r>
            <a:r>
              <a:rPr lang="de-DE" sz="1200">
                <a:solidFill>
                  <a:srgbClr val="CCCCCC"/>
                </a:solidFill>
                <a:latin typeface="Consolas"/>
              </a:rPr>
              <a:t>)</a:t>
            </a:r>
            <a:endParaRPr lang="de-DE" sz="1200">
              <a:ea typeface="Calibri"/>
              <a:cs typeface="Calibri"/>
            </a:endParaRPr>
          </a:p>
          <a:p>
            <a:r>
              <a:rPr lang="de-DE" sz="1200" b="0" err="1">
                <a:solidFill>
                  <a:srgbClr val="9CDCFE"/>
                </a:solidFill>
                <a:effectLst/>
                <a:latin typeface="Consolas"/>
              </a:rPr>
              <a:t>oa_chlamy</a:t>
            </a:r>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b="0">
                <a:solidFill>
                  <a:srgbClr val="CCCCCC"/>
                </a:solidFill>
                <a:effectLst/>
                <a:latin typeface="Consolas"/>
              </a:rPr>
              <a:t> </a:t>
            </a:r>
            <a:r>
              <a:rPr lang="de-DE" sz="1200" b="0">
                <a:solidFill>
                  <a:srgbClr val="D4D4D4"/>
                </a:solidFill>
                <a:effectLst/>
                <a:latin typeface="Consolas"/>
              </a:rPr>
              <a:t>=</a:t>
            </a:r>
            <a:r>
              <a:rPr lang="de-DE" sz="1200">
                <a:solidFill>
                  <a:srgbClr val="CCCCCC"/>
                </a:solidFill>
                <a:latin typeface="Consolas"/>
              </a:rPr>
              <a:t> </a:t>
            </a:r>
            <a:endParaRPr lang="de-DE" sz="1200">
              <a:solidFill>
                <a:srgbClr val="595959"/>
              </a:solidFill>
              <a:latin typeface="Calibri" panose="020F0502020204030204"/>
              <a:ea typeface="Calibri" panose="020F0502020204030204"/>
              <a:cs typeface="Calibri" panose="020F0502020204030204"/>
            </a:endParaRPr>
          </a:p>
          <a:p>
            <a:r>
              <a:rPr lang="de-DE" sz="1200">
                <a:solidFill>
                  <a:srgbClr val="4EC9B0"/>
                </a:solidFill>
                <a:latin typeface="Consolas"/>
              </a:rPr>
              <a:t>    </a:t>
            </a:r>
            <a:r>
              <a:rPr lang="de-DE" sz="1200" b="0" err="1">
                <a:solidFill>
                  <a:srgbClr val="4EC9B0"/>
                </a:solidFill>
                <a:effectLst/>
                <a:latin typeface="Consolas"/>
              </a:rPr>
              <a:t>OntologyAnnotation</a:t>
            </a:r>
            <a:r>
              <a:rPr lang="de-DE" sz="1200">
                <a:solidFill>
                  <a:srgbClr val="CCCCCC"/>
                </a:solidFill>
                <a:latin typeface="Consolas"/>
              </a:rPr>
              <a:t>(</a:t>
            </a:r>
            <a:endParaRPr lang="de-DE" sz="1200">
              <a:solidFill>
                <a:srgbClr val="595959"/>
              </a:solidFill>
              <a:latin typeface="Calibri" panose="020F0502020204030204"/>
              <a:ea typeface="Calibri"/>
              <a:cs typeface="Calibri"/>
            </a:endParaRPr>
          </a:p>
          <a:p>
            <a:r>
              <a:rPr lang="de-DE" sz="1200">
                <a:solidFill>
                  <a:srgbClr val="CE9178"/>
                </a:solidFill>
                <a:latin typeface="Consolas"/>
              </a:rPr>
              <a:t>        "</a:t>
            </a:r>
            <a:r>
              <a:rPr lang="de-DE" sz="1200" b="0" err="1">
                <a:solidFill>
                  <a:srgbClr val="CE9178"/>
                </a:solidFill>
                <a:effectLst/>
                <a:latin typeface="Consolas"/>
              </a:rPr>
              <a:t>Chlamy</a:t>
            </a:r>
            <a:r>
              <a:rPr lang="de-DE" sz="1200" b="0">
                <a:solidFill>
                  <a:srgbClr val="CE9178"/>
                </a:solidFill>
                <a:effectLst/>
                <a:latin typeface="Consolas"/>
              </a:rPr>
              <a:t>"</a:t>
            </a:r>
            <a:r>
              <a:rPr lang="de-DE" sz="1200" b="0">
                <a:solidFill>
                  <a:srgbClr val="CCCCCC"/>
                </a:solidFill>
                <a:effectLst/>
                <a:latin typeface="Consolas"/>
              </a:rPr>
              <a:t>, </a:t>
            </a:r>
            <a:r>
              <a:rPr lang="de-DE" sz="1200" b="0">
                <a:solidFill>
                  <a:srgbClr val="CE9178"/>
                </a:solidFill>
                <a:effectLst/>
                <a:latin typeface="Consolas"/>
              </a:rPr>
              <a:t>"NCBI"</a:t>
            </a:r>
            <a:r>
              <a:rPr lang="de-DE" sz="1200" b="0">
                <a:solidFill>
                  <a:srgbClr val="CCCCCC"/>
                </a:solidFill>
                <a:effectLst/>
                <a:latin typeface="Consolas"/>
              </a:rPr>
              <a:t>, </a:t>
            </a:r>
            <a:r>
              <a:rPr lang="de-DE" sz="1200" b="0">
                <a:solidFill>
                  <a:srgbClr val="CE9178"/>
                </a:solidFill>
                <a:effectLst/>
                <a:latin typeface="Consolas"/>
              </a:rPr>
              <a:t>"NCBI:0123456</a:t>
            </a:r>
            <a:r>
              <a:rPr lang="de-DE" sz="1200">
                <a:solidFill>
                  <a:srgbClr val="CE9178"/>
                </a:solidFill>
                <a:latin typeface="Consolas"/>
              </a:rPr>
              <a:t>"</a:t>
            </a:r>
            <a:endParaRPr lang="de-DE" sz="1200">
              <a:solidFill>
                <a:srgbClr val="595959"/>
              </a:solidFill>
              <a:latin typeface="Calibri" panose="020F0502020204030204"/>
              <a:ea typeface="Calibri"/>
              <a:cs typeface="Calibri"/>
            </a:endParaRPr>
          </a:p>
          <a:p>
            <a:r>
              <a:rPr lang="de-DE" sz="1200">
                <a:solidFill>
                  <a:srgbClr val="CCCCCC"/>
                </a:solidFill>
                <a:latin typeface="Consolas"/>
              </a:rPr>
              <a:t>    )</a:t>
            </a:r>
          </a:p>
          <a:p>
            <a:br>
              <a:rPr lang="de-DE" sz="1200" b="0">
                <a:effectLst/>
                <a:latin typeface="Consolas" panose="020B0609020204030204" pitchFamily="49" charset="0"/>
              </a:rPr>
            </a:br>
            <a:r>
              <a:rPr lang="de-DE" sz="1200" b="0" err="1">
                <a:solidFill>
                  <a:srgbClr val="9CDCFE"/>
                </a:solidFill>
                <a:effectLst/>
                <a:latin typeface="Consolas"/>
              </a:rPr>
              <a:t>growth</a:t>
            </a:r>
            <a:r>
              <a:rPr lang="de-DE" sz="1200" b="0" err="1">
                <a:solidFill>
                  <a:srgbClr val="CCCCCC"/>
                </a:solidFill>
                <a:effectLst/>
                <a:latin typeface="Consolas"/>
              </a:rPr>
              <a:t>.</a:t>
            </a:r>
            <a:r>
              <a:rPr lang="de-DE" sz="1200" b="0" err="1">
                <a:solidFill>
                  <a:srgbClr val="DCDCAA"/>
                </a:solidFill>
                <a:effectLst/>
                <a:latin typeface="Consolas"/>
              </a:rPr>
              <a:t>AddColumn</a:t>
            </a:r>
            <a:r>
              <a:rPr lang="de-DE" sz="1200" b="0">
                <a:solidFill>
                  <a:srgbClr val="CCCCCC"/>
                </a:solidFill>
                <a:effectLst/>
                <a:latin typeface="Consolas"/>
              </a:rPr>
              <a:t>(</a:t>
            </a:r>
            <a:endParaRPr lang="de-DE" sz="1200">
              <a:solidFill>
                <a:srgbClr val="595959"/>
              </a:solidFill>
              <a:latin typeface="Calibri" panose="020F0502020204030204"/>
              <a:ea typeface="Calibri"/>
              <a:cs typeface="Calibri"/>
            </a:endParaRPr>
          </a:p>
          <a:p>
            <a:r>
              <a:rPr lang="de-DE" sz="1200">
                <a:solidFill>
                  <a:srgbClr val="4EC9B0"/>
                </a:solidFill>
                <a:latin typeface="Consolas"/>
              </a:rPr>
              <a:t>    </a:t>
            </a:r>
            <a:r>
              <a:rPr lang="de-DE" sz="1200" b="0" err="1">
                <a:solidFill>
                  <a:srgbClr val="4EC9B0"/>
                </a:solidFill>
                <a:effectLst/>
                <a:latin typeface="Consolas"/>
              </a:rPr>
              <a:t>CompositeHeader</a:t>
            </a:r>
            <a:r>
              <a:rPr lang="de-DE" sz="1200" err="1">
                <a:solidFill>
                  <a:srgbClr val="CCCCCC"/>
                </a:solidFill>
                <a:latin typeface="Consolas"/>
              </a:rPr>
              <a:t>.</a:t>
            </a:r>
            <a:r>
              <a:rPr lang="de-DE" sz="1200" err="1">
                <a:solidFill>
                  <a:srgbClr val="DCDCAA"/>
                </a:solidFill>
                <a:latin typeface="Consolas"/>
              </a:rPr>
              <a:t>input</a:t>
            </a:r>
            <a:r>
              <a:rPr lang="de-DE" sz="1200">
                <a:solidFill>
                  <a:srgbClr val="CCCCCC"/>
                </a:solidFill>
                <a:latin typeface="Consolas"/>
              </a:rPr>
              <a:t>(</a:t>
            </a:r>
            <a:r>
              <a:rPr lang="de-DE" sz="1200" err="1">
                <a:solidFill>
                  <a:srgbClr val="4EC9B0"/>
                </a:solidFill>
                <a:latin typeface="Consolas"/>
              </a:rPr>
              <a:t>IOType</a:t>
            </a:r>
            <a:r>
              <a:rPr lang="de-DE" sz="1200" err="1">
                <a:solidFill>
                  <a:srgbClr val="CCCCCC"/>
                </a:solidFill>
                <a:latin typeface="Consolas"/>
              </a:rPr>
              <a:t>.</a:t>
            </a:r>
            <a:r>
              <a:rPr lang="de-DE" sz="1200" err="1">
                <a:solidFill>
                  <a:srgbClr val="DCDCAA"/>
                </a:solidFill>
                <a:latin typeface="Consolas"/>
              </a:rPr>
              <a:t>source</a:t>
            </a:r>
            <a:r>
              <a:rPr lang="de-DE" sz="1200">
                <a:solidFill>
                  <a:srgbClr val="CCCCCC"/>
                </a:solidFill>
                <a:latin typeface="Consolas"/>
              </a:rPr>
              <a:t>()),</a:t>
            </a:r>
            <a:endParaRPr lang="de-DE" sz="1200">
              <a:solidFill>
                <a:srgbClr val="595959"/>
              </a:solidFill>
              <a:latin typeface="Calibri" panose="020F0502020204030204"/>
              <a:ea typeface="Calibri" panose="020F0502020204030204"/>
              <a:cs typeface="Calibri" panose="020F0502020204030204"/>
            </a:endParaRPr>
          </a:p>
          <a:p>
            <a:r>
              <a:rPr lang="de-DE" sz="1200">
                <a:solidFill>
                  <a:srgbClr val="CCCCCC"/>
                </a:solidFill>
                <a:latin typeface="Consolas"/>
              </a:rPr>
              <a:t>    [</a:t>
            </a:r>
            <a:r>
              <a:rPr lang="de-DE" sz="1200" err="1">
                <a:solidFill>
                  <a:srgbClr val="4EC9B0"/>
                </a:solidFill>
                <a:latin typeface="Consolas"/>
              </a:rPr>
              <a:t>CompositeCell</a:t>
            </a:r>
            <a:r>
              <a:rPr lang="de-DE" sz="1200" err="1">
                <a:solidFill>
                  <a:srgbClr val="CCCCCC"/>
                </a:solidFill>
                <a:latin typeface="Consolas"/>
              </a:rPr>
              <a:t>.</a:t>
            </a:r>
            <a:r>
              <a:rPr lang="de-DE" sz="1200" err="1">
                <a:solidFill>
                  <a:srgbClr val="DCDCAA"/>
                </a:solidFill>
                <a:latin typeface="Consolas"/>
              </a:rPr>
              <a:t>free_text</a:t>
            </a:r>
            <a:r>
              <a:rPr lang="de-DE" sz="1200">
                <a:solidFill>
                  <a:srgbClr val="CCCCCC"/>
                </a:solidFill>
                <a:latin typeface="Consolas"/>
              </a:rPr>
              <a:t>(</a:t>
            </a:r>
            <a:r>
              <a:rPr lang="de-DE" sz="1200">
                <a:solidFill>
                  <a:srgbClr val="CE9178"/>
                </a:solidFill>
                <a:latin typeface="Consolas"/>
              </a:rPr>
              <a:t>"Input1"</a:t>
            </a:r>
            <a:r>
              <a:rPr lang="de-DE" sz="1200">
                <a:solidFill>
                  <a:srgbClr val="CCCCCC"/>
                </a:solidFill>
                <a:latin typeface="Consolas"/>
              </a:rPr>
              <a:t>)]</a:t>
            </a:r>
            <a:endParaRPr lang="de-DE" sz="1200">
              <a:solidFill>
                <a:srgbClr val="4EC9B0"/>
              </a:solidFill>
              <a:latin typeface="Consolas"/>
              <a:cs typeface="Calibri"/>
            </a:endParaRPr>
          </a:p>
          <a:p>
            <a:r>
              <a:rPr lang="de-DE" sz="1200">
                <a:solidFill>
                  <a:srgbClr val="CCCCCC"/>
                </a:solidFill>
                <a:latin typeface="Consolas"/>
              </a:rPr>
              <a:t>)</a:t>
            </a:r>
            <a:br>
              <a:rPr lang="de-DE" sz="1200" b="0">
                <a:effectLst/>
                <a:latin typeface="Consolas" panose="020B0609020204030204" pitchFamily="49" charset="0"/>
              </a:rPr>
            </a:br>
            <a:r>
              <a:rPr lang="de-DE" sz="1200" b="0" err="1">
                <a:solidFill>
                  <a:srgbClr val="9CDCFE"/>
                </a:solidFill>
                <a:effectLst/>
                <a:latin typeface="Consolas"/>
              </a:rPr>
              <a:t>growth</a:t>
            </a:r>
            <a:r>
              <a:rPr lang="de-DE" sz="1200" b="0" err="1">
                <a:solidFill>
                  <a:srgbClr val="CCCCCC"/>
                </a:solidFill>
                <a:effectLst/>
                <a:latin typeface="Consolas"/>
              </a:rPr>
              <a:t>.</a:t>
            </a:r>
            <a:r>
              <a:rPr lang="de-DE" sz="1200" b="0" err="1">
                <a:solidFill>
                  <a:srgbClr val="DCDCAA"/>
                </a:solidFill>
                <a:effectLst/>
                <a:latin typeface="Consolas"/>
              </a:rPr>
              <a:t>AddColumn</a:t>
            </a:r>
            <a:r>
              <a:rPr lang="de-DE" sz="1200" b="0">
                <a:solidFill>
                  <a:srgbClr val="CCCCCC"/>
                </a:solidFill>
                <a:effectLst/>
                <a:latin typeface="Consolas"/>
              </a:rPr>
              <a:t>(</a:t>
            </a:r>
            <a:endParaRPr lang="de-DE" sz="1200">
              <a:solidFill>
                <a:srgbClr val="595959"/>
              </a:solidFill>
              <a:latin typeface="Consolas" panose="020B0609020204030204" pitchFamily="49" charset="0"/>
            </a:endParaRPr>
          </a:p>
          <a:p>
            <a:r>
              <a:rPr lang="de-DE" sz="1200">
                <a:solidFill>
                  <a:srgbClr val="4EC9B0"/>
                </a:solidFill>
                <a:latin typeface="Consolas"/>
              </a:rPr>
              <a:t>    </a:t>
            </a:r>
            <a:r>
              <a:rPr lang="de-DE" sz="1200" b="0" err="1">
                <a:solidFill>
                  <a:srgbClr val="4EC9B0"/>
                </a:solidFill>
                <a:effectLst/>
                <a:latin typeface="Consolas"/>
              </a:rPr>
              <a:t>CompositeHeader</a:t>
            </a:r>
            <a:r>
              <a:rPr lang="de-DE" sz="1200" b="0">
                <a:solidFill>
                  <a:srgbClr val="CCCCCC"/>
                </a:solidFill>
                <a:effectLst/>
                <a:latin typeface="Consolas"/>
              </a:rPr>
              <a:t>(</a:t>
            </a:r>
            <a:r>
              <a:rPr lang="de-DE" sz="1200">
                <a:solidFill>
                  <a:srgbClr val="B5CEA8"/>
                </a:solidFill>
                <a:latin typeface="Consolas"/>
              </a:rPr>
              <a:t>1</a:t>
            </a:r>
            <a:r>
              <a:rPr lang="de-DE" sz="1200" b="0">
                <a:solidFill>
                  <a:srgbClr val="CCCCCC"/>
                </a:solidFill>
                <a:effectLst/>
                <a:latin typeface="Consolas"/>
              </a:rPr>
              <a:t>, </a:t>
            </a:r>
            <a:r>
              <a:rPr lang="de-DE" sz="1200" b="0" err="1">
                <a:solidFill>
                  <a:srgbClr val="9CDCFE"/>
                </a:solidFill>
                <a:effectLst/>
                <a:latin typeface="Consolas"/>
              </a:rPr>
              <a:t>oa_species</a:t>
            </a:r>
            <a:r>
              <a:rPr lang="de-DE" sz="1200" b="0">
                <a:solidFill>
                  <a:srgbClr val="CCCCCC"/>
                </a:solidFill>
                <a:effectLst/>
                <a:latin typeface="Consolas"/>
              </a:rPr>
              <a:t>),</a:t>
            </a:r>
            <a:endParaRPr lang="de-DE" sz="1200">
              <a:solidFill>
                <a:srgbClr val="595959"/>
              </a:solidFill>
              <a:latin typeface="Calibri" panose="020F0502020204030204"/>
              <a:ea typeface="Calibri" panose="020F0502020204030204"/>
              <a:cs typeface="Calibri" panose="020F0502020204030204"/>
            </a:endParaRPr>
          </a:p>
          <a:p>
            <a:r>
              <a:rPr lang="de-DE" sz="1200">
                <a:solidFill>
                  <a:srgbClr val="CCCCCC"/>
                </a:solidFill>
                <a:latin typeface="Consolas"/>
              </a:rPr>
              <a:t>    </a:t>
            </a:r>
            <a:r>
              <a:rPr lang="de-DE" sz="1200" b="0">
                <a:solidFill>
                  <a:srgbClr val="CCCCCC"/>
                </a:solidFill>
                <a:effectLst/>
                <a:latin typeface="Consolas"/>
              </a:rPr>
              <a:t>[</a:t>
            </a:r>
            <a:r>
              <a:rPr lang="de-DE" sz="1200" b="0" err="1">
                <a:solidFill>
                  <a:srgbClr val="4EC9B0"/>
                </a:solidFill>
                <a:effectLst/>
                <a:latin typeface="Consolas"/>
              </a:rPr>
              <a:t>CompositeCell</a:t>
            </a:r>
            <a:r>
              <a:rPr lang="de-DE" sz="1200" b="0" err="1">
                <a:solidFill>
                  <a:srgbClr val="CCCCCC"/>
                </a:solidFill>
                <a:effectLst/>
                <a:latin typeface="Consolas"/>
              </a:rPr>
              <a:t>.</a:t>
            </a:r>
            <a:r>
              <a:rPr lang="de-DE" sz="1200" b="0" err="1">
                <a:solidFill>
                  <a:srgbClr val="DCDCAA"/>
                </a:solidFill>
                <a:effectLst/>
                <a:latin typeface="Consolas"/>
              </a:rPr>
              <a:t>create_term</a:t>
            </a:r>
            <a:r>
              <a:rPr lang="de-DE" sz="1200" b="0">
                <a:solidFill>
                  <a:srgbClr val="CCCCCC"/>
                </a:solidFill>
                <a:effectLst/>
                <a:latin typeface="Consolas"/>
              </a:rPr>
              <a:t>(</a:t>
            </a:r>
            <a:r>
              <a:rPr lang="de-DE" sz="1200" b="0" err="1">
                <a:solidFill>
                  <a:srgbClr val="9CDCFE"/>
                </a:solidFill>
                <a:effectLst/>
                <a:latin typeface="Consolas"/>
              </a:rPr>
              <a:t>oa_chlamy</a:t>
            </a:r>
            <a:r>
              <a:rPr lang="de-DE" sz="1200">
                <a:solidFill>
                  <a:srgbClr val="CCCCCC"/>
                </a:solidFill>
                <a:latin typeface="Consolas"/>
              </a:rPr>
              <a:t>)]</a:t>
            </a:r>
            <a:endParaRPr lang="de-DE" sz="1200">
              <a:solidFill>
                <a:srgbClr val="595959"/>
              </a:solidFill>
              <a:latin typeface="Calibri" panose="020F0502020204030204"/>
              <a:ea typeface="Calibri"/>
              <a:cs typeface="Calibri"/>
            </a:endParaRPr>
          </a:p>
          <a:p>
            <a:r>
              <a:rPr lang="de-DE" sz="1200">
                <a:solidFill>
                  <a:srgbClr val="CCCCCC"/>
                </a:solidFill>
                <a:latin typeface="Consolas"/>
              </a:rPr>
              <a:t>)</a:t>
            </a:r>
            <a:endParaRPr lang="de-DE" sz="1200">
              <a:ea typeface="Calibri"/>
              <a:cs typeface="Calibri"/>
            </a:endParaRPr>
          </a:p>
          <a:p>
            <a:endParaRPr lang="de-DE" sz="1200">
              <a:solidFill>
                <a:srgbClr val="9CDCFE"/>
              </a:solidFill>
              <a:latin typeface="Consolas"/>
            </a:endParaRPr>
          </a:p>
          <a:p>
            <a:r>
              <a:rPr lang="de-DE" sz="1200" b="0" err="1">
                <a:solidFill>
                  <a:srgbClr val="9CDCFE"/>
                </a:solidFill>
                <a:effectLst/>
                <a:latin typeface="Consolas"/>
              </a:rPr>
              <a:t>my_study</a:t>
            </a:r>
            <a:r>
              <a:rPr lang="de-DE" sz="1200" b="0" err="1">
                <a:solidFill>
                  <a:srgbClr val="CCCCCC"/>
                </a:solidFill>
                <a:effectLst/>
                <a:latin typeface="Consolas"/>
              </a:rPr>
              <a:t>.</a:t>
            </a:r>
            <a:r>
              <a:rPr lang="de-DE" sz="1200" b="0" err="1">
                <a:solidFill>
                  <a:srgbClr val="DCDCAA"/>
                </a:solidFill>
                <a:effectLst/>
                <a:latin typeface="Consolas"/>
              </a:rPr>
              <a:t>AddTable</a:t>
            </a:r>
            <a:r>
              <a:rPr lang="de-DE" sz="1200" b="0">
                <a:solidFill>
                  <a:srgbClr val="CCCCCC"/>
                </a:solidFill>
                <a:effectLst/>
                <a:latin typeface="Consolas"/>
              </a:rPr>
              <a:t>(</a:t>
            </a:r>
            <a:r>
              <a:rPr lang="de-DE" sz="1200" b="0" err="1">
                <a:solidFill>
                  <a:srgbClr val="9CDCFE"/>
                </a:solidFill>
                <a:effectLst/>
                <a:latin typeface="Consolas"/>
              </a:rPr>
              <a:t>growth</a:t>
            </a:r>
            <a:r>
              <a:rPr lang="de-DE" sz="1200" b="0">
                <a:solidFill>
                  <a:srgbClr val="CCCCCC"/>
                </a:solidFill>
                <a:effectLst/>
                <a:latin typeface="Consolas"/>
              </a:rPr>
              <a:t>)</a:t>
            </a:r>
            <a:endParaRPr lang="de-DE"/>
          </a:p>
        </p:txBody>
      </p:sp>
      <p:sp>
        <p:nvSpPr>
          <p:cNvPr id="2" name="Titel 1">
            <a:extLst>
              <a:ext uri="{FF2B5EF4-FFF2-40B4-BE49-F238E27FC236}">
                <a16:creationId xmlns:a16="http://schemas.microsoft.com/office/drawing/2014/main" id="{4E71C7E3-7D17-F5B7-7266-1B9FBB690E91}"/>
              </a:ext>
            </a:extLst>
          </p:cNvPr>
          <p:cNvSpPr>
            <a:spLocks noGrp="1"/>
          </p:cNvSpPr>
          <p:nvPr>
            <p:ph type="title"/>
          </p:nvPr>
        </p:nvSpPr>
        <p:spPr/>
        <p:txBody>
          <a:bodyPr/>
          <a:lstStyle/>
          <a:p>
            <a:r>
              <a:rPr lang="de-DE"/>
              <a:t>Python </a:t>
            </a:r>
            <a:r>
              <a:rPr lang="de-DE" err="1"/>
              <a:t>transpilation</a:t>
            </a:r>
            <a:endParaRPr lang="de-DE"/>
          </a:p>
        </p:txBody>
      </p:sp>
      <p:sp>
        <p:nvSpPr>
          <p:cNvPr id="5" name="Textfeld 4">
            <a:extLst>
              <a:ext uri="{FF2B5EF4-FFF2-40B4-BE49-F238E27FC236}">
                <a16:creationId xmlns:a16="http://schemas.microsoft.com/office/drawing/2014/main" id="{64CA0235-9758-76FA-5D84-54CA26B2157B}"/>
              </a:ext>
            </a:extLst>
          </p:cNvPr>
          <p:cNvSpPr txBox="1"/>
          <p:nvPr/>
        </p:nvSpPr>
        <p:spPr>
          <a:xfrm>
            <a:off x="387824" y="1608078"/>
            <a:ext cx="5244578" cy="4339650"/>
          </a:xfrm>
          <a:prstGeom prst="rect">
            <a:avLst/>
          </a:prstGeom>
          <a:solidFill>
            <a:schemeClr val="bg2">
              <a:lumMod val="10000"/>
            </a:schemeClr>
          </a:solidFill>
          <a:ln w="28575">
            <a:solidFill>
              <a:schemeClr val="accent2">
                <a:lumMod val="60000"/>
                <a:lumOff val="40000"/>
              </a:schemeClr>
            </a:solidFill>
          </a:ln>
        </p:spPr>
        <p:txBody>
          <a:bodyPr wrap="square" lIns="91440" tIns="45720" rIns="91440" bIns="45720" anchor="t">
            <a:spAutoFit/>
          </a:bodyPr>
          <a:lstStyle/>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myInvestigation</a:t>
            </a:r>
            <a:r>
              <a:rPr lang="de-DE" sz="1200" b="0">
                <a:solidFill>
                  <a:srgbClr val="CCCCCC"/>
                </a:solidFill>
                <a:effectLst/>
                <a:latin typeface="Consolas"/>
              </a:rPr>
              <a:t> </a:t>
            </a:r>
            <a:r>
              <a:rPr lang="de-DE" sz="1200" b="0">
                <a:solidFill>
                  <a:srgbClr val="569CD6"/>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ArcInvestigation</a:t>
            </a:r>
            <a:r>
              <a:rPr lang="de-DE" sz="1200" b="0">
                <a:solidFill>
                  <a:srgbClr val="569CD6"/>
                </a:solidFill>
                <a:effectLst/>
                <a:latin typeface="Consolas"/>
              </a:rPr>
              <a:t>(</a:t>
            </a:r>
            <a:r>
              <a:rPr lang="de-DE" sz="1200" b="0">
                <a:solidFill>
                  <a:srgbClr val="CE9178"/>
                </a:solidFill>
                <a:effectLst/>
                <a:latin typeface="Consolas"/>
              </a:rPr>
              <a:t>"</a:t>
            </a:r>
            <a:r>
              <a:rPr lang="de-DE" sz="1200" b="0" err="1">
                <a:solidFill>
                  <a:srgbClr val="CE9178"/>
                </a:solidFill>
                <a:effectLst/>
                <a:latin typeface="Consolas"/>
              </a:rPr>
              <a:t>BestInvestigation</a:t>
            </a:r>
            <a:r>
              <a:rPr lang="de-DE" sz="1200" b="0">
                <a:solidFill>
                  <a:srgbClr val="CE9178"/>
                </a:solidFill>
                <a:effectLst/>
                <a:latin typeface="Consolas"/>
              </a:rPr>
              <a:t>"</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err="1">
                <a:solidFill>
                  <a:srgbClr val="569CD6"/>
                </a:solidFill>
                <a:effectLst/>
                <a:latin typeface="Consolas" panose="020B0609020204030204" pitchFamily="49" charset="0"/>
              </a:rPr>
              <a:t>let</a:t>
            </a:r>
            <a:r>
              <a:rPr lang="de-DE" sz="1200" b="0">
                <a:solidFill>
                  <a:srgbClr val="CCCCCC"/>
                </a:solidFill>
                <a:effectLst/>
                <a:latin typeface="Consolas" panose="020B0609020204030204" pitchFamily="49" charset="0"/>
              </a:rPr>
              <a:t> </a:t>
            </a:r>
            <a:r>
              <a:rPr lang="de-DE" sz="1200" b="0" err="1">
                <a:solidFill>
                  <a:srgbClr val="9CDCFE"/>
                </a:solidFill>
                <a:effectLst/>
                <a:latin typeface="Consolas" panose="020B0609020204030204" pitchFamily="49" charset="0"/>
              </a:rPr>
              <a:t>myStudy</a:t>
            </a:r>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err="1">
                <a:solidFill>
                  <a:srgbClr val="9CDCFE"/>
                </a:solidFill>
                <a:effectLst/>
                <a:latin typeface="Consolas" panose="020B0609020204030204" pitchFamily="49" charset="0"/>
              </a:rPr>
              <a:t>myInvestigation</a:t>
            </a:r>
            <a:r>
              <a:rPr lang="de-DE" sz="1200" b="0" err="1">
                <a:solidFill>
                  <a:srgbClr val="DCDCAA"/>
                </a:solidFill>
                <a:effectLst/>
                <a:latin typeface="Consolas" panose="020B0609020204030204" pitchFamily="49" charset="0"/>
              </a:rPr>
              <a:t>.InitStudy</a:t>
            </a:r>
            <a:r>
              <a:rPr lang="de-DE" sz="1200" b="0">
                <a:solidFill>
                  <a:srgbClr val="569CD6"/>
                </a:solidFill>
                <a:effectLst/>
                <a:latin typeface="Consolas" panose="020B0609020204030204" pitchFamily="49" charset="0"/>
              </a:rPr>
              <a:t>(</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BestStudy</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br>
              <a:rPr lang="de-DE" sz="1200" b="0">
                <a:effectLst/>
                <a:latin typeface="Consolas" panose="020B0609020204030204" pitchFamily="49" charset="0"/>
              </a:rPr>
            </a:br>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growth</a:t>
            </a:r>
            <a:r>
              <a:rPr lang="de-DE" sz="1200" b="0">
                <a:solidFill>
                  <a:srgbClr val="CCCCCC"/>
                </a:solidFill>
                <a:effectLst/>
                <a:latin typeface="Consolas"/>
              </a:rPr>
              <a:t> </a:t>
            </a:r>
            <a:r>
              <a:rPr lang="de-DE" sz="1200" b="0">
                <a:solidFill>
                  <a:srgbClr val="569CD6"/>
                </a:solidFill>
                <a:effectLst/>
                <a:latin typeface="Consolas"/>
              </a:rPr>
              <a:t>=</a:t>
            </a:r>
            <a:r>
              <a:rPr lang="de-DE" sz="1200" b="0">
                <a:solidFill>
                  <a:srgbClr val="CCCCCC"/>
                </a:solidFill>
                <a:effectLst/>
                <a:latin typeface="Consolas"/>
              </a:rPr>
              <a:t> </a:t>
            </a:r>
            <a:r>
              <a:rPr lang="de-DE" sz="1200" b="0" err="1">
                <a:solidFill>
                  <a:srgbClr val="4EC9B0"/>
                </a:solidFill>
                <a:effectLst/>
                <a:latin typeface="Consolas"/>
              </a:rPr>
              <a:t>ArcTable</a:t>
            </a:r>
            <a:r>
              <a:rPr lang="de-DE" sz="1200" b="0" err="1">
                <a:solidFill>
                  <a:srgbClr val="DCDCAA"/>
                </a:solidFill>
                <a:effectLst/>
                <a:latin typeface="Consolas"/>
              </a:rPr>
              <a:t>.init</a:t>
            </a:r>
            <a:r>
              <a:rPr lang="de-DE" sz="1200" b="0">
                <a:solidFill>
                  <a:srgbClr val="569CD6"/>
                </a:solidFill>
                <a:effectLst/>
                <a:latin typeface="Consolas"/>
              </a:rPr>
              <a:t>(</a:t>
            </a:r>
            <a:r>
              <a:rPr lang="de-DE" sz="1200" b="0">
                <a:solidFill>
                  <a:srgbClr val="CE9178"/>
                </a:solidFill>
                <a:effectLst/>
                <a:latin typeface="Consolas"/>
              </a:rPr>
              <a:t>"Growth"</a:t>
            </a:r>
            <a:r>
              <a:rPr lang="de-DE" sz="1200" b="0">
                <a:solidFill>
                  <a:srgbClr val="569CD6"/>
                </a:solidFill>
                <a:effectLst/>
                <a:latin typeface="Consolas"/>
              </a:rPr>
              <a:t>)</a:t>
            </a:r>
            <a:br>
              <a:rPr lang="de-DE" sz="1200" b="0">
                <a:effectLst/>
                <a:latin typeface="Consolas" panose="020B0609020204030204" pitchFamily="49" charset="0"/>
              </a:rPr>
            </a:br>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oa_species</a:t>
            </a:r>
            <a:r>
              <a:rPr lang="de-DE" sz="1200" b="0">
                <a:solidFill>
                  <a:srgbClr val="CCCCCC"/>
                </a:solidFill>
                <a:effectLst/>
                <a:latin typeface="Consolas"/>
              </a:rPr>
              <a:t> </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a:solidFill>
                  <a:srgbClr val="569CD6"/>
                </a:solidFill>
                <a:latin typeface="Consolas"/>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species</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"GO"</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"GO:0123456"</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err="1">
                <a:solidFill>
                  <a:srgbClr val="569CD6"/>
                </a:solidFill>
                <a:effectLst/>
                <a:latin typeface="Consolas"/>
              </a:rPr>
              <a:t>let</a:t>
            </a:r>
            <a:r>
              <a:rPr lang="de-DE" sz="1200" b="0">
                <a:solidFill>
                  <a:srgbClr val="CCCCCC"/>
                </a:solidFill>
                <a:effectLst/>
                <a:latin typeface="Consolas"/>
              </a:rPr>
              <a:t> </a:t>
            </a:r>
            <a:r>
              <a:rPr lang="de-DE" sz="1200" b="0" err="1">
                <a:solidFill>
                  <a:srgbClr val="9CDCFE"/>
                </a:solidFill>
                <a:effectLst/>
                <a:latin typeface="Consolas"/>
              </a:rPr>
              <a:t>oa_chlamy</a:t>
            </a:r>
            <a:r>
              <a:rPr lang="de-DE" sz="1200" b="0">
                <a:solidFill>
                  <a:srgbClr val="CCCCCC"/>
                </a:solidFill>
                <a:effectLst/>
                <a:latin typeface="Consolas"/>
              </a:rPr>
              <a:t> </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OntologyAnnotation</a:t>
            </a:r>
            <a:r>
              <a:rPr lang="de-DE" sz="1200">
                <a:solidFill>
                  <a:srgbClr val="569CD6"/>
                </a:solidFill>
                <a:latin typeface="Consolas"/>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a:t>
            </a:r>
            <a:r>
              <a:rPr lang="de-DE" sz="1200" b="0" err="1">
                <a:solidFill>
                  <a:srgbClr val="CE9178"/>
                </a:solidFill>
                <a:effectLst/>
                <a:latin typeface="Consolas" panose="020B0609020204030204" pitchFamily="49" charset="0"/>
              </a:rPr>
              <a:t>Chlamy</a:t>
            </a:r>
            <a:r>
              <a:rPr lang="de-DE" sz="1200" b="0">
                <a:solidFill>
                  <a:srgbClr val="CE9178"/>
                </a:solidFill>
                <a:effectLst/>
                <a:latin typeface="Consolas" panose="020B0609020204030204" pitchFamily="49" charset="0"/>
              </a:rPr>
              <a:t>"</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"NCBI"</a:t>
            </a:r>
            <a:r>
              <a:rPr lang="de-DE" sz="1200" b="0">
                <a:solidFill>
                  <a:srgbClr val="569CD6"/>
                </a:solidFill>
                <a:effectLst/>
                <a:latin typeface="Consolas" panose="020B0609020204030204" pitchFamily="49" charset="0"/>
              </a:rPr>
              <a:t>,</a:t>
            </a:r>
            <a:r>
              <a:rPr lang="de-DE" sz="1200" b="0">
                <a:solidFill>
                  <a:srgbClr val="CCCCCC"/>
                </a:solidFill>
                <a:effectLst/>
                <a:latin typeface="Consolas" panose="020B0609020204030204" pitchFamily="49" charset="0"/>
              </a:rPr>
              <a:t> </a:t>
            </a:r>
            <a:r>
              <a:rPr lang="de-DE" sz="1200" b="0">
                <a:solidFill>
                  <a:srgbClr val="CE9178"/>
                </a:solidFill>
                <a:effectLst/>
                <a:latin typeface="Consolas" panose="020B0609020204030204" pitchFamily="49" charset="0"/>
              </a:rPr>
              <a:t>"NCBI:0123456"</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panose="020B0609020204030204" pitchFamily="49" charset="0"/>
              </a:rPr>
              <a:t>    </a:t>
            </a:r>
            <a:r>
              <a:rPr lang="de-DE" sz="1200" b="0">
                <a:solidFill>
                  <a:srgbClr val="569CD6"/>
                </a:solidFill>
                <a:effectLst/>
                <a:latin typeface="Consolas" panose="020B0609020204030204" pitchFamily="49" charset="0"/>
              </a:rPr>
              <a:t>)</a:t>
            </a:r>
          </a:p>
          <a:p>
            <a:br>
              <a:rPr lang="de-DE" sz="1200" b="0">
                <a:effectLst/>
                <a:latin typeface="Consolas" panose="020B0609020204030204" pitchFamily="49" charset="0"/>
              </a:rPr>
            </a:br>
            <a:r>
              <a:rPr lang="de-DE" sz="1200" b="0" err="1">
                <a:solidFill>
                  <a:srgbClr val="9CDCFE"/>
                </a:solidFill>
                <a:effectLst/>
                <a:latin typeface="Consolas"/>
              </a:rPr>
              <a:t>growth</a:t>
            </a:r>
            <a:r>
              <a:rPr lang="de-DE" sz="1200" b="0" err="1">
                <a:solidFill>
                  <a:srgbClr val="DCDCAA"/>
                </a:solidFill>
                <a:effectLst/>
                <a:latin typeface="Consolas"/>
              </a:rPr>
              <a:t>.AddColumn</a:t>
            </a:r>
            <a:r>
              <a:rPr lang="de-DE" sz="1200" b="0">
                <a:solidFill>
                  <a:srgbClr val="569CD6"/>
                </a:solidFill>
                <a:effectLst/>
                <a:latin typeface="Consolas"/>
              </a:rPr>
              <a:t>(</a:t>
            </a:r>
            <a:endParaRPr lang="de-DE" sz="1200" b="0">
              <a:solidFill>
                <a:srgbClr val="CCCCCC"/>
              </a:solidFill>
              <a:effectLst/>
              <a:latin typeface="Consolas"/>
            </a:endParaRPr>
          </a:p>
          <a:p>
            <a:r>
              <a:rPr lang="de-DE" sz="1200" b="0">
                <a:solidFill>
                  <a:srgbClr val="CCCCCC"/>
                </a:solidFill>
                <a:effectLst/>
                <a:latin typeface="Consolas"/>
              </a:rPr>
              <a:t>    </a:t>
            </a:r>
            <a:r>
              <a:rPr lang="de-DE" sz="1200" b="0" err="1">
                <a:solidFill>
                  <a:srgbClr val="4EC9B0"/>
                </a:solidFill>
                <a:effectLst/>
                <a:latin typeface="Consolas"/>
              </a:rPr>
              <a:t>CompositeHeader</a:t>
            </a:r>
            <a:r>
              <a:rPr lang="de-DE" sz="1200" b="0" err="1">
                <a:solidFill>
                  <a:srgbClr val="4FC1FF"/>
                </a:solidFill>
                <a:effectLst/>
                <a:latin typeface="Consolas"/>
              </a:rPr>
              <a:t>.Input</a:t>
            </a:r>
            <a:r>
              <a:rPr lang="de-DE" sz="1200" b="0">
                <a:solidFill>
                  <a:srgbClr val="CCCCCC"/>
                </a:solidFill>
                <a:effectLst/>
                <a:latin typeface="Consolas"/>
              </a:rPr>
              <a:t> </a:t>
            </a:r>
            <a:r>
              <a:rPr lang="de-DE" sz="1200" b="0" err="1">
                <a:solidFill>
                  <a:srgbClr val="4EC9B0"/>
                </a:solidFill>
                <a:effectLst/>
                <a:latin typeface="Consolas"/>
              </a:rPr>
              <a:t>IOType</a:t>
            </a:r>
            <a:r>
              <a:rPr lang="de-DE" sz="1200" b="0" err="1">
                <a:solidFill>
                  <a:srgbClr val="4FC1FF"/>
                </a:solidFill>
                <a:effectLst/>
                <a:latin typeface="Consolas"/>
              </a:rPr>
              <a:t>.Source</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a:solidFill>
                  <a:srgbClr val="569CD6"/>
                </a:solidFill>
                <a:effectLst/>
                <a:latin typeface="Consolas"/>
              </a:rPr>
              <a:t>[|</a:t>
            </a:r>
            <a:r>
              <a:rPr lang="de-DE" sz="1200" err="1">
                <a:solidFill>
                  <a:srgbClr val="4EC9B0"/>
                </a:solidFill>
                <a:latin typeface="Consolas"/>
              </a:rPr>
              <a:t>CompositeCell</a:t>
            </a:r>
            <a:r>
              <a:rPr lang="de-DE" sz="1200" err="1">
                <a:solidFill>
                  <a:srgbClr val="4FC1FF"/>
                </a:solidFill>
                <a:latin typeface="Consolas"/>
              </a:rPr>
              <a:t>.FreeText</a:t>
            </a:r>
            <a:r>
              <a:rPr lang="de-DE" sz="1200">
                <a:solidFill>
                  <a:srgbClr val="4FC1FF"/>
                </a:solidFill>
                <a:latin typeface="Consolas"/>
              </a:rPr>
              <a:t> </a:t>
            </a:r>
            <a:r>
              <a:rPr lang="de-DE" sz="1200" b="0">
                <a:solidFill>
                  <a:srgbClr val="CE9178"/>
                </a:solidFill>
                <a:effectLst/>
                <a:latin typeface="Consolas"/>
              </a:rPr>
              <a:t>"Input1"</a:t>
            </a:r>
            <a:r>
              <a:rPr lang="de-DE" sz="1200" b="0">
                <a:solidFill>
                  <a:srgbClr val="569CD6"/>
                </a:solidFill>
                <a:effectLst/>
                <a:latin typeface="Consolas"/>
              </a:rPr>
              <a:t>|]</a:t>
            </a:r>
            <a:endParaRPr lang="de-DE" sz="1200" b="0" err="1">
              <a:solidFill>
                <a:srgbClr val="CCCCCC"/>
              </a:solidFill>
              <a:effectLst/>
              <a:latin typeface="Consolas"/>
            </a:endParaRPr>
          </a:p>
          <a:p>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err="1">
                <a:solidFill>
                  <a:srgbClr val="9CDCFE"/>
                </a:solidFill>
                <a:effectLst/>
                <a:latin typeface="Consolas" panose="020B0609020204030204" pitchFamily="49" charset="0"/>
              </a:rPr>
              <a:t>growth</a:t>
            </a:r>
            <a:r>
              <a:rPr lang="de-DE" sz="1200" b="0" err="1">
                <a:solidFill>
                  <a:srgbClr val="DCDCAA"/>
                </a:solidFill>
                <a:effectLst/>
                <a:latin typeface="Consolas" panose="020B0609020204030204" pitchFamily="49" charset="0"/>
              </a:rPr>
              <a:t>.AddColumn</a:t>
            </a:r>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err="1">
                <a:solidFill>
                  <a:srgbClr val="4EC9B0"/>
                </a:solidFill>
                <a:effectLst/>
                <a:latin typeface="Consolas"/>
              </a:rPr>
              <a:t>CompositeHeader</a:t>
            </a:r>
            <a:r>
              <a:rPr lang="de-DE" sz="1200" b="0" err="1">
                <a:solidFill>
                  <a:srgbClr val="4FC1FF"/>
                </a:solidFill>
                <a:effectLst/>
                <a:latin typeface="Consolas"/>
              </a:rPr>
              <a:t>.Characteristic</a:t>
            </a:r>
            <a:r>
              <a:rPr lang="de-DE" sz="1200" b="0">
                <a:solidFill>
                  <a:srgbClr val="CCCCCC"/>
                </a:solidFill>
                <a:effectLst/>
                <a:latin typeface="Consolas"/>
              </a:rPr>
              <a:t> </a:t>
            </a:r>
            <a:r>
              <a:rPr lang="de-DE" sz="1200" b="0" err="1">
                <a:solidFill>
                  <a:srgbClr val="9CDCFE"/>
                </a:solidFill>
                <a:effectLst/>
                <a:latin typeface="Consolas"/>
              </a:rPr>
              <a:t>oa_species</a:t>
            </a:r>
            <a:r>
              <a:rPr lang="de-DE" sz="1200" b="0">
                <a:solidFill>
                  <a:srgbClr val="569CD6"/>
                </a:solidFill>
                <a:effectLst/>
                <a:latin typeface="Consolas"/>
              </a:rPr>
              <a:t>,</a:t>
            </a:r>
            <a:r>
              <a:rPr lang="de-DE" sz="1200">
                <a:solidFill>
                  <a:srgbClr val="CCCCCC"/>
                </a:solidFill>
                <a:latin typeface="Consolas"/>
              </a:rPr>
              <a:t> </a:t>
            </a:r>
            <a:endParaRPr lang="de-DE" sz="1200" b="0">
              <a:solidFill>
                <a:srgbClr val="CCCCCC"/>
              </a:solidFill>
              <a:effectLst/>
              <a:latin typeface="Consolas" panose="020B0609020204030204" pitchFamily="49" charset="0"/>
            </a:endParaRPr>
          </a:p>
          <a:p>
            <a:r>
              <a:rPr lang="de-DE" sz="1200" b="0">
                <a:solidFill>
                  <a:srgbClr val="CCCCCC"/>
                </a:solidFill>
                <a:effectLst/>
                <a:latin typeface="Consolas"/>
              </a:rPr>
              <a:t>    </a:t>
            </a:r>
            <a:r>
              <a:rPr lang="de-DE" sz="1200" b="0">
                <a:solidFill>
                  <a:srgbClr val="569CD6"/>
                </a:solidFill>
                <a:effectLst/>
                <a:latin typeface="Consolas"/>
              </a:rPr>
              <a:t>[|</a:t>
            </a:r>
            <a:r>
              <a:rPr lang="de-DE" sz="1200" err="1">
                <a:solidFill>
                  <a:srgbClr val="4EC9B0"/>
                </a:solidFill>
                <a:latin typeface="Consolas"/>
              </a:rPr>
              <a:t>CompositeCell</a:t>
            </a:r>
            <a:r>
              <a:rPr lang="de-DE" sz="1200" err="1">
                <a:solidFill>
                  <a:srgbClr val="4FC1FF"/>
                </a:solidFill>
                <a:latin typeface="Consolas"/>
              </a:rPr>
              <a:t>.Term</a:t>
            </a:r>
            <a:r>
              <a:rPr lang="de-DE" sz="1200">
                <a:solidFill>
                  <a:srgbClr val="CCCCCC"/>
                </a:solidFill>
                <a:latin typeface="Consolas"/>
              </a:rPr>
              <a:t> </a:t>
            </a:r>
            <a:r>
              <a:rPr lang="de-DE" sz="1200" b="0" err="1">
                <a:solidFill>
                  <a:srgbClr val="9CDCFE"/>
                </a:solidFill>
                <a:effectLst/>
                <a:latin typeface="Consolas"/>
              </a:rPr>
              <a:t>oa_chlamy</a:t>
            </a:r>
            <a:r>
              <a:rPr lang="de-DE" sz="1200" b="0">
                <a:solidFill>
                  <a:srgbClr val="569CD6"/>
                </a:solidFill>
                <a:effectLst/>
                <a:latin typeface="Consolas"/>
              </a:rPr>
              <a:t>|]</a:t>
            </a:r>
            <a:endParaRPr lang="de-DE" sz="1200" b="0" err="1">
              <a:solidFill>
                <a:srgbClr val="CCCCCC"/>
              </a:solidFill>
              <a:effectLst/>
              <a:latin typeface="Consolas"/>
            </a:endParaRPr>
          </a:p>
          <a:p>
            <a:r>
              <a:rPr lang="de-DE" sz="1200" b="0">
                <a:solidFill>
                  <a:srgbClr val="569CD6"/>
                </a:solidFill>
                <a:effectLst/>
                <a:latin typeface="Consolas" panose="020B0609020204030204" pitchFamily="49" charset="0"/>
              </a:rPr>
              <a:t>)</a:t>
            </a:r>
            <a:endParaRPr lang="de-DE" sz="1200" b="0">
              <a:solidFill>
                <a:srgbClr val="CCCCCC"/>
              </a:solidFill>
              <a:effectLst/>
              <a:latin typeface="Consolas" panose="020B0609020204030204" pitchFamily="49" charset="0"/>
            </a:endParaRPr>
          </a:p>
          <a:p>
            <a:br>
              <a:rPr lang="de-DE" sz="1200" b="0">
                <a:effectLst/>
                <a:latin typeface="Consolas" panose="020B0609020204030204" pitchFamily="49" charset="0"/>
              </a:rPr>
            </a:br>
            <a:r>
              <a:rPr lang="de-DE" sz="1200" b="0" err="1">
                <a:solidFill>
                  <a:srgbClr val="9CDCFE"/>
                </a:solidFill>
                <a:effectLst/>
                <a:latin typeface="Consolas"/>
              </a:rPr>
              <a:t>myStudy</a:t>
            </a:r>
            <a:r>
              <a:rPr lang="de-DE" sz="1200" b="0" err="1">
                <a:solidFill>
                  <a:srgbClr val="DCDCAA"/>
                </a:solidFill>
                <a:effectLst/>
                <a:latin typeface="Consolas"/>
              </a:rPr>
              <a:t>.AddTable</a:t>
            </a:r>
            <a:r>
              <a:rPr lang="de-DE" sz="1200" b="0">
                <a:solidFill>
                  <a:srgbClr val="569CD6"/>
                </a:solidFill>
                <a:effectLst/>
                <a:latin typeface="Consolas"/>
              </a:rPr>
              <a:t>(</a:t>
            </a:r>
            <a:r>
              <a:rPr lang="de-DE" sz="1200" b="0" err="1">
                <a:solidFill>
                  <a:srgbClr val="9CDCFE"/>
                </a:solidFill>
                <a:effectLst/>
                <a:latin typeface="Consolas"/>
              </a:rPr>
              <a:t>growth</a:t>
            </a:r>
            <a:r>
              <a:rPr lang="de-DE" sz="1200" b="0">
                <a:solidFill>
                  <a:srgbClr val="569CD6"/>
                </a:solidFill>
                <a:effectLst/>
                <a:latin typeface="Consolas"/>
              </a:rPr>
              <a:t>)</a:t>
            </a:r>
            <a:endParaRPr lang="de-DE" sz="1200" b="0">
              <a:solidFill>
                <a:srgbClr val="CCCCCC"/>
              </a:solidFill>
              <a:effectLst/>
              <a:latin typeface="Consolas"/>
            </a:endParaRPr>
          </a:p>
        </p:txBody>
      </p:sp>
      <p:sp>
        <p:nvSpPr>
          <p:cNvPr id="10" name="Rechteck 9">
            <a:extLst>
              <a:ext uri="{FF2B5EF4-FFF2-40B4-BE49-F238E27FC236}">
                <a16:creationId xmlns:a16="http://schemas.microsoft.com/office/drawing/2014/main" id="{BCC877E3-9EAB-9DA5-49CB-F4AFB336B7A3}"/>
              </a:ext>
            </a:extLst>
          </p:cNvPr>
          <p:cNvSpPr/>
          <p:nvPr/>
        </p:nvSpPr>
        <p:spPr>
          <a:xfrm>
            <a:off x="5165678" y="5500468"/>
            <a:ext cx="457199" cy="440435"/>
          </a:xfrm>
          <a:prstGeom prst="rect">
            <a:avLst/>
          </a:prstGeom>
          <a:solidFill>
            <a:schemeClr val="accent2">
              <a:lumMod val="20000"/>
              <a:lumOff val="8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800" b="0">
                <a:solidFill>
                  <a:schemeClr val="accent1"/>
                </a:solidFill>
                <a:effectLst/>
                <a:latin typeface="Consolas" panose="020B0609020204030204" pitchFamily="49" charset="0"/>
              </a:rPr>
              <a:t>F#</a:t>
            </a:r>
            <a:endParaRPr lang="de-DE">
              <a:solidFill>
                <a:schemeClr val="accent1"/>
              </a:solidFill>
            </a:endParaRPr>
          </a:p>
        </p:txBody>
      </p:sp>
      <p:sp>
        <p:nvSpPr>
          <p:cNvPr id="11" name="Rechteck 10">
            <a:extLst>
              <a:ext uri="{FF2B5EF4-FFF2-40B4-BE49-F238E27FC236}">
                <a16:creationId xmlns:a16="http://schemas.microsoft.com/office/drawing/2014/main" id="{CAE98840-08C4-F89F-EA70-41DD614DCCCE}"/>
              </a:ext>
            </a:extLst>
          </p:cNvPr>
          <p:cNvSpPr/>
          <p:nvPr/>
        </p:nvSpPr>
        <p:spPr>
          <a:xfrm>
            <a:off x="11143398" y="5500468"/>
            <a:ext cx="457199" cy="440435"/>
          </a:xfrm>
          <a:prstGeom prst="rect">
            <a:avLst/>
          </a:prstGeom>
          <a:solidFill>
            <a:schemeClr val="accent4">
              <a:lumMod val="20000"/>
              <a:lumOff val="8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800" b="0">
                <a:solidFill>
                  <a:schemeClr val="accent1"/>
                </a:solidFill>
                <a:effectLst/>
                <a:latin typeface="Consolas" panose="020B0609020204030204" pitchFamily="49" charset="0"/>
              </a:rPr>
              <a:t>Py</a:t>
            </a:r>
            <a:endParaRPr lang="de-DE">
              <a:solidFill>
                <a:schemeClr val="accent1"/>
              </a:solidFill>
            </a:endParaRPr>
          </a:p>
        </p:txBody>
      </p:sp>
      <p:sp>
        <p:nvSpPr>
          <p:cNvPr id="12" name="Inhaltsplatzhalter 2">
            <a:extLst>
              <a:ext uri="{FF2B5EF4-FFF2-40B4-BE49-F238E27FC236}">
                <a16:creationId xmlns:a16="http://schemas.microsoft.com/office/drawing/2014/main" id="{DB011C05-6248-1FC5-41E8-11B2B6853817}"/>
              </a:ext>
            </a:extLst>
          </p:cNvPr>
          <p:cNvSpPr txBox="1">
            <a:spLocks/>
          </p:cNvSpPr>
          <p:nvPr/>
        </p:nvSpPr>
        <p:spPr>
          <a:xfrm>
            <a:off x="1156062" y="7000816"/>
            <a:ext cx="9378588" cy="714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err="1"/>
              <a:t>Collaboration</a:t>
            </a:r>
            <a:r>
              <a:rPr lang="de-DE"/>
              <a:t> </a:t>
            </a:r>
            <a:r>
              <a:rPr lang="de-DE" err="1"/>
              <a:t>wanted</a:t>
            </a:r>
            <a:r>
              <a:rPr lang="de-DE"/>
              <a:t> </a:t>
            </a:r>
            <a:r>
              <a:rPr lang="de-DE" err="1"/>
              <a:t>for</a:t>
            </a:r>
            <a:r>
              <a:rPr lang="de-DE"/>
              <a:t> </a:t>
            </a:r>
            <a:r>
              <a:rPr lang="de-DE" err="1"/>
              <a:t>python</a:t>
            </a:r>
            <a:r>
              <a:rPr lang="de-DE"/>
              <a:t> </a:t>
            </a:r>
            <a:r>
              <a:rPr lang="de-DE" err="1"/>
              <a:t>transpilation</a:t>
            </a:r>
            <a:endParaRPr lang="de-DE"/>
          </a:p>
          <a:p>
            <a:endParaRPr lang="de-DE"/>
          </a:p>
          <a:p>
            <a:endParaRPr lang="de-DE"/>
          </a:p>
        </p:txBody>
      </p:sp>
    </p:spTree>
    <p:extLst>
      <p:ext uri="{BB962C8B-B14F-4D97-AF65-F5344CB8AC3E}">
        <p14:creationId xmlns:p14="http://schemas.microsoft.com/office/powerpoint/2010/main" val="4207993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1F9C4C-D54C-9430-8031-8B67AC51EFB0}"/>
              </a:ext>
            </a:extLst>
          </p:cNvPr>
          <p:cNvSpPr>
            <a:spLocks noGrp="1"/>
          </p:cNvSpPr>
          <p:nvPr>
            <p:ph type="title"/>
          </p:nvPr>
        </p:nvSpPr>
        <p:spPr/>
        <p:txBody>
          <a:bodyPr/>
          <a:lstStyle/>
          <a:p>
            <a:r>
              <a:rPr lang="de-DE" err="1"/>
              <a:t>Program</a:t>
            </a:r>
            <a:r>
              <a:rPr lang="de-DE"/>
              <a:t> </a:t>
            </a:r>
            <a:r>
              <a:rPr lang="de-DE" err="1"/>
              <a:t>layers</a:t>
            </a:r>
            <a:endParaRPr lang="de-DE"/>
          </a:p>
        </p:txBody>
      </p:sp>
      <p:pic>
        <p:nvPicPr>
          <p:cNvPr id="89" name="Grafik 88" descr="Ein Bild, das Diagramm, Text, Reihe, Plan enthält.&#10;&#10;Automatisch generierte Beschreibung">
            <a:extLst>
              <a:ext uri="{FF2B5EF4-FFF2-40B4-BE49-F238E27FC236}">
                <a16:creationId xmlns:a16="http://schemas.microsoft.com/office/drawing/2014/main" id="{EDA997DB-3D1A-2BEF-6727-67B4A0CE296A}"/>
              </a:ext>
            </a:extLst>
          </p:cNvPr>
          <p:cNvPicPr>
            <a:picLocks noChangeAspect="1"/>
          </p:cNvPicPr>
          <p:nvPr/>
        </p:nvPicPr>
        <p:blipFill rotWithShape="1">
          <a:blip r:embed="rId2">
            <a:extLst>
              <a:ext uri="{28A0092B-C50C-407E-A947-70E740481C1C}">
                <a14:useLocalDpi xmlns:a14="http://schemas.microsoft.com/office/drawing/2010/main" val="0"/>
              </a:ext>
            </a:extLst>
          </a:blip>
          <a:srcRect t="14286" b="14285"/>
          <a:stretch/>
        </p:blipFill>
        <p:spPr>
          <a:xfrm>
            <a:off x="1826641" y="1408923"/>
            <a:ext cx="8538717" cy="4898572"/>
          </a:xfrm>
          <a:prstGeom prst="rect">
            <a:avLst/>
          </a:prstGeom>
        </p:spPr>
      </p:pic>
    </p:spTree>
    <p:extLst>
      <p:ext uri="{BB962C8B-B14F-4D97-AF65-F5344CB8AC3E}">
        <p14:creationId xmlns:p14="http://schemas.microsoft.com/office/powerpoint/2010/main" val="4190799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Gleichschenkliges Dreieck 203">
            <a:extLst>
              <a:ext uri="{FF2B5EF4-FFF2-40B4-BE49-F238E27FC236}">
                <a16:creationId xmlns:a16="http://schemas.microsoft.com/office/drawing/2014/main" id="{7A3B3B08-96D5-9203-EED9-AF08FA845C6E}"/>
              </a:ext>
            </a:extLst>
          </p:cNvPr>
          <p:cNvSpPr/>
          <p:nvPr/>
        </p:nvSpPr>
        <p:spPr>
          <a:xfrm>
            <a:off x="7455221" y="2768450"/>
            <a:ext cx="519229" cy="46100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7A05EEEE-C7F4-3194-BC8E-950F1188FC72}"/>
              </a:ext>
            </a:extLst>
          </p:cNvPr>
          <p:cNvSpPr>
            <a:spLocks noGrp="1"/>
          </p:cNvSpPr>
          <p:nvPr>
            <p:ph type="title"/>
          </p:nvPr>
        </p:nvSpPr>
        <p:spPr/>
        <p:txBody>
          <a:bodyPr/>
          <a:lstStyle/>
          <a:p>
            <a:r>
              <a:rPr lang="de-DE"/>
              <a:t>Different </a:t>
            </a:r>
            <a:r>
              <a:rPr lang="de-DE" err="1"/>
              <a:t>flavours</a:t>
            </a:r>
            <a:r>
              <a:rPr lang="de-DE"/>
              <a:t> </a:t>
            </a:r>
            <a:r>
              <a:rPr lang="de-DE" err="1"/>
              <a:t>of</a:t>
            </a:r>
            <a:r>
              <a:rPr lang="de-DE"/>
              <a:t> </a:t>
            </a:r>
            <a:r>
              <a:rPr lang="de-DE" err="1"/>
              <a:t>access</a:t>
            </a:r>
            <a:endParaRPr lang="de-DE"/>
          </a:p>
        </p:txBody>
      </p:sp>
      <p:sp>
        <p:nvSpPr>
          <p:cNvPr id="3" name="Inhaltsplatzhalter 2">
            <a:extLst>
              <a:ext uri="{FF2B5EF4-FFF2-40B4-BE49-F238E27FC236}">
                <a16:creationId xmlns:a16="http://schemas.microsoft.com/office/drawing/2014/main" id="{D1EDB0D1-A9DF-D75D-3487-98F75DB5EDEC}"/>
              </a:ext>
            </a:extLst>
          </p:cNvPr>
          <p:cNvSpPr>
            <a:spLocks noGrp="1"/>
          </p:cNvSpPr>
          <p:nvPr>
            <p:ph idx="1"/>
          </p:nvPr>
        </p:nvSpPr>
        <p:spPr>
          <a:xfrm>
            <a:off x="766714" y="5662610"/>
            <a:ext cx="10515600" cy="2183420"/>
          </a:xfrm>
        </p:spPr>
        <p:txBody>
          <a:bodyPr/>
          <a:lstStyle/>
          <a:p>
            <a:endParaRPr lang="de-DE"/>
          </a:p>
          <a:p>
            <a:pPr lvl="1"/>
            <a:endParaRPr lang="de-DE"/>
          </a:p>
        </p:txBody>
      </p:sp>
      <p:grpSp>
        <p:nvGrpSpPr>
          <p:cNvPr id="4" name="Group 37">
            <a:extLst>
              <a:ext uri="{FF2B5EF4-FFF2-40B4-BE49-F238E27FC236}">
                <a16:creationId xmlns:a16="http://schemas.microsoft.com/office/drawing/2014/main" id="{18FC4355-BD53-70D6-2385-1F43B4A93001}"/>
              </a:ext>
            </a:extLst>
          </p:cNvPr>
          <p:cNvGrpSpPr/>
          <p:nvPr/>
        </p:nvGrpSpPr>
        <p:grpSpPr>
          <a:xfrm>
            <a:off x="1106126" y="4124986"/>
            <a:ext cx="575129" cy="575129"/>
            <a:chOff x="3103147" y="2745194"/>
            <a:chExt cx="880813" cy="880813"/>
          </a:xfrm>
        </p:grpSpPr>
        <p:sp>
          <p:nvSpPr>
            <p:cNvPr id="5" name="Oval 38">
              <a:extLst>
                <a:ext uri="{FF2B5EF4-FFF2-40B4-BE49-F238E27FC236}">
                  <a16:creationId xmlns:a16="http://schemas.microsoft.com/office/drawing/2014/main" id="{A38E0717-B036-7C3D-1961-FB53F28EB621}"/>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6" name="Group 39">
              <a:extLst>
                <a:ext uri="{FF2B5EF4-FFF2-40B4-BE49-F238E27FC236}">
                  <a16:creationId xmlns:a16="http://schemas.microsoft.com/office/drawing/2014/main" id="{42D98190-F4A4-86D3-552A-6567ED983E3A}"/>
                </a:ext>
              </a:extLst>
            </p:cNvPr>
            <p:cNvGrpSpPr/>
            <p:nvPr/>
          </p:nvGrpSpPr>
          <p:grpSpPr>
            <a:xfrm>
              <a:off x="3262734" y="2861337"/>
              <a:ext cx="607591" cy="596238"/>
              <a:chOff x="5530850" y="1793347"/>
              <a:chExt cx="670015" cy="657496"/>
            </a:xfrm>
          </p:grpSpPr>
          <p:sp>
            <p:nvSpPr>
              <p:cNvPr id="7" name="Freeform: Shape 40">
                <a:extLst>
                  <a:ext uri="{FF2B5EF4-FFF2-40B4-BE49-F238E27FC236}">
                    <a16:creationId xmlns:a16="http://schemas.microsoft.com/office/drawing/2014/main" id="{BE59AE86-2386-2571-6C29-2ABD94C610E8}"/>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8" name="Freeform: Shape 41">
                <a:extLst>
                  <a:ext uri="{FF2B5EF4-FFF2-40B4-BE49-F238E27FC236}">
                    <a16:creationId xmlns:a16="http://schemas.microsoft.com/office/drawing/2014/main" id="{F7EF5A87-F7DC-B16A-D62C-E34B48DE194F}"/>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9" name="Group 42">
                <a:extLst>
                  <a:ext uri="{FF2B5EF4-FFF2-40B4-BE49-F238E27FC236}">
                    <a16:creationId xmlns:a16="http://schemas.microsoft.com/office/drawing/2014/main" id="{837AAD31-B375-BA6A-9C81-AF0641F8788F}"/>
                  </a:ext>
                </a:extLst>
              </p:cNvPr>
              <p:cNvGrpSpPr/>
              <p:nvPr/>
            </p:nvGrpSpPr>
            <p:grpSpPr>
              <a:xfrm>
                <a:off x="5997224" y="2002850"/>
                <a:ext cx="203641" cy="447993"/>
                <a:chOff x="3963392" y="4315517"/>
                <a:chExt cx="100956" cy="222094"/>
              </a:xfrm>
            </p:grpSpPr>
            <p:sp>
              <p:nvSpPr>
                <p:cNvPr id="10" name="Freeform: Shape 43">
                  <a:extLst>
                    <a:ext uri="{FF2B5EF4-FFF2-40B4-BE49-F238E27FC236}">
                      <a16:creationId xmlns:a16="http://schemas.microsoft.com/office/drawing/2014/main" id="{6CF2AD56-614A-8260-9064-668350E4D7C4}"/>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11" name="Group 44">
                  <a:extLst>
                    <a:ext uri="{FF2B5EF4-FFF2-40B4-BE49-F238E27FC236}">
                      <a16:creationId xmlns:a16="http://schemas.microsoft.com/office/drawing/2014/main" id="{D72DFAF6-1BF0-1630-B006-60879B74273F}"/>
                    </a:ext>
                  </a:extLst>
                </p:cNvPr>
                <p:cNvGrpSpPr/>
                <p:nvPr/>
              </p:nvGrpSpPr>
              <p:grpSpPr>
                <a:xfrm>
                  <a:off x="3988509" y="4315517"/>
                  <a:ext cx="42744" cy="63014"/>
                  <a:chOff x="2791534" y="4674292"/>
                  <a:chExt cx="42744" cy="63014"/>
                </a:xfrm>
              </p:grpSpPr>
              <p:sp>
                <p:nvSpPr>
                  <p:cNvPr id="12" name="Freeform: Shape 45">
                    <a:extLst>
                      <a:ext uri="{FF2B5EF4-FFF2-40B4-BE49-F238E27FC236}">
                        <a16:creationId xmlns:a16="http://schemas.microsoft.com/office/drawing/2014/main" id="{BD5AC04D-FFC6-D8F6-E005-D3B411FB3C61}"/>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3" name="Freeform: Shape 46">
                    <a:extLst>
                      <a:ext uri="{FF2B5EF4-FFF2-40B4-BE49-F238E27FC236}">
                        <a16:creationId xmlns:a16="http://schemas.microsoft.com/office/drawing/2014/main" id="{A3433083-126E-B5F5-415E-41F8E4F84AD6}"/>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4" name="Freeform: Shape 47">
                    <a:extLst>
                      <a:ext uri="{FF2B5EF4-FFF2-40B4-BE49-F238E27FC236}">
                        <a16:creationId xmlns:a16="http://schemas.microsoft.com/office/drawing/2014/main" id="{4EC64AA5-5949-CADB-F027-D4717048C6E4}"/>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15" name="Freeform: Shape 48">
                    <a:extLst>
                      <a:ext uri="{FF2B5EF4-FFF2-40B4-BE49-F238E27FC236}">
                        <a16:creationId xmlns:a16="http://schemas.microsoft.com/office/drawing/2014/main" id="{8CC089D3-F4C2-2DCB-EFCF-A92E94405A69}"/>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sp>
        <p:nvSpPr>
          <p:cNvPr id="16" name="TextBox 54">
            <a:extLst>
              <a:ext uri="{FF2B5EF4-FFF2-40B4-BE49-F238E27FC236}">
                <a16:creationId xmlns:a16="http://schemas.microsoft.com/office/drawing/2014/main" id="{161DCFB4-A766-588B-8095-DEB792CB5382}"/>
              </a:ext>
            </a:extLst>
          </p:cNvPr>
          <p:cNvSpPr txBox="1"/>
          <p:nvPr/>
        </p:nvSpPr>
        <p:spPr>
          <a:xfrm>
            <a:off x="1693291" y="4553546"/>
            <a:ext cx="538930" cy="338554"/>
          </a:xfrm>
          <a:prstGeom prst="rect">
            <a:avLst/>
          </a:prstGeom>
          <a:noFill/>
        </p:spPr>
        <p:txBody>
          <a:bodyPr wrap="none" rtlCol="0">
            <a:spAutoFit/>
          </a:bodyPr>
          <a:lstStyle/>
          <a:p>
            <a:r>
              <a:rPr lang="en-US" sz="1600" i="1"/>
              <a:t>user</a:t>
            </a:r>
            <a:endParaRPr lang="en-US" i="1"/>
          </a:p>
        </p:txBody>
      </p:sp>
      <p:grpSp>
        <p:nvGrpSpPr>
          <p:cNvPr id="17" name="Group 55">
            <a:extLst>
              <a:ext uri="{FF2B5EF4-FFF2-40B4-BE49-F238E27FC236}">
                <a16:creationId xmlns:a16="http://schemas.microsoft.com/office/drawing/2014/main" id="{F08BDDDC-49EA-89D8-748F-17A8D8B7750D}"/>
              </a:ext>
            </a:extLst>
          </p:cNvPr>
          <p:cNvGrpSpPr/>
          <p:nvPr/>
        </p:nvGrpSpPr>
        <p:grpSpPr>
          <a:xfrm>
            <a:off x="2347840" y="3962060"/>
            <a:ext cx="1142954" cy="898785"/>
            <a:chOff x="2270449" y="1188097"/>
            <a:chExt cx="4746171" cy="3732245"/>
          </a:xfrm>
        </p:grpSpPr>
        <p:sp>
          <p:nvSpPr>
            <p:cNvPr id="18" name="Rectangle: Rounded Corners 56">
              <a:extLst>
                <a:ext uri="{FF2B5EF4-FFF2-40B4-BE49-F238E27FC236}">
                  <a16:creationId xmlns:a16="http://schemas.microsoft.com/office/drawing/2014/main" id="{C5900E28-1DA6-27E8-D6D1-AEE24A1E6156}"/>
                </a:ext>
              </a:extLst>
            </p:cNvPr>
            <p:cNvSpPr/>
            <p:nvPr/>
          </p:nvSpPr>
          <p:spPr>
            <a:xfrm>
              <a:off x="2270449" y="1188097"/>
              <a:ext cx="4746171" cy="3732245"/>
            </a:xfrm>
            <a:prstGeom prst="roundRect">
              <a:avLst>
                <a:gd name="adj" fmla="val 71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Top Corners Rounded 57">
              <a:extLst>
                <a:ext uri="{FF2B5EF4-FFF2-40B4-BE49-F238E27FC236}">
                  <a16:creationId xmlns:a16="http://schemas.microsoft.com/office/drawing/2014/main" id="{A05A91BF-6D95-9B45-ADF4-C7A4558505A2}"/>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ectangle: Rounded Corners 58">
              <a:extLst>
                <a:ext uri="{FF2B5EF4-FFF2-40B4-BE49-F238E27FC236}">
                  <a16:creationId xmlns:a16="http://schemas.microsoft.com/office/drawing/2014/main" id="{7B97D92E-0F26-CE40-77BE-47438509B588}"/>
                </a:ext>
              </a:extLst>
            </p:cNvPr>
            <p:cNvSpPr/>
            <p:nvPr/>
          </p:nvSpPr>
          <p:spPr>
            <a:xfrm>
              <a:off x="3172410" y="1393372"/>
              <a:ext cx="2376195" cy="354562"/>
            </a:xfrm>
            <a:prstGeom prst="roundRect">
              <a:avLst>
                <a:gd name="adj" fmla="val 50000"/>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59">
              <a:extLst>
                <a:ext uri="{FF2B5EF4-FFF2-40B4-BE49-F238E27FC236}">
                  <a16:creationId xmlns:a16="http://schemas.microsoft.com/office/drawing/2014/main" id="{CDF3520B-8255-DF1B-266F-0A5192FB1236}"/>
                </a:ext>
              </a:extLst>
            </p:cNvPr>
            <p:cNvSpPr/>
            <p:nvPr/>
          </p:nvSpPr>
          <p:spPr>
            <a:xfrm>
              <a:off x="2541039" y="1397257"/>
              <a:ext cx="379445" cy="379445"/>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Arrow Connector 61">
            <a:extLst>
              <a:ext uri="{FF2B5EF4-FFF2-40B4-BE49-F238E27FC236}">
                <a16:creationId xmlns:a16="http://schemas.microsoft.com/office/drawing/2014/main" id="{BEFD4F88-88F6-C71B-176D-CC63AC0496E6}"/>
              </a:ext>
            </a:extLst>
          </p:cNvPr>
          <p:cNvCxnSpPr/>
          <p:nvPr/>
        </p:nvCxnSpPr>
        <p:spPr>
          <a:xfrm>
            <a:off x="2009423" y="4322325"/>
            <a:ext cx="69802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62">
            <a:extLst>
              <a:ext uri="{FF2B5EF4-FFF2-40B4-BE49-F238E27FC236}">
                <a16:creationId xmlns:a16="http://schemas.microsoft.com/office/drawing/2014/main" id="{C9D534F8-6DE4-3A06-EC86-ED47A7877759}"/>
              </a:ext>
            </a:extLst>
          </p:cNvPr>
          <p:cNvCxnSpPr>
            <a:cxnSpLocks/>
          </p:cNvCxnSpPr>
          <p:nvPr/>
        </p:nvCxnSpPr>
        <p:spPr>
          <a:xfrm flipH="1">
            <a:off x="1806354" y="4439338"/>
            <a:ext cx="698024"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61">
            <a:extLst>
              <a:ext uri="{FF2B5EF4-FFF2-40B4-BE49-F238E27FC236}">
                <a16:creationId xmlns:a16="http://schemas.microsoft.com/office/drawing/2014/main" id="{18CB3DCD-418B-AAF2-B25E-6F578D34E8B5}"/>
              </a:ext>
            </a:extLst>
          </p:cNvPr>
          <p:cNvCxnSpPr>
            <a:cxnSpLocks/>
          </p:cNvCxnSpPr>
          <p:nvPr/>
        </p:nvCxnSpPr>
        <p:spPr>
          <a:xfrm flipV="1">
            <a:off x="3859901" y="3924945"/>
            <a:ext cx="657508" cy="1707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62">
            <a:extLst>
              <a:ext uri="{FF2B5EF4-FFF2-40B4-BE49-F238E27FC236}">
                <a16:creationId xmlns:a16="http://schemas.microsoft.com/office/drawing/2014/main" id="{F2EA6941-BCFC-CB74-9725-81AF5B8A0431}"/>
              </a:ext>
            </a:extLst>
          </p:cNvPr>
          <p:cNvCxnSpPr>
            <a:cxnSpLocks/>
          </p:cNvCxnSpPr>
          <p:nvPr/>
        </p:nvCxnSpPr>
        <p:spPr>
          <a:xfrm flipH="1">
            <a:off x="3884177" y="4107784"/>
            <a:ext cx="623087" cy="1720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Rechteck 28">
            <a:extLst>
              <a:ext uri="{FF2B5EF4-FFF2-40B4-BE49-F238E27FC236}">
                <a16:creationId xmlns:a16="http://schemas.microsoft.com/office/drawing/2014/main" id="{0CE82F4E-7D52-F6DF-12DA-B0EDEDD1748F}"/>
              </a:ext>
            </a:extLst>
          </p:cNvPr>
          <p:cNvSpPr/>
          <p:nvPr/>
        </p:nvSpPr>
        <p:spPr>
          <a:xfrm>
            <a:off x="4802466" y="2727316"/>
            <a:ext cx="1222048" cy="1146247"/>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000" err="1">
                <a:solidFill>
                  <a:schemeClr val="tx1"/>
                </a:solidFill>
              </a:rPr>
              <a:t>ARCtrl</a:t>
            </a:r>
            <a:endParaRPr lang="de-DE" sz="2000">
              <a:solidFill>
                <a:schemeClr val="tx1"/>
              </a:solidFill>
            </a:endParaRPr>
          </a:p>
        </p:txBody>
      </p:sp>
      <p:grpSp>
        <p:nvGrpSpPr>
          <p:cNvPr id="30" name="Gruppieren 29">
            <a:extLst>
              <a:ext uri="{FF2B5EF4-FFF2-40B4-BE49-F238E27FC236}">
                <a16:creationId xmlns:a16="http://schemas.microsoft.com/office/drawing/2014/main" id="{359D985B-FC4A-9D3F-6557-2F46652CC4B5}"/>
              </a:ext>
            </a:extLst>
          </p:cNvPr>
          <p:cNvGrpSpPr/>
          <p:nvPr/>
        </p:nvGrpSpPr>
        <p:grpSpPr>
          <a:xfrm>
            <a:off x="9477049" y="2289213"/>
            <a:ext cx="1690667" cy="3048330"/>
            <a:chOff x="2196011" y="1321050"/>
            <a:chExt cx="3413498" cy="5889604"/>
          </a:xfrm>
        </p:grpSpPr>
        <p:sp>
          <p:nvSpPr>
            <p:cNvPr id="31" name="TextBox 140">
              <a:extLst>
                <a:ext uri="{FF2B5EF4-FFF2-40B4-BE49-F238E27FC236}">
                  <a16:creationId xmlns:a16="http://schemas.microsoft.com/office/drawing/2014/main" id="{8604FEFE-A1BF-76E4-DB27-E74210B3C09D}"/>
                </a:ext>
              </a:extLst>
            </p:cNvPr>
            <p:cNvSpPr txBox="1"/>
            <p:nvPr/>
          </p:nvSpPr>
          <p:spPr>
            <a:xfrm>
              <a:off x="2278347" y="3385231"/>
              <a:ext cx="709441"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assays</a:t>
              </a:r>
            </a:p>
          </p:txBody>
        </p:sp>
        <p:grpSp>
          <p:nvGrpSpPr>
            <p:cNvPr id="32" name="Group 150">
              <a:extLst>
                <a:ext uri="{FF2B5EF4-FFF2-40B4-BE49-F238E27FC236}">
                  <a16:creationId xmlns:a16="http://schemas.microsoft.com/office/drawing/2014/main" id="{A7B9C6A2-02F8-15A9-B0C9-00FD2FBA4BDC}"/>
                </a:ext>
              </a:extLst>
            </p:cNvPr>
            <p:cNvGrpSpPr/>
            <p:nvPr/>
          </p:nvGrpSpPr>
          <p:grpSpPr>
            <a:xfrm>
              <a:off x="2569013" y="2206221"/>
              <a:ext cx="220901" cy="182798"/>
              <a:chOff x="5085481" y="2862781"/>
              <a:chExt cx="1227461" cy="1168495"/>
            </a:xfrm>
          </p:grpSpPr>
          <p:sp>
            <p:nvSpPr>
              <p:cNvPr id="201" name="Freeform: Shape 447">
                <a:extLst>
                  <a:ext uri="{FF2B5EF4-FFF2-40B4-BE49-F238E27FC236}">
                    <a16:creationId xmlns:a16="http://schemas.microsoft.com/office/drawing/2014/main" id="{7C1B9525-2202-3BBB-3AA6-1E37E96328C9}"/>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202" name="Freeform: Shape 448">
                <a:extLst>
                  <a:ext uri="{FF2B5EF4-FFF2-40B4-BE49-F238E27FC236}">
                    <a16:creationId xmlns:a16="http://schemas.microsoft.com/office/drawing/2014/main" id="{171773E3-926E-E16A-95ED-8AA171130B6D}"/>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grpSp>
        <p:pic>
          <p:nvPicPr>
            <p:cNvPr id="33" name="Graphic 152" descr="Folder">
              <a:extLst>
                <a:ext uri="{FF2B5EF4-FFF2-40B4-BE49-F238E27FC236}">
                  <a16:creationId xmlns:a16="http://schemas.microsoft.com/office/drawing/2014/main" id="{0B440698-0322-5131-8E57-5F8C1CF224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7321" y="2743897"/>
              <a:ext cx="507603" cy="441242"/>
            </a:xfrm>
            <a:prstGeom prst="rect">
              <a:avLst/>
            </a:prstGeom>
          </p:spPr>
        </p:pic>
        <p:grpSp>
          <p:nvGrpSpPr>
            <p:cNvPr id="34" name="Group 153">
              <a:extLst>
                <a:ext uri="{FF2B5EF4-FFF2-40B4-BE49-F238E27FC236}">
                  <a16:creationId xmlns:a16="http://schemas.microsoft.com/office/drawing/2014/main" id="{461A006D-86B4-3D89-C96E-F809EAC97CC5}"/>
                </a:ext>
              </a:extLst>
            </p:cNvPr>
            <p:cNvGrpSpPr/>
            <p:nvPr/>
          </p:nvGrpSpPr>
          <p:grpSpPr>
            <a:xfrm>
              <a:off x="2332879" y="5420461"/>
              <a:ext cx="689723" cy="419107"/>
              <a:chOff x="1596569" y="5845042"/>
              <a:chExt cx="1006190" cy="611410"/>
            </a:xfrm>
          </p:grpSpPr>
          <p:pic>
            <p:nvPicPr>
              <p:cNvPr id="187" name="Picture 8" descr="isa">
                <a:extLst>
                  <a:ext uri="{FF2B5EF4-FFF2-40B4-BE49-F238E27FC236}">
                    <a16:creationId xmlns:a16="http://schemas.microsoft.com/office/drawing/2014/main" id="{467D9AB9-C411-CD30-1611-50C6A1796F27}"/>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1611965" y="5898128"/>
                <a:ext cx="990794" cy="478979"/>
              </a:xfrm>
              <a:prstGeom prst="rect">
                <a:avLst/>
              </a:prstGeom>
              <a:noFill/>
              <a:extLst>
                <a:ext uri="{909E8E84-426E-40DD-AFC4-6F175D3DCCD1}">
                  <a14:hiddenFill xmlns:a14="http://schemas.microsoft.com/office/drawing/2010/main">
                    <a:solidFill>
                      <a:srgbClr val="FFFFFF"/>
                    </a:solidFill>
                  </a14:hiddenFill>
                </a:ext>
              </a:extLst>
            </p:spPr>
          </p:pic>
          <p:grpSp>
            <p:nvGrpSpPr>
              <p:cNvPr id="188" name="Group 434">
                <a:extLst>
                  <a:ext uri="{FF2B5EF4-FFF2-40B4-BE49-F238E27FC236}">
                    <a16:creationId xmlns:a16="http://schemas.microsoft.com/office/drawing/2014/main" id="{80513884-8EF2-92AC-7171-9226E9E7F014}"/>
                  </a:ext>
                </a:extLst>
              </p:cNvPr>
              <p:cNvGrpSpPr/>
              <p:nvPr/>
            </p:nvGrpSpPr>
            <p:grpSpPr>
              <a:xfrm>
                <a:off x="1596569" y="5845042"/>
                <a:ext cx="990924" cy="611410"/>
                <a:chOff x="3797857" y="2077992"/>
                <a:chExt cx="3940810" cy="2797199"/>
              </a:xfrm>
            </p:grpSpPr>
            <p:grpSp>
              <p:nvGrpSpPr>
                <p:cNvPr id="189" name="Group 435">
                  <a:extLst>
                    <a:ext uri="{FF2B5EF4-FFF2-40B4-BE49-F238E27FC236}">
                      <a16:creationId xmlns:a16="http://schemas.microsoft.com/office/drawing/2014/main" id="{7CFB671A-B86B-3BC4-1192-39FE3B681856}"/>
                    </a:ext>
                  </a:extLst>
                </p:cNvPr>
                <p:cNvGrpSpPr/>
                <p:nvPr/>
              </p:nvGrpSpPr>
              <p:grpSpPr>
                <a:xfrm>
                  <a:off x="3797857" y="2077992"/>
                  <a:ext cx="1184950" cy="884717"/>
                  <a:chOff x="3797857" y="2077992"/>
                  <a:chExt cx="1184950" cy="884717"/>
                </a:xfrm>
              </p:grpSpPr>
              <p:sp>
                <p:nvSpPr>
                  <p:cNvPr id="198" name="Rectangle 444">
                    <a:extLst>
                      <a:ext uri="{FF2B5EF4-FFF2-40B4-BE49-F238E27FC236}">
                        <a16:creationId xmlns:a16="http://schemas.microsoft.com/office/drawing/2014/main" id="{DD532D2B-1016-D6F7-E6F7-A456341D53D2}"/>
                      </a:ext>
                    </a:extLst>
                  </p:cNvPr>
                  <p:cNvSpPr/>
                  <p:nvPr/>
                </p:nvSpPr>
                <p:spPr>
                  <a:xfrm>
                    <a:off x="3797857" y="2077992"/>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prstClr val="white"/>
                      </a:solidFill>
                      <a:effectLst/>
                      <a:uLnTx/>
                      <a:uFillTx/>
                    </a:endParaRPr>
                  </a:p>
                </p:txBody>
              </p:sp>
              <p:cxnSp>
                <p:nvCxnSpPr>
                  <p:cNvPr id="199" name="Straight Connector 445">
                    <a:extLst>
                      <a:ext uri="{FF2B5EF4-FFF2-40B4-BE49-F238E27FC236}">
                        <a16:creationId xmlns:a16="http://schemas.microsoft.com/office/drawing/2014/main" id="{9F61CB11-6926-F9B5-2085-354D1A35E80A}"/>
                      </a:ext>
                    </a:extLst>
                  </p:cNvPr>
                  <p:cNvCxnSpPr>
                    <a:cxnSpLocks/>
                    <a:stCxn id="198" idx="3"/>
                  </p:cNvCxnSpPr>
                  <p:nvPr/>
                </p:nvCxnSpPr>
                <p:spPr>
                  <a:xfrm>
                    <a:off x="4354117" y="2203442"/>
                    <a:ext cx="441960" cy="0"/>
                  </a:xfrm>
                  <a:prstGeom prst="line">
                    <a:avLst/>
                  </a:prstGeom>
                  <a:noFill/>
                  <a:ln w="12700" cap="rnd" cmpd="sng" algn="ctr">
                    <a:solidFill>
                      <a:srgbClr val="5B9BD5"/>
                    </a:solidFill>
                    <a:prstDash val="solid"/>
                  </a:ln>
                  <a:effectLst/>
                </p:spPr>
              </p:cxnSp>
              <p:cxnSp>
                <p:nvCxnSpPr>
                  <p:cNvPr id="200" name="Straight Connector 446">
                    <a:extLst>
                      <a:ext uri="{FF2B5EF4-FFF2-40B4-BE49-F238E27FC236}">
                        <a16:creationId xmlns:a16="http://schemas.microsoft.com/office/drawing/2014/main" id="{8635D2C0-2893-906F-1088-B34E0D86FFD1}"/>
                      </a:ext>
                    </a:extLst>
                  </p:cNvPr>
                  <p:cNvCxnSpPr>
                    <a:cxnSpLocks/>
                  </p:cNvCxnSpPr>
                  <p:nvPr/>
                </p:nvCxnSpPr>
                <p:spPr>
                  <a:xfrm>
                    <a:off x="4796077" y="2203442"/>
                    <a:ext cx="186730" cy="759267"/>
                  </a:xfrm>
                  <a:prstGeom prst="line">
                    <a:avLst/>
                  </a:prstGeom>
                  <a:noFill/>
                  <a:ln w="12700" cap="rnd" cmpd="sng" algn="ctr">
                    <a:solidFill>
                      <a:srgbClr val="5B9BD5"/>
                    </a:solidFill>
                    <a:prstDash val="solid"/>
                  </a:ln>
                  <a:effectLst/>
                </p:spPr>
              </p:cxnSp>
            </p:grpSp>
            <p:grpSp>
              <p:nvGrpSpPr>
                <p:cNvPr id="190" name="Group 436">
                  <a:extLst>
                    <a:ext uri="{FF2B5EF4-FFF2-40B4-BE49-F238E27FC236}">
                      <a16:creationId xmlns:a16="http://schemas.microsoft.com/office/drawing/2014/main" id="{A244D93D-84C1-81D4-33E6-EE84675DD2EF}"/>
                    </a:ext>
                  </a:extLst>
                </p:cNvPr>
                <p:cNvGrpSpPr/>
                <p:nvPr/>
              </p:nvGrpSpPr>
              <p:grpSpPr>
                <a:xfrm>
                  <a:off x="4207006" y="3990474"/>
                  <a:ext cx="1140532" cy="884717"/>
                  <a:chOff x="4207006" y="3990474"/>
                  <a:chExt cx="1140532" cy="884717"/>
                </a:xfrm>
              </p:grpSpPr>
              <p:sp>
                <p:nvSpPr>
                  <p:cNvPr id="195" name="Rectangle 441">
                    <a:extLst>
                      <a:ext uri="{FF2B5EF4-FFF2-40B4-BE49-F238E27FC236}">
                        <a16:creationId xmlns:a16="http://schemas.microsoft.com/office/drawing/2014/main" id="{907FDF3A-2DC4-B8CC-F715-3D14E1C7A8C9}"/>
                      </a:ext>
                    </a:extLst>
                  </p:cNvPr>
                  <p:cNvSpPr/>
                  <p:nvPr/>
                </p:nvSpPr>
                <p:spPr>
                  <a:xfrm>
                    <a:off x="4207006" y="4624291"/>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prstClr val="white"/>
                      </a:solidFill>
                      <a:effectLst/>
                      <a:uLnTx/>
                      <a:uFillTx/>
                    </a:endParaRPr>
                  </a:p>
                </p:txBody>
              </p:sp>
              <p:cxnSp>
                <p:nvCxnSpPr>
                  <p:cNvPr id="196" name="Straight Connector 442">
                    <a:extLst>
                      <a:ext uri="{FF2B5EF4-FFF2-40B4-BE49-F238E27FC236}">
                        <a16:creationId xmlns:a16="http://schemas.microsoft.com/office/drawing/2014/main" id="{004378C4-748C-0A5A-1917-77BF9C987CF9}"/>
                      </a:ext>
                    </a:extLst>
                  </p:cNvPr>
                  <p:cNvCxnSpPr>
                    <a:cxnSpLocks/>
                    <a:stCxn id="195" idx="3"/>
                  </p:cNvCxnSpPr>
                  <p:nvPr/>
                </p:nvCxnSpPr>
                <p:spPr>
                  <a:xfrm>
                    <a:off x="4763266" y="4749741"/>
                    <a:ext cx="397542" cy="0"/>
                  </a:xfrm>
                  <a:prstGeom prst="line">
                    <a:avLst/>
                  </a:prstGeom>
                  <a:noFill/>
                  <a:ln w="12700" cap="rnd" cmpd="sng" algn="ctr">
                    <a:solidFill>
                      <a:srgbClr val="5B9BD5"/>
                    </a:solidFill>
                    <a:prstDash val="solid"/>
                  </a:ln>
                  <a:effectLst/>
                </p:spPr>
              </p:cxnSp>
              <p:cxnSp>
                <p:nvCxnSpPr>
                  <p:cNvPr id="197" name="Straight Connector 443">
                    <a:extLst>
                      <a:ext uri="{FF2B5EF4-FFF2-40B4-BE49-F238E27FC236}">
                        <a16:creationId xmlns:a16="http://schemas.microsoft.com/office/drawing/2014/main" id="{8FB76F98-4A19-C4F0-CA44-920C656F7058}"/>
                      </a:ext>
                    </a:extLst>
                  </p:cNvPr>
                  <p:cNvCxnSpPr>
                    <a:cxnSpLocks/>
                  </p:cNvCxnSpPr>
                  <p:nvPr/>
                </p:nvCxnSpPr>
                <p:spPr>
                  <a:xfrm flipV="1">
                    <a:off x="5160808" y="3990474"/>
                    <a:ext cx="186730" cy="759267"/>
                  </a:xfrm>
                  <a:prstGeom prst="line">
                    <a:avLst/>
                  </a:prstGeom>
                  <a:noFill/>
                  <a:ln w="12700" cap="rnd" cmpd="sng" algn="ctr">
                    <a:solidFill>
                      <a:srgbClr val="5B9BD5"/>
                    </a:solidFill>
                    <a:prstDash val="solid"/>
                  </a:ln>
                  <a:effectLst/>
                </p:spPr>
              </p:cxnSp>
            </p:grpSp>
            <p:grpSp>
              <p:nvGrpSpPr>
                <p:cNvPr id="191" name="Group 437">
                  <a:extLst>
                    <a:ext uri="{FF2B5EF4-FFF2-40B4-BE49-F238E27FC236}">
                      <a16:creationId xmlns:a16="http://schemas.microsoft.com/office/drawing/2014/main" id="{39B8B89A-1865-9825-6498-20F97276C519}"/>
                    </a:ext>
                  </a:extLst>
                </p:cNvPr>
                <p:cNvGrpSpPr/>
                <p:nvPr/>
              </p:nvGrpSpPr>
              <p:grpSpPr>
                <a:xfrm>
                  <a:off x="6065785" y="2563410"/>
                  <a:ext cx="1672882" cy="561427"/>
                  <a:chOff x="6065785" y="2563410"/>
                  <a:chExt cx="1672882" cy="561427"/>
                </a:xfrm>
              </p:grpSpPr>
              <p:sp>
                <p:nvSpPr>
                  <p:cNvPr id="192" name="Rectangle 438">
                    <a:extLst>
                      <a:ext uri="{FF2B5EF4-FFF2-40B4-BE49-F238E27FC236}">
                        <a16:creationId xmlns:a16="http://schemas.microsoft.com/office/drawing/2014/main" id="{7A66DD87-A80B-663D-A861-DDDAF0F5DB39}"/>
                      </a:ext>
                    </a:extLst>
                  </p:cNvPr>
                  <p:cNvSpPr/>
                  <p:nvPr/>
                </p:nvSpPr>
                <p:spPr>
                  <a:xfrm>
                    <a:off x="7182407" y="2563410"/>
                    <a:ext cx="556260" cy="25090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a:ln>
                        <a:noFill/>
                      </a:ln>
                      <a:solidFill>
                        <a:prstClr val="white"/>
                      </a:solidFill>
                      <a:effectLst/>
                      <a:uLnTx/>
                      <a:uFillTx/>
                    </a:endParaRPr>
                  </a:p>
                </p:txBody>
              </p:sp>
              <p:cxnSp>
                <p:nvCxnSpPr>
                  <p:cNvPr id="193" name="Straight Connector 439">
                    <a:extLst>
                      <a:ext uri="{FF2B5EF4-FFF2-40B4-BE49-F238E27FC236}">
                        <a16:creationId xmlns:a16="http://schemas.microsoft.com/office/drawing/2014/main" id="{A639DD61-8E85-15DC-D6E2-9631FABD7AB2}"/>
                      </a:ext>
                    </a:extLst>
                  </p:cNvPr>
                  <p:cNvCxnSpPr>
                    <a:cxnSpLocks/>
                  </p:cNvCxnSpPr>
                  <p:nvPr/>
                </p:nvCxnSpPr>
                <p:spPr>
                  <a:xfrm>
                    <a:off x="6884417" y="2688860"/>
                    <a:ext cx="290370" cy="0"/>
                  </a:xfrm>
                  <a:prstGeom prst="line">
                    <a:avLst/>
                  </a:prstGeom>
                  <a:noFill/>
                  <a:ln w="12700" cap="rnd" cmpd="sng" algn="ctr">
                    <a:solidFill>
                      <a:srgbClr val="5B9BD5"/>
                    </a:solidFill>
                    <a:prstDash val="solid"/>
                  </a:ln>
                  <a:effectLst/>
                </p:spPr>
              </p:cxnSp>
              <p:cxnSp>
                <p:nvCxnSpPr>
                  <p:cNvPr id="194" name="Straight Connector 440">
                    <a:extLst>
                      <a:ext uri="{FF2B5EF4-FFF2-40B4-BE49-F238E27FC236}">
                        <a16:creationId xmlns:a16="http://schemas.microsoft.com/office/drawing/2014/main" id="{7D7F1A2C-2FDD-8767-2097-EC4913495D90}"/>
                      </a:ext>
                    </a:extLst>
                  </p:cNvPr>
                  <p:cNvCxnSpPr>
                    <a:cxnSpLocks/>
                  </p:cNvCxnSpPr>
                  <p:nvPr/>
                </p:nvCxnSpPr>
                <p:spPr>
                  <a:xfrm flipV="1">
                    <a:off x="6065785" y="2688860"/>
                    <a:ext cx="818632" cy="435977"/>
                  </a:xfrm>
                  <a:prstGeom prst="line">
                    <a:avLst/>
                  </a:prstGeom>
                  <a:noFill/>
                  <a:ln w="12700" cap="rnd" cmpd="sng" algn="ctr">
                    <a:solidFill>
                      <a:srgbClr val="5B9BD5"/>
                    </a:solidFill>
                    <a:prstDash val="solid"/>
                  </a:ln>
                  <a:effectLst/>
                </p:spPr>
              </p:cxnSp>
            </p:grpSp>
          </p:grpSp>
        </p:grpSp>
        <p:pic>
          <p:nvPicPr>
            <p:cNvPr id="35" name="Graphic 158" descr="Folder">
              <a:extLst>
                <a:ext uri="{FF2B5EF4-FFF2-40B4-BE49-F238E27FC236}">
                  <a16:creationId xmlns:a16="http://schemas.microsoft.com/office/drawing/2014/main" id="{57EE6273-71C9-DCF2-460A-B695E65297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3364" y="3787670"/>
              <a:ext cx="626802" cy="544858"/>
            </a:xfrm>
            <a:prstGeom prst="rect">
              <a:avLst/>
            </a:prstGeom>
          </p:spPr>
        </p:pic>
        <p:sp>
          <p:nvSpPr>
            <p:cNvPr id="36" name="TextBox 161">
              <a:extLst>
                <a:ext uri="{FF2B5EF4-FFF2-40B4-BE49-F238E27FC236}">
                  <a16:creationId xmlns:a16="http://schemas.microsoft.com/office/drawing/2014/main" id="{50B0C1A5-2F10-9866-327F-9928C9D55526}"/>
                </a:ext>
              </a:extLst>
            </p:cNvPr>
            <p:cNvSpPr txBox="1"/>
            <p:nvPr/>
          </p:nvSpPr>
          <p:spPr>
            <a:xfrm>
              <a:off x="2196011" y="4207690"/>
              <a:ext cx="919816"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workflows</a:t>
              </a:r>
            </a:p>
          </p:txBody>
        </p:sp>
        <p:grpSp>
          <p:nvGrpSpPr>
            <p:cNvPr id="37" name="Group 162">
              <a:extLst>
                <a:ext uri="{FF2B5EF4-FFF2-40B4-BE49-F238E27FC236}">
                  <a16:creationId xmlns:a16="http://schemas.microsoft.com/office/drawing/2014/main" id="{6AF01F99-F587-35E9-777D-7802B8FC76D0}"/>
                </a:ext>
              </a:extLst>
            </p:cNvPr>
            <p:cNvGrpSpPr/>
            <p:nvPr/>
          </p:nvGrpSpPr>
          <p:grpSpPr>
            <a:xfrm>
              <a:off x="2532285" y="3981366"/>
              <a:ext cx="253801" cy="193215"/>
              <a:chOff x="5857974" y="3824529"/>
              <a:chExt cx="1442884" cy="1263650"/>
            </a:xfrm>
          </p:grpSpPr>
          <p:sp>
            <p:nvSpPr>
              <p:cNvPr id="184" name="Rectangle 430">
                <a:extLst>
                  <a:ext uri="{FF2B5EF4-FFF2-40B4-BE49-F238E27FC236}">
                    <a16:creationId xmlns:a16="http://schemas.microsoft.com/office/drawing/2014/main" id="{31ED54C5-F4AD-B093-8BA3-C6A32411E6DC}"/>
                  </a:ext>
                </a:extLst>
              </p:cNvPr>
              <p:cNvSpPr/>
              <p:nvPr/>
            </p:nvSpPr>
            <p:spPr>
              <a:xfrm>
                <a:off x="5857974" y="4256754"/>
                <a:ext cx="403385" cy="831425"/>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sp>
            <p:nvSpPr>
              <p:cNvPr id="185" name="Rectangle 431">
                <a:extLst>
                  <a:ext uri="{FF2B5EF4-FFF2-40B4-BE49-F238E27FC236}">
                    <a16:creationId xmlns:a16="http://schemas.microsoft.com/office/drawing/2014/main" id="{7BCB7E79-CFF4-EAC8-A7EB-C87AB6A4E0BC}"/>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sp>
            <p:nvSpPr>
              <p:cNvPr id="186" name="Rectangle 432">
                <a:extLst>
                  <a:ext uri="{FF2B5EF4-FFF2-40B4-BE49-F238E27FC236}">
                    <a16:creationId xmlns:a16="http://schemas.microsoft.com/office/drawing/2014/main" id="{4473451C-33B3-3607-2AE7-9646526361EB}"/>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grpSp>
        <p:grpSp>
          <p:nvGrpSpPr>
            <p:cNvPr id="38" name="Group 163">
              <a:extLst>
                <a:ext uri="{FF2B5EF4-FFF2-40B4-BE49-F238E27FC236}">
                  <a16:creationId xmlns:a16="http://schemas.microsoft.com/office/drawing/2014/main" id="{C534D6F7-8164-0B1C-7B94-7581DB9983A5}"/>
                </a:ext>
              </a:extLst>
            </p:cNvPr>
            <p:cNvGrpSpPr/>
            <p:nvPr/>
          </p:nvGrpSpPr>
          <p:grpSpPr>
            <a:xfrm>
              <a:off x="2981289" y="5640200"/>
              <a:ext cx="290075" cy="765893"/>
              <a:chOff x="2196546" y="3913966"/>
              <a:chExt cx="972954" cy="765893"/>
            </a:xfrm>
          </p:grpSpPr>
          <p:cxnSp>
            <p:nvCxnSpPr>
              <p:cNvPr id="180" name="Straight Connector 426">
                <a:extLst>
                  <a:ext uri="{FF2B5EF4-FFF2-40B4-BE49-F238E27FC236}">
                    <a16:creationId xmlns:a16="http://schemas.microsoft.com/office/drawing/2014/main" id="{7A9FB294-10E4-7678-5ED7-D370B0A020D7}"/>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181" name="Straight Connector 427">
                <a:extLst>
                  <a:ext uri="{FF2B5EF4-FFF2-40B4-BE49-F238E27FC236}">
                    <a16:creationId xmlns:a16="http://schemas.microsoft.com/office/drawing/2014/main" id="{D3FF0E9B-273B-6AEF-0E37-FBB3C056B3E2}"/>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182" name="Straight Connector 428">
                <a:extLst>
                  <a:ext uri="{FF2B5EF4-FFF2-40B4-BE49-F238E27FC236}">
                    <a16:creationId xmlns:a16="http://schemas.microsoft.com/office/drawing/2014/main" id="{52B689BC-F6D8-6221-5752-28277559A4E9}"/>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183" name="Straight Connector 429">
                <a:extLst>
                  <a:ext uri="{FF2B5EF4-FFF2-40B4-BE49-F238E27FC236}">
                    <a16:creationId xmlns:a16="http://schemas.microsoft.com/office/drawing/2014/main" id="{BFA42CCF-07EB-E17B-5192-F022C4A3A571}"/>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39" name="Straight Connector 164">
              <a:extLst>
                <a:ext uri="{FF2B5EF4-FFF2-40B4-BE49-F238E27FC236}">
                  <a16:creationId xmlns:a16="http://schemas.microsoft.com/office/drawing/2014/main" id="{4E5ECD94-0307-CC0B-8882-C954ECDA168C}"/>
                </a:ext>
              </a:extLst>
            </p:cNvPr>
            <p:cNvCxnSpPr>
              <a:cxnSpLocks/>
            </p:cNvCxnSpPr>
            <p:nvPr/>
          </p:nvCxnSpPr>
          <p:spPr>
            <a:xfrm flipV="1">
              <a:off x="2659265" y="2747079"/>
              <a:ext cx="0" cy="244007"/>
            </a:xfrm>
            <a:prstGeom prst="line">
              <a:avLst/>
            </a:prstGeom>
            <a:noFill/>
            <a:ln w="38100" cap="rnd" cmpd="sng" algn="ctr">
              <a:solidFill>
                <a:srgbClr val="5B9BD5"/>
              </a:solidFill>
              <a:prstDash val="solid"/>
            </a:ln>
            <a:effectLst/>
          </p:spPr>
        </p:cxnSp>
        <p:cxnSp>
          <p:nvCxnSpPr>
            <p:cNvPr id="40" name="Straight Connector 165">
              <a:extLst>
                <a:ext uri="{FF2B5EF4-FFF2-40B4-BE49-F238E27FC236}">
                  <a16:creationId xmlns:a16="http://schemas.microsoft.com/office/drawing/2014/main" id="{D361695F-BBAF-80BD-0CA7-2B095D416B23}"/>
                </a:ext>
              </a:extLst>
            </p:cNvPr>
            <p:cNvCxnSpPr/>
            <p:nvPr/>
          </p:nvCxnSpPr>
          <p:spPr>
            <a:xfrm>
              <a:off x="2280233" y="1885996"/>
              <a:ext cx="327518" cy="0"/>
            </a:xfrm>
            <a:prstGeom prst="line">
              <a:avLst/>
            </a:prstGeom>
            <a:noFill/>
            <a:ln w="38100" cap="rnd" cmpd="sng" algn="ctr">
              <a:solidFill>
                <a:srgbClr val="5B9BD5"/>
              </a:solidFill>
              <a:prstDash val="solid"/>
            </a:ln>
            <a:effectLst/>
          </p:spPr>
        </p:cxnSp>
        <p:pic>
          <p:nvPicPr>
            <p:cNvPr id="41" name="Graphic 166" descr="Folder">
              <a:extLst>
                <a:ext uri="{FF2B5EF4-FFF2-40B4-BE49-F238E27FC236}">
                  <a16:creationId xmlns:a16="http://schemas.microsoft.com/office/drawing/2014/main" id="{3662A5D2-FE04-1B67-1607-58F075EFF3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71362" y="2005743"/>
              <a:ext cx="626802" cy="544858"/>
            </a:xfrm>
            <a:prstGeom prst="rect">
              <a:avLst/>
            </a:prstGeom>
          </p:spPr>
        </p:pic>
        <p:sp>
          <p:nvSpPr>
            <p:cNvPr id="42" name="TextBox 167">
              <a:extLst>
                <a:ext uri="{FF2B5EF4-FFF2-40B4-BE49-F238E27FC236}">
                  <a16:creationId xmlns:a16="http://schemas.microsoft.com/office/drawing/2014/main" id="{3F8FAC5F-0651-213B-2674-9228D5C4820F}"/>
                </a:ext>
              </a:extLst>
            </p:cNvPr>
            <p:cNvSpPr txBox="1"/>
            <p:nvPr/>
          </p:nvSpPr>
          <p:spPr>
            <a:xfrm>
              <a:off x="2315176" y="2415305"/>
              <a:ext cx="748279"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studies</a:t>
              </a:r>
            </a:p>
          </p:txBody>
        </p:sp>
        <p:cxnSp>
          <p:nvCxnSpPr>
            <p:cNvPr id="43" name="Straight Connector 168">
              <a:extLst>
                <a:ext uri="{FF2B5EF4-FFF2-40B4-BE49-F238E27FC236}">
                  <a16:creationId xmlns:a16="http://schemas.microsoft.com/office/drawing/2014/main" id="{3FAE3A5E-BB3E-A8CC-43E0-0F6AF65DFD2F}"/>
                </a:ext>
              </a:extLst>
            </p:cNvPr>
            <p:cNvCxnSpPr>
              <a:cxnSpLocks/>
            </p:cNvCxnSpPr>
            <p:nvPr/>
          </p:nvCxnSpPr>
          <p:spPr>
            <a:xfrm flipV="1">
              <a:off x="2695727" y="1906086"/>
              <a:ext cx="0" cy="178651"/>
            </a:xfrm>
            <a:prstGeom prst="line">
              <a:avLst/>
            </a:prstGeom>
            <a:noFill/>
            <a:ln w="38100" cap="rnd" cmpd="sng" algn="ctr">
              <a:solidFill>
                <a:srgbClr val="5B9BD5"/>
              </a:solidFill>
              <a:prstDash val="solid"/>
            </a:ln>
            <a:effectLst/>
          </p:spPr>
        </p:cxnSp>
        <p:cxnSp>
          <p:nvCxnSpPr>
            <p:cNvPr id="44" name="Straight Connector 169">
              <a:extLst>
                <a:ext uri="{FF2B5EF4-FFF2-40B4-BE49-F238E27FC236}">
                  <a16:creationId xmlns:a16="http://schemas.microsoft.com/office/drawing/2014/main" id="{3F653C31-6DCF-7F64-DB54-697AD71AFEE4}"/>
                </a:ext>
              </a:extLst>
            </p:cNvPr>
            <p:cNvCxnSpPr>
              <a:cxnSpLocks/>
            </p:cNvCxnSpPr>
            <p:nvPr/>
          </p:nvCxnSpPr>
          <p:spPr>
            <a:xfrm flipV="1">
              <a:off x="2650855" y="4407500"/>
              <a:ext cx="0" cy="178651"/>
            </a:xfrm>
            <a:prstGeom prst="line">
              <a:avLst/>
            </a:prstGeom>
            <a:noFill/>
            <a:ln w="38100" cap="rnd" cmpd="sng" algn="ctr">
              <a:solidFill>
                <a:srgbClr val="5B9BD5"/>
              </a:solidFill>
              <a:prstDash val="solid"/>
            </a:ln>
            <a:effectLst/>
          </p:spPr>
        </p:cxnSp>
        <p:pic>
          <p:nvPicPr>
            <p:cNvPr id="45" name="Graphic 170" descr="Folder">
              <a:extLst>
                <a:ext uri="{FF2B5EF4-FFF2-40B4-BE49-F238E27FC236}">
                  <a16:creationId xmlns:a16="http://schemas.microsoft.com/office/drawing/2014/main" id="{3EF122BC-2334-2423-1659-EDCC8A7E0B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41621" y="4547744"/>
              <a:ext cx="626802" cy="544858"/>
            </a:xfrm>
            <a:prstGeom prst="rect">
              <a:avLst/>
            </a:prstGeom>
          </p:spPr>
        </p:pic>
        <p:sp>
          <p:nvSpPr>
            <p:cNvPr id="46" name="TextBox 171">
              <a:extLst>
                <a:ext uri="{FF2B5EF4-FFF2-40B4-BE49-F238E27FC236}">
                  <a16:creationId xmlns:a16="http://schemas.microsoft.com/office/drawing/2014/main" id="{2B816D81-F8CC-2DF0-F6D8-71A5C8E75BEB}"/>
                </a:ext>
              </a:extLst>
            </p:cNvPr>
            <p:cNvSpPr txBox="1"/>
            <p:nvPr/>
          </p:nvSpPr>
          <p:spPr>
            <a:xfrm>
              <a:off x="2351240" y="4967764"/>
              <a:ext cx="605873"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runs</a:t>
              </a:r>
            </a:p>
          </p:txBody>
        </p:sp>
        <p:grpSp>
          <p:nvGrpSpPr>
            <p:cNvPr id="47" name="Graphic 11" descr="Gears">
              <a:extLst>
                <a:ext uri="{FF2B5EF4-FFF2-40B4-BE49-F238E27FC236}">
                  <a16:creationId xmlns:a16="http://schemas.microsoft.com/office/drawing/2014/main" id="{33B134D9-1486-815C-5DA0-A7F2C586E1B7}"/>
                </a:ext>
              </a:extLst>
            </p:cNvPr>
            <p:cNvGrpSpPr/>
            <p:nvPr/>
          </p:nvGrpSpPr>
          <p:grpSpPr>
            <a:xfrm rot="20446813" flipH="1">
              <a:off x="2552941" y="4727815"/>
              <a:ext cx="186318" cy="225468"/>
              <a:chOff x="5986457" y="5441275"/>
              <a:chExt cx="621030" cy="751522"/>
            </a:xfrm>
            <a:solidFill>
              <a:srgbClr val="A5A5A5"/>
            </a:solidFill>
          </p:grpSpPr>
          <p:sp>
            <p:nvSpPr>
              <p:cNvPr id="178" name="Freeform: Shape 424">
                <a:extLst>
                  <a:ext uri="{FF2B5EF4-FFF2-40B4-BE49-F238E27FC236}">
                    <a16:creationId xmlns:a16="http://schemas.microsoft.com/office/drawing/2014/main" id="{A5C938C1-C9EA-40E1-4FEE-6A8FC14B82D3}"/>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79" name="Freeform: Shape 425">
                <a:extLst>
                  <a:ext uri="{FF2B5EF4-FFF2-40B4-BE49-F238E27FC236}">
                    <a16:creationId xmlns:a16="http://schemas.microsoft.com/office/drawing/2014/main" id="{C0A4D8BF-34D3-6215-EED5-458A61B618AA}"/>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grpSp>
        <p:pic>
          <p:nvPicPr>
            <p:cNvPr id="48" name="Graphic 173" descr="Folder">
              <a:extLst>
                <a:ext uri="{FF2B5EF4-FFF2-40B4-BE49-F238E27FC236}">
                  <a16:creationId xmlns:a16="http://schemas.microsoft.com/office/drawing/2014/main" id="{E36DF870-D9F2-9DFD-4C8B-830175F507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46781" y="4650840"/>
              <a:ext cx="507603" cy="441242"/>
            </a:xfrm>
            <a:prstGeom prst="rect">
              <a:avLst/>
            </a:prstGeom>
          </p:spPr>
        </p:pic>
        <p:grpSp>
          <p:nvGrpSpPr>
            <p:cNvPr id="49" name="Group 174">
              <a:extLst>
                <a:ext uri="{FF2B5EF4-FFF2-40B4-BE49-F238E27FC236}">
                  <a16:creationId xmlns:a16="http://schemas.microsoft.com/office/drawing/2014/main" id="{9297F772-5B41-ADFF-B885-69BCC338CA02}"/>
                </a:ext>
              </a:extLst>
            </p:cNvPr>
            <p:cNvGrpSpPr/>
            <p:nvPr/>
          </p:nvGrpSpPr>
          <p:grpSpPr>
            <a:xfrm>
              <a:off x="2980229" y="6444761"/>
              <a:ext cx="272770" cy="765893"/>
              <a:chOff x="2403969" y="3913966"/>
              <a:chExt cx="765531" cy="765893"/>
            </a:xfrm>
          </p:grpSpPr>
          <p:cxnSp>
            <p:nvCxnSpPr>
              <p:cNvPr id="174" name="Straight Connector 420">
                <a:extLst>
                  <a:ext uri="{FF2B5EF4-FFF2-40B4-BE49-F238E27FC236}">
                    <a16:creationId xmlns:a16="http://schemas.microsoft.com/office/drawing/2014/main" id="{37CC146B-7029-36AA-2C81-B3E0C393118E}"/>
                  </a:ext>
                </a:extLst>
              </p:cNvPr>
              <p:cNvCxnSpPr>
                <a:cxnSpLocks/>
              </p:cNvCxnSpPr>
              <p:nvPr/>
            </p:nvCxnSpPr>
            <p:spPr>
              <a:xfrm>
                <a:off x="2403969" y="3913966"/>
                <a:ext cx="270372" cy="0"/>
              </a:xfrm>
              <a:prstGeom prst="line">
                <a:avLst/>
              </a:prstGeom>
              <a:noFill/>
              <a:ln w="38100" cap="rnd" cmpd="sng" algn="ctr">
                <a:solidFill>
                  <a:srgbClr val="5B9BD5"/>
                </a:solidFill>
                <a:prstDash val="solid"/>
              </a:ln>
              <a:effectLst/>
            </p:spPr>
          </p:cxnSp>
          <p:cxnSp>
            <p:nvCxnSpPr>
              <p:cNvPr id="175" name="Straight Connector 421">
                <a:extLst>
                  <a:ext uri="{FF2B5EF4-FFF2-40B4-BE49-F238E27FC236}">
                    <a16:creationId xmlns:a16="http://schemas.microsoft.com/office/drawing/2014/main" id="{5E8B613C-469A-DA7C-8DFD-030FE3B01B98}"/>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176" name="Straight Connector 422">
                <a:extLst>
                  <a:ext uri="{FF2B5EF4-FFF2-40B4-BE49-F238E27FC236}">
                    <a16:creationId xmlns:a16="http://schemas.microsoft.com/office/drawing/2014/main" id="{5A1BDA27-D6C6-1449-4F61-2A3C4DDC7FFD}"/>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177" name="Straight Connector 423">
                <a:extLst>
                  <a:ext uri="{FF2B5EF4-FFF2-40B4-BE49-F238E27FC236}">
                    <a16:creationId xmlns:a16="http://schemas.microsoft.com/office/drawing/2014/main" id="{3D26B802-B95B-8E6C-0FB2-855C8226BB4E}"/>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sp>
          <p:nvSpPr>
            <p:cNvPr id="50" name="TextBox 175">
              <a:extLst>
                <a:ext uri="{FF2B5EF4-FFF2-40B4-BE49-F238E27FC236}">
                  <a16:creationId xmlns:a16="http://schemas.microsoft.com/office/drawing/2014/main" id="{E528F253-E415-4A08-B17C-602E40A1B05C}"/>
                </a:ext>
              </a:extLst>
            </p:cNvPr>
            <p:cNvSpPr txBox="1"/>
            <p:nvPr/>
          </p:nvSpPr>
          <p:spPr>
            <a:xfrm>
              <a:off x="3141957" y="5021174"/>
              <a:ext cx="748279"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&lt;run1&gt;</a:t>
              </a:r>
            </a:p>
          </p:txBody>
        </p:sp>
        <p:sp>
          <p:nvSpPr>
            <p:cNvPr id="51" name="TextBox 176">
              <a:extLst>
                <a:ext uri="{FF2B5EF4-FFF2-40B4-BE49-F238E27FC236}">
                  <a16:creationId xmlns:a16="http://schemas.microsoft.com/office/drawing/2014/main" id="{30861F0F-7E23-B334-C7EF-02AB3C22A797}"/>
                </a:ext>
              </a:extLst>
            </p:cNvPr>
            <p:cNvSpPr txBox="1"/>
            <p:nvPr/>
          </p:nvSpPr>
          <p:spPr>
            <a:xfrm>
              <a:off x="3234753" y="5206487"/>
              <a:ext cx="46346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a:ln>
                    <a:noFill/>
                  </a:ln>
                  <a:solidFill>
                    <a:srgbClr val="3A3838"/>
                  </a:solidFill>
                  <a:effectLst/>
                  <a:uLnTx/>
                  <a:uFillTx/>
                </a:rPr>
                <a:t>…</a:t>
              </a:r>
            </a:p>
          </p:txBody>
        </p:sp>
        <p:grpSp>
          <p:nvGrpSpPr>
            <p:cNvPr id="52" name="Graphic 13" descr="Lightbulb and gear">
              <a:extLst>
                <a:ext uri="{FF2B5EF4-FFF2-40B4-BE49-F238E27FC236}">
                  <a16:creationId xmlns:a16="http://schemas.microsoft.com/office/drawing/2014/main" id="{F484C5F7-2CD1-1ABA-7916-4D103880D3C2}"/>
                </a:ext>
              </a:extLst>
            </p:cNvPr>
            <p:cNvGrpSpPr/>
            <p:nvPr/>
          </p:nvGrpSpPr>
          <p:grpSpPr>
            <a:xfrm>
              <a:off x="4309151" y="4692880"/>
              <a:ext cx="216106" cy="233939"/>
              <a:chOff x="7177811" y="5520249"/>
              <a:chExt cx="759619" cy="822292"/>
            </a:xfrm>
          </p:grpSpPr>
          <p:sp>
            <p:nvSpPr>
              <p:cNvPr id="163" name="Freeform: Shape 409">
                <a:extLst>
                  <a:ext uri="{FF2B5EF4-FFF2-40B4-BE49-F238E27FC236}">
                    <a16:creationId xmlns:a16="http://schemas.microsoft.com/office/drawing/2014/main" id="{5F5557D8-B14B-D2EF-7507-EC6140CE3501}"/>
                  </a:ext>
                </a:extLst>
              </p:cNvPr>
              <p:cNvSpPr/>
              <p:nvPr/>
            </p:nvSpPr>
            <p:spPr>
              <a:xfrm>
                <a:off x="7448225" y="5790568"/>
                <a:ext cx="218122" cy="216788"/>
              </a:xfrm>
              <a:custGeom>
                <a:avLst/>
                <a:gdLst>
                  <a:gd name="connsiteX0" fmla="*/ 187547 w 218122"/>
                  <a:gd name="connsiteY0" fmla="*/ 64675 h 216788"/>
                  <a:gd name="connsiteX1" fmla="*/ 195644 w 218122"/>
                  <a:gd name="connsiteY1" fmla="*/ 40672 h 216788"/>
                  <a:gd name="connsiteX2" fmla="*/ 177355 w 218122"/>
                  <a:gd name="connsiteY2" fmla="*/ 22384 h 216788"/>
                  <a:gd name="connsiteX3" fmla="*/ 153353 w 218122"/>
                  <a:gd name="connsiteY3" fmla="*/ 30480 h 216788"/>
                  <a:gd name="connsiteX4" fmla="*/ 133541 w 218122"/>
                  <a:gd name="connsiteY4" fmla="*/ 22384 h 216788"/>
                  <a:gd name="connsiteX5" fmla="*/ 122301 w 218122"/>
                  <a:gd name="connsiteY5" fmla="*/ 0 h 216788"/>
                  <a:gd name="connsiteX6" fmla="*/ 96774 w 218122"/>
                  <a:gd name="connsiteY6" fmla="*/ 0 h 216788"/>
                  <a:gd name="connsiteX7" fmla="*/ 85439 w 218122"/>
                  <a:gd name="connsiteY7" fmla="*/ 22479 h 216788"/>
                  <a:gd name="connsiteX8" fmla="*/ 65532 w 218122"/>
                  <a:gd name="connsiteY8" fmla="*/ 30575 h 216788"/>
                  <a:gd name="connsiteX9" fmla="*/ 41529 w 218122"/>
                  <a:gd name="connsiteY9" fmla="*/ 22479 h 216788"/>
                  <a:gd name="connsiteX10" fmla="*/ 23241 w 218122"/>
                  <a:gd name="connsiteY10" fmla="*/ 40767 h 216788"/>
                  <a:gd name="connsiteX11" fmla="*/ 30861 w 218122"/>
                  <a:gd name="connsiteY11" fmla="*/ 64770 h 216788"/>
                  <a:gd name="connsiteX12" fmla="*/ 22479 w 218122"/>
                  <a:gd name="connsiteY12" fmla="*/ 84582 h 216788"/>
                  <a:gd name="connsiteX13" fmla="*/ 0 w 218122"/>
                  <a:gd name="connsiteY13" fmla="*/ 95821 h 216788"/>
                  <a:gd name="connsiteX14" fmla="*/ 0 w 218122"/>
                  <a:gd name="connsiteY14" fmla="*/ 120968 h 216788"/>
                  <a:gd name="connsiteX15" fmla="*/ 22479 w 218122"/>
                  <a:gd name="connsiteY15" fmla="*/ 132302 h 216788"/>
                  <a:gd name="connsiteX16" fmla="*/ 30575 w 218122"/>
                  <a:gd name="connsiteY16" fmla="*/ 152114 h 216788"/>
                  <a:gd name="connsiteX17" fmla="*/ 22479 w 218122"/>
                  <a:gd name="connsiteY17" fmla="*/ 176117 h 216788"/>
                  <a:gd name="connsiteX18" fmla="*/ 41529 w 218122"/>
                  <a:gd name="connsiteY18" fmla="*/ 194405 h 216788"/>
                  <a:gd name="connsiteX19" fmla="*/ 65532 w 218122"/>
                  <a:gd name="connsiteY19" fmla="*/ 186214 h 216788"/>
                  <a:gd name="connsiteX20" fmla="*/ 85344 w 218122"/>
                  <a:gd name="connsiteY20" fmla="*/ 194405 h 216788"/>
                  <a:gd name="connsiteX21" fmla="*/ 96583 w 218122"/>
                  <a:gd name="connsiteY21" fmla="*/ 216789 h 216788"/>
                  <a:gd name="connsiteX22" fmla="*/ 122111 w 218122"/>
                  <a:gd name="connsiteY22" fmla="*/ 216789 h 216788"/>
                  <a:gd name="connsiteX23" fmla="*/ 133445 w 218122"/>
                  <a:gd name="connsiteY23" fmla="*/ 194786 h 216788"/>
                  <a:gd name="connsiteX24" fmla="*/ 152972 w 218122"/>
                  <a:gd name="connsiteY24" fmla="*/ 186880 h 216788"/>
                  <a:gd name="connsiteX25" fmla="*/ 176879 w 218122"/>
                  <a:gd name="connsiteY25" fmla="*/ 195072 h 216788"/>
                  <a:gd name="connsiteX26" fmla="*/ 195167 w 218122"/>
                  <a:gd name="connsiteY26" fmla="*/ 176689 h 216788"/>
                  <a:gd name="connsiteX27" fmla="*/ 187071 w 218122"/>
                  <a:gd name="connsiteY27" fmla="*/ 152781 h 216788"/>
                  <a:gd name="connsiteX28" fmla="*/ 195739 w 218122"/>
                  <a:gd name="connsiteY28" fmla="*/ 132874 h 216788"/>
                  <a:gd name="connsiteX29" fmla="*/ 218123 w 218122"/>
                  <a:gd name="connsiteY29" fmla="*/ 121634 h 216788"/>
                  <a:gd name="connsiteX30" fmla="*/ 218123 w 218122"/>
                  <a:gd name="connsiteY30" fmla="*/ 95821 h 216788"/>
                  <a:gd name="connsiteX31" fmla="*/ 195644 w 218122"/>
                  <a:gd name="connsiteY31" fmla="*/ 84487 h 216788"/>
                  <a:gd name="connsiteX32" fmla="*/ 187547 w 218122"/>
                  <a:gd name="connsiteY32" fmla="*/ 64675 h 216788"/>
                  <a:gd name="connsiteX33" fmla="*/ 109442 w 218122"/>
                  <a:gd name="connsiteY33" fmla="*/ 146875 h 216788"/>
                  <a:gd name="connsiteX34" fmla="*/ 71342 w 218122"/>
                  <a:gd name="connsiteY34" fmla="*/ 108775 h 216788"/>
                  <a:gd name="connsiteX35" fmla="*/ 109442 w 218122"/>
                  <a:gd name="connsiteY35" fmla="*/ 70675 h 216788"/>
                  <a:gd name="connsiteX36" fmla="*/ 147542 w 218122"/>
                  <a:gd name="connsiteY36" fmla="*/ 108775 h 216788"/>
                  <a:gd name="connsiteX37" fmla="*/ 109442 w 218122"/>
                  <a:gd name="connsiteY37" fmla="*/ 146875 h 21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8122" h="216788">
                    <a:moveTo>
                      <a:pt x="187547" y="64675"/>
                    </a:moveTo>
                    <a:lnTo>
                      <a:pt x="195644" y="40672"/>
                    </a:lnTo>
                    <a:lnTo>
                      <a:pt x="177355" y="22384"/>
                    </a:lnTo>
                    <a:lnTo>
                      <a:pt x="153353" y="30480"/>
                    </a:lnTo>
                    <a:cubicBezTo>
                      <a:pt x="147113" y="26964"/>
                      <a:pt x="140457" y="24244"/>
                      <a:pt x="133541" y="22384"/>
                    </a:cubicBezTo>
                    <a:lnTo>
                      <a:pt x="122301" y="0"/>
                    </a:lnTo>
                    <a:lnTo>
                      <a:pt x="96774" y="0"/>
                    </a:lnTo>
                    <a:lnTo>
                      <a:pt x="85439" y="22479"/>
                    </a:lnTo>
                    <a:cubicBezTo>
                      <a:pt x="78498" y="24356"/>
                      <a:pt x="71813" y="27075"/>
                      <a:pt x="65532" y="30575"/>
                    </a:cubicBezTo>
                    <a:lnTo>
                      <a:pt x="41529" y="22479"/>
                    </a:lnTo>
                    <a:lnTo>
                      <a:pt x="23241" y="40767"/>
                    </a:lnTo>
                    <a:lnTo>
                      <a:pt x="30861" y="64770"/>
                    </a:lnTo>
                    <a:cubicBezTo>
                      <a:pt x="27206" y="70976"/>
                      <a:pt x="24388" y="77637"/>
                      <a:pt x="22479" y="84582"/>
                    </a:cubicBezTo>
                    <a:lnTo>
                      <a:pt x="0" y="95821"/>
                    </a:lnTo>
                    <a:lnTo>
                      <a:pt x="0" y="120968"/>
                    </a:lnTo>
                    <a:lnTo>
                      <a:pt x="22479" y="132302"/>
                    </a:lnTo>
                    <a:cubicBezTo>
                      <a:pt x="24332" y="139221"/>
                      <a:pt x="27052" y="145878"/>
                      <a:pt x="30575" y="152114"/>
                    </a:cubicBezTo>
                    <a:lnTo>
                      <a:pt x="22479" y="176117"/>
                    </a:lnTo>
                    <a:lnTo>
                      <a:pt x="41529" y="194405"/>
                    </a:lnTo>
                    <a:lnTo>
                      <a:pt x="65532" y="186214"/>
                    </a:lnTo>
                    <a:cubicBezTo>
                      <a:pt x="71767" y="189763"/>
                      <a:pt x="78423" y="192515"/>
                      <a:pt x="85344" y="194405"/>
                    </a:cubicBezTo>
                    <a:lnTo>
                      <a:pt x="96583" y="216789"/>
                    </a:lnTo>
                    <a:lnTo>
                      <a:pt x="122111" y="216789"/>
                    </a:lnTo>
                    <a:lnTo>
                      <a:pt x="133445" y="194786"/>
                    </a:lnTo>
                    <a:cubicBezTo>
                      <a:pt x="140245" y="192937"/>
                      <a:pt x="146800" y="190283"/>
                      <a:pt x="152972" y="186880"/>
                    </a:cubicBezTo>
                    <a:lnTo>
                      <a:pt x="176879" y="195072"/>
                    </a:lnTo>
                    <a:lnTo>
                      <a:pt x="195167" y="176689"/>
                    </a:lnTo>
                    <a:lnTo>
                      <a:pt x="187071" y="152781"/>
                    </a:lnTo>
                    <a:cubicBezTo>
                      <a:pt x="190710" y="146497"/>
                      <a:pt x="193618" y="139818"/>
                      <a:pt x="195739" y="132874"/>
                    </a:cubicBezTo>
                    <a:lnTo>
                      <a:pt x="218123" y="121634"/>
                    </a:lnTo>
                    <a:lnTo>
                      <a:pt x="218123" y="95821"/>
                    </a:lnTo>
                    <a:lnTo>
                      <a:pt x="195644" y="84487"/>
                    </a:lnTo>
                    <a:cubicBezTo>
                      <a:pt x="193825" y="77556"/>
                      <a:pt x="191103" y="70896"/>
                      <a:pt x="187547" y="64675"/>
                    </a:cubicBezTo>
                    <a:close/>
                    <a:moveTo>
                      <a:pt x="109442" y="146875"/>
                    </a:moveTo>
                    <a:cubicBezTo>
                      <a:pt x="88401" y="146875"/>
                      <a:pt x="71342" y="129817"/>
                      <a:pt x="71342" y="108775"/>
                    </a:cubicBezTo>
                    <a:cubicBezTo>
                      <a:pt x="71342" y="87734"/>
                      <a:pt x="88401" y="70675"/>
                      <a:pt x="109442" y="70675"/>
                    </a:cubicBezTo>
                    <a:cubicBezTo>
                      <a:pt x="130356" y="70982"/>
                      <a:pt x="147236" y="87861"/>
                      <a:pt x="147542" y="108775"/>
                    </a:cubicBezTo>
                    <a:cubicBezTo>
                      <a:pt x="147542" y="129817"/>
                      <a:pt x="130484" y="146875"/>
                      <a:pt x="109442" y="1468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4" name="Freeform: Shape 410">
                <a:extLst>
                  <a:ext uri="{FF2B5EF4-FFF2-40B4-BE49-F238E27FC236}">
                    <a16:creationId xmlns:a16="http://schemas.microsoft.com/office/drawing/2014/main" id="{552759B2-B4FE-29F3-EBA8-0AAA979ED3A8}"/>
                  </a:ext>
                </a:extLst>
              </p:cNvPr>
              <p:cNvSpPr/>
              <p:nvPr/>
            </p:nvSpPr>
            <p:spPr>
              <a:xfrm>
                <a:off x="7449652" y="6194523"/>
                <a:ext cx="215744" cy="54959"/>
              </a:xfrm>
              <a:custGeom>
                <a:avLst/>
                <a:gdLst>
                  <a:gd name="connsiteX0" fmla="*/ 189835 w 215744"/>
                  <a:gd name="connsiteY0" fmla="*/ 0 h 54959"/>
                  <a:gd name="connsiteX1" fmla="*/ 25910 w 215744"/>
                  <a:gd name="connsiteY1" fmla="*/ 0 h 54959"/>
                  <a:gd name="connsiteX2" fmla="*/ 48 w 215744"/>
                  <a:gd name="connsiteY2" fmla="*/ 29098 h 54959"/>
                  <a:gd name="connsiteX3" fmla="*/ 25910 w 215744"/>
                  <a:gd name="connsiteY3" fmla="*/ 54959 h 54959"/>
                  <a:gd name="connsiteX4" fmla="*/ 189835 w 215744"/>
                  <a:gd name="connsiteY4" fmla="*/ 54959 h 54959"/>
                  <a:gd name="connsiteX5" fmla="*/ 215696 w 215744"/>
                  <a:gd name="connsiteY5" fmla="*/ 25861 h 54959"/>
                  <a:gd name="connsiteX6" fmla="*/ 189835 w 215744"/>
                  <a:gd name="connsiteY6" fmla="*/ 0 h 54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44" h="54959">
                    <a:moveTo>
                      <a:pt x="189835" y="0"/>
                    </a:moveTo>
                    <a:lnTo>
                      <a:pt x="25910" y="0"/>
                    </a:lnTo>
                    <a:cubicBezTo>
                      <a:pt x="10734" y="894"/>
                      <a:pt x="-845" y="13922"/>
                      <a:pt x="48" y="29098"/>
                    </a:cubicBezTo>
                    <a:cubicBezTo>
                      <a:pt x="869" y="43027"/>
                      <a:pt x="11981" y="54139"/>
                      <a:pt x="25910" y="54959"/>
                    </a:cubicBezTo>
                    <a:lnTo>
                      <a:pt x="189835" y="54959"/>
                    </a:lnTo>
                    <a:cubicBezTo>
                      <a:pt x="205011" y="54065"/>
                      <a:pt x="216590" y="41037"/>
                      <a:pt x="215696" y="25861"/>
                    </a:cubicBezTo>
                    <a:cubicBezTo>
                      <a:pt x="214875" y="11932"/>
                      <a:pt x="203763" y="820"/>
                      <a:pt x="18983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5" name="Freeform: Shape 411">
                <a:extLst>
                  <a:ext uri="{FF2B5EF4-FFF2-40B4-BE49-F238E27FC236}">
                    <a16:creationId xmlns:a16="http://schemas.microsoft.com/office/drawing/2014/main" id="{BC5D653F-7608-643F-789E-9D8AE6FD52C8}"/>
                  </a:ext>
                </a:extLst>
              </p:cNvPr>
              <p:cNvSpPr/>
              <p:nvPr/>
            </p:nvSpPr>
            <p:spPr>
              <a:xfrm>
                <a:off x="7498041" y="6287582"/>
                <a:ext cx="118967" cy="54959"/>
              </a:xfrm>
              <a:custGeom>
                <a:avLst/>
                <a:gdLst>
                  <a:gd name="connsiteX0" fmla="*/ 59531 w 118967"/>
                  <a:gd name="connsiteY0" fmla="*/ 54959 h 54959"/>
                  <a:gd name="connsiteX1" fmla="*/ 118967 w 118967"/>
                  <a:gd name="connsiteY1" fmla="*/ 0 h 54959"/>
                  <a:gd name="connsiteX2" fmla="*/ 0 w 118967"/>
                  <a:gd name="connsiteY2" fmla="*/ 0 h 54959"/>
                  <a:gd name="connsiteX3" fmla="*/ 59531 w 118967"/>
                  <a:gd name="connsiteY3" fmla="*/ 54959 h 54959"/>
                </a:gdLst>
                <a:ahLst/>
                <a:cxnLst>
                  <a:cxn ang="0">
                    <a:pos x="connsiteX0" y="connsiteY0"/>
                  </a:cxn>
                  <a:cxn ang="0">
                    <a:pos x="connsiteX1" y="connsiteY1"/>
                  </a:cxn>
                  <a:cxn ang="0">
                    <a:pos x="connsiteX2" y="connsiteY2"/>
                  </a:cxn>
                  <a:cxn ang="0">
                    <a:pos x="connsiteX3" y="connsiteY3"/>
                  </a:cxn>
                </a:cxnLst>
                <a:rect l="l" t="t" r="r" b="b"/>
                <a:pathLst>
                  <a:path w="118967" h="54959">
                    <a:moveTo>
                      <a:pt x="59531" y="54959"/>
                    </a:moveTo>
                    <a:cubicBezTo>
                      <a:pt x="90631" y="54910"/>
                      <a:pt x="116487" y="31001"/>
                      <a:pt x="118967" y="0"/>
                    </a:cubicBezTo>
                    <a:lnTo>
                      <a:pt x="0" y="0"/>
                    </a:lnTo>
                    <a:cubicBezTo>
                      <a:pt x="2527" y="31016"/>
                      <a:pt x="28413" y="54914"/>
                      <a:pt x="59531" y="54959"/>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6" name="Freeform: Shape 412">
                <a:extLst>
                  <a:ext uri="{FF2B5EF4-FFF2-40B4-BE49-F238E27FC236}">
                    <a16:creationId xmlns:a16="http://schemas.microsoft.com/office/drawing/2014/main" id="{D7F931A6-66F9-90A7-208E-C396DE2BA683}"/>
                  </a:ext>
                </a:extLst>
              </p:cNvPr>
              <p:cNvSpPr/>
              <p:nvPr/>
            </p:nvSpPr>
            <p:spPr>
              <a:xfrm>
                <a:off x="7319162" y="5662362"/>
                <a:ext cx="476249" cy="494061"/>
              </a:xfrm>
              <a:custGeom>
                <a:avLst/>
                <a:gdLst>
                  <a:gd name="connsiteX0" fmla="*/ 476250 w 476249"/>
                  <a:gd name="connsiteY0" fmla="*/ 243364 h 494061"/>
                  <a:gd name="connsiteX1" fmla="*/ 476250 w 476249"/>
                  <a:gd name="connsiteY1" fmla="*/ 235172 h 494061"/>
                  <a:gd name="connsiteX2" fmla="*/ 238125 w 476249"/>
                  <a:gd name="connsiteY2" fmla="*/ 0 h 494061"/>
                  <a:gd name="connsiteX3" fmla="*/ 238125 w 476249"/>
                  <a:gd name="connsiteY3" fmla="*/ 0 h 494061"/>
                  <a:gd name="connsiteX4" fmla="*/ 0 w 476249"/>
                  <a:gd name="connsiteY4" fmla="*/ 235172 h 494061"/>
                  <a:gd name="connsiteX5" fmla="*/ 0 w 476249"/>
                  <a:gd name="connsiteY5" fmla="*/ 243364 h 494061"/>
                  <a:gd name="connsiteX6" fmla="*/ 16573 w 476249"/>
                  <a:gd name="connsiteY6" fmla="*/ 325755 h 494061"/>
                  <a:gd name="connsiteX7" fmla="*/ 57912 w 476249"/>
                  <a:gd name="connsiteY7" fmla="*/ 393478 h 494061"/>
                  <a:gd name="connsiteX8" fmla="*/ 113633 w 476249"/>
                  <a:gd name="connsiteY8" fmla="*/ 483965 h 494061"/>
                  <a:gd name="connsiteX9" fmla="*/ 130016 w 476249"/>
                  <a:gd name="connsiteY9" fmla="*/ 494062 h 494061"/>
                  <a:gd name="connsiteX10" fmla="*/ 346234 w 476249"/>
                  <a:gd name="connsiteY10" fmla="*/ 494062 h 494061"/>
                  <a:gd name="connsiteX11" fmla="*/ 362617 w 476249"/>
                  <a:gd name="connsiteY11" fmla="*/ 483965 h 494061"/>
                  <a:gd name="connsiteX12" fmla="*/ 418338 w 476249"/>
                  <a:gd name="connsiteY12" fmla="*/ 393478 h 494061"/>
                  <a:gd name="connsiteX13" fmla="*/ 459676 w 476249"/>
                  <a:gd name="connsiteY13" fmla="*/ 325755 h 494061"/>
                  <a:gd name="connsiteX14" fmla="*/ 476250 w 476249"/>
                  <a:gd name="connsiteY14" fmla="*/ 243364 h 494061"/>
                  <a:gd name="connsiteX15" fmla="*/ 421386 w 476249"/>
                  <a:gd name="connsiteY15" fmla="*/ 242507 h 494061"/>
                  <a:gd name="connsiteX16" fmla="*/ 408718 w 476249"/>
                  <a:gd name="connsiteY16" fmla="*/ 306515 h 494061"/>
                  <a:gd name="connsiteX17" fmla="*/ 377857 w 476249"/>
                  <a:gd name="connsiteY17" fmla="*/ 356807 h 494061"/>
                  <a:gd name="connsiteX18" fmla="*/ 323850 w 476249"/>
                  <a:gd name="connsiteY18" fmla="*/ 438912 h 494061"/>
                  <a:gd name="connsiteX19" fmla="*/ 152400 w 476249"/>
                  <a:gd name="connsiteY19" fmla="*/ 438912 h 494061"/>
                  <a:gd name="connsiteX20" fmla="*/ 98870 w 476249"/>
                  <a:gd name="connsiteY20" fmla="*/ 356521 h 494061"/>
                  <a:gd name="connsiteX21" fmla="*/ 68008 w 476249"/>
                  <a:gd name="connsiteY21" fmla="*/ 306229 h 494061"/>
                  <a:gd name="connsiteX22" fmla="*/ 54864 w 476249"/>
                  <a:gd name="connsiteY22" fmla="*/ 242221 h 494061"/>
                  <a:gd name="connsiteX23" fmla="*/ 54864 w 476249"/>
                  <a:gd name="connsiteY23" fmla="*/ 235363 h 494061"/>
                  <a:gd name="connsiteX24" fmla="*/ 237839 w 476249"/>
                  <a:gd name="connsiteY24" fmla="*/ 54388 h 494061"/>
                  <a:gd name="connsiteX25" fmla="*/ 237839 w 476249"/>
                  <a:gd name="connsiteY25" fmla="*/ 54388 h 494061"/>
                  <a:gd name="connsiteX26" fmla="*/ 420814 w 476249"/>
                  <a:gd name="connsiteY26" fmla="*/ 235363 h 49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6249" h="494061">
                    <a:moveTo>
                      <a:pt x="476250" y="243364"/>
                    </a:moveTo>
                    <a:lnTo>
                      <a:pt x="476250" y="235172"/>
                    </a:lnTo>
                    <a:cubicBezTo>
                      <a:pt x="473823" y="105160"/>
                      <a:pt x="368157" y="804"/>
                      <a:pt x="238125" y="0"/>
                    </a:cubicBezTo>
                    <a:lnTo>
                      <a:pt x="238125" y="0"/>
                    </a:lnTo>
                    <a:cubicBezTo>
                      <a:pt x="108093" y="804"/>
                      <a:pt x="2427" y="105160"/>
                      <a:pt x="0" y="235172"/>
                    </a:cubicBezTo>
                    <a:lnTo>
                      <a:pt x="0" y="243364"/>
                    </a:lnTo>
                    <a:cubicBezTo>
                      <a:pt x="871" y="271562"/>
                      <a:pt x="6473" y="299414"/>
                      <a:pt x="16573" y="325755"/>
                    </a:cubicBezTo>
                    <a:cubicBezTo>
                      <a:pt x="26214" y="350609"/>
                      <a:pt x="40213" y="373543"/>
                      <a:pt x="57912" y="393478"/>
                    </a:cubicBezTo>
                    <a:cubicBezTo>
                      <a:pt x="79724" y="417195"/>
                      <a:pt x="103537" y="463391"/>
                      <a:pt x="113633" y="483965"/>
                    </a:cubicBezTo>
                    <a:cubicBezTo>
                      <a:pt x="116721" y="490180"/>
                      <a:pt x="123076" y="494096"/>
                      <a:pt x="130016" y="494062"/>
                    </a:cubicBezTo>
                    <a:lnTo>
                      <a:pt x="346234" y="494062"/>
                    </a:lnTo>
                    <a:cubicBezTo>
                      <a:pt x="353174" y="494096"/>
                      <a:pt x="359529" y="490180"/>
                      <a:pt x="362617" y="483965"/>
                    </a:cubicBezTo>
                    <a:cubicBezTo>
                      <a:pt x="372713" y="463391"/>
                      <a:pt x="396526" y="417290"/>
                      <a:pt x="418338" y="393478"/>
                    </a:cubicBezTo>
                    <a:cubicBezTo>
                      <a:pt x="436037" y="373543"/>
                      <a:pt x="450036" y="350609"/>
                      <a:pt x="459676" y="325755"/>
                    </a:cubicBezTo>
                    <a:cubicBezTo>
                      <a:pt x="469777" y="299414"/>
                      <a:pt x="475379" y="271562"/>
                      <a:pt x="476250" y="243364"/>
                    </a:cubicBezTo>
                    <a:close/>
                    <a:moveTo>
                      <a:pt x="421386" y="242507"/>
                    </a:moveTo>
                    <a:cubicBezTo>
                      <a:pt x="420709" y="264394"/>
                      <a:pt x="416429" y="286020"/>
                      <a:pt x="408718" y="306515"/>
                    </a:cubicBezTo>
                    <a:cubicBezTo>
                      <a:pt x="401485" y="324971"/>
                      <a:pt x="391037" y="341999"/>
                      <a:pt x="377857" y="356807"/>
                    </a:cubicBezTo>
                    <a:cubicBezTo>
                      <a:pt x="356714" y="381975"/>
                      <a:pt x="338588" y="409531"/>
                      <a:pt x="323850" y="438912"/>
                    </a:cubicBezTo>
                    <a:lnTo>
                      <a:pt x="152400" y="438912"/>
                    </a:lnTo>
                    <a:cubicBezTo>
                      <a:pt x="137831" y="409455"/>
                      <a:pt x="119864" y="381803"/>
                      <a:pt x="98870" y="356521"/>
                    </a:cubicBezTo>
                    <a:cubicBezTo>
                      <a:pt x="85690" y="341713"/>
                      <a:pt x="75241" y="324685"/>
                      <a:pt x="68008" y="306229"/>
                    </a:cubicBezTo>
                    <a:cubicBezTo>
                      <a:pt x="60135" y="285761"/>
                      <a:pt x="55694" y="264135"/>
                      <a:pt x="54864" y="242221"/>
                    </a:cubicBezTo>
                    <a:lnTo>
                      <a:pt x="54864" y="235363"/>
                    </a:lnTo>
                    <a:cubicBezTo>
                      <a:pt x="56570" y="135350"/>
                      <a:pt x="137813" y="54995"/>
                      <a:pt x="237839" y="54388"/>
                    </a:cubicBezTo>
                    <a:lnTo>
                      <a:pt x="237839" y="54388"/>
                    </a:lnTo>
                    <a:cubicBezTo>
                      <a:pt x="337865" y="54995"/>
                      <a:pt x="419109" y="135350"/>
                      <a:pt x="420814" y="235363"/>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7" name="Freeform: Shape 413">
                <a:extLst>
                  <a:ext uri="{FF2B5EF4-FFF2-40B4-BE49-F238E27FC236}">
                    <a16:creationId xmlns:a16="http://schemas.microsoft.com/office/drawing/2014/main" id="{6F806E88-CC9D-BBC4-D6DF-64F298A6865F}"/>
                  </a:ext>
                </a:extLst>
              </p:cNvPr>
              <p:cNvSpPr/>
              <p:nvPr/>
            </p:nvSpPr>
            <p:spPr>
              <a:xfrm>
                <a:off x="7540332" y="5520249"/>
                <a:ext cx="38100" cy="104775"/>
              </a:xfrm>
              <a:custGeom>
                <a:avLst/>
                <a:gdLst>
                  <a:gd name="connsiteX0" fmla="*/ 19050 w 38100"/>
                  <a:gd name="connsiteY0" fmla="*/ 104775 h 104775"/>
                  <a:gd name="connsiteX1" fmla="*/ 38100 w 38100"/>
                  <a:gd name="connsiteY1" fmla="*/ 85725 h 104775"/>
                  <a:gd name="connsiteX2" fmla="*/ 38100 w 38100"/>
                  <a:gd name="connsiteY2" fmla="*/ 19050 h 104775"/>
                  <a:gd name="connsiteX3" fmla="*/ 19050 w 38100"/>
                  <a:gd name="connsiteY3" fmla="*/ 0 h 104775"/>
                  <a:gd name="connsiteX4" fmla="*/ 0 w 38100"/>
                  <a:gd name="connsiteY4" fmla="*/ 19050 h 104775"/>
                  <a:gd name="connsiteX5" fmla="*/ 0 w 38100"/>
                  <a:gd name="connsiteY5" fmla="*/ 85725 h 104775"/>
                  <a:gd name="connsiteX6" fmla="*/ 19050 w 38100"/>
                  <a:gd name="connsiteY6" fmla="*/ 104775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04775">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8" name="Freeform: Shape 414">
                <a:extLst>
                  <a:ext uri="{FF2B5EF4-FFF2-40B4-BE49-F238E27FC236}">
                    <a16:creationId xmlns:a16="http://schemas.microsoft.com/office/drawing/2014/main" id="{3357F35D-B16A-375B-6CF1-4B0EF291BD8E}"/>
                  </a:ext>
                </a:extLst>
              </p:cNvPr>
              <p:cNvSpPr/>
              <p:nvPr/>
            </p:nvSpPr>
            <p:spPr>
              <a:xfrm>
                <a:off x="7281249" y="5629638"/>
                <a:ext cx="84504" cy="84649"/>
              </a:xfrm>
              <a:custGeom>
                <a:avLst/>
                <a:gdLst>
                  <a:gd name="connsiteX0" fmla="*/ 52105 w 84504"/>
                  <a:gd name="connsiteY0" fmla="*/ 79111 h 84649"/>
                  <a:gd name="connsiteX1" fmla="*/ 78965 w 84504"/>
                  <a:gd name="connsiteY1" fmla="*/ 79111 h 84649"/>
                  <a:gd name="connsiteX2" fmla="*/ 78965 w 84504"/>
                  <a:gd name="connsiteY2" fmla="*/ 52250 h 84649"/>
                  <a:gd name="connsiteX3" fmla="*/ 31817 w 84504"/>
                  <a:gd name="connsiteY3" fmla="*/ 4911 h 84649"/>
                  <a:gd name="connsiteX4" fmla="*/ 4910 w 84504"/>
                  <a:gd name="connsiteY4" fmla="*/ 6283 h 84649"/>
                  <a:gd name="connsiteX5" fmla="*/ 4956 w 84504"/>
                  <a:gd name="connsiteY5" fmla="*/ 31866 h 8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504" h="84649">
                    <a:moveTo>
                      <a:pt x="52105" y="79111"/>
                    </a:moveTo>
                    <a:cubicBezTo>
                      <a:pt x="59535" y="86496"/>
                      <a:pt x="71535" y="86496"/>
                      <a:pt x="78965" y="79111"/>
                    </a:cubicBezTo>
                    <a:cubicBezTo>
                      <a:pt x="86351" y="71680"/>
                      <a:pt x="86351" y="59680"/>
                      <a:pt x="78965" y="52250"/>
                    </a:cubicBezTo>
                    <a:lnTo>
                      <a:pt x="31817" y="4911"/>
                    </a:lnTo>
                    <a:cubicBezTo>
                      <a:pt x="24008" y="-2140"/>
                      <a:pt x="11962" y="-1525"/>
                      <a:pt x="4910" y="6283"/>
                    </a:cubicBezTo>
                    <a:cubicBezTo>
                      <a:pt x="-1654" y="13555"/>
                      <a:pt x="-1634" y="24619"/>
                      <a:pt x="4956" y="31866"/>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9" name="Freeform: Shape 415">
                <a:extLst>
                  <a:ext uri="{FF2B5EF4-FFF2-40B4-BE49-F238E27FC236}">
                    <a16:creationId xmlns:a16="http://schemas.microsoft.com/office/drawing/2014/main" id="{0FD3DF98-FD74-1243-5C79-EDE012E873D8}"/>
                  </a:ext>
                </a:extLst>
              </p:cNvPr>
              <p:cNvSpPr/>
              <p:nvPr/>
            </p:nvSpPr>
            <p:spPr>
              <a:xfrm>
                <a:off x="7752820" y="5634580"/>
                <a:ext cx="83603" cy="83426"/>
              </a:xfrm>
              <a:custGeom>
                <a:avLst/>
                <a:gdLst>
                  <a:gd name="connsiteX0" fmla="*/ 19446 w 83603"/>
                  <a:gd name="connsiteY0" fmla="*/ 83407 h 83426"/>
                  <a:gd name="connsiteX1" fmla="*/ 32971 w 83603"/>
                  <a:gd name="connsiteY1" fmla="*/ 77787 h 83426"/>
                  <a:gd name="connsiteX2" fmla="*/ 80025 w 83603"/>
                  <a:gd name="connsiteY2" fmla="*/ 30162 h 83426"/>
                  <a:gd name="connsiteX3" fmla="*/ 75664 w 83603"/>
                  <a:gd name="connsiteY3" fmla="*/ 3577 h 83426"/>
                  <a:gd name="connsiteX4" fmla="*/ 53164 w 83603"/>
                  <a:gd name="connsiteY4" fmla="*/ 3778 h 83426"/>
                  <a:gd name="connsiteX5" fmla="*/ 5539 w 83603"/>
                  <a:gd name="connsiteY5" fmla="*/ 51403 h 83426"/>
                  <a:gd name="connsiteX6" fmla="*/ 5539 w 83603"/>
                  <a:gd name="connsiteY6" fmla="*/ 78264 h 83426"/>
                  <a:gd name="connsiteX7" fmla="*/ 19446 w 83603"/>
                  <a:gd name="connsiteY7" fmla="*/ 83407 h 8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603" h="83426">
                    <a:moveTo>
                      <a:pt x="19446" y="83407"/>
                    </a:moveTo>
                    <a:cubicBezTo>
                      <a:pt x="24523" y="83411"/>
                      <a:pt x="29392" y="81388"/>
                      <a:pt x="32971" y="77787"/>
                    </a:cubicBezTo>
                    <a:lnTo>
                      <a:pt x="80025" y="30162"/>
                    </a:lnTo>
                    <a:cubicBezTo>
                      <a:pt x="86162" y="21617"/>
                      <a:pt x="84210" y="9714"/>
                      <a:pt x="75664" y="3577"/>
                    </a:cubicBezTo>
                    <a:cubicBezTo>
                      <a:pt x="68922" y="-1265"/>
                      <a:pt x="59819" y="-1184"/>
                      <a:pt x="53164" y="3778"/>
                    </a:cubicBezTo>
                    <a:lnTo>
                      <a:pt x="5539" y="51403"/>
                    </a:lnTo>
                    <a:cubicBezTo>
                      <a:pt x="-1846" y="58834"/>
                      <a:pt x="-1846" y="70833"/>
                      <a:pt x="5539" y="78264"/>
                    </a:cubicBezTo>
                    <a:cubicBezTo>
                      <a:pt x="9290" y="81786"/>
                      <a:pt x="14306" y="83641"/>
                      <a:pt x="19446" y="8340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70" name="Freeform: Shape 416">
                <a:extLst>
                  <a:ext uri="{FF2B5EF4-FFF2-40B4-BE49-F238E27FC236}">
                    <a16:creationId xmlns:a16="http://schemas.microsoft.com/office/drawing/2014/main" id="{006AD9BC-342B-B7AB-B2C0-5910128E4017}"/>
                  </a:ext>
                </a:extLst>
              </p:cNvPr>
              <p:cNvSpPr/>
              <p:nvPr/>
            </p:nvSpPr>
            <p:spPr>
              <a:xfrm>
                <a:off x="7177811" y="5877436"/>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71" name="Freeform: Shape 417">
                <a:extLst>
                  <a:ext uri="{FF2B5EF4-FFF2-40B4-BE49-F238E27FC236}">
                    <a16:creationId xmlns:a16="http://schemas.microsoft.com/office/drawing/2014/main" id="{9CC8E107-C5AD-4A8C-BD69-D9707E88C26C}"/>
                  </a:ext>
                </a:extLst>
              </p:cNvPr>
              <p:cNvSpPr/>
              <p:nvPr/>
            </p:nvSpPr>
            <p:spPr>
              <a:xfrm>
                <a:off x="7279546" y="6078976"/>
                <a:ext cx="85249" cy="85725"/>
              </a:xfrm>
              <a:custGeom>
                <a:avLst/>
                <a:gdLst>
                  <a:gd name="connsiteX0" fmla="*/ 53808 w 85249"/>
                  <a:gd name="connsiteY0" fmla="*/ 4581 h 85725"/>
                  <a:gd name="connsiteX1" fmla="*/ 6659 w 85249"/>
                  <a:gd name="connsiteY1" fmla="*/ 52206 h 85725"/>
                  <a:gd name="connsiteX2" fmla="*/ 4581 w 85249"/>
                  <a:gd name="connsiteY2" fmla="*/ 79066 h 85725"/>
                  <a:gd name="connsiteX3" fmla="*/ 31442 w 85249"/>
                  <a:gd name="connsiteY3" fmla="*/ 81144 h 85725"/>
                  <a:gd name="connsiteX4" fmla="*/ 33520 w 85249"/>
                  <a:gd name="connsiteY4" fmla="*/ 79066 h 85725"/>
                  <a:gd name="connsiteX5" fmla="*/ 80669 w 85249"/>
                  <a:gd name="connsiteY5" fmla="*/ 31441 h 85725"/>
                  <a:gd name="connsiteX6" fmla="*/ 78590 w 85249"/>
                  <a:gd name="connsiteY6" fmla="*/ 4581 h 85725"/>
                  <a:gd name="connsiteX7" fmla="*/ 53808 w 85249"/>
                  <a:gd name="connsiteY7" fmla="*/ 4581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249" h="85725">
                    <a:moveTo>
                      <a:pt x="53808" y="4581"/>
                    </a:moveTo>
                    <a:lnTo>
                      <a:pt x="6659" y="52206"/>
                    </a:lnTo>
                    <a:cubicBezTo>
                      <a:pt x="-1332" y="59049"/>
                      <a:pt x="-2263" y="71075"/>
                      <a:pt x="4581" y="79066"/>
                    </a:cubicBezTo>
                    <a:cubicBezTo>
                      <a:pt x="11425" y="87058"/>
                      <a:pt x="23451" y="87987"/>
                      <a:pt x="31442" y="81144"/>
                    </a:cubicBezTo>
                    <a:cubicBezTo>
                      <a:pt x="32187" y="80506"/>
                      <a:pt x="32882" y="79811"/>
                      <a:pt x="33520" y="79066"/>
                    </a:cubicBezTo>
                    <a:lnTo>
                      <a:pt x="80669" y="31441"/>
                    </a:lnTo>
                    <a:cubicBezTo>
                      <a:pt x="87512" y="23450"/>
                      <a:pt x="86582" y="11424"/>
                      <a:pt x="78590" y="4581"/>
                    </a:cubicBezTo>
                    <a:cubicBezTo>
                      <a:pt x="71459" y="-1527"/>
                      <a:pt x="60941" y="-1527"/>
                      <a:pt x="53808" y="4581"/>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72" name="Freeform: Shape 418">
                <a:extLst>
                  <a:ext uri="{FF2B5EF4-FFF2-40B4-BE49-F238E27FC236}">
                    <a16:creationId xmlns:a16="http://schemas.microsoft.com/office/drawing/2014/main" id="{7F56F4C6-43ED-7E8C-AD8E-A8FCD420BEA2}"/>
                  </a:ext>
                </a:extLst>
              </p:cNvPr>
              <p:cNvSpPr/>
              <p:nvPr/>
            </p:nvSpPr>
            <p:spPr>
              <a:xfrm>
                <a:off x="7752602" y="6073654"/>
                <a:ext cx="87546" cy="87626"/>
              </a:xfrm>
              <a:custGeom>
                <a:avLst/>
                <a:gdLst>
                  <a:gd name="connsiteX0" fmla="*/ 33190 w 87546"/>
                  <a:gd name="connsiteY0" fmla="*/ 6283 h 87626"/>
                  <a:gd name="connsiteX1" fmla="*/ 6283 w 87546"/>
                  <a:gd name="connsiteY1" fmla="*/ 4911 h 87626"/>
                  <a:gd name="connsiteX2" fmla="*/ 4911 w 87546"/>
                  <a:gd name="connsiteY2" fmla="*/ 31817 h 87626"/>
                  <a:gd name="connsiteX3" fmla="*/ 6234 w 87546"/>
                  <a:gd name="connsiteY3" fmla="*/ 33144 h 87626"/>
                  <a:gd name="connsiteX4" fmla="*/ 53859 w 87546"/>
                  <a:gd name="connsiteY4" fmla="*/ 80769 h 87626"/>
                  <a:gd name="connsiteX5" fmla="*/ 80689 w 87546"/>
                  <a:gd name="connsiteY5" fmla="*/ 83213 h 87626"/>
                  <a:gd name="connsiteX6" fmla="*/ 83133 w 87546"/>
                  <a:gd name="connsiteY6" fmla="*/ 56384 h 87626"/>
                  <a:gd name="connsiteX7" fmla="*/ 80052 w 87546"/>
                  <a:gd name="connsiteY7" fmla="*/ 53432 h 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546" h="87626">
                    <a:moveTo>
                      <a:pt x="33190" y="6283"/>
                    </a:moveTo>
                    <a:cubicBezTo>
                      <a:pt x="26139" y="-1525"/>
                      <a:pt x="14093" y="-2140"/>
                      <a:pt x="6283" y="4911"/>
                    </a:cubicBezTo>
                    <a:cubicBezTo>
                      <a:pt x="-1525" y="11961"/>
                      <a:pt x="-2140" y="24007"/>
                      <a:pt x="4911" y="31817"/>
                    </a:cubicBezTo>
                    <a:cubicBezTo>
                      <a:pt x="5330" y="32280"/>
                      <a:pt x="5772" y="32724"/>
                      <a:pt x="6234" y="33144"/>
                    </a:cubicBezTo>
                    <a:lnTo>
                      <a:pt x="53859" y="80769"/>
                    </a:lnTo>
                    <a:cubicBezTo>
                      <a:pt x="60593" y="88853"/>
                      <a:pt x="72605" y="89947"/>
                      <a:pt x="80689" y="83213"/>
                    </a:cubicBezTo>
                    <a:cubicBezTo>
                      <a:pt x="88773" y="76480"/>
                      <a:pt x="89866" y="64468"/>
                      <a:pt x="83133" y="56384"/>
                    </a:cubicBezTo>
                    <a:cubicBezTo>
                      <a:pt x="82219" y="55288"/>
                      <a:pt x="81187" y="54298"/>
                      <a:pt x="80052" y="53432"/>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73" name="Freeform: Shape 419">
                <a:extLst>
                  <a:ext uri="{FF2B5EF4-FFF2-40B4-BE49-F238E27FC236}">
                    <a16:creationId xmlns:a16="http://schemas.microsoft.com/office/drawing/2014/main" id="{7E9F1BDD-EA48-6BF2-119A-096D3C512971}"/>
                  </a:ext>
                </a:extLst>
              </p:cNvPr>
              <p:cNvSpPr/>
              <p:nvPr/>
            </p:nvSpPr>
            <p:spPr>
              <a:xfrm>
                <a:off x="7832655" y="5876769"/>
                <a:ext cx="104775" cy="38100"/>
              </a:xfrm>
              <a:custGeom>
                <a:avLst/>
                <a:gdLst>
                  <a:gd name="connsiteX0" fmla="*/ 85725 w 104775"/>
                  <a:gd name="connsiteY0" fmla="*/ 0 h 38100"/>
                  <a:gd name="connsiteX1" fmla="*/ 19050 w 104775"/>
                  <a:gd name="connsiteY1" fmla="*/ 0 h 38100"/>
                  <a:gd name="connsiteX2" fmla="*/ 0 w 104775"/>
                  <a:gd name="connsiteY2" fmla="*/ 19050 h 38100"/>
                  <a:gd name="connsiteX3" fmla="*/ 19050 w 104775"/>
                  <a:gd name="connsiteY3" fmla="*/ 38100 h 38100"/>
                  <a:gd name="connsiteX4" fmla="*/ 85725 w 104775"/>
                  <a:gd name="connsiteY4" fmla="*/ 38100 h 38100"/>
                  <a:gd name="connsiteX5" fmla="*/ 104775 w 104775"/>
                  <a:gd name="connsiteY5" fmla="*/ 19050 h 38100"/>
                  <a:gd name="connsiteX6" fmla="*/ 85725 w 104775"/>
                  <a:gd name="connsiteY6"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38100">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grpSp>
        <p:grpSp>
          <p:nvGrpSpPr>
            <p:cNvPr id="53" name="Graphic 11" descr="Gears">
              <a:extLst>
                <a:ext uri="{FF2B5EF4-FFF2-40B4-BE49-F238E27FC236}">
                  <a16:creationId xmlns:a16="http://schemas.microsoft.com/office/drawing/2014/main" id="{47AF0BBC-FD89-E0AC-DB12-2F2A4A85E8B9}"/>
                </a:ext>
              </a:extLst>
            </p:cNvPr>
            <p:cNvGrpSpPr/>
            <p:nvPr/>
          </p:nvGrpSpPr>
          <p:grpSpPr>
            <a:xfrm rot="20446813" flipH="1">
              <a:off x="3401448" y="4751751"/>
              <a:ext cx="173653" cy="210141"/>
              <a:chOff x="5986457" y="5441275"/>
              <a:chExt cx="621030" cy="751522"/>
            </a:xfrm>
            <a:solidFill>
              <a:srgbClr val="A5A5A5"/>
            </a:solidFill>
          </p:grpSpPr>
          <p:sp>
            <p:nvSpPr>
              <p:cNvPr id="161" name="Freeform: Shape 407">
                <a:extLst>
                  <a:ext uri="{FF2B5EF4-FFF2-40B4-BE49-F238E27FC236}">
                    <a16:creationId xmlns:a16="http://schemas.microsoft.com/office/drawing/2014/main" id="{FDA89500-DE96-2864-9F13-4C8A433F0396}"/>
                  </a:ext>
                </a:extLst>
              </p:cNvPr>
              <p:cNvSpPr/>
              <p:nvPr/>
            </p:nvSpPr>
            <p:spPr>
              <a:xfrm>
                <a:off x="6201723" y="5441275"/>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sp>
            <p:nvSpPr>
              <p:cNvPr id="162" name="Freeform: Shape 408">
                <a:extLst>
                  <a:ext uri="{FF2B5EF4-FFF2-40B4-BE49-F238E27FC236}">
                    <a16:creationId xmlns:a16="http://schemas.microsoft.com/office/drawing/2014/main" id="{9D285AB9-B4C5-BD6D-DC84-AD3651930ED8}"/>
                  </a:ext>
                </a:extLst>
              </p:cNvPr>
              <p:cNvSpPr/>
              <p:nvPr/>
            </p:nvSpPr>
            <p:spPr>
              <a:xfrm>
                <a:off x="5986457" y="5787985"/>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A5A5A5"/>
              </a:solidFill>
              <a:ln w="19050" cap="rnd"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endParaRPr>
              </a:p>
            </p:txBody>
          </p:sp>
        </p:grpSp>
        <p:sp>
          <p:nvSpPr>
            <p:cNvPr id="54" name="TextBox 179">
              <a:extLst>
                <a:ext uri="{FF2B5EF4-FFF2-40B4-BE49-F238E27FC236}">
                  <a16:creationId xmlns:a16="http://schemas.microsoft.com/office/drawing/2014/main" id="{8BB5F107-1E1A-0AE5-1462-4F423DB423FA}"/>
                </a:ext>
              </a:extLst>
            </p:cNvPr>
            <p:cNvSpPr txBox="1"/>
            <p:nvPr/>
          </p:nvSpPr>
          <p:spPr>
            <a:xfrm>
              <a:off x="4008295" y="4920890"/>
              <a:ext cx="848613"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data files</a:t>
              </a:r>
            </a:p>
          </p:txBody>
        </p:sp>
        <p:cxnSp>
          <p:nvCxnSpPr>
            <p:cNvPr id="55" name="Straight Connector 180">
              <a:extLst>
                <a:ext uri="{FF2B5EF4-FFF2-40B4-BE49-F238E27FC236}">
                  <a16:creationId xmlns:a16="http://schemas.microsoft.com/office/drawing/2014/main" id="{B2BCD25F-4CA7-CD1E-120A-4471A0AA7CBB}"/>
                </a:ext>
              </a:extLst>
            </p:cNvPr>
            <p:cNvCxnSpPr/>
            <p:nvPr/>
          </p:nvCxnSpPr>
          <p:spPr>
            <a:xfrm>
              <a:off x="3220538" y="1901261"/>
              <a:ext cx="244179" cy="0"/>
            </a:xfrm>
            <a:prstGeom prst="line">
              <a:avLst/>
            </a:prstGeom>
            <a:noFill/>
            <a:ln w="38100" cap="rnd" cmpd="sng" algn="ctr">
              <a:solidFill>
                <a:srgbClr val="5B9BD5"/>
              </a:solidFill>
              <a:prstDash val="solid"/>
            </a:ln>
            <a:effectLst/>
          </p:spPr>
        </p:cxnSp>
        <p:cxnSp>
          <p:nvCxnSpPr>
            <p:cNvPr id="56" name="Straight Connector 181">
              <a:extLst>
                <a:ext uri="{FF2B5EF4-FFF2-40B4-BE49-F238E27FC236}">
                  <a16:creationId xmlns:a16="http://schemas.microsoft.com/office/drawing/2014/main" id="{37DB7BDB-7FC3-7F5E-5137-81FBF7504F08}"/>
                </a:ext>
              </a:extLst>
            </p:cNvPr>
            <p:cNvCxnSpPr>
              <a:cxnSpLocks/>
            </p:cNvCxnSpPr>
            <p:nvPr/>
          </p:nvCxnSpPr>
          <p:spPr>
            <a:xfrm flipV="1">
              <a:off x="3220243" y="2019703"/>
              <a:ext cx="0" cy="188627"/>
            </a:xfrm>
            <a:prstGeom prst="line">
              <a:avLst/>
            </a:prstGeom>
            <a:noFill/>
            <a:ln w="38100" cap="rnd" cmpd="sng" algn="ctr">
              <a:solidFill>
                <a:srgbClr val="5B9BD5"/>
              </a:solidFill>
              <a:prstDash val="solid"/>
            </a:ln>
            <a:effectLst/>
          </p:spPr>
        </p:cxnSp>
        <p:cxnSp>
          <p:nvCxnSpPr>
            <p:cNvPr id="57" name="Straight Connector 182">
              <a:extLst>
                <a:ext uri="{FF2B5EF4-FFF2-40B4-BE49-F238E27FC236}">
                  <a16:creationId xmlns:a16="http://schemas.microsoft.com/office/drawing/2014/main" id="{5C974B45-7594-5559-D592-8FB5EC8B299A}"/>
                </a:ext>
              </a:extLst>
            </p:cNvPr>
            <p:cNvCxnSpPr>
              <a:cxnSpLocks/>
            </p:cNvCxnSpPr>
            <p:nvPr/>
          </p:nvCxnSpPr>
          <p:spPr>
            <a:xfrm>
              <a:off x="3026142" y="2308978"/>
              <a:ext cx="438280" cy="0"/>
            </a:xfrm>
            <a:prstGeom prst="line">
              <a:avLst/>
            </a:prstGeom>
            <a:noFill/>
            <a:ln w="38100" cap="rnd" cmpd="sng" algn="ctr">
              <a:solidFill>
                <a:srgbClr val="5B9BD5"/>
              </a:solidFill>
              <a:prstDash val="solid"/>
            </a:ln>
            <a:effectLst/>
          </p:spPr>
        </p:cxnSp>
        <p:cxnSp>
          <p:nvCxnSpPr>
            <p:cNvPr id="58" name="Straight Connector 183">
              <a:extLst>
                <a:ext uri="{FF2B5EF4-FFF2-40B4-BE49-F238E27FC236}">
                  <a16:creationId xmlns:a16="http://schemas.microsoft.com/office/drawing/2014/main" id="{5C4B3097-ED08-95AD-0188-52F9DD7F476B}"/>
                </a:ext>
              </a:extLst>
            </p:cNvPr>
            <p:cNvCxnSpPr>
              <a:cxnSpLocks/>
            </p:cNvCxnSpPr>
            <p:nvPr/>
          </p:nvCxnSpPr>
          <p:spPr>
            <a:xfrm>
              <a:off x="2952606" y="3254406"/>
              <a:ext cx="123132" cy="0"/>
            </a:xfrm>
            <a:prstGeom prst="line">
              <a:avLst/>
            </a:prstGeom>
            <a:noFill/>
            <a:ln w="38100" cap="rnd" cmpd="sng" algn="ctr">
              <a:solidFill>
                <a:srgbClr val="5B9BD5"/>
              </a:solidFill>
              <a:prstDash val="solid"/>
            </a:ln>
            <a:effectLst/>
          </p:spPr>
        </p:cxnSp>
        <p:sp>
          <p:nvSpPr>
            <p:cNvPr id="59" name="TextBox 184">
              <a:extLst>
                <a:ext uri="{FF2B5EF4-FFF2-40B4-BE49-F238E27FC236}">
                  <a16:creationId xmlns:a16="http://schemas.microsoft.com/office/drawing/2014/main" id="{51F13596-5F35-9C5C-B4F8-21D3EA1318D8}"/>
                </a:ext>
              </a:extLst>
            </p:cNvPr>
            <p:cNvSpPr txBox="1"/>
            <p:nvPr/>
          </p:nvSpPr>
          <p:spPr>
            <a:xfrm>
              <a:off x="3405585" y="1974075"/>
              <a:ext cx="855086"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&lt;study1&gt;</a:t>
              </a:r>
            </a:p>
          </p:txBody>
        </p:sp>
        <p:pic>
          <p:nvPicPr>
            <p:cNvPr id="60" name="Graphic 185" descr="Folder">
              <a:extLst>
                <a:ext uri="{FF2B5EF4-FFF2-40B4-BE49-F238E27FC236}">
                  <a16:creationId xmlns:a16="http://schemas.microsoft.com/office/drawing/2014/main" id="{7A4DFFDC-51F5-4CB0-FF6C-53D9DCEE13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91927" y="1634766"/>
              <a:ext cx="507603" cy="441242"/>
            </a:xfrm>
            <a:prstGeom prst="rect">
              <a:avLst/>
            </a:prstGeom>
          </p:spPr>
        </p:pic>
        <p:grpSp>
          <p:nvGrpSpPr>
            <p:cNvPr id="61" name="Group 186">
              <a:extLst>
                <a:ext uri="{FF2B5EF4-FFF2-40B4-BE49-F238E27FC236}">
                  <a16:creationId xmlns:a16="http://schemas.microsoft.com/office/drawing/2014/main" id="{3B53D2B6-186F-FDB8-5B98-4768A5CEE95D}"/>
                </a:ext>
              </a:extLst>
            </p:cNvPr>
            <p:cNvGrpSpPr/>
            <p:nvPr/>
          </p:nvGrpSpPr>
          <p:grpSpPr>
            <a:xfrm>
              <a:off x="3747684" y="1797353"/>
              <a:ext cx="178893" cy="148035"/>
              <a:chOff x="5085481" y="2862781"/>
              <a:chExt cx="1227461" cy="1168495"/>
            </a:xfrm>
          </p:grpSpPr>
          <p:sp>
            <p:nvSpPr>
              <p:cNvPr id="159" name="Freeform: Shape 405">
                <a:extLst>
                  <a:ext uri="{FF2B5EF4-FFF2-40B4-BE49-F238E27FC236}">
                    <a16:creationId xmlns:a16="http://schemas.microsoft.com/office/drawing/2014/main" id="{0D880C71-5A3A-15BA-CA38-D3EB619B6257}"/>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160" name="Freeform: Shape 406">
                <a:extLst>
                  <a:ext uri="{FF2B5EF4-FFF2-40B4-BE49-F238E27FC236}">
                    <a16:creationId xmlns:a16="http://schemas.microsoft.com/office/drawing/2014/main" id="{E190D7CE-B1DB-986A-4F18-87FCB5312466}"/>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grpSp>
        <p:sp>
          <p:nvSpPr>
            <p:cNvPr id="62" name="TextBox 187">
              <a:extLst>
                <a:ext uri="{FF2B5EF4-FFF2-40B4-BE49-F238E27FC236}">
                  <a16:creationId xmlns:a16="http://schemas.microsoft.com/office/drawing/2014/main" id="{FE09DE2F-5391-506F-11E9-DF91862EFD7E}"/>
                </a:ext>
              </a:extLst>
            </p:cNvPr>
            <p:cNvSpPr txBox="1"/>
            <p:nvPr/>
          </p:nvSpPr>
          <p:spPr>
            <a:xfrm>
              <a:off x="3596032" y="2177580"/>
              <a:ext cx="46346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a:t>
              </a:r>
            </a:p>
          </p:txBody>
        </p:sp>
        <p:sp>
          <p:nvSpPr>
            <p:cNvPr id="63" name="TextBox 188">
              <a:extLst>
                <a:ext uri="{FF2B5EF4-FFF2-40B4-BE49-F238E27FC236}">
                  <a16:creationId xmlns:a16="http://schemas.microsoft.com/office/drawing/2014/main" id="{51ACEFA8-57AA-E639-8F72-5F56E9FD8FFE}"/>
                </a:ext>
              </a:extLst>
            </p:cNvPr>
            <p:cNvSpPr txBox="1"/>
            <p:nvPr/>
          </p:nvSpPr>
          <p:spPr>
            <a:xfrm>
              <a:off x="2475141" y="5664696"/>
              <a:ext cx="1046041"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investigation</a:t>
              </a:r>
            </a:p>
          </p:txBody>
        </p:sp>
        <p:pic>
          <p:nvPicPr>
            <p:cNvPr id="64" name="Graphic 189" descr="Folder">
              <a:extLst>
                <a:ext uri="{FF2B5EF4-FFF2-40B4-BE49-F238E27FC236}">
                  <a16:creationId xmlns:a16="http://schemas.microsoft.com/office/drawing/2014/main" id="{36B46C12-7311-E108-BFB3-8E314B1B2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31300" y="2956982"/>
              <a:ext cx="626802" cy="544857"/>
            </a:xfrm>
            <a:prstGeom prst="rect">
              <a:avLst/>
            </a:prstGeom>
          </p:spPr>
        </p:pic>
        <p:grpSp>
          <p:nvGrpSpPr>
            <p:cNvPr id="65" name="Group 190">
              <a:extLst>
                <a:ext uri="{FF2B5EF4-FFF2-40B4-BE49-F238E27FC236}">
                  <a16:creationId xmlns:a16="http://schemas.microsoft.com/office/drawing/2014/main" id="{FBAE62DE-83EA-CF37-A5F8-1A6DDDC6FF72}"/>
                </a:ext>
              </a:extLst>
            </p:cNvPr>
            <p:cNvGrpSpPr/>
            <p:nvPr/>
          </p:nvGrpSpPr>
          <p:grpSpPr>
            <a:xfrm>
              <a:off x="3078779" y="4621415"/>
              <a:ext cx="244474" cy="510891"/>
              <a:chOff x="2671997" y="3118789"/>
              <a:chExt cx="478371" cy="510891"/>
            </a:xfrm>
          </p:grpSpPr>
          <p:cxnSp>
            <p:nvCxnSpPr>
              <p:cNvPr id="157" name="Straight Connector 403">
                <a:extLst>
                  <a:ext uri="{FF2B5EF4-FFF2-40B4-BE49-F238E27FC236}">
                    <a16:creationId xmlns:a16="http://schemas.microsoft.com/office/drawing/2014/main" id="{3915FDA9-9558-9C49-EE12-C61E7F309582}"/>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158" name="Straight Connector 404">
                <a:extLst>
                  <a:ext uri="{FF2B5EF4-FFF2-40B4-BE49-F238E27FC236}">
                    <a16:creationId xmlns:a16="http://schemas.microsoft.com/office/drawing/2014/main" id="{1DC9BEF1-58D8-9528-F4E3-A991022AC118}"/>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sp>
          <p:nvSpPr>
            <p:cNvPr id="66" name="TextBox 191">
              <a:extLst>
                <a:ext uri="{FF2B5EF4-FFF2-40B4-BE49-F238E27FC236}">
                  <a16:creationId xmlns:a16="http://schemas.microsoft.com/office/drawing/2014/main" id="{4D2CBEAD-085E-B96F-5C01-571BFADDCD81}"/>
                </a:ext>
              </a:extLst>
            </p:cNvPr>
            <p:cNvSpPr txBox="1"/>
            <p:nvPr/>
          </p:nvSpPr>
          <p:spPr>
            <a:xfrm>
              <a:off x="3217196" y="3083205"/>
              <a:ext cx="85184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&lt;assay1&gt;</a:t>
              </a:r>
            </a:p>
          </p:txBody>
        </p:sp>
        <p:sp>
          <p:nvSpPr>
            <p:cNvPr id="67" name="TextBox 192">
              <a:extLst>
                <a:ext uri="{FF2B5EF4-FFF2-40B4-BE49-F238E27FC236}">
                  <a16:creationId xmlns:a16="http://schemas.microsoft.com/office/drawing/2014/main" id="{7680F378-2325-328E-3E0F-803180942C2E}"/>
                </a:ext>
              </a:extLst>
            </p:cNvPr>
            <p:cNvSpPr txBox="1"/>
            <p:nvPr/>
          </p:nvSpPr>
          <p:spPr>
            <a:xfrm>
              <a:off x="3329722" y="3376394"/>
              <a:ext cx="46346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a:ln>
                    <a:noFill/>
                  </a:ln>
                  <a:solidFill>
                    <a:srgbClr val="3A3838"/>
                  </a:solidFill>
                  <a:effectLst/>
                  <a:uLnTx/>
                  <a:uFillTx/>
                </a:rPr>
                <a:t>…</a:t>
              </a:r>
            </a:p>
          </p:txBody>
        </p:sp>
        <p:grpSp>
          <p:nvGrpSpPr>
            <p:cNvPr id="68" name="Group 193">
              <a:extLst>
                <a:ext uri="{FF2B5EF4-FFF2-40B4-BE49-F238E27FC236}">
                  <a16:creationId xmlns:a16="http://schemas.microsoft.com/office/drawing/2014/main" id="{B5506A2A-B035-F9EA-E4CB-A23C4913332A}"/>
                </a:ext>
              </a:extLst>
            </p:cNvPr>
            <p:cNvGrpSpPr/>
            <p:nvPr/>
          </p:nvGrpSpPr>
          <p:grpSpPr>
            <a:xfrm>
              <a:off x="2482529" y="3141153"/>
              <a:ext cx="314732" cy="198418"/>
              <a:chOff x="2846189" y="2844264"/>
              <a:chExt cx="616235" cy="388496"/>
            </a:xfrm>
          </p:grpSpPr>
          <p:sp>
            <p:nvSpPr>
              <p:cNvPr id="154" name="Freeform: Shape 400">
                <a:extLst>
                  <a:ext uri="{FF2B5EF4-FFF2-40B4-BE49-F238E27FC236}">
                    <a16:creationId xmlns:a16="http://schemas.microsoft.com/office/drawing/2014/main" id="{165C560D-5E34-5A8E-6FEF-2D1FB1E407A3}"/>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55" name="Freeform: Shape 401">
                <a:extLst>
                  <a:ext uri="{FF2B5EF4-FFF2-40B4-BE49-F238E27FC236}">
                    <a16:creationId xmlns:a16="http://schemas.microsoft.com/office/drawing/2014/main" id="{BA798B57-FE37-637A-B151-4BEA6E1E1067}"/>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56" name="Freeform: Shape 402">
                <a:extLst>
                  <a:ext uri="{FF2B5EF4-FFF2-40B4-BE49-F238E27FC236}">
                    <a16:creationId xmlns:a16="http://schemas.microsoft.com/office/drawing/2014/main" id="{8C6E696D-44A6-E18C-5529-C92CEA2AD048}"/>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grpSp>
        <p:grpSp>
          <p:nvGrpSpPr>
            <p:cNvPr id="69" name="Group 194">
              <a:extLst>
                <a:ext uri="{FF2B5EF4-FFF2-40B4-BE49-F238E27FC236}">
                  <a16:creationId xmlns:a16="http://schemas.microsoft.com/office/drawing/2014/main" id="{F58A228B-B837-870C-DE03-2783533F2845}"/>
                </a:ext>
              </a:extLst>
            </p:cNvPr>
            <p:cNvGrpSpPr/>
            <p:nvPr/>
          </p:nvGrpSpPr>
          <p:grpSpPr>
            <a:xfrm>
              <a:off x="3501792" y="2901241"/>
              <a:ext cx="242312" cy="152761"/>
              <a:chOff x="2846189" y="2844264"/>
              <a:chExt cx="616235" cy="388496"/>
            </a:xfrm>
          </p:grpSpPr>
          <p:sp>
            <p:nvSpPr>
              <p:cNvPr id="151" name="Freeform: Shape 397">
                <a:extLst>
                  <a:ext uri="{FF2B5EF4-FFF2-40B4-BE49-F238E27FC236}">
                    <a16:creationId xmlns:a16="http://schemas.microsoft.com/office/drawing/2014/main" id="{40E290A6-3591-68C8-E8BC-5B3CDA243B79}"/>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52" name="Freeform: Shape 398">
                <a:extLst>
                  <a:ext uri="{FF2B5EF4-FFF2-40B4-BE49-F238E27FC236}">
                    <a16:creationId xmlns:a16="http://schemas.microsoft.com/office/drawing/2014/main" id="{9C20E549-2B2E-63DA-9462-82C82FDBBCA2}"/>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53" name="Freeform: Shape 399">
                <a:extLst>
                  <a:ext uri="{FF2B5EF4-FFF2-40B4-BE49-F238E27FC236}">
                    <a16:creationId xmlns:a16="http://schemas.microsoft.com/office/drawing/2014/main" id="{4B3FC0F2-3406-56EB-3C16-A74E28F2AA34}"/>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grpSp>
        <p:sp>
          <p:nvSpPr>
            <p:cNvPr id="70" name="TextBox 377">
              <a:extLst>
                <a:ext uri="{FF2B5EF4-FFF2-40B4-BE49-F238E27FC236}">
                  <a16:creationId xmlns:a16="http://schemas.microsoft.com/office/drawing/2014/main" id="{B33D166A-F81B-9D4C-2111-97AB8FA2BA97}"/>
                </a:ext>
              </a:extLst>
            </p:cNvPr>
            <p:cNvSpPr txBox="1"/>
            <p:nvPr/>
          </p:nvSpPr>
          <p:spPr>
            <a:xfrm>
              <a:off x="4178414" y="3042352"/>
              <a:ext cx="764464"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dataset</a:t>
              </a:r>
            </a:p>
          </p:txBody>
        </p:sp>
        <p:pic>
          <p:nvPicPr>
            <p:cNvPr id="71" name="Picture 8" descr="isa">
              <a:extLst>
                <a:ext uri="{FF2B5EF4-FFF2-40B4-BE49-F238E27FC236}">
                  <a16:creationId xmlns:a16="http://schemas.microsoft.com/office/drawing/2014/main" id="{F0048C53-00A1-3595-252B-FDC42323967F}"/>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321180" y="3567908"/>
              <a:ext cx="525933" cy="254252"/>
            </a:xfrm>
            <a:prstGeom prst="rect">
              <a:avLst/>
            </a:prstGeom>
            <a:noFill/>
            <a:extLst>
              <a:ext uri="{909E8E84-426E-40DD-AFC4-6F175D3DCCD1}">
                <a14:hiddenFill xmlns:a14="http://schemas.microsoft.com/office/drawing/2010/main">
                  <a:solidFill>
                    <a:srgbClr val="FFFFFF"/>
                  </a:solidFill>
                </a14:hiddenFill>
              </a:ext>
            </a:extLst>
          </p:spPr>
        </p:pic>
        <p:pic>
          <p:nvPicPr>
            <p:cNvPr id="72" name="Graphic 379" descr="Folder">
              <a:extLst>
                <a:ext uri="{FF2B5EF4-FFF2-40B4-BE49-F238E27FC236}">
                  <a16:creationId xmlns:a16="http://schemas.microsoft.com/office/drawing/2014/main" id="{B2E622E7-9E87-FA5E-F4F0-61AB54B146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0450" y="2815571"/>
              <a:ext cx="338936" cy="294626"/>
            </a:xfrm>
            <a:prstGeom prst="rect">
              <a:avLst/>
            </a:prstGeom>
          </p:spPr>
        </p:pic>
        <p:cxnSp>
          <p:nvCxnSpPr>
            <p:cNvPr id="73" name="Straight Connector 380">
              <a:extLst>
                <a:ext uri="{FF2B5EF4-FFF2-40B4-BE49-F238E27FC236}">
                  <a16:creationId xmlns:a16="http://schemas.microsoft.com/office/drawing/2014/main" id="{66E2B2F7-5E11-6E76-2511-CAEB0AA17D40}"/>
                </a:ext>
              </a:extLst>
            </p:cNvPr>
            <p:cNvCxnSpPr/>
            <p:nvPr/>
          </p:nvCxnSpPr>
          <p:spPr>
            <a:xfrm>
              <a:off x="3960534" y="2970313"/>
              <a:ext cx="189087" cy="0"/>
            </a:xfrm>
            <a:prstGeom prst="line">
              <a:avLst/>
            </a:prstGeom>
            <a:noFill/>
            <a:ln w="38100" cap="rnd" cmpd="sng" algn="ctr">
              <a:solidFill>
                <a:srgbClr val="5B9BD5"/>
              </a:solidFill>
              <a:prstDash val="solid"/>
            </a:ln>
            <a:effectLst/>
          </p:spPr>
        </p:cxnSp>
        <p:cxnSp>
          <p:nvCxnSpPr>
            <p:cNvPr id="74" name="Straight Connector 381">
              <a:extLst>
                <a:ext uri="{FF2B5EF4-FFF2-40B4-BE49-F238E27FC236}">
                  <a16:creationId xmlns:a16="http://schemas.microsoft.com/office/drawing/2014/main" id="{CC51B03A-2400-1A62-0B4A-456D2B2F1E5B}"/>
                </a:ext>
              </a:extLst>
            </p:cNvPr>
            <p:cNvCxnSpPr/>
            <p:nvPr/>
          </p:nvCxnSpPr>
          <p:spPr>
            <a:xfrm>
              <a:off x="4148922" y="2970608"/>
              <a:ext cx="189087" cy="0"/>
            </a:xfrm>
            <a:prstGeom prst="line">
              <a:avLst/>
            </a:prstGeom>
            <a:noFill/>
            <a:ln w="38100" cap="rnd" cmpd="sng" algn="ctr">
              <a:solidFill>
                <a:srgbClr val="5B9BD5"/>
              </a:solidFill>
              <a:prstDash val="solid"/>
            </a:ln>
            <a:effectLst/>
          </p:spPr>
        </p:cxnSp>
        <p:cxnSp>
          <p:nvCxnSpPr>
            <p:cNvPr id="75" name="Straight Connector 382">
              <a:extLst>
                <a:ext uri="{FF2B5EF4-FFF2-40B4-BE49-F238E27FC236}">
                  <a16:creationId xmlns:a16="http://schemas.microsoft.com/office/drawing/2014/main" id="{1E261C6F-79A5-1C56-685B-A4A4E9330D1E}"/>
                </a:ext>
              </a:extLst>
            </p:cNvPr>
            <p:cNvCxnSpPr>
              <a:cxnSpLocks/>
            </p:cNvCxnSpPr>
            <p:nvPr/>
          </p:nvCxnSpPr>
          <p:spPr>
            <a:xfrm rot="16200000">
              <a:off x="4038461" y="3149349"/>
              <a:ext cx="220466" cy="0"/>
            </a:xfrm>
            <a:prstGeom prst="line">
              <a:avLst/>
            </a:prstGeom>
            <a:noFill/>
            <a:ln w="38100" cap="rnd" cmpd="sng" algn="ctr">
              <a:solidFill>
                <a:srgbClr val="5B9BD5"/>
              </a:solidFill>
              <a:prstDash val="solid"/>
            </a:ln>
            <a:effectLst/>
          </p:spPr>
        </p:cxnSp>
        <p:cxnSp>
          <p:nvCxnSpPr>
            <p:cNvPr id="76" name="Straight Connector 383">
              <a:extLst>
                <a:ext uri="{FF2B5EF4-FFF2-40B4-BE49-F238E27FC236}">
                  <a16:creationId xmlns:a16="http://schemas.microsoft.com/office/drawing/2014/main" id="{B736F39D-70FB-3742-082C-D687DE58B9B8}"/>
                </a:ext>
              </a:extLst>
            </p:cNvPr>
            <p:cNvCxnSpPr>
              <a:cxnSpLocks/>
            </p:cNvCxnSpPr>
            <p:nvPr/>
          </p:nvCxnSpPr>
          <p:spPr>
            <a:xfrm rot="16200000">
              <a:off x="4046261" y="3522860"/>
              <a:ext cx="220466" cy="0"/>
            </a:xfrm>
            <a:prstGeom prst="line">
              <a:avLst/>
            </a:prstGeom>
            <a:noFill/>
            <a:ln w="38100" cap="rnd" cmpd="sng" algn="ctr">
              <a:solidFill>
                <a:srgbClr val="5B9BD5"/>
              </a:solidFill>
              <a:prstDash val="solid"/>
            </a:ln>
            <a:effectLst/>
          </p:spPr>
        </p:cxnSp>
        <p:cxnSp>
          <p:nvCxnSpPr>
            <p:cNvPr id="77" name="Straight Connector 384">
              <a:extLst>
                <a:ext uri="{FF2B5EF4-FFF2-40B4-BE49-F238E27FC236}">
                  <a16:creationId xmlns:a16="http://schemas.microsoft.com/office/drawing/2014/main" id="{D4E8E0D5-0A1A-5C58-FB98-01668559657D}"/>
                </a:ext>
              </a:extLst>
            </p:cNvPr>
            <p:cNvCxnSpPr/>
            <p:nvPr/>
          </p:nvCxnSpPr>
          <p:spPr>
            <a:xfrm>
              <a:off x="4156494" y="3690923"/>
              <a:ext cx="189087" cy="0"/>
            </a:xfrm>
            <a:prstGeom prst="line">
              <a:avLst/>
            </a:prstGeom>
            <a:noFill/>
            <a:ln w="38100" cap="rnd" cmpd="sng" algn="ctr">
              <a:solidFill>
                <a:srgbClr val="5B9BD5"/>
              </a:solidFill>
              <a:prstDash val="solid"/>
            </a:ln>
            <a:effectLst/>
          </p:spPr>
        </p:cxnSp>
        <p:cxnSp>
          <p:nvCxnSpPr>
            <p:cNvPr id="78" name="Straight Connector 385">
              <a:extLst>
                <a:ext uri="{FF2B5EF4-FFF2-40B4-BE49-F238E27FC236}">
                  <a16:creationId xmlns:a16="http://schemas.microsoft.com/office/drawing/2014/main" id="{63D1DFD6-48F4-874D-43C9-0A4E68CC2E89}"/>
                </a:ext>
              </a:extLst>
            </p:cNvPr>
            <p:cNvCxnSpPr/>
            <p:nvPr/>
          </p:nvCxnSpPr>
          <p:spPr>
            <a:xfrm>
              <a:off x="4148694" y="3337522"/>
              <a:ext cx="189087" cy="0"/>
            </a:xfrm>
            <a:prstGeom prst="line">
              <a:avLst/>
            </a:prstGeom>
            <a:noFill/>
            <a:ln w="38100" cap="rnd" cmpd="sng" algn="ctr">
              <a:solidFill>
                <a:srgbClr val="5B9BD5"/>
              </a:solidFill>
              <a:prstDash val="solid"/>
            </a:ln>
            <a:effectLst/>
          </p:spPr>
        </p:cxnSp>
        <p:sp>
          <p:nvSpPr>
            <p:cNvPr id="79" name="TextBox 386">
              <a:extLst>
                <a:ext uri="{FF2B5EF4-FFF2-40B4-BE49-F238E27FC236}">
                  <a16:creationId xmlns:a16="http://schemas.microsoft.com/office/drawing/2014/main" id="{06E8F9E8-26A3-38C6-4275-220F85684E93}"/>
                </a:ext>
              </a:extLst>
            </p:cNvPr>
            <p:cNvSpPr txBox="1"/>
            <p:nvPr/>
          </p:nvSpPr>
          <p:spPr>
            <a:xfrm>
              <a:off x="4144882" y="3378676"/>
              <a:ext cx="868032"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protocols</a:t>
              </a:r>
            </a:p>
          </p:txBody>
        </p:sp>
        <p:pic>
          <p:nvPicPr>
            <p:cNvPr id="80" name="Graphic 387" descr="Folder">
              <a:extLst>
                <a:ext uri="{FF2B5EF4-FFF2-40B4-BE49-F238E27FC236}">
                  <a16:creationId xmlns:a16="http://schemas.microsoft.com/office/drawing/2014/main" id="{6D7B39D7-B361-E97A-E284-3B9957B63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00614" y="3173872"/>
              <a:ext cx="338936" cy="294626"/>
            </a:xfrm>
            <a:prstGeom prst="rect">
              <a:avLst/>
            </a:prstGeom>
          </p:spPr>
        </p:pic>
        <p:pic>
          <p:nvPicPr>
            <p:cNvPr id="81" name="Graphic 388" descr="Postit Notes">
              <a:extLst>
                <a:ext uri="{FF2B5EF4-FFF2-40B4-BE49-F238E27FC236}">
                  <a16:creationId xmlns:a16="http://schemas.microsoft.com/office/drawing/2014/main" id="{36383209-C30D-4D20-B34F-9DE91547C31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82122" y="3268381"/>
              <a:ext cx="153844" cy="133731"/>
            </a:xfrm>
            <a:prstGeom prst="rect">
              <a:avLst/>
            </a:prstGeom>
          </p:spPr>
        </p:pic>
        <p:grpSp>
          <p:nvGrpSpPr>
            <p:cNvPr id="82" name="Group 389">
              <a:extLst>
                <a:ext uri="{FF2B5EF4-FFF2-40B4-BE49-F238E27FC236}">
                  <a16:creationId xmlns:a16="http://schemas.microsoft.com/office/drawing/2014/main" id="{A9B0A237-D17A-84D8-11B9-D171226183BF}"/>
                </a:ext>
              </a:extLst>
            </p:cNvPr>
            <p:cNvGrpSpPr/>
            <p:nvPr/>
          </p:nvGrpSpPr>
          <p:grpSpPr>
            <a:xfrm>
              <a:off x="4483201" y="2929167"/>
              <a:ext cx="148266" cy="93470"/>
              <a:chOff x="2846189" y="2844264"/>
              <a:chExt cx="616235" cy="388496"/>
            </a:xfrm>
          </p:grpSpPr>
          <p:sp>
            <p:nvSpPr>
              <p:cNvPr id="148" name="Freeform: Shape 394">
                <a:extLst>
                  <a:ext uri="{FF2B5EF4-FFF2-40B4-BE49-F238E27FC236}">
                    <a16:creationId xmlns:a16="http://schemas.microsoft.com/office/drawing/2014/main" id="{65EDB7D5-BD7E-2A17-BF63-BC49F98578FE}"/>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49" name="Freeform: Shape 395">
                <a:extLst>
                  <a:ext uri="{FF2B5EF4-FFF2-40B4-BE49-F238E27FC236}">
                    <a16:creationId xmlns:a16="http://schemas.microsoft.com/office/drawing/2014/main" id="{0EA9D866-D632-00E7-4E26-71449ED5CFEE}"/>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50" name="Freeform: Shape 396">
                <a:extLst>
                  <a:ext uri="{FF2B5EF4-FFF2-40B4-BE49-F238E27FC236}">
                    <a16:creationId xmlns:a16="http://schemas.microsoft.com/office/drawing/2014/main" id="{AEFEA24A-3DA8-B6A6-5D6C-1FA823ABB025}"/>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grpSp>
        <p:grpSp>
          <p:nvGrpSpPr>
            <p:cNvPr id="83" name="Group 390">
              <a:extLst>
                <a:ext uri="{FF2B5EF4-FFF2-40B4-BE49-F238E27FC236}">
                  <a16:creationId xmlns:a16="http://schemas.microsoft.com/office/drawing/2014/main" id="{2150CD0A-2E9C-5648-D4EB-0440F23FF69F}"/>
                </a:ext>
              </a:extLst>
            </p:cNvPr>
            <p:cNvGrpSpPr/>
            <p:nvPr/>
          </p:nvGrpSpPr>
          <p:grpSpPr>
            <a:xfrm>
              <a:off x="4531919" y="3715304"/>
              <a:ext cx="150304" cy="94758"/>
              <a:chOff x="2846189" y="2844264"/>
              <a:chExt cx="616235" cy="388496"/>
            </a:xfrm>
          </p:grpSpPr>
          <p:sp>
            <p:nvSpPr>
              <p:cNvPr id="145" name="Freeform: Shape 391">
                <a:extLst>
                  <a:ext uri="{FF2B5EF4-FFF2-40B4-BE49-F238E27FC236}">
                    <a16:creationId xmlns:a16="http://schemas.microsoft.com/office/drawing/2014/main" id="{6A4521B9-FD23-E42B-DC9C-06FEFA1F19AB}"/>
                  </a:ext>
                </a:extLst>
              </p:cNvPr>
              <p:cNvSpPr/>
              <p:nvPr/>
            </p:nvSpPr>
            <p:spPr>
              <a:xfrm>
                <a:off x="2913171" y="2897850"/>
                <a:ext cx="227739" cy="133964"/>
              </a:xfrm>
              <a:custGeom>
                <a:avLst/>
                <a:gdLst>
                  <a:gd name="connsiteX0" fmla="*/ 113870 w 227739"/>
                  <a:gd name="connsiteY0" fmla="*/ 133964 h 133964"/>
                  <a:gd name="connsiteX1" fmla="*/ 227739 w 227739"/>
                  <a:gd name="connsiteY1" fmla="*/ 66982 h 133964"/>
                  <a:gd name="connsiteX2" fmla="*/ 113870 w 227739"/>
                  <a:gd name="connsiteY2" fmla="*/ 0 h 133964"/>
                  <a:gd name="connsiteX3" fmla="*/ 0 w 227739"/>
                  <a:gd name="connsiteY3" fmla="*/ 66982 h 133964"/>
                  <a:gd name="connsiteX4" fmla="*/ 113870 w 227739"/>
                  <a:gd name="connsiteY4" fmla="*/ 133964 h 133964"/>
                  <a:gd name="connsiteX5" fmla="*/ 113870 w 227739"/>
                  <a:gd name="connsiteY5" fmla="*/ 26793 h 133964"/>
                  <a:gd name="connsiteX6" fmla="*/ 200946 w 227739"/>
                  <a:gd name="connsiteY6" fmla="*/ 66982 h 133964"/>
                  <a:gd name="connsiteX7" fmla="*/ 113870 w 227739"/>
                  <a:gd name="connsiteY7" fmla="*/ 107171 h 133964"/>
                  <a:gd name="connsiteX8" fmla="*/ 26793 w 227739"/>
                  <a:gd name="connsiteY8" fmla="*/ 66982 h 133964"/>
                  <a:gd name="connsiteX9" fmla="*/ 113870 w 227739"/>
                  <a:gd name="connsiteY9" fmla="*/ 26793 h 133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739" h="133964">
                    <a:moveTo>
                      <a:pt x="113870" y="133964"/>
                    </a:moveTo>
                    <a:cubicBezTo>
                      <a:pt x="177717" y="133964"/>
                      <a:pt x="227739" y="104539"/>
                      <a:pt x="227739" y="66982"/>
                    </a:cubicBezTo>
                    <a:cubicBezTo>
                      <a:pt x="227739" y="29425"/>
                      <a:pt x="177717" y="0"/>
                      <a:pt x="113870" y="0"/>
                    </a:cubicBezTo>
                    <a:cubicBezTo>
                      <a:pt x="50022" y="0"/>
                      <a:pt x="0" y="29425"/>
                      <a:pt x="0" y="66982"/>
                    </a:cubicBezTo>
                    <a:cubicBezTo>
                      <a:pt x="0" y="104539"/>
                      <a:pt x="50022" y="133964"/>
                      <a:pt x="113870" y="133964"/>
                    </a:cubicBezTo>
                    <a:close/>
                    <a:moveTo>
                      <a:pt x="113870" y="26793"/>
                    </a:moveTo>
                    <a:cubicBezTo>
                      <a:pt x="165185" y="26793"/>
                      <a:pt x="200946" y="47973"/>
                      <a:pt x="200946" y="66982"/>
                    </a:cubicBezTo>
                    <a:cubicBezTo>
                      <a:pt x="200946" y="85992"/>
                      <a:pt x="165185" y="107171"/>
                      <a:pt x="113870" y="107171"/>
                    </a:cubicBezTo>
                    <a:cubicBezTo>
                      <a:pt x="62555" y="107171"/>
                      <a:pt x="26793" y="85992"/>
                      <a:pt x="26793" y="66982"/>
                    </a:cubicBezTo>
                    <a:cubicBezTo>
                      <a:pt x="26793" y="47973"/>
                      <a:pt x="62555" y="26793"/>
                      <a:pt x="113870"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46" name="Freeform: Shape 392">
                <a:extLst>
                  <a:ext uri="{FF2B5EF4-FFF2-40B4-BE49-F238E27FC236}">
                    <a16:creationId xmlns:a16="http://schemas.microsoft.com/office/drawing/2014/main" id="{9AD3F153-CA99-C3B6-B13C-4B7E4362499E}"/>
                  </a:ext>
                </a:extLst>
              </p:cNvPr>
              <p:cNvSpPr/>
              <p:nvPr/>
            </p:nvSpPr>
            <p:spPr>
              <a:xfrm>
                <a:off x="2966757" y="2938039"/>
                <a:ext cx="120567" cy="53585"/>
              </a:xfrm>
              <a:custGeom>
                <a:avLst/>
                <a:gdLst>
                  <a:gd name="connsiteX0" fmla="*/ 120568 w 120567"/>
                  <a:gd name="connsiteY0" fmla="*/ 26793 h 53585"/>
                  <a:gd name="connsiteX1" fmla="*/ 60284 w 120567"/>
                  <a:gd name="connsiteY1" fmla="*/ 53586 h 53585"/>
                  <a:gd name="connsiteX2" fmla="*/ 0 w 120567"/>
                  <a:gd name="connsiteY2" fmla="*/ 26793 h 53585"/>
                  <a:gd name="connsiteX3" fmla="*/ 60284 w 120567"/>
                  <a:gd name="connsiteY3" fmla="*/ 0 h 53585"/>
                  <a:gd name="connsiteX4" fmla="*/ 120568 w 120567"/>
                  <a:gd name="connsiteY4" fmla="*/ 26793 h 53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7" h="53585">
                    <a:moveTo>
                      <a:pt x="120568" y="26793"/>
                    </a:moveTo>
                    <a:cubicBezTo>
                      <a:pt x="120568" y="41590"/>
                      <a:pt x="93578" y="53586"/>
                      <a:pt x="60284" y="53586"/>
                    </a:cubicBezTo>
                    <a:cubicBezTo>
                      <a:pt x="26990" y="53586"/>
                      <a:pt x="0" y="41590"/>
                      <a:pt x="0" y="26793"/>
                    </a:cubicBezTo>
                    <a:cubicBezTo>
                      <a:pt x="0" y="11996"/>
                      <a:pt x="26990" y="0"/>
                      <a:pt x="60284" y="0"/>
                    </a:cubicBezTo>
                    <a:cubicBezTo>
                      <a:pt x="93578" y="0"/>
                      <a:pt x="120568" y="11996"/>
                      <a:pt x="120568" y="26793"/>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sp>
            <p:nvSpPr>
              <p:cNvPr id="147" name="Freeform: Shape 393">
                <a:extLst>
                  <a:ext uri="{FF2B5EF4-FFF2-40B4-BE49-F238E27FC236}">
                    <a16:creationId xmlns:a16="http://schemas.microsoft.com/office/drawing/2014/main" id="{79631581-6BEA-8AEF-4931-8F7A7D0D229B}"/>
                  </a:ext>
                </a:extLst>
              </p:cNvPr>
              <p:cNvSpPr/>
              <p:nvPr/>
            </p:nvSpPr>
            <p:spPr>
              <a:xfrm>
                <a:off x="2846189" y="2844264"/>
                <a:ext cx="616235" cy="388496"/>
              </a:xfrm>
              <a:custGeom>
                <a:avLst/>
                <a:gdLst>
                  <a:gd name="connsiteX0" fmla="*/ 587178 w 616235"/>
                  <a:gd name="connsiteY0" fmla="*/ 139242 h 388496"/>
                  <a:gd name="connsiteX1" fmla="*/ 359366 w 616235"/>
                  <a:gd name="connsiteY1" fmla="*/ 140287 h 388496"/>
                  <a:gd name="connsiteX2" fmla="*/ 361703 w 616235"/>
                  <a:gd name="connsiteY2" fmla="*/ 120568 h 388496"/>
                  <a:gd name="connsiteX3" fmla="*/ 180852 w 616235"/>
                  <a:gd name="connsiteY3" fmla="*/ 0 h 388496"/>
                  <a:gd name="connsiteX4" fmla="*/ 0 w 616235"/>
                  <a:gd name="connsiteY4" fmla="*/ 120568 h 388496"/>
                  <a:gd name="connsiteX5" fmla="*/ 0 w 616235"/>
                  <a:gd name="connsiteY5" fmla="*/ 259180 h 388496"/>
                  <a:gd name="connsiteX6" fmla="*/ 188615 w 616235"/>
                  <a:gd name="connsiteY6" fmla="*/ 388496 h 388496"/>
                  <a:gd name="connsiteX7" fmla="*/ 353786 w 616235"/>
                  <a:gd name="connsiteY7" fmla="*/ 334837 h 388496"/>
                  <a:gd name="connsiteX8" fmla="*/ 570674 w 616235"/>
                  <a:gd name="connsiteY8" fmla="*/ 323242 h 388496"/>
                  <a:gd name="connsiteX9" fmla="*/ 616235 w 616235"/>
                  <a:gd name="connsiteY9" fmla="*/ 343772 h 388496"/>
                  <a:gd name="connsiteX10" fmla="*/ 616235 w 616235"/>
                  <a:gd name="connsiteY10" fmla="*/ 152331 h 388496"/>
                  <a:gd name="connsiteX11" fmla="*/ 395194 w 616235"/>
                  <a:gd name="connsiteY11" fmla="*/ 169224 h 388496"/>
                  <a:gd name="connsiteX12" fmla="*/ 421987 w 616235"/>
                  <a:gd name="connsiteY12" fmla="*/ 161333 h 388496"/>
                  <a:gd name="connsiteX13" fmla="*/ 421987 w 616235"/>
                  <a:gd name="connsiteY13" fmla="*/ 247834 h 388496"/>
                  <a:gd name="connsiteX14" fmla="*/ 395194 w 616235"/>
                  <a:gd name="connsiteY14" fmla="*/ 247834 h 388496"/>
                  <a:gd name="connsiteX15" fmla="*/ 60284 w 616235"/>
                  <a:gd name="connsiteY15" fmla="*/ 214343 h 388496"/>
                  <a:gd name="connsiteX16" fmla="*/ 65964 w 616235"/>
                  <a:gd name="connsiteY16" fmla="*/ 214343 h 388496"/>
                  <a:gd name="connsiteX17" fmla="*/ 87077 w 616235"/>
                  <a:gd name="connsiteY17" fmla="*/ 224176 h 388496"/>
                  <a:gd name="connsiteX18" fmla="*/ 87077 w 616235"/>
                  <a:gd name="connsiteY18" fmla="*/ 261230 h 388496"/>
                  <a:gd name="connsiteX19" fmla="*/ 60284 w 616235"/>
                  <a:gd name="connsiteY19" fmla="*/ 261230 h 388496"/>
                  <a:gd name="connsiteX20" fmla="*/ 194248 w 616235"/>
                  <a:gd name="connsiteY20" fmla="*/ 240787 h 388496"/>
                  <a:gd name="connsiteX21" fmla="*/ 221041 w 616235"/>
                  <a:gd name="connsiteY21" fmla="*/ 238235 h 388496"/>
                  <a:gd name="connsiteX22" fmla="*/ 221041 w 616235"/>
                  <a:gd name="connsiteY22" fmla="*/ 281325 h 388496"/>
                  <a:gd name="connsiteX23" fmla="*/ 194248 w 616235"/>
                  <a:gd name="connsiteY23" fmla="*/ 281325 h 388496"/>
                  <a:gd name="connsiteX24" fmla="*/ 261230 w 616235"/>
                  <a:gd name="connsiteY24" fmla="*/ 228978 h 388496"/>
                  <a:gd name="connsiteX25" fmla="*/ 288023 w 616235"/>
                  <a:gd name="connsiteY25" fmla="*/ 218261 h 388496"/>
                  <a:gd name="connsiteX26" fmla="*/ 288023 w 616235"/>
                  <a:gd name="connsiteY26" fmla="*/ 301419 h 388496"/>
                  <a:gd name="connsiteX27" fmla="*/ 261230 w 616235"/>
                  <a:gd name="connsiteY27" fmla="*/ 301419 h 388496"/>
                  <a:gd name="connsiteX28" fmla="*/ 328212 w 616235"/>
                  <a:gd name="connsiteY28" fmla="*/ 199801 h 388496"/>
                  <a:gd name="connsiteX29" fmla="*/ 353786 w 616235"/>
                  <a:gd name="connsiteY29" fmla="*/ 187476 h 388496"/>
                  <a:gd name="connsiteX30" fmla="*/ 355005 w 616235"/>
                  <a:gd name="connsiteY30" fmla="*/ 186867 h 388496"/>
                  <a:gd name="connsiteX31" fmla="*/ 355005 w 616235"/>
                  <a:gd name="connsiteY31" fmla="*/ 234437 h 388496"/>
                  <a:gd name="connsiteX32" fmla="*/ 328212 w 616235"/>
                  <a:gd name="connsiteY32" fmla="*/ 234437 h 388496"/>
                  <a:gd name="connsiteX33" fmla="*/ 154059 w 616235"/>
                  <a:gd name="connsiteY33" fmla="*/ 314816 h 388496"/>
                  <a:gd name="connsiteX34" fmla="*/ 127266 w 616235"/>
                  <a:gd name="connsiteY34" fmla="*/ 314816 h 388496"/>
                  <a:gd name="connsiteX35" fmla="*/ 127266 w 616235"/>
                  <a:gd name="connsiteY35" fmla="*/ 235944 h 388496"/>
                  <a:gd name="connsiteX36" fmla="*/ 154059 w 616235"/>
                  <a:gd name="connsiteY36" fmla="*/ 239863 h 388496"/>
                  <a:gd name="connsiteX37" fmla="*/ 462176 w 616235"/>
                  <a:gd name="connsiteY37" fmla="*/ 200946 h 388496"/>
                  <a:gd name="connsiteX38" fmla="*/ 462176 w 616235"/>
                  <a:gd name="connsiteY38" fmla="*/ 155345 h 388496"/>
                  <a:gd name="connsiteX39" fmla="*/ 488969 w 616235"/>
                  <a:gd name="connsiteY39" fmla="*/ 155345 h 388496"/>
                  <a:gd name="connsiteX40" fmla="*/ 488969 w 616235"/>
                  <a:gd name="connsiteY40" fmla="*/ 200946 h 388496"/>
                  <a:gd name="connsiteX41" fmla="*/ 180852 w 616235"/>
                  <a:gd name="connsiteY41" fmla="*/ 40189 h 388496"/>
                  <a:gd name="connsiteX42" fmla="*/ 321514 w 616235"/>
                  <a:gd name="connsiteY42" fmla="*/ 120568 h 388496"/>
                  <a:gd name="connsiteX43" fmla="*/ 180852 w 616235"/>
                  <a:gd name="connsiteY43" fmla="*/ 200946 h 388496"/>
                  <a:gd name="connsiteX44" fmla="*/ 40189 w 616235"/>
                  <a:gd name="connsiteY44" fmla="*/ 120568 h 388496"/>
                  <a:gd name="connsiteX45" fmla="*/ 180852 w 616235"/>
                  <a:gd name="connsiteY45" fmla="*/ 40189 h 388496"/>
                  <a:gd name="connsiteX46" fmla="*/ 576046 w 616235"/>
                  <a:gd name="connsiteY46" fmla="*/ 281847 h 388496"/>
                  <a:gd name="connsiteX47" fmla="*/ 534216 w 616235"/>
                  <a:gd name="connsiteY47" fmla="*/ 268658 h 388496"/>
                  <a:gd name="connsiteX48" fmla="*/ 522460 w 616235"/>
                  <a:gd name="connsiteY48" fmla="*/ 217390 h 388496"/>
                  <a:gd name="connsiteX49" fmla="*/ 538536 w 616235"/>
                  <a:gd name="connsiteY49" fmla="*/ 164066 h 388496"/>
                  <a:gd name="connsiteX50" fmla="*/ 570687 w 616235"/>
                  <a:gd name="connsiteY50" fmla="*/ 175882 h 388496"/>
                  <a:gd name="connsiteX51" fmla="*/ 576046 w 616235"/>
                  <a:gd name="connsiteY51" fmla="*/ 178300 h 3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16235" h="388496">
                    <a:moveTo>
                      <a:pt x="587178" y="139242"/>
                    </a:moveTo>
                    <a:cubicBezTo>
                      <a:pt x="513210" y="105932"/>
                      <a:pt x="436683" y="106421"/>
                      <a:pt x="359366" y="140287"/>
                    </a:cubicBezTo>
                    <a:cubicBezTo>
                      <a:pt x="360908" y="133827"/>
                      <a:pt x="361693" y="127210"/>
                      <a:pt x="361703" y="120568"/>
                    </a:cubicBezTo>
                    <a:cubicBezTo>
                      <a:pt x="361703" y="52963"/>
                      <a:pt x="282269" y="0"/>
                      <a:pt x="180852" y="0"/>
                    </a:cubicBezTo>
                    <a:cubicBezTo>
                      <a:pt x="79434" y="0"/>
                      <a:pt x="0" y="52963"/>
                      <a:pt x="0" y="120568"/>
                    </a:cubicBezTo>
                    <a:lnTo>
                      <a:pt x="0" y="259180"/>
                    </a:lnTo>
                    <a:cubicBezTo>
                      <a:pt x="0" y="331695"/>
                      <a:pt x="82850" y="388496"/>
                      <a:pt x="188615" y="388496"/>
                    </a:cubicBezTo>
                    <a:cubicBezTo>
                      <a:pt x="252248" y="388496"/>
                      <a:pt x="318306" y="353592"/>
                      <a:pt x="353786" y="334837"/>
                    </a:cubicBezTo>
                    <a:cubicBezTo>
                      <a:pt x="427848" y="295692"/>
                      <a:pt x="500825" y="291787"/>
                      <a:pt x="570674" y="323242"/>
                    </a:cubicBezTo>
                    <a:lnTo>
                      <a:pt x="616235" y="343772"/>
                    </a:lnTo>
                    <a:lnTo>
                      <a:pt x="616235" y="152331"/>
                    </a:lnTo>
                    <a:close/>
                    <a:moveTo>
                      <a:pt x="395194" y="169224"/>
                    </a:moveTo>
                    <a:cubicBezTo>
                      <a:pt x="403979" y="166121"/>
                      <a:pt x="412922" y="163487"/>
                      <a:pt x="421987" y="161333"/>
                    </a:cubicBezTo>
                    <a:lnTo>
                      <a:pt x="421987" y="247834"/>
                    </a:lnTo>
                    <a:lnTo>
                      <a:pt x="395194" y="247834"/>
                    </a:lnTo>
                    <a:close/>
                    <a:moveTo>
                      <a:pt x="60284" y="214343"/>
                    </a:moveTo>
                    <a:lnTo>
                      <a:pt x="65964" y="214343"/>
                    </a:lnTo>
                    <a:cubicBezTo>
                      <a:pt x="72800" y="218036"/>
                      <a:pt x="79851" y="221320"/>
                      <a:pt x="87077" y="224176"/>
                    </a:cubicBezTo>
                    <a:lnTo>
                      <a:pt x="87077" y="261230"/>
                    </a:lnTo>
                    <a:lnTo>
                      <a:pt x="60284" y="261230"/>
                    </a:lnTo>
                    <a:close/>
                    <a:moveTo>
                      <a:pt x="194248" y="240787"/>
                    </a:moveTo>
                    <a:cubicBezTo>
                      <a:pt x="203402" y="240340"/>
                      <a:pt x="212333" y="239490"/>
                      <a:pt x="221041" y="238235"/>
                    </a:cubicBezTo>
                    <a:lnTo>
                      <a:pt x="221041" y="281325"/>
                    </a:lnTo>
                    <a:lnTo>
                      <a:pt x="194248" y="281325"/>
                    </a:lnTo>
                    <a:close/>
                    <a:moveTo>
                      <a:pt x="261230" y="228978"/>
                    </a:moveTo>
                    <a:cubicBezTo>
                      <a:pt x="270397" y="226025"/>
                      <a:pt x="279349" y="222444"/>
                      <a:pt x="288023" y="218261"/>
                    </a:cubicBezTo>
                    <a:lnTo>
                      <a:pt x="288023" y="301419"/>
                    </a:lnTo>
                    <a:lnTo>
                      <a:pt x="261230" y="301419"/>
                    </a:lnTo>
                    <a:close/>
                    <a:moveTo>
                      <a:pt x="328212" y="199801"/>
                    </a:moveTo>
                    <a:cubicBezTo>
                      <a:pt x="337824" y="195548"/>
                      <a:pt x="346485" y="191334"/>
                      <a:pt x="353786" y="187476"/>
                    </a:cubicBezTo>
                    <a:cubicBezTo>
                      <a:pt x="354195" y="187262"/>
                      <a:pt x="354596" y="187081"/>
                      <a:pt x="355005" y="186867"/>
                    </a:cubicBezTo>
                    <a:lnTo>
                      <a:pt x="355005" y="234437"/>
                    </a:lnTo>
                    <a:lnTo>
                      <a:pt x="328212" y="234437"/>
                    </a:lnTo>
                    <a:close/>
                    <a:moveTo>
                      <a:pt x="154059" y="314816"/>
                    </a:moveTo>
                    <a:lnTo>
                      <a:pt x="127266" y="314816"/>
                    </a:lnTo>
                    <a:lnTo>
                      <a:pt x="127266" y="235944"/>
                    </a:lnTo>
                    <a:cubicBezTo>
                      <a:pt x="136124" y="237705"/>
                      <a:pt x="145067" y="239012"/>
                      <a:pt x="154059" y="239863"/>
                    </a:cubicBezTo>
                    <a:close/>
                    <a:moveTo>
                      <a:pt x="462176" y="200946"/>
                    </a:moveTo>
                    <a:lnTo>
                      <a:pt x="462176" y="155345"/>
                    </a:lnTo>
                    <a:cubicBezTo>
                      <a:pt x="471099" y="154802"/>
                      <a:pt x="480047" y="154802"/>
                      <a:pt x="488969" y="155345"/>
                    </a:cubicBezTo>
                    <a:lnTo>
                      <a:pt x="488969" y="200946"/>
                    </a:lnTo>
                    <a:close/>
                    <a:moveTo>
                      <a:pt x="180852" y="40189"/>
                    </a:moveTo>
                    <a:cubicBezTo>
                      <a:pt x="257097" y="40189"/>
                      <a:pt x="321514" y="77029"/>
                      <a:pt x="321514" y="120568"/>
                    </a:cubicBezTo>
                    <a:cubicBezTo>
                      <a:pt x="321514" y="164106"/>
                      <a:pt x="257097" y="200946"/>
                      <a:pt x="180852" y="200946"/>
                    </a:cubicBezTo>
                    <a:cubicBezTo>
                      <a:pt x="104606" y="200946"/>
                      <a:pt x="40189" y="164140"/>
                      <a:pt x="40189" y="120568"/>
                    </a:cubicBezTo>
                    <a:cubicBezTo>
                      <a:pt x="40189" y="76996"/>
                      <a:pt x="104606" y="40189"/>
                      <a:pt x="180852" y="40189"/>
                    </a:cubicBezTo>
                    <a:close/>
                    <a:moveTo>
                      <a:pt x="576046" y="281847"/>
                    </a:moveTo>
                    <a:cubicBezTo>
                      <a:pt x="562467" y="276370"/>
                      <a:pt x="548481" y="271961"/>
                      <a:pt x="534216" y="268658"/>
                    </a:cubicBezTo>
                    <a:cubicBezTo>
                      <a:pt x="526890" y="252533"/>
                      <a:pt x="522892" y="235096"/>
                      <a:pt x="522460" y="217390"/>
                    </a:cubicBezTo>
                    <a:cubicBezTo>
                      <a:pt x="522723" y="198461"/>
                      <a:pt x="528292" y="179986"/>
                      <a:pt x="538536" y="164066"/>
                    </a:cubicBezTo>
                    <a:cubicBezTo>
                      <a:pt x="549513" y="167257"/>
                      <a:pt x="560256" y="171205"/>
                      <a:pt x="570687" y="175882"/>
                    </a:cubicBezTo>
                    <a:lnTo>
                      <a:pt x="576046" y="178300"/>
                    </a:ln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endParaRPr lang="en-US" sz="800"/>
              </a:p>
            </p:txBody>
          </p:sp>
        </p:grpSp>
        <p:grpSp>
          <p:nvGrpSpPr>
            <p:cNvPr id="84" name="Group 196">
              <a:extLst>
                <a:ext uri="{FF2B5EF4-FFF2-40B4-BE49-F238E27FC236}">
                  <a16:creationId xmlns:a16="http://schemas.microsoft.com/office/drawing/2014/main" id="{C538C074-1054-5D76-9004-310174ACE2F0}"/>
                </a:ext>
              </a:extLst>
            </p:cNvPr>
            <p:cNvGrpSpPr/>
            <p:nvPr/>
          </p:nvGrpSpPr>
          <p:grpSpPr>
            <a:xfrm>
              <a:off x="4288224" y="5141885"/>
              <a:ext cx="75899" cy="228681"/>
              <a:chOff x="7751545" y="3445838"/>
              <a:chExt cx="631037" cy="1901308"/>
            </a:xfrm>
          </p:grpSpPr>
          <p:sp>
            <p:nvSpPr>
              <p:cNvPr id="139" name="Rectangle 371">
                <a:extLst>
                  <a:ext uri="{FF2B5EF4-FFF2-40B4-BE49-F238E27FC236}">
                    <a16:creationId xmlns:a16="http://schemas.microsoft.com/office/drawing/2014/main" id="{F5EAC7CF-805E-53C2-825F-181A0C8E0673}"/>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0" name="Rectangle 372">
                <a:extLst>
                  <a:ext uri="{FF2B5EF4-FFF2-40B4-BE49-F238E27FC236}">
                    <a16:creationId xmlns:a16="http://schemas.microsoft.com/office/drawing/2014/main" id="{A83751FB-6393-F3A2-0B0D-757ECDC2AB11}"/>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1" name="Rectangle 373">
                <a:extLst>
                  <a:ext uri="{FF2B5EF4-FFF2-40B4-BE49-F238E27FC236}">
                    <a16:creationId xmlns:a16="http://schemas.microsoft.com/office/drawing/2014/main" id="{DFCDC433-E463-AEAE-A821-141055275369}"/>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2" name="Rectangle 374">
                <a:extLst>
                  <a:ext uri="{FF2B5EF4-FFF2-40B4-BE49-F238E27FC236}">
                    <a16:creationId xmlns:a16="http://schemas.microsoft.com/office/drawing/2014/main" id="{6972C6B8-FAC6-7C25-02AF-99E0CE8160CD}"/>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3" name="Rectangle 375">
                <a:extLst>
                  <a:ext uri="{FF2B5EF4-FFF2-40B4-BE49-F238E27FC236}">
                    <a16:creationId xmlns:a16="http://schemas.microsoft.com/office/drawing/2014/main" id="{117E2421-E843-BEE5-3BE3-233A5A9171E5}"/>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44" name="Rectangle 376">
                <a:extLst>
                  <a:ext uri="{FF2B5EF4-FFF2-40B4-BE49-F238E27FC236}">
                    <a16:creationId xmlns:a16="http://schemas.microsoft.com/office/drawing/2014/main" id="{8DD8FC52-D0FA-2937-89A7-C8E68152B824}"/>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85" name="TextBox 197">
              <a:extLst>
                <a:ext uri="{FF2B5EF4-FFF2-40B4-BE49-F238E27FC236}">
                  <a16:creationId xmlns:a16="http://schemas.microsoft.com/office/drawing/2014/main" id="{579E645B-4BB0-40C4-5DEE-AA199C6F1878}"/>
                </a:ext>
              </a:extLst>
            </p:cNvPr>
            <p:cNvSpPr txBox="1"/>
            <p:nvPr/>
          </p:nvSpPr>
          <p:spPr>
            <a:xfrm>
              <a:off x="3050457" y="4215675"/>
              <a:ext cx="1062222"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&lt;workflow1&gt;</a:t>
              </a:r>
            </a:p>
          </p:txBody>
        </p:sp>
        <p:pic>
          <p:nvPicPr>
            <p:cNvPr id="86" name="Graphic 198" descr="Folder">
              <a:extLst>
                <a:ext uri="{FF2B5EF4-FFF2-40B4-BE49-F238E27FC236}">
                  <a16:creationId xmlns:a16="http://schemas.microsoft.com/office/drawing/2014/main" id="{F75B9480-98F7-30AD-B306-CC4236BE8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0593" y="3839235"/>
              <a:ext cx="507603" cy="441242"/>
            </a:xfrm>
            <a:prstGeom prst="rect">
              <a:avLst/>
            </a:prstGeom>
          </p:spPr>
        </p:pic>
        <p:sp>
          <p:nvSpPr>
            <p:cNvPr id="87" name="TextBox 199">
              <a:extLst>
                <a:ext uri="{FF2B5EF4-FFF2-40B4-BE49-F238E27FC236}">
                  <a16:creationId xmlns:a16="http://schemas.microsoft.com/office/drawing/2014/main" id="{E877360D-06C2-D873-54B0-D6625E6C43FB}"/>
                </a:ext>
              </a:extLst>
            </p:cNvPr>
            <p:cNvSpPr txBox="1"/>
            <p:nvPr/>
          </p:nvSpPr>
          <p:spPr>
            <a:xfrm>
              <a:off x="3268562" y="4425046"/>
              <a:ext cx="46346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1" i="0" u="none" strike="noStrike" kern="0" cap="none" spc="0" normalizeH="0" baseline="0" noProof="0">
                  <a:ln>
                    <a:noFill/>
                  </a:ln>
                  <a:solidFill>
                    <a:srgbClr val="3A3838"/>
                  </a:solidFill>
                  <a:effectLst/>
                  <a:uLnTx/>
                  <a:uFillTx/>
                </a:rPr>
                <a:t>…</a:t>
              </a:r>
            </a:p>
          </p:txBody>
        </p:sp>
        <p:sp>
          <p:nvSpPr>
            <p:cNvPr id="88" name="TextBox 200">
              <a:extLst>
                <a:ext uri="{FF2B5EF4-FFF2-40B4-BE49-F238E27FC236}">
                  <a16:creationId xmlns:a16="http://schemas.microsoft.com/office/drawing/2014/main" id="{9EB2B1CA-550D-1BB3-12F9-ABECF65253B6}"/>
                </a:ext>
              </a:extLst>
            </p:cNvPr>
            <p:cNvSpPr txBox="1"/>
            <p:nvPr/>
          </p:nvSpPr>
          <p:spPr>
            <a:xfrm>
              <a:off x="4356332" y="4082370"/>
              <a:ext cx="1253177"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script / code /  …</a:t>
              </a:r>
            </a:p>
          </p:txBody>
        </p:sp>
        <p:cxnSp>
          <p:nvCxnSpPr>
            <p:cNvPr id="89" name="Straight Connector 201">
              <a:extLst>
                <a:ext uri="{FF2B5EF4-FFF2-40B4-BE49-F238E27FC236}">
                  <a16:creationId xmlns:a16="http://schemas.microsoft.com/office/drawing/2014/main" id="{D65BE2A6-ECFC-B59A-9AE9-7385E45EDB47}"/>
                </a:ext>
              </a:extLst>
            </p:cNvPr>
            <p:cNvCxnSpPr>
              <a:cxnSpLocks/>
            </p:cNvCxnSpPr>
            <p:nvPr/>
          </p:nvCxnSpPr>
          <p:spPr>
            <a:xfrm>
              <a:off x="3879362" y="4076778"/>
              <a:ext cx="159997" cy="0"/>
            </a:xfrm>
            <a:prstGeom prst="line">
              <a:avLst/>
            </a:prstGeom>
            <a:noFill/>
            <a:ln w="38100" cap="rnd" cmpd="sng" algn="ctr">
              <a:solidFill>
                <a:srgbClr val="5B9BD5"/>
              </a:solidFill>
              <a:prstDash val="solid"/>
            </a:ln>
            <a:effectLst/>
          </p:spPr>
        </p:cxnSp>
        <p:cxnSp>
          <p:nvCxnSpPr>
            <p:cNvPr id="90" name="Straight Connector 203">
              <a:extLst>
                <a:ext uri="{FF2B5EF4-FFF2-40B4-BE49-F238E27FC236}">
                  <a16:creationId xmlns:a16="http://schemas.microsoft.com/office/drawing/2014/main" id="{A7AD40E1-CCFB-57F4-90C8-1E4203AB1AAA}"/>
                </a:ext>
              </a:extLst>
            </p:cNvPr>
            <p:cNvCxnSpPr/>
            <p:nvPr/>
          </p:nvCxnSpPr>
          <p:spPr>
            <a:xfrm>
              <a:off x="4029120" y="4076571"/>
              <a:ext cx="244179" cy="0"/>
            </a:xfrm>
            <a:prstGeom prst="line">
              <a:avLst/>
            </a:prstGeom>
            <a:noFill/>
            <a:ln w="38100" cap="rnd" cmpd="sng" algn="ctr">
              <a:solidFill>
                <a:srgbClr val="5B9BD5"/>
              </a:solidFill>
              <a:prstDash val="solid"/>
            </a:ln>
            <a:effectLst/>
          </p:spPr>
        </p:cxnSp>
        <p:cxnSp>
          <p:nvCxnSpPr>
            <p:cNvPr id="91" name="Straight Connector 204">
              <a:extLst>
                <a:ext uri="{FF2B5EF4-FFF2-40B4-BE49-F238E27FC236}">
                  <a16:creationId xmlns:a16="http://schemas.microsoft.com/office/drawing/2014/main" id="{AB960672-FCE1-A8A4-0A89-1ECE051238C0}"/>
                </a:ext>
              </a:extLst>
            </p:cNvPr>
            <p:cNvCxnSpPr>
              <a:cxnSpLocks/>
            </p:cNvCxnSpPr>
            <p:nvPr/>
          </p:nvCxnSpPr>
          <p:spPr>
            <a:xfrm flipV="1">
              <a:off x="4122344" y="4155413"/>
              <a:ext cx="294" cy="190904"/>
            </a:xfrm>
            <a:prstGeom prst="line">
              <a:avLst/>
            </a:prstGeom>
            <a:noFill/>
            <a:ln w="38100" cap="rnd" cmpd="sng" algn="ctr">
              <a:solidFill>
                <a:srgbClr val="5B9BD5"/>
              </a:solidFill>
              <a:prstDash val="solid"/>
            </a:ln>
            <a:effectLst/>
          </p:spPr>
        </p:cxnSp>
        <p:cxnSp>
          <p:nvCxnSpPr>
            <p:cNvPr id="92" name="Straight Connector 207">
              <a:extLst>
                <a:ext uri="{FF2B5EF4-FFF2-40B4-BE49-F238E27FC236}">
                  <a16:creationId xmlns:a16="http://schemas.microsoft.com/office/drawing/2014/main" id="{674E06CF-6FDD-DF1F-6B25-E217C7BE0D98}"/>
                </a:ext>
              </a:extLst>
            </p:cNvPr>
            <p:cNvCxnSpPr/>
            <p:nvPr/>
          </p:nvCxnSpPr>
          <p:spPr>
            <a:xfrm>
              <a:off x="4115925" y="4453533"/>
              <a:ext cx="244179" cy="0"/>
            </a:xfrm>
            <a:prstGeom prst="line">
              <a:avLst/>
            </a:prstGeom>
            <a:noFill/>
            <a:ln w="38100" cap="rnd" cmpd="sng" algn="ctr">
              <a:solidFill>
                <a:srgbClr val="5B9BD5"/>
              </a:solidFill>
              <a:prstDash val="solid"/>
            </a:ln>
            <a:effectLst/>
          </p:spPr>
        </p:cxnSp>
        <p:grpSp>
          <p:nvGrpSpPr>
            <p:cNvPr id="93" name="Group 216">
              <a:extLst>
                <a:ext uri="{FF2B5EF4-FFF2-40B4-BE49-F238E27FC236}">
                  <a16:creationId xmlns:a16="http://schemas.microsoft.com/office/drawing/2014/main" id="{43B36832-08EC-392F-6E1F-A74364613E60}"/>
                </a:ext>
              </a:extLst>
            </p:cNvPr>
            <p:cNvGrpSpPr/>
            <p:nvPr/>
          </p:nvGrpSpPr>
          <p:grpSpPr>
            <a:xfrm>
              <a:off x="3437863" y="4009017"/>
              <a:ext cx="180065" cy="141341"/>
              <a:chOff x="5901449" y="3824529"/>
              <a:chExt cx="1399409" cy="1263650"/>
            </a:xfrm>
          </p:grpSpPr>
          <p:sp>
            <p:nvSpPr>
              <p:cNvPr id="136" name="Rectangle 368">
                <a:extLst>
                  <a:ext uri="{FF2B5EF4-FFF2-40B4-BE49-F238E27FC236}">
                    <a16:creationId xmlns:a16="http://schemas.microsoft.com/office/drawing/2014/main" id="{9F88C723-926D-B8D6-288C-41C074A28207}"/>
                  </a:ext>
                </a:extLst>
              </p:cNvPr>
              <p:cNvSpPr/>
              <p:nvPr/>
            </p:nvSpPr>
            <p:spPr>
              <a:xfrm>
                <a:off x="5901449" y="4256753"/>
                <a:ext cx="403388" cy="831426"/>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sp>
            <p:nvSpPr>
              <p:cNvPr id="137" name="Rectangle 369">
                <a:extLst>
                  <a:ext uri="{FF2B5EF4-FFF2-40B4-BE49-F238E27FC236}">
                    <a16:creationId xmlns:a16="http://schemas.microsoft.com/office/drawing/2014/main" id="{2FA77308-89A6-02A2-3E0F-1B485B657AA9}"/>
                  </a:ext>
                </a:extLst>
              </p:cNvPr>
              <p:cNvSpPr/>
              <p:nvPr/>
            </p:nvSpPr>
            <p:spPr>
              <a:xfrm>
                <a:off x="6386583" y="4040852"/>
                <a:ext cx="403388" cy="1047327"/>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sp>
            <p:nvSpPr>
              <p:cNvPr id="138" name="Rectangle 370">
                <a:extLst>
                  <a:ext uri="{FF2B5EF4-FFF2-40B4-BE49-F238E27FC236}">
                    <a16:creationId xmlns:a16="http://schemas.microsoft.com/office/drawing/2014/main" id="{CDECFBB3-CF47-3E77-8F97-29A076F3FE11}"/>
                  </a:ext>
                </a:extLst>
              </p:cNvPr>
              <p:cNvSpPr/>
              <p:nvPr/>
            </p:nvSpPr>
            <p:spPr>
              <a:xfrm>
                <a:off x="6897472" y="3824529"/>
                <a:ext cx="403386" cy="1263650"/>
              </a:xfrm>
              <a:prstGeom prst="rect">
                <a:avLst/>
              </a:prstGeom>
              <a:solidFill>
                <a:srgbClr val="5B9BD5"/>
              </a:solidFill>
              <a:ln w="19050" cap="rnd" cmpd="sng" algn="ctr">
                <a:solidFill>
                  <a:srgbClr val="5B9BD5">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prstClr val="white"/>
                  </a:solidFill>
                  <a:effectLst/>
                  <a:uLnTx/>
                  <a:uFillTx/>
                </a:endParaRPr>
              </a:p>
            </p:txBody>
          </p:sp>
        </p:grpSp>
        <p:grpSp>
          <p:nvGrpSpPr>
            <p:cNvPr id="94" name="Group 224">
              <a:extLst>
                <a:ext uri="{FF2B5EF4-FFF2-40B4-BE49-F238E27FC236}">
                  <a16:creationId xmlns:a16="http://schemas.microsoft.com/office/drawing/2014/main" id="{776DC3DC-1718-E637-4998-BA030D7F6310}"/>
                </a:ext>
              </a:extLst>
            </p:cNvPr>
            <p:cNvGrpSpPr/>
            <p:nvPr/>
          </p:nvGrpSpPr>
          <p:grpSpPr>
            <a:xfrm>
              <a:off x="4399023" y="4034050"/>
              <a:ext cx="225177" cy="98501"/>
              <a:chOff x="8150981" y="2614812"/>
              <a:chExt cx="473011" cy="238029"/>
            </a:xfrm>
            <a:solidFill>
              <a:srgbClr val="5B9BD5"/>
            </a:solidFill>
          </p:grpSpPr>
          <p:sp>
            <p:nvSpPr>
              <p:cNvPr id="133" name="Freeform: Shape 365">
                <a:extLst>
                  <a:ext uri="{FF2B5EF4-FFF2-40B4-BE49-F238E27FC236}">
                    <a16:creationId xmlns:a16="http://schemas.microsoft.com/office/drawing/2014/main" id="{ECBBA2D0-C6D3-1260-D497-4720E0DED14A}"/>
                  </a:ext>
                </a:extLst>
              </p:cNvPr>
              <p:cNvSpPr/>
              <p:nvPr/>
            </p:nvSpPr>
            <p:spPr>
              <a:xfrm>
                <a:off x="8150981" y="2619960"/>
                <a:ext cx="135635" cy="217360"/>
              </a:xfrm>
              <a:custGeom>
                <a:avLst/>
                <a:gdLst>
                  <a:gd name="connsiteX0" fmla="*/ 108776 w 135635"/>
                  <a:gd name="connsiteY0" fmla="*/ 217361 h 217360"/>
                  <a:gd name="connsiteX1" fmla="*/ 0 w 135635"/>
                  <a:gd name="connsiteY1" fmla="*/ 108680 h 217360"/>
                  <a:gd name="connsiteX2" fmla="*/ 108776 w 135635"/>
                  <a:gd name="connsiteY2" fmla="*/ 0 h 217360"/>
                  <a:gd name="connsiteX3" fmla="*/ 135636 w 135635"/>
                  <a:gd name="connsiteY3" fmla="*/ 26860 h 217360"/>
                  <a:gd name="connsiteX4" fmla="*/ 53912 w 135635"/>
                  <a:gd name="connsiteY4" fmla="*/ 108680 h 217360"/>
                  <a:gd name="connsiteX5" fmla="*/ 135636 w 135635"/>
                  <a:gd name="connsiteY5" fmla="*/ 190500 h 217360"/>
                  <a:gd name="connsiteX6" fmla="*/ 108776 w 135635"/>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5" h="217360">
                    <a:moveTo>
                      <a:pt x="108776" y="217361"/>
                    </a:moveTo>
                    <a:lnTo>
                      <a:pt x="0" y="108680"/>
                    </a:lnTo>
                    <a:lnTo>
                      <a:pt x="108776" y="0"/>
                    </a:lnTo>
                    <a:lnTo>
                      <a:pt x="135636" y="26860"/>
                    </a:lnTo>
                    <a:lnTo>
                      <a:pt x="53912" y="108680"/>
                    </a:lnTo>
                    <a:lnTo>
                      <a:pt x="135636" y="190500"/>
                    </a:lnTo>
                    <a:lnTo>
                      <a:pt x="108776"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134" name="Freeform: Shape 366">
                <a:extLst>
                  <a:ext uri="{FF2B5EF4-FFF2-40B4-BE49-F238E27FC236}">
                    <a16:creationId xmlns:a16="http://schemas.microsoft.com/office/drawing/2014/main" id="{D6F055DB-41B4-3182-6820-A462A7937687}"/>
                  </a:ext>
                </a:extLst>
              </p:cNvPr>
              <p:cNvSpPr/>
              <p:nvPr/>
            </p:nvSpPr>
            <p:spPr>
              <a:xfrm>
                <a:off x="8488356" y="2619960"/>
                <a:ext cx="135636" cy="217360"/>
              </a:xfrm>
              <a:custGeom>
                <a:avLst/>
                <a:gdLst>
                  <a:gd name="connsiteX0" fmla="*/ 26860 w 135636"/>
                  <a:gd name="connsiteY0" fmla="*/ 217361 h 217360"/>
                  <a:gd name="connsiteX1" fmla="*/ 0 w 135636"/>
                  <a:gd name="connsiteY1" fmla="*/ 190500 h 217360"/>
                  <a:gd name="connsiteX2" fmla="*/ 81724 w 135636"/>
                  <a:gd name="connsiteY2" fmla="*/ 108680 h 217360"/>
                  <a:gd name="connsiteX3" fmla="*/ 0 w 135636"/>
                  <a:gd name="connsiteY3" fmla="*/ 26860 h 217360"/>
                  <a:gd name="connsiteX4" fmla="*/ 26860 w 135636"/>
                  <a:gd name="connsiteY4" fmla="*/ 0 h 217360"/>
                  <a:gd name="connsiteX5" fmla="*/ 135636 w 135636"/>
                  <a:gd name="connsiteY5" fmla="*/ 108680 h 217360"/>
                  <a:gd name="connsiteX6" fmla="*/ 26860 w 135636"/>
                  <a:gd name="connsiteY6" fmla="*/ 217361 h 21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636" h="217360">
                    <a:moveTo>
                      <a:pt x="26860" y="217361"/>
                    </a:moveTo>
                    <a:lnTo>
                      <a:pt x="0" y="190500"/>
                    </a:lnTo>
                    <a:lnTo>
                      <a:pt x="81724" y="108680"/>
                    </a:lnTo>
                    <a:lnTo>
                      <a:pt x="0" y="26860"/>
                    </a:lnTo>
                    <a:lnTo>
                      <a:pt x="26860" y="0"/>
                    </a:lnTo>
                    <a:lnTo>
                      <a:pt x="135636" y="108680"/>
                    </a:lnTo>
                    <a:lnTo>
                      <a:pt x="26860" y="217361"/>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135" name="Freeform: Shape 367">
                <a:extLst>
                  <a:ext uri="{FF2B5EF4-FFF2-40B4-BE49-F238E27FC236}">
                    <a16:creationId xmlns:a16="http://schemas.microsoft.com/office/drawing/2014/main" id="{59AC2D46-2AF5-DB65-5168-2AD3F7A97044}"/>
                  </a:ext>
                </a:extLst>
              </p:cNvPr>
              <p:cNvSpPr/>
              <p:nvPr/>
            </p:nvSpPr>
            <p:spPr>
              <a:xfrm rot="17550601">
                <a:off x="8267830" y="2714777"/>
                <a:ext cx="238029" cy="38100"/>
              </a:xfrm>
              <a:custGeom>
                <a:avLst/>
                <a:gdLst>
                  <a:gd name="connsiteX0" fmla="*/ 0 w 238029"/>
                  <a:gd name="connsiteY0" fmla="*/ 0 h 38100"/>
                  <a:gd name="connsiteX1" fmla="*/ 238030 w 238029"/>
                  <a:gd name="connsiteY1" fmla="*/ 0 h 38100"/>
                  <a:gd name="connsiteX2" fmla="*/ 238030 w 238029"/>
                  <a:gd name="connsiteY2" fmla="*/ 38100 h 38100"/>
                  <a:gd name="connsiteX3" fmla="*/ 0 w 238029"/>
                  <a:gd name="connsiteY3" fmla="*/ 38100 h 38100"/>
                </a:gdLst>
                <a:ahLst/>
                <a:cxnLst>
                  <a:cxn ang="0">
                    <a:pos x="connsiteX0" y="connsiteY0"/>
                  </a:cxn>
                  <a:cxn ang="0">
                    <a:pos x="connsiteX1" y="connsiteY1"/>
                  </a:cxn>
                  <a:cxn ang="0">
                    <a:pos x="connsiteX2" y="connsiteY2"/>
                  </a:cxn>
                  <a:cxn ang="0">
                    <a:pos x="connsiteX3" y="connsiteY3"/>
                  </a:cxn>
                </a:cxnLst>
                <a:rect l="l" t="t" r="r" b="b"/>
                <a:pathLst>
                  <a:path w="238029" h="38100">
                    <a:moveTo>
                      <a:pt x="0" y="0"/>
                    </a:moveTo>
                    <a:lnTo>
                      <a:pt x="238030" y="0"/>
                    </a:lnTo>
                    <a:lnTo>
                      <a:pt x="238030" y="38100"/>
                    </a:lnTo>
                    <a:lnTo>
                      <a:pt x="0" y="38100"/>
                    </a:lnTo>
                    <a:close/>
                  </a:path>
                </a:pathLst>
              </a:custGeom>
              <a:grpFill/>
              <a:ln w="9525" cap="flat">
                <a:noFill/>
                <a:prstDash val="solid"/>
                <a:miter/>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grpSp>
        <p:grpSp>
          <p:nvGrpSpPr>
            <p:cNvPr id="95" name="Group 261">
              <a:extLst>
                <a:ext uri="{FF2B5EF4-FFF2-40B4-BE49-F238E27FC236}">
                  <a16:creationId xmlns:a16="http://schemas.microsoft.com/office/drawing/2014/main" id="{7A6A2F30-F073-F48F-BEF6-6567B90BA6FA}"/>
                </a:ext>
              </a:extLst>
            </p:cNvPr>
            <p:cNvGrpSpPr/>
            <p:nvPr/>
          </p:nvGrpSpPr>
          <p:grpSpPr>
            <a:xfrm>
              <a:off x="4434145" y="4313422"/>
              <a:ext cx="75899" cy="228681"/>
              <a:chOff x="7751545" y="3445838"/>
              <a:chExt cx="631037" cy="1901308"/>
            </a:xfrm>
          </p:grpSpPr>
          <p:sp>
            <p:nvSpPr>
              <p:cNvPr id="127" name="Rectangle 359">
                <a:extLst>
                  <a:ext uri="{FF2B5EF4-FFF2-40B4-BE49-F238E27FC236}">
                    <a16:creationId xmlns:a16="http://schemas.microsoft.com/office/drawing/2014/main" id="{27C03773-CD49-DF1B-5332-5E69F6D4F32E}"/>
                  </a:ext>
                </a:extLst>
              </p:cNvPr>
              <p:cNvSpPr/>
              <p:nvPr/>
            </p:nvSpPr>
            <p:spPr>
              <a:xfrm rot="18869273">
                <a:off x="7771020" y="3655672"/>
                <a:ext cx="612276"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8" name="Rectangle 360">
                <a:extLst>
                  <a:ext uri="{FF2B5EF4-FFF2-40B4-BE49-F238E27FC236}">
                    <a16:creationId xmlns:a16="http://schemas.microsoft.com/office/drawing/2014/main" id="{072F6FFC-F5D0-09D7-1A30-B703CDB0189B}"/>
                  </a:ext>
                </a:extLst>
              </p:cNvPr>
              <p:cNvSpPr/>
              <p:nvPr/>
            </p:nvSpPr>
            <p:spPr>
              <a:xfrm rot="18869273">
                <a:off x="7749135" y="4266632"/>
                <a:ext cx="63800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9" name="Rectangle 361">
                <a:extLst>
                  <a:ext uri="{FF2B5EF4-FFF2-40B4-BE49-F238E27FC236}">
                    <a16:creationId xmlns:a16="http://schemas.microsoft.com/office/drawing/2014/main" id="{48F641F7-8015-71CC-52BF-354783E3A3D0}"/>
                  </a:ext>
                </a:extLst>
              </p:cNvPr>
              <p:cNvSpPr/>
              <p:nvPr/>
            </p:nvSpPr>
            <p:spPr>
              <a:xfrm rot="18869273">
                <a:off x="7742444" y="4907238"/>
                <a:ext cx="635040"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0" name="Rectangle 362">
                <a:extLst>
                  <a:ext uri="{FF2B5EF4-FFF2-40B4-BE49-F238E27FC236}">
                    <a16:creationId xmlns:a16="http://schemas.microsoft.com/office/drawing/2014/main" id="{DA633A1A-C9F2-A475-59DA-923AAA69CB97}"/>
                  </a:ext>
                </a:extLst>
              </p:cNvPr>
              <p:cNvSpPr/>
              <p:nvPr/>
            </p:nvSpPr>
            <p:spPr>
              <a:xfrm rot="13469273">
                <a:off x="7783684" y="3957760"/>
                <a:ext cx="597384"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1" name="Rectangle 363">
                <a:extLst>
                  <a:ext uri="{FF2B5EF4-FFF2-40B4-BE49-F238E27FC236}">
                    <a16:creationId xmlns:a16="http://schemas.microsoft.com/office/drawing/2014/main" id="{92224B9E-A5EE-7535-004E-DE92C87F243C}"/>
                  </a:ext>
                </a:extLst>
              </p:cNvPr>
              <p:cNvSpPr/>
              <p:nvPr/>
            </p:nvSpPr>
            <p:spPr>
              <a:xfrm rot="13469273">
                <a:off x="7751545" y="4584585"/>
                <a:ext cx="631037"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2" name="Rectangle 364">
                <a:extLst>
                  <a:ext uri="{FF2B5EF4-FFF2-40B4-BE49-F238E27FC236}">
                    <a16:creationId xmlns:a16="http://schemas.microsoft.com/office/drawing/2014/main" id="{261E1803-059D-0990-1DC4-41F01592F25D}"/>
                  </a:ext>
                </a:extLst>
              </p:cNvPr>
              <p:cNvSpPr/>
              <p:nvPr/>
            </p:nvSpPr>
            <p:spPr>
              <a:xfrm rot="13469273">
                <a:off x="7779611" y="5154538"/>
                <a:ext cx="433389" cy="192608"/>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sp>
          <p:nvSpPr>
            <p:cNvPr id="96" name="TextBox 262">
              <a:extLst>
                <a:ext uri="{FF2B5EF4-FFF2-40B4-BE49-F238E27FC236}">
                  <a16:creationId xmlns:a16="http://schemas.microsoft.com/office/drawing/2014/main" id="{C544E49D-EE59-39C4-1AD6-CBE2B8CAA52B}"/>
                </a:ext>
              </a:extLst>
            </p:cNvPr>
            <p:cNvSpPr txBox="1"/>
            <p:nvPr/>
          </p:nvSpPr>
          <p:spPr>
            <a:xfrm>
              <a:off x="4360528" y="4326451"/>
              <a:ext cx="612348"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CWL</a:t>
              </a:r>
            </a:p>
          </p:txBody>
        </p:sp>
        <p:sp>
          <p:nvSpPr>
            <p:cNvPr id="97" name="TextBox 328">
              <a:extLst>
                <a:ext uri="{FF2B5EF4-FFF2-40B4-BE49-F238E27FC236}">
                  <a16:creationId xmlns:a16="http://schemas.microsoft.com/office/drawing/2014/main" id="{EFE65FDA-03AD-44A5-A0DC-E78A3F244429}"/>
                </a:ext>
              </a:extLst>
            </p:cNvPr>
            <p:cNvSpPr txBox="1"/>
            <p:nvPr/>
          </p:nvSpPr>
          <p:spPr>
            <a:xfrm>
              <a:off x="4217300" y="5166182"/>
              <a:ext cx="612348"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CWL</a:t>
              </a:r>
            </a:p>
          </p:txBody>
        </p:sp>
        <p:grpSp>
          <p:nvGrpSpPr>
            <p:cNvPr id="98" name="Group 329">
              <a:extLst>
                <a:ext uri="{FF2B5EF4-FFF2-40B4-BE49-F238E27FC236}">
                  <a16:creationId xmlns:a16="http://schemas.microsoft.com/office/drawing/2014/main" id="{8252ADBD-0AA3-8D42-460B-60E75C4A8255}"/>
                </a:ext>
              </a:extLst>
            </p:cNvPr>
            <p:cNvGrpSpPr/>
            <p:nvPr/>
          </p:nvGrpSpPr>
          <p:grpSpPr>
            <a:xfrm>
              <a:off x="3794768" y="6458012"/>
              <a:ext cx="421097" cy="668456"/>
              <a:chOff x="2196546" y="3913966"/>
              <a:chExt cx="988554" cy="668456"/>
            </a:xfrm>
          </p:grpSpPr>
          <p:cxnSp>
            <p:nvCxnSpPr>
              <p:cNvPr id="123" name="Straight Connector 355">
                <a:extLst>
                  <a:ext uri="{FF2B5EF4-FFF2-40B4-BE49-F238E27FC236}">
                    <a16:creationId xmlns:a16="http://schemas.microsoft.com/office/drawing/2014/main" id="{FE4157D5-40A5-D0AB-00D0-EA71C1F8953A}"/>
                  </a:ext>
                </a:extLst>
              </p:cNvPr>
              <p:cNvCxnSpPr/>
              <p:nvPr/>
            </p:nvCxnSpPr>
            <p:spPr>
              <a:xfrm>
                <a:off x="2196546" y="3913966"/>
                <a:ext cx="477795" cy="0"/>
              </a:xfrm>
              <a:prstGeom prst="line">
                <a:avLst/>
              </a:prstGeom>
              <a:noFill/>
              <a:ln w="38100" cap="rnd" cmpd="sng" algn="ctr">
                <a:solidFill>
                  <a:srgbClr val="5B9BD5"/>
                </a:solidFill>
                <a:prstDash val="solid"/>
              </a:ln>
              <a:effectLst/>
            </p:spPr>
          </p:cxnSp>
          <p:cxnSp>
            <p:nvCxnSpPr>
              <p:cNvPr id="124" name="Straight Connector 356">
                <a:extLst>
                  <a:ext uri="{FF2B5EF4-FFF2-40B4-BE49-F238E27FC236}">
                    <a16:creationId xmlns:a16="http://schemas.microsoft.com/office/drawing/2014/main" id="{A3A1E754-0D24-D583-2E3C-EC958D243136}"/>
                  </a:ext>
                </a:extLst>
              </p:cNvPr>
              <p:cNvCxnSpPr>
                <a:cxnSpLocks/>
              </p:cNvCxnSpPr>
              <p:nvPr/>
            </p:nvCxnSpPr>
            <p:spPr>
              <a:xfrm flipV="1">
                <a:off x="2707306" y="4073080"/>
                <a:ext cx="0" cy="336189"/>
              </a:xfrm>
              <a:prstGeom prst="line">
                <a:avLst/>
              </a:prstGeom>
              <a:noFill/>
              <a:ln w="38100" cap="rnd" cmpd="sng" algn="ctr">
                <a:solidFill>
                  <a:srgbClr val="5B9BD5"/>
                </a:solidFill>
                <a:prstDash val="solid"/>
              </a:ln>
              <a:effectLst/>
            </p:spPr>
          </p:cxnSp>
          <p:cxnSp>
            <p:nvCxnSpPr>
              <p:cNvPr id="125" name="Straight Connector 357">
                <a:extLst>
                  <a:ext uri="{FF2B5EF4-FFF2-40B4-BE49-F238E27FC236}">
                    <a16:creationId xmlns:a16="http://schemas.microsoft.com/office/drawing/2014/main" id="{4AEFB14D-CBE8-9E11-09EF-5AAA55053BD2}"/>
                  </a:ext>
                </a:extLst>
              </p:cNvPr>
              <p:cNvCxnSpPr/>
              <p:nvPr/>
            </p:nvCxnSpPr>
            <p:spPr>
              <a:xfrm>
                <a:off x="2707306" y="4582422"/>
                <a:ext cx="477794" cy="0"/>
              </a:xfrm>
              <a:prstGeom prst="line">
                <a:avLst/>
              </a:prstGeom>
              <a:noFill/>
              <a:ln w="38100" cap="rnd" cmpd="sng" algn="ctr">
                <a:solidFill>
                  <a:srgbClr val="5B9BD5"/>
                </a:solidFill>
                <a:prstDash val="solid"/>
              </a:ln>
              <a:effectLst/>
            </p:spPr>
          </p:cxnSp>
          <p:cxnSp>
            <p:nvCxnSpPr>
              <p:cNvPr id="126" name="Straight Connector 358">
                <a:extLst>
                  <a:ext uri="{FF2B5EF4-FFF2-40B4-BE49-F238E27FC236}">
                    <a16:creationId xmlns:a16="http://schemas.microsoft.com/office/drawing/2014/main" id="{376AF5BA-9D81-8291-82D6-98AA3257A3AE}"/>
                  </a:ext>
                </a:extLst>
              </p:cNvPr>
              <p:cNvCxnSpPr/>
              <p:nvPr/>
            </p:nvCxnSpPr>
            <p:spPr>
              <a:xfrm>
                <a:off x="2671997" y="3913966"/>
                <a:ext cx="477795" cy="0"/>
              </a:xfrm>
              <a:prstGeom prst="line">
                <a:avLst/>
              </a:prstGeom>
              <a:noFill/>
              <a:ln w="38100" cap="rnd" cmpd="sng" algn="ctr">
                <a:solidFill>
                  <a:srgbClr val="5B9BD5"/>
                </a:solidFill>
                <a:prstDash val="solid"/>
              </a:ln>
              <a:effectLst/>
            </p:spPr>
          </p:cxnSp>
        </p:grpSp>
        <p:cxnSp>
          <p:nvCxnSpPr>
            <p:cNvPr id="99" name="Straight Connector 330">
              <a:extLst>
                <a:ext uri="{FF2B5EF4-FFF2-40B4-BE49-F238E27FC236}">
                  <a16:creationId xmlns:a16="http://schemas.microsoft.com/office/drawing/2014/main" id="{3964DF02-6071-CC99-753C-C555F9967DC2}"/>
                </a:ext>
              </a:extLst>
            </p:cNvPr>
            <p:cNvCxnSpPr>
              <a:cxnSpLocks/>
            </p:cNvCxnSpPr>
            <p:nvPr/>
          </p:nvCxnSpPr>
          <p:spPr>
            <a:xfrm flipV="1">
              <a:off x="2635896" y="5206860"/>
              <a:ext cx="0" cy="178651"/>
            </a:xfrm>
            <a:prstGeom prst="line">
              <a:avLst/>
            </a:prstGeom>
            <a:noFill/>
            <a:ln w="38100" cap="rnd" cmpd="sng" algn="ctr">
              <a:solidFill>
                <a:srgbClr val="5B9BD5"/>
              </a:solidFill>
              <a:prstDash val="solid"/>
            </a:ln>
            <a:effectLst/>
          </p:spPr>
        </p:cxnSp>
        <p:cxnSp>
          <p:nvCxnSpPr>
            <p:cNvPr id="100" name="Straight Connector 331">
              <a:extLst>
                <a:ext uri="{FF2B5EF4-FFF2-40B4-BE49-F238E27FC236}">
                  <a16:creationId xmlns:a16="http://schemas.microsoft.com/office/drawing/2014/main" id="{9C56A798-64E4-EF80-371D-FE4CB966C2F8}"/>
                </a:ext>
              </a:extLst>
            </p:cNvPr>
            <p:cNvCxnSpPr>
              <a:cxnSpLocks/>
            </p:cNvCxnSpPr>
            <p:nvPr/>
          </p:nvCxnSpPr>
          <p:spPr>
            <a:xfrm flipV="1">
              <a:off x="2644387" y="3638060"/>
              <a:ext cx="0" cy="178651"/>
            </a:xfrm>
            <a:prstGeom prst="line">
              <a:avLst/>
            </a:prstGeom>
            <a:noFill/>
            <a:ln w="38100" cap="rnd" cmpd="sng" algn="ctr">
              <a:solidFill>
                <a:srgbClr val="5B9BD5"/>
              </a:solidFill>
              <a:prstDash val="solid"/>
            </a:ln>
            <a:effectLst/>
          </p:spPr>
        </p:cxnSp>
        <p:sp>
          <p:nvSpPr>
            <p:cNvPr id="101" name="TextBox 336">
              <a:extLst>
                <a:ext uri="{FF2B5EF4-FFF2-40B4-BE49-F238E27FC236}">
                  <a16:creationId xmlns:a16="http://schemas.microsoft.com/office/drawing/2014/main" id="{2E063905-2420-C731-64B4-124C9AE39391}"/>
                </a:ext>
              </a:extLst>
            </p:cNvPr>
            <p:cNvSpPr txBox="1"/>
            <p:nvPr/>
          </p:nvSpPr>
          <p:spPr>
            <a:xfrm>
              <a:off x="4341949" y="1945760"/>
              <a:ext cx="887451"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resources</a:t>
              </a:r>
            </a:p>
          </p:txBody>
        </p:sp>
        <p:pic>
          <p:nvPicPr>
            <p:cNvPr id="102" name="Picture 8" descr="isa">
              <a:extLst>
                <a:ext uri="{FF2B5EF4-FFF2-40B4-BE49-F238E27FC236}">
                  <a16:creationId xmlns:a16="http://schemas.microsoft.com/office/drawing/2014/main" id="{E1D8AB94-ADC9-CBDA-98D4-CC1E036BB47D}"/>
                </a:ext>
              </a:extLst>
            </p:cNvPr>
            <p:cNvPicPr>
              <a:picLocks noChangeAspect="1" noChangeArrowheads="1"/>
            </p:cNvPicPr>
            <p:nvPr/>
          </p:nvPicPr>
          <p:blipFill rotWithShape="1">
            <a:blip r:embed="rId4">
              <a:alphaModFix amt="85000"/>
              <a:duotone>
                <a:srgbClr val="5B9BD5">
                  <a:shade val="45000"/>
                  <a:satMod val="135000"/>
                </a:srgbClr>
                <a:prstClr val="white"/>
              </a:duotone>
              <a:extLst>
                <a:ext uri="{28A0092B-C50C-407E-A947-70E740481C1C}">
                  <a14:useLocalDpi xmlns:a14="http://schemas.microsoft.com/office/drawing/2010/main" val="0"/>
                </a:ext>
              </a:extLst>
            </a:blip>
            <a:srcRect l="12286" t="33596" r="13656" b="27963"/>
            <a:stretch/>
          </p:blipFill>
          <p:spPr bwMode="auto">
            <a:xfrm>
              <a:off x="4556219" y="2506246"/>
              <a:ext cx="552884" cy="267280"/>
            </a:xfrm>
            <a:prstGeom prst="rect">
              <a:avLst/>
            </a:prstGeom>
            <a:noFill/>
            <a:extLst>
              <a:ext uri="{909E8E84-426E-40DD-AFC4-6F175D3DCCD1}">
                <a14:hiddenFill xmlns:a14="http://schemas.microsoft.com/office/drawing/2010/main">
                  <a:solidFill>
                    <a:srgbClr val="FFFFFF"/>
                  </a:solidFill>
                </a14:hiddenFill>
              </a:ext>
            </a:extLst>
          </p:spPr>
        </p:pic>
        <p:pic>
          <p:nvPicPr>
            <p:cNvPr id="103" name="Graphic 338" descr="Folder">
              <a:extLst>
                <a:ext uri="{FF2B5EF4-FFF2-40B4-BE49-F238E27FC236}">
                  <a16:creationId xmlns:a16="http://schemas.microsoft.com/office/drawing/2014/main" id="{23DFF62C-3EE5-4D78-0385-EA6F180B80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6753" y="1707359"/>
              <a:ext cx="356305" cy="309724"/>
            </a:xfrm>
            <a:prstGeom prst="rect">
              <a:avLst/>
            </a:prstGeom>
          </p:spPr>
        </p:pic>
        <p:grpSp>
          <p:nvGrpSpPr>
            <p:cNvPr id="104" name="Group 339">
              <a:extLst>
                <a:ext uri="{FF2B5EF4-FFF2-40B4-BE49-F238E27FC236}">
                  <a16:creationId xmlns:a16="http://schemas.microsoft.com/office/drawing/2014/main" id="{0CCBE83E-3A13-9CBF-D36A-88AB29E19CA3}"/>
                </a:ext>
              </a:extLst>
            </p:cNvPr>
            <p:cNvGrpSpPr/>
            <p:nvPr/>
          </p:nvGrpSpPr>
          <p:grpSpPr>
            <a:xfrm>
              <a:off x="4153832" y="3474686"/>
              <a:ext cx="405753" cy="1562684"/>
              <a:chOff x="2194202" y="3117175"/>
              <a:chExt cx="975298" cy="1562684"/>
            </a:xfrm>
          </p:grpSpPr>
          <p:cxnSp>
            <p:nvCxnSpPr>
              <p:cNvPr id="117" name="Straight Connector 349">
                <a:extLst>
                  <a:ext uri="{FF2B5EF4-FFF2-40B4-BE49-F238E27FC236}">
                    <a16:creationId xmlns:a16="http://schemas.microsoft.com/office/drawing/2014/main" id="{980BD494-7E24-2F60-4918-8957E992583A}"/>
                  </a:ext>
                </a:extLst>
              </p:cNvPr>
              <p:cNvCxnSpPr/>
              <p:nvPr/>
            </p:nvCxnSpPr>
            <p:spPr>
              <a:xfrm>
                <a:off x="2194202" y="3117175"/>
                <a:ext cx="477794" cy="0"/>
              </a:xfrm>
              <a:prstGeom prst="line">
                <a:avLst/>
              </a:prstGeom>
              <a:noFill/>
              <a:ln w="38100" cap="rnd" cmpd="sng" algn="ctr">
                <a:solidFill>
                  <a:srgbClr val="5B9BD5"/>
                </a:solidFill>
                <a:prstDash val="solid"/>
              </a:ln>
              <a:effectLst/>
            </p:spPr>
          </p:cxnSp>
          <p:cxnSp>
            <p:nvCxnSpPr>
              <p:cNvPr id="118" name="Straight Connector 350">
                <a:extLst>
                  <a:ext uri="{FF2B5EF4-FFF2-40B4-BE49-F238E27FC236}">
                    <a16:creationId xmlns:a16="http://schemas.microsoft.com/office/drawing/2014/main" id="{9F525206-49F4-3C58-5F27-E9D2561CE5F8}"/>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119" name="Straight Connector 351">
                <a:extLst>
                  <a:ext uri="{FF2B5EF4-FFF2-40B4-BE49-F238E27FC236}">
                    <a16:creationId xmlns:a16="http://schemas.microsoft.com/office/drawing/2014/main" id="{EA470A45-C2E2-C32C-F1D8-60D3834D6056}"/>
                  </a:ext>
                </a:extLst>
              </p:cNvPr>
              <p:cNvCxnSpPr>
                <a:cxnSpLocks/>
              </p:cNvCxnSpPr>
              <p:nvPr/>
            </p:nvCxnSpPr>
            <p:spPr>
              <a:xfrm rot="16200000">
                <a:off x="2433099" y="3506158"/>
                <a:ext cx="477795" cy="0"/>
              </a:xfrm>
              <a:prstGeom prst="line">
                <a:avLst/>
              </a:prstGeom>
              <a:noFill/>
              <a:ln w="38100" cap="rnd" cmpd="sng" algn="ctr">
                <a:solidFill>
                  <a:srgbClr val="5B9BD5"/>
                </a:solidFill>
                <a:prstDash val="solid"/>
              </a:ln>
              <a:effectLst/>
            </p:spPr>
          </p:cxnSp>
          <p:cxnSp>
            <p:nvCxnSpPr>
              <p:cNvPr id="120" name="Straight Connector 352">
                <a:extLst>
                  <a:ext uri="{FF2B5EF4-FFF2-40B4-BE49-F238E27FC236}">
                    <a16:creationId xmlns:a16="http://schemas.microsoft.com/office/drawing/2014/main" id="{15098FA1-144A-55FE-0A51-A3F7108AA311}"/>
                  </a:ext>
                </a:extLst>
              </p:cNvPr>
              <p:cNvCxnSpPr>
                <a:cxnSpLocks/>
              </p:cNvCxnSpPr>
              <p:nvPr/>
            </p:nvCxnSpPr>
            <p:spPr>
              <a:xfrm rot="16200000">
                <a:off x="2452808" y="4315633"/>
                <a:ext cx="477795" cy="0"/>
              </a:xfrm>
              <a:prstGeom prst="line">
                <a:avLst/>
              </a:prstGeom>
              <a:noFill/>
              <a:ln w="38100" cap="rnd" cmpd="sng" algn="ctr">
                <a:solidFill>
                  <a:srgbClr val="5B9BD5"/>
                </a:solidFill>
                <a:prstDash val="solid"/>
              </a:ln>
              <a:effectLst/>
            </p:spPr>
          </p:cxnSp>
          <p:cxnSp>
            <p:nvCxnSpPr>
              <p:cNvPr id="121" name="Straight Connector 353">
                <a:extLst>
                  <a:ext uri="{FF2B5EF4-FFF2-40B4-BE49-F238E27FC236}">
                    <a16:creationId xmlns:a16="http://schemas.microsoft.com/office/drawing/2014/main" id="{2B89D6AA-DB81-D9E9-38C8-6CB5F2ED77B3}"/>
                  </a:ext>
                </a:extLst>
              </p:cNvPr>
              <p:cNvCxnSpPr/>
              <p:nvPr/>
            </p:nvCxnSpPr>
            <p:spPr>
              <a:xfrm>
                <a:off x="2691705" y="4679859"/>
                <a:ext cx="477795" cy="0"/>
              </a:xfrm>
              <a:prstGeom prst="line">
                <a:avLst/>
              </a:prstGeom>
              <a:noFill/>
              <a:ln w="38100" cap="rnd" cmpd="sng" algn="ctr">
                <a:solidFill>
                  <a:srgbClr val="5B9BD5"/>
                </a:solidFill>
                <a:prstDash val="solid"/>
              </a:ln>
              <a:effectLst/>
            </p:spPr>
          </p:cxnSp>
          <p:cxnSp>
            <p:nvCxnSpPr>
              <p:cNvPr id="122" name="Straight Connector 354">
                <a:extLst>
                  <a:ext uri="{FF2B5EF4-FFF2-40B4-BE49-F238E27FC236}">
                    <a16:creationId xmlns:a16="http://schemas.microsoft.com/office/drawing/2014/main" id="{85CB0EE1-1998-EF3E-685F-FCC6B6850317}"/>
                  </a:ext>
                </a:extLst>
              </p:cNvPr>
              <p:cNvCxnSpPr/>
              <p:nvPr/>
            </p:nvCxnSpPr>
            <p:spPr>
              <a:xfrm>
                <a:off x="2671996" y="3913966"/>
                <a:ext cx="477795" cy="0"/>
              </a:xfrm>
              <a:prstGeom prst="line">
                <a:avLst/>
              </a:prstGeom>
              <a:noFill/>
              <a:ln w="38100" cap="rnd" cmpd="sng" algn="ctr">
                <a:solidFill>
                  <a:srgbClr val="5B9BD5"/>
                </a:solidFill>
                <a:prstDash val="solid"/>
              </a:ln>
              <a:effectLst/>
            </p:spPr>
          </p:cxnSp>
        </p:grpSp>
        <p:sp>
          <p:nvSpPr>
            <p:cNvPr id="105" name="TextBox 340">
              <a:extLst>
                <a:ext uri="{FF2B5EF4-FFF2-40B4-BE49-F238E27FC236}">
                  <a16:creationId xmlns:a16="http://schemas.microsoft.com/office/drawing/2014/main" id="{1E66C7AB-76DD-2041-D449-ABD94571CB0E}"/>
                </a:ext>
              </a:extLst>
            </p:cNvPr>
            <p:cNvSpPr txBox="1"/>
            <p:nvPr/>
          </p:nvSpPr>
          <p:spPr>
            <a:xfrm>
              <a:off x="4370845" y="2299320"/>
              <a:ext cx="868032" cy="32705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3A3838"/>
                  </a:solidFill>
                  <a:effectLst/>
                  <a:uLnTx/>
                  <a:uFillTx/>
                </a:rPr>
                <a:t>protocols</a:t>
              </a:r>
            </a:p>
          </p:txBody>
        </p:sp>
        <p:pic>
          <p:nvPicPr>
            <p:cNvPr id="106" name="Graphic 341" descr="Folder">
              <a:extLst>
                <a:ext uri="{FF2B5EF4-FFF2-40B4-BE49-F238E27FC236}">
                  <a16:creationId xmlns:a16="http://schemas.microsoft.com/office/drawing/2014/main" id="{9EBB9A07-2B76-0D35-1778-B82D42EC7B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17438" y="2084021"/>
              <a:ext cx="356305" cy="309724"/>
            </a:xfrm>
            <a:prstGeom prst="rect">
              <a:avLst/>
            </a:prstGeom>
          </p:spPr>
        </p:pic>
        <p:pic>
          <p:nvPicPr>
            <p:cNvPr id="107" name="Graphic 342" descr="Postit Notes">
              <a:extLst>
                <a:ext uri="{FF2B5EF4-FFF2-40B4-BE49-F238E27FC236}">
                  <a16:creationId xmlns:a16="http://schemas.microsoft.com/office/drawing/2014/main" id="{23B86BFD-97F1-EA4F-1341-1C68EF0CFBB3}"/>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3123" y="2183373"/>
              <a:ext cx="161727" cy="140584"/>
            </a:xfrm>
            <a:prstGeom prst="rect">
              <a:avLst/>
            </a:prstGeom>
          </p:spPr>
        </p:pic>
        <p:grpSp>
          <p:nvGrpSpPr>
            <p:cNvPr id="108" name="Group 343">
              <a:extLst>
                <a:ext uri="{FF2B5EF4-FFF2-40B4-BE49-F238E27FC236}">
                  <a16:creationId xmlns:a16="http://schemas.microsoft.com/office/drawing/2014/main" id="{FB45BC48-7E04-85A3-484B-ACEAE7BA687D}"/>
                </a:ext>
              </a:extLst>
            </p:cNvPr>
            <p:cNvGrpSpPr/>
            <p:nvPr/>
          </p:nvGrpSpPr>
          <p:grpSpPr>
            <a:xfrm>
              <a:off x="4757102" y="2495504"/>
              <a:ext cx="179827" cy="148808"/>
              <a:chOff x="5085482" y="2862781"/>
              <a:chExt cx="1227460" cy="1168491"/>
            </a:xfrm>
          </p:grpSpPr>
          <p:sp>
            <p:nvSpPr>
              <p:cNvPr id="115" name="Freeform: Shape 347">
                <a:extLst>
                  <a:ext uri="{FF2B5EF4-FFF2-40B4-BE49-F238E27FC236}">
                    <a16:creationId xmlns:a16="http://schemas.microsoft.com/office/drawing/2014/main" id="{D740DC96-A1C1-987C-93B4-37AB27F25917}"/>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116" name="Freeform: Shape 348">
                <a:extLst>
                  <a:ext uri="{FF2B5EF4-FFF2-40B4-BE49-F238E27FC236}">
                    <a16:creationId xmlns:a16="http://schemas.microsoft.com/office/drawing/2014/main" id="{44D3C435-3DD6-9F8E-33F2-90FFBAAE7C80}"/>
                  </a:ext>
                </a:extLst>
              </p:cNvPr>
              <p:cNvSpPr/>
              <p:nvPr/>
            </p:nvSpPr>
            <p:spPr>
              <a:xfrm>
                <a:off x="5085482" y="3449382"/>
                <a:ext cx="549475" cy="581890"/>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grpSp>
        <p:grpSp>
          <p:nvGrpSpPr>
            <p:cNvPr id="109" name="Group 344">
              <a:extLst>
                <a:ext uri="{FF2B5EF4-FFF2-40B4-BE49-F238E27FC236}">
                  <a16:creationId xmlns:a16="http://schemas.microsoft.com/office/drawing/2014/main" id="{A6DAB192-4961-D665-3EBD-27C14A70A0A5}"/>
                </a:ext>
              </a:extLst>
            </p:cNvPr>
            <p:cNvGrpSpPr/>
            <p:nvPr/>
          </p:nvGrpSpPr>
          <p:grpSpPr>
            <a:xfrm>
              <a:off x="4720854" y="1824564"/>
              <a:ext cx="120063" cy="99351"/>
              <a:chOff x="5085481" y="2862781"/>
              <a:chExt cx="1227461" cy="1168495"/>
            </a:xfrm>
          </p:grpSpPr>
          <p:sp>
            <p:nvSpPr>
              <p:cNvPr id="113" name="Freeform: Shape 345">
                <a:extLst>
                  <a:ext uri="{FF2B5EF4-FFF2-40B4-BE49-F238E27FC236}">
                    <a16:creationId xmlns:a16="http://schemas.microsoft.com/office/drawing/2014/main" id="{80948D37-915B-FDE0-0A24-71FC7ECF1A7D}"/>
                  </a:ext>
                </a:extLst>
              </p:cNvPr>
              <p:cNvSpPr/>
              <p:nvPr/>
            </p:nvSpPr>
            <p:spPr>
              <a:xfrm>
                <a:off x="5185521" y="2862781"/>
                <a:ext cx="1127421" cy="1018228"/>
              </a:xfrm>
              <a:custGeom>
                <a:avLst/>
                <a:gdLst>
                  <a:gd name="connsiteX0" fmla="*/ 68184 w 2589719"/>
                  <a:gd name="connsiteY0" fmla="*/ 1745002 h 2136997"/>
                  <a:gd name="connsiteX1" fmla="*/ 2870 w 2589719"/>
                  <a:gd name="connsiteY1" fmla="*/ 1745002 h 2136997"/>
                  <a:gd name="connsiteX2" fmla="*/ 161490 w 2589719"/>
                  <a:gd name="connsiteY2" fmla="*/ 905247 h 2136997"/>
                  <a:gd name="connsiteX3" fmla="*/ 609359 w 2589719"/>
                  <a:gd name="connsiteY3" fmla="*/ 364072 h 2136997"/>
                  <a:gd name="connsiteX4" fmla="*/ 1299825 w 2589719"/>
                  <a:gd name="connsiteY4" fmla="*/ 205451 h 2136997"/>
                  <a:gd name="connsiteX5" fmla="*/ 1999621 w 2589719"/>
                  <a:gd name="connsiteY5" fmla="*/ 186790 h 2136997"/>
                  <a:gd name="connsiteX6" fmla="*/ 2522135 w 2589719"/>
                  <a:gd name="connsiteY6" fmla="*/ 178 h 2136997"/>
                  <a:gd name="connsiteX7" fmla="*/ 2578119 w 2589719"/>
                  <a:gd name="connsiteY7" fmla="*/ 224112 h 2136997"/>
                  <a:gd name="connsiteX8" fmla="*/ 2475482 w 2589719"/>
                  <a:gd name="connsiteY8" fmla="*/ 765288 h 2136997"/>
                  <a:gd name="connsiteX9" fmla="*/ 2074265 w 2589719"/>
                  <a:gd name="connsiteY9" fmla="*/ 1605043 h 2136997"/>
                  <a:gd name="connsiteX10" fmla="*/ 1579743 w 2589719"/>
                  <a:gd name="connsiteY10" fmla="*/ 1987598 h 2136997"/>
                  <a:gd name="connsiteX11" fmla="*/ 870616 w 2589719"/>
                  <a:gd name="connsiteY11" fmla="*/ 2136888 h 2136997"/>
                  <a:gd name="connsiteX12" fmla="*/ 180151 w 2589719"/>
                  <a:gd name="connsiteY12" fmla="*/ 1968937 h 2136997"/>
                  <a:gd name="connsiteX13" fmla="*/ 68184 w 2589719"/>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329 w 2528864"/>
                  <a:gd name="connsiteY0" fmla="*/ 1745002 h 2136997"/>
                  <a:gd name="connsiteX1" fmla="*/ 7329 w 2528864"/>
                  <a:gd name="connsiteY1" fmla="*/ 1418431 h 2136997"/>
                  <a:gd name="connsiteX2" fmla="*/ 100635 w 2528864"/>
                  <a:gd name="connsiteY2" fmla="*/ 905247 h 2136997"/>
                  <a:gd name="connsiteX3" fmla="*/ 548504 w 2528864"/>
                  <a:gd name="connsiteY3" fmla="*/ 364072 h 2136997"/>
                  <a:gd name="connsiteX4" fmla="*/ 1238970 w 2528864"/>
                  <a:gd name="connsiteY4" fmla="*/ 205451 h 2136997"/>
                  <a:gd name="connsiteX5" fmla="*/ 1938766 w 2528864"/>
                  <a:gd name="connsiteY5" fmla="*/ 186790 h 2136997"/>
                  <a:gd name="connsiteX6" fmla="*/ 2461280 w 2528864"/>
                  <a:gd name="connsiteY6" fmla="*/ 178 h 2136997"/>
                  <a:gd name="connsiteX7" fmla="*/ 2517264 w 2528864"/>
                  <a:gd name="connsiteY7" fmla="*/ 224112 h 2136997"/>
                  <a:gd name="connsiteX8" fmla="*/ 2414627 w 2528864"/>
                  <a:gd name="connsiteY8" fmla="*/ 765288 h 2136997"/>
                  <a:gd name="connsiteX9" fmla="*/ 2013410 w 2528864"/>
                  <a:gd name="connsiteY9" fmla="*/ 1605043 h 2136997"/>
                  <a:gd name="connsiteX10" fmla="*/ 1518888 w 2528864"/>
                  <a:gd name="connsiteY10" fmla="*/ 1987598 h 2136997"/>
                  <a:gd name="connsiteX11" fmla="*/ 809761 w 2528864"/>
                  <a:gd name="connsiteY11" fmla="*/ 2136888 h 2136997"/>
                  <a:gd name="connsiteX12" fmla="*/ 119296 w 2528864"/>
                  <a:gd name="connsiteY12" fmla="*/ 1968937 h 2136997"/>
                  <a:gd name="connsiteX13" fmla="*/ 18098 w 2528864"/>
                  <a:gd name="connsiteY13" fmla="*/ 1776899 h 2136997"/>
                  <a:gd name="connsiteX14" fmla="*/ 7329 w 2528864"/>
                  <a:gd name="connsiteY14" fmla="*/ 1745002 h 2136997"/>
                  <a:gd name="connsiteX0" fmla="*/ 77730 w 2599265"/>
                  <a:gd name="connsiteY0" fmla="*/ 1745002 h 2136997"/>
                  <a:gd name="connsiteX1" fmla="*/ 77730 w 2599265"/>
                  <a:gd name="connsiteY1" fmla="*/ 1418431 h 2136997"/>
                  <a:gd name="connsiteX2" fmla="*/ 171036 w 2599265"/>
                  <a:gd name="connsiteY2" fmla="*/ 905247 h 2136997"/>
                  <a:gd name="connsiteX3" fmla="*/ 618905 w 2599265"/>
                  <a:gd name="connsiteY3" fmla="*/ 364072 h 2136997"/>
                  <a:gd name="connsiteX4" fmla="*/ 1309371 w 2599265"/>
                  <a:gd name="connsiteY4" fmla="*/ 205451 h 2136997"/>
                  <a:gd name="connsiteX5" fmla="*/ 2009167 w 2599265"/>
                  <a:gd name="connsiteY5" fmla="*/ 186790 h 2136997"/>
                  <a:gd name="connsiteX6" fmla="*/ 2531681 w 2599265"/>
                  <a:gd name="connsiteY6" fmla="*/ 178 h 2136997"/>
                  <a:gd name="connsiteX7" fmla="*/ 2587665 w 2599265"/>
                  <a:gd name="connsiteY7" fmla="*/ 224112 h 2136997"/>
                  <a:gd name="connsiteX8" fmla="*/ 2485028 w 2599265"/>
                  <a:gd name="connsiteY8" fmla="*/ 765288 h 2136997"/>
                  <a:gd name="connsiteX9" fmla="*/ 2083811 w 2599265"/>
                  <a:gd name="connsiteY9" fmla="*/ 1605043 h 2136997"/>
                  <a:gd name="connsiteX10" fmla="*/ 1589289 w 2599265"/>
                  <a:gd name="connsiteY10" fmla="*/ 1987598 h 2136997"/>
                  <a:gd name="connsiteX11" fmla="*/ 880162 w 2599265"/>
                  <a:gd name="connsiteY11" fmla="*/ 2136888 h 2136997"/>
                  <a:gd name="connsiteX12" fmla="*/ 189697 w 2599265"/>
                  <a:gd name="connsiteY12" fmla="*/ 1968937 h 2136997"/>
                  <a:gd name="connsiteX13" fmla="*/ 2774 w 2599265"/>
                  <a:gd name="connsiteY13" fmla="*/ 1905487 h 2136997"/>
                  <a:gd name="connsiteX14" fmla="*/ 77730 w 2599265"/>
                  <a:gd name="connsiteY14" fmla="*/ 1745002 h 2136997"/>
                  <a:gd name="connsiteX0" fmla="*/ 12856 w 2534391"/>
                  <a:gd name="connsiteY0" fmla="*/ 1745002 h 2136997"/>
                  <a:gd name="connsiteX1" fmla="*/ 12856 w 2534391"/>
                  <a:gd name="connsiteY1" fmla="*/ 1418431 h 2136997"/>
                  <a:gd name="connsiteX2" fmla="*/ 106162 w 2534391"/>
                  <a:gd name="connsiteY2" fmla="*/ 905247 h 2136997"/>
                  <a:gd name="connsiteX3" fmla="*/ 554031 w 2534391"/>
                  <a:gd name="connsiteY3" fmla="*/ 364072 h 2136997"/>
                  <a:gd name="connsiteX4" fmla="*/ 1244497 w 2534391"/>
                  <a:gd name="connsiteY4" fmla="*/ 205451 h 2136997"/>
                  <a:gd name="connsiteX5" fmla="*/ 1944293 w 2534391"/>
                  <a:gd name="connsiteY5" fmla="*/ 186790 h 2136997"/>
                  <a:gd name="connsiteX6" fmla="*/ 2466807 w 2534391"/>
                  <a:gd name="connsiteY6" fmla="*/ 178 h 2136997"/>
                  <a:gd name="connsiteX7" fmla="*/ 2522791 w 2534391"/>
                  <a:gd name="connsiteY7" fmla="*/ 224112 h 2136997"/>
                  <a:gd name="connsiteX8" fmla="*/ 2420154 w 2534391"/>
                  <a:gd name="connsiteY8" fmla="*/ 765288 h 2136997"/>
                  <a:gd name="connsiteX9" fmla="*/ 2018937 w 2534391"/>
                  <a:gd name="connsiteY9" fmla="*/ 1605043 h 2136997"/>
                  <a:gd name="connsiteX10" fmla="*/ 1524415 w 2534391"/>
                  <a:gd name="connsiteY10" fmla="*/ 1987598 h 2136997"/>
                  <a:gd name="connsiteX11" fmla="*/ 815288 w 2534391"/>
                  <a:gd name="connsiteY11" fmla="*/ 2136888 h 2136997"/>
                  <a:gd name="connsiteX12" fmla="*/ 124823 w 2534391"/>
                  <a:gd name="connsiteY12" fmla="*/ 1968937 h 2136997"/>
                  <a:gd name="connsiteX13" fmla="*/ 12856 w 2534391"/>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7990 w 2529525"/>
                  <a:gd name="connsiteY0" fmla="*/ 1745002 h 2136997"/>
                  <a:gd name="connsiteX1" fmla="*/ 7990 w 2529525"/>
                  <a:gd name="connsiteY1" fmla="*/ 1418431 h 2136997"/>
                  <a:gd name="connsiteX2" fmla="*/ 101296 w 2529525"/>
                  <a:gd name="connsiteY2" fmla="*/ 905247 h 2136997"/>
                  <a:gd name="connsiteX3" fmla="*/ 549165 w 2529525"/>
                  <a:gd name="connsiteY3" fmla="*/ 364072 h 2136997"/>
                  <a:gd name="connsiteX4" fmla="*/ 1239631 w 2529525"/>
                  <a:gd name="connsiteY4" fmla="*/ 205451 h 2136997"/>
                  <a:gd name="connsiteX5" fmla="*/ 1939427 w 2529525"/>
                  <a:gd name="connsiteY5" fmla="*/ 186790 h 2136997"/>
                  <a:gd name="connsiteX6" fmla="*/ 2461941 w 2529525"/>
                  <a:gd name="connsiteY6" fmla="*/ 178 h 2136997"/>
                  <a:gd name="connsiteX7" fmla="*/ 2517925 w 2529525"/>
                  <a:gd name="connsiteY7" fmla="*/ 224112 h 2136997"/>
                  <a:gd name="connsiteX8" fmla="*/ 2415288 w 2529525"/>
                  <a:gd name="connsiteY8" fmla="*/ 765288 h 2136997"/>
                  <a:gd name="connsiteX9" fmla="*/ 2014071 w 2529525"/>
                  <a:gd name="connsiteY9" fmla="*/ 1605043 h 2136997"/>
                  <a:gd name="connsiteX10" fmla="*/ 1519549 w 2529525"/>
                  <a:gd name="connsiteY10" fmla="*/ 1987598 h 2136997"/>
                  <a:gd name="connsiteX11" fmla="*/ 810422 w 2529525"/>
                  <a:gd name="connsiteY11" fmla="*/ 2136888 h 2136997"/>
                  <a:gd name="connsiteX12" fmla="*/ 119957 w 2529525"/>
                  <a:gd name="connsiteY12" fmla="*/ 1968937 h 2136997"/>
                  <a:gd name="connsiteX13" fmla="*/ 7990 w 2529525"/>
                  <a:gd name="connsiteY13" fmla="*/ 1745002 h 2136997"/>
                  <a:gd name="connsiteX0" fmla="*/ 17396 w 2538931"/>
                  <a:gd name="connsiteY0" fmla="*/ 1745002 h 2136997"/>
                  <a:gd name="connsiteX1" fmla="*/ 17396 w 2538931"/>
                  <a:gd name="connsiteY1" fmla="*/ 1418431 h 2136997"/>
                  <a:gd name="connsiteX2" fmla="*/ 110702 w 2538931"/>
                  <a:gd name="connsiteY2" fmla="*/ 905247 h 2136997"/>
                  <a:gd name="connsiteX3" fmla="*/ 558571 w 2538931"/>
                  <a:gd name="connsiteY3" fmla="*/ 364072 h 2136997"/>
                  <a:gd name="connsiteX4" fmla="*/ 1249037 w 2538931"/>
                  <a:gd name="connsiteY4" fmla="*/ 205451 h 2136997"/>
                  <a:gd name="connsiteX5" fmla="*/ 1948833 w 2538931"/>
                  <a:gd name="connsiteY5" fmla="*/ 186790 h 2136997"/>
                  <a:gd name="connsiteX6" fmla="*/ 2471347 w 2538931"/>
                  <a:gd name="connsiteY6" fmla="*/ 178 h 2136997"/>
                  <a:gd name="connsiteX7" fmla="*/ 2527331 w 2538931"/>
                  <a:gd name="connsiteY7" fmla="*/ 224112 h 2136997"/>
                  <a:gd name="connsiteX8" fmla="*/ 2424694 w 2538931"/>
                  <a:gd name="connsiteY8" fmla="*/ 765288 h 2136997"/>
                  <a:gd name="connsiteX9" fmla="*/ 2023477 w 2538931"/>
                  <a:gd name="connsiteY9" fmla="*/ 1605043 h 2136997"/>
                  <a:gd name="connsiteX10" fmla="*/ 1528955 w 2538931"/>
                  <a:gd name="connsiteY10" fmla="*/ 1987598 h 2136997"/>
                  <a:gd name="connsiteX11" fmla="*/ 819828 w 2538931"/>
                  <a:gd name="connsiteY11" fmla="*/ 2136888 h 2136997"/>
                  <a:gd name="connsiteX12" fmla="*/ 196038 w 2538931"/>
                  <a:gd name="connsiteY12" fmla="*/ 2026087 h 2136997"/>
                  <a:gd name="connsiteX13" fmla="*/ 17396 w 2538931"/>
                  <a:gd name="connsiteY13" fmla="*/ 1745002 h 2136997"/>
                  <a:gd name="connsiteX0" fmla="*/ 63048 w 2584583"/>
                  <a:gd name="connsiteY0" fmla="*/ 1745002 h 2136997"/>
                  <a:gd name="connsiteX1" fmla="*/ 63048 w 2584583"/>
                  <a:gd name="connsiteY1" fmla="*/ 1418431 h 2136997"/>
                  <a:gd name="connsiteX2" fmla="*/ 156354 w 2584583"/>
                  <a:gd name="connsiteY2" fmla="*/ 905247 h 2136997"/>
                  <a:gd name="connsiteX3" fmla="*/ 604223 w 2584583"/>
                  <a:gd name="connsiteY3" fmla="*/ 364072 h 2136997"/>
                  <a:gd name="connsiteX4" fmla="*/ 1294689 w 2584583"/>
                  <a:gd name="connsiteY4" fmla="*/ 205451 h 2136997"/>
                  <a:gd name="connsiteX5" fmla="*/ 1994485 w 2584583"/>
                  <a:gd name="connsiteY5" fmla="*/ 186790 h 2136997"/>
                  <a:gd name="connsiteX6" fmla="*/ 2516999 w 2584583"/>
                  <a:gd name="connsiteY6" fmla="*/ 178 h 2136997"/>
                  <a:gd name="connsiteX7" fmla="*/ 2572983 w 2584583"/>
                  <a:gd name="connsiteY7" fmla="*/ 224112 h 2136997"/>
                  <a:gd name="connsiteX8" fmla="*/ 2470346 w 2584583"/>
                  <a:gd name="connsiteY8" fmla="*/ 765288 h 2136997"/>
                  <a:gd name="connsiteX9" fmla="*/ 2069129 w 2584583"/>
                  <a:gd name="connsiteY9" fmla="*/ 1605043 h 2136997"/>
                  <a:gd name="connsiteX10" fmla="*/ 1574607 w 2584583"/>
                  <a:gd name="connsiteY10" fmla="*/ 1987598 h 2136997"/>
                  <a:gd name="connsiteX11" fmla="*/ 865480 w 2584583"/>
                  <a:gd name="connsiteY11" fmla="*/ 2136888 h 2136997"/>
                  <a:gd name="connsiteX12" fmla="*/ 63048 w 2584583"/>
                  <a:gd name="connsiteY12" fmla="*/ 1745002 h 2136997"/>
                  <a:gd name="connsiteX0" fmla="*/ 81105 w 2545490"/>
                  <a:gd name="connsiteY0" fmla="*/ 1854540 h 2136997"/>
                  <a:gd name="connsiteX1" fmla="*/ 23955 w 2545490"/>
                  <a:gd name="connsiteY1" fmla="*/ 1418431 h 2136997"/>
                  <a:gd name="connsiteX2" fmla="*/ 117261 w 2545490"/>
                  <a:gd name="connsiteY2" fmla="*/ 905247 h 2136997"/>
                  <a:gd name="connsiteX3" fmla="*/ 565130 w 2545490"/>
                  <a:gd name="connsiteY3" fmla="*/ 364072 h 2136997"/>
                  <a:gd name="connsiteX4" fmla="*/ 1255596 w 2545490"/>
                  <a:gd name="connsiteY4" fmla="*/ 205451 h 2136997"/>
                  <a:gd name="connsiteX5" fmla="*/ 1955392 w 2545490"/>
                  <a:gd name="connsiteY5" fmla="*/ 186790 h 2136997"/>
                  <a:gd name="connsiteX6" fmla="*/ 2477906 w 2545490"/>
                  <a:gd name="connsiteY6" fmla="*/ 178 h 2136997"/>
                  <a:gd name="connsiteX7" fmla="*/ 2533890 w 2545490"/>
                  <a:gd name="connsiteY7" fmla="*/ 224112 h 2136997"/>
                  <a:gd name="connsiteX8" fmla="*/ 2431253 w 2545490"/>
                  <a:gd name="connsiteY8" fmla="*/ 765288 h 2136997"/>
                  <a:gd name="connsiteX9" fmla="*/ 2030036 w 2545490"/>
                  <a:gd name="connsiteY9" fmla="*/ 1605043 h 2136997"/>
                  <a:gd name="connsiteX10" fmla="*/ 1535514 w 2545490"/>
                  <a:gd name="connsiteY10" fmla="*/ 1987598 h 2136997"/>
                  <a:gd name="connsiteX11" fmla="*/ 826387 w 2545490"/>
                  <a:gd name="connsiteY11" fmla="*/ 2136888 h 2136997"/>
                  <a:gd name="connsiteX12" fmla="*/ 81105 w 2545490"/>
                  <a:gd name="connsiteY12" fmla="*/ 1854540 h 2136997"/>
                  <a:gd name="connsiteX0" fmla="*/ 81414 w 2545799"/>
                  <a:gd name="connsiteY0" fmla="*/ 1854540 h 2080094"/>
                  <a:gd name="connsiteX1" fmla="*/ 24264 w 2545799"/>
                  <a:gd name="connsiteY1" fmla="*/ 1418431 h 2080094"/>
                  <a:gd name="connsiteX2" fmla="*/ 117570 w 2545799"/>
                  <a:gd name="connsiteY2" fmla="*/ 905247 h 2080094"/>
                  <a:gd name="connsiteX3" fmla="*/ 565439 w 2545799"/>
                  <a:gd name="connsiteY3" fmla="*/ 364072 h 2080094"/>
                  <a:gd name="connsiteX4" fmla="*/ 1255905 w 2545799"/>
                  <a:gd name="connsiteY4" fmla="*/ 205451 h 2080094"/>
                  <a:gd name="connsiteX5" fmla="*/ 1955701 w 2545799"/>
                  <a:gd name="connsiteY5" fmla="*/ 186790 h 2080094"/>
                  <a:gd name="connsiteX6" fmla="*/ 2478215 w 2545799"/>
                  <a:gd name="connsiteY6" fmla="*/ 178 h 2080094"/>
                  <a:gd name="connsiteX7" fmla="*/ 2534199 w 2545799"/>
                  <a:gd name="connsiteY7" fmla="*/ 224112 h 2080094"/>
                  <a:gd name="connsiteX8" fmla="*/ 2431562 w 2545799"/>
                  <a:gd name="connsiteY8" fmla="*/ 765288 h 2080094"/>
                  <a:gd name="connsiteX9" fmla="*/ 2030345 w 2545799"/>
                  <a:gd name="connsiteY9" fmla="*/ 1605043 h 2080094"/>
                  <a:gd name="connsiteX10" fmla="*/ 1535823 w 2545799"/>
                  <a:gd name="connsiteY10" fmla="*/ 1987598 h 2080094"/>
                  <a:gd name="connsiteX11" fmla="*/ 831459 w 2545799"/>
                  <a:gd name="connsiteY11" fmla="*/ 2079738 h 2080094"/>
                  <a:gd name="connsiteX12" fmla="*/ 81414 w 2545799"/>
                  <a:gd name="connsiteY12" fmla="*/ 1854540 h 2080094"/>
                  <a:gd name="connsiteX0" fmla="*/ 81414 w 2545799"/>
                  <a:gd name="connsiteY0" fmla="*/ 1854540 h 2092149"/>
                  <a:gd name="connsiteX1" fmla="*/ 24264 w 2545799"/>
                  <a:gd name="connsiteY1" fmla="*/ 1418431 h 2092149"/>
                  <a:gd name="connsiteX2" fmla="*/ 117570 w 2545799"/>
                  <a:gd name="connsiteY2" fmla="*/ 905247 h 2092149"/>
                  <a:gd name="connsiteX3" fmla="*/ 565439 w 2545799"/>
                  <a:gd name="connsiteY3" fmla="*/ 364072 h 2092149"/>
                  <a:gd name="connsiteX4" fmla="*/ 1255905 w 2545799"/>
                  <a:gd name="connsiteY4" fmla="*/ 205451 h 2092149"/>
                  <a:gd name="connsiteX5" fmla="*/ 1955701 w 2545799"/>
                  <a:gd name="connsiteY5" fmla="*/ 186790 h 2092149"/>
                  <a:gd name="connsiteX6" fmla="*/ 2478215 w 2545799"/>
                  <a:gd name="connsiteY6" fmla="*/ 178 h 2092149"/>
                  <a:gd name="connsiteX7" fmla="*/ 2534199 w 2545799"/>
                  <a:gd name="connsiteY7" fmla="*/ 224112 h 2092149"/>
                  <a:gd name="connsiteX8" fmla="*/ 2431562 w 2545799"/>
                  <a:gd name="connsiteY8" fmla="*/ 765288 h 2092149"/>
                  <a:gd name="connsiteX9" fmla="*/ 2030345 w 2545799"/>
                  <a:gd name="connsiteY9" fmla="*/ 1605043 h 2092149"/>
                  <a:gd name="connsiteX10" fmla="*/ 1535823 w 2545799"/>
                  <a:gd name="connsiteY10" fmla="*/ 1987598 h 2092149"/>
                  <a:gd name="connsiteX11" fmla="*/ 831459 w 2545799"/>
                  <a:gd name="connsiteY11" fmla="*/ 2079738 h 2092149"/>
                  <a:gd name="connsiteX12" fmla="*/ 81414 w 2545799"/>
                  <a:gd name="connsiteY12" fmla="*/ 1854540 h 2092149"/>
                  <a:gd name="connsiteX0" fmla="*/ 81414 w 2545799"/>
                  <a:gd name="connsiteY0" fmla="*/ 1854540 h 2079929"/>
                  <a:gd name="connsiteX1" fmla="*/ 24264 w 2545799"/>
                  <a:gd name="connsiteY1" fmla="*/ 1418431 h 2079929"/>
                  <a:gd name="connsiteX2" fmla="*/ 117570 w 2545799"/>
                  <a:gd name="connsiteY2" fmla="*/ 905247 h 2079929"/>
                  <a:gd name="connsiteX3" fmla="*/ 565439 w 2545799"/>
                  <a:gd name="connsiteY3" fmla="*/ 364072 h 2079929"/>
                  <a:gd name="connsiteX4" fmla="*/ 1255905 w 2545799"/>
                  <a:gd name="connsiteY4" fmla="*/ 205451 h 2079929"/>
                  <a:gd name="connsiteX5" fmla="*/ 1955701 w 2545799"/>
                  <a:gd name="connsiteY5" fmla="*/ 186790 h 2079929"/>
                  <a:gd name="connsiteX6" fmla="*/ 2478215 w 2545799"/>
                  <a:gd name="connsiteY6" fmla="*/ 178 h 2079929"/>
                  <a:gd name="connsiteX7" fmla="*/ 2534199 w 2545799"/>
                  <a:gd name="connsiteY7" fmla="*/ 224112 h 2079929"/>
                  <a:gd name="connsiteX8" fmla="*/ 2431562 w 2545799"/>
                  <a:gd name="connsiteY8" fmla="*/ 765288 h 2079929"/>
                  <a:gd name="connsiteX9" fmla="*/ 2030345 w 2545799"/>
                  <a:gd name="connsiteY9" fmla="*/ 1605043 h 2079929"/>
                  <a:gd name="connsiteX10" fmla="*/ 1535823 w 2545799"/>
                  <a:gd name="connsiteY10" fmla="*/ 1987598 h 2079929"/>
                  <a:gd name="connsiteX11" fmla="*/ 831459 w 2545799"/>
                  <a:gd name="connsiteY11" fmla="*/ 2079738 h 2079929"/>
                  <a:gd name="connsiteX12" fmla="*/ 81414 w 2545799"/>
                  <a:gd name="connsiteY12" fmla="*/ 1854540 h 2079929"/>
                  <a:gd name="connsiteX0" fmla="*/ 69120 w 2533505"/>
                  <a:gd name="connsiteY0" fmla="*/ 1854540 h 2079929"/>
                  <a:gd name="connsiteX1" fmla="*/ 11970 w 2533505"/>
                  <a:gd name="connsiteY1" fmla="*/ 1418431 h 2079929"/>
                  <a:gd name="connsiteX2" fmla="*/ 105276 w 2533505"/>
                  <a:gd name="connsiteY2" fmla="*/ 905247 h 2079929"/>
                  <a:gd name="connsiteX3" fmla="*/ 553145 w 2533505"/>
                  <a:gd name="connsiteY3" fmla="*/ 364072 h 2079929"/>
                  <a:gd name="connsiteX4" fmla="*/ 1243611 w 2533505"/>
                  <a:gd name="connsiteY4" fmla="*/ 205451 h 2079929"/>
                  <a:gd name="connsiteX5" fmla="*/ 1943407 w 2533505"/>
                  <a:gd name="connsiteY5" fmla="*/ 186790 h 2079929"/>
                  <a:gd name="connsiteX6" fmla="*/ 2465921 w 2533505"/>
                  <a:gd name="connsiteY6" fmla="*/ 178 h 2079929"/>
                  <a:gd name="connsiteX7" fmla="*/ 2521905 w 2533505"/>
                  <a:gd name="connsiteY7" fmla="*/ 224112 h 2079929"/>
                  <a:gd name="connsiteX8" fmla="*/ 2419268 w 2533505"/>
                  <a:gd name="connsiteY8" fmla="*/ 765288 h 2079929"/>
                  <a:gd name="connsiteX9" fmla="*/ 2018051 w 2533505"/>
                  <a:gd name="connsiteY9" fmla="*/ 1605043 h 2079929"/>
                  <a:gd name="connsiteX10" fmla="*/ 1523529 w 2533505"/>
                  <a:gd name="connsiteY10" fmla="*/ 1987598 h 2079929"/>
                  <a:gd name="connsiteX11" fmla="*/ 819165 w 2533505"/>
                  <a:gd name="connsiteY11" fmla="*/ 2079738 h 2079929"/>
                  <a:gd name="connsiteX12" fmla="*/ 69120 w 2533505"/>
                  <a:gd name="connsiteY12" fmla="*/ 1854540 h 2079929"/>
                  <a:gd name="connsiteX0" fmla="*/ 62118 w 2526503"/>
                  <a:gd name="connsiteY0" fmla="*/ 1854540 h 2079929"/>
                  <a:gd name="connsiteX1" fmla="*/ 98274 w 2526503"/>
                  <a:gd name="connsiteY1" fmla="*/ 905247 h 2079929"/>
                  <a:gd name="connsiteX2" fmla="*/ 546143 w 2526503"/>
                  <a:gd name="connsiteY2" fmla="*/ 364072 h 2079929"/>
                  <a:gd name="connsiteX3" fmla="*/ 1236609 w 2526503"/>
                  <a:gd name="connsiteY3" fmla="*/ 205451 h 2079929"/>
                  <a:gd name="connsiteX4" fmla="*/ 1936405 w 2526503"/>
                  <a:gd name="connsiteY4" fmla="*/ 186790 h 2079929"/>
                  <a:gd name="connsiteX5" fmla="*/ 2458919 w 2526503"/>
                  <a:gd name="connsiteY5" fmla="*/ 178 h 2079929"/>
                  <a:gd name="connsiteX6" fmla="*/ 2514903 w 2526503"/>
                  <a:gd name="connsiteY6" fmla="*/ 224112 h 2079929"/>
                  <a:gd name="connsiteX7" fmla="*/ 2412266 w 2526503"/>
                  <a:gd name="connsiteY7" fmla="*/ 765288 h 2079929"/>
                  <a:gd name="connsiteX8" fmla="*/ 2011049 w 2526503"/>
                  <a:gd name="connsiteY8" fmla="*/ 1605043 h 2079929"/>
                  <a:gd name="connsiteX9" fmla="*/ 1516527 w 2526503"/>
                  <a:gd name="connsiteY9" fmla="*/ 1987598 h 2079929"/>
                  <a:gd name="connsiteX10" fmla="*/ 812163 w 2526503"/>
                  <a:gd name="connsiteY10" fmla="*/ 2079738 h 2079929"/>
                  <a:gd name="connsiteX11" fmla="*/ 62118 w 2526503"/>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74620 w 2539005"/>
                  <a:gd name="connsiteY0" fmla="*/ 1854540 h 2079929"/>
                  <a:gd name="connsiteX1" fmla="*/ 110776 w 2539005"/>
                  <a:gd name="connsiteY1" fmla="*/ 905247 h 2079929"/>
                  <a:gd name="connsiteX2" fmla="*/ 558645 w 2539005"/>
                  <a:gd name="connsiteY2" fmla="*/ 364072 h 2079929"/>
                  <a:gd name="connsiteX3" fmla="*/ 1249111 w 2539005"/>
                  <a:gd name="connsiteY3" fmla="*/ 205451 h 2079929"/>
                  <a:gd name="connsiteX4" fmla="*/ 1948907 w 2539005"/>
                  <a:gd name="connsiteY4" fmla="*/ 186790 h 2079929"/>
                  <a:gd name="connsiteX5" fmla="*/ 2471421 w 2539005"/>
                  <a:gd name="connsiteY5" fmla="*/ 178 h 2079929"/>
                  <a:gd name="connsiteX6" fmla="*/ 2527405 w 2539005"/>
                  <a:gd name="connsiteY6" fmla="*/ 224112 h 2079929"/>
                  <a:gd name="connsiteX7" fmla="*/ 2424768 w 2539005"/>
                  <a:gd name="connsiteY7" fmla="*/ 765288 h 2079929"/>
                  <a:gd name="connsiteX8" fmla="*/ 2023551 w 2539005"/>
                  <a:gd name="connsiteY8" fmla="*/ 1605043 h 2079929"/>
                  <a:gd name="connsiteX9" fmla="*/ 1529029 w 2539005"/>
                  <a:gd name="connsiteY9" fmla="*/ 1987598 h 2079929"/>
                  <a:gd name="connsiteX10" fmla="*/ 824665 w 2539005"/>
                  <a:gd name="connsiteY10" fmla="*/ 2079738 h 2079929"/>
                  <a:gd name="connsiteX11" fmla="*/ 74620 w 2539005"/>
                  <a:gd name="connsiteY11"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9951 w 2564336"/>
                  <a:gd name="connsiteY0" fmla="*/ 1854540 h 2079929"/>
                  <a:gd name="connsiteX1" fmla="*/ 136107 w 2564336"/>
                  <a:gd name="connsiteY1" fmla="*/ 905247 h 2079929"/>
                  <a:gd name="connsiteX2" fmla="*/ 1274442 w 2564336"/>
                  <a:gd name="connsiteY2" fmla="*/ 205451 h 2079929"/>
                  <a:gd name="connsiteX3" fmla="*/ 1974238 w 2564336"/>
                  <a:gd name="connsiteY3" fmla="*/ 186790 h 2079929"/>
                  <a:gd name="connsiteX4" fmla="*/ 2496752 w 2564336"/>
                  <a:gd name="connsiteY4" fmla="*/ 178 h 2079929"/>
                  <a:gd name="connsiteX5" fmla="*/ 2552736 w 2564336"/>
                  <a:gd name="connsiteY5" fmla="*/ 224112 h 2079929"/>
                  <a:gd name="connsiteX6" fmla="*/ 2450099 w 2564336"/>
                  <a:gd name="connsiteY6" fmla="*/ 765288 h 2079929"/>
                  <a:gd name="connsiteX7" fmla="*/ 2048882 w 2564336"/>
                  <a:gd name="connsiteY7" fmla="*/ 1605043 h 2079929"/>
                  <a:gd name="connsiteX8" fmla="*/ 1554360 w 2564336"/>
                  <a:gd name="connsiteY8" fmla="*/ 1987598 h 2079929"/>
                  <a:gd name="connsiteX9" fmla="*/ 849996 w 2564336"/>
                  <a:gd name="connsiteY9" fmla="*/ 2079738 h 2079929"/>
                  <a:gd name="connsiteX10" fmla="*/ 99951 w 2564336"/>
                  <a:gd name="connsiteY10" fmla="*/ 1854540 h 2079929"/>
                  <a:gd name="connsiteX0" fmla="*/ 95793 w 2560178"/>
                  <a:gd name="connsiteY0" fmla="*/ 1854543 h 2079932"/>
                  <a:gd name="connsiteX1" fmla="*/ 131949 w 2560178"/>
                  <a:gd name="connsiteY1" fmla="*/ 905250 h 2079932"/>
                  <a:gd name="connsiteX2" fmla="*/ 1203609 w 2560178"/>
                  <a:gd name="connsiteY2" fmla="*/ 224504 h 2079932"/>
                  <a:gd name="connsiteX3" fmla="*/ 1970080 w 2560178"/>
                  <a:gd name="connsiteY3" fmla="*/ 186793 h 2079932"/>
                  <a:gd name="connsiteX4" fmla="*/ 2492594 w 2560178"/>
                  <a:gd name="connsiteY4" fmla="*/ 181 h 2079932"/>
                  <a:gd name="connsiteX5" fmla="*/ 2548578 w 2560178"/>
                  <a:gd name="connsiteY5" fmla="*/ 224115 h 2079932"/>
                  <a:gd name="connsiteX6" fmla="*/ 2445941 w 2560178"/>
                  <a:gd name="connsiteY6" fmla="*/ 765291 h 2079932"/>
                  <a:gd name="connsiteX7" fmla="*/ 2044724 w 2560178"/>
                  <a:gd name="connsiteY7" fmla="*/ 1605046 h 2079932"/>
                  <a:gd name="connsiteX8" fmla="*/ 1550202 w 2560178"/>
                  <a:gd name="connsiteY8" fmla="*/ 1987601 h 2079932"/>
                  <a:gd name="connsiteX9" fmla="*/ 845838 w 2560178"/>
                  <a:gd name="connsiteY9" fmla="*/ 2079741 h 2079932"/>
                  <a:gd name="connsiteX10" fmla="*/ 95793 w 2560178"/>
                  <a:gd name="connsiteY10" fmla="*/ 1854543 h 2079932"/>
                  <a:gd name="connsiteX0" fmla="*/ 90564 w 2554949"/>
                  <a:gd name="connsiteY0" fmla="*/ 1854543 h 2079932"/>
                  <a:gd name="connsiteX1" fmla="*/ 126720 w 2554949"/>
                  <a:gd name="connsiteY1" fmla="*/ 905250 h 2079932"/>
                  <a:gd name="connsiteX2" fmla="*/ 1198380 w 2554949"/>
                  <a:gd name="connsiteY2" fmla="*/ 224504 h 2079932"/>
                  <a:gd name="connsiteX3" fmla="*/ 1964851 w 2554949"/>
                  <a:gd name="connsiteY3" fmla="*/ 186793 h 2079932"/>
                  <a:gd name="connsiteX4" fmla="*/ 2487365 w 2554949"/>
                  <a:gd name="connsiteY4" fmla="*/ 181 h 2079932"/>
                  <a:gd name="connsiteX5" fmla="*/ 2543349 w 2554949"/>
                  <a:gd name="connsiteY5" fmla="*/ 224115 h 2079932"/>
                  <a:gd name="connsiteX6" fmla="*/ 2440712 w 2554949"/>
                  <a:gd name="connsiteY6" fmla="*/ 765291 h 2079932"/>
                  <a:gd name="connsiteX7" fmla="*/ 2039495 w 2554949"/>
                  <a:gd name="connsiteY7" fmla="*/ 1605046 h 2079932"/>
                  <a:gd name="connsiteX8" fmla="*/ 1544973 w 2554949"/>
                  <a:gd name="connsiteY8" fmla="*/ 1987601 h 2079932"/>
                  <a:gd name="connsiteX9" fmla="*/ 840609 w 2554949"/>
                  <a:gd name="connsiteY9" fmla="*/ 2079741 h 2079932"/>
                  <a:gd name="connsiteX10" fmla="*/ 90564 w 2554949"/>
                  <a:gd name="connsiteY10" fmla="*/ 1854543 h 2079932"/>
                  <a:gd name="connsiteX0" fmla="*/ 94033 w 2558418"/>
                  <a:gd name="connsiteY0" fmla="*/ 1854557 h 2079946"/>
                  <a:gd name="connsiteX1" fmla="*/ 130189 w 2558418"/>
                  <a:gd name="connsiteY1" fmla="*/ 905264 h 2079946"/>
                  <a:gd name="connsiteX2" fmla="*/ 1173274 w 2558418"/>
                  <a:gd name="connsiteY2" fmla="*/ 295956 h 2079946"/>
                  <a:gd name="connsiteX3" fmla="*/ 1968320 w 2558418"/>
                  <a:gd name="connsiteY3" fmla="*/ 186807 h 2079946"/>
                  <a:gd name="connsiteX4" fmla="*/ 2490834 w 2558418"/>
                  <a:gd name="connsiteY4" fmla="*/ 195 h 2079946"/>
                  <a:gd name="connsiteX5" fmla="*/ 2546818 w 2558418"/>
                  <a:gd name="connsiteY5" fmla="*/ 224129 h 2079946"/>
                  <a:gd name="connsiteX6" fmla="*/ 2444181 w 2558418"/>
                  <a:gd name="connsiteY6" fmla="*/ 765305 h 2079946"/>
                  <a:gd name="connsiteX7" fmla="*/ 2042964 w 2558418"/>
                  <a:gd name="connsiteY7" fmla="*/ 1605060 h 2079946"/>
                  <a:gd name="connsiteX8" fmla="*/ 1548442 w 2558418"/>
                  <a:gd name="connsiteY8" fmla="*/ 1987615 h 2079946"/>
                  <a:gd name="connsiteX9" fmla="*/ 844078 w 2558418"/>
                  <a:gd name="connsiteY9" fmla="*/ 2079755 h 2079946"/>
                  <a:gd name="connsiteX10" fmla="*/ 94033 w 2558418"/>
                  <a:gd name="connsiteY10" fmla="*/ 1854557 h 2079946"/>
                  <a:gd name="connsiteX0" fmla="*/ 94033 w 2558418"/>
                  <a:gd name="connsiteY0" fmla="*/ 1854556 h 2079945"/>
                  <a:gd name="connsiteX1" fmla="*/ 130189 w 2558418"/>
                  <a:gd name="connsiteY1" fmla="*/ 905263 h 2079945"/>
                  <a:gd name="connsiteX2" fmla="*/ 1173274 w 2558418"/>
                  <a:gd name="connsiteY2" fmla="*/ 286430 h 2079945"/>
                  <a:gd name="connsiteX3" fmla="*/ 1968320 w 2558418"/>
                  <a:gd name="connsiteY3" fmla="*/ 186806 h 2079945"/>
                  <a:gd name="connsiteX4" fmla="*/ 2490834 w 2558418"/>
                  <a:gd name="connsiteY4" fmla="*/ 194 h 2079945"/>
                  <a:gd name="connsiteX5" fmla="*/ 2546818 w 2558418"/>
                  <a:gd name="connsiteY5" fmla="*/ 224128 h 2079945"/>
                  <a:gd name="connsiteX6" fmla="*/ 2444181 w 2558418"/>
                  <a:gd name="connsiteY6" fmla="*/ 765304 h 2079945"/>
                  <a:gd name="connsiteX7" fmla="*/ 2042964 w 2558418"/>
                  <a:gd name="connsiteY7" fmla="*/ 1605059 h 2079945"/>
                  <a:gd name="connsiteX8" fmla="*/ 1548442 w 2558418"/>
                  <a:gd name="connsiteY8" fmla="*/ 1987614 h 2079945"/>
                  <a:gd name="connsiteX9" fmla="*/ 844078 w 2558418"/>
                  <a:gd name="connsiteY9" fmla="*/ 2079754 h 2079945"/>
                  <a:gd name="connsiteX10" fmla="*/ 94033 w 2558418"/>
                  <a:gd name="connsiteY10" fmla="*/ 1854556 h 2079945"/>
                  <a:gd name="connsiteX0" fmla="*/ 73773 w 2538158"/>
                  <a:gd name="connsiteY0" fmla="*/ 1854556 h 2079945"/>
                  <a:gd name="connsiteX1" fmla="*/ 109929 w 2538158"/>
                  <a:gd name="connsiteY1" fmla="*/ 905263 h 2079945"/>
                  <a:gd name="connsiteX2" fmla="*/ 1153014 w 2538158"/>
                  <a:gd name="connsiteY2" fmla="*/ 286430 h 2079945"/>
                  <a:gd name="connsiteX3" fmla="*/ 1948060 w 2538158"/>
                  <a:gd name="connsiteY3" fmla="*/ 186806 h 2079945"/>
                  <a:gd name="connsiteX4" fmla="*/ 2470574 w 2538158"/>
                  <a:gd name="connsiteY4" fmla="*/ 194 h 2079945"/>
                  <a:gd name="connsiteX5" fmla="*/ 2526558 w 2538158"/>
                  <a:gd name="connsiteY5" fmla="*/ 224128 h 2079945"/>
                  <a:gd name="connsiteX6" fmla="*/ 2423921 w 2538158"/>
                  <a:gd name="connsiteY6" fmla="*/ 765304 h 2079945"/>
                  <a:gd name="connsiteX7" fmla="*/ 2022704 w 2538158"/>
                  <a:gd name="connsiteY7" fmla="*/ 1605059 h 2079945"/>
                  <a:gd name="connsiteX8" fmla="*/ 1528182 w 2538158"/>
                  <a:gd name="connsiteY8" fmla="*/ 1987614 h 2079945"/>
                  <a:gd name="connsiteX9" fmla="*/ 823818 w 2538158"/>
                  <a:gd name="connsiteY9" fmla="*/ 2079754 h 2079945"/>
                  <a:gd name="connsiteX10" fmla="*/ 73773 w 2538158"/>
                  <a:gd name="connsiteY10" fmla="*/ 1854556 h 2079945"/>
                  <a:gd name="connsiteX0" fmla="*/ 108852 w 2511325"/>
                  <a:gd name="connsiteY0" fmla="*/ 1849794 h 2086587"/>
                  <a:gd name="connsiteX1" fmla="*/ 83096 w 2511325"/>
                  <a:gd name="connsiteY1" fmla="*/ 905263 h 2086587"/>
                  <a:gd name="connsiteX2" fmla="*/ 1126181 w 2511325"/>
                  <a:gd name="connsiteY2" fmla="*/ 286430 h 2086587"/>
                  <a:gd name="connsiteX3" fmla="*/ 1921227 w 2511325"/>
                  <a:gd name="connsiteY3" fmla="*/ 186806 h 2086587"/>
                  <a:gd name="connsiteX4" fmla="*/ 2443741 w 2511325"/>
                  <a:gd name="connsiteY4" fmla="*/ 194 h 2086587"/>
                  <a:gd name="connsiteX5" fmla="*/ 2499725 w 2511325"/>
                  <a:gd name="connsiteY5" fmla="*/ 224128 h 2086587"/>
                  <a:gd name="connsiteX6" fmla="*/ 2397088 w 2511325"/>
                  <a:gd name="connsiteY6" fmla="*/ 765304 h 2086587"/>
                  <a:gd name="connsiteX7" fmla="*/ 1995871 w 2511325"/>
                  <a:gd name="connsiteY7" fmla="*/ 1605059 h 2086587"/>
                  <a:gd name="connsiteX8" fmla="*/ 1501349 w 2511325"/>
                  <a:gd name="connsiteY8" fmla="*/ 1987614 h 2086587"/>
                  <a:gd name="connsiteX9" fmla="*/ 796985 w 2511325"/>
                  <a:gd name="connsiteY9" fmla="*/ 2079754 h 2086587"/>
                  <a:gd name="connsiteX10" fmla="*/ 108852 w 2511325"/>
                  <a:gd name="connsiteY10" fmla="*/ 1849794 h 2086587"/>
                  <a:gd name="connsiteX0" fmla="*/ 88946 w 2524756"/>
                  <a:gd name="connsiteY0" fmla="*/ 1811694 h 2089074"/>
                  <a:gd name="connsiteX1" fmla="*/ 96527 w 2524756"/>
                  <a:gd name="connsiteY1" fmla="*/ 905263 h 2089074"/>
                  <a:gd name="connsiteX2" fmla="*/ 1139612 w 2524756"/>
                  <a:gd name="connsiteY2" fmla="*/ 286430 h 2089074"/>
                  <a:gd name="connsiteX3" fmla="*/ 1934658 w 2524756"/>
                  <a:gd name="connsiteY3" fmla="*/ 186806 h 2089074"/>
                  <a:gd name="connsiteX4" fmla="*/ 2457172 w 2524756"/>
                  <a:gd name="connsiteY4" fmla="*/ 194 h 2089074"/>
                  <a:gd name="connsiteX5" fmla="*/ 2513156 w 2524756"/>
                  <a:gd name="connsiteY5" fmla="*/ 224128 h 2089074"/>
                  <a:gd name="connsiteX6" fmla="*/ 2410519 w 2524756"/>
                  <a:gd name="connsiteY6" fmla="*/ 765304 h 2089074"/>
                  <a:gd name="connsiteX7" fmla="*/ 2009302 w 2524756"/>
                  <a:gd name="connsiteY7" fmla="*/ 1605059 h 2089074"/>
                  <a:gd name="connsiteX8" fmla="*/ 1514780 w 2524756"/>
                  <a:gd name="connsiteY8" fmla="*/ 1987614 h 2089074"/>
                  <a:gd name="connsiteX9" fmla="*/ 810416 w 2524756"/>
                  <a:gd name="connsiteY9" fmla="*/ 2079754 h 2089074"/>
                  <a:gd name="connsiteX10" fmla="*/ 88946 w 2524756"/>
                  <a:gd name="connsiteY10" fmla="*/ 1811694 h 2089074"/>
                  <a:gd name="connsiteX0" fmla="*/ 68826 w 2504636"/>
                  <a:gd name="connsiteY0" fmla="*/ 1811694 h 2089074"/>
                  <a:gd name="connsiteX1" fmla="*/ 76407 w 2504636"/>
                  <a:gd name="connsiteY1" fmla="*/ 905263 h 2089074"/>
                  <a:gd name="connsiteX2" fmla="*/ 1119492 w 2504636"/>
                  <a:gd name="connsiteY2" fmla="*/ 286430 h 2089074"/>
                  <a:gd name="connsiteX3" fmla="*/ 1914538 w 2504636"/>
                  <a:gd name="connsiteY3" fmla="*/ 186806 h 2089074"/>
                  <a:gd name="connsiteX4" fmla="*/ 2437052 w 2504636"/>
                  <a:gd name="connsiteY4" fmla="*/ 194 h 2089074"/>
                  <a:gd name="connsiteX5" fmla="*/ 2493036 w 2504636"/>
                  <a:gd name="connsiteY5" fmla="*/ 224128 h 2089074"/>
                  <a:gd name="connsiteX6" fmla="*/ 2390399 w 2504636"/>
                  <a:gd name="connsiteY6" fmla="*/ 765304 h 2089074"/>
                  <a:gd name="connsiteX7" fmla="*/ 1989182 w 2504636"/>
                  <a:gd name="connsiteY7" fmla="*/ 1605059 h 2089074"/>
                  <a:gd name="connsiteX8" fmla="*/ 1494660 w 2504636"/>
                  <a:gd name="connsiteY8" fmla="*/ 1987614 h 2089074"/>
                  <a:gd name="connsiteX9" fmla="*/ 790296 w 2504636"/>
                  <a:gd name="connsiteY9" fmla="*/ 2079754 h 2089074"/>
                  <a:gd name="connsiteX10" fmla="*/ 68826 w 2504636"/>
                  <a:gd name="connsiteY10" fmla="*/ 1811694 h 208907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88946 w 2524756"/>
                  <a:gd name="connsiteY0" fmla="*/ 1773594 h 2091634"/>
                  <a:gd name="connsiteX1" fmla="*/ 96527 w 2524756"/>
                  <a:gd name="connsiteY1" fmla="*/ 905263 h 2091634"/>
                  <a:gd name="connsiteX2" fmla="*/ 1139612 w 2524756"/>
                  <a:gd name="connsiteY2" fmla="*/ 286430 h 2091634"/>
                  <a:gd name="connsiteX3" fmla="*/ 1934658 w 2524756"/>
                  <a:gd name="connsiteY3" fmla="*/ 186806 h 2091634"/>
                  <a:gd name="connsiteX4" fmla="*/ 2457172 w 2524756"/>
                  <a:gd name="connsiteY4" fmla="*/ 194 h 2091634"/>
                  <a:gd name="connsiteX5" fmla="*/ 2513156 w 2524756"/>
                  <a:gd name="connsiteY5" fmla="*/ 224128 h 2091634"/>
                  <a:gd name="connsiteX6" fmla="*/ 2410519 w 2524756"/>
                  <a:gd name="connsiteY6" fmla="*/ 765304 h 2091634"/>
                  <a:gd name="connsiteX7" fmla="*/ 2009302 w 2524756"/>
                  <a:gd name="connsiteY7" fmla="*/ 1605059 h 2091634"/>
                  <a:gd name="connsiteX8" fmla="*/ 1514780 w 2524756"/>
                  <a:gd name="connsiteY8" fmla="*/ 1987614 h 2091634"/>
                  <a:gd name="connsiteX9" fmla="*/ 810416 w 2524756"/>
                  <a:gd name="connsiteY9" fmla="*/ 2079754 h 2091634"/>
                  <a:gd name="connsiteX10" fmla="*/ 88946 w 2524756"/>
                  <a:gd name="connsiteY10" fmla="*/ 1773594 h 2091634"/>
                  <a:gd name="connsiteX0" fmla="*/ 107853 w 2543663"/>
                  <a:gd name="connsiteY0" fmla="*/ 1773594 h 2067233"/>
                  <a:gd name="connsiteX1" fmla="*/ 115434 w 2543663"/>
                  <a:gd name="connsiteY1" fmla="*/ 905263 h 2067233"/>
                  <a:gd name="connsiteX2" fmla="*/ 1158519 w 2543663"/>
                  <a:gd name="connsiteY2" fmla="*/ 286430 h 2067233"/>
                  <a:gd name="connsiteX3" fmla="*/ 1953565 w 2543663"/>
                  <a:gd name="connsiteY3" fmla="*/ 186806 h 2067233"/>
                  <a:gd name="connsiteX4" fmla="*/ 2476079 w 2543663"/>
                  <a:gd name="connsiteY4" fmla="*/ 194 h 2067233"/>
                  <a:gd name="connsiteX5" fmla="*/ 2532063 w 2543663"/>
                  <a:gd name="connsiteY5" fmla="*/ 224128 h 2067233"/>
                  <a:gd name="connsiteX6" fmla="*/ 2429426 w 2543663"/>
                  <a:gd name="connsiteY6" fmla="*/ 765304 h 2067233"/>
                  <a:gd name="connsiteX7" fmla="*/ 2028209 w 2543663"/>
                  <a:gd name="connsiteY7" fmla="*/ 1605059 h 2067233"/>
                  <a:gd name="connsiteX8" fmla="*/ 1533687 w 2543663"/>
                  <a:gd name="connsiteY8" fmla="*/ 1987614 h 2067233"/>
                  <a:gd name="connsiteX9" fmla="*/ 843610 w 2543663"/>
                  <a:gd name="connsiteY9" fmla="*/ 2051179 h 2067233"/>
                  <a:gd name="connsiteX10" fmla="*/ 107853 w 2543663"/>
                  <a:gd name="connsiteY10" fmla="*/ 1773594 h 2067233"/>
                  <a:gd name="connsiteX0" fmla="*/ 107853 w 2543663"/>
                  <a:gd name="connsiteY0" fmla="*/ 1773594 h 2054713"/>
                  <a:gd name="connsiteX1" fmla="*/ 115434 w 2543663"/>
                  <a:gd name="connsiteY1" fmla="*/ 905263 h 2054713"/>
                  <a:gd name="connsiteX2" fmla="*/ 1158519 w 2543663"/>
                  <a:gd name="connsiteY2" fmla="*/ 286430 h 2054713"/>
                  <a:gd name="connsiteX3" fmla="*/ 1953565 w 2543663"/>
                  <a:gd name="connsiteY3" fmla="*/ 186806 h 2054713"/>
                  <a:gd name="connsiteX4" fmla="*/ 2476079 w 2543663"/>
                  <a:gd name="connsiteY4" fmla="*/ 194 h 2054713"/>
                  <a:gd name="connsiteX5" fmla="*/ 2532063 w 2543663"/>
                  <a:gd name="connsiteY5" fmla="*/ 224128 h 2054713"/>
                  <a:gd name="connsiteX6" fmla="*/ 2429426 w 2543663"/>
                  <a:gd name="connsiteY6" fmla="*/ 765304 h 2054713"/>
                  <a:gd name="connsiteX7" fmla="*/ 2028209 w 2543663"/>
                  <a:gd name="connsiteY7" fmla="*/ 1605059 h 2054713"/>
                  <a:gd name="connsiteX8" fmla="*/ 1533687 w 2543663"/>
                  <a:gd name="connsiteY8" fmla="*/ 1987614 h 2054713"/>
                  <a:gd name="connsiteX9" fmla="*/ 843610 w 2543663"/>
                  <a:gd name="connsiteY9" fmla="*/ 2051179 h 2054713"/>
                  <a:gd name="connsiteX10" fmla="*/ 107853 w 2543663"/>
                  <a:gd name="connsiteY10" fmla="*/ 1773594 h 2054713"/>
                  <a:gd name="connsiteX0" fmla="*/ 107853 w 2543663"/>
                  <a:gd name="connsiteY0" fmla="*/ 1773594 h 2059058"/>
                  <a:gd name="connsiteX1" fmla="*/ 115434 w 2543663"/>
                  <a:gd name="connsiteY1" fmla="*/ 905263 h 2059058"/>
                  <a:gd name="connsiteX2" fmla="*/ 1158519 w 2543663"/>
                  <a:gd name="connsiteY2" fmla="*/ 286430 h 2059058"/>
                  <a:gd name="connsiteX3" fmla="*/ 1953565 w 2543663"/>
                  <a:gd name="connsiteY3" fmla="*/ 186806 h 2059058"/>
                  <a:gd name="connsiteX4" fmla="*/ 2476079 w 2543663"/>
                  <a:gd name="connsiteY4" fmla="*/ 194 h 2059058"/>
                  <a:gd name="connsiteX5" fmla="*/ 2532063 w 2543663"/>
                  <a:gd name="connsiteY5" fmla="*/ 224128 h 2059058"/>
                  <a:gd name="connsiteX6" fmla="*/ 2429426 w 2543663"/>
                  <a:gd name="connsiteY6" fmla="*/ 765304 h 2059058"/>
                  <a:gd name="connsiteX7" fmla="*/ 2028209 w 2543663"/>
                  <a:gd name="connsiteY7" fmla="*/ 1605059 h 2059058"/>
                  <a:gd name="connsiteX8" fmla="*/ 1533687 w 2543663"/>
                  <a:gd name="connsiteY8" fmla="*/ 1949514 h 2059058"/>
                  <a:gd name="connsiteX9" fmla="*/ 843610 w 2543663"/>
                  <a:gd name="connsiteY9" fmla="*/ 2051179 h 2059058"/>
                  <a:gd name="connsiteX10" fmla="*/ 107853 w 2543663"/>
                  <a:gd name="connsiteY10" fmla="*/ 1773594 h 2059058"/>
                  <a:gd name="connsiteX0" fmla="*/ 107853 w 2543663"/>
                  <a:gd name="connsiteY0" fmla="*/ 1773594 h 2060238"/>
                  <a:gd name="connsiteX1" fmla="*/ 115434 w 2543663"/>
                  <a:gd name="connsiteY1" fmla="*/ 905263 h 2060238"/>
                  <a:gd name="connsiteX2" fmla="*/ 1158519 w 2543663"/>
                  <a:gd name="connsiteY2" fmla="*/ 286430 h 2060238"/>
                  <a:gd name="connsiteX3" fmla="*/ 1953565 w 2543663"/>
                  <a:gd name="connsiteY3" fmla="*/ 186806 h 2060238"/>
                  <a:gd name="connsiteX4" fmla="*/ 2476079 w 2543663"/>
                  <a:gd name="connsiteY4" fmla="*/ 194 h 2060238"/>
                  <a:gd name="connsiteX5" fmla="*/ 2532063 w 2543663"/>
                  <a:gd name="connsiteY5" fmla="*/ 224128 h 2060238"/>
                  <a:gd name="connsiteX6" fmla="*/ 2429426 w 2543663"/>
                  <a:gd name="connsiteY6" fmla="*/ 765304 h 2060238"/>
                  <a:gd name="connsiteX7" fmla="*/ 1985346 w 2543663"/>
                  <a:gd name="connsiteY7" fmla="*/ 1528859 h 2060238"/>
                  <a:gd name="connsiteX8" fmla="*/ 1533687 w 2543663"/>
                  <a:gd name="connsiteY8" fmla="*/ 1949514 h 2060238"/>
                  <a:gd name="connsiteX9" fmla="*/ 843610 w 2543663"/>
                  <a:gd name="connsiteY9" fmla="*/ 2051179 h 2060238"/>
                  <a:gd name="connsiteX10" fmla="*/ 107853 w 2543663"/>
                  <a:gd name="connsiteY10" fmla="*/ 1773594 h 2060238"/>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6818"/>
                  <a:gd name="connsiteY0" fmla="*/ 1773449 h 2060093"/>
                  <a:gd name="connsiteX1" fmla="*/ 115434 w 2546818"/>
                  <a:gd name="connsiteY1" fmla="*/ 905118 h 2060093"/>
                  <a:gd name="connsiteX2" fmla="*/ 1158519 w 2546818"/>
                  <a:gd name="connsiteY2" fmla="*/ 286285 h 2060093"/>
                  <a:gd name="connsiteX3" fmla="*/ 1953565 w 2546818"/>
                  <a:gd name="connsiteY3" fmla="*/ 186661 h 2060093"/>
                  <a:gd name="connsiteX4" fmla="*/ 2476079 w 2546818"/>
                  <a:gd name="connsiteY4" fmla="*/ 49 h 2060093"/>
                  <a:gd name="connsiteX5" fmla="*/ 2536826 w 2546818"/>
                  <a:gd name="connsiteY5" fmla="*/ 204933 h 2060093"/>
                  <a:gd name="connsiteX6" fmla="*/ 2429426 w 2546818"/>
                  <a:gd name="connsiteY6" fmla="*/ 765159 h 2060093"/>
                  <a:gd name="connsiteX7" fmla="*/ 1985346 w 2546818"/>
                  <a:gd name="connsiteY7" fmla="*/ 1528714 h 2060093"/>
                  <a:gd name="connsiteX8" fmla="*/ 1533687 w 2546818"/>
                  <a:gd name="connsiteY8" fmla="*/ 1949369 h 2060093"/>
                  <a:gd name="connsiteX9" fmla="*/ 843610 w 2546818"/>
                  <a:gd name="connsiteY9" fmla="*/ 2051034 h 2060093"/>
                  <a:gd name="connsiteX10" fmla="*/ 107853 w 2546818"/>
                  <a:gd name="connsiteY10" fmla="*/ 1773449 h 2060093"/>
                  <a:gd name="connsiteX0" fmla="*/ 107853 w 2548859"/>
                  <a:gd name="connsiteY0" fmla="*/ 1773449 h 2060093"/>
                  <a:gd name="connsiteX1" fmla="*/ 115434 w 2548859"/>
                  <a:gd name="connsiteY1" fmla="*/ 905118 h 2060093"/>
                  <a:gd name="connsiteX2" fmla="*/ 1158519 w 2548859"/>
                  <a:gd name="connsiteY2" fmla="*/ 286285 h 2060093"/>
                  <a:gd name="connsiteX3" fmla="*/ 1953565 w 2548859"/>
                  <a:gd name="connsiteY3" fmla="*/ 186661 h 2060093"/>
                  <a:gd name="connsiteX4" fmla="*/ 2476079 w 2548859"/>
                  <a:gd name="connsiteY4" fmla="*/ 49 h 2060093"/>
                  <a:gd name="connsiteX5" fmla="*/ 2536826 w 2548859"/>
                  <a:gd name="connsiteY5" fmla="*/ 204933 h 2060093"/>
                  <a:gd name="connsiteX6" fmla="*/ 2400851 w 2548859"/>
                  <a:gd name="connsiteY6" fmla="*/ 750871 h 2060093"/>
                  <a:gd name="connsiteX7" fmla="*/ 1985346 w 2548859"/>
                  <a:gd name="connsiteY7" fmla="*/ 1528714 h 2060093"/>
                  <a:gd name="connsiteX8" fmla="*/ 1533687 w 2548859"/>
                  <a:gd name="connsiteY8" fmla="*/ 1949369 h 2060093"/>
                  <a:gd name="connsiteX9" fmla="*/ 843610 w 2548859"/>
                  <a:gd name="connsiteY9" fmla="*/ 2051034 h 2060093"/>
                  <a:gd name="connsiteX10" fmla="*/ 107853 w 2548859"/>
                  <a:gd name="connsiteY10" fmla="*/ 1773449 h 2060093"/>
                  <a:gd name="connsiteX0" fmla="*/ 107853 w 2550227"/>
                  <a:gd name="connsiteY0" fmla="*/ 1773449 h 2060093"/>
                  <a:gd name="connsiteX1" fmla="*/ 115434 w 2550227"/>
                  <a:gd name="connsiteY1" fmla="*/ 905118 h 2060093"/>
                  <a:gd name="connsiteX2" fmla="*/ 1158519 w 2550227"/>
                  <a:gd name="connsiteY2" fmla="*/ 286285 h 2060093"/>
                  <a:gd name="connsiteX3" fmla="*/ 1953565 w 2550227"/>
                  <a:gd name="connsiteY3" fmla="*/ 186661 h 2060093"/>
                  <a:gd name="connsiteX4" fmla="*/ 2476079 w 2550227"/>
                  <a:gd name="connsiteY4" fmla="*/ 49 h 2060093"/>
                  <a:gd name="connsiteX5" fmla="*/ 2536826 w 2550227"/>
                  <a:gd name="connsiteY5" fmla="*/ 204933 h 2060093"/>
                  <a:gd name="connsiteX6" fmla="*/ 2381801 w 2550227"/>
                  <a:gd name="connsiteY6" fmla="*/ 722296 h 2060093"/>
                  <a:gd name="connsiteX7" fmla="*/ 1985346 w 2550227"/>
                  <a:gd name="connsiteY7" fmla="*/ 1528714 h 2060093"/>
                  <a:gd name="connsiteX8" fmla="*/ 1533687 w 2550227"/>
                  <a:gd name="connsiteY8" fmla="*/ 1949369 h 2060093"/>
                  <a:gd name="connsiteX9" fmla="*/ 843610 w 2550227"/>
                  <a:gd name="connsiteY9" fmla="*/ 2051034 h 2060093"/>
                  <a:gd name="connsiteX10" fmla="*/ 107853 w 2550227"/>
                  <a:gd name="connsiteY10" fmla="*/ 1773449 h 2060093"/>
                  <a:gd name="connsiteX0" fmla="*/ 90468 w 2532842"/>
                  <a:gd name="connsiteY0" fmla="*/ 1773449 h 2060093"/>
                  <a:gd name="connsiteX1" fmla="*/ 98049 w 2532842"/>
                  <a:gd name="connsiteY1" fmla="*/ 905118 h 2060093"/>
                  <a:gd name="connsiteX2" fmla="*/ 1141134 w 2532842"/>
                  <a:gd name="connsiteY2" fmla="*/ 286285 h 2060093"/>
                  <a:gd name="connsiteX3" fmla="*/ 1936180 w 2532842"/>
                  <a:gd name="connsiteY3" fmla="*/ 186661 h 2060093"/>
                  <a:gd name="connsiteX4" fmla="*/ 2458694 w 2532842"/>
                  <a:gd name="connsiteY4" fmla="*/ 49 h 2060093"/>
                  <a:gd name="connsiteX5" fmla="*/ 2519441 w 2532842"/>
                  <a:gd name="connsiteY5" fmla="*/ 204933 h 2060093"/>
                  <a:gd name="connsiteX6" fmla="*/ 2364416 w 2532842"/>
                  <a:gd name="connsiteY6" fmla="*/ 722296 h 2060093"/>
                  <a:gd name="connsiteX7" fmla="*/ 1967961 w 2532842"/>
                  <a:gd name="connsiteY7" fmla="*/ 1528714 h 2060093"/>
                  <a:gd name="connsiteX8" fmla="*/ 1516302 w 2532842"/>
                  <a:gd name="connsiteY8" fmla="*/ 1949369 h 2060093"/>
                  <a:gd name="connsiteX9" fmla="*/ 826225 w 2532842"/>
                  <a:gd name="connsiteY9" fmla="*/ 2051034 h 2060093"/>
                  <a:gd name="connsiteX10" fmla="*/ 90468 w 2532842"/>
                  <a:gd name="connsiteY10" fmla="*/ 1773449 h 206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2842" h="2060093">
                    <a:moveTo>
                      <a:pt x="90468" y="1773449"/>
                    </a:moveTo>
                    <a:cubicBezTo>
                      <a:pt x="-30895" y="1582463"/>
                      <a:pt x="-31897" y="1158624"/>
                      <a:pt x="98049" y="905118"/>
                    </a:cubicBezTo>
                    <a:cubicBezTo>
                      <a:pt x="227995" y="651612"/>
                      <a:pt x="469426" y="295053"/>
                      <a:pt x="1141134" y="286285"/>
                    </a:cubicBezTo>
                    <a:cubicBezTo>
                      <a:pt x="1374462" y="283239"/>
                      <a:pt x="1716587" y="234367"/>
                      <a:pt x="1936180" y="186661"/>
                    </a:cubicBezTo>
                    <a:cubicBezTo>
                      <a:pt x="2155773" y="138955"/>
                      <a:pt x="2361484" y="-2996"/>
                      <a:pt x="2458694" y="49"/>
                    </a:cubicBezTo>
                    <a:cubicBezTo>
                      <a:pt x="2555904" y="3094"/>
                      <a:pt x="2535154" y="84559"/>
                      <a:pt x="2519441" y="204933"/>
                    </a:cubicBezTo>
                    <a:cubicBezTo>
                      <a:pt x="2503728" y="325307"/>
                      <a:pt x="2432516" y="568341"/>
                      <a:pt x="2364416" y="722296"/>
                    </a:cubicBezTo>
                    <a:cubicBezTo>
                      <a:pt x="2296316" y="876251"/>
                      <a:pt x="2109313" y="1324202"/>
                      <a:pt x="1967961" y="1528714"/>
                    </a:cubicBezTo>
                    <a:cubicBezTo>
                      <a:pt x="1826609" y="1733226"/>
                      <a:pt x="1706591" y="1862316"/>
                      <a:pt x="1516302" y="1949369"/>
                    </a:cubicBezTo>
                    <a:cubicBezTo>
                      <a:pt x="1326013" y="2036422"/>
                      <a:pt x="1063864" y="2080354"/>
                      <a:pt x="826225" y="2051034"/>
                    </a:cubicBezTo>
                    <a:cubicBezTo>
                      <a:pt x="588586" y="2021714"/>
                      <a:pt x="211831" y="1964435"/>
                      <a:pt x="90468" y="1773449"/>
                    </a:cubicBezTo>
                    <a:close/>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sp>
            <p:nvSpPr>
              <p:cNvPr id="114" name="Freeform: Shape 346">
                <a:extLst>
                  <a:ext uri="{FF2B5EF4-FFF2-40B4-BE49-F238E27FC236}">
                    <a16:creationId xmlns:a16="http://schemas.microsoft.com/office/drawing/2014/main" id="{7B0E6E1B-7629-FE79-6D37-76D6829BFE26}"/>
                  </a:ext>
                </a:extLst>
              </p:cNvPr>
              <p:cNvSpPr/>
              <p:nvPr/>
            </p:nvSpPr>
            <p:spPr>
              <a:xfrm>
                <a:off x="5085481" y="3449385"/>
                <a:ext cx="549475" cy="581891"/>
              </a:xfrm>
              <a:custGeom>
                <a:avLst/>
                <a:gdLst>
                  <a:gd name="connsiteX0" fmla="*/ 0 w 1234440"/>
                  <a:gd name="connsiteY0" fmla="*/ 1177290 h 1177290"/>
                  <a:gd name="connsiteX1" fmla="*/ 1234440 w 1234440"/>
                  <a:gd name="connsiteY1" fmla="*/ 0 h 1177290"/>
                </a:gdLst>
                <a:ahLst/>
                <a:cxnLst>
                  <a:cxn ang="0">
                    <a:pos x="connsiteX0" y="connsiteY0"/>
                  </a:cxn>
                  <a:cxn ang="0">
                    <a:pos x="connsiteX1" y="connsiteY1"/>
                  </a:cxn>
                </a:cxnLst>
                <a:rect l="l" t="t" r="r" b="b"/>
                <a:pathLst>
                  <a:path w="1234440" h="1177290">
                    <a:moveTo>
                      <a:pt x="0" y="1177290"/>
                    </a:moveTo>
                    <a:cubicBezTo>
                      <a:pt x="114300" y="734377"/>
                      <a:pt x="228600" y="291465"/>
                      <a:pt x="1234440" y="0"/>
                    </a:cubicBezTo>
                  </a:path>
                </a:pathLst>
              </a:custGeom>
              <a:noFill/>
              <a:ln w="28575" cap="rnd" cmpd="sng" algn="ctr">
                <a:solidFill>
                  <a:schemeClr val="accent5"/>
                </a:solidFill>
                <a:prstDash val="soli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a:ln>
                    <a:noFill/>
                  </a:ln>
                  <a:solidFill>
                    <a:srgbClr val="3A3838"/>
                  </a:solidFill>
                  <a:effectLst/>
                  <a:uLnTx/>
                  <a:uFillTx/>
                </a:endParaRPr>
              </a:p>
            </p:txBody>
          </p:sp>
        </p:grpSp>
        <p:grpSp>
          <p:nvGrpSpPr>
            <p:cNvPr id="110" name="Group 333">
              <a:extLst>
                <a:ext uri="{FF2B5EF4-FFF2-40B4-BE49-F238E27FC236}">
                  <a16:creationId xmlns:a16="http://schemas.microsoft.com/office/drawing/2014/main" id="{ABBDD0C2-7F73-7B9E-27DB-8234442BD997}"/>
                </a:ext>
              </a:extLst>
            </p:cNvPr>
            <p:cNvGrpSpPr/>
            <p:nvPr/>
          </p:nvGrpSpPr>
          <p:grpSpPr>
            <a:xfrm flipV="1">
              <a:off x="3082045" y="1321050"/>
              <a:ext cx="244474" cy="510891"/>
              <a:chOff x="2671997" y="3118789"/>
              <a:chExt cx="478371" cy="510891"/>
            </a:xfrm>
          </p:grpSpPr>
          <p:cxnSp>
            <p:nvCxnSpPr>
              <p:cNvPr id="111" name="Straight Connector 334">
                <a:extLst>
                  <a:ext uri="{FF2B5EF4-FFF2-40B4-BE49-F238E27FC236}">
                    <a16:creationId xmlns:a16="http://schemas.microsoft.com/office/drawing/2014/main" id="{7536F9BC-B196-2DC4-22C9-12F1F9D0F73A}"/>
                  </a:ext>
                </a:extLst>
              </p:cNvPr>
              <p:cNvCxnSpPr/>
              <p:nvPr/>
            </p:nvCxnSpPr>
            <p:spPr>
              <a:xfrm>
                <a:off x="2672573" y="3118789"/>
                <a:ext cx="477795" cy="0"/>
              </a:xfrm>
              <a:prstGeom prst="line">
                <a:avLst/>
              </a:prstGeom>
              <a:noFill/>
              <a:ln w="38100" cap="rnd" cmpd="sng" algn="ctr">
                <a:solidFill>
                  <a:srgbClr val="5B9BD5"/>
                </a:solidFill>
                <a:prstDash val="solid"/>
              </a:ln>
              <a:effectLst/>
            </p:spPr>
          </p:cxnSp>
          <p:cxnSp>
            <p:nvCxnSpPr>
              <p:cNvPr id="112" name="Straight Connector 335">
                <a:extLst>
                  <a:ext uri="{FF2B5EF4-FFF2-40B4-BE49-F238E27FC236}">
                    <a16:creationId xmlns:a16="http://schemas.microsoft.com/office/drawing/2014/main" id="{C922660A-29BA-76DC-F5E3-58ADA51F367D}"/>
                  </a:ext>
                </a:extLst>
              </p:cNvPr>
              <p:cNvCxnSpPr>
                <a:cxnSpLocks/>
              </p:cNvCxnSpPr>
              <p:nvPr/>
            </p:nvCxnSpPr>
            <p:spPr>
              <a:xfrm flipV="1">
                <a:off x="2671997" y="3267261"/>
                <a:ext cx="0" cy="362419"/>
              </a:xfrm>
              <a:prstGeom prst="line">
                <a:avLst/>
              </a:prstGeom>
              <a:noFill/>
              <a:ln w="38100" cap="rnd" cmpd="sng" algn="ctr">
                <a:solidFill>
                  <a:srgbClr val="5B9BD5"/>
                </a:solidFill>
                <a:prstDash val="solid"/>
              </a:ln>
              <a:effectLst/>
            </p:spPr>
          </p:cxnSp>
        </p:grpSp>
      </p:grpSp>
      <p:pic>
        <p:nvPicPr>
          <p:cNvPr id="26" name="Grafik 25" descr="Vertrag mit einfarbiger Füllung">
            <a:extLst>
              <a:ext uri="{FF2B5EF4-FFF2-40B4-BE49-F238E27FC236}">
                <a16:creationId xmlns:a16="http://schemas.microsoft.com/office/drawing/2014/main" id="{1A6EB09E-A3C8-FDA6-9194-3E388B61BFC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56311" y="2410470"/>
            <a:ext cx="747716" cy="747716"/>
          </a:xfrm>
          <a:prstGeom prst="rect">
            <a:avLst/>
          </a:prstGeom>
        </p:spPr>
      </p:pic>
      <p:sp>
        <p:nvSpPr>
          <p:cNvPr id="205" name="Ellipse 204">
            <a:extLst>
              <a:ext uri="{FF2B5EF4-FFF2-40B4-BE49-F238E27FC236}">
                <a16:creationId xmlns:a16="http://schemas.microsoft.com/office/drawing/2014/main" id="{35EADB6F-5A62-F594-FD29-AF9CC4FF3079}"/>
              </a:ext>
            </a:extLst>
          </p:cNvPr>
          <p:cNvSpPr/>
          <p:nvPr/>
        </p:nvSpPr>
        <p:spPr>
          <a:xfrm>
            <a:off x="7482185" y="3747646"/>
            <a:ext cx="452365" cy="46100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6" name="Grafik 205" descr="Vertrag mit einfarbiger Füllung">
            <a:extLst>
              <a:ext uri="{FF2B5EF4-FFF2-40B4-BE49-F238E27FC236}">
                <a16:creationId xmlns:a16="http://schemas.microsoft.com/office/drawing/2014/main" id="{FB179607-C46C-9943-B4F3-7ECBC80F9B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2456" y="3389666"/>
            <a:ext cx="747716" cy="747716"/>
          </a:xfrm>
          <a:prstGeom prst="rect">
            <a:avLst/>
          </a:prstGeom>
        </p:spPr>
      </p:pic>
      <p:cxnSp>
        <p:nvCxnSpPr>
          <p:cNvPr id="207" name="Straight Arrow Connector 61">
            <a:extLst>
              <a:ext uri="{FF2B5EF4-FFF2-40B4-BE49-F238E27FC236}">
                <a16:creationId xmlns:a16="http://schemas.microsoft.com/office/drawing/2014/main" id="{1FB28A8B-67AD-B0F5-45F7-6989BD27DD2B}"/>
              </a:ext>
            </a:extLst>
          </p:cNvPr>
          <p:cNvCxnSpPr/>
          <p:nvPr/>
        </p:nvCxnSpPr>
        <p:spPr>
          <a:xfrm>
            <a:off x="6358287" y="3178447"/>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62">
            <a:extLst>
              <a:ext uri="{FF2B5EF4-FFF2-40B4-BE49-F238E27FC236}">
                <a16:creationId xmlns:a16="http://schemas.microsoft.com/office/drawing/2014/main" id="{4C4DA9A5-4771-DA1F-522C-03BCEA37F282}"/>
              </a:ext>
            </a:extLst>
          </p:cNvPr>
          <p:cNvCxnSpPr>
            <a:cxnSpLocks/>
          </p:cNvCxnSpPr>
          <p:nvPr/>
        </p:nvCxnSpPr>
        <p:spPr>
          <a:xfrm flipH="1">
            <a:off x="6155218" y="3295460"/>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61">
            <a:extLst>
              <a:ext uri="{FF2B5EF4-FFF2-40B4-BE49-F238E27FC236}">
                <a16:creationId xmlns:a16="http://schemas.microsoft.com/office/drawing/2014/main" id="{9A4D0D70-15F2-F65A-956E-A7670D65A631}"/>
              </a:ext>
            </a:extLst>
          </p:cNvPr>
          <p:cNvCxnSpPr/>
          <p:nvPr/>
        </p:nvCxnSpPr>
        <p:spPr>
          <a:xfrm>
            <a:off x="8489612" y="3201336"/>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62">
            <a:extLst>
              <a:ext uri="{FF2B5EF4-FFF2-40B4-BE49-F238E27FC236}">
                <a16:creationId xmlns:a16="http://schemas.microsoft.com/office/drawing/2014/main" id="{01EA5A82-5009-CB39-4E2F-BC491A51A989}"/>
              </a:ext>
            </a:extLst>
          </p:cNvPr>
          <p:cNvCxnSpPr>
            <a:cxnSpLocks/>
          </p:cNvCxnSpPr>
          <p:nvPr/>
        </p:nvCxnSpPr>
        <p:spPr>
          <a:xfrm flipH="1">
            <a:off x="8286543" y="3318349"/>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32" name="Group 37">
            <a:extLst>
              <a:ext uri="{FF2B5EF4-FFF2-40B4-BE49-F238E27FC236}">
                <a16:creationId xmlns:a16="http://schemas.microsoft.com/office/drawing/2014/main" id="{B8DE4287-CA55-6458-0372-E40D91179620}"/>
              </a:ext>
            </a:extLst>
          </p:cNvPr>
          <p:cNvGrpSpPr/>
          <p:nvPr/>
        </p:nvGrpSpPr>
        <p:grpSpPr>
          <a:xfrm>
            <a:off x="1099302" y="2008681"/>
            <a:ext cx="575129" cy="575129"/>
            <a:chOff x="3103147" y="2745194"/>
            <a:chExt cx="880813" cy="880813"/>
          </a:xfrm>
        </p:grpSpPr>
        <p:sp>
          <p:nvSpPr>
            <p:cNvPr id="233" name="Oval 38">
              <a:extLst>
                <a:ext uri="{FF2B5EF4-FFF2-40B4-BE49-F238E27FC236}">
                  <a16:creationId xmlns:a16="http://schemas.microsoft.com/office/drawing/2014/main" id="{C9F70A35-A04A-78E4-7204-5756907BC82E}"/>
                </a:ext>
              </a:extLst>
            </p:cNvPr>
            <p:cNvSpPr/>
            <p:nvPr/>
          </p:nvSpPr>
          <p:spPr>
            <a:xfrm>
              <a:off x="3103147" y="2745194"/>
              <a:ext cx="880813" cy="880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34" name="Group 39">
              <a:extLst>
                <a:ext uri="{FF2B5EF4-FFF2-40B4-BE49-F238E27FC236}">
                  <a16:creationId xmlns:a16="http://schemas.microsoft.com/office/drawing/2014/main" id="{73FCB6B9-9525-A9F2-2CF0-B2175C3D63D1}"/>
                </a:ext>
              </a:extLst>
            </p:cNvPr>
            <p:cNvGrpSpPr/>
            <p:nvPr/>
          </p:nvGrpSpPr>
          <p:grpSpPr>
            <a:xfrm>
              <a:off x="3262734" y="2861337"/>
              <a:ext cx="607591" cy="596238"/>
              <a:chOff x="5530850" y="1793347"/>
              <a:chExt cx="670015" cy="657496"/>
            </a:xfrm>
          </p:grpSpPr>
          <p:sp>
            <p:nvSpPr>
              <p:cNvPr id="235" name="Freeform: Shape 40">
                <a:extLst>
                  <a:ext uri="{FF2B5EF4-FFF2-40B4-BE49-F238E27FC236}">
                    <a16:creationId xmlns:a16="http://schemas.microsoft.com/office/drawing/2014/main" id="{A2F90B5E-B7CC-1773-4DCD-D08576A20478}"/>
                  </a:ext>
                </a:extLst>
              </p:cNvPr>
              <p:cNvSpPr/>
              <p:nvPr/>
            </p:nvSpPr>
            <p:spPr>
              <a:xfrm>
                <a:off x="5677914" y="1793347"/>
                <a:ext cx="294582" cy="294581"/>
              </a:xfrm>
              <a:custGeom>
                <a:avLst/>
                <a:gdLst>
                  <a:gd name="connsiteX0" fmla="*/ 121845 w 121845"/>
                  <a:gd name="connsiteY0" fmla="*/ 60923 h 121845"/>
                  <a:gd name="connsiteX1" fmla="*/ 60923 w 121845"/>
                  <a:gd name="connsiteY1" fmla="*/ 121845 h 121845"/>
                  <a:gd name="connsiteX2" fmla="*/ 0 w 121845"/>
                  <a:gd name="connsiteY2" fmla="*/ 60923 h 121845"/>
                  <a:gd name="connsiteX3" fmla="*/ 60923 w 121845"/>
                  <a:gd name="connsiteY3" fmla="*/ 0 h 121845"/>
                  <a:gd name="connsiteX4" fmla="*/ 121845 w 121845"/>
                  <a:gd name="connsiteY4" fmla="*/ 60923 h 121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45" h="121845">
                    <a:moveTo>
                      <a:pt x="121845" y="60923"/>
                    </a:moveTo>
                    <a:cubicBezTo>
                      <a:pt x="121845" y="94569"/>
                      <a:pt x="94569" y="121845"/>
                      <a:pt x="60923" y="121845"/>
                    </a:cubicBezTo>
                    <a:cubicBezTo>
                      <a:pt x="27276" y="121845"/>
                      <a:pt x="0" y="94569"/>
                      <a:pt x="0" y="60923"/>
                    </a:cubicBezTo>
                    <a:cubicBezTo>
                      <a:pt x="0" y="27276"/>
                      <a:pt x="27276" y="0"/>
                      <a:pt x="60923" y="0"/>
                    </a:cubicBezTo>
                    <a:cubicBezTo>
                      <a:pt x="94569" y="0"/>
                      <a:pt x="121845" y="27276"/>
                      <a:pt x="121845" y="60923"/>
                    </a:cubicBezTo>
                    <a:close/>
                  </a:path>
                </a:pathLst>
              </a:custGeom>
              <a:solidFill>
                <a:schemeClr val="tx2"/>
              </a:solidFill>
              <a:ln w="8043" cap="flat">
                <a:noFill/>
                <a:prstDash val="solid"/>
                <a:miter/>
              </a:ln>
            </p:spPr>
            <p:txBody>
              <a:bodyPr rtlCol="0" anchor="ctr"/>
              <a:lstStyle/>
              <a:p>
                <a:endParaRPr lang="en-US" sz="1600"/>
              </a:p>
            </p:txBody>
          </p:sp>
          <p:sp>
            <p:nvSpPr>
              <p:cNvPr id="236" name="Freeform: Shape 41">
                <a:extLst>
                  <a:ext uri="{FF2B5EF4-FFF2-40B4-BE49-F238E27FC236}">
                    <a16:creationId xmlns:a16="http://schemas.microsoft.com/office/drawing/2014/main" id="{37222288-08A3-5F47-F811-8828DF77A7F0}"/>
                  </a:ext>
                </a:extLst>
              </p:cNvPr>
              <p:cNvSpPr/>
              <p:nvPr/>
            </p:nvSpPr>
            <p:spPr>
              <a:xfrm>
                <a:off x="5530850" y="2125831"/>
                <a:ext cx="511840" cy="294581"/>
              </a:xfrm>
              <a:custGeom>
                <a:avLst/>
                <a:gdLst>
                  <a:gd name="connsiteX0" fmla="*/ 295544 w 513511"/>
                  <a:gd name="connsiteY0" fmla="*/ 0 h 295543"/>
                  <a:gd name="connsiteX1" fmla="*/ 417458 w 513511"/>
                  <a:gd name="connsiteY1" fmla="*/ 18471 h 295543"/>
                  <a:gd name="connsiteX2" fmla="*/ 493651 w 513511"/>
                  <a:gd name="connsiteY2" fmla="*/ 46641 h 295543"/>
                  <a:gd name="connsiteX3" fmla="*/ 513495 w 513511"/>
                  <a:gd name="connsiteY3" fmla="*/ 58925 h 295543"/>
                  <a:gd name="connsiteX4" fmla="*/ 513511 w 513511"/>
                  <a:gd name="connsiteY4" fmla="*/ 58985 h 295543"/>
                  <a:gd name="connsiteX5" fmla="*/ 513511 w 513511"/>
                  <a:gd name="connsiteY5" fmla="*/ 148761 h 295543"/>
                  <a:gd name="connsiteX6" fmla="*/ 454845 w 513511"/>
                  <a:gd name="connsiteY6" fmla="*/ 281204 h 295543"/>
                  <a:gd name="connsiteX7" fmla="*/ 452178 w 513511"/>
                  <a:gd name="connsiteY7" fmla="*/ 293649 h 295543"/>
                  <a:gd name="connsiteX8" fmla="*/ 452954 w 513511"/>
                  <a:gd name="connsiteY8" fmla="*/ 295543 h 295543"/>
                  <a:gd name="connsiteX9" fmla="*/ 0 w 513511"/>
                  <a:gd name="connsiteY9" fmla="*/ 295543 h 295543"/>
                  <a:gd name="connsiteX10" fmla="*/ 0 w 513511"/>
                  <a:gd name="connsiteY10" fmla="*/ 147773 h 295543"/>
                  <a:gd name="connsiteX11" fmla="*/ 29556 w 513511"/>
                  <a:gd name="connsiteY11" fmla="*/ 88662 h 295543"/>
                  <a:gd name="connsiteX12" fmla="*/ 173632 w 513511"/>
                  <a:gd name="connsiteY12" fmla="*/ 18471 h 295543"/>
                  <a:gd name="connsiteX13" fmla="*/ 295544 w 513511"/>
                  <a:gd name="connsiteY13" fmla="*/ 0 h 29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3511" h="295543">
                    <a:moveTo>
                      <a:pt x="295544" y="0"/>
                    </a:moveTo>
                    <a:cubicBezTo>
                      <a:pt x="339876" y="0"/>
                      <a:pt x="380514" y="7388"/>
                      <a:pt x="417458" y="18471"/>
                    </a:cubicBezTo>
                    <a:cubicBezTo>
                      <a:pt x="443317" y="25861"/>
                      <a:pt x="469177" y="35097"/>
                      <a:pt x="493651" y="46641"/>
                    </a:cubicBezTo>
                    <a:lnTo>
                      <a:pt x="513495" y="58925"/>
                    </a:lnTo>
                    <a:lnTo>
                      <a:pt x="513511" y="58985"/>
                    </a:lnTo>
                    <a:lnTo>
                      <a:pt x="513511" y="148761"/>
                    </a:lnTo>
                    <a:lnTo>
                      <a:pt x="454845" y="281204"/>
                    </a:lnTo>
                    <a:cubicBezTo>
                      <a:pt x="453068" y="284760"/>
                      <a:pt x="452178" y="289204"/>
                      <a:pt x="452178" y="293649"/>
                    </a:cubicBezTo>
                    <a:lnTo>
                      <a:pt x="452954" y="295543"/>
                    </a:lnTo>
                    <a:lnTo>
                      <a:pt x="0" y="295543"/>
                    </a:lnTo>
                    <a:lnTo>
                      <a:pt x="0" y="147773"/>
                    </a:lnTo>
                    <a:cubicBezTo>
                      <a:pt x="0" y="125606"/>
                      <a:pt x="11083" y="103441"/>
                      <a:pt x="29556" y="88662"/>
                    </a:cubicBezTo>
                    <a:cubicBezTo>
                      <a:pt x="70191" y="59109"/>
                      <a:pt x="121912" y="33250"/>
                      <a:pt x="173632" y="18471"/>
                    </a:cubicBezTo>
                    <a:cubicBezTo>
                      <a:pt x="214270" y="7388"/>
                      <a:pt x="254908" y="0"/>
                      <a:pt x="295544" y="0"/>
                    </a:cubicBezTo>
                    <a:close/>
                  </a:path>
                </a:pathLst>
              </a:custGeom>
              <a:solidFill>
                <a:schemeClr val="tx2"/>
              </a:solidFill>
              <a:ln w="8043" cap="flat">
                <a:noFill/>
                <a:prstDash val="solid"/>
                <a:miter/>
              </a:ln>
            </p:spPr>
            <p:txBody>
              <a:bodyPr rtlCol="0" anchor="ctr"/>
              <a:lstStyle/>
              <a:p>
                <a:endParaRPr lang="en-US" sz="1600"/>
              </a:p>
            </p:txBody>
          </p:sp>
          <p:grpSp>
            <p:nvGrpSpPr>
              <p:cNvPr id="237" name="Group 42">
                <a:extLst>
                  <a:ext uri="{FF2B5EF4-FFF2-40B4-BE49-F238E27FC236}">
                    <a16:creationId xmlns:a16="http://schemas.microsoft.com/office/drawing/2014/main" id="{2241C2A8-8ADA-A945-6514-4BF5DAA506A5}"/>
                  </a:ext>
                </a:extLst>
              </p:cNvPr>
              <p:cNvGrpSpPr/>
              <p:nvPr/>
            </p:nvGrpSpPr>
            <p:grpSpPr>
              <a:xfrm>
                <a:off x="5997224" y="2002850"/>
                <a:ext cx="203641" cy="447993"/>
                <a:chOff x="3963392" y="4315517"/>
                <a:chExt cx="100956" cy="222094"/>
              </a:xfrm>
            </p:grpSpPr>
            <p:sp>
              <p:nvSpPr>
                <p:cNvPr id="238" name="Freeform: Shape 43">
                  <a:extLst>
                    <a:ext uri="{FF2B5EF4-FFF2-40B4-BE49-F238E27FC236}">
                      <a16:creationId xmlns:a16="http://schemas.microsoft.com/office/drawing/2014/main" id="{B1B168A7-9980-A264-7EB6-3F6E77EB1E5B}"/>
                    </a:ext>
                  </a:extLst>
                </p:cNvPr>
                <p:cNvSpPr/>
                <p:nvPr/>
              </p:nvSpPr>
              <p:spPr>
                <a:xfrm flipH="1">
                  <a:off x="3963392" y="4383734"/>
                  <a:ext cx="100956" cy="153877"/>
                </a:xfrm>
                <a:custGeom>
                  <a:avLst/>
                  <a:gdLst>
                    <a:gd name="connsiteX0" fmla="*/ 99635 w 100956"/>
                    <a:gd name="connsiteY0" fmla="*/ 132725 h 153877"/>
                    <a:gd name="connsiteX1" fmla="*/ 70551 w 100956"/>
                    <a:gd name="connsiteY1" fmla="*/ 67066 h 153877"/>
                    <a:gd name="connsiteX2" fmla="*/ 70551 w 100956"/>
                    <a:gd name="connsiteY2" fmla="*/ 22559 h 153877"/>
                    <a:gd name="connsiteX3" fmla="*/ 78042 w 100956"/>
                    <a:gd name="connsiteY3" fmla="*/ 9339 h 153877"/>
                    <a:gd name="connsiteX4" fmla="*/ 80246 w 100956"/>
                    <a:gd name="connsiteY4" fmla="*/ 2729 h 153877"/>
                    <a:gd name="connsiteX5" fmla="*/ 75398 w 100956"/>
                    <a:gd name="connsiteY5" fmla="*/ 85 h 153877"/>
                    <a:gd name="connsiteX6" fmla="*/ 25162 w 100956"/>
                    <a:gd name="connsiteY6" fmla="*/ 85 h 153877"/>
                    <a:gd name="connsiteX7" fmla="*/ 19874 w 100956"/>
                    <a:gd name="connsiteY7" fmla="*/ 4933 h 153877"/>
                    <a:gd name="connsiteX8" fmla="*/ 22518 w 100956"/>
                    <a:gd name="connsiteY8" fmla="*/ 9780 h 153877"/>
                    <a:gd name="connsiteX9" fmla="*/ 30010 w 100956"/>
                    <a:gd name="connsiteY9" fmla="*/ 23000 h 153877"/>
                    <a:gd name="connsiteX10" fmla="*/ 30010 w 100956"/>
                    <a:gd name="connsiteY10" fmla="*/ 67507 h 153877"/>
                    <a:gd name="connsiteX11" fmla="*/ 1367 w 100956"/>
                    <a:gd name="connsiteY11" fmla="*/ 132725 h 153877"/>
                    <a:gd name="connsiteX12" fmla="*/ 9299 w 100956"/>
                    <a:gd name="connsiteY12" fmla="*/ 152555 h 153877"/>
                    <a:gd name="connsiteX13" fmla="*/ 15468 w 100956"/>
                    <a:gd name="connsiteY13" fmla="*/ 153877 h 153877"/>
                    <a:gd name="connsiteX14" fmla="*/ 85974 w 100956"/>
                    <a:gd name="connsiteY14" fmla="*/ 153877 h 153877"/>
                    <a:gd name="connsiteX15" fmla="*/ 100957 w 100956"/>
                    <a:gd name="connsiteY15" fmla="*/ 138895 h 153877"/>
                    <a:gd name="connsiteX16" fmla="*/ 99635 w 100956"/>
                    <a:gd name="connsiteY16" fmla="*/ 132725 h 153877"/>
                    <a:gd name="connsiteX17" fmla="*/ 99635 w 100956"/>
                    <a:gd name="connsiteY17" fmla="*/ 132725 h 153877"/>
                    <a:gd name="connsiteX18" fmla="*/ 40586 w 100956"/>
                    <a:gd name="connsiteY18" fmla="*/ 32695 h 153877"/>
                    <a:gd name="connsiteX19" fmla="*/ 40586 w 100956"/>
                    <a:gd name="connsiteY19" fmla="*/ 22559 h 153877"/>
                    <a:gd name="connsiteX20" fmla="*/ 37060 w 100956"/>
                    <a:gd name="connsiteY20" fmla="*/ 9780 h 153877"/>
                    <a:gd name="connsiteX21" fmla="*/ 63941 w 100956"/>
                    <a:gd name="connsiteY21" fmla="*/ 9780 h 153877"/>
                    <a:gd name="connsiteX22" fmla="*/ 60416 w 100956"/>
                    <a:gd name="connsiteY22" fmla="*/ 22559 h 153877"/>
                    <a:gd name="connsiteX23" fmla="*/ 60416 w 100956"/>
                    <a:gd name="connsiteY23" fmla="*/ 32695 h 153877"/>
                    <a:gd name="connsiteX24" fmla="*/ 40586 w 100956"/>
                    <a:gd name="connsiteY24" fmla="*/ 32695 h 15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0956" h="153877">
                      <a:moveTo>
                        <a:pt x="99635" y="132725"/>
                      </a:moveTo>
                      <a:lnTo>
                        <a:pt x="70551" y="67066"/>
                      </a:lnTo>
                      <a:lnTo>
                        <a:pt x="70551" y="22559"/>
                      </a:lnTo>
                      <a:cubicBezTo>
                        <a:pt x="70551" y="17271"/>
                        <a:pt x="73636" y="11983"/>
                        <a:pt x="78042" y="9339"/>
                      </a:cubicBezTo>
                      <a:cubicBezTo>
                        <a:pt x="80686" y="8017"/>
                        <a:pt x="81568" y="4933"/>
                        <a:pt x="80246" y="2729"/>
                      </a:cubicBezTo>
                      <a:cubicBezTo>
                        <a:pt x="79364" y="967"/>
                        <a:pt x="77602" y="-355"/>
                        <a:pt x="75398" y="85"/>
                      </a:cubicBezTo>
                      <a:lnTo>
                        <a:pt x="25162" y="85"/>
                      </a:lnTo>
                      <a:cubicBezTo>
                        <a:pt x="22518" y="85"/>
                        <a:pt x="19874" y="1848"/>
                        <a:pt x="19874" y="4933"/>
                      </a:cubicBezTo>
                      <a:cubicBezTo>
                        <a:pt x="19874" y="7136"/>
                        <a:pt x="20756" y="8899"/>
                        <a:pt x="22518" y="9780"/>
                      </a:cubicBezTo>
                      <a:cubicBezTo>
                        <a:pt x="27366" y="12424"/>
                        <a:pt x="30010" y="17712"/>
                        <a:pt x="30010" y="23000"/>
                      </a:cubicBezTo>
                      <a:lnTo>
                        <a:pt x="30010" y="67507"/>
                      </a:lnTo>
                      <a:lnTo>
                        <a:pt x="1367" y="132725"/>
                      </a:lnTo>
                      <a:cubicBezTo>
                        <a:pt x="-2159" y="140217"/>
                        <a:pt x="1367" y="149471"/>
                        <a:pt x="9299" y="152555"/>
                      </a:cubicBezTo>
                      <a:cubicBezTo>
                        <a:pt x="11061" y="153437"/>
                        <a:pt x="13264" y="153877"/>
                        <a:pt x="15468" y="153877"/>
                      </a:cubicBezTo>
                      <a:lnTo>
                        <a:pt x="85974" y="153877"/>
                      </a:lnTo>
                      <a:cubicBezTo>
                        <a:pt x="94347" y="153877"/>
                        <a:pt x="100957" y="147267"/>
                        <a:pt x="100957" y="138895"/>
                      </a:cubicBezTo>
                      <a:cubicBezTo>
                        <a:pt x="100957" y="136691"/>
                        <a:pt x="100516" y="134488"/>
                        <a:pt x="99635" y="132725"/>
                      </a:cubicBezTo>
                      <a:lnTo>
                        <a:pt x="99635" y="132725"/>
                      </a:lnTo>
                      <a:close/>
                      <a:moveTo>
                        <a:pt x="40586" y="32695"/>
                      </a:moveTo>
                      <a:lnTo>
                        <a:pt x="40586" y="22559"/>
                      </a:lnTo>
                      <a:cubicBezTo>
                        <a:pt x="40586" y="18153"/>
                        <a:pt x="39704" y="13746"/>
                        <a:pt x="37060" y="9780"/>
                      </a:cubicBezTo>
                      <a:lnTo>
                        <a:pt x="63941" y="9780"/>
                      </a:lnTo>
                      <a:cubicBezTo>
                        <a:pt x="61738" y="13746"/>
                        <a:pt x="60416" y="18153"/>
                        <a:pt x="60416" y="22559"/>
                      </a:cubicBezTo>
                      <a:lnTo>
                        <a:pt x="60416" y="32695"/>
                      </a:lnTo>
                      <a:lnTo>
                        <a:pt x="40586" y="32695"/>
                      </a:lnTo>
                      <a:close/>
                    </a:path>
                  </a:pathLst>
                </a:custGeom>
                <a:solidFill>
                  <a:srgbClr val="2D3E50"/>
                </a:solidFill>
                <a:ln w="6350" cap="flat">
                  <a:noFill/>
                  <a:prstDash val="solid"/>
                  <a:miter/>
                </a:ln>
              </p:spPr>
              <p:txBody>
                <a:bodyPr rtlCol="0" anchor="ctr"/>
                <a:lstStyle/>
                <a:p>
                  <a:endParaRPr lang="en-US" sz="1600"/>
                </a:p>
              </p:txBody>
            </p:sp>
            <p:grpSp>
              <p:nvGrpSpPr>
                <p:cNvPr id="239" name="Group 44">
                  <a:extLst>
                    <a:ext uri="{FF2B5EF4-FFF2-40B4-BE49-F238E27FC236}">
                      <a16:creationId xmlns:a16="http://schemas.microsoft.com/office/drawing/2014/main" id="{161263FA-01C5-F994-86C9-DCDDD2A2B1B6}"/>
                    </a:ext>
                  </a:extLst>
                </p:cNvPr>
                <p:cNvGrpSpPr/>
                <p:nvPr/>
              </p:nvGrpSpPr>
              <p:grpSpPr>
                <a:xfrm>
                  <a:off x="3988509" y="4315517"/>
                  <a:ext cx="42744" cy="63014"/>
                  <a:chOff x="2791534" y="4674292"/>
                  <a:chExt cx="42744" cy="63014"/>
                </a:xfrm>
              </p:grpSpPr>
              <p:sp>
                <p:nvSpPr>
                  <p:cNvPr id="240" name="Freeform: Shape 45">
                    <a:extLst>
                      <a:ext uri="{FF2B5EF4-FFF2-40B4-BE49-F238E27FC236}">
                        <a16:creationId xmlns:a16="http://schemas.microsoft.com/office/drawing/2014/main" id="{BF22E806-3D4A-ADF0-27AE-FE5325FEBC5C}"/>
                      </a:ext>
                    </a:extLst>
                  </p:cNvPr>
                  <p:cNvSpPr/>
                  <p:nvPr/>
                </p:nvSpPr>
                <p:spPr>
                  <a:xfrm flipH="1">
                    <a:off x="2804314" y="4674292"/>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241" name="Freeform: Shape 46">
                    <a:extLst>
                      <a:ext uri="{FF2B5EF4-FFF2-40B4-BE49-F238E27FC236}">
                        <a16:creationId xmlns:a16="http://schemas.microsoft.com/office/drawing/2014/main" id="{D4F07A0F-1C70-D139-D62E-3DC75A6B749A}"/>
                      </a:ext>
                    </a:extLst>
                  </p:cNvPr>
                  <p:cNvSpPr/>
                  <p:nvPr/>
                </p:nvSpPr>
                <p:spPr>
                  <a:xfrm flipH="1">
                    <a:off x="2791534" y="4697206"/>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242" name="Freeform: Shape 47">
                    <a:extLst>
                      <a:ext uri="{FF2B5EF4-FFF2-40B4-BE49-F238E27FC236}">
                        <a16:creationId xmlns:a16="http://schemas.microsoft.com/office/drawing/2014/main" id="{465A0810-DC6C-895D-9C89-66394B1DECA3}"/>
                      </a:ext>
                    </a:extLst>
                  </p:cNvPr>
                  <p:cNvSpPr/>
                  <p:nvPr/>
                </p:nvSpPr>
                <p:spPr>
                  <a:xfrm flipH="1">
                    <a:off x="2819296" y="4691918"/>
                    <a:ext cx="14982" cy="14982"/>
                  </a:xfrm>
                  <a:custGeom>
                    <a:avLst/>
                    <a:gdLst>
                      <a:gd name="connsiteX0" fmla="*/ 14983 w 14982"/>
                      <a:gd name="connsiteY0" fmla="*/ 7491 h 14982"/>
                      <a:gd name="connsiteX1" fmla="*/ 7491 w 14982"/>
                      <a:gd name="connsiteY1" fmla="*/ 14983 h 14982"/>
                      <a:gd name="connsiteX2" fmla="*/ 0 w 14982"/>
                      <a:gd name="connsiteY2" fmla="*/ 7491 h 14982"/>
                      <a:gd name="connsiteX3" fmla="*/ 7491 w 14982"/>
                      <a:gd name="connsiteY3" fmla="*/ 0 h 14982"/>
                      <a:gd name="connsiteX4" fmla="*/ 14983 w 14982"/>
                      <a:gd name="connsiteY4" fmla="*/ 7491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2" h="14982">
                        <a:moveTo>
                          <a:pt x="14983" y="7491"/>
                        </a:moveTo>
                        <a:cubicBezTo>
                          <a:pt x="14983" y="11629"/>
                          <a:pt x="11629" y="14983"/>
                          <a:pt x="7491" y="14983"/>
                        </a:cubicBezTo>
                        <a:cubicBezTo>
                          <a:pt x="3354" y="14983"/>
                          <a:pt x="0" y="11629"/>
                          <a:pt x="0" y="7491"/>
                        </a:cubicBezTo>
                        <a:cubicBezTo>
                          <a:pt x="0" y="3354"/>
                          <a:pt x="3354" y="0"/>
                          <a:pt x="7491" y="0"/>
                        </a:cubicBezTo>
                        <a:cubicBezTo>
                          <a:pt x="11629" y="0"/>
                          <a:pt x="14983" y="3354"/>
                          <a:pt x="14983" y="7491"/>
                        </a:cubicBezTo>
                        <a:close/>
                      </a:path>
                    </a:pathLst>
                  </a:custGeom>
                  <a:solidFill>
                    <a:srgbClr val="2D3E50"/>
                  </a:solidFill>
                  <a:ln w="10160" cap="flat">
                    <a:noFill/>
                    <a:prstDash val="solid"/>
                    <a:miter/>
                  </a:ln>
                </p:spPr>
                <p:txBody>
                  <a:bodyPr rtlCol="0" anchor="ctr"/>
                  <a:lstStyle/>
                  <a:p>
                    <a:endParaRPr lang="en-US" sz="1600"/>
                  </a:p>
                </p:txBody>
              </p:sp>
              <p:sp>
                <p:nvSpPr>
                  <p:cNvPr id="243" name="Freeform: Shape 48">
                    <a:extLst>
                      <a:ext uri="{FF2B5EF4-FFF2-40B4-BE49-F238E27FC236}">
                        <a16:creationId xmlns:a16="http://schemas.microsoft.com/office/drawing/2014/main" id="{B4F4C9C4-9F6A-0D4C-4E3D-638C07C4D641}"/>
                      </a:ext>
                    </a:extLst>
                  </p:cNvPr>
                  <p:cNvSpPr/>
                  <p:nvPr/>
                </p:nvSpPr>
                <p:spPr>
                  <a:xfrm flipH="1">
                    <a:off x="2811805" y="4717036"/>
                    <a:ext cx="20270" cy="20270"/>
                  </a:xfrm>
                  <a:custGeom>
                    <a:avLst/>
                    <a:gdLst>
                      <a:gd name="connsiteX0" fmla="*/ 20271 w 20270"/>
                      <a:gd name="connsiteY0" fmla="*/ 10135 h 20270"/>
                      <a:gd name="connsiteX1" fmla="*/ 10135 w 20270"/>
                      <a:gd name="connsiteY1" fmla="*/ 20271 h 20270"/>
                      <a:gd name="connsiteX2" fmla="*/ 0 w 20270"/>
                      <a:gd name="connsiteY2" fmla="*/ 10135 h 20270"/>
                      <a:gd name="connsiteX3" fmla="*/ 10135 w 20270"/>
                      <a:gd name="connsiteY3" fmla="*/ 0 h 20270"/>
                      <a:gd name="connsiteX4" fmla="*/ 20271 w 20270"/>
                      <a:gd name="connsiteY4" fmla="*/ 10135 h 20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70" h="20270">
                        <a:moveTo>
                          <a:pt x="20271" y="10135"/>
                        </a:moveTo>
                        <a:cubicBezTo>
                          <a:pt x="20271" y="15733"/>
                          <a:pt x="15733" y="20271"/>
                          <a:pt x="10135" y="20271"/>
                        </a:cubicBezTo>
                        <a:cubicBezTo>
                          <a:pt x="4538" y="20271"/>
                          <a:pt x="0" y="15733"/>
                          <a:pt x="0" y="10135"/>
                        </a:cubicBezTo>
                        <a:cubicBezTo>
                          <a:pt x="0" y="4538"/>
                          <a:pt x="4538" y="0"/>
                          <a:pt x="10135" y="0"/>
                        </a:cubicBezTo>
                        <a:cubicBezTo>
                          <a:pt x="15733" y="0"/>
                          <a:pt x="20271" y="4538"/>
                          <a:pt x="20271" y="10135"/>
                        </a:cubicBezTo>
                        <a:close/>
                      </a:path>
                    </a:pathLst>
                  </a:custGeom>
                  <a:solidFill>
                    <a:srgbClr val="2D3E50"/>
                  </a:solidFill>
                  <a:ln w="10160" cap="flat">
                    <a:noFill/>
                    <a:prstDash val="solid"/>
                    <a:miter/>
                  </a:ln>
                </p:spPr>
                <p:txBody>
                  <a:bodyPr rtlCol="0" anchor="ctr"/>
                  <a:lstStyle/>
                  <a:p>
                    <a:endParaRPr lang="en-US" sz="1600"/>
                  </a:p>
                </p:txBody>
              </p:sp>
            </p:grpSp>
          </p:grpSp>
        </p:grpSp>
      </p:grpSp>
      <p:sp>
        <p:nvSpPr>
          <p:cNvPr id="244" name="TextBox 54">
            <a:extLst>
              <a:ext uri="{FF2B5EF4-FFF2-40B4-BE49-F238E27FC236}">
                <a16:creationId xmlns:a16="http://schemas.microsoft.com/office/drawing/2014/main" id="{BA6A9661-1CFE-465D-9FC3-AA3AB980B899}"/>
              </a:ext>
            </a:extLst>
          </p:cNvPr>
          <p:cNvSpPr txBox="1"/>
          <p:nvPr/>
        </p:nvSpPr>
        <p:spPr>
          <a:xfrm>
            <a:off x="1686467" y="2437241"/>
            <a:ext cx="538930" cy="338554"/>
          </a:xfrm>
          <a:prstGeom prst="rect">
            <a:avLst/>
          </a:prstGeom>
          <a:noFill/>
        </p:spPr>
        <p:txBody>
          <a:bodyPr wrap="none" rtlCol="0">
            <a:spAutoFit/>
          </a:bodyPr>
          <a:lstStyle/>
          <a:p>
            <a:r>
              <a:rPr lang="en-US" sz="1600" i="1"/>
              <a:t>user</a:t>
            </a:r>
            <a:endParaRPr lang="en-US" i="1"/>
          </a:p>
        </p:txBody>
      </p:sp>
      <p:grpSp>
        <p:nvGrpSpPr>
          <p:cNvPr id="245" name="Group 55">
            <a:extLst>
              <a:ext uri="{FF2B5EF4-FFF2-40B4-BE49-F238E27FC236}">
                <a16:creationId xmlns:a16="http://schemas.microsoft.com/office/drawing/2014/main" id="{48AEA647-2A92-6179-4291-206BBEDF2BFF}"/>
              </a:ext>
            </a:extLst>
          </p:cNvPr>
          <p:cNvGrpSpPr/>
          <p:nvPr/>
        </p:nvGrpSpPr>
        <p:grpSpPr>
          <a:xfrm>
            <a:off x="2341016" y="1845755"/>
            <a:ext cx="1142954" cy="898785"/>
            <a:chOff x="2270449" y="1188097"/>
            <a:chExt cx="4746171" cy="3732245"/>
          </a:xfrm>
        </p:grpSpPr>
        <p:sp>
          <p:nvSpPr>
            <p:cNvPr id="246" name="Rectangle: Rounded Corners 56">
              <a:extLst>
                <a:ext uri="{FF2B5EF4-FFF2-40B4-BE49-F238E27FC236}">
                  <a16:creationId xmlns:a16="http://schemas.microsoft.com/office/drawing/2014/main" id="{1296069E-82EC-107E-7337-D84918B300DF}"/>
                </a:ext>
              </a:extLst>
            </p:cNvPr>
            <p:cNvSpPr/>
            <p:nvPr/>
          </p:nvSpPr>
          <p:spPr>
            <a:xfrm>
              <a:off x="2270449" y="1188097"/>
              <a:ext cx="4746171" cy="3732245"/>
            </a:xfrm>
            <a:prstGeom prst="roundRect">
              <a:avLst>
                <a:gd name="adj" fmla="val 7167"/>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Top Corners Rounded 57">
              <a:extLst>
                <a:ext uri="{FF2B5EF4-FFF2-40B4-BE49-F238E27FC236}">
                  <a16:creationId xmlns:a16="http://schemas.microsoft.com/office/drawing/2014/main" id="{2C39DC54-E3E0-1197-D57D-675758C39848}"/>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8" name="Rectangle: Rounded Corners 58">
              <a:extLst>
                <a:ext uri="{FF2B5EF4-FFF2-40B4-BE49-F238E27FC236}">
                  <a16:creationId xmlns:a16="http://schemas.microsoft.com/office/drawing/2014/main" id="{1EB51DC2-259C-D5B1-F0CF-909FDF781CD8}"/>
                </a:ext>
              </a:extLst>
            </p:cNvPr>
            <p:cNvSpPr/>
            <p:nvPr/>
          </p:nvSpPr>
          <p:spPr>
            <a:xfrm>
              <a:off x="3172410" y="1393372"/>
              <a:ext cx="2376195" cy="3545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59">
              <a:extLst>
                <a:ext uri="{FF2B5EF4-FFF2-40B4-BE49-F238E27FC236}">
                  <a16:creationId xmlns:a16="http://schemas.microsoft.com/office/drawing/2014/main" id="{50E59D2B-8A2F-972E-7C22-A54C7295B038}"/>
                </a:ext>
              </a:extLst>
            </p:cNvPr>
            <p:cNvSpPr/>
            <p:nvPr/>
          </p:nvSpPr>
          <p:spPr>
            <a:xfrm>
              <a:off x="2541039" y="1397257"/>
              <a:ext cx="379445" cy="3794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61">
            <a:extLst>
              <a:ext uri="{FF2B5EF4-FFF2-40B4-BE49-F238E27FC236}">
                <a16:creationId xmlns:a16="http://schemas.microsoft.com/office/drawing/2014/main" id="{0C32D9E7-AFA2-A607-7828-646185A1F616}"/>
              </a:ext>
            </a:extLst>
          </p:cNvPr>
          <p:cNvCxnSpPr/>
          <p:nvPr/>
        </p:nvCxnSpPr>
        <p:spPr>
          <a:xfrm>
            <a:off x="2002599" y="2206020"/>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62">
            <a:extLst>
              <a:ext uri="{FF2B5EF4-FFF2-40B4-BE49-F238E27FC236}">
                <a16:creationId xmlns:a16="http://schemas.microsoft.com/office/drawing/2014/main" id="{DE8DF9FF-3310-B906-DE98-50F56071D5EF}"/>
              </a:ext>
            </a:extLst>
          </p:cNvPr>
          <p:cNvCxnSpPr>
            <a:cxnSpLocks/>
          </p:cNvCxnSpPr>
          <p:nvPr/>
        </p:nvCxnSpPr>
        <p:spPr>
          <a:xfrm flipH="1">
            <a:off x="1799530" y="2323033"/>
            <a:ext cx="6980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61">
            <a:extLst>
              <a:ext uri="{FF2B5EF4-FFF2-40B4-BE49-F238E27FC236}">
                <a16:creationId xmlns:a16="http://schemas.microsoft.com/office/drawing/2014/main" id="{D3A6C439-F52E-287D-A36F-AEBC3DD0635A}"/>
              </a:ext>
            </a:extLst>
          </p:cNvPr>
          <p:cNvCxnSpPr>
            <a:cxnSpLocks/>
          </p:cNvCxnSpPr>
          <p:nvPr/>
        </p:nvCxnSpPr>
        <p:spPr>
          <a:xfrm>
            <a:off x="3903563" y="2545771"/>
            <a:ext cx="708442" cy="1935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62">
            <a:extLst>
              <a:ext uri="{FF2B5EF4-FFF2-40B4-BE49-F238E27FC236}">
                <a16:creationId xmlns:a16="http://schemas.microsoft.com/office/drawing/2014/main" id="{C109AA04-1DEB-EC0F-E5B6-FD3EC8CDA4A9}"/>
              </a:ext>
            </a:extLst>
          </p:cNvPr>
          <p:cNvCxnSpPr>
            <a:cxnSpLocks/>
          </p:cNvCxnSpPr>
          <p:nvPr/>
        </p:nvCxnSpPr>
        <p:spPr>
          <a:xfrm flipH="1" flipV="1">
            <a:off x="3859901" y="2711976"/>
            <a:ext cx="687267" cy="1791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0" name="Textfeld 289">
            <a:extLst>
              <a:ext uri="{FF2B5EF4-FFF2-40B4-BE49-F238E27FC236}">
                <a16:creationId xmlns:a16="http://schemas.microsoft.com/office/drawing/2014/main" id="{58502EED-07BF-4C4B-A5D2-B7E8C17631D7}"/>
              </a:ext>
            </a:extLst>
          </p:cNvPr>
          <p:cNvSpPr txBox="1"/>
          <p:nvPr/>
        </p:nvSpPr>
        <p:spPr>
          <a:xfrm>
            <a:off x="1037964" y="5741288"/>
            <a:ext cx="3247434" cy="830997"/>
          </a:xfrm>
          <a:prstGeom prst="rect">
            <a:avLst/>
          </a:prstGeom>
          <a:noFill/>
        </p:spPr>
        <p:txBody>
          <a:bodyPr wrap="square" lIns="91440" tIns="45720" rIns="91440" bIns="45720" anchor="t">
            <a:spAutoFit/>
          </a:bodyPr>
          <a:lstStyle/>
          <a:p>
            <a:pPr>
              <a:buFont typeface="Wingdings" panose="05000000000000000000" pitchFamily="2" charset="2"/>
              <a:buChar char="Ø"/>
            </a:pPr>
            <a:r>
              <a:rPr lang="de-DE" sz="2400"/>
              <a:t>ARCCommander 1.0.0</a:t>
            </a:r>
          </a:p>
          <a:p>
            <a:pPr>
              <a:buFont typeface="Wingdings" panose="05000000000000000000" pitchFamily="2" charset="2"/>
              <a:buChar char="Ø"/>
            </a:pPr>
            <a:r>
              <a:rPr lang="de-DE" sz="2400"/>
              <a:t>ARCitect 0.0.21</a:t>
            </a:r>
          </a:p>
        </p:txBody>
      </p:sp>
      <p:grpSp>
        <p:nvGrpSpPr>
          <p:cNvPr id="291" name="Group 55">
            <a:extLst>
              <a:ext uri="{FF2B5EF4-FFF2-40B4-BE49-F238E27FC236}">
                <a16:creationId xmlns:a16="http://schemas.microsoft.com/office/drawing/2014/main" id="{4E9A7C59-A29E-00D7-0AF8-B3E0A555352F}"/>
              </a:ext>
            </a:extLst>
          </p:cNvPr>
          <p:cNvGrpSpPr/>
          <p:nvPr/>
        </p:nvGrpSpPr>
        <p:grpSpPr>
          <a:xfrm>
            <a:off x="5496858" y="4775728"/>
            <a:ext cx="1142954" cy="898785"/>
            <a:chOff x="2270449" y="1188097"/>
            <a:chExt cx="4746171" cy="3732245"/>
          </a:xfrm>
        </p:grpSpPr>
        <p:sp>
          <p:nvSpPr>
            <p:cNvPr id="292" name="Rectangle: Rounded Corners 56">
              <a:extLst>
                <a:ext uri="{FF2B5EF4-FFF2-40B4-BE49-F238E27FC236}">
                  <a16:creationId xmlns:a16="http://schemas.microsoft.com/office/drawing/2014/main" id="{60218A24-6F5C-B339-17F1-D4D19C94C63E}"/>
                </a:ext>
              </a:extLst>
            </p:cNvPr>
            <p:cNvSpPr/>
            <p:nvPr/>
          </p:nvSpPr>
          <p:spPr>
            <a:xfrm>
              <a:off x="2270449" y="1188097"/>
              <a:ext cx="4746171" cy="3732245"/>
            </a:xfrm>
            <a:prstGeom prst="roundRect">
              <a:avLst>
                <a:gd name="adj" fmla="val 7167"/>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Rectangle: Top Corners Rounded 57">
              <a:extLst>
                <a:ext uri="{FF2B5EF4-FFF2-40B4-BE49-F238E27FC236}">
                  <a16:creationId xmlns:a16="http://schemas.microsoft.com/office/drawing/2014/main" id="{72B14B91-4670-4862-5AF5-5F8C8EA4575A}"/>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4" name="Rectangle: Rounded Corners 58">
              <a:extLst>
                <a:ext uri="{FF2B5EF4-FFF2-40B4-BE49-F238E27FC236}">
                  <a16:creationId xmlns:a16="http://schemas.microsoft.com/office/drawing/2014/main" id="{6841ABD5-B477-8F18-DD5D-46DA40FF3946}"/>
                </a:ext>
              </a:extLst>
            </p:cNvPr>
            <p:cNvSpPr/>
            <p:nvPr/>
          </p:nvSpPr>
          <p:spPr>
            <a:xfrm>
              <a:off x="3172410" y="1393372"/>
              <a:ext cx="2376195" cy="354562"/>
            </a:xfrm>
            <a:prstGeom prst="roundRect">
              <a:avLst>
                <a:gd name="adj" fmla="val 50000"/>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59">
              <a:extLst>
                <a:ext uri="{FF2B5EF4-FFF2-40B4-BE49-F238E27FC236}">
                  <a16:creationId xmlns:a16="http://schemas.microsoft.com/office/drawing/2014/main" id="{F52B6D98-B8AE-A0AC-FB00-4F65E45E82F4}"/>
                </a:ext>
              </a:extLst>
            </p:cNvPr>
            <p:cNvSpPr/>
            <p:nvPr/>
          </p:nvSpPr>
          <p:spPr>
            <a:xfrm>
              <a:off x="2541039" y="1397257"/>
              <a:ext cx="379445" cy="379445"/>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7" name="Group 55">
            <a:extLst>
              <a:ext uri="{FF2B5EF4-FFF2-40B4-BE49-F238E27FC236}">
                <a16:creationId xmlns:a16="http://schemas.microsoft.com/office/drawing/2014/main" id="{6A256B75-C968-8925-27B9-7F6D4732BF54}"/>
              </a:ext>
            </a:extLst>
          </p:cNvPr>
          <p:cNvGrpSpPr/>
          <p:nvPr/>
        </p:nvGrpSpPr>
        <p:grpSpPr>
          <a:xfrm>
            <a:off x="5499690" y="1028319"/>
            <a:ext cx="1142954" cy="898785"/>
            <a:chOff x="2270449" y="1188097"/>
            <a:chExt cx="4746171" cy="3732245"/>
          </a:xfrm>
        </p:grpSpPr>
        <p:sp>
          <p:nvSpPr>
            <p:cNvPr id="298" name="Rectangle: Rounded Corners 56">
              <a:extLst>
                <a:ext uri="{FF2B5EF4-FFF2-40B4-BE49-F238E27FC236}">
                  <a16:creationId xmlns:a16="http://schemas.microsoft.com/office/drawing/2014/main" id="{DD520364-64D3-7400-1BCD-2CE6907DE4E8}"/>
                </a:ext>
              </a:extLst>
            </p:cNvPr>
            <p:cNvSpPr/>
            <p:nvPr/>
          </p:nvSpPr>
          <p:spPr>
            <a:xfrm>
              <a:off x="2270449" y="1188097"/>
              <a:ext cx="4746171" cy="3732245"/>
            </a:xfrm>
            <a:prstGeom prst="roundRect">
              <a:avLst>
                <a:gd name="adj" fmla="val 7167"/>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Rectangle: Top Corners Rounded 57">
              <a:extLst>
                <a:ext uri="{FF2B5EF4-FFF2-40B4-BE49-F238E27FC236}">
                  <a16:creationId xmlns:a16="http://schemas.microsoft.com/office/drawing/2014/main" id="{D9B7FAC4-EC14-B6D5-1A06-94B19652F023}"/>
                </a:ext>
              </a:extLst>
            </p:cNvPr>
            <p:cNvSpPr/>
            <p:nvPr/>
          </p:nvSpPr>
          <p:spPr>
            <a:xfrm>
              <a:off x="2394857" y="1301619"/>
              <a:ext cx="4509796" cy="570723"/>
            </a:xfrm>
            <a:prstGeom prst="round2SameRect">
              <a:avLst>
                <a:gd name="adj1" fmla="val 30381"/>
                <a:gd name="adj2" fmla="val 20709"/>
              </a:avLst>
            </a:prstGeom>
            <a:solidFill>
              <a:schemeClr val="bg1"/>
            </a:solidFill>
            <a:ln>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0" name="Rectangle: Rounded Corners 58">
              <a:extLst>
                <a:ext uri="{FF2B5EF4-FFF2-40B4-BE49-F238E27FC236}">
                  <a16:creationId xmlns:a16="http://schemas.microsoft.com/office/drawing/2014/main" id="{332CC1B6-A5D4-9845-313C-D462634DB552}"/>
                </a:ext>
              </a:extLst>
            </p:cNvPr>
            <p:cNvSpPr/>
            <p:nvPr/>
          </p:nvSpPr>
          <p:spPr>
            <a:xfrm>
              <a:off x="3172410" y="1393372"/>
              <a:ext cx="2376195" cy="354562"/>
            </a:xfrm>
            <a:prstGeom prst="roundRect">
              <a:avLst>
                <a:gd name="adj" fmla="val 50000"/>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59">
              <a:extLst>
                <a:ext uri="{FF2B5EF4-FFF2-40B4-BE49-F238E27FC236}">
                  <a16:creationId xmlns:a16="http://schemas.microsoft.com/office/drawing/2014/main" id="{B7498239-8509-8171-1C4D-3407030CE81A}"/>
                </a:ext>
              </a:extLst>
            </p:cNvPr>
            <p:cNvSpPr/>
            <p:nvPr/>
          </p:nvSpPr>
          <p:spPr>
            <a:xfrm>
              <a:off x="2541039" y="1397257"/>
              <a:ext cx="379445" cy="379445"/>
            </a:xfrm>
            <a:prstGeom prst="ellipse">
              <a:avLst/>
            </a:prstGeom>
            <a:solidFill>
              <a:schemeClr val="accent5"/>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2" name="Straight Arrow Connector 61">
            <a:extLst>
              <a:ext uri="{FF2B5EF4-FFF2-40B4-BE49-F238E27FC236}">
                <a16:creationId xmlns:a16="http://schemas.microsoft.com/office/drawing/2014/main" id="{2A77B253-053D-DCC4-51C5-65781378661C}"/>
              </a:ext>
            </a:extLst>
          </p:cNvPr>
          <p:cNvCxnSpPr>
            <a:cxnSpLocks/>
          </p:cNvCxnSpPr>
          <p:nvPr/>
        </p:nvCxnSpPr>
        <p:spPr>
          <a:xfrm flipV="1">
            <a:off x="5786910" y="2057193"/>
            <a:ext cx="129795" cy="3970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62">
            <a:extLst>
              <a:ext uri="{FF2B5EF4-FFF2-40B4-BE49-F238E27FC236}">
                <a16:creationId xmlns:a16="http://schemas.microsoft.com/office/drawing/2014/main" id="{1785E767-5FCD-A1F8-92E8-2EB859A86D7E}"/>
              </a:ext>
            </a:extLst>
          </p:cNvPr>
          <p:cNvCxnSpPr>
            <a:cxnSpLocks/>
          </p:cNvCxnSpPr>
          <p:nvPr/>
        </p:nvCxnSpPr>
        <p:spPr>
          <a:xfrm flipH="1">
            <a:off x="5964927" y="2124779"/>
            <a:ext cx="131073" cy="3795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61">
            <a:extLst>
              <a:ext uri="{FF2B5EF4-FFF2-40B4-BE49-F238E27FC236}">
                <a16:creationId xmlns:a16="http://schemas.microsoft.com/office/drawing/2014/main" id="{D775B33E-F20C-BACB-51E1-513A4A820F13}"/>
              </a:ext>
            </a:extLst>
          </p:cNvPr>
          <p:cNvCxnSpPr>
            <a:cxnSpLocks/>
          </p:cNvCxnSpPr>
          <p:nvPr/>
        </p:nvCxnSpPr>
        <p:spPr>
          <a:xfrm flipH="1" flipV="1">
            <a:off x="5819256" y="4115876"/>
            <a:ext cx="92408" cy="4014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62">
            <a:extLst>
              <a:ext uri="{FF2B5EF4-FFF2-40B4-BE49-F238E27FC236}">
                <a16:creationId xmlns:a16="http://schemas.microsoft.com/office/drawing/2014/main" id="{A29F5C80-8700-66AF-DFFB-453D2337D335}"/>
              </a:ext>
            </a:extLst>
          </p:cNvPr>
          <p:cNvCxnSpPr>
            <a:cxnSpLocks/>
          </p:cNvCxnSpPr>
          <p:nvPr/>
        </p:nvCxnSpPr>
        <p:spPr>
          <a:xfrm>
            <a:off x="5964927" y="4106113"/>
            <a:ext cx="131073" cy="41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20" name="Textfeld 319">
            <a:extLst>
              <a:ext uri="{FF2B5EF4-FFF2-40B4-BE49-F238E27FC236}">
                <a16:creationId xmlns:a16="http://schemas.microsoft.com/office/drawing/2014/main" id="{9E714A54-EAAB-D474-B414-8802BBDF8FA8}"/>
              </a:ext>
            </a:extLst>
          </p:cNvPr>
          <p:cNvSpPr txBox="1"/>
          <p:nvPr/>
        </p:nvSpPr>
        <p:spPr>
          <a:xfrm>
            <a:off x="6899836" y="5737692"/>
            <a:ext cx="3247434" cy="830997"/>
          </a:xfrm>
          <a:prstGeom prst="rect">
            <a:avLst/>
          </a:prstGeom>
          <a:noFill/>
        </p:spPr>
        <p:txBody>
          <a:bodyPr wrap="square">
            <a:spAutoFit/>
          </a:bodyPr>
          <a:lstStyle/>
          <a:p>
            <a:pPr>
              <a:buFont typeface="Wingdings" panose="05000000000000000000" pitchFamily="2" charset="2"/>
              <a:buChar char="Ø"/>
            </a:pPr>
            <a:r>
              <a:rPr lang="de-DE" sz="2400" err="1"/>
              <a:t>arc-to-invenio</a:t>
            </a:r>
            <a:endParaRPr lang="de-DE" sz="2400"/>
          </a:p>
          <a:p>
            <a:pPr>
              <a:buFont typeface="Wingdings" panose="05000000000000000000" pitchFamily="2" charset="2"/>
              <a:buChar char="Ø"/>
            </a:pPr>
            <a:r>
              <a:rPr lang="de-DE" sz="2400" err="1"/>
              <a:t>arc</a:t>
            </a:r>
            <a:r>
              <a:rPr lang="de-DE" sz="2400"/>
              <a:t>-export</a:t>
            </a:r>
          </a:p>
        </p:txBody>
      </p:sp>
      <p:pic>
        <p:nvPicPr>
          <p:cNvPr id="1026" name="Picture 2" descr="Invenio digital repository framework · GitHub">
            <a:extLst>
              <a:ext uri="{FF2B5EF4-FFF2-40B4-BE49-F238E27FC236}">
                <a16:creationId xmlns:a16="http://schemas.microsoft.com/office/drawing/2014/main" id="{58EFF6DD-487C-35D9-25C2-580385CB00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9156" y="1522779"/>
            <a:ext cx="590147" cy="590147"/>
          </a:xfrm>
          <a:prstGeom prst="rect">
            <a:avLst/>
          </a:prstGeom>
          <a:noFill/>
          <a:ln>
            <a:solidFill>
              <a:schemeClr val="accent1">
                <a:lumMod val="60000"/>
                <a:lumOff val="40000"/>
              </a:schemeClr>
            </a:solidFill>
          </a:ln>
          <a:extLst>
            <a:ext uri="{909E8E84-426E-40DD-AFC4-6F175D3DCCD1}">
              <a14:hiddenFill xmlns:a14="http://schemas.microsoft.com/office/drawing/2010/main">
                <a:solidFill>
                  <a:srgbClr val="FFFFFF"/>
                </a:solidFill>
              </a14:hiddenFill>
            </a:ext>
          </a:extLst>
        </p:spPr>
      </p:pic>
      <p:grpSp>
        <p:nvGrpSpPr>
          <p:cNvPr id="219" name="Group 2">
            <a:extLst>
              <a:ext uri="{FF2B5EF4-FFF2-40B4-BE49-F238E27FC236}">
                <a16:creationId xmlns:a16="http://schemas.microsoft.com/office/drawing/2014/main" id="{388E3B2B-0BED-1E65-F6B5-76BED3882AC1}"/>
              </a:ext>
            </a:extLst>
          </p:cNvPr>
          <p:cNvGrpSpPr/>
          <p:nvPr/>
        </p:nvGrpSpPr>
        <p:grpSpPr>
          <a:xfrm>
            <a:off x="2790769" y="2252745"/>
            <a:ext cx="920825" cy="843916"/>
            <a:chOff x="868990" y="3395330"/>
            <a:chExt cx="920825" cy="843916"/>
          </a:xfrm>
        </p:grpSpPr>
        <p:sp>
          <p:nvSpPr>
            <p:cNvPr id="220" name="Graphic 42" descr="Folder with solid fill">
              <a:extLst>
                <a:ext uri="{FF2B5EF4-FFF2-40B4-BE49-F238E27FC236}">
                  <a16:creationId xmlns:a16="http://schemas.microsoft.com/office/drawing/2014/main" id="{9E577A14-FF8B-A454-547D-42C1BC2D6BB7}"/>
                </a:ext>
              </a:extLst>
            </p:cNvPr>
            <p:cNvSpPr/>
            <p:nvPr/>
          </p:nvSpPr>
          <p:spPr>
            <a:xfrm>
              <a:off x="1015631" y="3552160"/>
              <a:ext cx="704850" cy="533400"/>
            </a:xfrm>
            <a:custGeom>
              <a:avLst/>
              <a:gdLst>
                <a:gd name="connsiteX0" fmla="*/ 666750 w 704850"/>
                <a:gd name="connsiteY0" fmla="*/ 533400 h 533400"/>
                <a:gd name="connsiteX1" fmla="*/ 38100 w 704850"/>
                <a:gd name="connsiteY1" fmla="*/ 533400 h 533400"/>
                <a:gd name="connsiteX2" fmla="*/ 0 w 704850"/>
                <a:gd name="connsiteY2" fmla="*/ 495300 h 533400"/>
                <a:gd name="connsiteX3" fmla="*/ 0 w 704850"/>
                <a:gd name="connsiteY3" fmla="*/ 38100 h 533400"/>
                <a:gd name="connsiteX4" fmla="*/ 38100 w 704850"/>
                <a:gd name="connsiteY4" fmla="*/ 0 h 533400"/>
                <a:gd name="connsiteX5" fmla="*/ 217170 w 704850"/>
                <a:gd name="connsiteY5" fmla="*/ 0 h 533400"/>
                <a:gd name="connsiteX6" fmla="*/ 238125 w 704850"/>
                <a:gd name="connsiteY6" fmla="*/ 6668 h 533400"/>
                <a:gd name="connsiteX7" fmla="*/ 342900 w 704850"/>
                <a:gd name="connsiteY7" fmla="*/ 76200 h 533400"/>
                <a:gd name="connsiteX8" fmla="*/ 666750 w 704850"/>
                <a:gd name="connsiteY8" fmla="*/ 76200 h 533400"/>
                <a:gd name="connsiteX9" fmla="*/ 704850 w 704850"/>
                <a:gd name="connsiteY9" fmla="*/ 114300 h 533400"/>
                <a:gd name="connsiteX10" fmla="*/ 704850 w 704850"/>
                <a:gd name="connsiteY10" fmla="*/ 495300 h 533400"/>
                <a:gd name="connsiteX11" fmla="*/ 666750 w 704850"/>
                <a:gd name="connsiteY11"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850" h="533400">
                  <a:moveTo>
                    <a:pt x="666750" y="533400"/>
                  </a:moveTo>
                  <a:lnTo>
                    <a:pt x="38100" y="533400"/>
                  </a:lnTo>
                  <a:cubicBezTo>
                    <a:pt x="17145" y="533400"/>
                    <a:pt x="0" y="516255"/>
                    <a:pt x="0" y="495300"/>
                  </a:cubicBezTo>
                  <a:lnTo>
                    <a:pt x="0" y="38100"/>
                  </a:lnTo>
                  <a:cubicBezTo>
                    <a:pt x="0" y="17145"/>
                    <a:pt x="17145" y="0"/>
                    <a:pt x="38100" y="0"/>
                  </a:cubicBezTo>
                  <a:lnTo>
                    <a:pt x="217170" y="0"/>
                  </a:lnTo>
                  <a:cubicBezTo>
                    <a:pt x="224790" y="0"/>
                    <a:pt x="232410" y="1905"/>
                    <a:pt x="238125" y="6668"/>
                  </a:cubicBezTo>
                  <a:lnTo>
                    <a:pt x="342900" y="76200"/>
                  </a:lnTo>
                  <a:lnTo>
                    <a:pt x="666750" y="76200"/>
                  </a:lnTo>
                  <a:cubicBezTo>
                    <a:pt x="687705" y="76200"/>
                    <a:pt x="704850" y="93345"/>
                    <a:pt x="704850" y="114300"/>
                  </a:cubicBezTo>
                  <a:lnTo>
                    <a:pt x="704850" y="495300"/>
                  </a:lnTo>
                  <a:cubicBezTo>
                    <a:pt x="704850" y="516255"/>
                    <a:pt x="687705" y="533400"/>
                    <a:pt x="666750" y="533400"/>
                  </a:cubicBezTo>
                  <a:close/>
                </a:path>
              </a:pathLst>
            </a:custGeom>
            <a:solidFill>
              <a:schemeClr val="tx1">
                <a:lumMod val="40000"/>
                <a:lumOff val="6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pic>
          <p:nvPicPr>
            <p:cNvPr id="221" name="Picture 4">
              <a:extLst>
                <a:ext uri="{FF2B5EF4-FFF2-40B4-BE49-F238E27FC236}">
                  <a16:creationId xmlns:a16="http://schemas.microsoft.com/office/drawing/2014/main" id="{2861E253-5A3D-E1AD-CBB2-2AFBC8292809}"/>
                </a:ext>
              </a:extLst>
            </p:cNvPr>
            <p:cNvPicPr>
              <a:picLocks noChangeAspect="1"/>
            </p:cNvPicPr>
            <p:nvPr/>
          </p:nvPicPr>
          <p:blipFill>
            <a:blip r:embed="rId12">
              <a:clrChange>
                <a:clrFrom>
                  <a:srgbClr val="FFFFFF"/>
                </a:clrFrom>
                <a:clrTo>
                  <a:srgbClr val="FFFFFF">
                    <a:alpha val="0"/>
                  </a:srgbClr>
                </a:clrTo>
              </a:clrChange>
              <a:duotone>
                <a:schemeClr val="accent3">
                  <a:shade val="45000"/>
                  <a:satMod val="135000"/>
                </a:schemeClr>
                <a:prstClr val="white"/>
              </a:duotone>
            </a:blip>
            <a:stretch>
              <a:fillRect/>
            </a:stretch>
          </p:blipFill>
          <p:spPr>
            <a:xfrm>
              <a:off x="1303710" y="3778103"/>
              <a:ext cx="348774" cy="461143"/>
            </a:xfrm>
            <a:prstGeom prst="rect">
              <a:avLst/>
            </a:prstGeom>
          </p:spPr>
        </p:pic>
        <p:sp>
          <p:nvSpPr>
            <p:cNvPr id="222" name="Graphic 42" descr="Folder with solid fill">
              <a:extLst>
                <a:ext uri="{FF2B5EF4-FFF2-40B4-BE49-F238E27FC236}">
                  <a16:creationId xmlns:a16="http://schemas.microsoft.com/office/drawing/2014/main" id="{A2DDC5A9-DDFF-C952-D975-D1BFA4A82D1A}"/>
                </a:ext>
              </a:extLst>
            </p:cNvPr>
            <p:cNvSpPr/>
            <p:nvPr/>
          </p:nvSpPr>
          <p:spPr>
            <a:xfrm>
              <a:off x="1196384" y="3601131"/>
              <a:ext cx="185849" cy="140642"/>
            </a:xfrm>
            <a:custGeom>
              <a:avLst/>
              <a:gdLst>
                <a:gd name="connsiteX0" fmla="*/ 666750 w 704850"/>
                <a:gd name="connsiteY0" fmla="*/ 533400 h 533400"/>
                <a:gd name="connsiteX1" fmla="*/ 38100 w 704850"/>
                <a:gd name="connsiteY1" fmla="*/ 533400 h 533400"/>
                <a:gd name="connsiteX2" fmla="*/ 0 w 704850"/>
                <a:gd name="connsiteY2" fmla="*/ 495300 h 533400"/>
                <a:gd name="connsiteX3" fmla="*/ 0 w 704850"/>
                <a:gd name="connsiteY3" fmla="*/ 38100 h 533400"/>
                <a:gd name="connsiteX4" fmla="*/ 38100 w 704850"/>
                <a:gd name="connsiteY4" fmla="*/ 0 h 533400"/>
                <a:gd name="connsiteX5" fmla="*/ 217170 w 704850"/>
                <a:gd name="connsiteY5" fmla="*/ 0 h 533400"/>
                <a:gd name="connsiteX6" fmla="*/ 238125 w 704850"/>
                <a:gd name="connsiteY6" fmla="*/ 6668 h 533400"/>
                <a:gd name="connsiteX7" fmla="*/ 342900 w 704850"/>
                <a:gd name="connsiteY7" fmla="*/ 76200 h 533400"/>
                <a:gd name="connsiteX8" fmla="*/ 666750 w 704850"/>
                <a:gd name="connsiteY8" fmla="*/ 76200 h 533400"/>
                <a:gd name="connsiteX9" fmla="*/ 704850 w 704850"/>
                <a:gd name="connsiteY9" fmla="*/ 114300 h 533400"/>
                <a:gd name="connsiteX10" fmla="*/ 704850 w 704850"/>
                <a:gd name="connsiteY10" fmla="*/ 495300 h 533400"/>
                <a:gd name="connsiteX11" fmla="*/ 666750 w 704850"/>
                <a:gd name="connsiteY11"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850" h="533400">
                  <a:moveTo>
                    <a:pt x="666750" y="533400"/>
                  </a:moveTo>
                  <a:lnTo>
                    <a:pt x="38100" y="533400"/>
                  </a:lnTo>
                  <a:cubicBezTo>
                    <a:pt x="17145" y="533400"/>
                    <a:pt x="0" y="516255"/>
                    <a:pt x="0" y="495300"/>
                  </a:cubicBezTo>
                  <a:lnTo>
                    <a:pt x="0" y="38100"/>
                  </a:lnTo>
                  <a:cubicBezTo>
                    <a:pt x="0" y="17145"/>
                    <a:pt x="17145" y="0"/>
                    <a:pt x="38100" y="0"/>
                  </a:cubicBezTo>
                  <a:lnTo>
                    <a:pt x="217170" y="0"/>
                  </a:lnTo>
                  <a:cubicBezTo>
                    <a:pt x="224790" y="0"/>
                    <a:pt x="232410" y="1905"/>
                    <a:pt x="238125" y="6668"/>
                  </a:cubicBezTo>
                  <a:lnTo>
                    <a:pt x="342900" y="76200"/>
                  </a:lnTo>
                  <a:lnTo>
                    <a:pt x="666750" y="76200"/>
                  </a:lnTo>
                  <a:cubicBezTo>
                    <a:pt x="687705" y="76200"/>
                    <a:pt x="704850" y="93345"/>
                    <a:pt x="704850" y="114300"/>
                  </a:cubicBezTo>
                  <a:lnTo>
                    <a:pt x="704850" y="495300"/>
                  </a:lnTo>
                  <a:cubicBezTo>
                    <a:pt x="704850" y="516255"/>
                    <a:pt x="687705" y="533400"/>
                    <a:pt x="666750" y="533400"/>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nvGrpSpPr>
            <p:cNvPr id="223" name="Group 6">
              <a:extLst>
                <a:ext uri="{FF2B5EF4-FFF2-40B4-BE49-F238E27FC236}">
                  <a16:creationId xmlns:a16="http://schemas.microsoft.com/office/drawing/2014/main" id="{FB9E2282-D37A-5536-0342-1ACBE331E53B}"/>
                </a:ext>
              </a:extLst>
            </p:cNvPr>
            <p:cNvGrpSpPr/>
            <p:nvPr/>
          </p:nvGrpSpPr>
          <p:grpSpPr>
            <a:xfrm>
              <a:off x="868990" y="3730710"/>
              <a:ext cx="385652" cy="276878"/>
              <a:chOff x="2527669" y="2460551"/>
              <a:chExt cx="742950" cy="533400"/>
            </a:xfrm>
          </p:grpSpPr>
          <p:sp>
            <p:nvSpPr>
              <p:cNvPr id="226" name="Graphic 47" descr="Open folder with solid fill">
                <a:extLst>
                  <a:ext uri="{FF2B5EF4-FFF2-40B4-BE49-F238E27FC236}">
                    <a16:creationId xmlns:a16="http://schemas.microsoft.com/office/drawing/2014/main" id="{4D46BFF2-87D6-C59F-5986-A7C4BBF37089}"/>
                  </a:ext>
                </a:extLst>
              </p:cNvPr>
              <p:cNvSpPr/>
              <p:nvPr/>
            </p:nvSpPr>
            <p:spPr>
              <a:xfrm>
                <a:off x="2527669" y="2460551"/>
                <a:ext cx="666750" cy="504834"/>
              </a:xfrm>
              <a:custGeom>
                <a:avLst/>
                <a:gdLst>
                  <a:gd name="connsiteX0" fmla="*/ 189548 w 666750"/>
                  <a:gd name="connsiteY0" fmla="*/ 161925 h 504834"/>
                  <a:gd name="connsiteX1" fmla="*/ 666750 w 666750"/>
                  <a:gd name="connsiteY1" fmla="*/ 161925 h 504834"/>
                  <a:gd name="connsiteX2" fmla="*/ 666750 w 666750"/>
                  <a:gd name="connsiteY2" fmla="*/ 114300 h 504834"/>
                  <a:gd name="connsiteX3" fmla="*/ 628650 w 666750"/>
                  <a:gd name="connsiteY3" fmla="*/ 76200 h 504834"/>
                  <a:gd name="connsiteX4" fmla="*/ 342900 w 666750"/>
                  <a:gd name="connsiteY4" fmla="*/ 76200 h 504834"/>
                  <a:gd name="connsiteX5" fmla="*/ 238125 w 666750"/>
                  <a:gd name="connsiteY5" fmla="*/ 6668 h 504834"/>
                  <a:gd name="connsiteX6" fmla="*/ 217170 w 666750"/>
                  <a:gd name="connsiteY6" fmla="*/ 0 h 504834"/>
                  <a:gd name="connsiteX7" fmla="*/ 38100 w 666750"/>
                  <a:gd name="connsiteY7" fmla="*/ 0 h 504834"/>
                  <a:gd name="connsiteX8" fmla="*/ 0 w 666750"/>
                  <a:gd name="connsiteY8" fmla="*/ 38100 h 504834"/>
                  <a:gd name="connsiteX9" fmla="*/ 0 w 666750"/>
                  <a:gd name="connsiteY9" fmla="*/ 504825 h 504834"/>
                  <a:gd name="connsiteX10" fmla="*/ 122873 w 666750"/>
                  <a:gd name="connsiteY10" fmla="*/ 206693 h 504834"/>
                  <a:gd name="connsiteX11" fmla="*/ 189548 w 666750"/>
                  <a:gd name="connsiteY11" fmla="*/ 161925 h 50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6750" h="504834">
                    <a:moveTo>
                      <a:pt x="189548" y="161925"/>
                    </a:moveTo>
                    <a:lnTo>
                      <a:pt x="666750" y="161925"/>
                    </a:lnTo>
                    <a:lnTo>
                      <a:pt x="666750" y="114300"/>
                    </a:lnTo>
                    <a:cubicBezTo>
                      <a:pt x="666750" y="93345"/>
                      <a:pt x="649605" y="76200"/>
                      <a:pt x="628650" y="76200"/>
                    </a:cubicBezTo>
                    <a:lnTo>
                      <a:pt x="342900" y="76200"/>
                    </a:lnTo>
                    <a:lnTo>
                      <a:pt x="238125" y="6668"/>
                    </a:lnTo>
                    <a:cubicBezTo>
                      <a:pt x="231458" y="2857"/>
                      <a:pt x="224790" y="0"/>
                      <a:pt x="217170" y="0"/>
                    </a:cubicBezTo>
                    <a:lnTo>
                      <a:pt x="38100" y="0"/>
                    </a:lnTo>
                    <a:cubicBezTo>
                      <a:pt x="17145" y="0"/>
                      <a:pt x="0" y="17145"/>
                      <a:pt x="0" y="38100"/>
                    </a:cubicBezTo>
                    <a:lnTo>
                      <a:pt x="0" y="504825"/>
                    </a:lnTo>
                    <a:cubicBezTo>
                      <a:pt x="0" y="506730"/>
                      <a:pt x="122873" y="206693"/>
                      <a:pt x="122873" y="206693"/>
                    </a:cubicBezTo>
                    <a:cubicBezTo>
                      <a:pt x="134303" y="180023"/>
                      <a:pt x="160020" y="161925"/>
                      <a:pt x="189548" y="161925"/>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227" name="Graphic 47" descr="Open folder with solid fill">
                <a:extLst>
                  <a:ext uri="{FF2B5EF4-FFF2-40B4-BE49-F238E27FC236}">
                    <a16:creationId xmlns:a16="http://schemas.microsoft.com/office/drawing/2014/main" id="{0B0DD528-326A-A80B-243B-CC61C755EBDC}"/>
                  </a:ext>
                </a:extLst>
              </p:cNvPr>
              <p:cNvSpPr/>
              <p:nvPr/>
            </p:nvSpPr>
            <p:spPr>
              <a:xfrm>
                <a:off x="2556244" y="2660576"/>
                <a:ext cx="714375" cy="333375"/>
              </a:xfrm>
              <a:custGeom>
                <a:avLst/>
                <a:gdLst>
                  <a:gd name="connsiteX0" fmla="*/ 714375 w 714375"/>
                  <a:gd name="connsiteY0" fmla="*/ 38100 h 333375"/>
                  <a:gd name="connsiteX1" fmla="*/ 680085 w 714375"/>
                  <a:gd name="connsiteY1" fmla="*/ 0 h 333375"/>
                  <a:gd name="connsiteX2" fmla="*/ 160973 w 714375"/>
                  <a:gd name="connsiteY2" fmla="*/ 0 h 333375"/>
                  <a:gd name="connsiteX3" fmla="*/ 128588 w 714375"/>
                  <a:gd name="connsiteY3" fmla="*/ 20955 h 333375"/>
                  <a:gd name="connsiteX4" fmla="*/ 0 w 714375"/>
                  <a:gd name="connsiteY4" fmla="*/ 333375 h 333375"/>
                  <a:gd name="connsiteX5" fmla="*/ 581025 w 714375"/>
                  <a:gd name="connsiteY5" fmla="*/ 333375 h 333375"/>
                  <a:gd name="connsiteX6" fmla="*/ 710565 w 714375"/>
                  <a:gd name="connsiteY6" fmla="*/ 55245 h 333375"/>
                  <a:gd name="connsiteX7" fmla="*/ 714375 w 714375"/>
                  <a:gd name="connsiteY7" fmla="*/ 38100 h 333375"/>
                  <a:gd name="connsiteX8" fmla="*/ 714375 w 714375"/>
                  <a:gd name="connsiteY8" fmla="*/ 3810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375" h="333375">
                    <a:moveTo>
                      <a:pt x="714375" y="38100"/>
                    </a:moveTo>
                    <a:cubicBezTo>
                      <a:pt x="714375" y="18098"/>
                      <a:pt x="700088" y="1905"/>
                      <a:pt x="680085" y="0"/>
                    </a:cubicBezTo>
                    <a:lnTo>
                      <a:pt x="160973" y="0"/>
                    </a:lnTo>
                    <a:cubicBezTo>
                      <a:pt x="146685" y="0"/>
                      <a:pt x="134303" y="8573"/>
                      <a:pt x="128588" y="20955"/>
                    </a:cubicBezTo>
                    <a:lnTo>
                      <a:pt x="0" y="333375"/>
                    </a:lnTo>
                    <a:lnTo>
                      <a:pt x="581025" y="333375"/>
                    </a:lnTo>
                    <a:lnTo>
                      <a:pt x="710565" y="55245"/>
                    </a:lnTo>
                    <a:cubicBezTo>
                      <a:pt x="713423" y="49530"/>
                      <a:pt x="714375" y="43815"/>
                      <a:pt x="714375" y="38100"/>
                    </a:cubicBezTo>
                    <a:lnTo>
                      <a:pt x="714375" y="38100"/>
                    </a:ln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224" name="Graphic 42" descr="Folder with solid fill">
              <a:extLst>
                <a:ext uri="{FF2B5EF4-FFF2-40B4-BE49-F238E27FC236}">
                  <a16:creationId xmlns:a16="http://schemas.microsoft.com/office/drawing/2014/main" id="{531C35CA-3CE6-9043-468E-C655D6A28167}"/>
                </a:ext>
              </a:extLst>
            </p:cNvPr>
            <p:cNvSpPr/>
            <p:nvPr/>
          </p:nvSpPr>
          <p:spPr>
            <a:xfrm>
              <a:off x="1603966" y="3703912"/>
              <a:ext cx="185849" cy="140642"/>
            </a:xfrm>
            <a:custGeom>
              <a:avLst/>
              <a:gdLst>
                <a:gd name="connsiteX0" fmla="*/ 666750 w 704850"/>
                <a:gd name="connsiteY0" fmla="*/ 533400 h 533400"/>
                <a:gd name="connsiteX1" fmla="*/ 38100 w 704850"/>
                <a:gd name="connsiteY1" fmla="*/ 533400 h 533400"/>
                <a:gd name="connsiteX2" fmla="*/ 0 w 704850"/>
                <a:gd name="connsiteY2" fmla="*/ 495300 h 533400"/>
                <a:gd name="connsiteX3" fmla="*/ 0 w 704850"/>
                <a:gd name="connsiteY3" fmla="*/ 38100 h 533400"/>
                <a:gd name="connsiteX4" fmla="*/ 38100 w 704850"/>
                <a:gd name="connsiteY4" fmla="*/ 0 h 533400"/>
                <a:gd name="connsiteX5" fmla="*/ 217170 w 704850"/>
                <a:gd name="connsiteY5" fmla="*/ 0 h 533400"/>
                <a:gd name="connsiteX6" fmla="*/ 238125 w 704850"/>
                <a:gd name="connsiteY6" fmla="*/ 6668 h 533400"/>
                <a:gd name="connsiteX7" fmla="*/ 342900 w 704850"/>
                <a:gd name="connsiteY7" fmla="*/ 76200 h 533400"/>
                <a:gd name="connsiteX8" fmla="*/ 666750 w 704850"/>
                <a:gd name="connsiteY8" fmla="*/ 76200 h 533400"/>
                <a:gd name="connsiteX9" fmla="*/ 704850 w 704850"/>
                <a:gd name="connsiteY9" fmla="*/ 114300 h 533400"/>
                <a:gd name="connsiteX10" fmla="*/ 704850 w 704850"/>
                <a:gd name="connsiteY10" fmla="*/ 495300 h 533400"/>
                <a:gd name="connsiteX11" fmla="*/ 666750 w 704850"/>
                <a:gd name="connsiteY11"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850" h="533400">
                  <a:moveTo>
                    <a:pt x="666750" y="533400"/>
                  </a:moveTo>
                  <a:lnTo>
                    <a:pt x="38100" y="533400"/>
                  </a:lnTo>
                  <a:cubicBezTo>
                    <a:pt x="17145" y="533400"/>
                    <a:pt x="0" y="516255"/>
                    <a:pt x="0" y="495300"/>
                  </a:cubicBezTo>
                  <a:lnTo>
                    <a:pt x="0" y="38100"/>
                  </a:lnTo>
                  <a:cubicBezTo>
                    <a:pt x="0" y="17145"/>
                    <a:pt x="17145" y="0"/>
                    <a:pt x="38100" y="0"/>
                  </a:cubicBezTo>
                  <a:lnTo>
                    <a:pt x="217170" y="0"/>
                  </a:lnTo>
                  <a:cubicBezTo>
                    <a:pt x="224790" y="0"/>
                    <a:pt x="232410" y="1905"/>
                    <a:pt x="238125" y="6668"/>
                  </a:cubicBezTo>
                  <a:lnTo>
                    <a:pt x="342900" y="76200"/>
                  </a:lnTo>
                  <a:lnTo>
                    <a:pt x="666750" y="76200"/>
                  </a:lnTo>
                  <a:cubicBezTo>
                    <a:pt x="687705" y="76200"/>
                    <a:pt x="704850" y="93345"/>
                    <a:pt x="704850" y="114300"/>
                  </a:cubicBezTo>
                  <a:lnTo>
                    <a:pt x="704850" y="495300"/>
                  </a:lnTo>
                  <a:cubicBezTo>
                    <a:pt x="704850" y="516255"/>
                    <a:pt x="687705" y="533400"/>
                    <a:pt x="666750" y="533400"/>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sp>
          <p:nvSpPr>
            <p:cNvPr id="225" name="Graphic 42" descr="Folder with solid fill">
              <a:extLst>
                <a:ext uri="{FF2B5EF4-FFF2-40B4-BE49-F238E27FC236}">
                  <a16:creationId xmlns:a16="http://schemas.microsoft.com/office/drawing/2014/main" id="{92F50501-EFB4-05BC-5723-827AD20355F6}"/>
                </a:ext>
              </a:extLst>
            </p:cNvPr>
            <p:cNvSpPr/>
            <p:nvPr/>
          </p:nvSpPr>
          <p:spPr>
            <a:xfrm>
              <a:off x="1425205" y="3395330"/>
              <a:ext cx="234169" cy="177209"/>
            </a:xfrm>
            <a:custGeom>
              <a:avLst/>
              <a:gdLst>
                <a:gd name="connsiteX0" fmla="*/ 666750 w 704850"/>
                <a:gd name="connsiteY0" fmla="*/ 533400 h 533400"/>
                <a:gd name="connsiteX1" fmla="*/ 38100 w 704850"/>
                <a:gd name="connsiteY1" fmla="*/ 533400 h 533400"/>
                <a:gd name="connsiteX2" fmla="*/ 0 w 704850"/>
                <a:gd name="connsiteY2" fmla="*/ 495300 h 533400"/>
                <a:gd name="connsiteX3" fmla="*/ 0 w 704850"/>
                <a:gd name="connsiteY3" fmla="*/ 38100 h 533400"/>
                <a:gd name="connsiteX4" fmla="*/ 38100 w 704850"/>
                <a:gd name="connsiteY4" fmla="*/ 0 h 533400"/>
                <a:gd name="connsiteX5" fmla="*/ 217170 w 704850"/>
                <a:gd name="connsiteY5" fmla="*/ 0 h 533400"/>
                <a:gd name="connsiteX6" fmla="*/ 238125 w 704850"/>
                <a:gd name="connsiteY6" fmla="*/ 6668 h 533400"/>
                <a:gd name="connsiteX7" fmla="*/ 342900 w 704850"/>
                <a:gd name="connsiteY7" fmla="*/ 76200 h 533400"/>
                <a:gd name="connsiteX8" fmla="*/ 666750 w 704850"/>
                <a:gd name="connsiteY8" fmla="*/ 76200 h 533400"/>
                <a:gd name="connsiteX9" fmla="*/ 704850 w 704850"/>
                <a:gd name="connsiteY9" fmla="*/ 114300 h 533400"/>
                <a:gd name="connsiteX10" fmla="*/ 704850 w 704850"/>
                <a:gd name="connsiteY10" fmla="*/ 495300 h 533400"/>
                <a:gd name="connsiteX11" fmla="*/ 666750 w 704850"/>
                <a:gd name="connsiteY11"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4850" h="533400">
                  <a:moveTo>
                    <a:pt x="666750" y="533400"/>
                  </a:moveTo>
                  <a:lnTo>
                    <a:pt x="38100" y="533400"/>
                  </a:lnTo>
                  <a:cubicBezTo>
                    <a:pt x="17145" y="533400"/>
                    <a:pt x="0" y="516255"/>
                    <a:pt x="0" y="495300"/>
                  </a:cubicBezTo>
                  <a:lnTo>
                    <a:pt x="0" y="38100"/>
                  </a:lnTo>
                  <a:cubicBezTo>
                    <a:pt x="0" y="17145"/>
                    <a:pt x="17145" y="0"/>
                    <a:pt x="38100" y="0"/>
                  </a:cubicBezTo>
                  <a:lnTo>
                    <a:pt x="217170" y="0"/>
                  </a:lnTo>
                  <a:cubicBezTo>
                    <a:pt x="224790" y="0"/>
                    <a:pt x="232410" y="1905"/>
                    <a:pt x="238125" y="6668"/>
                  </a:cubicBezTo>
                  <a:lnTo>
                    <a:pt x="342900" y="76200"/>
                  </a:lnTo>
                  <a:lnTo>
                    <a:pt x="666750" y="76200"/>
                  </a:lnTo>
                  <a:cubicBezTo>
                    <a:pt x="687705" y="76200"/>
                    <a:pt x="704850" y="93345"/>
                    <a:pt x="704850" y="114300"/>
                  </a:cubicBezTo>
                  <a:lnTo>
                    <a:pt x="704850" y="495300"/>
                  </a:lnTo>
                  <a:cubicBezTo>
                    <a:pt x="704850" y="516255"/>
                    <a:pt x="687705" y="533400"/>
                    <a:pt x="666750" y="533400"/>
                  </a:cubicBezTo>
                  <a:close/>
                </a:path>
              </a:pathLst>
            </a:cu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p>
          </p:txBody>
        </p:sp>
      </p:grpSp>
      <p:sp>
        <p:nvSpPr>
          <p:cNvPr id="230" name="TextBox 54">
            <a:extLst>
              <a:ext uri="{FF2B5EF4-FFF2-40B4-BE49-F238E27FC236}">
                <a16:creationId xmlns:a16="http://schemas.microsoft.com/office/drawing/2014/main" id="{6BB5D67F-364E-11C5-B7E2-35F216DD209A}"/>
              </a:ext>
            </a:extLst>
          </p:cNvPr>
          <p:cNvSpPr txBox="1"/>
          <p:nvPr/>
        </p:nvSpPr>
        <p:spPr>
          <a:xfrm>
            <a:off x="2882462" y="4582768"/>
            <a:ext cx="886012" cy="338554"/>
          </a:xfrm>
          <a:prstGeom prst="rect">
            <a:avLst/>
          </a:prstGeom>
          <a:noFill/>
        </p:spPr>
        <p:txBody>
          <a:bodyPr wrap="none" rtlCol="0">
            <a:spAutoFit/>
          </a:bodyPr>
          <a:lstStyle/>
          <a:p>
            <a:r>
              <a:rPr lang="en-US" sz="1600" i="1" err="1"/>
              <a:t>ARCitect</a:t>
            </a:r>
            <a:endParaRPr lang="en-US" i="1"/>
          </a:p>
        </p:txBody>
      </p:sp>
      <p:sp>
        <p:nvSpPr>
          <p:cNvPr id="231" name="TextBox 54">
            <a:extLst>
              <a:ext uri="{FF2B5EF4-FFF2-40B4-BE49-F238E27FC236}">
                <a16:creationId xmlns:a16="http://schemas.microsoft.com/office/drawing/2014/main" id="{C427480A-61E5-F206-56AF-E9E3F9D6A687}"/>
              </a:ext>
            </a:extLst>
          </p:cNvPr>
          <p:cNvSpPr txBox="1"/>
          <p:nvPr/>
        </p:nvSpPr>
        <p:spPr>
          <a:xfrm>
            <a:off x="6067171" y="5384673"/>
            <a:ext cx="1041247" cy="338554"/>
          </a:xfrm>
          <a:prstGeom prst="rect">
            <a:avLst/>
          </a:prstGeom>
          <a:noFill/>
        </p:spPr>
        <p:txBody>
          <a:bodyPr wrap="none" rtlCol="0">
            <a:spAutoFit/>
          </a:bodyPr>
          <a:lstStyle/>
          <a:p>
            <a:r>
              <a:rPr lang="en-US" sz="1600" i="1"/>
              <a:t>arc-export</a:t>
            </a:r>
            <a:endParaRPr lang="en-US" i="1"/>
          </a:p>
        </p:txBody>
      </p:sp>
    </p:spTree>
    <p:extLst>
      <p:ext uri="{BB962C8B-B14F-4D97-AF65-F5344CB8AC3E}">
        <p14:creationId xmlns:p14="http://schemas.microsoft.com/office/powerpoint/2010/main" val="42130764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727F9914-98E4-4A27-81D5-0E7C1CDF8B27}"/>
              </a:ext>
            </a:extLst>
          </p:cNvPr>
          <p:cNvGrpSpPr>
            <a:grpSpLocks noChangeAspect="1"/>
          </p:cNvGrpSpPr>
          <p:nvPr/>
        </p:nvGrpSpPr>
        <p:grpSpPr>
          <a:xfrm rot="3600000">
            <a:off x="-1275561" y="-1929412"/>
            <a:ext cx="4011275" cy="5085937"/>
            <a:chOff x="3184525" y="1872136"/>
            <a:chExt cx="3337617" cy="4231802"/>
          </a:xfrm>
          <a:solidFill>
            <a:srgbClr val="70AD47">
              <a:lumMod val="20000"/>
              <a:lumOff val="80000"/>
            </a:srgbClr>
          </a:solidFill>
        </p:grpSpPr>
        <p:sp>
          <p:nvSpPr>
            <p:cNvPr id="93" name="Freeform: Shape 92">
              <a:extLst>
                <a:ext uri="{FF2B5EF4-FFF2-40B4-BE49-F238E27FC236}">
                  <a16:creationId xmlns:a16="http://schemas.microsoft.com/office/drawing/2014/main" id="{208BFCBF-B773-4BF8-8C68-114F91D27888}"/>
                </a:ext>
              </a:extLst>
            </p:cNvPr>
            <p:cNvSpPr/>
            <p:nvPr/>
          </p:nvSpPr>
          <p:spPr>
            <a:xfrm>
              <a:off x="3917619" y="1872136"/>
              <a:ext cx="2604523" cy="2233997"/>
            </a:xfrm>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fill="none" extrusionOk="0">
                  <a:moveTo>
                    <a:pt x="678216" y="1289261"/>
                  </a:moveTo>
                  <a:cubicBezTo>
                    <a:pt x="660147" y="1270970"/>
                    <a:pt x="612224" y="1239611"/>
                    <a:pt x="593710" y="1232924"/>
                  </a:cubicBezTo>
                  <a:cubicBezTo>
                    <a:pt x="530950" y="1215688"/>
                    <a:pt x="442831" y="1216111"/>
                    <a:pt x="418197" y="1204755"/>
                  </a:cubicBezTo>
                  <a:cubicBezTo>
                    <a:pt x="373809" y="1182682"/>
                    <a:pt x="244327" y="1096288"/>
                    <a:pt x="169012" y="1076912"/>
                  </a:cubicBezTo>
                  <a:cubicBezTo>
                    <a:pt x="169057" y="1053229"/>
                    <a:pt x="114556" y="1005924"/>
                    <a:pt x="67172" y="946903"/>
                  </a:cubicBezTo>
                  <a:cubicBezTo>
                    <a:pt x="38547" y="927006"/>
                    <a:pt x="3312" y="783126"/>
                    <a:pt x="0" y="693384"/>
                  </a:cubicBezTo>
                  <a:cubicBezTo>
                    <a:pt x="19703" y="574331"/>
                    <a:pt x="26508" y="505710"/>
                    <a:pt x="26002" y="446366"/>
                  </a:cubicBezTo>
                  <a:cubicBezTo>
                    <a:pt x="42213" y="426547"/>
                    <a:pt x="67390" y="314469"/>
                    <a:pt x="104008" y="270854"/>
                  </a:cubicBezTo>
                  <a:cubicBezTo>
                    <a:pt x="128650" y="258351"/>
                    <a:pt x="173988" y="174520"/>
                    <a:pt x="221016" y="106175"/>
                  </a:cubicBezTo>
                  <a:cubicBezTo>
                    <a:pt x="249836" y="80876"/>
                    <a:pt x="313871" y="56732"/>
                    <a:pt x="331524" y="34670"/>
                  </a:cubicBezTo>
                  <a:cubicBezTo>
                    <a:pt x="389853" y="10694"/>
                    <a:pt x="418539" y="23610"/>
                    <a:pt x="472368" y="0"/>
                  </a:cubicBezTo>
                  <a:cubicBezTo>
                    <a:pt x="562829" y="11195"/>
                    <a:pt x="606560" y="16279"/>
                    <a:pt x="660881" y="4334"/>
                  </a:cubicBezTo>
                  <a:cubicBezTo>
                    <a:pt x="683442" y="25164"/>
                    <a:pt x="818434" y="88619"/>
                    <a:pt x="860229" y="101841"/>
                  </a:cubicBezTo>
                  <a:cubicBezTo>
                    <a:pt x="880639" y="124011"/>
                    <a:pt x="976073" y="179991"/>
                    <a:pt x="1027075" y="225350"/>
                  </a:cubicBezTo>
                  <a:cubicBezTo>
                    <a:pt x="1041403" y="237474"/>
                    <a:pt x="1104602" y="314858"/>
                    <a:pt x="1126749" y="322857"/>
                  </a:cubicBezTo>
                  <a:cubicBezTo>
                    <a:pt x="1133658" y="343737"/>
                    <a:pt x="1162914" y="387584"/>
                    <a:pt x="1189587" y="455034"/>
                  </a:cubicBezTo>
                  <a:cubicBezTo>
                    <a:pt x="1220621" y="515403"/>
                    <a:pt x="1207540" y="537199"/>
                    <a:pt x="1241590" y="602378"/>
                  </a:cubicBezTo>
                  <a:cubicBezTo>
                    <a:pt x="1241164" y="622879"/>
                    <a:pt x="1258195" y="664902"/>
                    <a:pt x="1265426" y="704219"/>
                  </a:cubicBezTo>
                  <a:cubicBezTo>
                    <a:pt x="1269484" y="739365"/>
                    <a:pt x="1245468" y="770493"/>
                    <a:pt x="1235090" y="838562"/>
                  </a:cubicBezTo>
                  <a:cubicBezTo>
                    <a:pt x="1212332" y="848581"/>
                    <a:pt x="1159568" y="951456"/>
                    <a:pt x="1135416" y="979405"/>
                  </a:cubicBezTo>
                  <a:cubicBezTo>
                    <a:pt x="1089280" y="1021021"/>
                    <a:pt x="1052563" y="1075180"/>
                    <a:pt x="1024908" y="1100747"/>
                  </a:cubicBezTo>
                  <a:cubicBezTo>
                    <a:pt x="990941" y="1133255"/>
                    <a:pt x="970101" y="1143668"/>
                    <a:pt x="931735" y="1180920"/>
                  </a:cubicBezTo>
                  <a:cubicBezTo>
                    <a:pt x="932222" y="1201002"/>
                    <a:pt x="908432" y="1288660"/>
                    <a:pt x="912233" y="1304429"/>
                  </a:cubicBezTo>
                  <a:cubicBezTo>
                    <a:pt x="918369" y="1329020"/>
                    <a:pt x="917988" y="1385335"/>
                    <a:pt x="916567" y="1417104"/>
                  </a:cubicBezTo>
                  <a:cubicBezTo>
                    <a:pt x="910356" y="1486529"/>
                    <a:pt x="936426" y="1588026"/>
                    <a:pt x="983738" y="1705291"/>
                  </a:cubicBezTo>
                  <a:cubicBezTo>
                    <a:pt x="1007034" y="1847213"/>
                    <a:pt x="995140" y="1874206"/>
                    <a:pt x="1040076" y="1989146"/>
                  </a:cubicBezTo>
                  <a:cubicBezTo>
                    <a:pt x="1051442" y="2005674"/>
                    <a:pt x="1051266" y="2099343"/>
                    <a:pt x="1068245" y="2153824"/>
                  </a:cubicBezTo>
                  <a:cubicBezTo>
                    <a:pt x="1199514" y="2031312"/>
                    <a:pt x="1315076" y="1805631"/>
                    <a:pt x="1391101" y="1668455"/>
                  </a:cubicBezTo>
                  <a:cubicBezTo>
                    <a:pt x="1391396" y="1651761"/>
                    <a:pt x="1399188" y="1631088"/>
                    <a:pt x="1408436" y="1596950"/>
                  </a:cubicBezTo>
                  <a:cubicBezTo>
                    <a:pt x="1400966" y="1578269"/>
                    <a:pt x="1387417" y="1519722"/>
                    <a:pt x="1375934" y="1503777"/>
                  </a:cubicBezTo>
                  <a:cubicBezTo>
                    <a:pt x="1359202" y="1478878"/>
                    <a:pt x="1340014" y="1444836"/>
                    <a:pt x="1326097" y="1404103"/>
                  </a:cubicBezTo>
                  <a:cubicBezTo>
                    <a:pt x="1325760" y="1368850"/>
                    <a:pt x="1326922" y="1309584"/>
                    <a:pt x="1313096" y="1280594"/>
                  </a:cubicBezTo>
                  <a:cubicBezTo>
                    <a:pt x="1309929" y="1269031"/>
                    <a:pt x="1314400" y="1235842"/>
                    <a:pt x="1319596" y="1191754"/>
                  </a:cubicBezTo>
                  <a:cubicBezTo>
                    <a:pt x="1329842" y="1175579"/>
                    <a:pt x="1342922" y="1111158"/>
                    <a:pt x="1354265" y="1087746"/>
                  </a:cubicBezTo>
                  <a:cubicBezTo>
                    <a:pt x="1357543" y="1072938"/>
                    <a:pt x="1409038" y="1037328"/>
                    <a:pt x="1432271" y="1001073"/>
                  </a:cubicBezTo>
                  <a:cubicBezTo>
                    <a:pt x="1464856" y="948285"/>
                    <a:pt x="1470033" y="918366"/>
                    <a:pt x="1492942" y="888399"/>
                  </a:cubicBezTo>
                  <a:cubicBezTo>
                    <a:pt x="1535124" y="850850"/>
                    <a:pt x="1599466" y="762692"/>
                    <a:pt x="1631619" y="751889"/>
                  </a:cubicBezTo>
                  <a:cubicBezTo>
                    <a:pt x="1673275" y="714718"/>
                    <a:pt x="1699889" y="702852"/>
                    <a:pt x="1722626" y="680383"/>
                  </a:cubicBezTo>
                  <a:cubicBezTo>
                    <a:pt x="1744360" y="666400"/>
                    <a:pt x="1768028" y="654433"/>
                    <a:pt x="1781130" y="650048"/>
                  </a:cubicBezTo>
                  <a:cubicBezTo>
                    <a:pt x="1786242" y="645134"/>
                    <a:pt x="1823245" y="635797"/>
                    <a:pt x="1835300" y="632713"/>
                  </a:cubicBezTo>
                  <a:cubicBezTo>
                    <a:pt x="1849934" y="618187"/>
                    <a:pt x="1895380" y="599949"/>
                    <a:pt x="1934974" y="585043"/>
                  </a:cubicBezTo>
                  <a:cubicBezTo>
                    <a:pt x="1966741" y="574314"/>
                    <a:pt x="1986207" y="558600"/>
                    <a:pt x="2017314" y="546040"/>
                  </a:cubicBezTo>
                  <a:cubicBezTo>
                    <a:pt x="2051507" y="531636"/>
                    <a:pt x="2062449" y="530930"/>
                    <a:pt x="2093153" y="528706"/>
                  </a:cubicBezTo>
                  <a:cubicBezTo>
                    <a:pt x="2105947" y="530246"/>
                    <a:pt x="2137945" y="530758"/>
                    <a:pt x="2181992" y="526539"/>
                  </a:cubicBezTo>
                  <a:cubicBezTo>
                    <a:pt x="2198519" y="531027"/>
                    <a:pt x="2220589" y="541099"/>
                    <a:pt x="2242663" y="546040"/>
                  </a:cubicBezTo>
                  <a:cubicBezTo>
                    <a:pt x="2260850" y="553083"/>
                    <a:pt x="2315413" y="566558"/>
                    <a:pt x="2353172" y="580709"/>
                  </a:cubicBezTo>
                  <a:cubicBezTo>
                    <a:pt x="2395991" y="599723"/>
                    <a:pt x="2434752" y="622444"/>
                    <a:pt x="2446345" y="634880"/>
                  </a:cubicBezTo>
                  <a:cubicBezTo>
                    <a:pt x="2468078" y="645881"/>
                    <a:pt x="2483484" y="660795"/>
                    <a:pt x="2511350" y="695551"/>
                  </a:cubicBezTo>
                  <a:cubicBezTo>
                    <a:pt x="2529276" y="734496"/>
                    <a:pt x="2542430" y="761680"/>
                    <a:pt x="2576354" y="810393"/>
                  </a:cubicBezTo>
                  <a:cubicBezTo>
                    <a:pt x="2579726" y="830062"/>
                    <a:pt x="2598936" y="867633"/>
                    <a:pt x="2604523" y="890565"/>
                  </a:cubicBezTo>
                  <a:cubicBezTo>
                    <a:pt x="2614378" y="941089"/>
                    <a:pt x="2586843" y="996821"/>
                    <a:pt x="2591522" y="1068245"/>
                  </a:cubicBezTo>
                  <a:cubicBezTo>
                    <a:pt x="2580698" y="1105066"/>
                    <a:pt x="2550947" y="1236902"/>
                    <a:pt x="2539518" y="1261092"/>
                  </a:cubicBezTo>
                  <a:cubicBezTo>
                    <a:pt x="2534005" y="1299910"/>
                    <a:pt x="2479299" y="1386788"/>
                    <a:pt x="2457179" y="1436605"/>
                  </a:cubicBezTo>
                  <a:cubicBezTo>
                    <a:pt x="2423030" y="1458826"/>
                    <a:pt x="2382326" y="1529338"/>
                    <a:pt x="2364006" y="1536279"/>
                  </a:cubicBezTo>
                  <a:cubicBezTo>
                    <a:pt x="2327117" y="1581934"/>
                    <a:pt x="2297223" y="1578244"/>
                    <a:pt x="2251331" y="1629453"/>
                  </a:cubicBezTo>
                  <a:cubicBezTo>
                    <a:pt x="2236249" y="1647775"/>
                    <a:pt x="2164602" y="1678351"/>
                    <a:pt x="2153824" y="1683623"/>
                  </a:cubicBezTo>
                  <a:cubicBezTo>
                    <a:pt x="2108098" y="1715922"/>
                    <a:pt x="2056511" y="1763567"/>
                    <a:pt x="2036815" y="1778964"/>
                  </a:cubicBezTo>
                  <a:cubicBezTo>
                    <a:pt x="2006777" y="1784064"/>
                    <a:pt x="1971796" y="1794404"/>
                    <a:pt x="1915473" y="1811466"/>
                  </a:cubicBezTo>
                  <a:cubicBezTo>
                    <a:pt x="1878265" y="1812395"/>
                    <a:pt x="1825061" y="1817360"/>
                    <a:pt x="1804965" y="1809299"/>
                  </a:cubicBezTo>
                  <a:cubicBezTo>
                    <a:pt x="1783528" y="1802345"/>
                    <a:pt x="1744660" y="1789896"/>
                    <a:pt x="1685790" y="1781130"/>
                  </a:cubicBezTo>
                  <a:cubicBezTo>
                    <a:pt x="1677471" y="1782626"/>
                    <a:pt x="1651051" y="1766455"/>
                    <a:pt x="1633786" y="1755128"/>
                  </a:cubicBezTo>
                  <a:cubicBezTo>
                    <a:pt x="1612978" y="1738508"/>
                    <a:pt x="1597831" y="1732574"/>
                    <a:pt x="1573115" y="1707458"/>
                  </a:cubicBezTo>
                  <a:cubicBezTo>
                    <a:pt x="1562940" y="1704711"/>
                    <a:pt x="1552957" y="1707418"/>
                    <a:pt x="1534112" y="1707458"/>
                  </a:cubicBezTo>
                  <a:cubicBezTo>
                    <a:pt x="1482653" y="1838815"/>
                    <a:pt x="1329662" y="2073625"/>
                    <a:pt x="1152751" y="2231830"/>
                  </a:cubicBezTo>
                  <a:cubicBezTo>
                    <a:pt x="1170569" y="2228426"/>
                    <a:pt x="1238826" y="2228272"/>
                    <a:pt x="1263259" y="2233997"/>
                  </a:cubicBezTo>
                  <a:cubicBezTo>
                    <a:pt x="1257579" y="2229733"/>
                    <a:pt x="1248409" y="2224041"/>
                    <a:pt x="1243757" y="2223163"/>
                  </a:cubicBezTo>
                  <a:cubicBezTo>
                    <a:pt x="1217616" y="2228388"/>
                    <a:pt x="1174623" y="2219520"/>
                    <a:pt x="1150584" y="2227496"/>
                  </a:cubicBezTo>
                  <a:cubicBezTo>
                    <a:pt x="1116703" y="2219539"/>
                    <a:pt x="1075742" y="2186292"/>
                    <a:pt x="1059577" y="2188493"/>
                  </a:cubicBezTo>
                  <a:cubicBezTo>
                    <a:pt x="1058468" y="2165501"/>
                    <a:pt x="1058947" y="2142581"/>
                    <a:pt x="1057410" y="2119155"/>
                  </a:cubicBezTo>
                  <a:cubicBezTo>
                    <a:pt x="1049141" y="2101456"/>
                    <a:pt x="1052443" y="2093672"/>
                    <a:pt x="1046576" y="2069318"/>
                  </a:cubicBezTo>
                  <a:cubicBezTo>
                    <a:pt x="1042082" y="2059862"/>
                    <a:pt x="1036078" y="2028953"/>
                    <a:pt x="1035742" y="2023815"/>
                  </a:cubicBezTo>
                  <a:cubicBezTo>
                    <a:pt x="1027610" y="2007454"/>
                    <a:pt x="1023349" y="2002036"/>
                    <a:pt x="1014074" y="1989146"/>
                  </a:cubicBezTo>
                  <a:cubicBezTo>
                    <a:pt x="1007989" y="1982347"/>
                    <a:pt x="996221" y="1970885"/>
                    <a:pt x="990239" y="1967477"/>
                  </a:cubicBezTo>
                  <a:cubicBezTo>
                    <a:pt x="985265" y="1962021"/>
                    <a:pt x="953481" y="1954254"/>
                    <a:pt x="942569" y="1945809"/>
                  </a:cubicBezTo>
                  <a:cubicBezTo>
                    <a:pt x="927241" y="1948272"/>
                    <a:pt x="919359" y="1945881"/>
                    <a:pt x="910066" y="1947976"/>
                  </a:cubicBezTo>
                  <a:cubicBezTo>
                    <a:pt x="901295" y="1932616"/>
                    <a:pt x="912469" y="1884249"/>
                    <a:pt x="903566" y="1835301"/>
                  </a:cubicBezTo>
                  <a:cubicBezTo>
                    <a:pt x="885247" y="1802615"/>
                    <a:pt x="874681" y="1746915"/>
                    <a:pt x="860229" y="1690124"/>
                  </a:cubicBezTo>
                  <a:cubicBezTo>
                    <a:pt x="857912" y="1610452"/>
                    <a:pt x="851384" y="1594427"/>
                    <a:pt x="832061" y="1531946"/>
                  </a:cubicBezTo>
                  <a:cubicBezTo>
                    <a:pt x="821075" y="1514776"/>
                    <a:pt x="807417" y="1481637"/>
                    <a:pt x="803892" y="1449606"/>
                  </a:cubicBezTo>
                  <a:cubicBezTo>
                    <a:pt x="783874" y="1421766"/>
                    <a:pt x="782079" y="1386572"/>
                    <a:pt x="751888" y="1334764"/>
                  </a:cubicBezTo>
                  <a:cubicBezTo>
                    <a:pt x="733786" y="1332003"/>
                    <a:pt x="698049" y="1298239"/>
                    <a:pt x="678216" y="1289261"/>
                  </a:cubicBezTo>
                  <a:close/>
                </a:path>
                <a:path w="2604523" h="2233997" stroke="0" extrusionOk="0">
                  <a:moveTo>
                    <a:pt x="678216" y="1289261"/>
                  </a:moveTo>
                  <a:cubicBezTo>
                    <a:pt x="637653" y="1264144"/>
                    <a:pt x="630147" y="1250713"/>
                    <a:pt x="593710" y="1232924"/>
                  </a:cubicBezTo>
                  <a:cubicBezTo>
                    <a:pt x="551254" y="1220201"/>
                    <a:pt x="470816" y="1202998"/>
                    <a:pt x="418197" y="1204755"/>
                  </a:cubicBezTo>
                  <a:cubicBezTo>
                    <a:pt x="388861" y="1195475"/>
                    <a:pt x="293935" y="1121594"/>
                    <a:pt x="169012" y="1076912"/>
                  </a:cubicBezTo>
                  <a:cubicBezTo>
                    <a:pt x="151190" y="1030596"/>
                    <a:pt x="97060" y="971454"/>
                    <a:pt x="67172" y="946903"/>
                  </a:cubicBezTo>
                  <a:cubicBezTo>
                    <a:pt x="37247" y="917383"/>
                    <a:pt x="32562" y="752975"/>
                    <a:pt x="0" y="693384"/>
                  </a:cubicBezTo>
                  <a:cubicBezTo>
                    <a:pt x="11562" y="632059"/>
                    <a:pt x="22629" y="569246"/>
                    <a:pt x="26002" y="446366"/>
                  </a:cubicBezTo>
                  <a:cubicBezTo>
                    <a:pt x="57084" y="382613"/>
                    <a:pt x="90869" y="296270"/>
                    <a:pt x="104008" y="270854"/>
                  </a:cubicBezTo>
                  <a:cubicBezTo>
                    <a:pt x="119692" y="239344"/>
                    <a:pt x="178121" y="194091"/>
                    <a:pt x="221016" y="106175"/>
                  </a:cubicBezTo>
                  <a:cubicBezTo>
                    <a:pt x="255757" y="88846"/>
                    <a:pt x="325325" y="51373"/>
                    <a:pt x="331524" y="34670"/>
                  </a:cubicBezTo>
                  <a:cubicBezTo>
                    <a:pt x="371186" y="18517"/>
                    <a:pt x="432380" y="3341"/>
                    <a:pt x="472368" y="0"/>
                  </a:cubicBezTo>
                  <a:cubicBezTo>
                    <a:pt x="565888" y="7879"/>
                    <a:pt x="621435" y="4064"/>
                    <a:pt x="660881" y="4334"/>
                  </a:cubicBezTo>
                  <a:cubicBezTo>
                    <a:pt x="732809" y="23737"/>
                    <a:pt x="832206" y="77522"/>
                    <a:pt x="860229" y="101841"/>
                  </a:cubicBezTo>
                  <a:cubicBezTo>
                    <a:pt x="909254" y="124764"/>
                    <a:pt x="996347" y="220928"/>
                    <a:pt x="1027075" y="225350"/>
                  </a:cubicBezTo>
                  <a:cubicBezTo>
                    <a:pt x="1061582" y="259488"/>
                    <a:pt x="1109807" y="290960"/>
                    <a:pt x="1126749" y="322857"/>
                  </a:cubicBezTo>
                  <a:cubicBezTo>
                    <a:pt x="1153514" y="350662"/>
                    <a:pt x="1154277" y="408394"/>
                    <a:pt x="1189587" y="455034"/>
                  </a:cubicBezTo>
                  <a:cubicBezTo>
                    <a:pt x="1198299" y="490150"/>
                    <a:pt x="1216936" y="543550"/>
                    <a:pt x="1241590" y="602378"/>
                  </a:cubicBezTo>
                  <a:cubicBezTo>
                    <a:pt x="1247111" y="629611"/>
                    <a:pt x="1252606" y="655568"/>
                    <a:pt x="1265426" y="704219"/>
                  </a:cubicBezTo>
                  <a:cubicBezTo>
                    <a:pt x="1269005" y="727497"/>
                    <a:pt x="1253514" y="799288"/>
                    <a:pt x="1235090" y="838562"/>
                  </a:cubicBezTo>
                  <a:cubicBezTo>
                    <a:pt x="1180804" y="894845"/>
                    <a:pt x="1182483" y="920415"/>
                    <a:pt x="1135416" y="979405"/>
                  </a:cubicBezTo>
                  <a:cubicBezTo>
                    <a:pt x="1088645" y="1014013"/>
                    <a:pt x="1077107" y="1062106"/>
                    <a:pt x="1024908" y="1100747"/>
                  </a:cubicBezTo>
                  <a:cubicBezTo>
                    <a:pt x="993967" y="1116669"/>
                    <a:pt x="946650" y="1157436"/>
                    <a:pt x="931735" y="1180920"/>
                  </a:cubicBezTo>
                  <a:cubicBezTo>
                    <a:pt x="919645" y="1237947"/>
                    <a:pt x="922460" y="1253409"/>
                    <a:pt x="912233" y="1304429"/>
                  </a:cubicBezTo>
                  <a:cubicBezTo>
                    <a:pt x="919928" y="1359252"/>
                    <a:pt x="924988" y="1377199"/>
                    <a:pt x="916567" y="1417104"/>
                  </a:cubicBezTo>
                  <a:cubicBezTo>
                    <a:pt x="956222" y="1524048"/>
                    <a:pt x="942492" y="1612165"/>
                    <a:pt x="983738" y="1705291"/>
                  </a:cubicBezTo>
                  <a:cubicBezTo>
                    <a:pt x="1033151" y="1836997"/>
                    <a:pt x="1013648" y="1955368"/>
                    <a:pt x="1040076" y="1989146"/>
                  </a:cubicBezTo>
                  <a:cubicBezTo>
                    <a:pt x="1036348" y="2025048"/>
                    <a:pt x="1048960" y="2084637"/>
                    <a:pt x="1068245" y="2153824"/>
                  </a:cubicBezTo>
                  <a:cubicBezTo>
                    <a:pt x="1162323" y="1940167"/>
                    <a:pt x="1277440" y="1748602"/>
                    <a:pt x="1391101" y="1668455"/>
                  </a:cubicBezTo>
                  <a:cubicBezTo>
                    <a:pt x="1396772" y="1653606"/>
                    <a:pt x="1407950" y="1606780"/>
                    <a:pt x="1408436" y="1596950"/>
                  </a:cubicBezTo>
                  <a:cubicBezTo>
                    <a:pt x="1396325" y="1574151"/>
                    <a:pt x="1376337" y="1531363"/>
                    <a:pt x="1375934" y="1503777"/>
                  </a:cubicBezTo>
                  <a:cubicBezTo>
                    <a:pt x="1364308" y="1478196"/>
                    <a:pt x="1336231" y="1443399"/>
                    <a:pt x="1326097" y="1404103"/>
                  </a:cubicBezTo>
                  <a:cubicBezTo>
                    <a:pt x="1321594" y="1378094"/>
                    <a:pt x="1329242" y="1334156"/>
                    <a:pt x="1313096" y="1280594"/>
                  </a:cubicBezTo>
                  <a:cubicBezTo>
                    <a:pt x="1317566" y="1249157"/>
                    <a:pt x="1323455" y="1217649"/>
                    <a:pt x="1319596" y="1191754"/>
                  </a:cubicBezTo>
                  <a:cubicBezTo>
                    <a:pt x="1335220" y="1165216"/>
                    <a:pt x="1343827" y="1110683"/>
                    <a:pt x="1354265" y="1087746"/>
                  </a:cubicBezTo>
                  <a:cubicBezTo>
                    <a:pt x="1366755" y="1081165"/>
                    <a:pt x="1396841" y="1028846"/>
                    <a:pt x="1432271" y="1001073"/>
                  </a:cubicBezTo>
                  <a:cubicBezTo>
                    <a:pt x="1466217" y="954217"/>
                    <a:pt x="1487540" y="911705"/>
                    <a:pt x="1492942" y="888399"/>
                  </a:cubicBezTo>
                  <a:cubicBezTo>
                    <a:pt x="1552769" y="826616"/>
                    <a:pt x="1573731" y="811834"/>
                    <a:pt x="1631619" y="751889"/>
                  </a:cubicBezTo>
                  <a:cubicBezTo>
                    <a:pt x="1679246" y="720295"/>
                    <a:pt x="1677893" y="705973"/>
                    <a:pt x="1722626" y="680383"/>
                  </a:cubicBezTo>
                  <a:cubicBezTo>
                    <a:pt x="1730898" y="670401"/>
                    <a:pt x="1757837" y="668159"/>
                    <a:pt x="1781130" y="650048"/>
                  </a:cubicBezTo>
                  <a:cubicBezTo>
                    <a:pt x="1804721" y="645781"/>
                    <a:pt x="1821739" y="634296"/>
                    <a:pt x="1835300" y="632713"/>
                  </a:cubicBezTo>
                  <a:cubicBezTo>
                    <a:pt x="1857350" y="611636"/>
                    <a:pt x="1901441" y="604524"/>
                    <a:pt x="1934974" y="585043"/>
                  </a:cubicBezTo>
                  <a:cubicBezTo>
                    <a:pt x="1954331" y="567285"/>
                    <a:pt x="1988079" y="559240"/>
                    <a:pt x="2017314" y="546040"/>
                  </a:cubicBezTo>
                  <a:cubicBezTo>
                    <a:pt x="2030163" y="536789"/>
                    <a:pt x="2080022" y="525845"/>
                    <a:pt x="2093153" y="528706"/>
                  </a:cubicBezTo>
                  <a:cubicBezTo>
                    <a:pt x="2113603" y="535215"/>
                    <a:pt x="2157870" y="528824"/>
                    <a:pt x="2181992" y="526539"/>
                  </a:cubicBezTo>
                  <a:cubicBezTo>
                    <a:pt x="2192373" y="529826"/>
                    <a:pt x="2217108" y="535121"/>
                    <a:pt x="2242663" y="546040"/>
                  </a:cubicBezTo>
                  <a:cubicBezTo>
                    <a:pt x="2271827" y="548799"/>
                    <a:pt x="2328636" y="568537"/>
                    <a:pt x="2353172" y="580709"/>
                  </a:cubicBezTo>
                  <a:cubicBezTo>
                    <a:pt x="2398770" y="606068"/>
                    <a:pt x="2426724" y="628403"/>
                    <a:pt x="2446345" y="634880"/>
                  </a:cubicBezTo>
                  <a:cubicBezTo>
                    <a:pt x="2458192" y="644366"/>
                    <a:pt x="2500808" y="685208"/>
                    <a:pt x="2511350" y="695551"/>
                  </a:cubicBezTo>
                  <a:cubicBezTo>
                    <a:pt x="2527463" y="738661"/>
                    <a:pt x="2540537" y="762217"/>
                    <a:pt x="2576354" y="810393"/>
                  </a:cubicBezTo>
                  <a:cubicBezTo>
                    <a:pt x="2592996" y="840847"/>
                    <a:pt x="2588661" y="852435"/>
                    <a:pt x="2604523" y="890565"/>
                  </a:cubicBezTo>
                  <a:cubicBezTo>
                    <a:pt x="2597210" y="965191"/>
                    <a:pt x="2603589" y="1019370"/>
                    <a:pt x="2591522" y="1068245"/>
                  </a:cubicBezTo>
                  <a:cubicBezTo>
                    <a:pt x="2565199" y="1127635"/>
                    <a:pt x="2546319" y="1201989"/>
                    <a:pt x="2539518" y="1261092"/>
                  </a:cubicBezTo>
                  <a:cubicBezTo>
                    <a:pt x="2492018" y="1341777"/>
                    <a:pt x="2475458" y="1405320"/>
                    <a:pt x="2457179" y="1436605"/>
                  </a:cubicBezTo>
                  <a:cubicBezTo>
                    <a:pt x="2439244" y="1462152"/>
                    <a:pt x="2386989" y="1526412"/>
                    <a:pt x="2364006" y="1536279"/>
                  </a:cubicBezTo>
                  <a:cubicBezTo>
                    <a:pt x="2334228" y="1554992"/>
                    <a:pt x="2281037" y="1607355"/>
                    <a:pt x="2251331" y="1629453"/>
                  </a:cubicBezTo>
                  <a:cubicBezTo>
                    <a:pt x="2209070" y="1644623"/>
                    <a:pt x="2194277" y="1661729"/>
                    <a:pt x="2153824" y="1683623"/>
                  </a:cubicBezTo>
                  <a:cubicBezTo>
                    <a:pt x="2097414" y="1727214"/>
                    <a:pt x="2067846" y="1746434"/>
                    <a:pt x="2036815" y="1778964"/>
                  </a:cubicBezTo>
                  <a:cubicBezTo>
                    <a:pt x="2013826" y="1791905"/>
                    <a:pt x="1969946" y="1789113"/>
                    <a:pt x="1915473" y="1811466"/>
                  </a:cubicBezTo>
                  <a:cubicBezTo>
                    <a:pt x="1880367" y="1802643"/>
                    <a:pt x="1854126" y="1801238"/>
                    <a:pt x="1804965" y="1809299"/>
                  </a:cubicBezTo>
                  <a:cubicBezTo>
                    <a:pt x="1763450" y="1788600"/>
                    <a:pt x="1700305" y="1787163"/>
                    <a:pt x="1685790" y="1781130"/>
                  </a:cubicBezTo>
                  <a:cubicBezTo>
                    <a:pt x="1680862" y="1777292"/>
                    <a:pt x="1642826" y="1762040"/>
                    <a:pt x="1633786" y="1755128"/>
                  </a:cubicBezTo>
                  <a:cubicBezTo>
                    <a:pt x="1627428" y="1743881"/>
                    <a:pt x="1588398" y="1714156"/>
                    <a:pt x="1573115" y="1707458"/>
                  </a:cubicBezTo>
                  <a:cubicBezTo>
                    <a:pt x="1566237" y="1709645"/>
                    <a:pt x="1548857" y="1704527"/>
                    <a:pt x="1534112" y="1707458"/>
                  </a:cubicBezTo>
                  <a:cubicBezTo>
                    <a:pt x="1336334" y="1902573"/>
                    <a:pt x="1245899" y="2020076"/>
                    <a:pt x="1152751" y="2231830"/>
                  </a:cubicBezTo>
                  <a:cubicBezTo>
                    <a:pt x="1183722" y="2229277"/>
                    <a:pt x="1241826" y="2237901"/>
                    <a:pt x="1263259" y="2233997"/>
                  </a:cubicBezTo>
                  <a:cubicBezTo>
                    <a:pt x="1259446" y="2231708"/>
                    <a:pt x="1250157" y="2226769"/>
                    <a:pt x="1243757" y="2223163"/>
                  </a:cubicBezTo>
                  <a:cubicBezTo>
                    <a:pt x="1202654" y="2217495"/>
                    <a:pt x="1175174" y="2224165"/>
                    <a:pt x="1150584" y="2227496"/>
                  </a:cubicBezTo>
                  <a:cubicBezTo>
                    <a:pt x="1111674" y="2214029"/>
                    <a:pt x="1088510" y="2205275"/>
                    <a:pt x="1059577" y="2188493"/>
                  </a:cubicBezTo>
                  <a:cubicBezTo>
                    <a:pt x="1059373" y="2161746"/>
                    <a:pt x="1054586" y="2144685"/>
                    <a:pt x="1057410" y="2119155"/>
                  </a:cubicBezTo>
                  <a:cubicBezTo>
                    <a:pt x="1051568" y="2102076"/>
                    <a:pt x="1050038" y="2092419"/>
                    <a:pt x="1046576" y="2069318"/>
                  </a:cubicBezTo>
                  <a:cubicBezTo>
                    <a:pt x="1046638" y="2052090"/>
                    <a:pt x="1039351" y="2040623"/>
                    <a:pt x="1035742" y="2023815"/>
                  </a:cubicBezTo>
                  <a:cubicBezTo>
                    <a:pt x="1031266" y="2021532"/>
                    <a:pt x="1022224" y="2002747"/>
                    <a:pt x="1014074" y="1989146"/>
                  </a:cubicBezTo>
                  <a:cubicBezTo>
                    <a:pt x="1008354" y="1986965"/>
                    <a:pt x="999974" y="1978954"/>
                    <a:pt x="990239" y="1967477"/>
                  </a:cubicBezTo>
                  <a:cubicBezTo>
                    <a:pt x="970340" y="1956707"/>
                    <a:pt x="950524" y="1949337"/>
                    <a:pt x="942569" y="1945809"/>
                  </a:cubicBezTo>
                  <a:cubicBezTo>
                    <a:pt x="930237" y="1945837"/>
                    <a:pt x="914494" y="1945122"/>
                    <a:pt x="910066" y="1947976"/>
                  </a:cubicBezTo>
                  <a:cubicBezTo>
                    <a:pt x="900576" y="1911654"/>
                    <a:pt x="913289" y="1868020"/>
                    <a:pt x="903566" y="1835301"/>
                  </a:cubicBezTo>
                  <a:cubicBezTo>
                    <a:pt x="889167" y="1811601"/>
                    <a:pt x="869691" y="1747095"/>
                    <a:pt x="860229" y="1690124"/>
                  </a:cubicBezTo>
                  <a:cubicBezTo>
                    <a:pt x="842181" y="1619898"/>
                    <a:pt x="837574" y="1547394"/>
                    <a:pt x="832061" y="1531946"/>
                  </a:cubicBezTo>
                  <a:cubicBezTo>
                    <a:pt x="830734" y="1511088"/>
                    <a:pt x="809701" y="1468472"/>
                    <a:pt x="803892" y="1449606"/>
                  </a:cubicBezTo>
                  <a:cubicBezTo>
                    <a:pt x="793089" y="1400266"/>
                    <a:pt x="771086" y="1351104"/>
                    <a:pt x="751888" y="1334764"/>
                  </a:cubicBezTo>
                  <a:cubicBezTo>
                    <a:pt x="730748" y="1316035"/>
                    <a:pt x="693945" y="1306081"/>
                    <a:pt x="678216" y="128926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462852119">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a:moveTo>
                            <a:pt x="678216" y="1289261"/>
                          </a:moveTo>
                          <a:lnTo>
                            <a:pt x="593710" y="1232924"/>
                          </a:lnTo>
                          <a:lnTo>
                            <a:pt x="418197" y="1204755"/>
                          </a:lnTo>
                          <a:lnTo>
                            <a:pt x="169012" y="1076912"/>
                          </a:lnTo>
                          <a:lnTo>
                            <a:pt x="67172" y="946903"/>
                          </a:lnTo>
                          <a:lnTo>
                            <a:pt x="0" y="693384"/>
                          </a:lnTo>
                          <a:lnTo>
                            <a:pt x="26002" y="446366"/>
                          </a:lnTo>
                          <a:lnTo>
                            <a:pt x="104008" y="270854"/>
                          </a:lnTo>
                          <a:lnTo>
                            <a:pt x="221016" y="106175"/>
                          </a:lnTo>
                          <a:lnTo>
                            <a:pt x="331524" y="34670"/>
                          </a:lnTo>
                          <a:lnTo>
                            <a:pt x="472368" y="0"/>
                          </a:lnTo>
                          <a:lnTo>
                            <a:pt x="660881" y="4334"/>
                          </a:lnTo>
                          <a:lnTo>
                            <a:pt x="860229" y="101841"/>
                          </a:lnTo>
                          <a:lnTo>
                            <a:pt x="1027075" y="225350"/>
                          </a:lnTo>
                          <a:lnTo>
                            <a:pt x="1126749" y="322857"/>
                          </a:lnTo>
                          <a:lnTo>
                            <a:pt x="1189587" y="455034"/>
                          </a:lnTo>
                          <a:lnTo>
                            <a:pt x="1241590" y="602378"/>
                          </a:lnTo>
                          <a:lnTo>
                            <a:pt x="1265426" y="704219"/>
                          </a:lnTo>
                          <a:lnTo>
                            <a:pt x="1235090" y="838562"/>
                          </a:lnTo>
                          <a:lnTo>
                            <a:pt x="1135416" y="979405"/>
                          </a:lnTo>
                          <a:lnTo>
                            <a:pt x="1024908" y="1100747"/>
                          </a:lnTo>
                          <a:lnTo>
                            <a:pt x="931735" y="1180920"/>
                          </a:lnTo>
                          <a:lnTo>
                            <a:pt x="912233" y="1304429"/>
                          </a:lnTo>
                          <a:lnTo>
                            <a:pt x="916567" y="1417104"/>
                          </a:lnTo>
                          <a:lnTo>
                            <a:pt x="983738" y="1705291"/>
                          </a:lnTo>
                          <a:lnTo>
                            <a:pt x="1040076" y="1989146"/>
                          </a:lnTo>
                          <a:lnTo>
                            <a:pt x="1068245" y="2153824"/>
                          </a:lnTo>
                          <a:lnTo>
                            <a:pt x="1391101" y="1668455"/>
                          </a:lnTo>
                          <a:lnTo>
                            <a:pt x="1408436" y="1596950"/>
                          </a:lnTo>
                          <a:lnTo>
                            <a:pt x="1375934" y="1503777"/>
                          </a:lnTo>
                          <a:lnTo>
                            <a:pt x="1326097" y="1404103"/>
                          </a:lnTo>
                          <a:lnTo>
                            <a:pt x="1313096" y="1280594"/>
                          </a:lnTo>
                          <a:lnTo>
                            <a:pt x="1319596" y="1191754"/>
                          </a:lnTo>
                          <a:lnTo>
                            <a:pt x="1354265" y="1087746"/>
                          </a:lnTo>
                          <a:lnTo>
                            <a:pt x="1432271" y="1001073"/>
                          </a:lnTo>
                          <a:lnTo>
                            <a:pt x="1492942" y="888399"/>
                          </a:lnTo>
                          <a:lnTo>
                            <a:pt x="1631619" y="751889"/>
                          </a:lnTo>
                          <a:lnTo>
                            <a:pt x="1722626" y="680383"/>
                          </a:lnTo>
                          <a:lnTo>
                            <a:pt x="1781130" y="650048"/>
                          </a:lnTo>
                          <a:lnTo>
                            <a:pt x="1835300" y="632713"/>
                          </a:lnTo>
                          <a:lnTo>
                            <a:pt x="1934974" y="585043"/>
                          </a:lnTo>
                          <a:lnTo>
                            <a:pt x="2017314" y="546040"/>
                          </a:lnTo>
                          <a:lnTo>
                            <a:pt x="2093153" y="528706"/>
                          </a:lnTo>
                          <a:lnTo>
                            <a:pt x="2181992" y="526539"/>
                          </a:lnTo>
                          <a:lnTo>
                            <a:pt x="2242663" y="546040"/>
                          </a:lnTo>
                          <a:lnTo>
                            <a:pt x="2353172" y="580709"/>
                          </a:lnTo>
                          <a:lnTo>
                            <a:pt x="2446345" y="634880"/>
                          </a:lnTo>
                          <a:lnTo>
                            <a:pt x="2511350" y="695551"/>
                          </a:lnTo>
                          <a:lnTo>
                            <a:pt x="2576354" y="810393"/>
                          </a:lnTo>
                          <a:lnTo>
                            <a:pt x="2604523" y="890565"/>
                          </a:lnTo>
                          <a:lnTo>
                            <a:pt x="2591522" y="1068245"/>
                          </a:lnTo>
                          <a:lnTo>
                            <a:pt x="2539518" y="1261092"/>
                          </a:lnTo>
                          <a:lnTo>
                            <a:pt x="2457179" y="1436605"/>
                          </a:lnTo>
                          <a:lnTo>
                            <a:pt x="2364006" y="1536279"/>
                          </a:lnTo>
                          <a:lnTo>
                            <a:pt x="2251331" y="1629453"/>
                          </a:lnTo>
                          <a:lnTo>
                            <a:pt x="2153824" y="1683623"/>
                          </a:lnTo>
                          <a:lnTo>
                            <a:pt x="2036815" y="1778964"/>
                          </a:lnTo>
                          <a:lnTo>
                            <a:pt x="1915473" y="1811466"/>
                          </a:lnTo>
                          <a:lnTo>
                            <a:pt x="1804965" y="1809299"/>
                          </a:lnTo>
                          <a:lnTo>
                            <a:pt x="1685790" y="1781130"/>
                          </a:lnTo>
                          <a:lnTo>
                            <a:pt x="1633786" y="1755128"/>
                          </a:lnTo>
                          <a:lnTo>
                            <a:pt x="1573115" y="1707458"/>
                          </a:lnTo>
                          <a:lnTo>
                            <a:pt x="1534112" y="1707458"/>
                          </a:lnTo>
                          <a:lnTo>
                            <a:pt x="1152751" y="2231830"/>
                          </a:lnTo>
                          <a:lnTo>
                            <a:pt x="1263259" y="2233997"/>
                          </a:lnTo>
                          <a:lnTo>
                            <a:pt x="1243757" y="2223163"/>
                          </a:lnTo>
                          <a:lnTo>
                            <a:pt x="1150584" y="2227496"/>
                          </a:lnTo>
                          <a:lnTo>
                            <a:pt x="1059577" y="2188493"/>
                          </a:lnTo>
                          <a:cubicBezTo>
                            <a:pt x="1058855" y="2165380"/>
                            <a:pt x="1058132" y="2142268"/>
                            <a:pt x="1057410" y="2119155"/>
                          </a:cubicBezTo>
                          <a:lnTo>
                            <a:pt x="1046576" y="2069318"/>
                          </a:lnTo>
                          <a:lnTo>
                            <a:pt x="1035742" y="2023815"/>
                          </a:lnTo>
                          <a:lnTo>
                            <a:pt x="1014074" y="1989146"/>
                          </a:lnTo>
                          <a:lnTo>
                            <a:pt x="990239" y="1967477"/>
                          </a:lnTo>
                          <a:lnTo>
                            <a:pt x="942569" y="1945809"/>
                          </a:lnTo>
                          <a:lnTo>
                            <a:pt x="910066" y="1947976"/>
                          </a:lnTo>
                          <a:lnTo>
                            <a:pt x="903566" y="1835301"/>
                          </a:lnTo>
                          <a:lnTo>
                            <a:pt x="860229" y="1690124"/>
                          </a:lnTo>
                          <a:lnTo>
                            <a:pt x="832061" y="1531946"/>
                          </a:lnTo>
                          <a:lnTo>
                            <a:pt x="803892" y="1449606"/>
                          </a:lnTo>
                          <a:lnTo>
                            <a:pt x="751888" y="1334764"/>
                          </a:lnTo>
                          <a:lnTo>
                            <a:pt x="678216" y="128926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83899501-8A17-45DB-8189-453BA2A86C07}"/>
                </a:ext>
              </a:extLst>
            </p:cNvPr>
            <p:cNvSpPr/>
            <p:nvPr/>
          </p:nvSpPr>
          <p:spPr>
            <a:xfrm>
              <a:off x="3184525" y="3565525"/>
              <a:ext cx="1620838" cy="933450"/>
            </a:xfrm>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fill="none" extrusionOk="0">
                  <a:moveTo>
                    <a:pt x="1531938" y="522288"/>
                  </a:moveTo>
                  <a:lnTo>
                    <a:pt x="1531938" y="522288"/>
                  </a:lnTo>
                  <a:cubicBezTo>
                    <a:pt x="1488234" y="520251"/>
                    <a:pt x="1411775" y="471984"/>
                    <a:pt x="1363663" y="465138"/>
                  </a:cubicBezTo>
                  <a:cubicBezTo>
                    <a:pt x="1330185" y="457795"/>
                    <a:pt x="1303807" y="440668"/>
                    <a:pt x="1281113" y="431800"/>
                  </a:cubicBezTo>
                  <a:cubicBezTo>
                    <a:pt x="1275993" y="427619"/>
                    <a:pt x="1243807" y="404568"/>
                    <a:pt x="1238250" y="396875"/>
                  </a:cubicBezTo>
                  <a:cubicBezTo>
                    <a:pt x="1239449" y="389012"/>
                    <a:pt x="1240725" y="378415"/>
                    <a:pt x="1239838" y="376238"/>
                  </a:cubicBezTo>
                  <a:cubicBezTo>
                    <a:pt x="1237291" y="355104"/>
                    <a:pt x="1238949" y="330906"/>
                    <a:pt x="1241425" y="295275"/>
                  </a:cubicBezTo>
                  <a:cubicBezTo>
                    <a:pt x="1237256" y="279713"/>
                    <a:pt x="1223659" y="254036"/>
                    <a:pt x="1217613" y="241300"/>
                  </a:cubicBezTo>
                  <a:cubicBezTo>
                    <a:pt x="1185474" y="215555"/>
                    <a:pt x="1163044" y="185948"/>
                    <a:pt x="1146175" y="180975"/>
                  </a:cubicBezTo>
                  <a:cubicBezTo>
                    <a:pt x="1125885" y="176092"/>
                    <a:pt x="1111115" y="157716"/>
                    <a:pt x="1074738" y="141288"/>
                  </a:cubicBezTo>
                  <a:cubicBezTo>
                    <a:pt x="1061638" y="133208"/>
                    <a:pt x="999732" y="90560"/>
                    <a:pt x="989013" y="85725"/>
                  </a:cubicBezTo>
                  <a:cubicBezTo>
                    <a:pt x="955357" y="80368"/>
                    <a:pt x="919027" y="71528"/>
                    <a:pt x="882650" y="55563"/>
                  </a:cubicBezTo>
                  <a:cubicBezTo>
                    <a:pt x="869880" y="56631"/>
                    <a:pt x="833047" y="34411"/>
                    <a:pt x="796925" y="31750"/>
                  </a:cubicBezTo>
                  <a:cubicBezTo>
                    <a:pt x="775451" y="32097"/>
                    <a:pt x="720929" y="10476"/>
                    <a:pt x="708025" y="12700"/>
                  </a:cubicBezTo>
                  <a:cubicBezTo>
                    <a:pt x="697391" y="9188"/>
                    <a:pt x="682267" y="10939"/>
                    <a:pt x="671513" y="6350"/>
                  </a:cubicBezTo>
                  <a:cubicBezTo>
                    <a:pt x="666105" y="4427"/>
                    <a:pt x="649501" y="4229"/>
                    <a:pt x="639763" y="6350"/>
                  </a:cubicBezTo>
                  <a:cubicBezTo>
                    <a:pt x="622487" y="4378"/>
                    <a:pt x="629804" y="5465"/>
                    <a:pt x="622300" y="4763"/>
                  </a:cubicBezTo>
                  <a:cubicBezTo>
                    <a:pt x="618128" y="3243"/>
                    <a:pt x="615406" y="3110"/>
                    <a:pt x="612775" y="3175"/>
                  </a:cubicBezTo>
                  <a:cubicBezTo>
                    <a:pt x="608239" y="4529"/>
                    <a:pt x="591623" y="-1526"/>
                    <a:pt x="588963" y="0"/>
                  </a:cubicBezTo>
                  <a:cubicBezTo>
                    <a:pt x="577165" y="-1332"/>
                    <a:pt x="573072" y="-1413"/>
                    <a:pt x="560388" y="1588"/>
                  </a:cubicBezTo>
                  <a:cubicBezTo>
                    <a:pt x="549612" y="1152"/>
                    <a:pt x="542635" y="1054"/>
                    <a:pt x="538163" y="3175"/>
                  </a:cubicBezTo>
                  <a:cubicBezTo>
                    <a:pt x="534764" y="5411"/>
                    <a:pt x="526770" y="4514"/>
                    <a:pt x="520700" y="6350"/>
                  </a:cubicBezTo>
                  <a:cubicBezTo>
                    <a:pt x="517605" y="8383"/>
                    <a:pt x="504085" y="11594"/>
                    <a:pt x="501650" y="12700"/>
                  </a:cubicBezTo>
                  <a:cubicBezTo>
                    <a:pt x="494068" y="13232"/>
                    <a:pt x="490935" y="12998"/>
                    <a:pt x="485775" y="14288"/>
                  </a:cubicBezTo>
                  <a:cubicBezTo>
                    <a:pt x="479441" y="15852"/>
                    <a:pt x="473862" y="15744"/>
                    <a:pt x="466725" y="19050"/>
                  </a:cubicBezTo>
                  <a:cubicBezTo>
                    <a:pt x="461924" y="20129"/>
                    <a:pt x="458393" y="21748"/>
                    <a:pt x="454025" y="23813"/>
                  </a:cubicBezTo>
                  <a:lnTo>
                    <a:pt x="454025" y="23813"/>
                  </a:lnTo>
                  <a:cubicBezTo>
                    <a:pt x="447177" y="25810"/>
                    <a:pt x="442693" y="25105"/>
                    <a:pt x="439738" y="26988"/>
                  </a:cubicBezTo>
                  <a:cubicBezTo>
                    <a:pt x="433943" y="28829"/>
                    <a:pt x="424657" y="27943"/>
                    <a:pt x="415925" y="31750"/>
                  </a:cubicBezTo>
                  <a:cubicBezTo>
                    <a:pt x="413279" y="34469"/>
                    <a:pt x="407337" y="36743"/>
                    <a:pt x="406400" y="38100"/>
                  </a:cubicBezTo>
                  <a:cubicBezTo>
                    <a:pt x="401563" y="42148"/>
                    <a:pt x="394430" y="44477"/>
                    <a:pt x="388938" y="46038"/>
                  </a:cubicBezTo>
                  <a:cubicBezTo>
                    <a:pt x="385049" y="46402"/>
                    <a:pt x="378892" y="51243"/>
                    <a:pt x="371475" y="52388"/>
                  </a:cubicBezTo>
                  <a:cubicBezTo>
                    <a:pt x="362425" y="55622"/>
                    <a:pt x="359446" y="60153"/>
                    <a:pt x="352425" y="63500"/>
                  </a:cubicBezTo>
                  <a:cubicBezTo>
                    <a:pt x="346022" y="66851"/>
                    <a:pt x="340284" y="69936"/>
                    <a:pt x="338138" y="69850"/>
                  </a:cubicBezTo>
                  <a:cubicBezTo>
                    <a:pt x="336377" y="70425"/>
                    <a:pt x="332859" y="72971"/>
                    <a:pt x="328613" y="74613"/>
                  </a:cubicBezTo>
                  <a:cubicBezTo>
                    <a:pt x="323800" y="74978"/>
                    <a:pt x="318312" y="78603"/>
                    <a:pt x="309563" y="82550"/>
                  </a:cubicBezTo>
                  <a:cubicBezTo>
                    <a:pt x="308120" y="83761"/>
                    <a:pt x="299229" y="86844"/>
                    <a:pt x="296863" y="87313"/>
                  </a:cubicBezTo>
                  <a:lnTo>
                    <a:pt x="296863" y="87313"/>
                  </a:lnTo>
                  <a:cubicBezTo>
                    <a:pt x="294733" y="89596"/>
                    <a:pt x="287199" y="93414"/>
                    <a:pt x="280988" y="95250"/>
                  </a:cubicBezTo>
                  <a:cubicBezTo>
                    <a:pt x="278007" y="96084"/>
                    <a:pt x="276228" y="98759"/>
                    <a:pt x="273050" y="100013"/>
                  </a:cubicBezTo>
                  <a:cubicBezTo>
                    <a:pt x="269405" y="102333"/>
                    <a:pt x="265495" y="104147"/>
                    <a:pt x="261938" y="107950"/>
                  </a:cubicBezTo>
                  <a:cubicBezTo>
                    <a:pt x="257918" y="109051"/>
                    <a:pt x="248712" y="118639"/>
                    <a:pt x="246063" y="120650"/>
                  </a:cubicBezTo>
                  <a:cubicBezTo>
                    <a:pt x="240682" y="126014"/>
                    <a:pt x="237175" y="129003"/>
                    <a:pt x="233363" y="130175"/>
                  </a:cubicBezTo>
                  <a:cubicBezTo>
                    <a:pt x="231986" y="132548"/>
                    <a:pt x="223593" y="138712"/>
                    <a:pt x="220663" y="144463"/>
                  </a:cubicBezTo>
                  <a:cubicBezTo>
                    <a:pt x="216765" y="146692"/>
                    <a:pt x="215496" y="149378"/>
                    <a:pt x="211138" y="152400"/>
                  </a:cubicBezTo>
                  <a:cubicBezTo>
                    <a:pt x="208124" y="152952"/>
                    <a:pt x="203680" y="157929"/>
                    <a:pt x="196850" y="163513"/>
                  </a:cubicBezTo>
                  <a:cubicBezTo>
                    <a:pt x="191011" y="166223"/>
                    <a:pt x="183015" y="174818"/>
                    <a:pt x="179388" y="179388"/>
                  </a:cubicBezTo>
                  <a:cubicBezTo>
                    <a:pt x="174308" y="186811"/>
                    <a:pt x="172039" y="189235"/>
                    <a:pt x="166688" y="195263"/>
                  </a:cubicBezTo>
                  <a:cubicBezTo>
                    <a:pt x="160998" y="197183"/>
                    <a:pt x="153798" y="206641"/>
                    <a:pt x="149225" y="207963"/>
                  </a:cubicBezTo>
                  <a:cubicBezTo>
                    <a:pt x="147474" y="210470"/>
                    <a:pt x="142906" y="214871"/>
                    <a:pt x="141288" y="219075"/>
                  </a:cubicBezTo>
                  <a:cubicBezTo>
                    <a:pt x="140176" y="222341"/>
                    <a:pt x="133087" y="230520"/>
                    <a:pt x="131763" y="233363"/>
                  </a:cubicBezTo>
                  <a:cubicBezTo>
                    <a:pt x="129578" y="238651"/>
                    <a:pt x="117820" y="247885"/>
                    <a:pt x="115888" y="250825"/>
                  </a:cubicBezTo>
                  <a:cubicBezTo>
                    <a:pt x="107709" y="263006"/>
                    <a:pt x="108774" y="257761"/>
                    <a:pt x="107950" y="263525"/>
                  </a:cubicBezTo>
                  <a:cubicBezTo>
                    <a:pt x="106542" y="266037"/>
                    <a:pt x="102129" y="268620"/>
                    <a:pt x="98425" y="274638"/>
                  </a:cubicBezTo>
                  <a:cubicBezTo>
                    <a:pt x="95168" y="283773"/>
                    <a:pt x="93139" y="286744"/>
                    <a:pt x="88900" y="292100"/>
                  </a:cubicBezTo>
                  <a:cubicBezTo>
                    <a:pt x="87334" y="294371"/>
                    <a:pt x="78450" y="307474"/>
                    <a:pt x="76200" y="312738"/>
                  </a:cubicBezTo>
                  <a:cubicBezTo>
                    <a:pt x="71643" y="321877"/>
                    <a:pt x="70783" y="325897"/>
                    <a:pt x="66675" y="336550"/>
                  </a:cubicBezTo>
                  <a:cubicBezTo>
                    <a:pt x="64621" y="341823"/>
                    <a:pt x="62750" y="347021"/>
                    <a:pt x="60325" y="349250"/>
                  </a:cubicBezTo>
                  <a:cubicBezTo>
                    <a:pt x="58725" y="352741"/>
                    <a:pt x="57878" y="356231"/>
                    <a:pt x="53975" y="361950"/>
                  </a:cubicBezTo>
                  <a:cubicBezTo>
                    <a:pt x="52491" y="368810"/>
                    <a:pt x="50724" y="372398"/>
                    <a:pt x="49213" y="376238"/>
                  </a:cubicBezTo>
                  <a:cubicBezTo>
                    <a:pt x="45877" y="384998"/>
                    <a:pt x="43644" y="389207"/>
                    <a:pt x="36513" y="396875"/>
                  </a:cubicBezTo>
                  <a:cubicBezTo>
                    <a:pt x="34220" y="401143"/>
                    <a:pt x="31059" y="405566"/>
                    <a:pt x="28575" y="411163"/>
                  </a:cubicBezTo>
                  <a:cubicBezTo>
                    <a:pt x="26500" y="412507"/>
                    <a:pt x="24133" y="417570"/>
                    <a:pt x="19050" y="422275"/>
                  </a:cubicBezTo>
                  <a:cubicBezTo>
                    <a:pt x="12654" y="435434"/>
                    <a:pt x="12246" y="429462"/>
                    <a:pt x="12700" y="436563"/>
                  </a:cubicBezTo>
                  <a:cubicBezTo>
                    <a:pt x="11587" y="438388"/>
                    <a:pt x="10339" y="440704"/>
                    <a:pt x="9525" y="442913"/>
                  </a:cubicBezTo>
                  <a:cubicBezTo>
                    <a:pt x="6551" y="452074"/>
                    <a:pt x="7424" y="459950"/>
                    <a:pt x="4763" y="466725"/>
                  </a:cubicBezTo>
                  <a:cubicBezTo>
                    <a:pt x="1853" y="471705"/>
                    <a:pt x="2014" y="479367"/>
                    <a:pt x="0" y="485775"/>
                  </a:cubicBezTo>
                  <a:cubicBezTo>
                    <a:pt x="-378" y="495714"/>
                    <a:pt x="1905" y="508431"/>
                    <a:pt x="0" y="512763"/>
                  </a:cubicBezTo>
                  <a:cubicBezTo>
                    <a:pt x="670" y="515537"/>
                    <a:pt x="741" y="516276"/>
                    <a:pt x="1588" y="519113"/>
                  </a:cubicBezTo>
                  <a:cubicBezTo>
                    <a:pt x="3390" y="525288"/>
                    <a:pt x="4843" y="534360"/>
                    <a:pt x="6350" y="538163"/>
                  </a:cubicBezTo>
                  <a:cubicBezTo>
                    <a:pt x="8085" y="544214"/>
                    <a:pt x="7008" y="549848"/>
                    <a:pt x="7938" y="554038"/>
                  </a:cubicBezTo>
                  <a:cubicBezTo>
                    <a:pt x="8348" y="557468"/>
                    <a:pt x="13375" y="574550"/>
                    <a:pt x="15875" y="577850"/>
                  </a:cubicBezTo>
                  <a:cubicBezTo>
                    <a:pt x="22843" y="586798"/>
                    <a:pt x="26384" y="597063"/>
                    <a:pt x="28575" y="601663"/>
                  </a:cubicBezTo>
                  <a:cubicBezTo>
                    <a:pt x="30221" y="609837"/>
                    <a:pt x="28405" y="616378"/>
                    <a:pt x="31750" y="627063"/>
                  </a:cubicBezTo>
                  <a:cubicBezTo>
                    <a:pt x="31192" y="634387"/>
                    <a:pt x="37727" y="648403"/>
                    <a:pt x="38100" y="652463"/>
                  </a:cubicBezTo>
                  <a:cubicBezTo>
                    <a:pt x="40560" y="659651"/>
                    <a:pt x="45696" y="664849"/>
                    <a:pt x="46038" y="666750"/>
                  </a:cubicBezTo>
                  <a:cubicBezTo>
                    <a:pt x="52951" y="675467"/>
                    <a:pt x="55370" y="677450"/>
                    <a:pt x="63500" y="682625"/>
                  </a:cubicBezTo>
                  <a:cubicBezTo>
                    <a:pt x="88001" y="699741"/>
                    <a:pt x="104071" y="720012"/>
                    <a:pt x="107950" y="728663"/>
                  </a:cubicBezTo>
                  <a:cubicBezTo>
                    <a:pt x="110984" y="731453"/>
                    <a:pt x="119896" y="740317"/>
                    <a:pt x="123825" y="747713"/>
                  </a:cubicBezTo>
                  <a:cubicBezTo>
                    <a:pt x="146474" y="756158"/>
                    <a:pt x="169198" y="766480"/>
                    <a:pt x="173038" y="771525"/>
                  </a:cubicBezTo>
                  <a:cubicBezTo>
                    <a:pt x="179608" y="777471"/>
                    <a:pt x="195944" y="787571"/>
                    <a:pt x="220663" y="800100"/>
                  </a:cubicBezTo>
                  <a:cubicBezTo>
                    <a:pt x="265114" y="822221"/>
                    <a:pt x="280131" y="822854"/>
                    <a:pt x="319088" y="830263"/>
                  </a:cubicBezTo>
                  <a:cubicBezTo>
                    <a:pt x="340671" y="838885"/>
                    <a:pt x="357735" y="846823"/>
                    <a:pt x="373063" y="850900"/>
                  </a:cubicBezTo>
                  <a:cubicBezTo>
                    <a:pt x="401249" y="855497"/>
                    <a:pt x="410678" y="867653"/>
                    <a:pt x="449263" y="876300"/>
                  </a:cubicBezTo>
                  <a:cubicBezTo>
                    <a:pt x="471782" y="880981"/>
                    <a:pt x="507568" y="893099"/>
                    <a:pt x="538163" y="904875"/>
                  </a:cubicBezTo>
                  <a:cubicBezTo>
                    <a:pt x="568455" y="915406"/>
                    <a:pt x="602751" y="915876"/>
                    <a:pt x="614363" y="922338"/>
                  </a:cubicBezTo>
                  <a:cubicBezTo>
                    <a:pt x="637384" y="924257"/>
                    <a:pt x="651361" y="928997"/>
                    <a:pt x="660400" y="933450"/>
                  </a:cubicBezTo>
                  <a:cubicBezTo>
                    <a:pt x="683941" y="930755"/>
                    <a:pt x="687531" y="934235"/>
                    <a:pt x="714375" y="933450"/>
                  </a:cubicBezTo>
                  <a:cubicBezTo>
                    <a:pt x="722997" y="922059"/>
                    <a:pt x="754990" y="921684"/>
                    <a:pt x="792163" y="901700"/>
                  </a:cubicBezTo>
                  <a:cubicBezTo>
                    <a:pt x="802014" y="899891"/>
                    <a:pt x="827205" y="887347"/>
                    <a:pt x="857250" y="885825"/>
                  </a:cubicBezTo>
                  <a:cubicBezTo>
                    <a:pt x="868484" y="880262"/>
                    <a:pt x="903298" y="875592"/>
                    <a:pt x="923925" y="866775"/>
                  </a:cubicBezTo>
                  <a:cubicBezTo>
                    <a:pt x="950353" y="858237"/>
                    <a:pt x="991656" y="838714"/>
                    <a:pt x="1001713" y="841375"/>
                  </a:cubicBezTo>
                  <a:cubicBezTo>
                    <a:pt x="1013061" y="839715"/>
                    <a:pt x="1028146" y="826830"/>
                    <a:pt x="1041400" y="822325"/>
                  </a:cubicBezTo>
                  <a:cubicBezTo>
                    <a:pt x="1053212" y="818008"/>
                    <a:pt x="1064408" y="813218"/>
                    <a:pt x="1074738" y="804863"/>
                  </a:cubicBezTo>
                  <a:cubicBezTo>
                    <a:pt x="1094358" y="792305"/>
                    <a:pt x="1107298" y="784707"/>
                    <a:pt x="1114425" y="774700"/>
                  </a:cubicBezTo>
                  <a:cubicBezTo>
                    <a:pt x="1119959" y="767001"/>
                    <a:pt x="1131097" y="743057"/>
                    <a:pt x="1138238" y="730250"/>
                  </a:cubicBezTo>
                  <a:cubicBezTo>
                    <a:pt x="1138390" y="719028"/>
                    <a:pt x="1151001" y="700860"/>
                    <a:pt x="1154113" y="687388"/>
                  </a:cubicBezTo>
                  <a:cubicBezTo>
                    <a:pt x="1159397" y="673561"/>
                    <a:pt x="1156802" y="678786"/>
                    <a:pt x="1160463" y="671513"/>
                  </a:cubicBezTo>
                  <a:cubicBezTo>
                    <a:pt x="1166434" y="660083"/>
                    <a:pt x="1169015" y="646972"/>
                    <a:pt x="1176338" y="638175"/>
                  </a:cubicBezTo>
                  <a:cubicBezTo>
                    <a:pt x="1180013" y="630757"/>
                    <a:pt x="1189557" y="621520"/>
                    <a:pt x="1193800" y="611188"/>
                  </a:cubicBezTo>
                  <a:cubicBezTo>
                    <a:pt x="1198376" y="600597"/>
                    <a:pt x="1206070" y="588598"/>
                    <a:pt x="1209675" y="581025"/>
                  </a:cubicBezTo>
                  <a:cubicBezTo>
                    <a:pt x="1214624" y="576264"/>
                    <a:pt x="1226617" y="570607"/>
                    <a:pt x="1233488" y="563563"/>
                  </a:cubicBezTo>
                  <a:cubicBezTo>
                    <a:pt x="1242760" y="562505"/>
                    <a:pt x="1258572" y="558642"/>
                    <a:pt x="1274763" y="558800"/>
                  </a:cubicBezTo>
                  <a:cubicBezTo>
                    <a:pt x="1276639" y="559381"/>
                    <a:pt x="1286773" y="558374"/>
                    <a:pt x="1289050" y="558800"/>
                  </a:cubicBezTo>
                  <a:cubicBezTo>
                    <a:pt x="1303404" y="556132"/>
                    <a:pt x="1322463" y="561995"/>
                    <a:pt x="1333500" y="561975"/>
                  </a:cubicBezTo>
                  <a:cubicBezTo>
                    <a:pt x="1354570" y="565428"/>
                    <a:pt x="1343889" y="564742"/>
                    <a:pt x="1363663" y="565150"/>
                  </a:cubicBezTo>
                  <a:cubicBezTo>
                    <a:pt x="1367405" y="568274"/>
                    <a:pt x="1382212" y="571596"/>
                    <a:pt x="1387475" y="573088"/>
                  </a:cubicBezTo>
                  <a:cubicBezTo>
                    <a:pt x="1392564" y="574886"/>
                    <a:pt x="1398817" y="574568"/>
                    <a:pt x="1404938" y="576263"/>
                  </a:cubicBezTo>
                  <a:cubicBezTo>
                    <a:pt x="1406616" y="576783"/>
                    <a:pt x="1407911" y="577557"/>
                    <a:pt x="1409700" y="577850"/>
                  </a:cubicBezTo>
                  <a:cubicBezTo>
                    <a:pt x="1412943" y="578245"/>
                    <a:pt x="1415781" y="577692"/>
                    <a:pt x="1419225" y="577850"/>
                  </a:cubicBezTo>
                  <a:cubicBezTo>
                    <a:pt x="1422884" y="580657"/>
                    <a:pt x="1439673" y="583156"/>
                    <a:pt x="1446213" y="587375"/>
                  </a:cubicBezTo>
                  <a:cubicBezTo>
                    <a:pt x="1461693" y="591665"/>
                    <a:pt x="1455671" y="590680"/>
                    <a:pt x="1465263" y="590550"/>
                  </a:cubicBezTo>
                  <a:cubicBezTo>
                    <a:pt x="1474437" y="592796"/>
                    <a:pt x="1476363" y="594648"/>
                    <a:pt x="1485900" y="596900"/>
                  </a:cubicBezTo>
                  <a:cubicBezTo>
                    <a:pt x="1487657" y="598578"/>
                    <a:pt x="1498109" y="598562"/>
                    <a:pt x="1500188" y="600075"/>
                  </a:cubicBezTo>
                  <a:cubicBezTo>
                    <a:pt x="1503642" y="602078"/>
                    <a:pt x="1507133" y="602689"/>
                    <a:pt x="1514475" y="603250"/>
                  </a:cubicBezTo>
                  <a:cubicBezTo>
                    <a:pt x="1518392" y="604090"/>
                    <a:pt x="1524508" y="605275"/>
                    <a:pt x="1528763" y="606425"/>
                  </a:cubicBezTo>
                  <a:cubicBezTo>
                    <a:pt x="1531025" y="607122"/>
                    <a:pt x="1535113" y="609600"/>
                    <a:pt x="1535113" y="609600"/>
                  </a:cubicBezTo>
                  <a:cubicBezTo>
                    <a:pt x="1542685" y="610821"/>
                    <a:pt x="1552752" y="612943"/>
                    <a:pt x="1555750" y="614363"/>
                  </a:cubicBezTo>
                  <a:cubicBezTo>
                    <a:pt x="1560496" y="613705"/>
                    <a:pt x="1567152" y="616288"/>
                    <a:pt x="1570038" y="615950"/>
                  </a:cubicBezTo>
                  <a:cubicBezTo>
                    <a:pt x="1574429" y="617445"/>
                    <a:pt x="1576382" y="618234"/>
                    <a:pt x="1581150" y="620713"/>
                  </a:cubicBezTo>
                  <a:cubicBezTo>
                    <a:pt x="1596116" y="624362"/>
                    <a:pt x="1590445" y="624380"/>
                    <a:pt x="1600200" y="623888"/>
                  </a:cubicBezTo>
                  <a:cubicBezTo>
                    <a:pt x="1601067" y="624499"/>
                    <a:pt x="1604195" y="626354"/>
                    <a:pt x="1604963" y="627063"/>
                  </a:cubicBezTo>
                  <a:cubicBezTo>
                    <a:pt x="1611736" y="628390"/>
                    <a:pt x="1615382" y="632853"/>
                    <a:pt x="1620838" y="633413"/>
                  </a:cubicBezTo>
                  <a:cubicBezTo>
                    <a:pt x="1621213" y="627328"/>
                    <a:pt x="1620349" y="621421"/>
                    <a:pt x="1620838" y="619125"/>
                  </a:cubicBezTo>
                  <a:cubicBezTo>
                    <a:pt x="1620382" y="613469"/>
                    <a:pt x="1616431" y="606888"/>
                    <a:pt x="1616075" y="598488"/>
                  </a:cubicBezTo>
                  <a:cubicBezTo>
                    <a:pt x="1613242" y="593195"/>
                    <a:pt x="1612000" y="592399"/>
                    <a:pt x="1608138" y="587375"/>
                  </a:cubicBezTo>
                  <a:cubicBezTo>
                    <a:pt x="1606632" y="585844"/>
                    <a:pt x="1600781" y="581169"/>
                    <a:pt x="1600200" y="579438"/>
                  </a:cubicBezTo>
                  <a:cubicBezTo>
                    <a:pt x="1597518" y="578082"/>
                    <a:pt x="1591727" y="568981"/>
                    <a:pt x="1589088" y="563563"/>
                  </a:cubicBezTo>
                  <a:cubicBezTo>
                    <a:pt x="1579517" y="562052"/>
                    <a:pt x="1545743" y="528465"/>
                    <a:pt x="1531938" y="522288"/>
                  </a:cubicBezTo>
                  <a:close/>
                </a:path>
                <a:path w="1620838" h="933450" stroke="0" extrusionOk="0">
                  <a:moveTo>
                    <a:pt x="1531938" y="522288"/>
                  </a:moveTo>
                  <a:lnTo>
                    <a:pt x="1531938" y="522288"/>
                  </a:lnTo>
                  <a:cubicBezTo>
                    <a:pt x="1486308" y="500518"/>
                    <a:pt x="1386583" y="482935"/>
                    <a:pt x="1363663" y="465138"/>
                  </a:cubicBezTo>
                  <a:cubicBezTo>
                    <a:pt x="1320222" y="455327"/>
                    <a:pt x="1315612" y="448148"/>
                    <a:pt x="1281113" y="431800"/>
                  </a:cubicBezTo>
                  <a:cubicBezTo>
                    <a:pt x="1272577" y="420379"/>
                    <a:pt x="1252005" y="405134"/>
                    <a:pt x="1238250" y="396875"/>
                  </a:cubicBezTo>
                  <a:cubicBezTo>
                    <a:pt x="1240053" y="394282"/>
                    <a:pt x="1238314" y="385465"/>
                    <a:pt x="1239838" y="376238"/>
                  </a:cubicBezTo>
                  <a:cubicBezTo>
                    <a:pt x="1241313" y="351526"/>
                    <a:pt x="1241403" y="309610"/>
                    <a:pt x="1241425" y="295275"/>
                  </a:cubicBezTo>
                  <a:cubicBezTo>
                    <a:pt x="1236064" y="276774"/>
                    <a:pt x="1216433" y="250839"/>
                    <a:pt x="1217613" y="241300"/>
                  </a:cubicBezTo>
                  <a:cubicBezTo>
                    <a:pt x="1212651" y="226897"/>
                    <a:pt x="1169290" y="203010"/>
                    <a:pt x="1146175" y="180975"/>
                  </a:cubicBezTo>
                  <a:cubicBezTo>
                    <a:pt x="1118838" y="166392"/>
                    <a:pt x="1089439" y="149356"/>
                    <a:pt x="1074738" y="141288"/>
                  </a:cubicBezTo>
                  <a:cubicBezTo>
                    <a:pt x="1065170" y="132194"/>
                    <a:pt x="996425" y="101340"/>
                    <a:pt x="989013" y="85725"/>
                  </a:cubicBezTo>
                  <a:cubicBezTo>
                    <a:pt x="967836" y="74440"/>
                    <a:pt x="907914" y="54693"/>
                    <a:pt x="882650" y="55563"/>
                  </a:cubicBezTo>
                  <a:cubicBezTo>
                    <a:pt x="873220" y="54444"/>
                    <a:pt x="830726" y="37126"/>
                    <a:pt x="796925" y="31750"/>
                  </a:cubicBezTo>
                  <a:cubicBezTo>
                    <a:pt x="753569" y="22857"/>
                    <a:pt x="720536" y="13178"/>
                    <a:pt x="708025" y="12700"/>
                  </a:cubicBezTo>
                  <a:cubicBezTo>
                    <a:pt x="700554" y="11237"/>
                    <a:pt x="678013" y="4237"/>
                    <a:pt x="671513" y="6350"/>
                  </a:cubicBezTo>
                  <a:cubicBezTo>
                    <a:pt x="659310" y="7979"/>
                    <a:pt x="654391" y="8446"/>
                    <a:pt x="639763" y="6350"/>
                  </a:cubicBezTo>
                  <a:cubicBezTo>
                    <a:pt x="623558" y="4374"/>
                    <a:pt x="629933" y="5433"/>
                    <a:pt x="622300" y="4763"/>
                  </a:cubicBezTo>
                  <a:cubicBezTo>
                    <a:pt x="620963" y="4173"/>
                    <a:pt x="617372" y="4581"/>
                    <a:pt x="612775" y="3175"/>
                  </a:cubicBezTo>
                  <a:cubicBezTo>
                    <a:pt x="610189" y="1714"/>
                    <a:pt x="599791" y="-106"/>
                    <a:pt x="588963" y="0"/>
                  </a:cubicBezTo>
                  <a:cubicBezTo>
                    <a:pt x="582192" y="-804"/>
                    <a:pt x="570445" y="1461"/>
                    <a:pt x="560388" y="1588"/>
                  </a:cubicBezTo>
                  <a:cubicBezTo>
                    <a:pt x="554924" y="906"/>
                    <a:pt x="542941" y="2849"/>
                    <a:pt x="538163" y="3175"/>
                  </a:cubicBezTo>
                  <a:cubicBezTo>
                    <a:pt x="533302" y="4605"/>
                    <a:pt x="523119" y="4459"/>
                    <a:pt x="520700" y="6350"/>
                  </a:cubicBezTo>
                  <a:cubicBezTo>
                    <a:pt x="518044" y="8060"/>
                    <a:pt x="508522" y="9520"/>
                    <a:pt x="501650" y="12700"/>
                  </a:cubicBezTo>
                  <a:cubicBezTo>
                    <a:pt x="495014" y="13174"/>
                    <a:pt x="487425" y="13082"/>
                    <a:pt x="485775" y="14288"/>
                  </a:cubicBezTo>
                  <a:cubicBezTo>
                    <a:pt x="478376" y="16032"/>
                    <a:pt x="468815" y="17700"/>
                    <a:pt x="466725" y="19050"/>
                  </a:cubicBezTo>
                  <a:cubicBezTo>
                    <a:pt x="460612" y="21554"/>
                    <a:pt x="457832" y="22729"/>
                    <a:pt x="454025" y="23813"/>
                  </a:cubicBezTo>
                  <a:lnTo>
                    <a:pt x="454025" y="23813"/>
                  </a:lnTo>
                  <a:cubicBezTo>
                    <a:pt x="446990" y="25180"/>
                    <a:pt x="445387" y="26578"/>
                    <a:pt x="439738" y="26988"/>
                  </a:cubicBezTo>
                  <a:cubicBezTo>
                    <a:pt x="437485" y="29193"/>
                    <a:pt x="422498" y="29890"/>
                    <a:pt x="415925" y="31750"/>
                  </a:cubicBezTo>
                  <a:cubicBezTo>
                    <a:pt x="411384" y="33769"/>
                    <a:pt x="410800" y="36389"/>
                    <a:pt x="406400" y="38100"/>
                  </a:cubicBezTo>
                  <a:cubicBezTo>
                    <a:pt x="402032" y="39141"/>
                    <a:pt x="394725" y="43408"/>
                    <a:pt x="388938" y="46038"/>
                  </a:cubicBezTo>
                  <a:cubicBezTo>
                    <a:pt x="385662" y="45609"/>
                    <a:pt x="379108" y="49968"/>
                    <a:pt x="371475" y="52388"/>
                  </a:cubicBezTo>
                  <a:cubicBezTo>
                    <a:pt x="363032" y="59234"/>
                    <a:pt x="355993" y="60031"/>
                    <a:pt x="352425" y="63500"/>
                  </a:cubicBezTo>
                  <a:cubicBezTo>
                    <a:pt x="347654" y="65035"/>
                    <a:pt x="341962" y="67900"/>
                    <a:pt x="338138" y="69850"/>
                  </a:cubicBezTo>
                  <a:cubicBezTo>
                    <a:pt x="335836" y="71885"/>
                    <a:pt x="329756" y="73954"/>
                    <a:pt x="328613" y="74613"/>
                  </a:cubicBezTo>
                  <a:cubicBezTo>
                    <a:pt x="323152" y="75791"/>
                    <a:pt x="315351" y="78518"/>
                    <a:pt x="309563" y="82550"/>
                  </a:cubicBezTo>
                  <a:cubicBezTo>
                    <a:pt x="307690" y="82879"/>
                    <a:pt x="300204" y="86542"/>
                    <a:pt x="296863" y="87313"/>
                  </a:cubicBezTo>
                  <a:lnTo>
                    <a:pt x="296863" y="87313"/>
                  </a:lnTo>
                  <a:cubicBezTo>
                    <a:pt x="293650" y="87223"/>
                    <a:pt x="283229" y="94817"/>
                    <a:pt x="280988" y="95250"/>
                  </a:cubicBezTo>
                  <a:cubicBezTo>
                    <a:pt x="279760" y="95400"/>
                    <a:pt x="275661" y="97703"/>
                    <a:pt x="273050" y="100013"/>
                  </a:cubicBezTo>
                  <a:cubicBezTo>
                    <a:pt x="269352" y="102836"/>
                    <a:pt x="263366" y="105927"/>
                    <a:pt x="261938" y="107950"/>
                  </a:cubicBezTo>
                  <a:cubicBezTo>
                    <a:pt x="260032" y="110930"/>
                    <a:pt x="253433" y="114909"/>
                    <a:pt x="246063" y="120650"/>
                  </a:cubicBezTo>
                  <a:cubicBezTo>
                    <a:pt x="241358" y="124837"/>
                    <a:pt x="237756" y="125095"/>
                    <a:pt x="233363" y="130175"/>
                  </a:cubicBezTo>
                  <a:cubicBezTo>
                    <a:pt x="233187" y="132589"/>
                    <a:pt x="226979" y="139046"/>
                    <a:pt x="220663" y="144463"/>
                  </a:cubicBezTo>
                  <a:cubicBezTo>
                    <a:pt x="215662" y="147423"/>
                    <a:pt x="213204" y="149416"/>
                    <a:pt x="211138" y="152400"/>
                  </a:cubicBezTo>
                  <a:cubicBezTo>
                    <a:pt x="205181" y="157710"/>
                    <a:pt x="203091" y="159297"/>
                    <a:pt x="196850" y="163513"/>
                  </a:cubicBezTo>
                  <a:cubicBezTo>
                    <a:pt x="191261" y="171299"/>
                    <a:pt x="181980" y="174580"/>
                    <a:pt x="179388" y="179388"/>
                  </a:cubicBezTo>
                  <a:cubicBezTo>
                    <a:pt x="172065" y="185913"/>
                    <a:pt x="168073" y="192989"/>
                    <a:pt x="166688" y="195263"/>
                  </a:cubicBezTo>
                  <a:cubicBezTo>
                    <a:pt x="157003" y="199936"/>
                    <a:pt x="153343" y="206632"/>
                    <a:pt x="149225" y="207963"/>
                  </a:cubicBezTo>
                  <a:cubicBezTo>
                    <a:pt x="146682" y="210117"/>
                    <a:pt x="144569" y="213882"/>
                    <a:pt x="141288" y="219075"/>
                  </a:cubicBezTo>
                  <a:cubicBezTo>
                    <a:pt x="136879" y="224739"/>
                    <a:pt x="134425" y="231927"/>
                    <a:pt x="131763" y="233363"/>
                  </a:cubicBezTo>
                  <a:cubicBezTo>
                    <a:pt x="124626" y="240836"/>
                    <a:pt x="123345" y="244468"/>
                    <a:pt x="115888" y="250825"/>
                  </a:cubicBezTo>
                  <a:cubicBezTo>
                    <a:pt x="108105" y="261685"/>
                    <a:pt x="107280" y="257618"/>
                    <a:pt x="107950" y="263525"/>
                  </a:cubicBezTo>
                  <a:cubicBezTo>
                    <a:pt x="104563" y="267199"/>
                    <a:pt x="100666" y="270274"/>
                    <a:pt x="98425" y="274638"/>
                  </a:cubicBezTo>
                  <a:cubicBezTo>
                    <a:pt x="95887" y="278153"/>
                    <a:pt x="91246" y="284357"/>
                    <a:pt x="88900" y="292100"/>
                  </a:cubicBezTo>
                  <a:cubicBezTo>
                    <a:pt x="87479" y="297106"/>
                    <a:pt x="82997" y="304948"/>
                    <a:pt x="76200" y="312738"/>
                  </a:cubicBezTo>
                  <a:cubicBezTo>
                    <a:pt x="73486" y="321437"/>
                    <a:pt x="69724" y="330892"/>
                    <a:pt x="66675" y="336550"/>
                  </a:cubicBezTo>
                  <a:cubicBezTo>
                    <a:pt x="65519" y="337599"/>
                    <a:pt x="60751" y="347435"/>
                    <a:pt x="60325" y="349250"/>
                  </a:cubicBezTo>
                  <a:cubicBezTo>
                    <a:pt x="58586" y="352205"/>
                    <a:pt x="55857" y="358870"/>
                    <a:pt x="53975" y="361950"/>
                  </a:cubicBezTo>
                  <a:cubicBezTo>
                    <a:pt x="53004" y="367767"/>
                    <a:pt x="49707" y="373748"/>
                    <a:pt x="49213" y="376238"/>
                  </a:cubicBezTo>
                  <a:cubicBezTo>
                    <a:pt x="46344" y="383027"/>
                    <a:pt x="37346" y="394460"/>
                    <a:pt x="36513" y="396875"/>
                  </a:cubicBezTo>
                  <a:cubicBezTo>
                    <a:pt x="35715" y="398425"/>
                    <a:pt x="29981" y="409193"/>
                    <a:pt x="28575" y="411163"/>
                  </a:cubicBezTo>
                  <a:cubicBezTo>
                    <a:pt x="25832" y="412484"/>
                    <a:pt x="19887" y="420674"/>
                    <a:pt x="19050" y="422275"/>
                  </a:cubicBezTo>
                  <a:cubicBezTo>
                    <a:pt x="12813" y="436427"/>
                    <a:pt x="12913" y="430019"/>
                    <a:pt x="12700" y="436563"/>
                  </a:cubicBezTo>
                  <a:cubicBezTo>
                    <a:pt x="10950" y="439137"/>
                    <a:pt x="11058" y="441275"/>
                    <a:pt x="9525" y="442913"/>
                  </a:cubicBezTo>
                  <a:cubicBezTo>
                    <a:pt x="7636" y="454365"/>
                    <a:pt x="4089" y="462761"/>
                    <a:pt x="4763" y="466725"/>
                  </a:cubicBezTo>
                  <a:cubicBezTo>
                    <a:pt x="1470" y="473522"/>
                    <a:pt x="3531" y="477812"/>
                    <a:pt x="0" y="485775"/>
                  </a:cubicBezTo>
                  <a:cubicBezTo>
                    <a:pt x="784" y="498132"/>
                    <a:pt x="1913" y="501122"/>
                    <a:pt x="0" y="512763"/>
                  </a:cubicBezTo>
                  <a:cubicBezTo>
                    <a:pt x="287" y="513401"/>
                    <a:pt x="737" y="516520"/>
                    <a:pt x="1588" y="519113"/>
                  </a:cubicBezTo>
                  <a:cubicBezTo>
                    <a:pt x="2327" y="524195"/>
                    <a:pt x="4864" y="530838"/>
                    <a:pt x="6350" y="538163"/>
                  </a:cubicBezTo>
                  <a:cubicBezTo>
                    <a:pt x="6906" y="545677"/>
                    <a:pt x="6674" y="551756"/>
                    <a:pt x="7938" y="554038"/>
                  </a:cubicBezTo>
                  <a:cubicBezTo>
                    <a:pt x="12046" y="561176"/>
                    <a:pt x="13279" y="573592"/>
                    <a:pt x="15875" y="577850"/>
                  </a:cubicBezTo>
                  <a:cubicBezTo>
                    <a:pt x="18569" y="582006"/>
                    <a:pt x="25905" y="594343"/>
                    <a:pt x="28575" y="601663"/>
                  </a:cubicBezTo>
                  <a:cubicBezTo>
                    <a:pt x="29377" y="611077"/>
                    <a:pt x="29643" y="623580"/>
                    <a:pt x="31750" y="627063"/>
                  </a:cubicBezTo>
                  <a:cubicBezTo>
                    <a:pt x="33636" y="633138"/>
                    <a:pt x="35351" y="641631"/>
                    <a:pt x="38100" y="652463"/>
                  </a:cubicBezTo>
                  <a:cubicBezTo>
                    <a:pt x="40596" y="657369"/>
                    <a:pt x="41970" y="660233"/>
                    <a:pt x="46038" y="666750"/>
                  </a:cubicBezTo>
                  <a:cubicBezTo>
                    <a:pt x="52887" y="672143"/>
                    <a:pt x="55678" y="678364"/>
                    <a:pt x="63500" y="682625"/>
                  </a:cubicBezTo>
                  <a:cubicBezTo>
                    <a:pt x="68759" y="691274"/>
                    <a:pt x="86236" y="710917"/>
                    <a:pt x="107950" y="728663"/>
                  </a:cubicBezTo>
                  <a:cubicBezTo>
                    <a:pt x="109834" y="734268"/>
                    <a:pt x="121215" y="741506"/>
                    <a:pt x="123825" y="747713"/>
                  </a:cubicBezTo>
                  <a:cubicBezTo>
                    <a:pt x="137386" y="750057"/>
                    <a:pt x="151964" y="760772"/>
                    <a:pt x="173038" y="771525"/>
                  </a:cubicBezTo>
                  <a:cubicBezTo>
                    <a:pt x="183580" y="780103"/>
                    <a:pt x="202376" y="785902"/>
                    <a:pt x="220663" y="800100"/>
                  </a:cubicBezTo>
                  <a:cubicBezTo>
                    <a:pt x="258187" y="807153"/>
                    <a:pt x="292814" y="831037"/>
                    <a:pt x="319088" y="830263"/>
                  </a:cubicBezTo>
                  <a:cubicBezTo>
                    <a:pt x="346230" y="837006"/>
                    <a:pt x="361541" y="843354"/>
                    <a:pt x="373063" y="850900"/>
                  </a:cubicBezTo>
                  <a:cubicBezTo>
                    <a:pt x="393137" y="857432"/>
                    <a:pt x="420792" y="859269"/>
                    <a:pt x="449263" y="876300"/>
                  </a:cubicBezTo>
                  <a:cubicBezTo>
                    <a:pt x="469383" y="875041"/>
                    <a:pt x="500465" y="895581"/>
                    <a:pt x="538163" y="904875"/>
                  </a:cubicBezTo>
                  <a:cubicBezTo>
                    <a:pt x="573136" y="905978"/>
                    <a:pt x="584399" y="910969"/>
                    <a:pt x="614363" y="922338"/>
                  </a:cubicBezTo>
                  <a:cubicBezTo>
                    <a:pt x="625802" y="927913"/>
                    <a:pt x="652734" y="930805"/>
                    <a:pt x="660400" y="933450"/>
                  </a:cubicBezTo>
                  <a:cubicBezTo>
                    <a:pt x="679522" y="930717"/>
                    <a:pt x="695341" y="933489"/>
                    <a:pt x="714375" y="933450"/>
                  </a:cubicBezTo>
                  <a:cubicBezTo>
                    <a:pt x="731233" y="930579"/>
                    <a:pt x="775338" y="911898"/>
                    <a:pt x="792163" y="901700"/>
                  </a:cubicBezTo>
                  <a:cubicBezTo>
                    <a:pt x="811315" y="892692"/>
                    <a:pt x="847839" y="889546"/>
                    <a:pt x="857250" y="885825"/>
                  </a:cubicBezTo>
                  <a:cubicBezTo>
                    <a:pt x="870062" y="876169"/>
                    <a:pt x="894782" y="874850"/>
                    <a:pt x="923925" y="866775"/>
                  </a:cubicBezTo>
                  <a:cubicBezTo>
                    <a:pt x="954074" y="861685"/>
                    <a:pt x="988778" y="847473"/>
                    <a:pt x="1001713" y="841375"/>
                  </a:cubicBezTo>
                  <a:cubicBezTo>
                    <a:pt x="1021573" y="833181"/>
                    <a:pt x="1030444" y="823328"/>
                    <a:pt x="1041400" y="822325"/>
                  </a:cubicBezTo>
                  <a:cubicBezTo>
                    <a:pt x="1055457" y="816239"/>
                    <a:pt x="1060770" y="812398"/>
                    <a:pt x="1074738" y="804863"/>
                  </a:cubicBezTo>
                  <a:cubicBezTo>
                    <a:pt x="1086068" y="797382"/>
                    <a:pt x="1097518" y="785190"/>
                    <a:pt x="1114425" y="774700"/>
                  </a:cubicBezTo>
                  <a:cubicBezTo>
                    <a:pt x="1124157" y="751963"/>
                    <a:pt x="1132410" y="739770"/>
                    <a:pt x="1138238" y="730250"/>
                  </a:cubicBezTo>
                  <a:cubicBezTo>
                    <a:pt x="1146148" y="712097"/>
                    <a:pt x="1152142" y="699981"/>
                    <a:pt x="1154113" y="687388"/>
                  </a:cubicBezTo>
                  <a:cubicBezTo>
                    <a:pt x="1159914" y="674352"/>
                    <a:pt x="1156775" y="679105"/>
                    <a:pt x="1160463" y="671513"/>
                  </a:cubicBezTo>
                  <a:cubicBezTo>
                    <a:pt x="1165268" y="659075"/>
                    <a:pt x="1174936" y="646873"/>
                    <a:pt x="1176338" y="638175"/>
                  </a:cubicBezTo>
                  <a:cubicBezTo>
                    <a:pt x="1181431" y="626864"/>
                    <a:pt x="1188884" y="621782"/>
                    <a:pt x="1193800" y="611188"/>
                  </a:cubicBezTo>
                  <a:cubicBezTo>
                    <a:pt x="1199344" y="595520"/>
                    <a:pt x="1207895" y="586053"/>
                    <a:pt x="1209675" y="581025"/>
                  </a:cubicBezTo>
                  <a:cubicBezTo>
                    <a:pt x="1219389" y="572881"/>
                    <a:pt x="1228730" y="564190"/>
                    <a:pt x="1233488" y="563563"/>
                  </a:cubicBezTo>
                  <a:cubicBezTo>
                    <a:pt x="1249787" y="558843"/>
                    <a:pt x="1267065" y="559223"/>
                    <a:pt x="1274763" y="558800"/>
                  </a:cubicBezTo>
                  <a:cubicBezTo>
                    <a:pt x="1279663" y="558996"/>
                    <a:pt x="1286077" y="559813"/>
                    <a:pt x="1289050" y="558800"/>
                  </a:cubicBezTo>
                  <a:cubicBezTo>
                    <a:pt x="1306461" y="563194"/>
                    <a:pt x="1327642" y="558261"/>
                    <a:pt x="1333500" y="561975"/>
                  </a:cubicBezTo>
                  <a:cubicBezTo>
                    <a:pt x="1352652" y="566666"/>
                    <a:pt x="1342670" y="563485"/>
                    <a:pt x="1363663" y="565150"/>
                  </a:cubicBezTo>
                  <a:cubicBezTo>
                    <a:pt x="1370636" y="566526"/>
                    <a:pt x="1378718" y="572374"/>
                    <a:pt x="1387475" y="573088"/>
                  </a:cubicBezTo>
                  <a:cubicBezTo>
                    <a:pt x="1392663" y="573837"/>
                    <a:pt x="1400143" y="575248"/>
                    <a:pt x="1404938" y="576263"/>
                  </a:cubicBezTo>
                  <a:cubicBezTo>
                    <a:pt x="1406590" y="576319"/>
                    <a:pt x="1408147" y="577756"/>
                    <a:pt x="1409700" y="577850"/>
                  </a:cubicBezTo>
                  <a:cubicBezTo>
                    <a:pt x="1412463" y="578065"/>
                    <a:pt x="1415449" y="577911"/>
                    <a:pt x="1419225" y="577850"/>
                  </a:cubicBezTo>
                  <a:cubicBezTo>
                    <a:pt x="1427903" y="581770"/>
                    <a:pt x="1439062" y="587084"/>
                    <a:pt x="1446213" y="587375"/>
                  </a:cubicBezTo>
                  <a:cubicBezTo>
                    <a:pt x="1462559" y="590543"/>
                    <a:pt x="1456907" y="590508"/>
                    <a:pt x="1465263" y="590550"/>
                  </a:cubicBezTo>
                  <a:cubicBezTo>
                    <a:pt x="1473000" y="591200"/>
                    <a:pt x="1476125" y="593228"/>
                    <a:pt x="1485900" y="596900"/>
                  </a:cubicBezTo>
                  <a:cubicBezTo>
                    <a:pt x="1491718" y="598038"/>
                    <a:pt x="1496769" y="598179"/>
                    <a:pt x="1500188" y="600075"/>
                  </a:cubicBezTo>
                  <a:cubicBezTo>
                    <a:pt x="1506848" y="602226"/>
                    <a:pt x="1510233" y="603468"/>
                    <a:pt x="1514475" y="603250"/>
                  </a:cubicBezTo>
                  <a:cubicBezTo>
                    <a:pt x="1519465" y="604085"/>
                    <a:pt x="1524036" y="605244"/>
                    <a:pt x="1528763" y="606425"/>
                  </a:cubicBezTo>
                  <a:cubicBezTo>
                    <a:pt x="1531025" y="607121"/>
                    <a:pt x="1535113" y="609600"/>
                    <a:pt x="1535113" y="609600"/>
                  </a:cubicBezTo>
                  <a:cubicBezTo>
                    <a:pt x="1538062" y="609457"/>
                    <a:pt x="1550966" y="613522"/>
                    <a:pt x="1555750" y="614363"/>
                  </a:cubicBezTo>
                  <a:cubicBezTo>
                    <a:pt x="1558021" y="614401"/>
                    <a:pt x="1565654" y="614645"/>
                    <a:pt x="1570038" y="615950"/>
                  </a:cubicBezTo>
                  <a:cubicBezTo>
                    <a:pt x="1575449" y="617554"/>
                    <a:pt x="1579829" y="620399"/>
                    <a:pt x="1581150" y="620713"/>
                  </a:cubicBezTo>
                  <a:cubicBezTo>
                    <a:pt x="1596685" y="624103"/>
                    <a:pt x="1590271" y="623885"/>
                    <a:pt x="1600200" y="623888"/>
                  </a:cubicBezTo>
                  <a:cubicBezTo>
                    <a:pt x="1601975" y="624921"/>
                    <a:pt x="1603301" y="625721"/>
                    <a:pt x="1604963" y="627063"/>
                  </a:cubicBezTo>
                  <a:cubicBezTo>
                    <a:pt x="1609154" y="629738"/>
                    <a:pt x="1616019" y="632061"/>
                    <a:pt x="1620838" y="633413"/>
                  </a:cubicBezTo>
                  <a:cubicBezTo>
                    <a:pt x="1621894" y="628486"/>
                    <a:pt x="1621910" y="625750"/>
                    <a:pt x="1620838" y="619125"/>
                  </a:cubicBezTo>
                  <a:cubicBezTo>
                    <a:pt x="1620362" y="613297"/>
                    <a:pt x="1619616" y="605755"/>
                    <a:pt x="1616075" y="598488"/>
                  </a:cubicBezTo>
                  <a:cubicBezTo>
                    <a:pt x="1613611" y="594133"/>
                    <a:pt x="1609833" y="589129"/>
                    <a:pt x="1608138" y="587375"/>
                  </a:cubicBezTo>
                  <a:cubicBezTo>
                    <a:pt x="1606306" y="586128"/>
                    <a:pt x="1604245" y="583080"/>
                    <a:pt x="1600200" y="579438"/>
                  </a:cubicBezTo>
                  <a:cubicBezTo>
                    <a:pt x="1595465" y="574740"/>
                    <a:pt x="1591551" y="569298"/>
                    <a:pt x="1589088" y="563563"/>
                  </a:cubicBezTo>
                  <a:cubicBezTo>
                    <a:pt x="1571116" y="546993"/>
                    <a:pt x="1553187" y="538588"/>
                    <a:pt x="1531938" y="522288"/>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089779650">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a:moveTo>
                            <a:pt x="1531938" y="522288"/>
                          </a:moveTo>
                          <a:lnTo>
                            <a:pt x="1531938" y="522288"/>
                          </a:lnTo>
                          <a:lnTo>
                            <a:pt x="1363663" y="465138"/>
                          </a:lnTo>
                          <a:lnTo>
                            <a:pt x="1281113" y="431800"/>
                          </a:lnTo>
                          <a:lnTo>
                            <a:pt x="1238250" y="396875"/>
                          </a:lnTo>
                          <a:lnTo>
                            <a:pt x="1239838" y="376238"/>
                          </a:lnTo>
                          <a:lnTo>
                            <a:pt x="1241425" y="295275"/>
                          </a:lnTo>
                          <a:lnTo>
                            <a:pt x="1217613" y="241300"/>
                          </a:lnTo>
                          <a:lnTo>
                            <a:pt x="1146175" y="180975"/>
                          </a:lnTo>
                          <a:lnTo>
                            <a:pt x="1074738" y="141288"/>
                          </a:lnTo>
                          <a:lnTo>
                            <a:pt x="989013" y="85725"/>
                          </a:lnTo>
                          <a:lnTo>
                            <a:pt x="882650" y="55563"/>
                          </a:lnTo>
                          <a:lnTo>
                            <a:pt x="796925" y="31750"/>
                          </a:lnTo>
                          <a:lnTo>
                            <a:pt x="708025" y="12700"/>
                          </a:lnTo>
                          <a:lnTo>
                            <a:pt x="671513" y="6350"/>
                          </a:lnTo>
                          <a:lnTo>
                            <a:pt x="639763" y="6350"/>
                          </a:lnTo>
                          <a:cubicBezTo>
                            <a:pt x="623361" y="4710"/>
                            <a:pt x="629206" y="4763"/>
                            <a:pt x="622300" y="4763"/>
                          </a:cubicBezTo>
                          <a:lnTo>
                            <a:pt x="612775" y="3175"/>
                          </a:lnTo>
                          <a:lnTo>
                            <a:pt x="588963" y="0"/>
                          </a:lnTo>
                          <a:lnTo>
                            <a:pt x="560388" y="1588"/>
                          </a:lnTo>
                          <a:lnTo>
                            <a:pt x="538163" y="3175"/>
                          </a:lnTo>
                          <a:lnTo>
                            <a:pt x="520700" y="6350"/>
                          </a:lnTo>
                          <a:lnTo>
                            <a:pt x="501650" y="12700"/>
                          </a:lnTo>
                          <a:lnTo>
                            <a:pt x="485775" y="14288"/>
                          </a:lnTo>
                          <a:lnTo>
                            <a:pt x="466725" y="19050"/>
                          </a:lnTo>
                          <a:lnTo>
                            <a:pt x="454025" y="23813"/>
                          </a:lnTo>
                          <a:lnTo>
                            <a:pt x="454025" y="23813"/>
                          </a:lnTo>
                          <a:lnTo>
                            <a:pt x="439738" y="26988"/>
                          </a:lnTo>
                          <a:lnTo>
                            <a:pt x="415925" y="31750"/>
                          </a:lnTo>
                          <a:lnTo>
                            <a:pt x="406400" y="38100"/>
                          </a:lnTo>
                          <a:lnTo>
                            <a:pt x="388938" y="46038"/>
                          </a:lnTo>
                          <a:lnTo>
                            <a:pt x="371475" y="52388"/>
                          </a:lnTo>
                          <a:lnTo>
                            <a:pt x="352425" y="63500"/>
                          </a:lnTo>
                          <a:lnTo>
                            <a:pt x="338138" y="69850"/>
                          </a:lnTo>
                          <a:lnTo>
                            <a:pt x="328613" y="74613"/>
                          </a:lnTo>
                          <a:lnTo>
                            <a:pt x="309563" y="82550"/>
                          </a:lnTo>
                          <a:lnTo>
                            <a:pt x="296863" y="87313"/>
                          </a:lnTo>
                          <a:lnTo>
                            <a:pt x="296863" y="87313"/>
                          </a:lnTo>
                          <a:lnTo>
                            <a:pt x="280988" y="95250"/>
                          </a:lnTo>
                          <a:lnTo>
                            <a:pt x="273050" y="100013"/>
                          </a:lnTo>
                          <a:lnTo>
                            <a:pt x="261938" y="107950"/>
                          </a:lnTo>
                          <a:lnTo>
                            <a:pt x="246063" y="120650"/>
                          </a:lnTo>
                          <a:lnTo>
                            <a:pt x="233363" y="130175"/>
                          </a:lnTo>
                          <a:lnTo>
                            <a:pt x="220663" y="144463"/>
                          </a:lnTo>
                          <a:lnTo>
                            <a:pt x="211138" y="152400"/>
                          </a:lnTo>
                          <a:lnTo>
                            <a:pt x="196850" y="163513"/>
                          </a:lnTo>
                          <a:lnTo>
                            <a:pt x="179388" y="179388"/>
                          </a:lnTo>
                          <a:lnTo>
                            <a:pt x="166688" y="195263"/>
                          </a:lnTo>
                          <a:lnTo>
                            <a:pt x="149225" y="207963"/>
                          </a:lnTo>
                          <a:lnTo>
                            <a:pt x="141288" y="219075"/>
                          </a:lnTo>
                          <a:lnTo>
                            <a:pt x="131763" y="233363"/>
                          </a:lnTo>
                          <a:lnTo>
                            <a:pt x="115888" y="250825"/>
                          </a:lnTo>
                          <a:cubicBezTo>
                            <a:pt x="107643" y="262368"/>
                            <a:pt x="107950" y="257386"/>
                            <a:pt x="107950" y="263525"/>
                          </a:cubicBezTo>
                          <a:lnTo>
                            <a:pt x="98425" y="274638"/>
                          </a:lnTo>
                          <a:lnTo>
                            <a:pt x="88900" y="292100"/>
                          </a:lnTo>
                          <a:lnTo>
                            <a:pt x="76200" y="312738"/>
                          </a:lnTo>
                          <a:lnTo>
                            <a:pt x="66675" y="336550"/>
                          </a:lnTo>
                          <a:lnTo>
                            <a:pt x="60325" y="349250"/>
                          </a:lnTo>
                          <a:lnTo>
                            <a:pt x="53975" y="361950"/>
                          </a:lnTo>
                          <a:lnTo>
                            <a:pt x="49213" y="376238"/>
                          </a:lnTo>
                          <a:lnTo>
                            <a:pt x="36513" y="396875"/>
                          </a:lnTo>
                          <a:lnTo>
                            <a:pt x="28575" y="411163"/>
                          </a:lnTo>
                          <a:lnTo>
                            <a:pt x="19050" y="422275"/>
                          </a:lnTo>
                          <a:cubicBezTo>
                            <a:pt x="12463" y="435448"/>
                            <a:pt x="12700" y="430242"/>
                            <a:pt x="12700" y="436563"/>
                          </a:cubicBezTo>
                          <a:lnTo>
                            <a:pt x="9525" y="442913"/>
                          </a:lnTo>
                          <a:lnTo>
                            <a:pt x="4763" y="466725"/>
                          </a:lnTo>
                          <a:lnTo>
                            <a:pt x="0" y="485775"/>
                          </a:lnTo>
                          <a:lnTo>
                            <a:pt x="0" y="512763"/>
                          </a:lnTo>
                          <a:lnTo>
                            <a:pt x="1588" y="519113"/>
                          </a:lnTo>
                          <a:lnTo>
                            <a:pt x="6350" y="538163"/>
                          </a:lnTo>
                          <a:lnTo>
                            <a:pt x="7938" y="554038"/>
                          </a:lnTo>
                          <a:lnTo>
                            <a:pt x="15875" y="577850"/>
                          </a:lnTo>
                          <a:lnTo>
                            <a:pt x="28575" y="601663"/>
                          </a:lnTo>
                          <a:lnTo>
                            <a:pt x="31750" y="627063"/>
                          </a:lnTo>
                          <a:lnTo>
                            <a:pt x="38100" y="652463"/>
                          </a:lnTo>
                          <a:lnTo>
                            <a:pt x="46038" y="666750"/>
                          </a:lnTo>
                          <a:lnTo>
                            <a:pt x="63500" y="682625"/>
                          </a:lnTo>
                          <a:lnTo>
                            <a:pt x="107950" y="728663"/>
                          </a:lnTo>
                          <a:lnTo>
                            <a:pt x="123825" y="747713"/>
                          </a:lnTo>
                          <a:lnTo>
                            <a:pt x="173038" y="771525"/>
                          </a:lnTo>
                          <a:lnTo>
                            <a:pt x="220663" y="800100"/>
                          </a:lnTo>
                          <a:lnTo>
                            <a:pt x="319088" y="830263"/>
                          </a:lnTo>
                          <a:lnTo>
                            <a:pt x="373063" y="850900"/>
                          </a:lnTo>
                          <a:lnTo>
                            <a:pt x="449263" y="876300"/>
                          </a:lnTo>
                          <a:lnTo>
                            <a:pt x="538163" y="904875"/>
                          </a:lnTo>
                          <a:lnTo>
                            <a:pt x="614363" y="922338"/>
                          </a:lnTo>
                          <a:lnTo>
                            <a:pt x="660400" y="933450"/>
                          </a:lnTo>
                          <a:lnTo>
                            <a:pt x="714375" y="933450"/>
                          </a:lnTo>
                          <a:lnTo>
                            <a:pt x="792163" y="901700"/>
                          </a:lnTo>
                          <a:lnTo>
                            <a:pt x="857250" y="885825"/>
                          </a:lnTo>
                          <a:lnTo>
                            <a:pt x="923925" y="866775"/>
                          </a:lnTo>
                          <a:lnTo>
                            <a:pt x="1001713" y="841375"/>
                          </a:lnTo>
                          <a:lnTo>
                            <a:pt x="1041400" y="822325"/>
                          </a:lnTo>
                          <a:lnTo>
                            <a:pt x="1074738" y="804863"/>
                          </a:lnTo>
                          <a:lnTo>
                            <a:pt x="1114425" y="774700"/>
                          </a:lnTo>
                          <a:lnTo>
                            <a:pt x="1138238" y="730250"/>
                          </a:lnTo>
                          <a:lnTo>
                            <a:pt x="1154113" y="687388"/>
                          </a:lnTo>
                          <a:cubicBezTo>
                            <a:pt x="1159290" y="673580"/>
                            <a:pt x="1156853" y="678732"/>
                            <a:pt x="1160463" y="671513"/>
                          </a:cubicBezTo>
                          <a:lnTo>
                            <a:pt x="1176338" y="638175"/>
                          </a:lnTo>
                          <a:lnTo>
                            <a:pt x="1193800" y="611188"/>
                          </a:lnTo>
                          <a:lnTo>
                            <a:pt x="1209675" y="581025"/>
                          </a:lnTo>
                          <a:lnTo>
                            <a:pt x="1233488" y="563563"/>
                          </a:lnTo>
                          <a:lnTo>
                            <a:pt x="1274763" y="558800"/>
                          </a:lnTo>
                          <a:lnTo>
                            <a:pt x="1289050" y="558800"/>
                          </a:lnTo>
                          <a:lnTo>
                            <a:pt x="1333500" y="561975"/>
                          </a:lnTo>
                          <a:cubicBezTo>
                            <a:pt x="1352954" y="566298"/>
                            <a:pt x="1342909" y="565150"/>
                            <a:pt x="1363663" y="565150"/>
                          </a:cubicBezTo>
                          <a:lnTo>
                            <a:pt x="1387475" y="573088"/>
                          </a:lnTo>
                          <a:cubicBezTo>
                            <a:pt x="1393296" y="574146"/>
                            <a:pt x="1399153" y="575023"/>
                            <a:pt x="1404938" y="576263"/>
                          </a:cubicBezTo>
                          <a:cubicBezTo>
                            <a:pt x="1406574" y="576614"/>
                            <a:pt x="1408037" y="577665"/>
                            <a:pt x="1409700" y="577850"/>
                          </a:cubicBezTo>
                          <a:cubicBezTo>
                            <a:pt x="1412856" y="578201"/>
                            <a:pt x="1416050" y="577850"/>
                            <a:pt x="1419225" y="577850"/>
                          </a:cubicBezTo>
                          <a:lnTo>
                            <a:pt x="1446213" y="587375"/>
                          </a:lnTo>
                          <a:cubicBezTo>
                            <a:pt x="1462050" y="590894"/>
                            <a:pt x="1455621" y="590550"/>
                            <a:pt x="1465263" y="590550"/>
                          </a:cubicBezTo>
                          <a:lnTo>
                            <a:pt x="1485900" y="596900"/>
                          </a:lnTo>
                          <a:lnTo>
                            <a:pt x="1500188" y="600075"/>
                          </a:lnTo>
                          <a:lnTo>
                            <a:pt x="1514475" y="603250"/>
                          </a:lnTo>
                          <a:cubicBezTo>
                            <a:pt x="1519238" y="604308"/>
                            <a:pt x="1524100" y="604990"/>
                            <a:pt x="1528763" y="606425"/>
                          </a:cubicBezTo>
                          <a:cubicBezTo>
                            <a:pt x="1531025" y="607121"/>
                            <a:pt x="1535113" y="609600"/>
                            <a:pt x="1535113" y="609600"/>
                          </a:cubicBezTo>
                          <a:lnTo>
                            <a:pt x="1555750" y="614363"/>
                          </a:lnTo>
                          <a:lnTo>
                            <a:pt x="1570038" y="615950"/>
                          </a:lnTo>
                          <a:lnTo>
                            <a:pt x="1581150" y="620713"/>
                          </a:lnTo>
                          <a:cubicBezTo>
                            <a:pt x="1596988" y="624232"/>
                            <a:pt x="1590559" y="623888"/>
                            <a:pt x="1600200" y="623888"/>
                          </a:cubicBezTo>
                          <a:lnTo>
                            <a:pt x="1604963" y="627063"/>
                          </a:lnTo>
                          <a:lnTo>
                            <a:pt x="1620838" y="633413"/>
                          </a:lnTo>
                          <a:lnTo>
                            <a:pt x="1620838" y="619125"/>
                          </a:lnTo>
                          <a:lnTo>
                            <a:pt x="1616075" y="598488"/>
                          </a:lnTo>
                          <a:lnTo>
                            <a:pt x="1608138" y="587375"/>
                          </a:lnTo>
                          <a:lnTo>
                            <a:pt x="1600200" y="579438"/>
                          </a:lnTo>
                          <a:lnTo>
                            <a:pt x="1589088" y="563563"/>
                          </a:lnTo>
                          <a:lnTo>
                            <a:pt x="1531938" y="522288"/>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EFB3AA1F-2E6B-4FA3-AA61-AF9D0EC70DB1}"/>
                </a:ext>
              </a:extLst>
            </p:cNvPr>
            <p:cNvSpPr/>
            <p:nvPr/>
          </p:nvSpPr>
          <p:spPr>
            <a:xfrm>
              <a:off x="3914775" y="4127500"/>
              <a:ext cx="908050" cy="384175"/>
            </a:xfrm>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fill="none" extrusionOk="0">
                  <a:moveTo>
                    <a:pt x="0" y="371475"/>
                  </a:moveTo>
                  <a:cubicBezTo>
                    <a:pt x="40570" y="375960"/>
                    <a:pt x="55087" y="380161"/>
                    <a:pt x="85725" y="379413"/>
                  </a:cubicBezTo>
                  <a:cubicBezTo>
                    <a:pt x="101057" y="380270"/>
                    <a:pt x="128154" y="380544"/>
                    <a:pt x="133350" y="384175"/>
                  </a:cubicBezTo>
                  <a:cubicBezTo>
                    <a:pt x="155358" y="385299"/>
                    <a:pt x="177459" y="380061"/>
                    <a:pt x="187325" y="379413"/>
                  </a:cubicBezTo>
                  <a:cubicBezTo>
                    <a:pt x="199338" y="370334"/>
                    <a:pt x="209995" y="368563"/>
                    <a:pt x="222250" y="363538"/>
                  </a:cubicBezTo>
                  <a:cubicBezTo>
                    <a:pt x="227580" y="362226"/>
                    <a:pt x="232590" y="357814"/>
                    <a:pt x="234950" y="357188"/>
                  </a:cubicBezTo>
                  <a:cubicBezTo>
                    <a:pt x="245277" y="356824"/>
                    <a:pt x="260010" y="346038"/>
                    <a:pt x="274638" y="341313"/>
                  </a:cubicBezTo>
                  <a:cubicBezTo>
                    <a:pt x="279774" y="338712"/>
                    <a:pt x="288647" y="334999"/>
                    <a:pt x="300038" y="328613"/>
                  </a:cubicBezTo>
                  <a:cubicBezTo>
                    <a:pt x="306927" y="326104"/>
                    <a:pt x="310991" y="320669"/>
                    <a:pt x="315913" y="319088"/>
                  </a:cubicBezTo>
                  <a:cubicBezTo>
                    <a:pt x="322994" y="315839"/>
                    <a:pt x="329346" y="310551"/>
                    <a:pt x="334963" y="307975"/>
                  </a:cubicBezTo>
                  <a:cubicBezTo>
                    <a:pt x="339800" y="304826"/>
                    <a:pt x="345042" y="301693"/>
                    <a:pt x="347663" y="301625"/>
                  </a:cubicBezTo>
                  <a:cubicBezTo>
                    <a:pt x="354577" y="295741"/>
                    <a:pt x="361191" y="292841"/>
                    <a:pt x="365125" y="288925"/>
                  </a:cubicBezTo>
                  <a:cubicBezTo>
                    <a:pt x="392601" y="258873"/>
                    <a:pt x="392711" y="241446"/>
                    <a:pt x="415925" y="215900"/>
                  </a:cubicBezTo>
                  <a:cubicBezTo>
                    <a:pt x="420638" y="210706"/>
                    <a:pt x="431246" y="202504"/>
                    <a:pt x="433388" y="200025"/>
                  </a:cubicBezTo>
                  <a:cubicBezTo>
                    <a:pt x="441426" y="189885"/>
                    <a:pt x="447094" y="179690"/>
                    <a:pt x="454025" y="174625"/>
                  </a:cubicBezTo>
                  <a:cubicBezTo>
                    <a:pt x="461460" y="163775"/>
                    <a:pt x="465412" y="157205"/>
                    <a:pt x="468313" y="152400"/>
                  </a:cubicBezTo>
                  <a:cubicBezTo>
                    <a:pt x="472110" y="152254"/>
                    <a:pt x="483109" y="138784"/>
                    <a:pt x="488950" y="134938"/>
                  </a:cubicBezTo>
                  <a:cubicBezTo>
                    <a:pt x="507016" y="129819"/>
                    <a:pt x="511149" y="127904"/>
                    <a:pt x="527050" y="127000"/>
                  </a:cubicBezTo>
                  <a:cubicBezTo>
                    <a:pt x="530366" y="126460"/>
                    <a:pt x="536728" y="127071"/>
                    <a:pt x="541338" y="125413"/>
                  </a:cubicBezTo>
                  <a:cubicBezTo>
                    <a:pt x="551074" y="129638"/>
                    <a:pt x="586095" y="123510"/>
                    <a:pt x="600075" y="125413"/>
                  </a:cubicBezTo>
                  <a:cubicBezTo>
                    <a:pt x="618922" y="126219"/>
                    <a:pt x="638396" y="124964"/>
                    <a:pt x="650875" y="125413"/>
                  </a:cubicBezTo>
                  <a:cubicBezTo>
                    <a:pt x="660067" y="122426"/>
                    <a:pt x="684124" y="125102"/>
                    <a:pt x="696913" y="123825"/>
                  </a:cubicBezTo>
                  <a:cubicBezTo>
                    <a:pt x="704944" y="121462"/>
                    <a:pt x="740165" y="127221"/>
                    <a:pt x="754063" y="127000"/>
                  </a:cubicBezTo>
                  <a:cubicBezTo>
                    <a:pt x="765153" y="127177"/>
                    <a:pt x="781504" y="132066"/>
                    <a:pt x="792163" y="131763"/>
                  </a:cubicBezTo>
                  <a:cubicBezTo>
                    <a:pt x="798198" y="130815"/>
                    <a:pt x="815231" y="132922"/>
                    <a:pt x="833438" y="131763"/>
                  </a:cubicBezTo>
                  <a:cubicBezTo>
                    <a:pt x="848905" y="133222"/>
                    <a:pt x="862480" y="135836"/>
                    <a:pt x="868363" y="133350"/>
                  </a:cubicBezTo>
                  <a:cubicBezTo>
                    <a:pt x="882993" y="123894"/>
                    <a:pt x="880715" y="119228"/>
                    <a:pt x="893763" y="109538"/>
                  </a:cubicBezTo>
                  <a:cubicBezTo>
                    <a:pt x="896453" y="108075"/>
                    <a:pt x="904325" y="95095"/>
                    <a:pt x="908050" y="90488"/>
                  </a:cubicBezTo>
                  <a:cubicBezTo>
                    <a:pt x="903837" y="85914"/>
                    <a:pt x="899597" y="76018"/>
                    <a:pt x="896938" y="73025"/>
                  </a:cubicBezTo>
                  <a:cubicBezTo>
                    <a:pt x="893719" y="69199"/>
                    <a:pt x="892358" y="67114"/>
                    <a:pt x="889000" y="65088"/>
                  </a:cubicBezTo>
                  <a:cubicBezTo>
                    <a:pt x="823555" y="39842"/>
                    <a:pt x="700986" y="33318"/>
                    <a:pt x="660400" y="14288"/>
                  </a:cubicBezTo>
                  <a:cubicBezTo>
                    <a:pt x="625665" y="14906"/>
                    <a:pt x="598530" y="4584"/>
                    <a:pt x="590550" y="4763"/>
                  </a:cubicBezTo>
                  <a:cubicBezTo>
                    <a:pt x="586475" y="3920"/>
                    <a:pt x="576976" y="756"/>
                    <a:pt x="574675" y="0"/>
                  </a:cubicBezTo>
                  <a:cubicBezTo>
                    <a:pt x="560433" y="-3590"/>
                    <a:pt x="533717" y="1349"/>
                    <a:pt x="527050" y="0"/>
                  </a:cubicBezTo>
                  <a:cubicBezTo>
                    <a:pt x="508684" y="10223"/>
                    <a:pt x="504279" y="9727"/>
                    <a:pt x="484188" y="15875"/>
                  </a:cubicBezTo>
                  <a:cubicBezTo>
                    <a:pt x="474946" y="24845"/>
                    <a:pt x="461908" y="42740"/>
                    <a:pt x="452438" y="55563"/>
                  </a:cubicBezTo>
                  <a:cubicBezTo>
                    <a:pt x="439878" y="98484"/>
                    <a:pt x="434072" y="112574"/>
                    <a:pt x="414338" y="155575"/>
                  </a:cubicBezTo>
                  <a:cubicBezTo>
                    <a:pt x="408376" y="163465"/>
                    <a:pt x="392615" y="191753"/>
                    <a:pt x="384175" y="212725"/>
                  </a:cubicBezTo>
                  <a:cubicBezTo>
                    <a:pt x="357808" y="227493"/>
                    <a:pt x="326938" y="252748"/>
                    <a:pt x="319088" y="255588"/>
                  </a:cubicBezTo>
                  <a:cubicBezTo>
                    <a:pt x="280243" y="262798"/>
                    <a:pt x="247320" y="281433"/>
                    <a:pt x="198438" y="304800"/>
                  </a:cubicBezTo>
                  <a:cubicBezTo>
                    <a:pt x="163777" y="314738"/>
                    <a:pt x="18120" y="349888"/>
                    <a:pt x="0" y="371475"/>
                  </a:cubicBezTo>
                  <a:close/>
                </a:path>
                <a:path w="908050" h="384175" stroke="0" extrusionOk="0">
                  <a:moveTo>
                    <a:pt x="0" y="371475"/>
                  </a:moveTo>
                  <a:cubicBezTo>
                    <a:pt x="13604" y="376688"/>
                    <a:pt x="63328" y="370081"/>
                    <a:pt x="85725" y="379413"/>
                  </a:cubicBezTo>
                  <a:cubicBezTo>
                    <a:pt x="98336" y="380829"/>
                    <a:pt x="119298" y="386481"/>
                    <a:pt x="133350" y="384175"/>
                  </a:cubicBezTo>
                  <a:cubicBezTo>
                    <a:pt x="157458" y="384854"/>
                    <a:pt x="163983" y="383477"/>
                    <a:pt x="187325" y="379413"/>
                  </a:cubicBezTo>
                  <a:cubicBezTo>
                    <a:pt x="202837" y="374822"/>
                    <a:pt x="217804" y="363695"/>
                    <a:pt x="222250" y="363538"/>
                  </a:cubicBezTo>
                  <a:cubicBezTo>
                    <a:pt x="226090" y="361626"/>
                    <a:pt x="231018" y="358181"/>
                    <a:pt x="234950" y="357188"/>
                  </a:cubicBezTo>
                  <a:cubicBezTo>
                    <a:pt x="240500" y="357829"/>
                    <a:pt x="268601" y="339599"/>
                    <a:pt x="274638" y="341313"/>
                  </a:cubicBezTo>
                  <a:cubicBezTo>
                    <a:pt x="285410" y="333965"/>
                    <a:pt x="288272" y="335937"/>
                    <a:pt x="300038" y="328613"/>
                  </a:cubicBezTo>
                  <a:cubicBezTo>
                    <a:pt x="302124" y="327675"/>
                    <a:pt x="310253" y="320576"/>
                    <a:pt x="315913" y="319088"/>
                  </a:cubicBezTo>
                  <a:cubicBezTo>
                    <a:pt x="321793" y="314761"/>
                    <a:pt x="326816" y="312461"/>
                    <a:pt x="334963" y="307975"/>
                  </a:cubicBezTo>
                  <a:cubicBezTo>
                    <a:pt x="340168" y="306246"/>
                    <a:pt x="343966" y="304516"/>
                    <a:pt x="347663" y="301625"/>
                  </a:cubicBezTo>
                  <a:cubicBezTo>
                    <a:pt x="355236" y="294055"/>
                    <a:pt x="356655" y="293174"/>
                    <a:pt x="365125" y="288925"/>
                  </a:cubicBezTo>
                  <a:cubicBezTo>
                    <a:pt x="381164" y="253479"/>
                    <a:pt x="392099" y="244655"/>
                    <a:pt x="415925" y="215900"/>
                  </a:cubicBezTo>
                  <a:cubicBezTo>
                    <a:pt x="424522" y="210837"/>
                    <a:pt x="431377" y="204057"/>
                    <a:pt x="433388" y="200025"/>
                  </a:cubicBezTo>
                  <a:cubicBezTo>
                    <a:pt x="435662" y="197241"/>
                    <a:pt x="444180" y="183122"/>
                    <a:pt x="454025" y="174625"/>
                  </a:cubicBezTo>
                  <a:cubicBezTo>
                    <a:pt x="458981" y="162532"/>
                    <a:pt x="464153" y="157188"/>
                    <a:pt x="468313" y="152400"/>
                  </a:cubicBezTo>
                  <a:cubicBezTo>
                    <a:pt x="472593" y="150746"/>
                    <a:pt x="481605" y="140749"/>
                    <a:pt x="488950" y="134938"/>
                  </a:cubicBezTo>
                  <a:cubicBezTo>
                    <a:pt x="506185" y="130111"/>
                    <a:pt x="511594" y="130246"/>
                    <a:pt x="527050" y="127000"/>
                  </a:cubicBezTo>
                  <a:cubicBezTo>
                    <a:pt x="528952" y="125688"/>
                    <a:pt x="540047" y="126852"/>
                    <a:pt x="541338" y="125413"/>
                  </a:cubicBezTo>
                  <a:cubicBezTo>
                    <a:pt x="564521" y="128269"/>
                    <a:pt x="591535" y="127021"/>
                    <a:pt x="600075" y="125413"/>
                  </a:cubicBezTo>
                  <a:cubicBezTo>
                    <a:pt x="609939" y="129183"/>
                    <a:pt x="634950" y="124866"/>
                    <a:pt x="650875" y="125413"/>
                  </a:cubicBezTo>
                  <a:cubicBezTo>
                    <a:pt x="666181" y="124915"/>
                    <a:pt x="681099" y="121387"/>
                    <a:pt x="696913" y="123825"/>
                  </a:cubicBezTo>
                  <a:cubicBezTo>
                    <a:pt x="710727" y="120194"/>
                    <a:pt x="729376" y="123719"/>
                    <a:pt x="754063" y="127000"/>
                  </a:cubicBezTo>
                  <a:cubicBezTo>
                    <a:pt x="767771" y="128352"/>
                    <a:pt x="787232" y="133218"/>
                    <a:pt x="792163" y="131763"/>
                  </a:cubicBezTo>
                  <a:cubicBezTo>
                    <a:pt x="796474" y="134306"/>
                    <a:pt x="823261" y="130481"/>
                    <a:pt x="833438" y="131763"/>
                  </a:cubicBezTo>
                  <a:cubicBezTo>
                    <a:pt x="837987" y="132489"/>
                    <a:pt x="856895" y="130814"/>
                    <a:pt x="868363" y="133350"/>
                  </a:cubicBezTo>
                  <a:cubicBezTo>
                    <a:pt x="874614" y="128327"/>
                    <a:pt x="890865" y="112029"/>
                    <a:pt x="893763" y="109538"/>
                  </a:cubicBezTo>
                  <a:cubicBezTo>
                    <a:pt x="900350" y="102496"/>
                    <a:pt x="902608" y="94548"/>
                    <a:pt x="908050" y="90488"/>
                  </a:cubicBezTo>
                  <a:cubicBezTo>
                    <a:pt x="904446" y="81975"/>
                    <a:pt x="899354" y="77159"/>
                    <a:pt x="896938" y="73025"/>
                  </a:cubicBezTo>
                  <a:cubicBezTo>
                    <a:pt x="895028" y="70793"/>
                    <a:pt x="890880" y="66933"/>
                    <a:pt x="889000" y="65088"/>
                  </a:cubicBezTo>
                  <a:cubicBezTo>
                    <a:pt x="840322" y="42373"/>
                    <a:pt x="736012" y="45881"/>
                    <a:pt x="660400" y="14288"/>
                  </a:cubicBezTo>
                  <a:cubicBezTo>
                    <a:pt x="633118" y="16099"/>
                    <a:pt x="600763" y="2285"/>
                    <a:pt x="590550" y="4763"/>
                  </a:cubicBezTo>
                  <a:cubicBezTo>
                    <a:pt x="586447" y="2490"/>
                    <a:pt x="579374" y="1157"/>
                    <a:pt x="574675" y="0"/>
                  </a:cubicBezTo>
                  <a:cubicBezTo>
                    <a:pt x="564922" y="-2012"/>
                    <a:pt x="537553" y="3816"/>
                    <a:pt x="527050" y="0"/>
                  </a:cubicBezTo>
                  <a:cubicBezTo>
                    <a:pt x="511171" y="3227"/>
                    <a:pt x="504428" y="11473"/>
                    <a:pt x="484188" y="15875"/>
                  </a:cubicBezTo>
                  <a:cubicBezTo>
                    <a:pt x="474933" y="32146"/>
                    <a:pt x="456842" y="51268"/>
                    <a:pt x="452438" y="55563"/>
                  </a:cubicBezTo>
                  <a:cubicBezTo>
                    <a:pt x="439244" y="91032"/>
                    <a:pt x="413741" y="141532"/>
                    <a:pt x="414338" y="155575"/>
                  </a:cubicBezTo>
                  <a:cubicBezTo>
                    <a:pt x="415588" y="165632"/>
                    <a:pt x="393819" y="195479"/>
                    <a:pt x="384175" y="212725"/>
                  </a:cubicBezTo>
                  <a:cubicBezTo>
                    <a:pt x="362994" y="229126"/>
                    <a:pt x="334526" y="244632"/>
                    <a:pt x="319088" y="255588"/>
                  </a:cubicBezTo>
                  <a:cubicBezTo>
                    <a:pt x="279189" y="261048"/>
                    <a:pt x="241854" y="282682"/>
                    <a:pt x="198438" y="304800"/>
                  </a:cubicBezTo>
                  <a:cubicBezTo>
                    <a:pt x="174760" y="331570"/>
                    <a:pt x="29871" y="373204"/>
                    <a:pt x="0" y="3714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71587133">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a:moveTo>
                            <a:pt x="0" y="371475"/>
                          </a:moveTo>
                          <a:lnTo>
                            <a:pt x="85725" y="379413"/>
                          </a:lnTo>
                          <a:lnTo>
                            <a:pt x="133350" y="384175"/>
                          </a:lnTo>
                          <a:lnTo>
                            <a:pt x="187325" y="379413"/>
                          </a:lnTo>
                          <a:lnTo>
                            <a:pt x="222250" y="363538"/>
                          </a:lnTo>
                          <a:lnTo>
                            <a:pt x="234950" y="357188"/>
                          </a:lnTo>
                          <a:lnTo>
                            <a:pt x="274638" y="341313"/>
                          </a:lnTo>
                          <a:lnTo>
                            <a:pt x="300038" y="328613"/>
                          </a:lnTo>
                          <a:lnTo>
                            <a:pt x="315913" y="319088"/>
                          </a:lnTo>
                          <a:lnTo>
                            <a:pt x="334963" y="307975"/>
                          </a:lnTo>
                          <a:lnTo>
                            <a:pt x="347663" y="301625"/>
                          </a:lnTo>
                          <a:lnTo>
                            <a:pt x="365125" y="288925"/>
                          </a:lnTo>
                          <a:lnTo>
                            <a:pt x="415925" y="215900"/>
                          </a:lnTo>
                          <a:lnTo>
                            <a:pt x="433388" y="200025"/>
                          </a:lnTo>
                          <a:lnTo>
                            <a:pt x="454025" y="174625"/>
                          </a:lnTo>
                          <a:lnTo>
                            <a:pt x="468313" y="152400"/>
                          </a:lnTo>
                          <a:lnTo>
                            <a:pt x="488950" y="134938"/>
                          </a:lnTo>
                          <a:lnTo>
                            <a:pt x="527050" y="127000"/>
                          </a:lnTo>
                          <a:lnTo>
                            <a:pt x="541338" y="125413"/>
                          </a:lnTo>
                          <a:lnTo>
                            <a:pt x="600075" y="125413"/>
                          </a:lnTo>
                          <a:lnTo>
                            <a:pt x="650875" y="125413"/>
                          </a:lnTo>
                          <a:lnTo>
                            <a:pt x="696913" y="123825"/>
                          </a:lnTo>
                          <a:lnTo>
                            <a:pt x="754063" y="127000"/>
                          </a:lnTo>
                          <a:lnTo>
                            <a:pt x="792163" y="131763"/>
                          </a:lnTo>
                          <a:lnTo>
                            <a:pt x="833438" y="131763"/>
                          </a:lnTo>
                          <a:lnTo>
                            <a:pt x="868363" y="133350"/>
                          </a:lnTo>
                          <a:lnTo>
                            <a:pt x="893763" y="109538"/>
                          </a:lnTo>
                          <a:lnTo>
                            <a:pt x="908050" y="90488"/>
                          </a:lnTo>
                          <a:lnTo>
                            <a:pt x="896938" y="73025"/>
                          </a:lnTo>
                          <a:lnTo>
                            <a:pt x="889000" y="65088"/>
                          </a:lnTo>
                          <a:lnTo>
                            <a:pt x="660400" y="14288"/>
                          </a:lnTo>
                          <a:lnTo>
                            <a:pt x="590550" y="4763"/>
                          </a:lnTo>
                          <a:lnTo>
                            <a:pt x="574675" y="0"/>
                          </a:lnTo>
                          <a:lnTo>
                            <a:pt x="527050" y="0"/>
                          </a:lnTo>
                          <a:lnTo>
                            <a:pt x="484188" y="15875"/>
                          </a:lnTo>
                          <a:lnTo>
                            <a:pt x="452438" y="55563"/>
                          </a:lnTo>
                          <a:lnTo>
                            <a:pt x="414338" y="155575"/>
                          </a:lnTo>
                          <a:lnTo>
                            <a:pt x="384175" y="212725"/>
                          </a:lnTo>
                          <a:lnTo>
                            <a:pt x="319088" y="255588"/>
                          </a:lnTo>
                          <a:lnTo>
                            <a:pt x="198438" y="304800"/>
                          </a:lnTo>
                          <a:lnTo>
                            <a:pt x="0" y="3714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31338B00-CE97-4161-832C-75CE448CC55C}"/>
                </a:ext>
              </a:extLst>
            </p:cNvPr>
            <p:cNvSpPr/>
            <p:nvPr/>
          </p:nvSpPr>
          <p:spPr>
            <a:xfrm>
              <a:off x="3248025" y="4318000"/>
              <a:ext cx="1566863" cy="1785938"/>
            </a:xfrm>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fill="none" extrusionOk="0">
                  <a:moveTo>
                    <a:pt x="1517650" y="0"/>
                  </a:moveTo>
                  <a:cubicBezTo>
                    <a:pt x="1460920" y="62299"/>
                    <a:pt x="1436542" y="48491"/>
                    <a:pt x="1379538" y="115888"/>
                  </a:cubicBezTo>
                  <a:cubicBezTo>
                    <a:pt x="1359721" y="139571"/>
                    <a:pt x="1294205" y="201097"/>
                    <a:pt x="1227138" y="238125"/>
                  </a:cubicBezTo>
                  <a:cubicBezTo>
                    <a:pt x="1207619" y="260088"/>
                    <a:pt x="1150926" y="286888"/>
                    <a:pt x="1109663" y="336550"/>
                  </a:cubicBezTo>
                  <a:cubicBezTo>
                    <a:pt x="1059498" y="380969"/>
                    <a:pt x="1022698" y="388376"/>
                    <a:pt x="996950" y="414338"/>
                  </a:cubicBezTo>
                  <a:cubicBezTo>
                    <a:pt x="974269" y="424427"/>
                    <a:pt x="967209" y="433405"/>
                    <a:pt x="952500" y="439738"/>
                  </a:cubicBezTo>
                  <a:cubicBezTo>
                    <a:pt x="936535" y="442141"/>
                    <a:pt x="899843" y="447625"/>
                    <a:pt x="879475" y="444500"/>
                  </a:cubicBezTo>
                  <a:cubicBezTo>
                    <a:pt x="852638" y="443522"/>
                    <a:pt x="831241" y="446846"/>
                    <a:pt x="815975" y="441325"/>
                  </a:cubicBezTo>
                  <a:cubicBezTo>
                    <a:pt x="796213" y="435983"/>
                    <a:pt x="763901" y="436303"/>
                    <a:pt x="757238" y="436563"/>
                  </a:cubicBezTo>
                  <a:cubicBezTo>
                    <a:pt x="742828" y="434565"/>
                    <a:pt x="712978" y="433610"/>
                    <a:pt x="706438" y="434975"/>
                  </a:cubicBezTo>
                  <a:cubicBezTo>
                    <a:pt x="688531" y="437867"/>
                    <a:pt x="679137" y="437174"/>
                    <a:pt x="657225" y="434975"/>
                  </a:cubicBezTo>
                  <a:cubicBezTo>
                    <a:pt x="638782" y="436228"/>
                    <a:pt x="619391" y="440824"/>
                    <a:pt x="612775" y="441325"/>
                  </a:cubicBezTo>
                  <a:cubicBezTo>
                    <a:pt x="603411" y="440757"/>
                    <a:pt x="580261" y="444601"/>
                    <a:pt x="569913" y="449263"/>
                  </a:cubicBezTo>
                  <a:cubicBezTo>
                    <a:pt x="556573" y="457925"/>
                    <a:pt x="528177" y="462730"/>
                    <a:pt x="519113" y="465138"/>
                  </a:cubicBezTo>
                  <a:cubicBezTo>
                    <a:pt x="502447" y="472533"/>
                    <a:pt x="468173" y="491097"/>
                    <a:pt x="458788" y="488950"/>
                  </a:cubicBezTo>
                  <a:cubicBezTo>
                    <a:pt x="444081" y="488491"/>
                    <a:pt x="390123" y="523963"/>
                    <a:pt x="376238" y="536575"/>
                  </a:cubicBezTo>
                  <a:cubicBezTo>
                    <a:pt x="345876" y="547447"/>
                    <a:pt x="321121" y="577722"/>
                    <a:pt x="292100" y="595313"/>
                  </a:cubicBezTo>
                  <a:cubicBezTo>
                    <a:pt x="263995" y="619040"/>
                    <a:pt x="254786" y="629513"/>
                    <a:pt x="234950" y="647700"/>
                  </a:cubicBezTo>
                  <a:cubicBezTo>
                    <a:pt x="231569" y="652612"/>
                    <a:pt x="217869" y="658788"/>
                    <a:pt x="209550" y="666750"/>
                  </a:cubicBezTo>
                  <a:cubicBezTo>
                    <a:pt x="204249" y="675436"/>
                    <a:pt x="182003" y="691601"/>
                    <a:pt x="165100" y="698500"/>
                  </a:cubicBezTo>
                  <a:cubicBezTo>
                    <a:pt x="137869" y="719474"/>
                    <a:pt x="110836" y="750988"/>
                    <a:pt x="103188" y="769938"/>
                  </a:cubicBezTo>
                  <a:cubicBezTo>
                    <a:pt x="85643" y="801310"/>
                    <a:pt x="78030" y="818750"/>
                    <a:pt x="52388" y="860425"/>
                  </a:cubicBezTo>
                  <a:cubicBezTo>
                    <a:pt x="47798" y="898656"/>
                    <a:pt x="30470" y="915684"/>
                    <a:pt x="25400" y="960438"/>
                  </a:cubicBezTo>
                  <a:cubicBezTo>
                    <a:pt x="27507" y="988418"/>
                    <a:pt x="2052" y="1057628"/>
                    <a:pt x="0" y="1100138"/>
                  </a:cubicBezTo>
                  <a:cubicBezTo>
                    <a:pt x="1214" y="1107890"/>
                    <a:pt x="6376" y="1140379"/>
                    <a:pt x="6350" y="1158875"/>
                  </a:cubicBezTo>
                  <a:cubicBezTo>
                    <a:pt x="10271" y="1184490"/>
                    <a:pt x="4978" y="1222830"/>
                    <a:pt x="0" y="1235075"/>
                  </a:cubicBezTo>
                  <a:cubicBezTo>
                    <a:pt x="-1631" y="1259017"/>
                    <a:pt x="10875" y="1276162"/>
                    <a:pt x="15875" y="1316038"/>
                  </a:cubicBezTo>
                  <a:cubicBezTo>
                    <a:pt x="21831" y="1322444"/>
                    <a:pt x="24234" y="1352491"/>
                    <a:pt x="31750" y="1365250"/>
                  </a:cubicBezTo>
                  <a:cubicBezTo>
                    <a:pt x="41803" y="1386695"/>
                    <a:pt x="47822" y="1397786"/>
                    <a:pt x="50800" y="1414463"/>
                  </a:cubicBezTo>
                  <a:cubicBezTo>
                    <a:pt x="59800" y="1426630"/>
                    <a:pt x="63975" y="1462039"/>
                    <a:pt x="68263" y="1482725"/>
                  </a:cubicBezTo>
                  <a:cubicBezTo>
                    <a:pt x="86397" y="1504805"/>
                    <a:pt x="91478" y="1525983"/>
                    <a:pt x="107950" y="1541463"/>
                  </a:cubicBezTo>
                  <a:cubicBezTo>
                    <a:pt x="133123" y="1546141"/>
                    <a:pt x="186793" y="1601332"/>
                    <a:pt x="220663" y="1647825"/>
                  </a:cubicBezTo>
                  <a:cubicBezTo>
                    <a:pt x="234709" y="1661295"/>
                    <a:pt x="305444" y="1700646"/>
                    <a:pt x="327025" y="1719263"/>
                  </a:cubicBezTo>
                  <a:cubicBezTo>
                    <a:pt x="355084" y="1718809"/>
                    <a:pt x="431554" y="1765225"/>
                    <a:pt x="452438" y="1765300"/>
                  </a:cubicBezTo>
                  <a:cubicBezTo>
                    <a:pt x="524820" y="1771655"/>
                    <a:pt x="554198" y="1782684"/>
                    <a:pt x="596900" y="1785938"/>
                  </a:cubicBezTo>
                  <a:cubicBezTo>
                    <a:pt x="607141" y="1780705"/>
                    <a:pt x="637913" y="1786919"/>
                    <a:pt x="655638" y="1781175"/>
                  </a:cubicBezTo>
                  <a:cubicBezTo>
                    <a:pt x="758788" y="1754833"/>
                    <a:pt x="770192" y="1727021"/>
                    <a:pt x="863600" y="1709738"/>
                  </a:cubicBezTo>
                  <a:cubicBezTo>
                    <a:pt x="904345" y="1699499"/>
                    <a:pt x="1014061" y="1618621"/>
                    <a:pt x="1076325" y="1597025"/>
                  </a:cubicBezTo>
                  <a:cubicBezTo>
                    <a:pt x="1098964" y="1588474"/>
                    <a:pt x="1159502" y="1497166"/>
                    <a:pt x="1189038" y="1484313"/>
                  </a:cubicBezTo>
                  <a:cubicBezTo>
                    <a:pt x="1198498" y="1470876"/>
                    <a:pt x="1237997" y="1423941"/>
                    <a:pt x="1282700" y="1395413"/>
                  </a:cubicBezTo>
                  <a:cubicBezTo>
                    <a:pt x="1311400" y="1344105"/>
                    <a:pt x="1333751" y="1331758"/>
                    <a:pt x="1354138" y="1282700"/>
                  </a:cubicBezTo>
                  <a:cubicBezTo>
                    <a:pt x="1375060" y="1245066"/>
                    <a:pt x="1375853" y="1222047"/>
                    <a:pt x="1395413" y="1173163"/>
                  </a:cubicBezTo>
                  <a:cubicBezTo>
                    <a:pt x="1384614" y="1100922"/>
                    <a:pt x="1408389" y="1021789"/>
                    <a:pt x="1400175" y="1001713"/>
                  </a:cubicBezTo>
                  <a:cubicBezTo>
                    <a:pt x="1398884" y="942116"/>
                    <a:pt x="1374724" y="858849"/>
                    <a:pt x="1362075" y="841375"/>
                  </a:cubicBezTo>
                  <a:cubicBezTo>
                    <a:pt x="1361134" y="821920"/>
                    <a:pt x="1332328" y="788441"/>
                    <a:pt x="1314450" y="754063"/>
                  </a:cubicBezTo>
                  <a:cubicBezTo>
                    <a:pt x="1268633" y="718073"/>
                    <a:pt x="1256786" y="704183"/>
                    <a:pt x="1228725" y="657225"/>
                  </a:cubicBezTo>
                  <a:cubicBezTo>
                    <a:pt x="1222800" y="632799"/>
                    <a:pt x="1208169" y="598192"/>
                    <a:pt x="1195388" y="581025"/>
                  </a:cubicBezTo>
                  <a:cubicBezTo>
                    <a:pt x="1202411" y="558779"/>
                    <a:pt x="1197672" y="530416"/>
                    <a:pt x="1196975" y="501650"/>
                  </a:cubicBezTo>
                  <a:cubicBezTo>
                    <a:pt x="1214216" y="465752"/>
                    <a:pt x="1210815" y="449897"/>
                    <a:pt x="1225550" y="407988"/>
                  </a:cubicBezTo>
                  <a:cubicBezTo>
                    <a:pt x="1237803" y="379475"/>
                    <a:pt x="1275863" y="360939"/>
                    <a:pt x="1300163" y="322263"/>
                  </a:cubicBezTo>
                  <a:cubicBezTo>
                    <a:pt x="1384872" y="268938"/>
                    <a:pt x="1469852" y="205759"/>
                    <a:pt x="1566863" y="93663"/>
                  </a:cubicBezTo>
                  <a:cubicBezTo>
                    <a:pt x="1550407" y="72187"/>
                    <a:pt x="1542019" y="53428"/>
                    <a:pt x="1533525" y="47625"/>
                  </a:cubicBezTo>
                  <a:cubicBezTo>
                    <a:pt x="1532074" y="35775"/>
                    <a:pt x="1525855" y="18619"/>
                    <a:pt x="1517650" y="0"/>
                  </a:cubicBezTo>
                  <a:close/>
                </a:path>
                <a:path w="1566863" h="1785938" stroke="0" extrusionOk="0">
                  <a:moveTo>
                    <a:pt x="1517650" y="0"/>
                  </a:moveTo>
                  <a:cubicBezTo>
                    <a:pt x="1486512" y="12033"/>
                    <a:pt x="1442839" y="61551"/>
                    <a:pt x="1379538" y="115888"/>
                  </a:cubicBezTo>
                  <a:cubicBezTo>
                    <a:pt x="1304407" y="155434"/>
                    <a:pt x="1291209" y="205866"/>
                    <a:pt x="1227138" y="238125"/>
                  </a:cubicBezTo>
                  <a:cubicBezTo>
                    <a:pt x="1192925" y="260547"/>
                    <a:pt x="1136687" y="325735"/>
                    <a:pt x="1109663" y="336550"/>
                  </a:cubicBezTo>
                  <a:cubicBezTo>
                    <a:pt x="1058151" y="371580"/>
                    <a:pt x="1033108" y="381215"/>
                    <a:pt x="996950" y="414338"/>
                  </a:cubicBezTo>
                  <a:cubicBezTo>
                    <a:pt x="980281" y="424307"/>
                    <a:pt x="972596" y="429789"/>
                    <a:pt x="952500" y="439738"/>
                  </a:cubicBezTo>
                  <a:cubicBezTo>
                    <a:pt x="916027" y="439800"/>
                    <a:pt x="914428" y="446905"/>
                    <a:pt x="879475" y="444500"/>
                  </a:cubicBezTo>
                  <a:cubicBezTo>
                    <a:pt x="863872" y="442444"/>
                    <a:pt x="822690" y="444116"/>
                    <a:pt x="815975" y="441325"/>
                  </a:cubicBezTo>
                  <a:cubicBezTo>
                    <a:pt x="796345" y="443373"/>
                    <a:pt x="774531" y="438316"/>
                    <a:pt x="757238" y="436563"/>
                  </a:cubicBezTo>
                  <a:cubicBezTo>
                    <a:pt x="739468" y="436588"/>
                    <a:pt x="727683" y="439582"/>
                    <a:pt x="706438" y="434975"/>
                  </a:cubicBezTo>
                  <a:cubicBezTo>
                    <a:pt x="694146" y="438584"/>
                    <a:pt x="670360" y="438744"/>
                    <a:pt x="657225" y="434975"/>
                  </a:cubicBezTo>
                  <a:cubicBezTo>
                    <a:pt x="651996" y="432173"/>
                    <a:pt x="629871" y="442851"/>
                    <a:pt x="612775" y="441325"/>
                  </a:cubicBezTo>
                  <a:cubicBezTo>
                    <a:pt x="602428" y="441033"/>
                    <a:pt x="581633" y="444828"/>
                    <a:pt x="569913" y="449263"/>
                  </a:cubicBezTo>
                  <a:cubicBezTo>
                    <a:pt x="557929" y="452054"/>
                    <a:pt x="526475" y="466910"/>
                    <a:pt x="519113" y="465138"/>
                  </a:cubicBezTo>
                  <a:cubicBezTo>
                    <a:pt x="495826" y="476767"/>
                    <a:pt x="481585" y="479716"/>
                    <a:pt x="458788" y="488950"/>
                  </a:cubicBezTo>
                  <a:cubicBezTo>
                    <a:pt x="433454" y="494092"/>
                    <a:pt x="398747" y="515732"/>
                    <a:pt x="376238" y="536575"/>
                  </a:cubicBezTo>
                  <a:cubicBezTo>
                    <a:pt x="354379" y="562672"/>
                    <a:pt x="302195" y="590152"/>
                    <a:pt x="292100" y="595313"/>
                  </a:cubicBezTo>
                  <a:cubicBezTo>
                    <a:pt x="277282" y="607462"/>
                    <a:pt x="237993" y="637099"/>
                    <a:pt x="234950" y="647700"/>
                  </a:cubicBezTo>
                  <a:cubicBezTo>
                    <a:pt x="228751" y="654484"/>
                    <a:pt x="222263" y="659911"/>
                    <a:pt x="209550" y="666750"/>
                  </a:cubicBezTo>
                  <a:cubicBezTo>
                    <a:pt x="191374" y="678127"/>
                    <a:pt x="180837" y="682223"/>
                    <a:pt x="165100" y="698500"/>
                  </a:cubicBezTo>
                  <a:cubicBezTo>
                    <a:pt x="141565" y="714116"/>
                    <a:pt x="116280" y="762560"/>
                    <a:pt x="103188" y="769938"/>
                  </a:cubicBezTo>
                  <a:cubicBezTo>
                    <a:pt x="94607" y="798851"/>
                    <a:pt x="63353" y="840665"/>
                    <a:pt x="52388" y="860425"/>
                  </a:cubicBezTo>
                  <a:cubicBezTo>
                    <a:pt x="40384" y="891921"/>
                    <a:pt x="35891" y="923625"/>
                    <a:pt x="25400" y="960438"/>
                  </a:cubicBezTo>
                  <a:cubicBezTo>
                    <a:pt x="6245" y="1022278"/>
                    <a:pt x="18866" y="1039646"/>
                    <a:pt x="0" y="1100138"/>
                  </a:cubicBezTo>
                  <a:cubicBezTo>
                    <a:pt x="4279" y="1109940"/>
                    <a:pt x="197" y="1131798"/>
                    <a:pt x="6350" y="1158875"/>
                  </a:cubicBezTo>
                  <a:cubicBezTo>
                    <a:pt x="5984" y="1173231"/>
                    <a:pt x="-2964" y="1223788"/>
                    <a:pt x="0" y="1235075"/>
                  </a:cubicBezTo>
                  <a:cubicBezTo>
                    <a:pt x="6485" y="1274948"/>
                    <a:pt x="7145" y="1304692"/>
                    <a:pt x="15875" y="1316038"/>
                  </a:cubicBezTo>
                  <a:cubicBezTo>
                    <a:pt x="22870" y="1332004"/>
                    <a:pt x="28777" y="1341309"/>
                    <a:pt x="31750" y="1365250"/>
                  </a:cubicBezTo>
                  <a:cubicBezTo>
                    <a:pt x="33848" y="1370500"/>
                    <a:pt x="44610" y="1410356"/>
                    <a:pt x="50800" y="1414463"/>
                  </a:cubicBezTo>
                  <a:cubicBezTo>
                    <a:pt x="55685" y="1425640"/>
                    <a:pt x="67127" y="1464379"/>
                    <a:pt x="68263" y="1482725"/>
                  </a:cubicBezTo>
                  <a:cubicBezTo>
                    <a:pt x="85852" y="1513544"/>
                    <a:pt x="95289" y="1520351"/>
                    <a:pt x="107950" y="1541463"/>
                  </a:cubicBezTo>
                  <a:cubicBezTo>
                    <a:pt x="132931" y="1576612"/>
                    <a:pt x="184418" y="1619648"/>
                    <a:pt x="220663" y="1647825"/>
                  </a:cubicBezTo>
                  <a:cubicBezTo>
                    <a:pt x="263609" y="1671483"/>
                    <a:pt x="290450" y="1683557"/>
                    <a:pt x="327025" y="1719263"/>
                  </a:cubicBezTo>
                  <a:cubicBezTo>
                    <a:pt x="376230" y="1740035"/>
                    <a:pt x="389619" y="1754669"/>
                    <a:pt x="452438" y="1765300"/>
                  </a:cubicBezTo>
                  <a:cubicBezTo>
                    <a:pt x="480241" y="1780615"/>
                    <a:pt x="550226" y="1784632"/>
                    <a:pt x="596900" y="1785938"/>
                  </a:cubicBezTo>
                  <a:cubicBezTo>
                    <a:pt x="608496" y="1784234"/>
                    <a:pt x="636109" y="1780931"/>
                    <a:pt x="655638" y="1781175"/>
                  </a:cubicBezTo>
                  <a:cubicBezTo>
                    <a:pt x="722441" y="1757720"/>
                    <a:pt x="814735" y="1737764"/>
                    <a:pt x="863600" y="1709738"/>
                  </a:cubicBezTo>
                  <a:cubicBezTo>
                    <a:pt x="934624" y="1694237"/>
                    <a:pt x="1012722" y="1645503"/>
                    <a:pt x="1076325" y="1597025"/>
                  </a:cubicBezTo>
                  <a:cubicBezTo>
                    <a:pt x="1134228" y="1555851"/>
                    <a:pt x="1128769" y="1531859"/>
                    <a:pt x="1189038" y="1484313"/>
                  </a:cubicBezTo>
                  <a:cubicBezTo>
                    <a:pt x="1207735" y="1456432"/>
                    <a:pt x="1261977" y="1407924"/>
                    <a:pt x="1282700" y="1395413"/>
                  </a:cubicBezTo>
                  <a:cubicBezTo>
                    <a:pt x="1296196" y="1374064"/>
                    <a:pt x="1344880" y="1315349"/>
                    <a:pt x="1354138" y="1282700"/>
                  </a:cubicBezTo>
                  <a:cubicBezTo>
                    <a:pt x="1367319" y="1266591"/>
                    <a:pt x="1377655" y="1209609"/>
                    <a:pt x="1395413" y="1173163"/>
                  </a:cubicBezTo>
                  <a:cubicBezTo>
                    <a:pt x="1396116" y="1150737"/>
                    <a:pt x="1393445" y="1019073"/>
                    <a:pt x="1400175" y="1001713"/>
                  </a:cubicBezTo>
                  <a:cubicBezTo>
                    <a:pt x="1376438" y="955989"/>
                    <a:pt x="1367702" y="871958"/>
                    <a:pt x="1362075" y="841375"/>
                  </a:cubicBezTo>
                  <a:cubicBezTo>
                    <a:pt x="1336498" y="804289"/>
                    <a:pt x="1322888" y="768798"/>
                    <a:pt x="1314450" y="754063"/>
                  </a:cubicBezTo>
                  <a:cubicBezTo>
                    <a:pt x="1290316" y="715043"/>
                    <a:pt x="1242006" y="678883"/>
                    <a:pt x="1228725" y="657225"/>
                  </a:cubicBezTo>
                  <a:cubicBezTo>
                    <a:pt x="1217149" y="624266"/>
                    <a:pt x="1211691" y="610728"/>
                    <a:pt x="1195388" y="581025"/>
                  </a:cubicBezTo>
                  <a:cubicBezTo>
                    <a:pt x="1201860" y="544305"/>
                    <a:pt x="1191108" y="529288"/>
                    <a:pt x="1196975" y="501650"/>
                  </a:cubicBezTo>
                  <a:cubicBezTo>
                    <a:pt x="1214606" y="463215"/>
                    <a:pt x="1219800" y="439891"/>
                    <a:pt x="1225550" y="407988"/>
                  </a:cubicBezTo>
                  <a:cubicBezTo>
                    <a:pt x="1236419" y="389709"/>
                    <a:pt x="1275437" y="337805"/>
                    <a:pt x="1300163" y="322263"/>
                  </a:cubicBezTo>
                  <a:cubicBezTo>
                    <a:pt x="1359852" y="294414"/>
                    <a:pt x="1458483" y="147874"/>
                    <a:pt x="1566863" y="93663"/>
                  </a:cubicBezTo>
                  <a:cubicBezTo>
                    <a:pt x="1560833" y="80176"/>
                    <a:pt x="1541414" y="63281"/>
                    <a:pt x="1533525" y="47625"/>
                  </a:cubicBezTo>
                  <a:cubicBezTo>
                    <a:pt x="1523494" y="28841"/>
                    <a:pt x="1519944" y="6431"/>
                    <a:pt x="1517650" y="0"/>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832084185">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a:moveTo>
                            <a:pt x="1517650" y="0"/>
                          </a:moveTo>
                          <a:lnTo>
                            <a:pt x="1379538" y="115888"/>
                          </a:lnTo>
                          <a:lnTo>
                            <a:pt x="1227138" y="238125"/>
                          </a:lnTo>
                          <a:lnTo>
                            <a:pt x="1109663" y="336550"/>
                          </a:lnTo>
                          <a:lnTo>
                            <a:pt x="996950" y="414338"/>
                          </a:lnTo>
                          <a:lnTo>
                            <a:pt x="952500" y="439738"/>
                          </a:lnTo>
                          <a:lnTo>
                            <a:pt x="879475" y="444500"/>
                          </a:lnTo>
                          <a:lnTo>
                            <a:pt x="815975" y="441325"/>
                          </a:lnTo>
                          <a:lnTo>
                            <a:pt x="757238" y="436563"/>
                          </a:lnTo>
                          <a:lnTo>
                            <a:pt x="706438" y="434975"/>
                          </a:lnTo>
                          <a:lnTo>
                            <a:pt x="657225" y="434975"/>
                          </a:lnTo>
                          <a:lnTo>
                            <a:pt x="612775" y="441325"/>
                          </a:lnTo>
                          <a:lnTo>
                            <a:pt x="569913" y="449263"/>
                          </a:lnTo>
                          <a:lnTo>
                            <a:pt x="519113" y="465138"/>
                          </a:lnTo>
                          <a:lnTo>
                            <a:pt x="458788" y="488950"/>
                          </a:lnTo>
                          <a:lnTo>
                            <a:pt x="376238" y="536575"/>
                          </a:lnTo>
                          <a:lnTo>
                            <a:pt x="292100" y="595313"/>
                          </a:lnTo>
                          <a:lnTo>
                            <a:pt x="234950" y="647700"/>
                          </a:lnTo>
                          <a:lnTo>
                            <a:pt x="209550" y="666750"/>
                          </a:lnTo>
                          <a:lnTo>
                            <a:pt x="165100" y="698500"/>
                          </a:lnTo>
                          <a:lnTo>
                            <a:pt x="103188" y="769938"/>
                          </a:lnTo>
                          <a:lnTo>
                            <a:pt x="52388" y="860425"/>
                          </a:lnTo>
                          <a:lnTo>
                            <a:pt x="25400" y="960438"/>
                          </a:lnTo>
                          <a:lnTo>
                            <a:pt x="0" y="1100138"/>
                          </a:lnTo>
                          <a:lnTo>
                            <a:pt x="6350" y="1158875"/>
                          </a:lnTo>
                          <a:lnTo>
                            <a:pt x="0" y="1235075"/>
                          </a:lnTo>
                          <a:lnTo>
                            <a:pt x="15875" y="1316038"/>
                          </a:lnTo>
                          <a:lnTo>
                            <a:pt x="31750" y="1365250"/>
                          </a:lnTo>
                          <a:lnTo>
                            <a:pt x="50800" y="1414463"/>
                          </a:lnTo>
                          <a:lnTo>
                            <a:pt x="68263" y="1482725"/>
                          </a:lnTo>
                          <a:lnTo>
                            <a:pt x="107950" y="1541463"/>
                          </a:lnTo>
                          <a:lnTo>
                            <a:pt x="220663" y="1647825"/>
                          </a:lnTo>
                          <a:lnTo>
                            <a:pt x="327025" y="1719263"/>
                          </a:lnTo>
                          <a:lnTo>
                            <a:pt x="452438" y="1765300"/>
                          </a:lnTo>
                          <a:lnTo>
                            <a:pt x="596900" y="1785938"/>
                          </a:lnTo>
                          <a:lnTo>
                            <a:pt x="655638" y="1781175"/>
                          </a:lnTo>
                          <a:lnTo>
                            <a:pt x="863600" y="1709738"/>
                          </a:lnTo>
                          <a:lnTo>
                            <a:pt x="1076325" y="1597025"/>
                          </a:lnTo>
                          <a:lnTo>
                            <a:pt x="1189038" y="1484313"/>
                          </a:lnTo>
                          <a:lnTo>
                            <a:pt x="1282700" y="1395413"/>
                          </a:lnTo>
                          <a:lnTo>
                            <a:pt x="1354138" y="1282700"/>
                          </a:lnTo>
                          <a:lnTo>
                            <a:pt x="1395413" y="1173163"/>
                          </a:lnTo>
                          <a:lnTo>
                            <a:pt x="1400175" y="1001713"/>
                          </a:lnTo>
                          <a:lnTo>
                            <a:pt x="1362075" y="841375"/>
                          </a:lnTo>
                          <a:lnTo>
                            <a:pt x="1314450" y="754063"/>
                          </a:lnTo>
                          <a:lnTo>
                            <a:pt x="1228725" y="657225"/>
                          </a:lnTo>
                          <a:lnTo>
                            <a:pt x="1195388" y="581025"/>
                          </a:lnTo>
                          <a:lnTo>
                            <a:pt x="1196975" y="501650"/>
                          </a:lnTo>
                          <a:lnTo>
                            <a:pt x="1225550" y="407988"/>
                          </a:lnTo>
                          <a:lnTo>
                            <a:pt x="1300163" y="322263"/>
                          </a:lnTo>
                          <a:lnTo>
                            <a:pt x="1566863" y="93663"/>
                          </a:lnTo>
                          <a:lnTo>
                            <a:pt x="1533525" y="47625"/>
                          </a:lnTo>
                          <a:lnTo>
                            <a:pt x="1517650" y="0"/>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E0E9606-2305-4AFD-8020-513966F6F3D6}"/>
                </a:ext>
              </a:extLst>
            </p:cNvPr>
            <p:cNvSpPr/>
            <p:nvPr/>
          </p:nvSpPr>
          <p:spPr>
            <a:xfrm>
              <a:off x="5267325" y="4133850"/>
              <a:ext cx="868363" cy="600075"/>
            </a:xfrm>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fill="none" extrusionOk="0">
                  <a:moveTo>
                    <a:pt x="0" y="68263"/>
                  </a:moveTo>
                  <a:cubicBezTo>
                    <a:pt x="119429" y="67821"/>
                    <a:pt x="136290" y="80116"/>
                    <a:pt x="238125" y="106363"/>
                  </a:cubicBezTo>
                  <a:cubicBezTo>
                    <a:pt x="276284" y="104385"/>
                    <a:pt x="312340" y="89780"/>
                    <a:pt x="349250" y="80963"/>
                  </a:cubicBezTo>
                  <a:cubicBezTo>
                    <a:pt x="366741" y="73910"/>
                    <a:pt x="378038" y="60545"/>
                    <a:pt x="392113" y="49213"/>
                  </a:cubicBezTo>
                  <a:cubicBezTo>
                    <a:pt x="428057" y="38752"/>
                    <a:pt x="444628" y="20758"/>
                    <a:pt x="476250" y="15875"/>
                  </a:cubicBezTo>
                  <a:cubicBezTo>
                    <a:pt x="495100" y="7433"/>
                    <a:pt x="504392" y="7843"/>
                    <a:pt x="515938" y="0"/>
                  </a:cubicBezTo>
                  <a:cubicBezTo>
                    <a:pt x="556177" y="8690"/>
                    <a:pt x="584131" y="10098"/>
                    <a:pt x="622300" y="19050"/>
                  </a:cubicBezTo>
                  <a:cubicBezTo>
                    <a:pt x="648590" y="36769"/>
                    <a:pt x="674149" y="45912"/>
                    <a:pt x="706438" y="49213"/>
                  </a:cubicBezTo>
                  <a:cubicBezTo>
                    <a:pt x="744200" y="89219"/>
                    <a:pt x="797222" y="113114"/>
                    <a:pt x="814388" y="130175"/>
                  </a:cubicBezTo>
                  <a:cubicBezTo>
                    <a:pt x="817089" y="149398"/>
                    <a:pt x="846871" y="178647"/>
                    <a:pt x="860425" y="219075"/>
                  </a:cubicBezTo>
                  <a:cubicBezTo>
                    <a:pt x="863791" y="238635"/>
                    <a:pt x="859594" y="329990"/>
                    <a:pt x="868363" y="352425"/>
                  </a:cubicBezTo>
                  <a:cubicBezTo>
                    <a:pt x="866069" y="371880"/>
                    <a:pt x="862514" y="387588"/>
                    <a:pt x="865188" y="393700"/>
                  </a:cubicBezTo>
                  <a:cubicBezTo>
                    <a:pt x="865426" y="401889"/>
                    <a:pt x="851225" y="448292"/>
                    <a:pt x="847725" y="454025"/>
                  </a:cubicBezTo>
                  <a:cubicBezTo>
                    <a:pt x="839284" y="463270"/>
                    <a:pt x="839684" y="478338"/>
                    <a:pt x="825500" y="498475"/>
                  </a:cubicBezTo>
                  <a:cubicBezTo>
                    <a:pt x="817229" y="503617"/>
                    <a:pt x="803906" y="520738"/>
                    <a:pt x="790575" y="527050"/>
                  </a:cubicBezTo>
                  <a:cubicBezTo>
                    <a:pt x="782387" y="530829"/>
                    <a:pt x="766999" y="549648"/>
                    <a:pt x="752475" y="555625"/>
                  </a:cubicBezTo>
                  <a:cubicBezTo>
                    <a:pt x="737516" y="568948"/>
                    <a:pt x="730546" y="567498"/>
                    <a:pt x="709613" y="581025"/>
                  </a:cubicBezTo>
                  <a:cubicBezTo>
                    <a:pt x="699782" y="582775"/>
                    <a:pt x="681036" y="593451"/>
                    <a:pt x="674688" y="592138"/>
                  </a:cubicBezTo>
                  <a:cubicBezTo>
                    <a:pt x="664881" y="596933"/>
                    <a:pt x="620717" y="595490"/>
                    <a:pt x="614363" y="600075"/>
                  </a:cubicBezTo>
                  <a:cubicBezTo>
                    <a:pt x="606197" y="602635"/>
                    <a:pt x="589016" y="601101"/>
                    <a:pt x="579438" y="598488"/>
                  </a:cubicBezTo>
                  <a:cubicBezTo>
                    <a:pt x="575310" y="598888"/>
                    <a:pt x="567303" y="598069"/>
                    <a:pt x="560388" y="598488"/>
                  </a:cubicBezTo>
                  <a:cubicBezTo>
                    <a:pt x="557191" y="595865"/>
                    <a:pt x="538329" y="594678"/>
                    <a:pt x="525463" y="590550"/>
                  </a:cubicBezTo>
                  <a:cubicBezTo>
                    <a:pt x="515531" y="590303"/>
                    <a:pt x="508520" y="588303"/>
                    <a:pt x="504825" y="587375"/>
                  </a:cubicBezTo>
                  <a:cubicBezTo>
                    <a:pt x="500865" y="586216"/>
                    <a:pt x="491113" y="581270"/>
                    <a:pt x="487363" y="579438"/>
                  </a:cubicBezTo>
                  <a:cubicBezTo>
                    <a:pt x="481953" y="579166"/>
                    <a:pt x="478287" y="575792"/>
                    <a:pt x="471488" y="574675"/>
                  </a:cubicBezTo>
                  <a:cubicBezTo>
                    <a:pt x="469792" y="574193"/>
                    <a:pt x="459614" y="572675"/>
                    <a:pt x="457200" y="573088"/>
                  </a:cubicBezTo>
                  <a:cubicBezTo>
                    <a:pt x="456886" y="570944"/>
                    <a:pt x="455710" y="569812"/>
                    <a:pt x="455613" y="568325"/>
                  </a:cubicBezTo>
                  <a:cubicBezTo>
                    <a:pt x="449799" y="567538"/>
                    <a:pt x="445051" y="564702"/>
                    <a:pt x="439738" y="563563"/>
                  </a:cubicBezTo>
                  <a:cubicBezTo>
                    <a:pt x="438793" y="562923"/>
                    <a:pt x="435458" y="562547"/>
                    <a:pt x="434975" y="561975"/>
                  </a:cubicBezTo>
                  <a:cubicBezTo>
                    <a:pt x="431604" y="560718"/>
                    <a:pt x="426044" y="560032"/>
                    <a:pt x="417513" y="557213"/>
                  </a:cubicBezTo>
                  <a:cubicBezTo>
                    <a:pt x="416308" y="557015"/>
                    <a:pt x="414264" y="555985"/>
                    <a:pt x="412750" y="555625"/>
                  </a:cubicBezTo>
                  <a:cubicBezTo>
                    <a:pt x="408699" y="553678"/>
                    <a:pt x="405848" y="549860"/>
                    <a:pt x="403225" y="549275"/>
                  </a:cubicBezTo>
                  <a:cubicBezTo>
                    <a:pt x="401278" y="546915"/>
                    <a:pt x="393637" y="545765"/>
                    <a:pt x="390525" y="542925"/>
                  </a:cubicBezTo>
                  <a:cubicBezTo>
                    <a:pt x="386889" y="538570"/>
                    <a:pt x="381939" y="534833"/>
                    <a:pt x="377825" y="533400"/>
                  </a:cubicBezTo>
                  <a:cubicBezTo>
                    <a:pt x="373196" y="527854"/>
                    <a:pt x="371658" y="525125"/>
                    <a:pt x="368300" y="520700"/>
                  </a:cubicBezTo>
                  <a:cubicBezTo>
                    <a:pt x="352275" y="508087"/>
                    <a:pt x="360476" y="510780"/>
                    <a:pt x="350838" y="509588"/>
                  </a:cubicBezTo>
                  <a:cubicBezTo>
                    <a:pt x="349966" y="509094"/>
                    <a:pt x="348868" y="507497"/>
                    <a:pt x="347663" y="506413"/>
                  </a:cubicBezTo>
                  <a:cubicBezTo>
                    <a:pt x="344932" y="504768"/>
                    <a:pt x="335046" y="499632"/>
                    <a:pt x="331788" y="495300"/>
                  </a:cubicBezTo>
                  <a:cubicBezTo>
                    <a:pt x="326155" y="492569"/>
                    <a:pt x="316449" y="487045"/>
                    <a:pt x="312738" y="485775"/>
                  </a:cubicBezTo>
                  <a:cubicBezTo>
                    <a:pt x="309082" y="479739"/>
                    <a:pt x="308584" y="478055"/>
                    <a:pt x="303213" y="473075"/>
                  </a:cubicBezTo>
                  <a:cubicBezTo>
                    <a:pt x="296467" y="467100"/>
                    <a:pt x="289419" y="441756"/>
                    <a:pt x="285750" y="427038"/>
                  </a:cubicBezTo>
                  <a:cubicBezTo>
                    <a:pt x="276223" y="416015"/>
                    <a:pt x="273170" y="376106"/>
                    <a:pt x="261938" y="358775"/>
                  </a:cubicBezTo>
                  <a:cubicBezTo>
                    <a:pt x="262254" y="333979"/>
                    <a:pt x="256032" y="313294"/>
                    <a:pt x="252413" y="303213"/>
                  </a:cubicBezTo>
                  <a:cubicBezTo>
                    <a:pt x="249803" y="289611"/>
                    <a:pt x="247443" y="276633"/>
                    <a:pt x="247650" y="271463"/>
                  </a:cubicBezTo>
                  <a:cubicBezTo>
                    <a:pt x="242251" y="267366"/>
                    <a:pt x="231402" y="248393"/>
                    <a:pt x="223838" y="242888"/>
                  </a:cubicBezTo>
                  <a:cubicBezTo>
                    <a:pt x="218472" y="240111"/>
                    <a:pt x="215181" y="238739"/>
                    <a:pt x="211138" y="234950"/>
                  </a:cubicBezTo>
                  <a:cubicBezTo>
                    <a:pt x="182301" y="227176"/>
                    <a:pt x="167959" y="207855"/>
                    <a:pt x="142875" y="201613"/>
                  </a:cubicBezTo>
                  <a:cubicBezTo>
                    <a:pt x="120187" y="193841"/>
                    <a:pt x="104678" y="184002"/>
                    <a:pt x="96838" y="182563"/>
                  </a:cubicBezTo>
                  <a:cubicBezTo>
                    <a:pt x="79064" y="179909"/>
                    <a:pt x="85384" y="179341"/>
                    <a:pt x="77788" y="179388"/>
                  </a:cubicBezTo>
                  <a:cubicBezTo>
                    <a:pt x="67811" y="176413"/>
                    <a:pt x="53926" y="172959"/>
                    <a:pt x="41275" y="173038"/>
                  </a:cubicBezTo>
                  <a:cubicBezTo>
                    <a:pt x="28711" y="139848"/>
                    <a:pt x="153" y="84683"/>
                    <a:pt x="0" y="68263"/>
                  </a:cubicBezTo>
                  <a:close/>
                </a:path>
                <a:path w="868363" h="600075" stroke="0" extrusionOk="0">
                  <a:moveTo>
                    <a:pt x="0" y="68263"/>
                  </a:moveTo>
                  <a:cubicBezTo>
                    <a:pt x="109273" y="64964"/>
                    <a:pt x="120088" y="97544"/>
                    <a:pt x="238125" y="106363"/>
                  </a:cubicBezTo>
                  <a:cubicBezTo>
                    <a:pt x="259202" y="98021"/>
                    <a:pt x="328381" y="94462"/>
                    <a:pt x="349250" y="80963"/>
                  </a:cubicBezTo>
                  <a:cubicBezTo>
                    <a:pt x="361016" y="67980"/>
                    <a:pt x="377580" y="61431"/>
                    <a:pt x="392113" y="49213"/>
                  </a:cubicBezTo>
                  <a:cubicBezTo>
                    <a:pt x="420738" y="42441"/>
                    <a:pt x="446721" y="25331"/>
                    <a:pt x="476250" y="15875"/>
                  </a:cubicBezTo>
                  <a:cubicBezTo>
                    <a:pt x="487132" y="13423"/>
                    <a:pt x="512175" y="2642"/>
                    <a:pt x="515938" y="0"/>
                  </a:cubicBezTo>
                  <a:cubicBezTo>
                    <a:pt x="544555" y="1719"/>
                    <a:pt x="573982" y="1601"/>
                    <a:pt x="622300" y="19050"/>
                  </a:cubicBezTo>
                  <a:cubicBezTo>
                    <a:pt x="642440" y="22828"/>
                    <a:pt x="668138" y="28943"/>
                    <a:pt x="706438" y="49213"/>
                  </a:cubicBezTo>
                  <a:cubicBezTo>
                    <a:pt x="747047" y="76355"/>
                    <a:pt x="801540" y="115084"/>
                    <a:pt x="814388" y="130175"/>
                  </a:cubicBezTo>
                  <a:cubicBezTo>
                    <a:pt x="825222" y="170286"/>
                    <a:pt x="852261" y="210593"/>
                    <a:pt x="860425" y="219075"/>
                  </a:cubicBezTo>
                  <a:cubicBezTo>
                    <a:pt x="871757" y="259507"/>
                    <a:pt x="861685" y="332326"/>
                    <a:pt x="868363" y="352425"/>
                  </a:cubicBezTo>
                  <a:cubicBezTo>
                    <a:pt x="864746" y="370073"/>
                    <a:pt x="868206" y="378133"/>
                    <a:pt x="865188" y="393700"/>
                  </a:cubicBezTo>
                  <a:cubicBezTo>
                    <a:pt x="862556" y="412445"/>
                    <a:pt x="852690" y="431194"/>
                    <a:pt x="847725" y="454025"/>
                  </a:cubicBezTo>
                  <a:cubicBezTo>
                    <a:pt x="847991" y="460697"/>
                    <a:pt x="826932" y="491445"/>
                    <a:pt x="825500" y="498475"/>
                  </a:cubicBezTo>
                  <a:cubicBezTo>
                    <a:pt x="820931" y="501937"/>
                    <a:pt x="793710" y="519607"/>
                    <a:pt x="790575" y="527050"/>
                  </a:cubicBezTo>
                  <a:cubicBezTo>
                    <a:pt x="780947" y="531829"/>
                    <a:pt x="761582" y="554060"/>
                    <a:pt x="752475" y="555625"/>
                  </a:cubicBezTo>
                  <a:cubicBezTo>
                    <a:pt x="731971" y="566269"/>
                    <a:pt x="727446" y="570767"/>
                    <a:pt x="709613" y="581025"/>
                  </a:cubicBezTo>
                  <a:cubicBezTo>
                    <a:pt x="704006" y="584420"/>
                    <a:pt x="690437" y="586759"/>
                    <a:pt x="674688" y="592138"/>
                  </a:cubicBezTo>
                  <a:cubicBezTo>
                    <a:pt x="645503" y="594960"/>
                    <a:pt x="624590" y="598622"/>
                    <a:pt x="614363" y="600075"/>
                  </a:cubicBezTo>
                  <a:cubicBezTo>
                    <a:pt x="600877" y="599554"/>
                    <a:pt x="585530" y="599323"/>
                    <a:pt x="579438" y="598488"/>
                  </a:cubicBezTo>
                  <a:cubicBezTo>
                    <a:pt x="570215" y="597055"/>
                    <a:pt x="568273" y="597265"/>
                    <a:pt x="560388" y="598488"/>
                  </a:cubicBezTo>
                  <a:cubicBezTo>
                    <a:pt x="546357" y="597331"/>
                    <a:pt x="533953" y="595618"/>
                    <a:pt x="525463" y="590550"/>
                  </a:cubicBezTo>
                  <a:cubicBezTo>
                    <a:pt x="515184" y="590447"/>
                    <a:pt x="508813" y="587874"/>
                    <a:pt x="504825" y="587375"/>
                  </a:cubicBezTo>
                  <a:cubicBezTo>
                    <a:pt x="502982" y="586258"/>
                    <a:pt x="491657" y="580662"/>
                    <a:pt x="487363" y="579438"/>
                  </a:cubicBezTo>
                  <a:cubicBezTo>
                    <a:pt x="484566" y="577274"/>
                    <a:pt x="476780" y="576653"/>
                    <a:pt x="471488" y="574675"/>
                  </a:cubicBezTo>
                  <a:cubicBezTo>
                    <a:pt x="467974" y="574882"/>
                    <a:pt x="459061" y="573739"/>
                    <a:pt x="457200" y="573088"/>
                  </a:cubicBezTo>
                  <a:cubicBezTo>
                    <a:pt x="456239" y="570951"/>
                    <a:pt x="455781" y="569553"/>
                    <a:pt x="455613" y="568325"/>
                  </a:cubicBezTo>
                  <a:cubicBezTo>
                    <a:pt x="452772" y="567237"/>
                    <a:pt x="447443" y="565881"/>
                    <a:pt x="439738" y="563563"/>
                  </a:cubicBezTo>
                  <a:cubicBezTo>
                    <a:pt x="437778" y="562800"/>
                    <a:pt x="435773" y="562494"/>
                    <a:pt x="434975" y="561975"/>
                  </a:cubicBezTo>
                  <a:cubicBezTo>
                    <a:pt x="432019" y="561309"/>
                    <a:pt x="423236" y="558559"/>
                    <a:pt x="417513" y="557213"/>
                  </a:cubicBezTo>
                  <a:cubicBezTo>
                    <a:pt x="416525" y="556510"/>
                    <a:pt x="414929" y="556017"/>
                    <a:pt x="412750" y="555625"/>
                  </a:cubicBezTo>
                  <a:cubicBezTo>
                    <a:pt x="411772" y="554668"/>
                    <a:pt x="407443" y="551495"/>
                    <a:pt x="403225" y="549275"/>
                  </a:cubicBezTo>
                  <a:cubicBezTo>
                    <a:pt x="400295" y="547079"/>
                    <a:pt x="393672" y="543621"/>
                    <a:pt x="390525" y="542925"/>
                  </a:cubicBezTo>
                  <a:cubicBezTo>
                    <a:pt x="386880" y="541707"/>
                    <a:pt x="382327" y="536703"/>
                    <a:pt x="377825" y="533400"/>
                  </a:cubicBezTo>
                  <a:cubicBezTo>
                    <a:pt x="373125" y="528888"/>
                    <a:pt x="371567" y="527153"/>
                    <a:pt x="368300" y="520700"/>
                  </a:cubicBezTo>
                  <a:cubicBezTo>
                    <a:pt x="352715" y="508614"/>
                    <a:pt x="360904" y="510172"/>
                    <a:pt x="350838" y="509588"/>
                  </a:cubicBezTo>
                  <a:cubicBezTo>
                    <a:pt x="350570" y="509136"/>
                    <a:pt x="347956" y="507100"/>
                    <a:pt x="347663" y="506413"/>
                  </a:cubicBezTo>
                  <a:cubicBezTo>
                    <a:pt x="340326" y="500070"/>
                    <a:pt x="336603" y="497955"/>
                    <a:pt x="331788" y="495300"/>
                  </a:cubicBezTo>
                  <a:cubicBezTo>
                    <a:pt x="324857" y="491663"/>
                    <a:pt x="321623" y="491259"/>
                    <a:pt x="312738" y="485775"/>
                  </a:cubicBezTo>
                  <a:cubicBezTo>
                    <a:pt x="310893" y="482133"/>
                    <a:pt x="307298" y="478944"/>
                    <a:pt x="303213" y="473075"/>
                  </a:cubicBezTo>
                  <a:cubicBezTo>
                    <a:pt x="297291" y="456438"/>
                    <a:pt x="290737" y="449473"/>
                    <a:pt x="285750" y="427038"/>
                  </a:cubicBezTo>
                  <a:cubicBezTo>
                    <a:pt x="271102" y="404675"/>
                    <a:pt x="267502" y="373202"/>
                    <a:pt x="261938" y="358775"/>
                  </a:cubicBezTo>
                  <a:cubicBezTo>
                    <a:pt x="253321" y="338248"/>
                    <a:pt x="257719" y="314800"/>
                    <a:pt x="252413" y="303213"/>
                  </a:cubicBezTo>
                  <a:cubicBezTo>
                    <a:pt x="250137" y="291062"/>
                    <a:pt x="251487" y="285739"/>
                    <a:pt x="247650" y="271463"/>
                  </a:cubicBezTo>
                  <a:cubicBezTo>
                    <a:pt x="241703" y="263304"/>
                    <a:pt x="229954" y="252432"/>
                    <a:pt x="223838" y="242888"/>
                  </a:cubicBezTo>
                  <a:cubicBezTo>
                    <a:pt x="222258" y="240947"/>
                    <a:pt x="214174" y="237934"/>
                    <a:pt x="211138" y="234950"/>
                  </a:cubicBezTo>
                  <a:cubicBezTo>
                    <a:pt x="182056" y="226194"/>
                    <a:pt x="148380" y="208613"/>
                    <a:pt x="142875" y="201613"/>
                  </a:cubicBezTo>
                  <a:cubicBezTo>
                    <a:pt x="137684" y="200061"/>
                    <a:pt x="102710" y="187259"/>
                    <a:pt x="96838" y="182563"/>
                  </a:cubicBezTo>
                  <a:cubicBezTo>
                    <a:pt x="78076" y="179536"/>
                    <a:pt x="84737" y="180022"/>
                    <a:pt x="77788" y="179388"/>
                  </a:cubicBezTo>
                  <a:cubicBezTo>
                    <a:pt x="64100" y="179812"/>
                    <a:pt x="55961" y="176410"/>
                    <a:pt x="41275" y="173038"/>
                  </a:cubicBezTo>
                  <a:cubicBezTo>
                    <a:pt x="18788" y="130403"/>
                    <a:pt x="20443" y="96896"/>
                    <a:pt x="0" y="68263"/>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51639473">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a:moveTo>
                            <a:pt x="0" y="68263"/>
                          </a:moveTo>
                          <a:lnTo>
                            <a:pt x="238125" y="106363"/>
                          </a:lnTo>
                          <a:lnTo>
                            <a:pt x="349250" y="80963"/>
                          </a:lnTo>
                          <a:lnTo>
                            <a:pt x="392113" y="49213"/>
                          </a:lnTo>
                          <a:lnTo>
                            <a:pt x="476250" y="15875"/>
                          </a:lnTo>
                          <a:lnTo>
                            <a:pt x="515938" y="0"/>
                          </a:lnTo>
                          <a:lnTo>
                            <a:pt x="622300" y="19050"/>
                          </a:lnTo>
                          <a:lnTo>
                            <a:pt x="706438" y="49213"/>
                          </a:lnTo>
                          <a:lnTo>
                            <a:pt x="814388" y="130175"/>
                          </a:lnTo>
                          <a:lnTo>
                            <a:pt x="860425" y="219075"/>
                          </a:lnTo>
                          <a:lnTo>
                            <a:pt x="868363" y="352425"/>
                          </a:lnTo>
                          <a:lnTo>
                            <a:pt x="865188" y="393700"/>
                          </a:lnTo>
                          <a:lnTo>
                            <a:pt x="847725" y="454025"/>
                          </a:lnTo>
                          <a:lnTo>
                            <a:pt x="825500" y="498475"/>
                          </a:lnTo>
                          <a:lnTo>
                            <a:pt x="790575" y="527050"/>
                          </a:lnTo>
                          <a:lnTo>
                            <a:pt x="752475" y="555625"/>
                          </a:lnTo>
                          <a:lnTo>
                            <a:pt x="709613" y="581025"/>
                          </a:lnTo>
                          <a:lnTo>
                            <a:pt x="674688" y="592138"/>
                          </a:lnTo>
                          <a:lnTo>
                            <a:pt x="614363" y="600075"/>
                          </a:lnTo>
                          <a:lnTo>
                            <a:pt x="579438" y="598488"/>
                          </a:lnTo>
                          <a:lnTo>
                            <a:pt x="560388" y="598488"/>
                          </a:lnTo>
                          <a:lnTo>
                            <a:pt x="525463" y="590550"/>
                          </a:lnTo>
                          <a:lnTo>
                            <a:pt x="504825" y="587375"/>
                          </a:lnTo>
                          <a:lnTo>
                            <a:pt x="487363" y="579438"/>
                          </a:lnTo>
                          <a:lnTo>
                            <a:pt x="471488" y="574675"/>
                          </a:lnTo>
                          <a:lnTo>
                            <a:pt x="457200" y="573088"/>
                          </a:lnTo>
                          <a:lnTo>
                            <a:pt x="455613" y="568325"/>
                          </a:lnTo>
                          <a:lnTo>
                            <a:pt x="439738" y="563563"/>
                          </a:lnTo>
                          <a:lnTo>
                            <a:pt x="434975" y="561975"/>
                          </a:lnTo>
                          <a:lnTo>
                            <a:pt x="417513" y="557213"/>
                          </a:lnTo>
                          <a:lnTo>
                            <a:pt x="412750" y="555625"/>
                          </a:lnTo>
                          <a:lnTo>
                            <a:pt x="403225" y="549275"/>
                          </a:lnTo>
                          <a:lnTo>
                            <a:pt x="390525" y="542925"/>
                          </a:lnTo>
                          <a:lnTo>
                            <a:pt x="377825" y="533400"/>
                          </a:lnTo>
                          <a:lnTo>
                            <a:pt x="368300" y="520700"/>
                          </a:lnTo>
                          <a:cubicBezTo>
                            <a:pt x="353178" y="508938"/>
                            <a:pt x="360046" y="509588"/>
                            <a:pt x="350838" y="509588"/>
                          </a:cubicBezTo>
                          <a:lnTo>
                            <a:pt x="347663" y="506413"/>
                          </a:lnTo>
                          <a:lnTo>
                            <a:pt x="331788" y="495300"/>
                          </a:lnTo>
                          <a:lnTo>
                            <a:pt x="312738" y="485775"/>
                          </a:lnTo>
                          <a:lnTo>
                            <a:pt x="303213" y="473075"/>
                          </a:lnTo>
                          <a:lnTo>
                            <a:pt x="285750" y="427038"/>
                          </a:lnTo>
                          <a:lnTo>
                            <a:pt x="261938" y="358775"/>
                          </a:lnTo>
                          <a:lnTo>
                            <a:pt x="252413" y="303213"/>
                          </a:lnTo>
                          <a:lnTo>
                            <a:pt x="247650" y="271463"/>
                          </a:lnTo>
                          <a:lnTo>
                            <a:pt x="223838" y="242888"/>
                          </a:lnTo>
                          <a:lnTo>
                            <a:pt x="211138" y="234950"/>
                          </a:lnTo>
                          <a:lnTo>
                            <a:pt x="142875" y="201613"/>
                          </a:lnTo>
                          <a:lnTo>
                            <a:pt x="96838" y="182563"/>
                          </a:lnTo>
                          <a:cubicBezTo>
                            <a:pt x="78855" y="179293"/>
                            <a:pt x="85291" y="179388"/>
                            <a:pt x="77788" y="179388"/>
                          </a:cubicBezTo>
                          <a:lnTo>
                            <a:pt x="41275" y="173038"/>
                          </a:lnTo>
                          <a:lnTo>
                            <a:pt x="0" y="68263"/>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A0760DD-2179-4484-93D2-76F7B211A07C}"/>
                </a:ext>
              </a:extLst>
            </p:cNvPr>
            <p:cNvSpPr/>
            <p:nvPr/>
          </p:nvSpPr>
          <p:spPr>
            <a:xfrm>
              <a:off x="4660900" y="3823129"/>
              <a:ext cx="307975" cy="388937"/>
            </a:xfrm>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fill="none" extrusionOk="0">
                  <a:moveTo>
                    <a:pt x="39688" y="15875"/>
                  </a:moveTo>
                  <a:cubicBezTo>
                    <a:pt x="68711" y="16462"/>
                    <a:pt x="101248" y="4119"/>
                    <a:pt x="133350" y="0"/>
                  </a:cubicBezTo>
                  <a:cubicBezTo>
                    <a:pt x="151700" y="2226"/>
                    <a:pt x="171373" y="-792"/>
                    <a:pt x="204788" y="3175"/>
                  </a:cubicBezTo>
                  <a:cubicBezTo>
                    <a:pt x="226354" y="14193"/>
                    <a:pt x="249695" y="40008"/>
                    <a:pt x="276225" y="47625"/>
                  </a:cubicBezTo>
                  <a:cubicBezTo>
                    <a:pt x="277559" y="68445"/>
                    <a:pt x="296465" y="95003"/>
                    <a:pt x="303213" y="133350"/>
                  </a:cubicBezTo>
                  <a:cubicBezTo>
                    <a:pt x="300986" y="159064"/>
                    <a:pt x="299640" y="182963"/>
                    <a:pt x="301625" y="203200"/>
                  </a:cubicBezTo>
                  <a:cubicBezTo>
                    <a:pt x="300942" y="223510"/>
                    <a:pt x="306946" y="233182"/>
                    <a:pt x="307975" y="249237"/>
                  </a:cubicBezTo>
                  <a:cubicBezTo>
                    <a:pt x="302604" y="273243"/>
                    <a:pt x="296723" y="291789"/>
                    <a:pt x="293688" y="301625"/>
                  </a:cubicBezTo>
                  <a:cubicBezTo>
                    <a:pt x="283504" y="313327"/>
                    <a:pt x="273852" y="325526"/>
                    <a:pt x="263525" y="330200"/>
                  </a:cubicBezTo>
                  <a:cubicBezTo>
                    <a:pt x="260341" y="335742"/>
                    <a:pt x="244103" y="343498"/>
                    <a:pt x="227013" y="354012"/>
                  </a:cubicBezTo>
                  <a:cubicBezTo>
                    <a:pt x="212703" y="365020"/>
                    <a:pt x="208954" y="361482"/>
                    <a:pt x="193675" y="373062"/>
                  </a:cubicBezTo>
                  <a:cubicBezTo>
                    <a:pt x="189607" y="376105"/>
                    <a:pt x="172933" y="381723"/>
                    <a:pt x="161925" y="388937"/>
                  </a:cubicBezTo>
                  <a:cubicBezTo>
                    <a:pt x="157369" y="382401"/>
                    <a:pt x="152715" y="378014"/>
                    <a:pt x="142875" y="369887"/>
                  </a:cubicBezTo>
                  <a:cubicBezTo>
                    <a:pt x="142858" y="353808"/>
                    <a:pt x="134579" y="340666"/>
                    <a:pt x="131763" y="322262"/>
                  </a:cubicBezTo>
                  <a:cubicBezTo>
                    <a:pt x="121430" y="312279"/>
                    <a:pt x="112379" y="292649"/>
                    <a:pt x="109538" y="287337"/>
                  </a:cubicBezTo>
                  <a:cubicBezTo>
                    <a:pt x="96209" y="280896"/>
                    <a:pt x="87128" y="277402"/>
                    <a:pt x="73025" y="265112"/>
                  </a:cubicBezTo>
                  <a:cubicBezTo>
                    <a:pt x="71067" y="262349"/>
                    <a:pt x="63592" y="255137"/>
                    <a:pt x="60325" y="252412"/>
                  </a:cubicBezTo>
                  <a:cubicBezTo>
                    <a:pt x="56573" y="241874"/>
                    <a:pt x="43660" y="227905"/>
                    <a:pt x="39688" y="222250"/>
                  </a:cubicBezTo>
                  <a:cubicBezTo>
                    <a:pt x="36594" y="218638"/>
                    <a:pt x="33194" y="203558"/>
                    <a:pt x="30163" y="201612"/>
                  </a:cubicBezTo>
                  <a:cubicBezTo>
                    <a:pt x="26125" y="190801"/>
                    <a:pt x="23195" y="190122"/>
                    <a:pt x="19050" y="179387"/>
                  </a:cubicBezTo>
                  <a:cubicBezTo>
                    <a:pt x="17435" y="174467"/>
                    <a:pt x="13828" y="166066"/>
                    <a:pt x="9525" y="158750"/>
                  </a:cubicBezTo>
                  <a:cubicBezTo>
                    <a:pt x="8238" y="156127"/>
                    <a:pt x="2835" y="148170"/>
                    <a:pt x="3175" y="146050"/>
                  </a:cubicBezTo>
                  <a:cubicBezTo>
                    <a:pt x="1895" y="143203"/>
                    <a:pt x="1980" y="132975"/>
                    <a:pt x="0" y="127000"/>
                  </a:cubicBezTo>
                  <a:cubicBezTo>
                    <a:pt x="-1377" y="115028"/>
                    <a:pt x="2088" y="113928"/>
                    <a:pt x="0" y="101600"/>
                  </a:cubicBezTo>
                  <a:cubicBezTo>
                    <a:pt x="1365" y="97673"/>
                    <a:pt x="-450" y="85645"/>
                    <a:pt x="0" y="79375"/>
                  </a:cubicBezTo>
                  <a:cubicBezTo>
                    <a:pt x="15226" y="49394"/>
                    <a:pt x="32115" y="34935"/>
                    <a:pt x="39688" y="15875"/>
                  </a:cubicBezTo>
                  <a:close/>
                </a:path>
                <a:path w="307975" h="388937" stroke="0" extrusionOk="0">
                  <a:moveTo>
                    <a:pt x="39688" y="15875"/>
                  </a:moveTo>
                  <a:cubicBezTo>
                    <a:pt x="62756" y="6368"/>
                    <a:pt x="100605" y="13604"/>
                    <a:pt x="133350" y="0"/>
                  </a:cubicBezTo>
                  <a:cubicBezTo>
                    <a:pt x="166129" y="6566"/>
                    <a:pt x="179342" y="5129"/>
                    <a:pt x="204788" y="3175"/>
                  </a:cubicBezTo>
                  <a:cubicBezTo>
                    <a:pt x="239193" y="18002"/>
                    <a:pt x="259094" y="39812"/>
                    <a:pt x="276225" y="47625"/>
                  </a:cubicBezTo>
                  <a:cubicBezTo>
                    <a:pt x="275061" y="59065"/>
                    <a:pt x="303068" y="108427"/>
                    <a:pt x="303213" y="133350"/>
                  </a:cubicBezTo>
                  <a:cubicBezTo>
                    <a:pt x="305353" y="156948"/>
                    <a:pt x="300277" y="178685"/>
                    <a:pt x="301625" y="203200"/>
                  </a:cubicBezTo>
                  <a:cubicBezTo>
                    <a:pt x="305652" y="211054"/>
                    <a:pt x="302779" y="232826"/>
                    <a:pt x="307975" y="249237"/>
                  </a:cubicBezTo>
                  <a:cubicBezTo>
                    <a:pt x="308004" y="267312"/>
                    <a:pt x="301890" y="289085"/>
                    <a:pt x="293688" y="301625"/>
                  </a:cubicBezTo>
                  <a:cubicBezTo>
                    <a:pt x="282424" y="315283"/>
                    <a:pt x="274725" y="315361"/>
                    <a:pt x="263525" y="330200"/>
                  </a:cubicBezTo>
                  <a:cubicBezTo>
                    <a:pt x="257253" y="338036"/>
                    <a:pt x="231704" y="350131"/>
                    <a:pt x="227013" y="354012"/>
                  </a:cubicBezTo>
                  <a:cubicBezTo>
                    <a:pt x="213178" y="364430"/>
                    <a:pt x="207664" y="361465"/>
                    <a:pt x="193675" y="373062"/>
                  </a:cubicBezTo>
                  <a:cubicBezTo>
                    <a:pt x="186659" y="378274"/>
                    <a:pt x="168624" y="384902"/>
                    <a:pt x="161925" y="388937"/>
                  </a:cubicBezTo>
                  <a:cubicBezTo>
                    <a:pt x="153272" y="382853"/>
                    <a:pt x="150111" y="378465"/>
                    <a:pt x="142875" y="369887"/>
                  </a:cubicBezTo>
                  <a:cubicBezTo>
                    <a:pt x="143002" y="358853"/>
                    <a:pt x="134598" y="346681"/>
                    <a:pt x="131763" y="322262"/>
                  </a:cubicBezTo>
                  <a:cubicBezTo>
                    <a:pt x="126028" y="312733"/>
                    <a:pt x="111286" y="293414"/>
                    <a:pt x="109538" y="287337"/>
                  </a:cubicBezTo>
                  <a:cubicBezTo>
                    <a:pt x="102839" y="287137"/>
                    <a:pt x="87974" y="273012"/>
                    <a:pt x="73025" y="265112"/>
                  </a:cubicBezTo>
                  <a:cubicBezTo>
                    <a:pt x="67853" y="259577"/>
                    <a:pt x="65624" y="258081"/>
                    <a:pt x="60325" y="252412"/>
                  </a:cubicBezTo>
                  <a:cubicBezTo>
                    <a:pt x="49527" y="240453"/>
                    <a:pt x="43764" y="227590"/>
                    <a:pt x="39688" y="222250"/>
                  </a:cubicBezTo>
                  <a:cubicBezTo>
                    <a:pt x="35331" y="215480"/>
                    <a:pt x="33339" y="204590"/>
                    <a:pt x="30163" y="201612"/>
                  </a:cubicBezTo>
                  <a:cubicBezTo>
                    <a:pt x="29241" y="196927"/>
                    <a:pt x="24283" y="189913"/>
                    <a:pt x="19050" y="179387"/>
                  </a:cubicBezTo>
                  <a:cubicBezTo>
                    <a:pt x="17758" y="177373"/>
                    <a:pt x="11091" y="161840"/>
                    <a:pt x="9525" y="158750"/>
                  </a:cubicBezTo>
                  <a:cubicBezTo>
                    <a:pt x="9450" y="156417"/>
                    <a:pt x="5500" y="152620"/>
                    <a:pt x="3175" y="146050"/>
                  </a:cubicBezTo>
                  <a:cubicBezTo>
                    <a:pt x="2733" y="142779"/>
                    <a:pt x="-95" y="130722"/>
                    <a:pt x="0" y="127000"/>
                  </a:cubicBezTo>
                  <a:cubicBezTo>
                    <a:pt x="1733" y="120128"/>
                    <a:pt x="-2246" y="107114"/>
                    <a:pt x="0" y="101600"/>
                  </a:cubicBezTo>
                  <a:cubicBezTo>
                    <a:pt x="1273" y="98951"/>
                    <a:pt x="1222" y="82186"/>
                    <a:pt x="0" y="79375"/>
                  </a:cubicBezTo>
                  <a:cubicBezTo>
                    <a:pt x="3020" y="62445"/>
                    <a:pt x="26902" y="23937"/>
                    <a:pt x="39688" y="158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85829943">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a:moveTo>
                            <a:pt x="39688" y="15875"/>
                          </a:moveTo>
                          <a:lnTo>
                            <a:pt x="133350" y="0"/>
                          </a:lnTo>
                          <a:lnTo>
                            <a:pt x="204788" y="3175"/>
                          </a:lnTo>
                          <a:lnTo>
                            <a:pt x="276225" y="47625"/>
                          </a:lnTo>
                          <a:lnTo>
                            <a:pt x="303213" y="133350"/>
                          </a:lnTo>
                          <a:cubicBezTo>
                            <a:pt x="302684" y="156633"/>
                            <a:pt x="302154" y="179917"/>
                            <a:pt x="301625" y="203200"/>
                          </a:cubicBezTo>
                          <a:lnTo>
                            <a:pt x="307975" y="249237"/>
                          </a:lnTo>
                          <a:lnTo>
                            <a:pt x="293688" y="301625"/>
                          </a:lnTo>
                          <a:lnTo>
                            <a:pt x="263525" y="330200"/>
                          </a:lnTo>
                          <a:lnTo>
                            <a:pt x="227013" y="354012"/>
                          </a:lnTo>
                          <a:lnTo>
                            <a:pt x="193675" y="373062"/>
                          </a:lnTo>
                          <a:lnTo>
                            <a:pt x="161925" y="388937"/>
                          </a:lnTo>
                          <a:lnTo>
                            <a:pt x="142875" y="369887"/>
                          </a:lnTo>
                          <a:lnTo>
                            <a:pt x="131763" y="322262"/>
                          </a:lnTo>
                          <a:lnTo>
                            <a:pt x="109538" y="287337"/>
                          </a:lnTo>
                          <a:lnTo>
                            <a:pt x="73025" y="265112"/>
                          </a:lnTo>
                          <a:lnTo>
                            <a:pt x="60325" y="252412"/>
                          </a:lnTo>
                          <a:lnTo>
                            <a:pt x="39688" y="222250"/>
                          </a:lnTo>
                          <a:lnTo>
                            <a:pt x="30163" y="201612"/>
                          </a:lnTo>
                          <a:lnTo>
                            <a:pt x="19050" y="179387"/>
                          </a:lnTo>
                          <a:lnTo>
                            <a:pt x="9525" y="158750"/>
                          </a:lnTo>
                          <a:lnTo>
                            <a:pt x="3175" y="146050"/>
                          </a:lnTo>
                          <a:lnTo>
                            <a:pt x="0" y="127000"/>
                          </a:lnTo>
                          <a:lnTo>
                            <a:pt x="0" y="101600"/>
                          </a:lnTo>
                          <a:lnTo>
                            <a:pt x="0" y="79375"/>
                          </a:lnTo>
                          <a:lnTo>
                            <a:pt x="39688" y="158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86FEB7A9-0844-492B-928A-BB70F98A85AE}"/>
                </a:ext>
              </a:extLst>
            </p:cNvPr>
            <p:cNvSpPr/>
            <p:nvPr/>
          </p:nvSpPr>
          <p:spPr>
            <a:xfrm>
              <a:off x="4765675" y="4087812"/>
              <a:ext cx="573088" cy="544513"/>
            </a:xfrm>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fill="none" extrusionOk="0">
                  <a:moveTo>
                    <a:pt x="511175" y="514351"/>
                  </a:moveTo>
                  <a:cubicBezTo>
                    <a:pt x="518241" y="496970"/>
                    <a:pt x="547390" y="472650"/>
                    <a:pt x="565150" y="428626"/>
                  </a:cubicBezTo>
                  <a:cubicBezTo>
                    <a:pt x="567011" y="413346"/>
                    <a:pt x="568788" y="397685"/>
                    <a:pt x="566738" y="382588"/>
                  </a:cubicBezTo>
                  <a:cubicBezTo>
                    <a:pt x="566512" y="378889"/>
                    <a:pt x="573580" y="363304"/>
                    <a:pt x="573088" y="354013"/>
                  </a:cubicBezTo>
                  <a:cubicBezTo>
                    <a:pt x="573056" y="344963"/>
                    <a:pt x="571914" y="333555"/>
                    <a:pt x="573088" y="327026"/>
                  </a:cubicBezTo>
                  <a:cubicBezTo>
                    <a:pt x="573417" y="321101"/>
                    <a:pt x="567945" y="309285"/>
                    <a:pt x="560388" y="298451"/>
                  </a:cubicBezTo>
                  <a:cubicBezTo>
                    <a:pt x="556533" y="292651"/>
                    <a:pt x="552514" y="280421"/>
                    <a:pt x="546100" y="273051"/>
                  </a:cubicBezTo>
                  <a:cubicBezTo>
                    <a:pt x="543628" y="263220"/>
                    <a:pt x="542618" y="257819"/>
                    <a:pt x="539750" y="249238"/>
                  </a:cubicBezTo>
                  <a:cubicBezTo>
                    <a:pt x="537591" y="240923"/>
                    <a:pt x="531033" y="229496"/>
                    <a:pt x="528638" y="217488"/>
                  </a:cubicBezTo>
                  <a:cubicBezTo>
                    <a:pt x="520212" y="190351"/>
                    <a:pt x="524241" y="163833"/>
                    <a:pt x="504825" y="115888"/>
                  </a:cubicBezTo>
                  <a:cubicBezTo>
                    <a:pt x="494661" y="99970"/>
                    <a:pt x="485743" y="90840"/>
                    <a:pt x="479425" y="82551"/>
                  </a:cubicBezTo>
                  <a:cubicBezTo>
                    <a:pt x="472048" y="78065"/>
                    <a:pt x="467543" y="68982"/>
                    <a:pt x="457200" y="57151"/>
                  </a:cubicBezTo>
                  <a:cubicBezTo>
                    <a:pt x="447729" y="49375"/>
                    <a:pt x="443509" y="44888"/>
                    <a:pt x="434975" y="39688"/>
                  </a:cubicBezTo>
                  <a:cubicBezTo>
                    <a:pt x="429227" y="32911"/>
                    <a:pt x="421692" y="30860"/>
                    <a:pt x="414338" y="20638"/>
                  </a:cubicBezTo>
                  <a:cubicBezTo>
                    <a:pt x="408720" y="17214"/>
                    <a:pt x="401963" y="7751"/>
                    <a:pt x="396875" y="4763"/>
                  </a:cubicBezTo>
                  <a:cubicBezTo>
                    <a:pt x="388574" y="6974"/>
                    <a:pt x="378218" y="3745"/>
                    <a:pt x="363538" y="1588"/>
                  </a:cubicBezTo>
                  <a:cubicBezTo>
                    <a:pt x="347697" y="404"/>
                    <a:pt x="354429" y="-329"/>
                    <a:pt x="346075" y="1"/>
                  </a:cubicBezTo>
                  <a:cubicBezTo>
                    <a:pt x="339197" y="-47"/>
                    <a:pt x="329818" y="-336"/>
                    <a:pt x="325438" y="1"/>
                  </a:cubicBezTo>
                  <a:cubicBezTo>
                    <a:pt x="322751" y="221"/>
                    <a:pt x="316965" y="-496"/>
                    <a:pt x="311150" y="1"/>
                  </a:cubicBezTo>
                  <a:cubicBezTo>
                    <a:pt x="302171" y="-1155"/>
                    <a:pt x="294053" y="1761"/>
                    <a:pt x="285750" y="1"/>
                  </a:cubicBezTo>
                  <a:cubicBezTo>
                    <a:pt x="282089" y="1474"/>
                    <a:pt x="273679" y="-1200"/>
                    <a:pt x="266700" y="1"/>
                  </a:cubicBezTo>
                  <a:cubicBezTo>
                    <a:pt x="254022" y="477"/>
                    <a:pt x="247865" y="-1877"/>
                    <a:pt x="239713" y="1"/>
                  </a:cubicBezTo>
                  <a:cubicBezTo>
                    <a:pt x="235813" y="195"/>
                    <a:pt x="232423" y="-427"/>
                    <a:pt x="225425" y="1588"/>
                  </a:cubicBezTo>
                  <a:cubicBezTo>
                    <a:pt x="214625" y="7184"/>
                    <a:pt x="211788" y="8647"/>
                    <a:pt x="203200" y="12701"/>
                  </a:cubicBezTo>
                  <a:cubicBezTo>
                    <a:pt x="198965" y="19259"/>
                    <a:pt x="192687" y="32892"/>
                    <a:pt x="188913" y="36513"/>
                  </a:cubicBezTo>
                  <a:cubicBezTo>
                    <a:pt x="185726" y="44496"/>
                    <a:pt x="179839" y="51331"/>
                    <a:pt x="177800" y="53976"/>
                  </a:cubicBezTo>
                  <a:cubicBezTo>
                    <a:pt x="157856" y="71714"/>
                    <a:pt x="148264" y="79230"/>
                    <a:pt x="125413" y="96838"/>
                  </a:cubicBezTo>
                  <a:cubicBezTo>
                    <a:pt x="107139" y="111492"/>
                    <a:pt x="67698" y="121219"/>
                    <a:pt x="53975" y="125413"/>
                  </a:cubicBezTo>
                  <a:cubicBezTo>
                    <a:pt x="43711" y="145061"/>
                    <a:pt x="40776" y="150245"/>
                    <a:pt x="28575" y="174626"/>
                  </a:cubicBezTo>
                  <a:cubicBezTo>
                    <a:pt x="22373" y="184908"/>
                    <a:pt x="10559" y="194826"/>
                    <a:pt x="7938" y="198438"/>
                  </a:cubicBezTo>
                  <a:cubicBezTo>
                    <a:pt x="5879" y="213834"/>
                    <a:pt x="324" y="218658"/>
                    <a:pt x="0" y="231776"/>
                  </a:cubicBezTo>
                  <a:cubicBezTo>
                    <a:pt x="3276" y="247624"/>
                    <a:pt x="14654" y="262396"/>
                    <a:pt x="22225" y="284163"/>
                  </a:cubicBezTo>
                  <a:cubicBezTo>
                    <a:pt x="26782" y="291451"/>
                    <a:pt x="40219" y="306386"/>
                    <a:pt x="46038" y="319088"/>
                  </a:cubicBezTo>
                  <a:cubicBezTo>
                    <a:pt x="45843" y="322672"/>
                    <a:pt x="57646" y="340121"/>
                    <a:pt x="58738" y="344488"/>
                  </a:cubicBezTo>
                  <a:cubicBezTo>
                    <a:pt x="61215" y="347928"/>
                    <a:pt x="65281" y="353788"/>
                    <a:pt x="68263" y="355601"/>
                  </a:cubicBezTo>
                  <a:cubicBezTo>
                    <a:pt x="72929" y="357383"/>
                    <a:pt x="76875" y="362084"/>
                    <a:pt x="82550" y="365126"/>
                  </a:cubicBezTo>
                  <a:cubicBezTo>
                    <a:pt x="90304" y="373635"/>
                    <a:pt x="114965" y="390989"/>
                    <a:pt x="120650" y="392113"/>
                  </a:cubicBezTo>
                  <a:cubicBezTo>
                    <a:pt x="126072" y="394303"/>
                    <a:pt x="131507" y="396886"/>
                    <a:pt x="133350" y="396876"/>
                  </a:cubicBezTo>
                  <a:cubicBezTo>
                    <a:pt x="135612" y="399179"/>
                    <a:pt x="149399" y="404452"/>
                    <a:pt x="153988" y="406401"/>
                  </a:cubicBezTo>
                  <a:cubicBezTo>
                    <a:pt x="157167" y="406399"/>
                    <a:pt x="162430" y="409141"/>
                    <a:pt x="166688" y="411163"/>
                  </a:cubicBezTo>
                  <a:cubicBezTo>
                    <a:pt x="169841" y="411214"/>
                    <a:pt x="173680" y="413226"/>
                    <a:pt x="179388" y="415926"/>
                  </a:cubicBezTo>
                  <a:cubicBezTo>
                    <a:pt x="192466" y="426739"/>
                    <a:pt x="186892" y="425756"/>
                    <a:pt x="193675" y="425451"/>
                  </a:cubicBezTo>
                  <a:cubicBezTo>
                    <a:pt x="196003" y="427603"/>
                    <a:pt x="199811" y="429823"/>
                    <a:pt x="203200" y="433388"/>
                  </a:cubicBezTo>
                  <a:cubicBezTo>
                    <a:pt x="206210" y="437149"/>
                    <a:pt x="213083" y="443402"/>
                    <a:pt x="222250" y="447676"/>
                  </a:cubicBezTo>
                  <a:cubicBezTo>
                    <a:pt x="225645" y="450006"/>
                    <a:pt x="229491" y="455639"/>
                    <a:pt x="234950" y="460376"/>
                  </a:cubicBezTo>
                  <a:cubicBezTo>
                    <a:pt x="238004" y="464360"/>
                    <a:pt x="241799" y="471804"/>
                    <a:pt x="244475" y="473076"/>
                  </a:cubicBezTo>
                  <a:cubicBezTo>
                    <a:pt x="248949" y="477013"/>
                    <a:pt x="262179" y="485758"/>
                    <a:pt x="268288" y="487363"/>
                  </a:cubicBezTo>
                  <a:cubicBezTo>
                    <a:pt x="282633" y="494809"/>
                    <a:pt x="277320" y="493131"/>
                    <a:pt x="285750" y="493713"/>
                  </a:cubicBezTo>
                  <a:cubicBezTo>
                    <a:pt x="286952" y="495715"/>
                    <a:pt x="290175" y="497667"/>
                    <a:pt x="290513" y="498476"/>
                  </a:cubicBezTo>
                  <a:cubicBezTo>
                    <a:pt x="297312" y="502058"/>
                    <a:pt x="300800" y="502744"/>
                    <a:pt x="306388" y="503238"/>
                  </a:cubicBezTo>
                  <a:cubicBezTo>
                    <a:pt x="318591" y="510804"/>
                    <a:pt x="312557" y="510940"/>
                    <a:pt x="320675" y="511176"/>
                  </a:cubicBezTo>
                  <a:cubicBezTo>
                    <a:pt x="321935" y="512383"/>
                    <a:pt x="325324" y="514716"/>
                    <a:pt x="328613" y="517526"/>
                  </a:cubicBezTo>
                  <a:cubicBezTo>
                    <a:pt x="346094" y="521111"/>
                    <a:pt x="340787" y="518027"/>
                    <a:pt x="347663" y="523876"/>
                  </a:cubicBezTo>
                  <a:cubicBezTo>
                    <a:pt x="350859" y="524226"/>
                    <a:pt x="353594" y="525906"/>
                    <a:pt x="357188" y="527051"/>
                  </a:cubicBezTo>
                  <a:cubicBezTo>
                    <a:pt x="360919" y="527245"/>
                    <a:pt x="373140" y="534123"/>
                    <a:pt x="376238" y="538163"/>
                  </a:cubicBezTo>
                  <a:cubicBezTo>
                    <a:pt x="378790" y="537661"/>
                    <a:pt x="391219" y="542860"/>
                    <a:pt x="398463" y="542926"/>
                  </a:cubicBezTo>
                  <a:cubicBezTo>
                    <a:pt x="405443" y="542487"/>
                    <a:pt x="410607" y="543523"/>
                    <a:pt x="414338" y="544513"/>
                  </a:cubicBezTo>
                  <a:cubicBezTo>
                    <a:pt x="415733" y="545185"/>
                    <a:pt x="419237" y="544910"/>
                    <a:pt x="422275" y="544513"/>
                  </a:cubicBezTo>
                  <a:cubicBezTo>
                    <a:pt x="431425" y="545518"/>
                    <a:pt x="438466" y="542773"/>
                    <a:pt x="449263" y="544513"/>
                  </a:cubicBezTo>
                  <a:cubicBezTo>
                    <a:pt x="453547" y="545275"/>
                    <a:pt x="457999" y="545396"/>
                    <a:pt x="463550" y="544513"/>
                  </a:cubicBezTo>
                  <a:cubicBezTo>
                    <a:pt x="479767" y="536667"/>
                    <a:pt x="495592" y="521941"/>
                    <a:pt x="511175" y="514351"/>
                  </a:cubicBezTo>
                  <a:close/>
                </a:path>
                <a:path w="573088" h="544513" stroke="0" extrusionOk="0">
                  <a:moveTo>
                    <a:pt x="511175" y="514351"/>
                  </a:moveTo>
                  <a:cubicBezTo>
                    <a:pt x="530263" y="483357"/>
                    <a:pt x="536310" y="463596"/>
                    <a:pt x="565150" y="428626"/>
                  </a:cubicBezTo>
                  <a:cubicBezTo>
                    <a:pt x="565055" y="413297"/>
                    <a:pt x="566476" y="397368"/>
                    <a:pt x="566738" y="382588"/>
                  </a:cubicBezTo>
                  <a:cubicBezTo>
                    <a:pt x="568580" y="374070"/>
                    <a:pt x="571638" y="363127"/>
                    <a:pt x="573088" y="354013"/>
                  </a:cubicBezTo>
                  <a:cubicBezTo>
                    <a:pt x="571811" y="350265"/>
                    <a:pt x="574161" y="329861"/>
                    <a:pt x="573088" y="327026"/>
                  </a:cubicBezTo>
                  <a:cubicBezTo>
                    <a:pt x="568826" y="312443"/>
                    <a:pt x="568053" y="311131"/>
                    <a:pt x="560388" y="298451"/>
                  </a:cubicBezTo>
                  <a:cubicBezTo>
                    <a:pt x="558626" y="290192"/>
                    <a:pt x="551771" y="279304"/>
                    <a:pt x="546100" y="273051"/>
                  </a:cubicBezTo>
                  <a:cubicBezTo>
                    <a:pt x="542278" y="264985"/>
                    <a:pt x="539267" y="256019"/>
                    <a:pt x="539750" y="249238"/>
                  </a:cubicBezTo>
                  <a:cubicBezTo>
                    <a:pt x="535558" y="240654"/>
                    <a:pt x="529677" y="228203"/>
                    <a:pt x="528638" y="217488"/>
                  </a:cubicBezTo>
                  <a:cubicBezTo>
                    <a:pt x="523207" y="182137"/>
                    <a:pt x="514408" y="153899"/>
                    <a:pt x="504825" y="115888"/>
                  </a:cubicBezTo>
                  <a:cubicBezTo>
                    <a:pt x="501836" y="106743"/>
                    <a:pt x="483268" y="86059"/>
                    <a:pt x="479425" y="82551"/>
                  </a:cubicBezTo>
                  <a:cubicBezTo>
                    <a:pt x="474819" y="72859"/>
                    <a:pt x="463492" y="68499"/>
                    <a:pt x="457200" y="57151"/>
                  </a:cubicBezTo>
                  <a:cubicBezTo>
                    <a:pt x="448418" y="50443"/>
                    <a:pt x="442411" y="47473"/>
                    <a:pt x="434975" y="39688"/>
                  </a:cubicBezTo>
                  <a:cubicBezTo>
                    <a:pt x="427429" y="32853"/>
                    <a:pt x="417599" y="22205"/>
                    <a:pt x="414338" y="20638"/>
                  </a:cubicBezTo>
                  <a:cubicBezTo>
                    <a:pt x="405844" y="15534"/>
                    <a:pt x="404242" y="14147"/>
                    <a:pt x="396875" y="4763"/>
                  </a:cubicBezTo>
                  <a:cubicBezTo>
                    <a:pt x="388035" y="1591"/>
                    <a:pt x="372670" y="1488"/>
                    <a:pt x="363538" y="1588"/>
                  </a:cubicBezTo>
                  <a:cubicBezTo>
                    <a:pt x="348686" y="-340"/>
                    <a:pt x="354232" y="-1029"/>
                    <a:pt x="346075" y="1"/>
                  </a:cubicBezTo>
                  <a:cubicBezTo>
                    <a:pt x="337018" y="-430"/>
                    <a:pt x="334117" y="-202"/>
                    <a:pt x="325438" y="1"/>
                  </a:cubicBezTo>
                  <a:cubicBezTo>
                    <a:pt x="323901" y="-987"/>
                    <a:pt x="313233" y="388"/>
                    <a:pt x="311150" y="1"/>
                  </a:cubicBezTo>
                  <a:cubicBezTo>
                    <a:pt x="307433" y="174"/>
                    <a:pt x="297166" y="-885"/>
                    <a:pt x="285750" y="1"/>
                  </a:cubicBezTo>
                  <a:cubicBezTo>
                    <a:pt x="282482" y="-1381"/>
                    <a:pt x="274441" y="844"/>
                    <a:pt x="266700" y="1"/>
                  </a:cubicBezTo>
                  <a:cubicBezTo>
                    <a:pt x="257647" y="2279"/>
                    <a:pt x="251695" y="804"/>
                    <a:pt x="239713" y="1"/>
                  </a:cubicBezTo>
                  <a:cubicBezTo>
                    <a:pt x="236841" y="-802"/>
                    <a:pt x="230899" y="746"/>
                    <a:pt x="225425" y="1588"/>
                  </a:cubicBezTo>
                  <a:cubicBezTo>
                    <a:pt x="221421" y="3842"/>
                    <a:pt x="212762" y="7138"/>
                    <a:pt x="203200" y="12701"/>
                  </a:cubicBezTo>
                  <a:cubicBezTo>
                    <a:pt x="197359" y="24808"/>
                    <a:pt x="194040" y="30071"/>
                    <a:pt x="188913" y="36513"/>
                  </a:cubicBezTo>
                  <a:cubicBezTo>
                    <a:pt x="188536" y="40530"/>
                    <a:pt x="180729" y="51017"/>
                    <a:pt x="177800" y="53976"/>
                  </a:cubicBezTo>
                  <a:cubicBezTo>
                    <a:pt x="168468" y="60906"/>
                    <a:pt x="144701" y="87109"/>
                    <a:pt x="125413" y="96838"/>
                  </a:cubicBezTo>
                  <a:cubicBezTo>
                    <a:pt x="88520" y="107144"/>
                    <a:pt x="86699" y="107127"/>
                    <a:pt x="53975" y="125413"/>
                  </a:cubicBezTo>
                  <a:cubicBezTo>
                    <a:pt x="50004" y="134416"/>
                    <a:pt x="43462" y="153375"/>
                    <a:pt x="28575" y="174626"/>
                  </a:cubicBezTo>
                  <a:cubicBezTo>
                    <a:pt x="18519" y="185001"/>
                    <a:pt x="12486" y="197477"/>
                    <a:pt x="7938" y="198438"/>
                  </a:cubicBezTo>
                  <a:cubicBezTo>
                    <a:pt x="3048" y="210694"/>
                    <a:pt x="4764" y="218709"/>
                    <a:pt x="0" y="231776"/>
                  </a:cubicBezTo>
                  <a:cubicBezTo>
                    <a:pt x="10935" y="257642"/>
                    <a:pt x="18756" y="266455"/>
                    <a:pt x="22225" y="284163"/>
                  </a:cubicBezTo>
                  <a:cubicBezTo>
                    <a:pt x="26452" y="292563"/>
                    <a:pt x="42336" y="314393"/>
                    <a:pt x="46038" y="319088"/>
                  </a:cubicBezTo>
                  <a:cubicBezTo>
                    <a:pt x="51205" y="327895"/>
                    <a:pt x="53545" y="337644"/>
                    <a:pt x="58738" y="344488"/>
                  </a:cubicBezTo>
                  <a:cubicBezTo>
                    <a:pt x="60697" y="344802"/>
                    <a:pt x="67682" y="353692"/>
                    <a:pt x="68263" y="355601"/>
                  </a:cubicBezTo>
                  <a:cubicBezTo>
                    <a:pt x="71457" y="357364"/>
                    <a:pt x="77074" y="360324"/>
                    <a:pt x="82550" y="365126"/>
                  </a:cubicBezTo>
                  <a:cubicBezTo>
                    <a:pt x="90531" y="373859"/>
                    <a:pt x="101895" y="379487"/>
                    <a:pt x="120650" y="392113"/>
                  </a:cubicBezTo>
                  <a:cubicBezTo>
                    <a:pt x="126155" y="393546"/>
                    <a:pt x="127567" y="393604"/>
                    <a:pt x="133350" y="396876"/>
                  </a:cubicBezTo>
                  <a:cubicBezTo>
                    <a:pt x="138138" y="400152"/>
                    <a:pt x="143996" y="404026"/>
                    <a:pt x="153988" y="406401"/>
                  </a:cubicBezTo>
                  <a:cubicBezTo>
                    <a:pt x="155072" y="407924"/>
                    <a:pt x="161023" y="409066"/>
                    <a:pt x="166688" y="411163"/>
                  </a:cubicBezTo>
                  <a:cubicBezTo>
                    <a:pt x="168804" y="412624"/>
                    <a:pt x="176335" y="415720"/>
                    <a:pt x="179388" y="415926"/>
                  </a:cubicBezTo>
                  <a:cubicBezTo>
                    <a:pt x="193299" y="425701"/>
                    <a:pt x="186500" y="425682"/>
                    <a:pt x="193675" y="425451"/>
                  </a:cubicBezTo>
                  <a:cubicBezTo>
                    <a:pt x="195201" y="427583"/>
                    <a:pt x="199722" y="429064"/>
                    <a:pt x="203200" y="433388"/>
                  </a:cubicBezTo>
                  <a:cubicBezTo>
                    <a:pt x="206435" y="433280"/>
                    <a:pt x="212020" y="442568"/>
                    <a:pt x="222250" y="447676"/>
                  </a:cubicBezTo>
                  <a:cubicBezTo>
                    <a:pt x="225129" y="450465"/>
                    <a:pt x="227991" y="455595"/>
                    <a:pt x="234950" y="460376"/>
                  </a:cubicBezTo>
                  <a:cubicBezTo>
                    <a:pt x="239238" y="464093"/>
                    <a:pt x="242812" y="470659"/>
                    <a:pt x="244475" y="473076"/>
                  </a:cubicBezTo>
                  <a:cubicBezTo>
                    <a:pt x="249450" y="475157"/>
                    <a:pt x="256086" y="482643"/>
                    <a:pt x="268288" y="487363"/>
                  </a:cubicBezTo>
                  <a:cubicBezTo>
                    <a:pt x="283955" y="494268"/>
                    <a:pt x="277241" y="493537"/>
                    <a:pt x="285750" y="493713"/>
                  </a:cubicBezTo>
                  <a:cubicBezTo>
                    <a:pt x="286934" y="494061"/>
                    <a:pt x="289972" y="497930"/>
                    <a:pt x="290513" y="498476"/>
                  </a:cubicBezTo>
                  <a:cubicBezTo>
                    <a:pt x="293480" y="498470"/>
                    <a:pt x="303187" y="501885"/>
                    <a:pt x="306388" y="503238"/>
                  </a:cubicBezTo>
                  <a:cubicBezTo>
                    <a:pt x="317885" y="512166"/>
                    <a:pt x="312988" y="510928"/>
                    <a:pt x="320675" y="511176"/>
                  </a:cubicBezTo>
                  <a:cubicBezTo>
                    <a:pt x="324407" y="513533"/>
                    <a:pt x="327548" y="516674"/>
                    <a:pt x="328613" y="517526"/>
                  </a:cubicBezTo>
                  <a:cubicBezTo>
                    <a:pt x="346832" y="521032"/>
                    <a:pt x="340990" y="515952"/>
                    <a:pt x="347663" y="523876"/>
                  </a:cubicBezTo>
                  <a:cubicBezTo>
                    <a:pt x="350955" y="525799"/>
                    <a:pt x="354842" y="525540"/>
                    <a:pt x="357188" y="527051"/>
                  </a:cubicBezTo>
                  <a:cubicBezTo>
                    <a:pt x="359862" y="528513"/>
                    <a:pt x="374255" y="537178"/>
                    <a:pt x="376238" y="538163"/>
                  </a:cubicBezTo>
                  <a:cubicBezTo>
                    <a:pt x="378351" y="539237"/>
                    <a:pt x="393224" y="540966"/>
                    <a:pt x="398463" y="542926"/>
                  </a:cubicBezTo>
                  <a:cubicBezTo>
                    <a:pt x="400595" y="542998"/>
                    <a:pt x="408695" y="543180"/>
                    <a:pt x="414338" y="544513"/>
                  </a:cubicBezTo>
                  <a:cubicBezTo>
                    <a:pt x="416452" y="544055"/>
                    <a:pt x="419259" y="544821"/>
                    <a:pt x="422275" y="544513"/>
                  </a:cubicBezTo>
                  <a:cubicBezTo>
                    <a:pt x="428580" y="546753"/>
                    <a:pt x="446230" y="542678"/>
                    <a:pt x="449263" y="544513"/>
                  </a:cubicBezTo>
                  <a:cubicBezTo>
                    <a:pt x="451168" y="545720"/>
                    <a:pt x="461006" y="544990"/>
                    <a:pt x="463550" y="544513"/>
                  </a:cubicBezTo>
                  <a:cubicBezTo>
                    <a:pt x="487151" y="531902"/>
                    <a:pt x="501913" y="518134"/>
                    <a:pt x="511175" y="51435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1885886439">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a:moveTo>
                            <a:pt x="511175" y="514351"/>
                          </a:moveTo>
                          <a:lnTo>
                            <a:pt x="565150" y="428626"/>
                          </a:lnTo>
                          <a:cubicBezTo>
                            <a:pt x="565679" y="413280"/>
                            <a:pt x="566209" y="397934"/>
                            <a:pt x="566738" y="382588"/>
                          </a:cubicBezTo>
                          <a:lnTo>
                            <a:pt x="573088" y="354013"/>
                          </a:lnTo>
                          <a:lnTo>
                            <a:pt x="573088" y="327026"/>
                          </a:lnTo>
                          <a:lnTo>
                            <a:pt x="560388" y="298451"/>
                          </a:lnTo>
                          <a:lnTo>
                            <a:pt x="546100" y="273051"/>
                          </a:lnTo>
                          <a:lnTo>
                            <a:pt x="539750" y="249238"/>
                          </a:lnTo>
                          <a:lnTo>
                            <a:pt x="528638" y="217488"/>
                          </a:lnTo>
                          <a:lnTo>
                            <a:pt x="504825" y="115888"/>
                          </a:lnTo>
                          <a:lnTo>
                            <a:pt x="479425" y="82551"/>
                          </a:lnTo>
                          <a:lnTo>
                            <a:pt x="457200" y="57151"/>
                          </a:lnTo>
                          <a:lnTo>
                            <a:pt x="434975" y="39688"/>
                          </a:lnTo>
                          <a:lnTo>
                            <a:pt x="414338" y="20638"/>
                          </a:lnTo>
                          <a:lnTo>
                            <a:pt x="396875" y="4763"/>
                          </a:lnTo>
                          <a:lnTo>
                            <a:pt x="363538" y="1588"/>
                          </a:lnTo>
                          <a:cubicBezTo>
                            <a:pt x="348198" y="-116"/>
                            <a:pt x="354042" y="1"/>
                            <a:pt x="346075" y="1"/>
                          </a:cubicBezTo>
                          <a:lnTo>
                            <a:pt x="325438" y="1"/>
                          </a:lnTo>
                          <a:lnTo>
                            <a:pt x="311150" y="1"/>
                          </a:lnTo>
                          <a:lnTo>
                            <a:pt x="285750" y="1"/>
                          </a:lnTo>
                          <a:lnTo>
                            <a:pt x="266700" y="1"/>
                          </a:lnTo>
                          <a:lnTo>
                            <a:pt x="239713" y="1"/>
                          </a:lnTo>
                          <a:lnTo>
                            <a:pt x="225425" y="1588"/>
                          </a:lnTo>
                          <a:lnTo>
                            <a:pt x="203200" y="12701"/>
                          </a:lnTo>
                          <a:lnTo>
                            <a:pt x="188913" y="36513"/>
                          </a:lnTo>
                          <a:lnTo>
                            <a:pt x="177800" y="53976"/>
                          </a:lnTo>
                          <a:lnTo>
                            <a:pt x="125413" y="96838"/>
                          </a:lnTo>
                          <a:lnTo>
                            <a:pt x="53975" y="125413"/>
                          </a:lnTo>
                          <a:lnTo>
                            <a:pt x="28575" y="174626"/>
                          </a:lnTo>
                          <a:lnTo>
                            <a:pt x="7938" y="198438"/>
                          </a:lnTo>
                          <a:lnTo>
                            <a:pt x="0" y="231776"/>
                          </a:lnTo>
                          <a:lnTo>
                            <a:pt x="22225" y="284163"/>
                          </a:lnTo>
                          <a:lnTo>
                            <a:pt x="46038" y="319088"/>
                          </a:lnTo>
                          <a:lnTo>
                            <a:pt x="58738" y="344488"/>
                          </a:lnTo>
                          <a:lnTo>
                            <a:pt x="68263" y="355601"/>
                          </a:lnTo>
                          <a:lnTo>
                            <a:pt x="82550" y="365126"/>
                          </a:lnTo>
                          <a:lnTo>
                            <a:pt x="120650" y="392113"/>
                          </a:lnTo>
                          <a:lnTo>
                            <a:pt x="133350" y="396876"/>
                          </a:lnTo>
                          <a:lnTo>
                            <a:pt x="153988" y="406401"/>
                          </a:lnTo>
                          <a:lnTo>
                            <a:pt x="166688" y="411163"/>
                          </a:lnTo>
                          <a:lnTo>
                            <a:pt x="179388" y="415926"/>
                          </a:lnTo>
                          <a:cubicBezTo>
                            <a:pt x="192511" y="425768"/>
                            <a:pt x="186796" y="425451"/>
                            <a:pt x="193675" y="425451"/>
                          </a:cubicBezTo>
                          <a:lnTo>
                            <a:pt x="203200" y="433388"/>
                          </a:lnTo>
                          <a:lnTo>
                            <a:pt x="222250" y="447676"/>
                          </a:lnTo>
                          <a:lnTo>
                            <a:pt x="234950" y="460376"/>
                          </a:lnTo>
                          <a:lnTo>
                            <a:pt x="244475" y="473076"/>
                          </a:lnTo>
                          <a:lnTo>
                            <a:pt x="268288" y="487363"/>
                          </a:lnTo>
                          <a:cubicBezTo>
                            <a:pt x="283542" y="494143"/>
                            <a:pt x="277363" y="493713"/>
                            <a:pt x="285750" y="493713"/>
                          </a:cubicBezTo>
                          <a:lnTo>
                            <a:pt x="290513" y="498476"/>
                          </a:lnTo>
                          <a:lnTo>
                            <a:pt x="306388" y="503238"/>
                          </a:lnTo>
                          <a:cubicBezTo>
                            <a:pt x="318361" y="511791"/>
                            <a:pt x="312948" y="511176"/>
                            <a:pt x="320675" y="511176"/>
                          </a:cubicBezTo>
                          <a:lnTo>
                            <a:pt x="328613" y="517526"/>
                          </a:lnTo>
                          <a:cubicBezTo>
                            <a:pt x="345956" y="520995"/>
                            <a:pt x="340672" y="516885"/>
                            <a:pt x="347663" y="523876"/>
                          </a:cubicBezTo>
                          <a:lnTo>
                            <a:pt x="357188" y="527051"/>
                          </a:lnTo>
                          <a:lnTo>
                            <a:pt x="376238" y="538163"/>
                          </a:lnTo>
                          <a:lnTo>
                            <a:pt x="398463" y="542926"/>
                          </a:lnTo>
                          <a:lnTo>
                            <a:pt x="414338" y="544513"/>
                          </a:lnTo>
                          <a:lnTo>
                            <a:pt x="422275" y="544513"/>
                          </a:lnTo>
                          <a:lnTo>
                            <a:pt x="449263" y="544513"/>
                          </a:lnTo>
                          <a:lnTo>
                            <a:pt x="463550" y="544513"/>
                          </a:lnTo>
                          <a:lnTo>
                            <a:pt x="511175" y="51435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D051F5C7-ADD0-412E-A80A-BC829CCEED28}"/>
              </a:ext>
            </a:extLst>
          </p:cNvPr>
          <p:cNvGrpSpPr/>
          <p:nvPr/>
        </p:nvGrpSpPr>
        <p:grpSpPr>
          <a:xfrm rot="16200000" flipH="1">
            <a:off x="-2268622" y="-4299327"/>
            <a:ext cx="6819265" cy="7552462"/>
            <a:chOff x="942875" y="4388405"/>
            <a:chExt cx="1762855" cy="1952394"/>
          </a:xfrm>
        </p:grpSpPr>
        <p:grpSp>
          <p:nvGrpSpPr>
            <p:cNvPr id="101" name="Group 100">
              <a:extLst>
                <a:ext uri="{FF2B5EF4-FFF2-40B4-BE49-F238E27FC236}">
                  <a16:creationId xmlns:a16="http://schemas.microsoft.com/office/drawing/2014/main" id="{71D10782-FB70-46DF-BD63-F96541DE8F20}"/>
                </a:ext>
              </a:extLst>
            </p:cNvPr>
            <p:cNvGrpSpPr/>
            <p:nvPr/>
          </p:nvGrpSpPr>
          <p:grpSpPr>
            <a:xfrm>
              <a:off x="983711" y="4444810"/>
              <a:ext cx="1699493" cy="1850982"/>
              <a:chOff x="9318664" y="2806748"/>
              <a:chExt cx="1797801" cy="1958053"/>
            </a:xfrm>
          </p:grpSpPr>
          <p:cxnSp>
            <p:nvCxnSpPr>
              <p:cNvPr id="130" name="Straight Connector 129">
                <a:extLst>
                  <a:ext uri="{FF2B5EF4-FFF2-40B4-BE49-F238E27FC236}">
                    <a16:creationId xmlns:a16="http://schemas.microsoft.com/office/drawing/2014/main" id="{86C708FC-7495-4D72-8BC6-56DFD67E50B3}"/>
                  </a:ext>
                </a:extLst>
              </p:cNvPr>
              <p:cNvCxnSpPr>
                <a:cxnSpLocks/>
                <a:stCxn id="115" idx="2"/>
              </p:cNvCxnSpPr>
              <p:nvPr/>
            </p:nvCxnSpPr>
            <p:spPr>
              <a:xfrm>
                <a:off x="10397591" y="2806748"/>
                <a:ext cx="360491" cy="119445"/>
              </a:xfrm>
              <a:prstGeom prst="line">
                <a:avLst/>
              </a:prstGeom>
              <a:noFill/>
              <a:ln w="19050" cap="flat" cmpd="sng" algn="ctr">
                <a:solidFill>
                  <a:srgbClr val="A5A5A5"/>
                </a:solidFill>
                <a:prstDash val="solid"/>
                <a:miter lim="800000"/>
              </a:ln>
              <a:effectLst/>
            </p:spPr>
          </p:cxnSp>
          <p:cxnSp>
            <p:nvCxnSpPr>
              <p:cNvPr id="131" name="Straight Connector 130">
                <a:extLst>
                  <a:ext uri="{FF2B5EF4-FFF2-40B4-BE49-F238E27FC236}">
                    <a16:creationId xmlns:a16="http://schemas.microsoft.com/office/drawing/2014/main" id="{7ACB95C7-3EAE-4DBA-9EE5-350A70995C12}"/>
                  </a:ext>
                </a:extLst>
              </p:cNvPr>
              <p:cNvCxnSpPr>
                <a:cxnSpLocks/>
              </p:cNvCxnSpPr>
              <p:nvPr/>
            </p:nvCxnSpPr>
            <p:spPr>
              <a:xfrm flipH="1">
                <a:off x="10758084" y="2857033"/>
                <a:ext cx="358381" cy="69161"/>
              </a:xfrm>
              <a:prstGeom prst="line">
                <a:avLst/>
              </a:prstGeom>
              <a:noFill/>
              <a:ln w="19050" cap="flat" cmpd="sng" algn="ctr">
                <a:solidFill>
                  <a:srgbClr val="A5A5A5"/>
                </a:solidFill>
                <a:prstDash val="solid"/>
                <a:miter lim="800000"/>
              </a:ln>
              <a:effectLst/>
            </p:spPr>
          </p:cxnSp>
          <p:cxnSp>
            <p:nvCxnSpPr>
              <p:cNvPr id="132" name="Straight Connector 131">
                <a:extLst>
                  <a:ext uri="{FF2B5EF4-FFF2-40B4-BE49-F238E27FC236}">
                    <a16:creationId xmlns:a16="http://schemas.microsoft.com/office/drawing/2014/main" id="{4A86FBDA-8860-4019-AFF7-6D3B99409B78}"/>
                  </a:ext>
                </a:extLst>
              </p:cNvPr>
              <p:cNvCxnSpPr>
                <a:cxnSpLocks/>
              </p:cNvCxnSpPr>
              <p:nvPr/>
            </p:nvCxnSpPr>
            <p:spPr>
              <a:xfrm flipH="1">
                <a:off x="10343115" y="2932161"/>
                <a:ext cx="383532" cy="69481"/>
              </a:xfrm>
              <a:prstGeom prst="line">
                <a:avLst/>
              </a:prstGeom>
              <a:noFill/>
              <a:ln w="19050" cap="flat" cmpd="sng" algn="ctr">
                <a:solidFill>
                  <a:srgbClr val="A5A5A5"/>
                </a:solidFill>
                <a:prstDash val="solid"/>
                <a:miter lim="800000"/>
              </a:ln>
              <a:effectLst/>
            </p:spPr>
          </p:cxnSp>
          <p:cxnSp>
            <p:nvCxnSpPr>
              <p:cNvPr id="133" name="Straight Connector 132">
                <a:extLst>
                  <a:ext uri="{FF2B5EF4-FFF2-40B4-BE49-F238E27FC236}">
                    <a16:creationId xmlns:a16="http://schemas.microsoft.com/office/drawing/2014/main" id="{D06C0A4A-83E5-41D9-916E-45C9AA29AE83}"/>
                  </a:ext>
                </a:extLst>
              </p:cNvPr>
              <p:cNvCxnSpPr>
                <a:cxnSpLocks/>
              </p:cNvCxnSpPr>
              <p:nvPr/>
            </p:nvCxnSpPr>
            <p:spPr>
              <a:xfrm>
                <a:off x="10330220" y="2992279"/>
                <a:ext cx="178923" cy="213900"/>
              </a:xfrm>
              <a:prstGeom prst="line">
                <a:avLst/>
              </a:prstGeom>
              <a:noFill/>
              <a:ln w="19050" cap="flat" cmpd="sng" algn="ctr">
                <a:solidFill>
                  <a:srgbClr val="A5A5A5"/>
                </a:solidFill>
                <a:prstDash val="solid"/>
                <a:miter lim="800000"/>
              </a:ln>
              <a:effectLst/>
            </p:spPr>
          </p:cxnSp>
          <p:cxnSp>
            <p:nvCxnSpPr>
              <p:cNvPr id="134" name="Straight Connector 133">
                <a:extLst>
                  <a:ext uri="{FF2B5EF4-FFF2-40B4-BE49-F238E27FC236}">
                    <a16:creationId xmlns:a16="http://schemas.microsoft.com/office/drawing/2014/main" id="{DA1768E9-4603-40CB-9885-CCDDCC117222}"/>
                  </a:ext>
                </a:extLst>
              </p:cNvPr>
              <p:cNvCxnSpPr>
                <a:cxnSpLocks/>
              </p:cNvCxnSpPr>
              <p:nvPr/>
            </p:nvCxnSpPr>
            <p:spPr>
              <a:xfrm flipV="1">
                <a:off x="10626278" y="2924099"/>
                <a:ext cx="138650" cy="571333"/>
              </a:xfrm>
              <a:prstGeom prst="line">
                <a:avLst/>
              </a:prstGeom>
              <a:noFill/>
              <a:ln w="19050" cap="flat" cmpd="sng" algn="ctr">
                <a:solidFill>
                  <a:srgbClr val="A5A5A5"/>
                </a:solidFill>
                <a:prstDash val="solid"/>
                <a:miter lim="800000"/>
              </a:ln>
              <a:effectLst/>
            </p:spPr>
          </p:cxnSp>
          <p:cxnSp>
            <p:nvCxnSpPr>
              <p:cNvPr id="135" name="Straight Connector 134">
                <a:extLst>
                  <a:ext uri="{FF2B5EF4-FFF2-40B4-BE49-F238E27FC236}">
                    <a16:creationId xmlns:a16="http://schemas.microsoft.com/office/drawing/2014/main" id="{5D64D855-32FB-4826-A2BF-5840340B1410}"/>
                  </a:ext>
                </a:extLst>
              </p:cNvPr>
              <p:cNvCxnSpPr>
                <a:cxnSpLocks/>
              </p:cNvCxnSpPr>
              <p:nvPr/>
            </p:nvCxnSpPr>
            <p:spPr>
              <a:xfrm flipV="1">
                <a:off x="10619105" y="3308972"/>
                <a:ext cx="444638" cy="186461"/>
              </a:xfrm>
              <a:prstGeom prst="line">
                <a:avLst/>
              </a:prstGeom>
              <a:noFill/>
              <a:ln w="19050" cap="flat" cmpd="sng" algn="ctr">
                <a:solidFill>
                  <a:srgbClr val="A5A5A5"/>
                </a:solidFill>
                <a:prstDash val="solid"/>
                <a:miter lim="800000"/>
              </a:ln>
              <a:effectLst/>
            </p:spPr>
          </p:cxnSp>
          <p:cxnSp>
            <p:nvCxnSpPr>
              <p:cNvPr id="136" name="Straight Connector 135">
                <a:extLst>
                  <a:ext uri="{FF2B5EF4-FFF2-40B4-BE49-F238E27FC236}">
                    <a16:creationId xmlns:a16="http://schemas.microsoft.com/office/drawing/2014/main" id="{5FA67406-5C1B-453C-ACE7-B5EF79595461}"/>
                  </a:ext>
                </a:extLst>
              </p:cNvPr>
              <p:cNvCxnSpPr>
                <a:cxnSpLocks/>
              </p:cNvCxnSpPr>
              <p:nvPr/>
            </p:nvCxnSpPr>
            <p:spPr>
              <a:xfrm flipH="1" flipV="1">
                <a:off x="10762538" y="2921708"/>
                <a:ext cx="301207" cy="396827"/>
              </a:xfrm>
              <a:prstGeom prst="line">
                <a:avLst/>
              </a:prstGeom>
              <a:noFill/>
              <a:ln w="19050" cap="flat" cmpd="sng" algn="ctr">
                <a:solidFill>
                  <a:srgbClr val="A5A5A5"/>
                </a:solidFill>
                <a:prstDash val="solid"/>
                <a:miter lim="800000"/>
              </a:ln>
              <a:effectLst/>
            </p:spPr>
          </p:cxnSp>
          <p:cxnSp>
            <p:nvCxnSpPr>
              <p:cNvPr id="137" name="Straight Connector 136">
                <a:extLst>
                  <a:ext uri="{FF2B5EF4-FFF2-40B4-BE49-F238E27FC236}">
                    <a16:creationId xmlns:a16="http://schemas.microsoft.com/office/drawing/2014/main" id="{D8F18817-B268-444F-8B84-5D01C0BF7459}"/>
                  </a:ext>
                </a:extLst>
              </p:cNvPr>
              <p:cNvCxnSpPr>
                <a:cxnSpLocks/>
              </p:cNvCxnSpPr>
              <p:nvPr/>
            </p:nvCxnSpPr>
            <p:spPr>
              <a:xfrm flipH="1" flipV="1">
                <a:off x="10499163" y="3193859"/>
                <a:ext cx="124726" cy="308746"/>
              </a:xfrm>
              <a:prstGeom prst="line">
                <a:avLst/>
              </a:prstGeom>
              <a:noFill/>
              <a:ln w="19050" cap="flat" cmpd="sng" algn="ctr">
                <a:solidFill>
                  <a:srgbClr val="A5A5A5"/>
                </a:solidFill>
                <a:prstDash val="solid"/>
                <a:miter lim="800000"/>
              </a:ln>
              <a:effectLst/>
            </p:spPr>
          </p:cxnSp>
          <p:cxnSp>
            <p:nvCxnSpPr>
              <p:cNvPr id="138" name="Straight Connector 137">
                <a:extLst>
                  <a:ext uri="{FF2B5EF4-FFF2-40B4-BE49-F238E27FC236}">
                    <a16:creationId xmlns:a16="http://schemas.microsoft.com/office/drawing/2014/main" id="{B988F2B3-A2F1-4D32-81ED-6CEFCB38D8D4}"/>
                  </a:ext>
                </a:extLst>
              </p:cNvPr>
              <p:cNvCxnSpPr>
                <a:cxnSpLocks/>
              </p:cNvCxnSpPr>
              <p:nvPr/>
            </p:nvCxnSpPr>
            <p:spPr>
              <a:xfrm>
                <a:off x="10617011" y="3489041"/>
                <a:ext cx="116841" cy="231101"/>
              </a:xfrm>
              <a:prstGeom prst="line">
                <a:avLst/>
              </a:prstGeom>
              <a:noFill/>
              <a:ln w="19050" cap="flat" cmpd="sng" algn="ctr">
                <a:solidFill>
                  <a:srgbClr val="A5A5A5"/>
                </a:solidFill>
                <a:prstDash val="solid"/>
                <a:miter lim="800000"/>
              </a:ln>
              <a:effectLst/>
            </p:spPr>
          </p:cxnSp>
          <p:cxnSp>
            <p:nvCxnSpPr>
              <p:cNvPr id="139" name="Straight Connector 138">
                <a:extLst>
                  <a:ext uri="{FF2B5EF4-FFF2-40B4-BE49-F238E27FC236}">
                    <a16:creationId xmlns:a16="http://schemas.microsoft.com/office/drawing/2014/main" id="{8F2FDD77-7F28-4F8F-A66C-1ED62DC10EE7}"/>
                  </a:ext>
                </a:extLst>
              </p:cNvPr>
              <p:cNvCxnSpPr>
                <a:cxnSpLocks/>
              </p:cNvCxnSpPr>
              <p:nvPr/>
            </p:nvCxnSpPr>
            <p:spPr>
              <a:xfrm>
                <a:off x="10619107" y="3500213"/>
                <a:ext cx="255786" cy="45420"/>
              </a:xfrm>
              <a:prstGeom prst="line">
                <a:avLst/>
              </a:prstGeom>
              <a:noFill/>
              <a:ln w="19050" cap="flat" cmpd="sng" algn="ctr">
                <a:solidFill>
                  <a:srgbClr val="A5A5A5"/>
                </a:solidFill>
                <a:prstDash val="solid"/>
                <a:miter lim="800000"/>
              </a:ln>
              <a:effectLst/>
            </p:spPr>
          </p:cxnSp>
          <p:cxnSp>
            <p:nvCxnSpPr>
              <p:cNvPr id="140" name="Straight Connector 139">
                <a:extLst>
                  <a:ext uri="{FF2B5EF4-FFF2-40B4-BE49-F238E27FC236}">
                    <a16:creationId xmlns:a16="http://schemas.microsoft.com/office/drawing/2014/main" id="{9A5AF40D-AD22-43FF-BB1D-12C8F3170A91}"/>
                  </a:ext>
                </a:extLst>
              </p:cNvPr>
              <p:cNvCxnSpPr>
                <a:cxnSpLocks/>
              </p:cNvCxnSpPr>
              <p:nvPr/>
            </p:nvCxnSpPr>
            <p:spPr>
              <a:xfrm flipV="1">
                <a:off x="10093192" y="3497825"/>
                <a:ext cx="530697" cy="176898"/>
              </a:xfrm>
              <a:prstGeom prst="line">
                <a:avLst/>
              </a:prstGeom>
              <a:noFill/>
              <a:ln w="19050" cap="flat" cmpd="sng" algn="ctr">
                <a:solidFill>
                  <a:srgbClr val="A5A5A5"/>
                </a:solidFill>
                <a:prstDash val="solid"/>
                <a:miter lim="800000"/>
              </a:ln>
              <a:effectLst/>
            </p:spPr>
          </p:cxnSp>
          <p:cxnSp>
            <p:nvCxnSpPr>
              <p:cNvPr id="141" name="Straight Connector 140">
                <a:extLst>
                  <a:ext uri="{FF2B5EF4-FFF2-40B4-BE49-F238E27FC236}">
                    <a16:creationId xmlns:a16="http://schemas.microsoft.com/office/drawing/2014/main" id="{C9B4C247-7A82-4771-835F-3FFA0B9FCFB6}"/>
                  </a:ext>
                </a:extLst>
              </p:cNvPr>
              <p:cNvCxnSpPr>
                <a:cxnSpLocks/>
              </p:cNvCxnSpPr>
              <p:nvPr/>
            </p:nvCxnSpPr>
            <p:spPr>
              <a:xfrm flipV="1">
                <a:off x="10442209" y="3508541"/>
                <a:ext cx="188641" cy="486510"/>
              </a:xfrm>
              <a:prstGeom prst="line">
                <a:avLst/>
              </a:prstGeom>
              <a:noFill/>
              <a:ln w="19050" cap="flat" cmpd="sng" algn="ctr">
                <a:solidFill>
                  <a:srgbClr val="A5A5A5"/>
                </a:solidFill>
                <a:prstDash val="solid"/>
                <a:miter lim="800000"/>
              </a:ln>
              <a:effectLst/>
            </p:spPr>
          </p:cxnSp>
          <p:cxnSp>
            <p:nvCxnSpPr>
              <p:cNvPr id="142" name="Straight Connector 141">
                <a:extLst>
                  <a:ext uri="{FF2B5EF4-FFF2-40B4-BE49-F238E27FC236}">
                    <a16:creationId xmlns:a16="http://schemas.microsoft.com/office/drawing/2014/main" id="{8A1A5A55-E79B-4B91-8EB7-1FF8325C5701}"/>
                  </a:ext>
                </a:extLst>
              </p:cNvPr>
              <p:cNvCxnSpPr>
                <a:cxnSpLocks/>
              </p:cNvCxnSpPr>
              <p:nvPr/>
            </p:nvCxnSpPr>
            <p:spPr>
              <a:xfrm>
                <a:off x="10112317" y="3691456"/>
                <a:ext cx="332283" cy="310768"/>
              </a:xfrm>
              <a:prstGeom prst="line">
                <a:avLst/>
              </a:prstGeom>
              <a:noFill/>
              <a:ln w="19050" cap="flat" cmpd="sng" algn="ctr">
                <a:solidFill>
                  <a:srgbClr val="A5A5A5"/>
                </a:solidFill>
                <a:prstDash val="solid"/>
                <a:miter lim="800000"/>
              </a:ln>
              <a:effectLst/>
            </p:spPr>
          </p:cxnSp>
          <p:cxnSp>
            <p:nvCxnSpPr>
              <p:cNvPr id="143" name="Straight Connector 142">
                <a:extLst>
                  <a:ext uri="{FF2B5EF4-FFF2-40B4-BE49-F238E27FC236}">
                    <a16:creationId xmlns:a16="http://schemas.microsoft.com/office/drawing/2014/main" id="{4834ABB8-D321-42DF-9A95-07941FF861B2}"/>
                  </a:ext>
                </a:extLst>
              </p:cNvPr>
              <p:cNvCxnSpPr>
                <a:cxnSpLocks/>
              </p:cNvCxnSpPr>
              <p:nvPr/>
            </p:nvCxnSpPr>
            <p:spPr>
              <a:xfrm>
                <a:off x="9922024" y="3369777"/>
                <a:ext cx="166388" cy="307335"/>
              </a:xfrm>
              <a:prstGeom prst="line">
                <a:avLst/>
              </a:prstGeom>
              <a:noFill/>
              <a:ln w="19050" cap="flat" cmpd="sng" algn="ctr">
                <a:solidFill>
                  <a:srgbClr val="A5A5A5"/>
                </a:solidFill>
                <a:prstDash val="solid"/>
                <a:miter lim="800000"/>
              </a:ln>
              <a:effectLst/>
            </p:spPr>
          </p:cxnSp>
          <p:cxnSp>
            <p:nvCxnSpPr>
              <p:cNvPr id="144" name="Straight Connector 143">
                <a:extLst>
                  <a:ext uri="{FF2B5EF4-FFF2-40B4-BE49-F238E27FC236}">
                    <a16:creationId xmlns:a16="http://schemas.microsoft.com/office/drawing/2014/main" id="{2D810F85-B11F-4AB5-A6CA-E42FABD9E0A8}"/>
                  </a:ext>
                </a:extLst>
              </p:cNvPr>
              <p:cNvCxnSpPr>
                <a:cxnSpLocks/>
              </p:cNvCxnSpPr>
              <p:nvPr/>
            </p:nvCxnSpPr>
            <p:spPr>
              <a:xfrm>
                <a:off x="9318664" y="3619740"/>
                <a:ext cx="272520" cy="136259"/>
              </a:xfrm>
              <a:prstGeom prst="line">
                <a:avLst/>
              </a:prstGeom>
              <a:noFill/>
              <a:ln w="19050" cap="flat" cmpd="sng" algn="ctr">
                <a:solidFill>
                  <a:srgbClr val="A5A5A5"/>
                </a:solidFill>
                <a:prstDash val="solid"/>
                <a:miter lim="800000"/>
              </a:ln>
              <a:effectLst/>
            </p:spPr>
          </p:cxnSp>
          <p:cxnSp>
            <p:nvCxnSpPr>
              <p:cNvPr id="145" name="Straight Connector 144">
                <a:extLst>
                  <a:ext uri="{FF2B5EF4-FFF2-40B4-BE49-F238E27FC236}">
                    <a16:creationId xmlns:a16="http://schemas.microsoft.com/office/drawing/2014/main" id="{EBB1C6FF-BCB6-48C2-A3F3-FFF9E3A407C5}"/>
                  </a:ext>
                </a:extLst>
              </p:cNvPr>
              <p:cNvCxnSpPr>
                <a:cxnSpLocks/>
              </p:cNvCxnSpPr>
              <p:nvPr/>
            </p:nvCxnSpPr>
            <p:spPr>
              <a:xfrm flipH="1" flipV="1">
                <a:off x="9610307" y="4081111"/>
                <a:ext cx="285521" cy="204452"/>
              </a:xfrm>
              <a:prstGeom prst="line">
                <a:avLst/>
              </a:prstGeom>
              <a:noFill/>
              <a:ln w="19050" cap="flat" cmpd="sng" algn="ctr">
                <a:solidFill>
                  <a:srgbClr val="A5A5A5"/>
                </a:solidFill>
                <a:prstDash val="solid"/>
                <a:miter lim="800000"/>
              </a:ln>
              <a:effectLst/>
            </p:spPr>
          </p:cxnSp>
          <p:cxnSp>
            <p:nvCxnSpPr>
              <p:cNvPr id="146" name="Straight Connector 145">
                <a:extLst>
                  <a:ext uri="{FF2B5EF4-FFF2-40B4-BE49-F238E27FC236}">
                    <a16:creationId xmlns:a16="http://schemas.microsoft.com/office/drawing/2014/main" id="{B92B5F82-93F8-4860-94C1-408472CC890C}"/>
                  </a:ext>
                </a:extLst>
              </p:cNvPr>
              <p:cNvCxnSpPr>
                <a:cxnSpLocks/>
              </p:cNvCxnSpPr>
              <p:nvPr/>
            </p:nvCxnSpPr>
            <p:spPr>
              <a:xfrm flipH="1">
                <a:off x="9591182" y="3569539"/>
                <a:ext cx="200804" cy="186460"/>
              </a:xfrm>
              <a:prstGeom prst="line">
                <a:avLst/>
              </a:prstGeom>
              <a:noFill/>
              <a:ln w="19050" cap="flat" cmpd="sng" algn="ctr">
                <a:solidFill>
                  <a:srgbClr val="A5A5A5"/>
                </a:solidFill>
                <a:prstDash val="solid"/>
                <a:miter lim="800000"/>
              </a:ln>
              <a:effectLst/>
            </p:spPr>
          </p:cxnSp>
          <p:cxnSp>
            <p:nvCxnSpPr>
              <p:cNvPr id="147" name="Straight Connector 146">
                <a:extLst>
                  <a:ext uri="{FF2B5EF4-FFF2-40B4-BE49-F238E27FC236}">
                    <a16:creationId xmlns:a16="http://schemas.microsoft.com/office/drawing/2014/main" id="{CA4510F0-74FD-45ED-B212-C5EE494DF316}"/>
                  </a:ext>
                </a:extLst>
              </p:cNvPr>
              <p:cNvCxnSpPr>
                <a:cxnSpLocks/>
              </p:cNvCxnSpPr>
              <p:nvPr/>
            </p:nvCxnSpPr>
            <p:spPr>
              <a:xfrm flipH="1">
                <a:off x="9617258" y="3677112"/>
                <a:ext cx="475932" cy="403997"/>
              </a:xfrm>
              <a:prstGeom prst="line">
                <a:avLst/>
              </a:prstGeom>
              <a:noFill/>
              <a:ln w="19050" cap="flat" cmpd="sng" algn="ctr">
                <a:solidFill>
                  <a:srgbClr val="A5A5A5"/>
                </a:solidFill>
                <a:prstDash val="solid"/>
                <a:miter lim="800000"/>
              </a:ln>
              <a:effectLst/>
            </p:spPr>
          </p:cxnSp>
          <p:cxnSp>
            <p:nvCxnSpPr>
              <p:cNvPr id="148" name="Straight Connector 147">
                <a:extLst>
                  <a:ext uri="{FF2B5EF4-FFF2-40B4-BE49-F238E27FC236}">
                    <a16:creationId xmlns:a16="http://schemas.microsoft.com/office/drawing/2014/main" id="{19A1822A-BAB1-4587-92B8-EE931887C45F}"/>
                  </a:ext>
                </a:extLst>
              </p:cNvPr>
              <p:cNvCxnSpPr>
                <a:cxnSpLocks/>
              </p:cNvCxnSpPr>
              <p:nvPr/>
            </p:nvCxnSpPr>
            <p:spPr>
              <a:xfrm flipH="1">
                <a:off x="9588790" y="3674722"/>
                <a:ext cx="516352" cy="78887"/>
              </a:xfrm>
              <a:prstGeom prst="line">
                <a:avLst/>
              </a:prstGeom>
              <a:noFill/>
              <a:ln w="19050" cap="flat" cmpd="sng" algn="ctr">
                <a:solidFill>
                  <a:srgbClr val="A5A5A5"/>
                </a:solidFill>
                <a:prstDash val="solid"/>
                <a:miter lim="800000"/>
              </a:ln>
              <a:effectLst/>
            </p:spPr>
          </p:cxnSp>
          <p:cxnSp>
            <p:nvCxnSpPr>
              <p:cNvPr id="149" name="Straight Connector 148">
                <a:extLst>
                  <a:ext uri="{FF2B5EF4-FFF2-40B4-BE49-F238E27FC236}">
                    <a16:creationId xmlns:a16="http://schemas.microsoft.com/office/drawing/2014/main" id="{E5DDFBF9-4BD0-4716-86AC-43BEC64DD325}"/>
                  </a:ext>
                </a:extLst>
              </p:cNvPr>
              <p:cNvCxnSpPr>
                <a:cxnSpLocks/>
              </p:cNvCxnSpPr>
              <p:nvPr/>
            </p:nvCxnSpPr>
            <p:spPr>
              <a:xfrm flipH="1" flipV="1">
                <a:off x="9796764" y="3569540"/>
                <a:ext cx="279909" cy="102793"/>
              </a:xfrm>
              <a:prstGeom prst="line">
                <a:avLst/>
              </a:prstGeom>
              <a:noFill/>
              <a:ln w="19050" cap="flat" cmpd="sng" algn="ctr">
                <a:solidFill>
                  <a:srgbClr val="A5A5A5"/>
                </a:solidFill>
                <a:prstDash val="solid"/>
                <a:miter lim="800000"/>
              </a:ln>
              <a:effectLst/>
            </p:spPr>
          </p:cxnSp>
          <p:cxnSp>
            <p:nvCxnSpPr>
              <p:cNvPr id="150" name="Straight Connector 149">
                <a:extLst>
                  <a:ext uri="{FF2B5EF4-FFF2-40B4-BE49-F238E27FC236}">
                    <a16:creationId xmlns:a16="http://schemas.microsoft.com/office/drawing/2014/main" id="{5DDCC8D2-EB56-4D62-8ABC-783C06E7DEAB}"/>
                  </a:ext>
                </a:extLst>
              </p:cNvPr>
              <p:cNvCxnSpPr>
                <a:cxnSpLocks/>
              </p:cNvCxnSpPr>
              <p:nvPr/>
            </p:nvCxnSpPr>
            <p:spPr>
              <a:xfrm flipH="1" flipV="1">
                <a:off x="10424757" y="3993703"/>
                <a:ext cx="230204" cy="273870"/>
              </a:xfrm>
              <a:prstGeom prst="line">
                <a:avLst/>
              </a:prstGeom>
              <a:noFill/>
              <a:ln w="19050" cap="flat" cmpd="sng" algn="ctr">
                <a:solidFill>
                  <a:srgbClr val="A5A5A5"/>
                </a:solidFill>
                <a:prstDash val="solid"/>
                <a:miter lim="800000"/>
              </a:ln>
              <a:effectLst/>
            </p:spPr>
          </p:cxnSp>
          <p:cxnSp>
            <p:nvCxnSpPr>
              <p:cNvPr id="151" name="Straight Connector 150">
                <a:extLst>
                  <a:ext uri="{FF2B5EF4-FFF2-40B4-BE49-F238E27FC236}">
                    <a16:creationId xmlns:a16="http://schemas.microsoft.com/office/drawing/2014/main" id="{D8B92C81-CD52-4346-BC91-352AD26214D8}"/>
                  </a:ext>
                </a:extLst>
              </p:cNvPr>
              <p:cNvCxnSpPr>
                <a:cxnSpLocks/>
              </p:cNvCxnSpPr>
              <p:nvPr/>
            </p:nvCxnSpPr>
            <p:spPr>
              <a:xfrm flipH="1" flipV="1">
                <a:off x="10623557" y="4242355"/>
                <a:ext cx="74433" cy="295345"/>
              </a:xfrm>
              <a:prstGeom prst="line">
                <a:avLst/>
              </a:prstGeom>
              <a:noFill/>
              <a:ln w="19050" cap="flat" cmpd="sng" algn="ctr">
                <a:solidFill>
                  <a:srgbClr val="A5A5A5"/>
                </a:solidFill>
                <a:prstDash val="solid"/>
                <a:miter lim="800000"/>
              </a:ln>
              <a:effectLst/>
            </p:spPr>
          </p:cxnSp>
          <p:cxnSp>
            <p:nvCxnSpPr>
              <p:cNvPr id="152" name="Straight Connector 151">
                <a:extLst>
                  <a:ext uri="{FF2B5EF4-FFF2-40B4-BE49-F238E27FC236}">
                    <a16:creationId xmlns:a16="http://schemas.microsoft.com/office/drawing/2014/main" id="{8BB360CC-2479-4E43-8A1B-8296AADEB491}"/>
                  </a:ext>
                </a:extLst>
              </p:cNvPr>
              <p:cNvCxnSpPr>
                <a:cxnSpLocks/>
              </p:cNvCxnSpPr>
              <p:nvPr/>
            </p:nvCxnSpPr>
            <p:spPr>
              <a:xfrm flipV="1">
                <a:off x="10695593" y="4222152"/>
                <a:ext cx="179289" cy="310767"/>
              </a:xfrm>
              <a:prstGeom prst="line">
                <a:avLst/>
              </a:prstGeom>
              <a:noFill/>
              <a:ln w="19050" cap="flat" cmpd="sng" algn="ctr">
                <a:solidFill>
                  <a:srgbClr val="A5A5A5"/>
                </a:solidFill>
                <a:prstDash val="solid"/>
                <a:miter lim="800000"/>
              </a:ln>
              <a:effectLst/>
            </p:spPr>
          </p:cxnSp>
          <p:cxnSp>
            <p:nvCxnSpPr>
              <p:cNvPr id="153" name="Straight Connector 152">
                <a:extLst>
                  <a:ext uri="{FF2B5EF4-FFF2-40B4-BE49-F238E27FC236}">
                    <a16:creationId xmlns:a16="http://schemas.microsoft.com/office/drawing/2014/main" id="{2516A995-2517-4168-8FC7-E8C6C1265A7E}"/>
                  </a:ext>
                </a:extLst>
              </p:cNvPr>
              <p:cNvCxnSpPr>
                <a:cxnSpLocks/>
              </p:cNvCxnSpPr>
              <p:nvPr/>
            </p:nvCxnSpPr>
            <p:spPr>
              <a:xfrm flipH="1" flipV="1">
                <a:off x="10444589" y="3990269"/>
                <a:ext cx="277299" cy="19124"/>
              </a:xfrm>
              <a:prstGeom prst="line">
                <a:avLst/>
              </a:prstGeom>
              <a:noFill/>
              <a:ln w="19050" cap="flat" cmpd="sng" algn="ctr">
                <a:solidFill>
                  <a:srgbClr val="A5A5A5"/>
                </a:solidFill>
                <a:prstDash val="solid"/>
                <a:miter lim="800000"/>
              </a:ln>
              <a:effectLst/>
            </p:spPr>
          </p:cxnSp>
          <p:cxnSp>
            <p:nvCxnSpPr>
              <p:cNvPr id="154" name="Straight Connector 153">
                <a:extLst>
                  <a:ext uri="{FF2B5EF4-FFF2-40B4-BE49-F238E27FC236}">
                    <a16:creationId xmlns:a16="http://schemas.microsoft.com/office/drawing/2014/main" id="{E14C1122-FD36-4E99-9B17-4BF64393AF02}"/>
                  </a:ext>
                </a:extLst>
              </p:cNvPr>
              <p:cNvCxnSpPr>
                <a:cxnSpLocks/>
              </p:cNvCxnSpPr>
              <p:nvPr/>
            </p:nvCxnSpPr>
            <p:spPr>
              <a:xfrm flipH="1">
                <a:off x="10371403" y="4267568"/>
                <a:ext cx="254869" cy="101618"/>
              </a:xfrm>
              <a:prstGeom prst="line">
                <a:avLst/>
              </a:prstGeom>
              <a:noFill/>
              <a:ln w="19050" cap="flat" cmpd="sng" algn="ctr">
                <a:solidFill>
                  <a:srgbClr val="A5A5A5"/>
                </a:solidFill>
                <a:prstDash val="solid"/>
                <a:miter lim="800000"/>
              </a:ln>
              <a:effectLst/>
            </p:spPr>
          </p:cxnSp>
          <p:cxnSp>
            <p:nvCxnSpPr>
              <p:cNvPr id="155" name="Straight Connector 154">
                <a:extLst>
                  <a:ext uri="{FF2B5EF4-FFF2-40B4-BE49-F238E27FC236}">
                    <a16:creationId xmlns:a16="http://schemas.microsoft.com/office/drawing/2014/main" id="{37C7D0EF-1104-493E-A08E-71F72061A66B}"/>
                  </a:ext>
                </a:extLst>
              </p:cNvPr>
              <p:cNvCxnSpPr>
                <a:cxnSpLocks/>
              </p:cNvCxnSpPr>
              <p:nvPr/>
            </p:nvCxnSpPr>
            <p:spPr>
              <a:xfrm flipH="1">
                <a:off x="10669301" y="4532920"/>
                <a:ext cx="28686" cy="231881"/>
              </a:xfrm>
              <a:prstGeom prst="line">
                <a:avLst/>
              </a:prstGeom>
              <a:noFill/>
              <a:ln w="19050" cap="flat" cmpd="sng" algn="ctr">
                <a:solidFill>
                  <a:srgbClr val="A5A5A5"/>
                </a:solidFill>
                <a:prstDash val="solid"/>
                <a:miter lim="800000"/>
              </a:ln>
              <a:effectLst/>
            </p:spPr>
          </p:cxnSp>
          <p:cxnSp>
            <p:nvCxnSpPr>
              <p:cNvPr id="156" name="Straight Connector 155">
                <a:extLst>
                  <a:ext uri="{FF2B5EF4-FFF2-40B4-BE49-F238E27FC236}">
                    <a16:creationId xmlns:a16="http://schemas.microsoft.com/office/drawing/2014/main" id="{C27167AB-7DC6-4F0D-B20D-F5E51121F4ED}"/>
                  </a:ext>
                </a:extLst>
              </p:cNvPr>
              <p:cNvCxnSpPr>
                <a:cxnSpLocks/>
              </p:cNvCxnSpPr>
              <p:nvPr/>
            </p:nvCxnSpPr>
            <p:spPr>
              <a:xfrm flipH="1">
                <a:off x="10647791" y="3991359"/>
                <a:ext cx="67013" cy="235575"/>
              </a:xfrm>
              <a:prstGeom prst="line">
                <a:avLst/>
              </a:prstGeom>
              <a:noFill/>
              <a:ln w="19050" cap="flat" cmpd="sng" algn="ctr">
                <a:solidFill>
                  <a:srgbClr val="A5A5A5"/>
                </a:solidFill>
                <a:prstDash val="solid"/>
                <a:miter lim="800000"/>
              </a:ln>
              <a:effectLst/>
            </p:spPr>
          </p:cxnSp>
          <p:cxnSp>
            <p:nvCxnSpPr>
              <p:cNvPr id="157" name="Straight Connector 156">
                <a:extLst>
                  <a:ext uri="{FF2B5EF4-FFF2-40B4-BE49-F238E27FC236}">
                    <a16:creationId xmlns:a16="http://schemas.microsoft.com/office/drawing/2014/main" id="{0357CFEE-084E-4D8A-AEDF-B33534CA4A83}"/>
                  </a:ext>
                </a:extLst>
              </p:cNvPr>
              <p:cNvCxnSpPr>
                <a:cxnSpLocks/>
              </p:cNvCxnSpPr>
              <p:nvPr/>
            </p:nvCxnSpPr>
            <p:spPr>
              <a:xfrm>
                <a:off x="10714755" y="4009390"/>
                <a:ext cx="155383" cy="217535"/>
              </a:xfrm>
              <a:prstGeom prst="line">
                <a:avLst/>
              </a:prstGeom>
              <a:noFill/>
              <a:ln w="19050" cap="flat" cmpd="sng" algn="ctr">
                <a:solidFill>
                  <a:srgbClr val="A5A5A5"/>
                </a:solidFill>
                <a:prstDash val="solid"/>
                <a:miter lim="800000"/>
              </a:ln>
              <a:effectLst/>
            </p:spPr>
          </p:cxnSp>
        </p:grpSp>
        <p:sp>
          <p:nvSpPr>
            <p:cNvPr id="102" name="Oval 101">
              <a:extLst>
                <a:ext uri="{FF2B5EF4-FFF2-40B4-BE49-F238E27FC236}">
                  <a16:creationId xmlns:a16="http://schemas.microsoft.com/office/drawing/2014/main" id="{2FC5BBF3-4344-42C9-B322-21675F9AD6F6}"/>
                </a:ext>
              </a:extLst>
            </p:cNvPr>
            <p:cNvSpPr/>
            <p:nvPr/>
          </p:nvSpPr>
          <p:spPr>
            <a:xfrm>
              <a:off x="1623677" y="5174835"/>
              <a:ext cx="190908" cy="190908"/>
            </a:xfrm>
            <a:custGeom>
              <a:avLst/>
              <a:gdLst>
                <a:gd name="connsiteX0" fmla="*/ 0 w 190908"/>
                <a:gd name="connsiteY0" fmla="*/ 95454 h 190908"/>
                <a:gd name="connsiteX1" fmla="*/ 95454 w 190908"/>
                <a:gd name="connsiteY1" fmla="*/ 0 h 190908"/>
                <a:gd name="connsiteX2" fmla="*/ 190908 w 190908"/>
                <a:gd name="connsiteY2" fmla="*/ 95454 h 190908"/>
                <a:gd name="connsiteX3" fmla="*/ 95454 w 190908"/>
                <a:gd name="connsiteY3" fmla="*/ 190908 h 190908"/>
                <a:gd name="connsiteX4" fmla="*/ 0 w 190908"/>
                <a:gd name="connsiteY4" fmla="*/ 95454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90908" fill="none" extrusionOk="0">
                  <a:moveTo>
                    <a:pt x="0" y="95454"/>
                  </a:moveTo>
                  <a:cubicBezTo>
                    <a:pt x="7793" y="40847"/>
                    <a:pt x="39352" y="2592"/>
                    <a:pt x="95454" y="0"/>
                  </a:cubicBezTo>
                  <a:cubicBezTo>
                    <a:pt x="154819" y="1014"/>
                    <a:pt x="196783" y="42721"/>
                    <a:pt x="190908" y="95454"/>
                  </a:cubicBezTo>
                  <a:cubicBezTo>
                    <a:pt x="194783" y="141613"/>
                    <a:pt x="160300" y="181083"/>
                    <a:pt x="95454" y="190908"/>
                  </a:cubicBezTo>
                  <a:cubicBezTo>
                    <a:pt x="48437" y="202375"/>
                    <a:pt x="-7035" y="135364"/>
                    <a:pt x="0" y="95454"/>
                  </a:cubicBezTo>
                  <a:close/>
                </a:path>
                <a:path w="190908" h="190908" stroke="0" extrusionOk="0">
                  <a:moveTo>
                    <a:pt x="0" y="95454"/>
                  </a:moveTo>
                  <a:cubicBezTo>
                    <a:pt x="-15758" y="43692"/>
                    <a:pt x="43055" y="11797"/>
                    <a:pt x="95454" y="0"/>
                  </a:cubicBezTo>
                  <a:cubicBezTo>
                    <a:pt x="155704" y="-11697"/>
                    <a:pt x="191052" y="48459"/>
                    <a:pt x="190908" y="95454"/>
                  </a:cubicBezTo>
                  <a:cubicBezTo>
                    <a:pt x="203311" y="146661"/>
                    <a:pt x="148222" y="193615"/>
                    <a:pt x="95454" y="190908"/>
                  </a:cubicBezTo>
                  <a:cubicBezTo>
                    <a:pt x="50245" y="185979"/>
                    <a:pt x="-1238" y="158571"/>
                    <a:pt x="0" y="95454"/>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184582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C934EF-613A-4172-B2DF-177D07337066}"/>
                </a:ext>
              </a:extLst>
            </p:cNvPr>
            <p:cNvSpPr/>
            <p:nvPr/>
          </p:nvSpPr>
          <p:spPr>
            <a:xfrm>
              <a:off x="2217250" y="599887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6922" y="33711"/>
                    <a:pt x="30773" y="9238"/>
                    <a:pt x="68145" y="0"/>
                  </a:cubicBezTo>
                  <a:cubicBezTo>
                    <a:pt x="107351" y="-607"/>
                    <a:pt x="134348" y="37669"/>
                    <a:pt x="136290" y="68145"/>
                  </a:cubicBezTo>
                  <a:cubicBezTo>
                    <a:pt x="134127" y="105276"/>
                    <a:pt x="111173" y="144336"/>
                    <a:pt x="68145" y="136290"/>
                  </a:cubicBezTo>
                  <a:cubicBezTo>
                    <a:pt x="28925" y="129581"/>
                    <a:pt x="494" y="108657"/>
                    <a:pt x="0" y="68145"/>
                  </a:cubicBezTo>
                  <a:close/>
                </a:path>
                <a:path w="136289" h="136289" stroke="0" extrusionOk="0">
                  <a:moveTo>
                    <a:pt x="0" y="68145"/>
                  </a:moveTo>
                  <a:cubicBezTo>
                    <a:pt x="-10206" y="26259"/>
                    <a:pt x="35270" y="4776"/>
                    <a:pt x="68145" y="0"/>
                  </a:cubicBezTo>
                  <a:cubicBezTo>
                    <a:pt x="110242" y="2318"/>
                    <a:pt x="140321" y="33657"/>
                    <a:pt x="136290" y="68145"/>
                  </a:cubicBezTo>
                  <a:cubicBezTo>
                    <a:pt x="139906" y="105082"/>
                    <a:pt x="106649" y="139705"/>
                    <a:pt x="68145" y="136290"/>
                  </a:cubicBezTo>
                  <a:cubicBezTo>
                    <a:pt x="27332" y="140020"/>
                    <a:pt x="1702" y="108855"/>
                    <a:pt x="0" y="6814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98153193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851D3151-8B7C-4DA8-A79D-54F48360F380}"/>
                </a:ext>
              </a:extLst>
            </p:cNvPr>
            <p:cNvSpPr/>
            <p:nvPr/>
          </p:nvSpPr>
          <p:spPr>
            <a:xfrm>
              <a:off x="1496537" y="580937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3385" y="19278"/>
                    <a:pt x="18029" y="404"/>
                    <a:pt x="42886" y="0"/>
                  </a:cubicBezTo>
                  <a:cubicBezTo>
                    <a:pt x="63608" y="1646"/>
                    <a:pt x="81133" y="15403"/>
                    <a:pt x="85772" y="42886"/>
                  </a:cubicBezTo>
                  <a:cubicBezTo>
                    <a:pt x="84640" y="65985"/>
                    <a:pt x="60577" y="87777"/>
                    <a:pt x="42886" y="85772"/>
                  </a:cubicBezTo>
                  <a:cubicBezTo>
                    <a:pt x="22614" y="87238"/>
                    <a:pt x="-671" y="66542"/>
                    <a:pt x="0" y="42886"/>
                  </a:cubicBezTo>
                  <a:close/>
                </a:path>
                <a:path w="85771" h="85771" stroke="0" extrusionOk="0">
                  <a:moveTo>
                    <a:pt x="0" y="42886"/>
                  </a:moveTo>
                  <a:cubicBezTo>
                    <a:pt x="3342" y="17133"/>
                    <a:pt x="22462" y="668"/>
                    <a:pt x="42886" y="0"/>
                  </a:cubicBezTo>
                  <a:cubicBezTo>
                    <a:pt x="71518" y="1338"/>
                    <a:pt x="84499" y="17000"/>
                    <a:pt x="85772" y="42886"/>
                  </a:cubicBezTo>
                  <a:cubicBezTo>
                    <a:pt x="85771" y="64687"/>
                    <a:pt x="66620" y="87032"/>
                    <a:pt x="42886" y="85772"/>
                  </a:cubicBezTo>
                  <a:cubicBezTo>
                    <a:pt x="16694" y="85801"/>
                    <a:pt x="-5039" y="68914"/>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468729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1BA1885-2989-4298-96D2-AAA43465CB4D}"/>
                </a:ext>
              </a:extLst>
            </p:cNvPr>
            <p:cNvSpPr/>
            <p:nvPr/>
          </p:nvSpPr>
          <p:spPr>
            <a:xfrm>
              <a:off x="942875" y="516889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70" y="12495"/>
                    <a:pt x="20004" y="-1634"/>
                    <a:pt x="42886" y="0"/>
                  </a:cubicBezTo>
                  <a:cubicBezTo>
                    <a:pt x="61944" y="-1326"/>
                    <a:pt x="84594" y="19775"/>
                    <a:pt x="85772" y="42886"/>
                  </a:cubicBezTo>
                  <a:cubicBezTo>
                    <a:pt x="87863" y="71194"/>
                    <a:pt x="66086" y="86128"/>
                    <a:pt x="42886" y="85772"/>
                  </a:cubicBezTo>
                  <a:cubicBezTo>
                    <a:pt x="18013" y="90252"/>
                    <a:pt x="5083" y="65358"/>
                    <a:pt x="0" y="42886"/>
                  </a:cubicBezTo>
                  <a:close/>
                </a:path>
                <a:path w="85771" h="85771" stroke="0" extrusionOk="0">
                  <a:moveTo>
                    <a:pt x="0" y="42886"/>
                  </a:moveTo>
                  <a:cubicBezTo>
                    <a:pt x="-6580" y="20717"/>
                    <a:pt x="20307" y="2278"/>
                    <a:pt x="42886" y="0"/>
                  </a:cubicBezTo>
                  <a:cubicBezTo>
                    <a:pt x="67019" y="1296"/>
                    <a:pt x="83919" y="17128"/>
                    <a:pt x="85772" y="42886"/>
                  </a:cubicBezTo>
                  <a:cubicBezTo>
                    <a:pt x="83576" y="65227"/>
                    <a:pt x="64880" y="90552"/>
                    <a:pt x="42886" y="85772"/>
                  </a:cubicBezTo>
                  <a:cubicBezTo>
                    <a:pt x="23720" y="82710"/>
                    <a:pt x="931" y="7048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90855815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F421B88D-F175-4E36-808D-1EA5A39804C6}"/>
                </a:ext>
              </a:extLst>
            </p:cNvPr>
            <p:cNvSpPr/>
            <p:nvPr/>
          </p:nvSpPr>
          <p:spPr>
            <a:xfrm>
              <a:off x="1522786" y="4954252"/>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467" y="14833"/>
                    <a:pt x="17398" y="6023"/>
                    <a:pt x="42886" y="0"/>
                  </a:cubicBezTo>
                  <a:cubicBezTo>
                    <a:pt x="69965" y="-4108"/>
                    <a:pt x="89232" y="15015"/>
                    <a:pt x="85772" y="42886"/>
                  </a:cubicBezTo>
                  <a:cubicBezTo>
                    <a:pt x="88809" y="66846"/>
                    <a:pt x="63887" y="91468"/>
                    <a:pt x="42886" y="85772"/>
                  </a:cubicBezTo>
                  <a:cubicBezTo>
                    <a:pt x="12658" y="86142"/>
                    <a:pt x="-455" y="65208"/>
                    <a:pt x="0" y="42886"/>
                  </a:cubicBezTo>
                  <a:close/>
                </a:path>
                <a:path w="85771" h="85771" stroke="0" extrusionOk="0">
                  <a:moveTo>
                    <a:pt x="0" y="42886"/>
                  </a:moveTo>
                  <a:cubicBezTo>
                    <a:pt x="4773" y="14723"/>
                    <a:pt x="16237" y="3328"/>
                    <a:pt x="42886" y="0"/>
                  </a:cubicBezTo>
                  <a:cubicBezTo>
                    <a:pt x="68990" y="1541"/>
                    <a:pt x="85005" y="19352"/>
                    <a:pt x="85772" y="42886"/>
                  </a:cubicBezTo>
                  <a:cubicBezTo>
                    <a:pt x="86939" y="61829"/>
                    <a:pt x="68202" y="85375"/>
                    <a:pt x="42886" y="85772"/>
                  </a:cubicBezTo>
                  <a:cubicBezTo>
                    <a:pt x="18413" y="87762"/>
                    <a:pt x="1268" y="6678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90566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9E9ED1A-701A-4FE0-A735-A361C19D3545}"/>
                </a:ext>
              </a:extLst>
            </p:cNvPr>
            <p:cNvSpPr/>
            <p:nvPr/>
          </p:nvSpPr>
          <p:spPr>
            <a:xfrm>
              <a:off x="1394131" y="512600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160" y="19237"/>
                    <a:pt x="12371" y="-1271"/>
                    <a:pt x="42886" y="0"/>
                  </a:cubicBezTo>
                  <a:cubicBezTo>
                    <a:pt x="65883" y="-5848"/>
                    <a:pt x="81291" y="21785"/>
                    <a:pt x="85772" y="42886"/>
                  </a:cubicBezTo>
                  <a:cubicBezTo>
                    <a:pt x="86215" y="61922"/>
                    <a:pt x="62951" y="79759"/>
                    <a:pt x="42886" y="85772"/>
                  </a:cubicBezTo>
                  <a:cubicBezTo>
                    <a:pt x="15889" y="81478"/>
                    <a:pt x="5319" y="68479"/>
                    <a:pt x="0" y="42886"/>
                  </a:cubicBezTo>
                  <a:close/>
                </a:path>
                <a:path w="85771" h="85771" stroke="0" extrusionOk="0">
                  <a:moveTo>
                    <a:pt x="0" y="42886"/>
                  </a:moveTo>
                  <a:cubicBezTo>
                    <a:pt x="-581" y="19188"/>
                    <a:pt x="21135" y="-2846"/>
                    <a:pt x="42886" y="0"/>
                  </a:cubicBezTo>
                  <a:cubicBezTo>
                    <a:pt x="60013" y="655"/>
                    <a:pt x="85387" y="12748"/>
                    <a:pt x="85772" y="42886"/>
                  </a:cubicBezTo>
                  <a:cubicBezTo>
                    <a:pt x="82897" y="65292"/>
                    <a:pt x="69265" y="80873"/>
                    <a:pt x="42886" y="85772"/>
                  </a:cubicBezTo>
                  <a:cubicBezTo>
                    <a:pt x="21130" y="83280"/>
                    <a:pt x="-2007" y="66555"/>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9216102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915BC3D-D763-4E35-AAEC-D41B245E18D9}"/>
                </a:ext>
              </a:extLst>
            </p:cNvPr>
            <p:cNvSpPr/>
            <p:nvPr/>
          </p:nvSpPr>
          <p:spPr>
            <a:xfrm>
              <a:off x="1214999" y="5603505"/>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518" y="14317"/>
                    <a:pt x="20416" y="1656"/>
                    <a:pt x="42886" y="0"/>
                  </a:cubicBezTo>
                  <a:cubicBezTo>
                    <a:pt x="66437" y="-1722"/>
                    <a:pt x="85574" y="25081"/>
                    <a:pt x="85772" y="42886"/>
                  </a:cubicBezTo>
                  <a:cubicBezTo>
                    <a:pt x="90277" y="65483"/>
                    <a:pt x="65650" y="92104"/>
                    <a:pt x="42886" y="85772"/>
                  </a:cubicBezTo>
                  <a:cubicBezTo>
                    <a:pt x="17145" y="84913"/>
                    <a:pt x="-1601" y="61133"/>
                    <a:pt x="0" y="42886"/>
                  </a:cubicBezTo>
                  <a:close/>
                </a:path>
                <a:path w="85771" h="85771" stroke="0" extrusionOk="0">
                  <a:moveTo>
                    <a:pt x="0" y="42886"/>
                  </a:moveTo>
                  <a:cubicBezTo>
                    <a:pt x="2712" y="17767"/>
                    <a:pt x="20439" y="-2665"/>
                    <a:pt x="42886" y="0"/>
                  </a:cubicBezTo>
                  <a:cubicBezTo>
                    <a:pt x="63125" y="-3636"/>
                    <a:pt x="83948" y="20785"/>
                    <a:pt x="85772" y="42886"/>
                  </a:cubicBezTo>
                  <a:cubicBezTo>
                    <a:pt x="90709" y="68573"/>
                    <a:pt x="63730" y="87894"/>
                    <a:pt x="42886" y="85772"/>
                  </a:cubicBezTo>
                  <a:cubicBezTo>
                    <a:pt x="19758" y="85088"/>
                    <a:pt x="-3041" y="6465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2492731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0B947344-5603-457E-AEB4-B6EBE1C46849}"/>
                </a:ext>
              </a:extLst>
            </p:cNvPr>
            <p:cNvSpPr/>
            <p:nvPr/>
          </p:nvSpPr>
          <p:spPr>
            <a:xfrm>
              <a:off x="1942040" y="5878999"/>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095" y="18640"/>
                    <a:pt x="17758" y="821"/>
                    <a:pt x="42886" y="0"/>
                  </a:cubicBezTo>
                  <a:cubicBezTo>
                    <a:pt x="65720" y="57"/>
                    <a:pt x="91699" y="19119"/>
                    <a:pt x="85772" y="42886"/>
                  </a:cubicBezTo>
                  <a:cubicBezTo>
                    <a:pt x="86740" y="65787"/>
                    <a:pt x="64998" y="81840"/>
                    <a:pt x="42886" y="85772"/>
                  </a:cubicBezTo>
                  <a:cubicBezTo>
                    <a:pt x="15366" y="88364"/>
                    <a:pt x="5737" y="66876"/>
                    <a:pt x="0" y="42886"/>
                  </a:cubicBezTo>
                  <a:close/>
                </a:path>
                <a:path w="85771" h="85771" stroke="0" extrusionOk="0">
                  <a:moveTo>
                    <a:pt x="0" y="42886"/>
                  </a:moveTo>
                  <a:cubicBezTo>
                    <a:pt x="2864" y="13356"/>
                    <a:pt x="22530" y="-5335"/>
                    <a:pt x="42886" y="0"/>
                  </a:cubicBezTo>
                  <a:cubicBezTo>
                    <a:pt x="70151" y="-900"/>
                    <a:pt x="87571" y="16054"/>
                    <a:pt x="85772" y="42886"/>
                  </a:cubicBezTo>
                  <a:cubicBezTo>
                    <a:pt x="86454" y="66318"/>
                    <a:pt x="61326" y="82051"/>
                    <a:pt x="42886" y="85772"/>
                  </a:cubicBezTo>
                  <a:cubicBezTo>
                    <a:pt x="19622" y="90864"/>
                    <a:pt x="1900" y="64722"/>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245865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18AE1961-6888-4732-B579-403B8D9B2A09}"/>
                </a:ext>
              </a:extLst>
            </p:cNvPr>
            <p:cNvSpPr/>
            <p:nvPr/>
          </p:nvSpPr>
          <p:spPr>
            <a:xfrm>
              <a:off x="2260135" y="5537070"/>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616" y="21611"/>
                    <a:pt x="23694" y="-173"/>
                    <a:pt x="42886" y="0"/>
                  </a:cubicBezTo>
                  <a:cubicBezTo>
                    <a:pt x="67036" y="-553"/>
                    <a:pt x="85457" y="18378"/>
                    <a:pt x="85772" y="42886"/>
                  </a:cubicBezTo>
                  <a:cubicBezTo>
                    <a:pt x="81624" y="68335"/>
                    <a:pt x="69380" y="86138"/>
                    <a:pt x="42886" y="85772"/>
                  </a:cubicBezTo>
                  <a:cubicBezTo>
                    <a:pt x="24026" y="89777"/>
                    <a:pt x="-2122" y="67911"/>
                    <a:pt x="0" y="42886"/>
                  </a:cubicBezTo>
                  <a:close/>
                </a:path>
                <a:path w="85771" h="85771" stroke="0" extrusionOk="0">
                  <a:moveTo>
                    <a:pt x="0" y="42886"/>
                  </a:moveTo>
                  <a:cubicBezTo>
                    <a:pt x="3765" y="19781"/>
                    <a:pt x="24916" y="2096"/>
                    <a:pt x="42886" y="0"/>
                  </a:cubicBezTo>
                  <a:cubicBezTo>
                    <a:pt x="68361" y="-5143"/>
                    <a:pt x="86967" y="17900"/>
                    <a:pt x="85772" y="42886"/>
                  </a:cubicBezTo>
                  <a:cubicBezTo>
                    <a:pt x="91547" y="65742"/>
                    <a:pt x="67886" y="83366"/>
                    <a:pt x="42886" y="85772"/>
                  </a:cubicBezTo>
                  <a:cubicBezTo>
                    <a:pt x="23062" y="85896"/>
                    <a:pt x="-3872" y="7196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2884519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5973F675-CDE5-473C-9430-64E6209921EC}"/>
                </a:ext>
              </a:extLst>
            </p:cNvPr>
            <p:cNvSpPr/>
            <p:nvPr/>
          </p:nvSpPr>
          <p:spPr>
            <a:xfrm>
              <a:off x="2411997" y="573992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356" y="18340"/>
                    <a:pt x="20714" y="111"/>
                    <a:pt x="42886" y="0"/>
                  </a:cubicBezTo>
                  <a:cubicBezTo>
                    <a:pt x="68864" y="-6648"/>
                    <a:pt x="80995" y="20250"/>
                    <a:pt x="85772" y="42886"/>
                  </a:cubicBezTo>
                  <a:cubicBezTo>
                    <a:pt x="86549" y="63155"/>
                    <a:pt x="67862" y="86587"/>
                    <a:pt x="42886" y="85772"/>
                  </a:cubicBezTo>
                  <a:cubicBezTo>
                    <a:pt x="21962" y="87073"/>
                    <a:pt x="-3052" y="65847"/>
                    <a:pt x="0" y="42886"/>
                  </a:cubicBezTo>
                  <a:close/>
                </a:path>
                <a:path w="85771" h="85771" stroke="0" extrusionOk="0">
                  <a:moveTo>
                    <a:pt x="0" y="42886"/>
                  </a:moveTo>
                  <a:cubicBezTo>
                    <a:pt x="576" y="18623"/>
                    <a:pt x="22125" y="-1782"/>
                    <a:pt x="42886" y="0"/>
                  </a:cubicBezTo>
                  <a:cubicBezTo>
                    <a:pt x="69999" y="-1364"/>
                    <a:pt x="85168" y="18130"/>
                    <a:pt x="85772" y="42886"/>
                  </a:cubicBezTo>
                  <a:cubicBezTo>
                    <a:pt x="87201" y="63405"/>
                    <a:pt x="65684" y="85373"/>
                    <a:pt x="42886" y="85772"/>
                  </a:cubicBezTo>
                  <a:cubicBezTo>
                    <a:pt x="19532" y="88259"/>
                    <a:pt x="6281" y="6618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67070268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9CA9FB-E626-4353-A319-42B73A718EE1}"/>
                </a:ext>
              </a:extLst>
            </p:cNvPr>
            <p:cNvSpPr/>
            <p:nvPr/>
          </p:nvSpPr>
          <p:spPr>
            <a:xfrm>
              <a:off x="2065989" y="478062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18" y="24537"/>
                    <a:pt x="23008" y="-564"/>
                    <a:pt x="42886" y="0"/>
                  </a:cubicBezTo>
                  <a:cubicBezTo>
                    <a:pt x="71775" y="2105"/>
                    <a:pt x="85256" y="16255"/>
                    <a:pt x="85772" y="42886"/>
                  </a:cubicBezTo>
                  <a:cubicBezTo>
                    <a:pt x="86015" y="67218"/>
                    <a:pt x="64237" y="88873"/>
                    <a:pt x="42886" y="85772"/>
                  </a:cubicBezTo>
                  <a:cubicBezTo>
                    <a:pt x="17989" y="83949"/>
                    <a:pt x="1615" y="67478"/>
                    <a:pt x="0" y="42886"/>
                  </a:cubicBezTo>
                  <a:close/>
                </a:path>
                <a:path w="85771" h="85771" stroke="0" extrusionOk="0">
                  <a:moveTo>
                    <a:pt x="0" y="42886"/>
                  </a:moveTo>
                  <a:cubicBezTo>
                    <a:pt x="1510" y="17954"/>
                    <a:pt x="15921" y="-1511"/>
                    <a:pt x="42886" y="0"/>
                  </a:cubicBezTo>
                  <a:cubicBezTo>
                    <a:pt x="68640" y="2005"/>
                    <a:pt x="89844" y="14865"/>
                    <a:pt x="85772" y="42886"/>
                  </a:cubicBezTo>
                  <a:cubicBezTo>
                    <a:pt x="83782" y="65374"/>
                    <a:pt x="64490" y="85278"/>
                    <a:pt x="42886" y="85772"/>
                  </a:cubicBezTo>
                  <a:cubicBezTo>
                    <a:pt x="21179" y="91658"/>
                    <a:pt x="-523" y="6723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44880067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6BF5BC4-696A-4D84-91BE-6392314C4232}"/>
                </a:ext>
              </a:extLst>
            </p:cNvPr>
            <p:cNvSpPr/>
            <p:nvPr/>
          </p:nvSpPr>
          <p:spPr>
            <a:xfrm>
              <a:off x="2575566" y="4866398"/>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343" y="24139"/>
                    <a:pt x="23238" y="4409"/>
                    <a:pt x="56405" y="0"/>
                  </a:cubicBezTo>
                  <a:cubicBezTo>
                    <a:pt x="86799" y="1845"/>
                    <a:pt x="112743" y="30250"/>
                    <a:pt x="112810" y="56405"/>
                  </a:cubicBezTo>
                  <a:cubicBezTo>
                    <a:pt x="110755" y="86006"/>
                    <a:pt x="92292" y="112782"/>
                    <a:pt x="56405" y="112810"/>
                  </a:cubicBezTo>
                  <a:cubicBezTo>
                    <a:pt x="30538" y="118346"/>
                    <a:pt x="-1820" y="88818"/>
                    <a:pt x="0" y="56405"/>
                  </a:cubicBezTo>
                  <a:close/>
                </a:path>
                <a:path w="112809" h="112809" stroke="0" extrusionOk="0">
                  <a:moveTo>
                    <a:pt x="0" y="56405"/>
                  </a:moveTo>
                  <a:cubicBezTo>
                    <a:pt x="-5856" y="28700"/>
                    <a:pt x="22993" y="-317"/>
                    <a:pt x="56405" y="0"/>
                  </a:cubicBezTo>
                  <a:cubicBezTo>
                    <a:pt x="86836" y="2461"/>
                    <a:pt x="110457" y="25354"/>
                    <a:pt x="112810" y="56405"/>
                  </a:cubicBezTo>
                  <a:cubicBezTo>
                    <a:pt x="108437" y="88546"/>
                    <a:pt x="89971" y="117833"/>
                    <a:pt x="56405" y="112810"/>
                  </a:cubicBezTo>
                  <a:cubicBezTo>
                    <a:pt x="24204" y="107785"/>
                    <a:pt x="440" y="85739"/>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2425637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EF157B6-29E3-4290-B775-B745818A1117}"/>
                </a:ext>
              </a:extLst>
            </p:cNvPr>
            <p:cNvSpPr/>
            <p:nvPr/>
          </p:nvSpPr>
          <p:spPr>
            <a:xfrm>
              <a:off x="1991098" y="5503929"/>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6045" y="25814"/>
                    <a:pt x="25780" y="-2227"/>
                    <a:pt x="56405" y="0"/>
                  </a:cubicBezTo>
                  <a:cubicBezTo>
                    <a:pt x="96463" y="-2488"/>
                    <a:pt x="117358" y="26953"/>
                    <a:pt x="112810" y="56405"/>
                  </a:cubicBezTo>
                  <a:cubicBezTo>
                    <a:pt x="116886" y="81130"/>
                    <a:pt x="89812" y="106075"/>
                    <a:pt x="56405" y="112810"/>
                  </a:cubicBezTo>
                  <a:cubicBezTo>
                    <a:pt x="23153" y="110745"/>
                    <a:pt x="424" y="89828"/>
                    <a:pt x="0" y="56405"/>
                  </a:cubicBezTo>
                  <a:close/>
                </a:path>
                <a:path w="112809" h="112809" stroke="0" extrusionOk="0">
                  <a:moveTo>
                    <a:pt x="0" y="56405"/>
                  </a:moveTo>
                  <a:cubicBezTo>
                    <a:pt x="8385" y="26445"/>
                    <a:pt x="21504" y="8532"/>
                    <a:pt x="56405" y="0"/>
                  </a:cubicBezTo>
                  <a:cubicBezTo>
                    <a:pt x="87534" y="869"/>
                    <a:pt x="109448" y="19400"/>
                    <a:pt x="112810" y="56405"/>
                  </a:cubicBezTo>
                  <a:cubicBezTo>
                    <a:pt x="115541" y="92148"/>
                    <a:pt x="94649" y="110895"/>
                    <a:pt x="56405" y="112810"/>
                  </a:cubicBezTo>
                  <a:cubicBezTo>
                    <a:pt x="29323" y="120109"/>
                    <a:pt x="1595" y="84053"/>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963303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13BF9D8A-A998-4982-8958-18C5A9C90221}"/>
                </a:ext>
              </a:extLst>
            </p:cNvPr>
            <p:cNvSpPr/>
            <p:nvPr/>
          </p:nvSpPr>
          <p:spPr>
            <a:xfrm>
              <a:off x="2003640" y="4388405"/>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5132" y="31908"/>
                    <a:pt x="32079" y="-2364"/>
                    <a:pt x="56405" y="0"/>
                  </a:cubicBezTo>
                  <a:cubicBezTo>
                    <a:pt x="90509" y="-5599"/>
                    <a:pt x="119916" y="30654"/>
                    <a:pt x="112810" y="56405"/>
                  </a:cubicBezTo>
                  <a:cubicBezTo>
                    <a:pt x="119741" y="87578"/>
                    <a:pt x="88637" y="115870"/>
                    <a:pt x="56405" y="112810"/>
                  </a:cubicBezTo>
                  <a:cubicBezTo>
                    <a:pt x="31828" y="111357"/>
                    <a:pt x="-6210" y="83913"/>
                    <a:pt x="0" y="56405"/>
                  </a:cubicBezTo>
                  <a:close/>
                </a:path>
                <a:path w="112809" h="112809" stroke="0" extrusionOk="0">
                  <a:moveTo>
                    <a:pt x="0" y="56405"/>
                  </a:moveTo>
                  <a:cubicBezTo>
                    <a:pt x="-3158" y="26208"/>
                    <a:pt x="18252" y="-4041"/>
                    <a:pt x="56405" y="0"/>
                  </a:cubicBezTo>
                  <a:cubicBezTo>
                    <a:pt x="84076" y="-2928"/>
                    <a:pt x="116244" y="17699"/>
                    <a:pt x="112810" y="56405"/>
                  </a:cubicBezTo>
                  <a:cubicBezTo>
                    <a:pt x="114919" y="96507"/>
                    <a:pt x="90247" y="112018"/>
                    <a:pt x="56405" y="112810"/>
                  </a:cubicBezTo>
                  <a:cubicBezTo>
                    <a:pt x="21561" y="107502"/>
                    <a:pt x="3368" y="90692"/>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16129224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B6FAEB90-FDEA-4E3C-92F0-9AC0BC355941}"/>
                </a:ext>
              </a:extLst>
            </p:cNvPr>
            <p:cNvSpPr/>
            <p:nvPr/>
          </p:nvSpPr>
          <p:spPr>
            <a:xfrm>
              <a:off x="2644987" y="44597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3404" y="12155"/>
                    <a:pt x="11317" y="-2286"/>
                    <a:pt x="30372" y="0"/>
                  </a:cubicBezTo>
                  <a:cubicBezTo>
                    <a:pt x="48881" y="2869"/>
                    <a:pt x="63982" y="17111"/>
                    <a:pt x="60744" y="30372"/>
                  </a:cubicBezTo>
                  <a:cubicBezTo>
                    <a:pt x="61475" y="47055"/>
                    <a:pt x="47959" y="63462"/>
                    <a:pt x="30372" y="60744"/>
                  </a:cubicBezTo>
                  <a:cubicBezTo>
                    <a:pt x="14907" y="62250"/>
                    <a:pt x="2360" y="45855"/>
                    <a:pt x="0" y="30372"/>
                  </a:cubicBezTo>
                  <a:close/>
                </a:path>
                <a:path w="60743" h="60743" stroke="0" extrusionOk="0">
                  <a:moveTo>
                    <a:pt x="0" y="30372"/>
                  </a:moveTo>
                  <a:cubicBezTo>
                    <a:pt x="-566" y="17310"/>
                    <a:pt x="13510" y="-4569"/>
                    <a:pt x="30372" y="0"/>
                  </a:cubicBezTo>
                  <a:cubicBezTo>
                    <a:pt x="47968" y="-354"/>
                    <a:pt x="60773" y="16498"/>
                    <a:pt x="60744" y="30372"/>
                  </a:cubicBezTo>
                  <a:cubicBezTo>
                    <a:pt x="62231" y="46200"/>
                    <a:pt x="52053" y="59958"/>
                    <a:pt x="30372" y="60744"/>
                  </a:cubicBezTo>
                  <a:cubicBezTo>
                    <a:pt x="13308" y="64779"/>
                    <a:pt x="-3456" y="4956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6177536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2874D7BC-2F1A-459E-806B-6A1C8E697A03}"/>
                </a:ext>
              </a:extLst>
            </p:cNvPr>
            <p:cNvSpPr/>
            <p:nvPr/>
          </p:nvSpPr>
          <p:spPr>
            <a:xfrm>
              <a:off x="2424510" y="5111222"/>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1861" y="12274"/>
                    <a:pt x="15177" y="-310"/>
                    <a:pt x="30372" y="0"/>
                  </a:cubicBezTo>
                  <a:cubicBezTo>
                    <a:pt x="45244" y="-2752"/>
                    <a:pt x="60898" y="14231"/>
                    <a:pt x="60744" y="30372"/>
                  </a:cubicBezTo>
                  <a:cubicBezTo>
                    <a:pt x="60899" y="47846"/>
                    <a:pt x="47378" y="61088"/>
                    <a:pt x="30372" y="60744"/>
                  </a:cubicBezTo>
                  <a:cubicBezTo>
                    <a:pt x="10311" y="60721"/>
                    <a:pt x="652" y="46994"/>
                    <a:pt x="0" y="30372"/>
                  </a:cubicBezTo>
                  <a:close/>
                </a:path>
                <a:path w="60743" h="60743" stroke="0" extrusionOk="0">
                  <a:moveTo>
                    <a:pt x="0" y="30372"/>
                  </a:moveTo>
                  <a:cubicBezTo>
                    <a:pt x="-898" y="14806"/>
                    <a:pt x="15777" y="1313"/>
                    <a:pt x="30372" y="0"/>
                  </a:cubicBezTo>
                  <a:cubicBezTo>
                    <a:pt x="47490" y="1280"/>
                    <a:pt x="64371" y="10627"/>
                    <a:pt x="60744" y="30372"/>
                  </a:cubicBezTo>
                  <a:cubicBezTo>
                    <a:pt x="62726" y="47504"/>
                    <a:pt x="44453" y="63356"/>
                    <a:pt x="30372" y="60744"/>
                  </a:cubicBezTo>
                  <a:cubicBezTo>
                    <a:pt x="11371" y="60384"/>
                    <a:pt x="1910" y="4845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8063887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AC2A74F9-9F5A-47D3-9921-0C822DF0F946}"/>
                </a:ext>
              </a:extLst>
            </p:cNvPr>
            <p:cNvSpPr/>
            <p:nvPr/>
          </p:nvSpPr>
          <p:spPr>
            <a:xfrm>
              <a:off x="2292796" y="52833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649" y="12038"/>
                    <a:pt x="9537" y="-1887"/>
                    <a:pt x="30372" y="0"/>
                  </a:cubicBezTo>
                  <a:cubicBezTo>
                    <a:pt x="45234" y="-1736"/>
                    <a:pt x="61348" y="13416"/>
                    <a:pt x="60744" y="30372"/>
                  </a:cubicBezTo>
                  <a:cubicBezTo>
                    <a:pt x="59849" y="49383"/>
                    <a:pt x="47008" y="59105"/>
                    <a:pt x="30372" y="60744"/>
                  </a:cubicBezTo>
                  <a:cubicBezTo>
                    <a:pt x="12731" y="61961"/>
                    <a:pt x="-1354" y="50367"/>
                    <a:pt x="0" y="30372"/>
                  </a:cubicBezTo>
                  <a:close/>
                </a:path>
                <a:path w="60743" h="60743" stroke="0" extrusionOk="0">
                  <a:moveTo>
                    <a:pt x="0" y="30372"/>
                  </a:moveTo>
                  <a:cubicBezTo>
                    <a:pt x="-1266" y="11940"/>
                    <a:pt x="13805" y="-869"/>
                    <a:pt x="30372" y="0"/>
                  </a:cubicBezTo>
                  <a:cubicBezTo>
                    <a:pt x="46705" y="180"/>
                    <a:pt x="61089" y="13222"/>
                    <a:pt x="60744" y="30372"/>
                  </a:cubicBezTo>
                  <a:cubicBezTo>
                    <a:pt x="61639" y="45760"/>
                    <a:pt x="50993" y="57814"/>
                    <a:pt x="30372" y="60744"/>
                  </a:cubicBezTo>
                  <a:cubicBezTo>
                    <a:pt x="11104" y="58076"/>
                    <a:pt x="2861" y="46817"/>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53358769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21372795-1F2E-4B99-8CF2-D0BED09B1BDA}"/>
                </a:ext>
              </a:extLst>
            </p:cNvPr>
            <p:cNvCxnSpPr>
              <a:cxnSpLocks/>
            </p:cNvCxnSpPr>
            <p:nvPr/>
          </p:nvCxnSpPr>
          <p:spPr>
            <a:xfrm>
              <a:off x="1236808" y="5339895"/>
              <a:ext cx="20338" cy="307333"/>
            </a:xfrm>
            <a:prstGeom prst="line">
              <a:avLst/>
            </a:prstGeom>
            <a:noFill/>
            <a:ln w="19050" cap="flat" cmpd="sng" algn="ctr">
              <a:solidFill>
                <a:srgbClr val="A5A5A5"/>
              </a:solidFill>
              <a:prstDash val="solid"/>
              <a:miter lim="800000"/>
            </a:ln>
            <a:effectLst/>
          </p:spPr>
        </p:cxnSp>
        <p:sp>
          <p:nvSpPr>
            <p:cNvPr id="120" name="Oval 119">
              <a:extLst>
                <a:ext uri="{FF2B5EF4-FFF2-40B4-BE49-F238E27FC236}">
                  <a16:creationId xmlns:a16="http://schemas.microsoft.com/office/drawing/2014/main" id="{54102B3D-67FD-4B5B-ADF8-803062ABB9B3}"/>
                </a:ext>
              </a:extLst>
            </p:cNvPr>
            <p:cNvSpPr/>
            <p:nvPr/>
          </p:nvSpPr>
          <p:spPr>
            <a:xfrm>
              <a:off x="2257077" y="5539188"/>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4595" y="17727"/>
                    <a:pt x="22991" y="-2304"/>
                    <a:pt x="43220" y="0"/>
                  </a:cubicBezTo>
                  <a:cubicBezTo>
                    <a:pt x="66038" y="-1881"/>
                    <a:pt x="82649" y="20311"/>
                    <a:pt x="86440" y="43220"/>
                  </a:cubicBezTo>
                  <a:cubicBezTo>
                    <a:pt x="83721" y="72570"/>
                    <a:pt x="63492" y="83382"/>
                    <a:pt x="43220" y="86440"/>
                  </a:cubicBezTo>
                  <a:cubicBezTo>
                    <a:pt x="20003" y="87099"/>
                    <a:pt x="-721" y="67224"/>
                    <a:pt x="0" y="43220"/>
                  </a:cubicBezTo>
                  <a:close/>
                </a:path>
                <a:path w="86440" h="86440" stroke="0" extrusionOk="0">
                  <a:moveTo>
                    <a:pt x="0" y="43220"/>
                  </a:moveTo>
                  <a:cubicBezTo>
                    <a:pt x="-515" y="18897"/>
                    <a:pt x="17979" y="3426"/>
                    <a:pt x="43220" y="0"/>
                  </a:cubicBezTo>
                  <a:cubicBezTo>
                    <a:pt x="67461" y="-2899"/>
                    <a:pt x="85563" y="19404"/>
                    <a:pt x="86440" y="43220"/>
                  </a:cubicBezTo>
                  <a:cubicBezTo>
                    <a:pt x="88451" y="66146"/>
                    <a:pt x="62262" y="85472"/>
                    <a:pt x="43220" y="86440"/>
                  </a:cubicBezTo>
                  <a:cubicBezTo>
                    <a:pt x="13479" y="88140"/>
                    <a:pt x="-1575" y="6688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48406480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C2139B-C50C-46E7-B40D-BA7D118ECD6A}"/>
                </a:ext>
              </a:extLst>
            </p:cNvPr>
            <p:cNvSpPr/>
            <p:nvPr/>
          </p:nvSpPr>
          <p:spPr>
            <a:xfrm>
              <a:off x="2408350" y="5741252"/>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6065" y="21764"/>
                    <a:pt x="17190" y="-2368"/>
                    <a:pt x="43220" y="0"/>
                  </a:cubicBezTo>
                  <a:cubicBezTo>
                    <a:pt x="62737" y="852"/>
                    <a:pt x="84573" y="23637"/>
                    <a:pt x="86440" y="43220"/>
                  </a:cubicBezTo>
                  <a:cubicBezTo>
                    <a:pt x="88381" y="62033"/>
                    <a:pt x="66214" y="85885"/>
                    <a:pt x="43220" y="86440"/>
                  </a:cubicBezTo>
                  <a:cubicBezTo>
                    <a:pt x="20762" y="84190"/>
                    <a:pt x="-416" y="64803"/>
                    <a:pt x="0" y="43220"/>
                  </a:cubicBezTo>
                  <a:close/>
                </a:path>
                <a:path w="86440" h="86440" stroke="0" extrusionOk="0">
                  <a:moveTo>
                    <a:pt x="0" y="43220"/>
                  </a:moveTo>
                  <a:cubicBezTo>
                    <a:pt x="-4905" y="15820"/>
                    <a:pt x="13161" y="1180"/>
                    <a:pt x="43220" y="0"/>
                  </a:cubicBezTo>
                  <a:cubicBezTo>
                    <a:pt x="64101" y="609"/>
                    <a:pt x="84299" y="21209"/>
                    <a:pt x="86440" y="43220"/>
                  </a:cubicBezTo>
                  <a:cubicBezTo>
                    <a:pt x="89796" y="72506"/>
                    <a:pt x="66186" y="85174"/>
                    <a:pt x="43220" y="86440"/>
                  </a:cubicBezTo>
                  <a:cubicBezTo>
                    <a:pt x="19004" y="81875"/>
                    <a:pt x="-2124" y="6676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542532869">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F9E14153-D98C-46B7-BAE3-3FD57EE19439}"/>
                </a:ext>
              </a:extLst>
            </p:cNvPr>
            <p:cNvSpPr/>
            <p:nvPr/>
          </p:nvSpPr>
          <p:spPr>
            <a:xfrm>
              <a:off x="2289611" y="5286424"/>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156" y="19113"/>
                    <a:pt x="22556" y="2206"/>
                    <a:pt x="43220" y="0"/>
                  </a:cubicBezTo>
                  <a:cubicBezTo>
                    <a:pt x="72925" y="2862"/>
                    <a:pt x="83741" y="23182"/>
                    <a:pt x="86440" y="43220"/>
                  </a:cubicBezTo>
                  <a:cubicBezTo>
                    <a:pt x="89300" y="68351"/>
                    <a:pt x="64684" y="80052"/>
                    <a:pt x="43220" y="86440"/>
                  </a:cubicBezTo>
                  <a:cubicBezTo>
                    <a:pt x="25326" y="89164"/>
                    <a:pt x="2285" y="64717"/>
                    <a:pt x="0" y="43220"/>
                  </a:cubicBezTo>
                  <a:close/>
                </a:path>
                <a:path w="86440" h="86440" stroke="0" extrusionOk="0">
                  <a:moveTo>
                    <a:pt x="0" y="43220"/>
                  </a:moveTo>
                  <a:cubicBezTo>
                    <a:pt x="-885" y="20759"/>
                    <a:pt x="20552" y="2770"/>
                    <a:pt x="43220" y="0"/>
                  </a:cubicBezTo>
                  <a:cubicBezTo>
                    <a:pt x="67916" y="-1759"/>
                    <a:pt x="87082" y="19520"/>
                    <a:pt x="86440" y="43220"/>
                  </a:cubicBezTo>
                  <a:cubicBezTo>
                    <a:pt x="85188" y="66601"/>
                    <a:pt x="62443" y="88685"/>
                    <a:pt x="43220" y="86440"/>
                  </a:cubicBezTo>
                  <a:cubicBezTo>
                    <a:pt x="18895" y="82757"/>
                    <a:pt x="-3801" y="62181"/>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1628674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0E842D2C-0473-423A-B1E0-687099468E90}"/>
                </a:ext>
              </a:extLst>
            </p:cNvPr>
            <p:cNvSpPr/>
            <p:nvPr/>
          </p:nvSpPr>
          <p:spPr>
            <a:xfrm>
              <a:off x="2151759" y="574271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7308" y="28788"/>
                    <a:pt x="27010" y="-9122"/>
                    <a:pt x="68145" y="0"/>
                  </a:cubicBezTo>
                  <a:cubicBezTo>
                    <a:pt x="112782" y="-1730"/>
                    <a:pt x="135899" y="25936"/>
                    <a:pt x="136290" y="68145"/>
                  </a:cubicBezTo>
                  <a:cubicBezTo>
                    <a:pt x="140073" y="100887"/>
                    <a:pt x="100990" y="134176"/>
                    <a:pt x="68145" y="136290"/>
                  </a:cubicBezTo>
                  <a:cubicBezTo>
                    <a:pt x="29051" y="139029"/>
                    <a:pt x="4181" y="114858"/>
                    <a:pt x="0" y="68145"/>
                  </a:cubicBezTo>
                  <a:close/>
                </a:path>
                <a:path w="136289" h="136289" stroke="0" extrusionOk="0">
                  <a:moveTo>
                    <a:pt x="0" y="68145"/>
                  </a:moveTo>
                  <a:cubicBezTo>
                    <a:pt x="-953" y="27915"/>
                    <a:pt x="29485" y="1914"/>
                    <a:pt x="68145" y="0"/>
                  </a:cubicBezTo>
                  <a:cubicBezTo>
                    <a:pt x="104985" y="-261"/>
                    <a:pt x="137460" y="39360"/>
                    <a:pt x="136290" y="68145"/>
                  </a:cubicBezTo>
                  <a:cubicBezTo>
                    <a:pt x="126665" y="106686"/>
                    <a:pt x="100112" y="135808"/>
                    <a:pt x="68145" y="136290"/>
                  </a:cubicBezTo>
                  <a:cubicBezTo>
                    <a:pt x="22673" y="134245"/>
                    <a:pt x="-3130" y="9695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80979713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D9DA805E-BFBA-45DD-BE19-86FF234130E7}"/>
                </a:ext>
              </a:extLst>
            </p:cNvPr>
            <p:cNvSpPr/>
            <p:nvPr/>
          </p:nvSpPr>
          <p:spPr>
            <a:xfrm>
              <a:off x="2217250" y="6255028"/>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888" y="16667"/>
                    <a:pt x="23830" y="407"/>
                    <a:pt x="42886" y="0"/>
                  </a:cubicBezTo>
                  <a:cubicBezTo>
                    <a:pt x="67792" y="1287"/>
                    <a:pt x="83283" y="23711"/>
                    <a:pt x="85772" y="42886"/>
                  </a:cubicBezTo>
                  <a:cubicBezTo>
                    <a:pt x="86918" y="66020"/>
                    <a:pt x="65254" y="90698"/>
                    <a:pt x="42886" y="85772"/>
                  </a:cubicBezTo>
                  <a:cubicBezTo>
                    <a:pt x="18206" y="85768"/>
                    <a:pt x="-5184" y="64791"/>
                    <a:pt x="0" y="42886"/>
                  </a:cubicBezTo>
                  <a:close/>
                </a:path>
                <a:path w="85771" h="85771" stroke="0" extrusionOk="0">
                  <a:moveTo>
                    <a:pt x="0" y="42886"/>
                  </a:moveTo>
                  <a:cubicBezTo>
                    <a:pt x="-5447" y="16364"/>
                    <a:pt x="18138" y="326"/>
                    <a:pt x="42886" y="0"/>
                  </a:cubicBezTo>
                  <a:cubicBezTo>
                    <a:pt x="69355" y="4103"/>
                    <a:pt x="80588" y="16241"/>
                    <a:pt x="85772" y="42886"/>
                  </a:cubicBezTo>
                  <a:cubicBezTo>
                    <a:pt x="83402" y="61136"/>
                    <a:pt x="65898" y="82921"/>
                    <a:pt x="42886" y="85772"/>
                  </a:cubicBezTo>
                  <a:cubicBezTo>
                    <a:pt x="16988" y="82421"/>
                    <a:pt x="2236" y="62904"/>
                    <a:pt x="0" y="428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5163772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81C13FF7-6CEF-4820-B187-7060A8EC1844}"/>
                </a:ext>
              </a:extLst>
            </p:cNvPr>
            <p:cNvSpPr/>
            <p:nvPr/>
          </p:nvSpPr>
          <p:spPr>
            <a:xfrm>
              <a:off x="2279039" y="4488598"/>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2748" y="31993"/>
                    <a:pt x="30013" y="-1077"/>
                    <a:pt x="68145" y="0"/>
                  </a:cubicBezTo>
                  <a:cubicBezTo>
                    <a:pt x="95636" y="-974"/>
                    <a:pt x="141150" y="23507"/>
                    <a:pt x="136290" y="68145"/>
                  </a:cubicBezTo>
                  <a:cubicBezTo>
                    <a:pt x="146606" y="106377"/>
                    <a:pt x="99695" y="143039"/>
                    <a:pt x="68145" y="136290"/>
                  </a:cubicBezTo>
                  <a:cubicBezTo>
                    <a:pt x="26713" y="136342"/>
                    <a:pt x="3694" y="112685"/>
                    <a:pt x="0" y="68145"/>
                  </a:cubicBezTo>
                  <a:close/>
                </a:path>
                <a:path w="136289" h="136289" stroke="0" extrusionOk="0">
                  <a:moveTo>
                    <a:pt x="0" y="68145"/>
                  </a:moveTo>
                  <a:cubicBezTo>
                    <a:pt x="8594" y="26829"/>
                    <a:pt x="26221" y="-6261"/>
                    <a:pt x="68145" y="0"/>
                  </a:cubicBezTo>
                  <a:cubicBezTo>
                    <a:pt x="105724" y="9936"/>
                    <a:pt x="134221" y="22235"/>
                    <a:pt x="136290" y="68145"/>
                  </a:cubicBezTo>
                  <a:cubicBezTo>
                    <a:pt x="135031" y="97406"/>
                    <a:pt x="102980" y="129128"/>
                    <a:pt x="68145" y="136290"/>
                  </a:cubicBezTo>
                  <a:cubicBezTo>
                    <a:pt x="29223" y="142694"/>
                    <a:pt x="1195" y="10276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14861723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FAD7BEF6-201C-4C15-AA81-2D66CA33986F}"/>
                </a:ext>
              </a:extLst>
            </p:cNvPr>
            <p:cNvSpPr/>
            <p:nvPr/>
          </p:nvSpPr>
          <p:spPr>
            <a:xfrm>
              <a:off x="1865383" y="4538785"/>
              <a:ext cx="168371" cy="168371"/>
            </a:xfrm>
            <a:custGeom>
              <a:avLst/>
              <a:gdLst>
                <a:gd name="connsiteX0" fmla="*/ 0 w 168371"/>
                <a:gd name="connsiteY0" fmla="*/ 84186 h 168371"/>
                <a:gd name="connsiteX1" fmla="*/ 84186 w 168371"/>
                <a:gd name="connsiteY1" fmla="*/ 0 h 168371"/>
                <a:gd name="connsiteX2" fmla="*/ 168372 w 168371"/>
                <a:gd name="connsiteY2" fmla="*/ 84186 h 168371"/>
                <a:gd name="connsiteX3" fmla="*/ 84186 w 168371"/>
                <a:gd name="connsiteY3" fmla="*/ 168372 h 168371"/>
                <a:gd name="connsiteX4" fmla="*/ 0 w 168371"/>
                <a:gd name="connsiteY4" fmla="*/ 84186 h 16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71" h="168371" fill="none" extrusionOk="0">
                  <a:moveTo>
                    <a:pt x="0" y="84186"/>
                  </a:moveTo>
                  <a:cubicBezTo>
                    <a:pt x="-3397" y="36618"/>
                    <a:pt x="45306" y="-10309"/>
                    <a:pt x="84186" y="0"/>
                  </a:cubicBezTo>
                  <a:cubicBezTo>
                    <a:pt x="129015" y="-235"/>
                    <a:pt x="179814" y="38029"/>
                    <a:pt x="168372" y="84186"/>
                  </a:cubicBezTo>
                  <a:cubicBezTo>
                    <a:pt x="173414" y="140878"/>
                    <a:pt x="124591" y="173169"/>
                    <a:pt x="84186" y="168372"/>
                  </a:cubicBezTo>
                  <a:cubicBezTo>
                    <a:pt x="27269" y="166595"/>
                    <a:pt x="6905" y="137126"/>
                    <a:pt x="0" y="84186"/>
                  </a:cubicBezTo>
                  <a:close/>
                </a:path>
                <a:path w="168371" h="168371" stroke="0" extrusionOk="0">
                  <a:moveTo>
                    <a:pt x="0" y="84186"/>
                  </a:moveTo>
                  <a:cubicBezTo>
                    <a:pt x="3570" y="36772"/>
                    <a:pt x="31202" y="1048"/>
                    <a:pt x="84186" y="0"/>
                  </a:cubicBezTo>
                  <a:cubicBezTo>
                    <a:pt x="136615" y="-9101"/>
                    <a:pt x="170983" y="42755"/>
                    <a:pt x="168372" y="84186"/>
                  </a:cubicBezTo>
                  <a:cubicBezTo>
                    <a:pt x="165906" y="130100"/>
                    <a:pt x="134169" y="169749"/>
                    <a:pt x="84186" y="168372"/>
                  </a:cubicBezTo>
                  <a:cubicBezTo>
                    <a:pt x="44112" y="171257"/>
                    <a:pt x="-3758" y="120316"/>
                    <a:pt x="0" y="841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31680791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D77F613B-5617-47EA-A92C-DA0D594209C5}"/>
                </a:ext>
              </a:extLst>
            </p:cNvPr>
            <p:cNvSpPr/>
            <p:nvPr/>
          </p:nvSpPr>
          <p:spPr>
            <a:xfrm>
              <a:off x="2160846" y="5038251"/>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195" y="21889"/>
                    <a:pt x="23340" y="-2020"/>
                    <a:pt x="56405" y="0"/>
                  </a:cubicBezTo>
                  <a:cubicBezTo>
                    <a:pt x="85790" y="894"/>
                    <a:pt x="106565" y="28275"/>
                    <a:pt x="112810" y="56405"/>
                  </a:cubicBezTo>
                  <a:cubicBezTo>
                    <a:pt x="116227" y="89511"/>
                    <a:pt x="93337" y="113787"/>
                    <a:pt x="56405" y="112810"/>
                  </a:cubicBezTo>
                  <a:cubicBezTo>
                    <a:pt x="19791" y="108085"/>
                    <a:pt x="2506" y="84129"/>
                    <a:pt x="0" y="56405"/>
                  </a:cubicBezTo>
                  <a:close/>
                </a:path>
                <a:path w="112809" h="112809" stroke="0" extrusionOk="0">
                  <a:moveTo>
                    <a:pt x="0" y="56405"/>
                  </a:moveTo>
                  <a:cubicBezTo>
                    <a:pt x="2389" y="26815"/>
                    <a:pt x="27370" y="-5831"/>
                    <a:pt x="56405" y="0"/>
                  </a:cubicBezTo>
                  <a:cubicBezTo>
                    <a:pt x="85267" y="2066"/>
                    <a:pt x="111941" y="19730"/>
                    <a:pt x="112810" y="56405"/>
                  </a:cubicBezTo>
                  <a:cubicBezTo>
                    <a:pt x="115101" y="86470"/>
                    <a:pt x="95283" y="117849"/>
                    <a:pt x="56405" y="112810"/>
                  </a:cubicBezTo>
                  <a:cubicBezTo>
                    <a:pt x="24975" y="115798"/>
                    <a:pt x="-1153" y="81374"/>
                    <a:pt x="0" y="5640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197760550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A7EAE1C2-FC05-4AA7-B6B1-3CF64F701308}"/>
                </a:ext>
              </a:extLst>
            </p:cNvPr>
            <p:cNvSpPr/>
            <p:nvPr/>
          </p:nvSpPr>
          <p:spPr>
            <a:xfrm>
              <a:off x="1197169" y="529437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546" y="19363"/>
                    <a:pt x="16259" y="-930"/>
                    <a:pt x="42886" y="0"/>
                  </a:cubicBezTo>
                  <a:cubicBezTo>
                    <a:pt x="71249" y="-4777"/>
                    <a:pt x="83114" y="21078"/>
                    <a:pt x="85772" y="42886"/>
                  </a:cubicBezTo>
                  <a:cubicBezTo>
                    <a:pt x="79622" y="65792"/>
                    <a:pt x="64339" y="86375"/>
                    <a:pt x="42886" y="85772"/>
                  </a:cubicBezTo>
                  <a:cubicBezTo>
                    <a:pt x="22399" y="87416"/>
                    <a:pt x="2721" y="68334"/>
                    <a:pt x="0" y="42886"/>
                  </a:cubicBezTo>
                  <a:close/>
                </a:path>
                <a:path w="85771" h="85771" stroke="0" extrusionOk="0">
                  <a:moveTo>
                    <a:pt x="0" y="42886"/>
                  </a:moveTo>
                  <a:cubicBezTo>
                    <a:pt x="-3878" y="19954"/>
                    <a:pt x="21118" y="3239"/>
                    <a:pt x="42886" y="0"/>
                  </a:cubicBezTo>
                  <a:cubicBezTo>
                    <a:pt x="65126" y="4762"/>
                    <a:pt x="83058" y="21041"/>
                    <a:pt x="85772" y="42886"/>
                  </a:cubicBezTo>
                  <a:cubicBezTo>
                    <a:pt x="82238" y="66246"/>
                    <a:pt x="66798" y="83539"/>
                    <a:pt x="42886" y="85772"/>
                  </a:cubicBezTo>
                  <a:cubicBezTo>
                    <a:pt x="19531" y="83937"/>
                    <a:pt x="-583" y="6545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675281817">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B5E69CF-58E1-4DCF-8938-700C546F38E2}"/>
                </a:ext>
              </a:extLst>
            </p:cNvPr>
            <p:cNvSpPr/>
            <p:nvPr/>
          </p:nvSpPr>
          <p:spPr>
            <a:xfrm>
              <a:off x="1215994" y="5605365"/>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924" y="17084"/>
                    <a:pt x="19403" y="541"/>
                    <a:pt x="43220" y="0"/>
                  </a:cubicBezTo>
                  <a:cubicBezTo>
                    <a:pt x="64666" y="853"/>
                    <a:pt x="85481" y="13984"/>
                    <a:pt x="86440" y="43220"/>
                  </a:cubicBezTo>
                  <a:cubicBezTo>
                    <a:pt x="83813" y="62005"/>
                    <a:pt x="71751" y="86747"/>
                    <a:pt x="43220" y="86440"/>
                  </a:cubicBezTo>
                  <a:cubicBezTo>
                    <a:pt x="14730" y="86653"/>
                    <a:pt x="-1127" y="67872"/>
                    <a:pt x="0" y="43220"/>
                  </a:cubicBezTo>
                  <a:close/>
                </a:path>
                <a:path w="86440" h="86440" stroke="0" extrusionOk="0">
                  <a:moveTo>
                    <a:pt x="0" y="43220"/>
                  </a:moveTo>
                  <a:cubicBezTo>
                    <a:pt x="1159" y="20565"/>
                    <a:pt x="18848" y="-3244"/>
                    <a:pt x="43220" y="0"/>
                  </a:cubicBezTo>
                  <a:cubicBezTo>
                    <a:pt x="61828" y="1202"/>
                    <a:pt x="85210" y="17550"/>
                    <a:pt x="86440" y="43220"/>
                  </a:cubicBezTo>
                  <a:cubicBezTo>
                    <a:pt x="87360" y="64949"/>
                    <a:pt x="69528" y="81099"/>
                    <a:pt x="43220" y="86440"/>
                  </a:cubicBezTo>
                  <a:cubicBezTo>
                    <a:pt x="25145" y="82690"/>
                    <a:pt x="-1315" y="69748"/>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26097759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6" name="Subtitle 2">
            <a:extLst>
              <a:ext uri="{FF2B5EF4-FFF2-40B4-BE49-F238E27FC236}">
                <a16:creationId xmlns:a16="http://schemas.microsoft.com/office/drawing/2014/main" id="{E4FD99A9-43F4-4BA4-B2FD-DFDC2C45B583}"/>
              </a:ext>
            </a:extLst>
          </p:cNvPr>
          <p:cNvSpPr txBox="1">
            <a:spLocks/>
          </p:cNvSpPr>
          <p:nvPr/>
        </p:nvSpPr>
        <p:spPr>
          <a:xfrm>
            <a:off x="-358156" y="3606554"/>
            <a:ext cx="13235662" cy="162594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100">
                <a:solidFill>
                  <a:schemeClr val="bg1"/>
                </a:solidFill>
              </a:rPr>
              <a:t>Thank you for your attention</a:t>
            </a:r>
          </a:p>
        </p:txBody>
      </p:sp>
      <p:pic>
        <p:nvPicPr>
          <p:cNvPr id="2" name="Picture 1">
            <a:extLst>
              <a:ext uri="{FF2B5EF4-FFF2-40B4-BE49-F238E27FC236}">
                <a16:creationId xmlns:a16="http://schemas.microsoft.com/office/drawing/2014/main" id="{CB4A9F9C-890F-4EB5-A4F0-C2B156DE9B72}"/>
              </a:ext>
            </a:extLst>
          </p:cNvPr>
          <p:cNvPicPr>
            <a:picLocks noChangeAspect="1"/>
          </p:cNvPicPr>
          <p:nvPr/>
        </p:nvPicPr>
        <p:blipFill>
          <a:blip r:embed="rId2"/>
          <a:stretch>
            <a:fillRect/>
          </a:stretch>
        </p:blipFill>
        <p:spPr>
          <a:xfrm>
            <a:off x="3615772" y="1015973"/>
            <a:ext cx="5424231" cy="2056839"/>
          </a:xfrm>
          <a:prstGeom prst="rect">
            <a:avLst/>
          </a:prstGeom>
        </p:spPr>
      </p:pic>
      <p:grpSp>
        <p:nvGrpSpPr>
          <p:cNvPr id="3" name="Group 2">
            <a:extLst>
              <a:ext uri="{FF2B5EF4-FFF2-40B4-BE49-F238E27FC236}">
                <a16:creationId xmlns:a16="http://schemas.microsoft.com/office/drawing/2014/main" id="{60119934-0D30-4AD3-28B5-3D3B8A432A1E}"/>
              </a:ext>
            </a:extLst>
          </p:cNvPr>
          <p:cNvGrpSpPr/>
          <p:nvPr/>
        </p:nvGrpSpPr>
        <p:grpSpPr>
          <a:xfrm>
            <a:off x="4903996" y="4419526"/>
            <a:ext cx="2711358" cy="2203578"/>
            <a:chOff x="1619525" y="4532758"/>
            <a:chExt cx="2711358" cy="2203578"/>
          </a:xfrm>
        </p:grpSpPr>
        <p:sp>
          <p:nvSpPr>
            <p:cNvPr id="4" name="Graphic 36" descr="Comment Important with solid fill">
              <a:extLst>
                <a:ext uri="{FF2B5EF4-FFF2-40B4-BE49-F238E27FC236}">
                  <a16:creationId xmlns:a16="http://schemas.microsoft.com/office/drawing/2014/main" id="{4FB76858-D6F9-2DD3-3AD2-36478DDF545C}"/>
                </a:ext>
              </a:extLst>
            </p:cNvPr>
            <p:cNvSpPr/>
            <p:nvPr/>
          </p:nvSpPr>
          <p:spPr>
            <a:xfrm flipH="1" flipV="1">
              <a:off x="3275060" y="6146110"/>
              <a:ext cx="647370" cy="590226"/>
            </a:xfrm>
            <a:custGeom>
              <a:avLst/>
              <a:gdLst>
                <a:gd name="connsiteX0" fmla="*/ 614983 w 647370"/>
                <a:gd name="connsiteY0" fmla="*/ 0 h 590226"/>
                <a:gd name="connsiteX1" fmla="*/ 32386 w 647370"/>
                <a:gd name="connsiteY1" fmla="*/ 0 h 590226"/>
                <a:gd name="connsiteX2" fmla="*/ 1 w 647370"/>
                <a:gd name="connsiteY2" fmla="*/ 32385 h 590226"/>
                <a:gd name="connsiteX3" fmla="*/ 1 w 647370"/>
                <a:gd name="connsiteY3" fmla="*/ 425529 h 590226"/>
                <a:gd name="connsiteX4" fmla="*/ 31812 w 647370"/>
                <a:gd name="connsiteY4" fmla="*/ 457914 h 590226"/>
                <a:gd name="connsiteX5" fmla="*/ 32386 w 647370"/>
                <a:gd name="connsiteY5" fmla="*/ 457914 h 590226"/>
                <a:gd name="connsiteX6" fmla="*/ 388431 w 647370"/>
                <a:gd name="connsiteY6" fmla="*/ 457914 h 590226"/>
                <a:gd name="connsiteX7" fmla="*/ 517876 w 647370"/>
                <a:gd name="connsiteY7" fmla="*/ 590226 h 590226"/>
                <a:gd name="connsiteX8" fmla="*/ 517876 w 647370"/>
                <a:gd name="connsiteY8" fmla="*/ 458848 h 590226"/>
                <a:gd name="connsiteX9" fmla="*/ 614983 w 647370"/>
                <a:gd name="connsiteY9" fmla="*/ 458848 h 590226"/>
                <a:gd name="connsiteX10" fmla="*/ 647368 w 647370"/>
                <a:gd name="connsiteY10" fmla="*/ 426463 h 590226"/>
                <a:gd name="connsiteX11" fmla="*/ 647368 w 647370"/>
                <a:gd name="connsiteY11" fmla="*/ 33318 h 590226"/>
                <a:gd name="connsiteX12" fmla="*/ 614983 w 647370"/>
                <a:gd name="connsiteY12" fmla="*/ 0 h 590226"/>
                <a:gd name="connsiteX13" fmla="*/ 302896 w 647370"/>
                <a:gd name="connsiteY13" fmla="*/ 76286 h 590226"/>
                <a:gd name="connsiteX14" fmla="*/ 344883 w 647370"/>
                <a:gd name="connsiteY14" fmla="*/ 76286 h 590226"/>
                <a:gd name="connsiteX15" fmla="*/ 344883 w 647370"/>
                <a:gd name="connsiteY15" fmla="*/ 273568 h 590226"/>
                <a:gd name="connsiteX16" fmla="*/ 302896 w 647370"/>
                <a:gd name="connsiteY16" fmla="*/ 273568 h 590226"/>
                <a:gd name="connsiteX17" fmla="*/ 323851 w 647370"/>
                <a:gd name="connsiteY17" fmla="*/ 371561 h 590226"/>
                <a:gd name="connsiteX18" fmla="*/ 288847 w 647370"/>
                <a:gd name="connsiteY18" fmla="*/ 336575 h 590226"/>
                <a:gd name="connsiteX19" fmla="*/ 323832 w 647370"/>
                <a:gd name="connsiteY19" fmla="*/ 301571 h 590226"/>
                <a:gd name="connsiteX20" fmla="*/ 358837 w 647370"/>
                <a:gd name="connsiteY20" fmla="*/ 336556 h 590226"/>
                <a:gd name="connsiteX21" fmla="*/ 358837 w 647370"/>
                <a:gd name="connsiteY21" fmla="*/ 336566 h 590226"/>
                <a:gd name="connsiteX22" fmla="*/ 324511 w 647370"/>
                <a:gd name="connsiteY22" fmla="*/ 371560 h 590226"/>
                <a:gd name="connsiteX23" fmla="*/ 323928 w 647370"/>
                <a:gd name="connsiteY23" fmla="*/ 371561 h 59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7370" h="590226">
                  <a:moveTo>
                    <a:pt x="614983" y="0"/>
                  </a:moveTo>
                  <a:lnTo>
                    <a:pt x="32386" y="0"/>
                  </a:lnTo>
                  <a:cubicBezTo>
                    <a:pt x="14574" y="175"/>
                    <a:pt x="177" y="14572"/>
                    <a:pt x="1" y="32385"/>
                  </a:cubicBezTo>
                  <a:lnTo>
                    <a:pt x="1" y="425529"/>
                  </a:lnTo>
                  <a:cubicBezTo>
                    <a:pt x="-157" y="443256"/>
                    <a:pt x="14085" y="457756"/>
                    <a:pt x="31812" y="457914"/>
                  </a:cubicBezTo>
                  <a:cubicBezTo>
                    <a:pt x="32003" y="457916"/>
                    <a:pt x="32195" y="457916"/>
                    <a:pt x="32386" y="457914"/>
                  </a:cubicBezTo>
                  <a:lnTo>
                    <a:pt x="388431" y="457914"/>
                  </a:lnTo>
                  <a:lnTo>
                    <a:pt x="517876" y="590226"/>
                  </a:lnTo>
                  <a:lnTo>
                    <a:pt x="517876" y="458848"/>
                  </a:lnTo>
                  <a:lnTo>
                    <a:pt x="614983" y="458848"/>
                  </a:lnTo>
                  <a:cubicBezTo>
                    <a:pt x="632796" y="458673"/>
                    <a:pt x="647193" y="444276"/>
                    <a:pt x="647368" y="426463"/>
                  </a:cubicBezTo>
                  <a:lnTo>
                    <a:pt x="647368" y="33318"/>
                  </a:lnTo>
                  <a:cubicBezTo>
                    <a:pt x="647591" y="15189"/>
                    <a:pt x="633112" y="292"/>
                    <a:pt x="614983" y="0"/>
                  </a:cubicBezTo>
                  <a:close/>
                  <a:moveTo>
                    <a:pt x="302896" y="76286"/>
                  </a:moveTo>
                  <a:lnTo>
                    <a:pt x="344883" y="76286"/>
                  </a:lnTo>
                  <a:lnTo>
                    <a:pt x="344883" y="273568"/>
                  </a:lnTo>
                  <a:lnTo>
                    <a:pt x="302896" y="273568"/>
                  </a:lnTo>
                  <a:close/>
                  <a:moveTo>
                    <a:pt x="323851" y="371561"/>
                  </a:moveTo>
                  <a:cubicBezTo>
                    <a:pt x="304524" y="371566"/>
                    <a:pt x="288853" y="355903"/>
                    <a:pt x="288847" y="336575"/>
                  </a:cubicBezTo>
                  <a:cubicBezTo>
                    <a:pt x="288841" y="317248"/>
                    <a:pt x="304505" y="301577"/>
                    <a:pt x="323832" y="301571"/>
                  </a:cubicBezTo>
                  <a:cubicBezTo>
                    <a:pt x="343159" y="301565"/>
                    <a:pt x="358831" y="317229"/>
                    <a:pt x="358837" y="336556"/>
                  </a:cubicBezTo>
                  <a:cubicBezTo>
                    <a:pt x="358837" y="336559"/>
                    <a:pt x="358837" y="336563"/>
                    <a:pt x="358837" y="336566"/>
                  </a:cubicBezTo>
                  <a:cubicBezTo>
                    <a:pt x="359021" y="355708"/>
                    <a:pt x="343653" y="371375"/>
                    <a:pt x="324511" y="371560"/>
                  </a:cubicBezTo>
                  <a:cubicBezTo>
                    <a:pt x="324316" y="371562"/>
                    <a:pt x="324122" y="371562"/>
                    <a:pt x="323928" y="371561"/>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pic>
          <p:nvPicPr>
            <p:cNvPr id="5" name="Graphic 4" descr="Comment Heart with solid fill">
              <a:extLst>
                <a:ext uri="{FF2B5EF4-FFF2-40B4-BE49-F238E27FC236}">
                  <a16:creationId xmlns:a16="http://schemas.microsoft.com/office/drawing/2014/main" id="{6F8B9A47-9FC2-C1CD-865C-A18F66DDC9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416483" y="4532758"/>
              <a:ext cx="914400" cy="914400"/>
            </a:xfrm>
            <a:prstGeom prst="rect">
              <a:avLst/>
            </a:prstGeom>
          </p:spPr>
        </p:pic>
        <p:pic>
          <p:nvPicPr>
            <p:cNvPr id="6" name="Graphic 5" descr="Comment Heart Break with solid fill">
              <a:extLst>
                <a:ext uri="{FF2B5EF4-FFF2-40B4-BE49-F238E27FC236}">
                  <a16:creationId xmlns:a16="http://schemas.microsoft.com/office/drawing/2014/main" id="{29486AED-2DEE-3D13-DFB8-37465B7CAD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9525" y="4595297"/>
              <a:ext cx="914400" cy="914400"/>
            </a:xfrm>
            <a:prstGeom prst="rect">
              <a:avLst/>
            </a:prstGeom>
          </p:spPr>
        </p:pic>
        <p:grpSp>
          <p:nvGrpSpPr>
            <p:cNvPr id="7" name="Graphic 11" descr="Users with solid fill">
              <a:extLst>
                <a:ext uri="{FF2B5EF4-FFF2-40B4-BE49-F238E27FC236}">
                  <a16:creationId xmlns:a16="http://schemas.microsoft.com/office/drawing/2014/main" id="{0FF30A56-EC85-93F9-FEDA-F0BDAD009327}"/>
                </a:ext>
              </a:extLst>
            </p:cNvPr>
            <p:cNvGrpSpPr/>
            <p:nvPr/>
          </p:nvGrpSpPr>
          <p:grpSpPr>
            <a:xfrm>
              <a:off x="2276513" y="5292726"/>
              <a:ext cx="1441373" cy="899142"/>
              <a:chOff x="1454729" y="3380742"/>
              <a:chExt cx="1441373" cy="899142"/>
            </a:xfrm>
            <a:solidFill>
              <a:srgbClr val="000000"/>
            </a:solidFill>
          </p:grpSpPr>
          <p:sp>
            <p:nvSpPr>
              <p:cNvPr id="10" name="Freeform: Shape 9">
                <a:extLst>
                  <a:ext uri="{FF2B5EF4-FFF2-40B4-BE49-F238E27FC236}">
                    <a16:creationId xmlns:a16="http://schemas.microsoft.com/office/drawing/2014/main" id="{B1D1674C-43F2-C184-8C51-18A3BBBAD06D}"/>
                  </a:ext>
                </a:extLst>
              </p:cNvPr>
              <p:cNvSpPr/>
              <p:nvPr/>
            </p:nvSpPr>
            <p:spPr>
              <a:xfrm>
                <a:off x="1609162" y="3380742"/>
                <a:ext cx="308865" cy="308865"/>
              </a:xfrm>
              <a:custGeom>
                <a:avLst/>
                <a:gdLst>
                  <a:gd name="connsiteX0" fmla="*/ 308866 w 308865"/>
                  <a:gd name="connsiteY0" fmla="*/ 154433 h 308865"/>
                  <a:gd name="connsiteX1" fmla="*/ 154433 w 308865"/>
                  <a:gd name="connsiteY1" fmla="*/ 308866 h 308865"/>
                  <a:gd name="connsiteX2" fmla="*/ 0 w 308865"/>
                  <a:gd name="connsiteY2" fmla="*/ 154433 h 308865"/>
                  <a:gd name="connsiteX3" fmla="*/ 154433 w 308865"/>
                  <a:gd name="connsiteY3" fmla="*/ 0 h 308865"/>
                  <a:gd name="connsiteX4" fmla="*/ 308866 w 308865"/>
                  <a:gd name="connsiteY4" fmla="*/ 154433 h 30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65" h="308865">
                    <a:moveTo>
                      <a:pt x="308866" y="154433"/>
                    </a:moveTo>
                    <a:cubicBezTo>
                      <a:pt x="308866" y="239724"/>
                      <a:pt x="239724" y="308866"/>
                      <a:pt x="154433" y="308866"/>
                    </a:cubicBezTo>
                    <a:cubicBezTo>
                      <a:pt x="69142" y="308866"/>
                      <a:pt x="0" y="239724"/>
                      <a:pt x="0" y="154433"/>
                    </a:cubicBezTo>
                    <a:cubicBezTo>
                      <a:pt x="0" y="69142"/>
                      <a:pt x="69142" y="0"/>
                      <a:pt x="154433" y="0"/>
                    </a:cubicBezTo>
                    <a:cubicBezTo>
                      <a:pt x="239724" y="0"/>
                      <a:pt x="308866" y="69142"/>
                      <a:pt x="308866" y="154433"/>
                    </a:cubicBezTo>
                    <a:close/>
                  </a:path>
                </a:pathLst>
              </a:custGeom>
              <a:solidFill>
                <a:srgbClr val="1FC2A7"/>
              </a:solidFill>
              <a:ln w="17066" cap="flat">
                <a:noFill/>
                <a:prstDash val="solid"/>
                <a:miter/>
              </a:ln>
            </p:spPr>
            <p:txBody>
              <a:bodyPr rtlCol="0" anchor="ctr"/>
              <a:lstStyle/>
              <a:p>
                <a:endParaRPr lang="en-US">
                  <a:solidFill>
                    <a:srgbClr val="1FC2A7"/>
                  </a:solidFill>
                </a:endParaRPr>
              </a:p>
            </p:txBody>
          </p:sp>
          <p:sp>
            <p:nvSpPr>
              <p:cNvPr id="11" name="Freeform: Shape 10">
                <a:extLst>
                  <a:ext uri="{FF2B5EF4-FFF2-40B4-BE49-F238E27FC236}">
                    <a16:creationId xmlns:a16="http://schemas.microsoft.com/office/drawing/2014/main" id="{F4CA2F5C-6F34-1EF0-EE4F-A66779A9285E}"/>
                  </a:ext>
                </a:extLst>
              </p:cNvPr>
              <p:cNvSpPr/>
              <p:nvPr/>
            </p:nvSpPr>
            <p:spPr>
              <a:xfrm>
                <a:off x="2432804" y="3380742"/>
                <a:ext cx="308865" cy="308865"/>
              </a:xfrm>
              <a:custGeom>
                <a:avLst/>
                <a:gdLst>
                  <a:gd name="connsiteX0" fmla="*/ 308866 w 308865"/>
                  <a:gd name="connsiteY0" fmla="*/ 154433 h 308865"/>
                  <a:gd name="connsiteX1" fmla="*/ 154433 w 308865"/>
                  <a:gd name="connsiteY1" fmla="*/ 308866 h 308865"/>
                  <a:gd name="connsiteX2" fmla="*/ 0 w 308865"/>
                  <a:gd name="connsiteY2" fmla="*/ 154433 h 308865"/>
                  <a:gd name="connsiteX3" fmla="*/ 154433 w 308865"/>
                  <a:gd name="connsiteY3" fmla="*/ 0 h 308865"/>
                  <a:gd name="connsiteX4" fmla="*/ 308866 w 308865"/>
                  <a:gd name="connsiteY4" fmla="*/ 154433 h 30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65" h="308865">
                    <a:moveTo>
                      <a:pt x="308866" y="154433"/>
                    </a:moveTo>
                    <a:cubicBezTo>
                      <a:pt x="308866" y="239724"/>
                      <a:pt x="239724" y="308866"/>
                      <a:pt x="154433" y="308866"/>
                    </a:cubicBezTo>
                    <a:cubicBezTo>
                      <a:pt x="69142" y="308866"/>
                      <a:pt x="0" y="239724"/>
                      <a:pt x="0" y="154433"/>
                    </a:cubicBezTo>
                    <a:cubicBezTo>
                      <a:pt x="0" y="69142"/>
                      <a:pt x="69142" y="0"/>
                      <a:pt x="154433" y="0"/>
                    </a:cubicBezTo>
                    <a:cubicBezTo>
                      <a:pt x="239724" y="0"/>
                      <a:pt x="308866" y="69142"/>
                      <a:pt x="308866" y="154433"/>
                    </a:cubicBezTo>
                    <a:close/>
                  </a:path>
                </a:pathLst>
              </a:custGeom>
              <a:solidFill>
                <a:srgbClr val="0BB5DD"/>
              </a:solidFill>
              <a:ln w="1706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6701C1A-963F-49BE-DE9E-107377F7CF47}"/>
                  </a:ext>
                </a:extLst>
              </p:cNvPr>
              <p:cNvSpPr/>
              <p:nvPr/>
            </p:nvSpPr>
            <p:spPr>
              <a:xfrm>
                <a:off x="1866550" y="3971019"/>
                <a:ext cx="617731" cy="308865"/>
              </a:xfrm>
              <a:custGeom>
                <a:avLst/>
                <a:gdLst>
                  <a:gd name="connsiteX0" fmla="*/ 617732 w 617731"/>
                  <a:gd name="connsiteY0" fmla="*/ 308866 h 308865"/>
                  <a:gd name="connsiteX1" fmla="*/ 617732 w 617731"/>
                  <a:gd name="connsiteY1" fmla="*/ 154433 h 308865"/>
                  <a:gd name="connsiteX2" fmla="*/ 586845 w 617731"/>
                  <a:gd name="connsiteY2" fmla="*/ 92660 h 308865"/>
                  <a:gd name="connsiteX3" fmla="*/ 435844 w 617731"/>
                  <a:gd name="connsiteY3" fmla="*/ 20591 h 308865"/>
                  <a:gd name="connsiteX4" fmla="*/ 308866 w 617731"/>
                  <a:gd name="connsiteY4" fmla="*/ 0 h 308865"/>
                  <a:gd name="connsiteX5" fmla="*/ 181888 w 617731"/>
                  <a:gd name="connsiteY5" fmla="*/ 20591 h 308865"/>
                  <a:gd name="connsiteX6" fmla="*/ 30887 w 617731"/>
                  <a:gd name="connsiteY6" fmla="*/ 92660 h 308865"/>
                  <a:gd name="connsiteX7" fmla="*/ 0 w 617731"/>
                  <a:gd name="connsiteY7" fmla="*/ 154433 h 308865"/>
                  <a:gd name="connsiteX8" fmla="*/ 0 w 617731"/>
                  <a:gd name="connsiteY8" fmla="*/ 308866 h 308865"/>
                  <a:gd name="connsiteX9" fmla="*/ 617732 w 617731"/>
                  <a:gd name="connsiteY9" fmla="*/ 308866 h 30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7731" h="308865">
                    <a:moveTo>
                      <a:pt x="617732" y="308866"/>
                    </a:moveTo>
                    <a:lnTo>
                      <a:pt x="617732" y="154433"/>
                    </a:lnTo>
                    <a:cubicBezTo>
                      <a:pt x="617732" y="130410"/>
                      <a:pt x="607436" y="106387"/>
                      <a:pt x="586845" y="92660"/>
                    </a:cubicBezTo>
                    <a:cubicBezTo>
                      <a:pt x="545663" y="58341"/>
                      <a:pt x="490753" y="34318"/>
                      <a:pt x="435844" y="20591"/>
                    </a:cubicBezTo>
                    <a:cubicBezTo>
                      <a:pt x="398094" y="10295"/>
                      <a:pt x="353480" y="0"/>
                      <a:pt x="308866" y="0"/>
                    </a:cubicBezTo>
                    <a:cubicBezTo>
                      <a:pt x="267684" y="0"/>
                      <a:pt x="223070" y="6864"/>
                      <a:pt x="181888" y="20591"/>
                    </a:cubicBezTo>
                    <a:cubicBezTo>
                      <a:pt x="126978" y="34318"/>
                      <a:pt x="75501" y="61773"/>
                      <a:pt x="30887" y="92660"/>
                    </a:cubicBezTo>
                    <a:cubicBezTo>
                      <a:pt x="10296" y="109819"/>
                      <a:pt x="0" y="130410"/>
                      <a:pt x="0" y="154433"/>
                    </a:cubicBezTo>
                    <a:lnTo>
                      <a:pt x="0" y="308866"/>
                    </a:lnTo>
                    <a:lnTo>
                      <a:pt x="617732" y="308866"/>
                    </a:lnTo>
                    <a:close/>
                  </a:path>
                </a:pathLst>
              </a:custGeom>
              <a:solidFill>
                <a:schemeClr val="accent1">
                  <a:lumMod val="60000"/>
                  <a:lumOff val="40000"/>
                </a:schemeClr>
              </a:solidFill>
              <a:ln w="1706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E29BFE9A-258C-B08A-7678-81D6D8D0D3BA}"/>
                  </a:ext>
                </a:extLst>
              </p:cNvPr>
              <p:cNvSpPr/>
              <p:nvPr/>
            </p:nvSpPr>
            <p:spPr>
              <a:xfrm>
                <a:off x="2020983" y="3620971"/>
                <a:ext cx="308865" cy="308865"/>
              </a:xfrm>
              <a:custGeom>
                <a:avLst/>
                <a:gdLst>
                  <a:gd name="connsiteX0" fmla="*/ 308866 w 308865"/>
                  <a:gd name="connsiteY0" fmla="*/ 154433 h 308865"/>
                  <a:gd name="connsiteX1" fmla="*/ 154433 w 308865"/>
                  <a:gd name="connsiteY1" fmla="*/ 308866 h 308865"/>
                  <a:gd name="connsiteX2" fmla="*/ 0 w 308865"/>
                  <a:gd name="connsiteY2" fmla="*/ 154433 h 308865"/>
                  <a:gd name="connsiteX3" fmla="*/ 154433 w 308865"/>
                  <a:gd name="connsiteY3" fmla="*/ 0 h 308865"/>
                  <a:gd name="connsiteX4" fmla="*/ 308866 w 308865"/>
                  <a:gd name="connsiteY4" fmla="*/ 154433 h 30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865" h="308865">
                    <a:moveTo>
                      <a:pt x="308866" y="154433"/>
                    </a:moveTo>
                    <a:cubicBezTo>
                      <a:pt x="308866" y="239724"/>
                      <a:pt x="239724" y="308866"/>
                      <a:pt x="154433" y="308866"/>
                    </a:cubicBezTo>
                    <a:cubicBezTo>
                      <a:pt x="69142" y="308866"/>
                      <a:pt x="0" y="239724"/>
                      <a:pt x="0" y="154433"/>
                    </a:cubicBezTo>
                    <a:cubicBezTo>
                      <a:pt x="0" y="69142"/>
                      <a:pt x="69142" y="0"/>
                      <a:pt x="154433" y="0"/>
                    </a:cubicBezTo>
                    <a:cubicBezTo>
                      <a:pt x="239724" y="0"/>
                      <a:pt x="308866" y="69142"/>
                      <a:pt x="308866" y="154433"/>
                    </a:cubicBezTo>
                    <a:close/>
                  </a:path>
                </a:pathLst>
              </a:custGeom>
              <a:solidFill>
                <a:schemeClr val="accent1">
                  <a:lumMod val="60000"/>
                  <a:lumOff val="40000"/>
                </a:schemeClr>
              </a:solidFill>
              <a:ln w="1706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BBC498E-2403-9781-86EF-F019D77E4FBE}"/>
                  </a:ext>
                </a:extLst>
              </p:cNvPr>
              <p:cNvSpPr/>
              <p:nvPr/>
            </p:nvSpPr>
            <p:spPr>
              <a:xfrm>
                <a:off x="2336712" y="3730790"/>
                <a:ext cx="559390" cy="308865"/>
              </a:xfrm>
              <a:custGeom>
                <a:avLst/>
                <a:gdLst>
                  <a:gd name="connsiteX0" fmla="*/ 528504 w 559390"/>
                  <a:gd name="connsiteY0" fmla="*/ 92660 h 308865"/>
                  <a:gd name="connsiteX1" fmla="*/ 377503 w 559390"/>
                  <a:gd name="connsiteY1" fmla="*/ 20591 h 308865"/>
                  <a:gd name="connsiteX2" fmla="*/ 250524 w 559390"/>
                  <a:gd name="connsiteY2" fmla="*/ 0 h 308865"/>
                  <a:gd name="connsiteX3" fmla="*/ 123546 w 559390"/>
                  <a:gd name="connsiteY3" fmla="*/ 20591 h 308865"/>
                  <a:gd name="connsiteX4" fmla="*/ 61773 w 559390"/>
                  <a:gd name="connsiteY4" fmla="*/ 44614 h 308865"/>
                  <a:gd name="connsiteX5" fmla="*/ 61773 w 559390"/>
                  <a:gd name="connsiteY5" fmla="*/ 48046 h 308865"/>
                  <a:gd name="connsiteX6" fmla="*/ 0 w 559390"/>
                  <a:gd name="connsiteY6" fmla="*/ 199047 h 308865"/>
                  <a:gd name="connsiteX7" fmla="*/ 157865 w 559390"/>
                  <a:gd name="connsiteY7" fmla="*/ 277979 h 308865"/>
                  <a:gd name="connsiteX8" fmla="*/ 185319 w 559390"/>
                  <a:gd name="connsiteY8" fmla="*/ 308866 h 308865"/>
                  <a:gd name="connsiteX9" fmla="*/ 559390 w 559390"/>
                  <a:gd name="connsiteY9" fmla="*/ 308866 h 308865"/>
                  <a:gd name="connsiteX10" fmla="*/ 559390 w 559390"/>
                  <a:gd name="connsiteY10" fmla="*/ 154433 h 308865"/>
                  <a:gd name="connsiteX11" fmla="*/ 528504 w 559390"/>
                  <a:gd name="connsiteY11" fmla="*/ 92660 h 30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9390" h="308865">
                    <a:moveTo>
                      <a:pt x="528504" y="92660"/>
                    </a:moveTo>
                    <a:cubicBezTo>
                      <a:pt x="487322" y="58341"/>
                      <a:pt x="432412" y="34318"/>
                      <a:pt x="377503" y="20591"/>
                    </a:cubicBezTo>
                    <a:cubicBezTo>
                      <a:pt x="339752" y="10295"/>
                      <a:pt x="295138" y="0"/>
                      <a:pt x="250524" y="0"/>
                    </a:cubicBezTo>
                    <a:cubicBezTo>
                      <a:pt x="209342" y="0"/>
                      <a:pt x="164728" y="6864"/>
                      <a:pt x="123546" y="20591"/>
                    </a:cubicBezTo>
                    <a:cubicBezTo>
                      <a:pt x="102955" y="27455"/>
                      <a:pt x="82364" y="34318"/>
                      <a:pt x="61773" y="44614"/>
                    </a:cubicBezTo>
                    <a:lnTo>
                      <a:pt x="61773" y="48046"/>
                    </a:lnTo>
                    <a:cubicBezTo>
                      <a:pt x="61773" y="106387"/>
                      <a:pt x="37750" y="161297"/>
                      <a:pt x="0" y="199047"/>
                    </a:cubicBezTo>
                    <a:cubicBezTo>
                      <a:pt x="65205" y="219638"/>
                      <a:pt x="116683" y="247093"/>
                      <a:pt x="157865" y="277979"/>
                    </a:cubicBezTo>
                    <a:cubicBezTo>
                      <a:pt x="168160" y="288275"/>
                      <a:pt x="178456" y="295138"/>
                      <a:pt x="185319" y="308866"/>
                    </a:cubicBezTo>
                    <a:lnTo>
                      <a:pt x="559390" y="308866"/>
                    </a:lnTo>
                    <a:lnTo>
                      <a:pt x="559390" y="154433"/>
                    </a:lnTo>
                    <a:cubicBezTo>
                      <a:pt x="559390" y="130410"/>
                      <a:pt x="549095" y="106387"/>
                      <a:pt x="528504" y="92660"/>
                    </a:cubicBezTo>
                    <a:close/>
                  </a:path>
                </a:pathLst>
              </a:custGeom>
              <a:solidFill>
                <a:srgbClr val="0BB5DD"/>
              </a:solidFill>
              <a:ln w="1706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4828184-C571-49BD-0BDE-2B1E36A0C83F}"/>
                  </a:ext>
                </a:extLst>
              </p:cNvPr>
              <p:cNvSpPr/>
              <p:nvPr/>
            </p:nvSpPr>
            <p:spPr>
              <a:xfrm>
                <a:off x="1454729" y="3730790"/>
                <a:ext cx="559390" cy="308865"/>
              </a:xfrm>
              <a:custGeom>
                <a:avLst/>
                <a:gdLst>
                  <a:gd name="connsiteX0" fmla="*/ 401525 w 559390"/>
                  <a:gd name="connsiteY0" fmla="*/ 277979 h 308865"/>
                  <a:gd name="connsiteX1" fmla="*/ 401525 w 559390"/>
                  <a:gd name="connsiteY1" fmla="*/ 277979 h 308865"/>
                  <a:gd name="connsiteX2" fmla="*/ 559390 w 559390"/>
                  <a:gd name="connsiteY2" fmla="*/ 199047 h 308865"/>
                  <a:gd name="connsiteX3" fmla="*/ 497617 w 559390"/>
                  <a:gd name="connsiteY3" fmla="*/ 48046 h 308865"/>
                  <a:gd name="connsiteX4" fmla="*/ 497617 w 559390"/>
                  <a:gd name="connsiteY4" fmla="*/ 41182 h 308865"/>
                  <a:gd name="connsiteX5" fmla="*/ 435844 w 559390"/>
                  <a:gd name="connsiteY5" fmla="*/ 20591 h 308865"/>
                  <a:gd name="connsiteX6" fmla="*/ 308866 w 559390"/>
                  <a:gd name="connsiteY6" fmla="*/ 0 h 308865"/>
                  <a:gd name="connsiteX7" fmla="*/ 181888 w 559390"/>
                  <a:gd name="connsiteY7" fmla="*/ 20591 h 308865"/>
                  <a:gd name="connsiteX8" fmla="*/ 30887 w 559390"/>
                  <a:gd name="connsiteY8" fmla="*/ 92660 h 308865"/>
                  <a:gd name="connsiteX9" fmla="*/ 0 w 559390"/>
                  <a:gd name="connsiteY9" fmla="*/ 154433 h 308865"/>
                  <a:gd name="connsiteX10" fmla="*/ 0 w 559390"/>
                  <a:gd name="connsiteY10" fmla="*/ 308866 h 308865"/>
                  <a:gd name="connsiteX11" fmla="*/ 370639 w 559390"/>
                  <a:gd name="connsiteY11" fmla="*/ 308866 h 308865"/>
                  <a:gd name="connsiteX12" fmla="*/ 401525 w 559390"/>
                  <a:gd name="connsiteY12" fmla="*/ 277979 h 30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9390" h="308865">
                    <a:moveTo>
                      <a:pt x="401525" y="277979"/>
                    </a:moveTo>
                    <a:lnTo>
                      <a:pt x="401525" y="277979"/>
                    </a:lnTo>
                    <a:cubicBezTo>
                      <a:pt x="449571" y="243661"/>
                      <a:pt x="504481" y="216206"/>
                      <a:pt x="559390" y="199047"/>
                    </a:cubicBezTo>
                    <a:cubicBezTo>
                      <a:pt x="521640" y="157865"/>
                      <a:pt x="497617" y="106387"/>
                      <a:pt x="497617" y="48046"/>
                    </a:cubicBezTo>
                    <a:cubicBezTo>
                      <a:pt x="497617" y="44614"/>
                      <a:pt x="497617" y="44614"/>
                      <a:pt x="497617" y="41182"/>
                    </a:cubicBezTo>
                    <a:cubicBezTo>
                      <a:pt x="477026" y="34318"/>
                      <a:pt x="456435" y="24023"/>
                      <a:pt x="435844" y="20591"/>
                    </a:cubicBezTo>
                    <a:cubicBezTo>
                      <a:pt x="398094" y="10295"/>
                      <a:pt x="353480" y="0"/>
                      <a:pt x="308866" y="0"/>
                    </a:cubicBezTo>
                    <a:cubicBezTo>
                      <a:pt x="267684" y="0"/>
                      <a:pt x="223070" y="6864"/>
                      <a:pt x="181888" y="20591"/>
                    </a:cubicBezTo>
                    <a:cubicBezTo>
                      <a:pt x="126978" y="37750"/>
                      <a:pt x="75501" y="61773"/>
                      <a:pt x="30887" y="92660"/>
                    </a:cubicBezTo>
                    <a:cubicBezTo>
                      <a:pt x="10296" y="106387"/>
                      <a:pt x="0" y="130410"/>
                      <a:pt x="0" y="154433"/>
                    </a:cubicBezTo>
                    <a:lnTo>
                      <a:pt x="0" y="308866"/>
                    </a:lnTo>
                    <a:lnTo>
                      <a:pt x="370639" y="308866"/>
                    </a:lnTo>
                    <a:cubicBezTo>
                      <a:pt x="380934" y="295138"/>
                      <a:pt x="387798" y="288275"/>
                      <a:pt x="401525" y="277979"/>
                    </a:cubicBezTo>
                    <a:close/>
                  </a:path>
                </a:pathLst>
              </a:custGeom>
              <a:solidFill>
                <a:srgbClr val="1FC2A7"/>
              </a:solidFill>
              <a:ln w="17066" cap="flat">
                <a:noFill/>
                <a:prstDash val="solid"/>
                <a:miter/>
              </a:ln>
            </p:spPr>
            <p:txBody>
              <a:bodyPr rtlCol="0" anchor="ctr"/>
              <a:lstStyle/>
              <a:p>
                <a:endParaRPr lang="en-US">
                  <a:solidFill>
                    <a:srgbClr val="1FC2A7"/>
                  </a:solidFill>
                </a:endParaRPr>
              </a:p>
            </p:txBody>
          </p:sp>
        </p:grpSp>
        <p:sp>
          <p:nvSpPr>
            <p:cNvPr id="8" name="Rectangle 7">
              <a:extLst>
                <a:ext uri="{FF2B5EF4-FFF2-40B4-BE49-F238E27FC236}">
                  <a16:creationId xmlns:a16="http://schemas.microsoft.com/office/drawing/2014/main" id="{9B8D5AAF-7E43-9B44-05DF-C31CE2AD6D9A}"/>
                </a:ext>
              </a:extLst>
            </p:cNvPr>
            <p:cNvSpPr/>
            <p:nvPr/>
          </p:nvSpPr>
          <p:spPr>
            <a:xfrm>
              <a:off x="3416483" y="6286938"/>
              <a:ext cx="371809" cy="42620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Exclamation mark with solid fill">
              <a:extLst>
                <a:ext uri="{FF2B5EF4-FFF2-40B4-BE49-F238E27FC236}">
                  <a16:creationId xmlns:a16="http://schemas.microsoft.com/office/drawing/2014/main" id="{DB2474E9-A8FC-FF1C-4356-3DBA1EC7A9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23071" y="6317429"/>
              <a:ext cx="365221" cy="365221"/>
            </a:xfrm>
            <a:prstGeom prst="rect">
              <a:avLst/>
            </a:prstGeom>
          </p:spPr>
        </p:pic>
      </p:grpSp>
    </p:spTree>
    <p:extLst>
      <p:ext uri="{BB962C8B-B14F-4D97-AF65-F5344CB8AC3E}">
        <p14:creationId xmlns:p14="http://schemas.microsoft.com/office/powerpoint/2010/main" val="29124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F02-82B9-B314-EBE9-4116AEF02560}"/>
              </a:ext>
            </a:extLst>
          </p:cNvPr>
          <p:cNvSpPr>
            <a:spLocks noGrp="1"/>
          </p:cNvSpPr>
          <p:nvPr>
            <p:ph type="title"/>
          </p:nvPr>
        </p:nvSpPr>
        <p:spPr/>
        <p:txBody>
          <a:bodyPr/>
          <a:lstStyle/>
          <a:p>
            <a:r>
              <a:rPr lang="en-GB" dirty="0"/>
              <a:t>Tuesday - Open forum</a:t>
            </a:r>
            <a:endParaRPr lang="LID4096" dirty="0"/>
          </a:p>
        </p:txBody>
      </p:sp>
      <p:sp>
        <p:nvSpPr>
          <p:cNvPr id="3" name="Content Placeholder 2">
            <a:extLst>
              <a:ext uri="{FF2B5EF4-FFF2-40B4-BE49-F238E27FC236}">
                <a16:creationId xmlns:a16="http://schemas.microsoft.com/office/drawing/2014/main" id="{EFABDA23-A43B-E9DD-7399-8AAA7E3F9BC0}"/>
              </a:ext>
            </a:extLst>
          </p:cNvPr>
          <p:cNvSpPr>
            <a:spLocks noGrp="1"/>
          </p:cNvSpPr>
          <p:nvPr>
            <p:ph idx="1"/>
          </p:nvPr>
        </p:nvSpPr>
        <p:spPr/>
        <p:txBody>
          <a:bodyPr/>
          <a:lstStyle/>
          <a:p>
            <a:r>
              <a:rPr lang="en-GB" dirty="0"/>
              <a:t>1PM – 3PM</a:t>
            </a:r>
          </a:p>
          <a:p>
            <a:r>
              <a:rPr lang="en-GB" dirty="0"/>
              <a:t>Feel free to write questions on the board</a:t>
            </a:r>
          </a:p>
          <a:p>
            <a:pPr lvl="1"/>
            <a:r>
              <a:rPr lang="en-GB" dirty="0"/>
              <a:t>What do you want from the ARC?</a:t>
            </a:r>
          </a:p>
          <a:p>
            <a:pPr lvl="1"/>
            <a:r>
              <a:rPr lang="en-GB" dirty="0"/>
              <a:t>What tooling do you need?</a:t>
            </a:r>
          </a:p>
        </p:txBody>
      </p:sp>
      <p:pic>
        <p:nvPicPr>
          <p:cNvPr id="4" name="Picture 3">
            <a:extLst>
              <a:ext uri="{FF2B5EF4-FFF2-40B4-BE49-F238E27FC236}">
                <a16:creationId xmlns:a16="http://schemas.microsoft.com/office/drawing/2014/main" id="{DAC6370A-FC53-99D6-EF3A-44A038258B9A}"/>
              </a:ext>
            </a:extLst>
          </p:cNvPr>
          <p:cNvPicPr>
            <a:picLocks noChangeAspect="1"/>
          </p:cNvPicPr>
          <p:nvPr/>
        </p:nvPicPr>
        <p:blipFill>
          <a:blip r:embed="rId2"/>
          <a:stretch>
            <a:fillRect/>
          </a:stretch>
        </p:blipFill>
        <p:spPr>
          <a:xfrm>
            <a:off x="2628046" y="4672209"/>
            <a:ext cx="7718453" cy="1731586"/>
          </a:xfrm>
          <a:prstGeom prst="rect">
            <a:avLst/>
          </a:prstGeom>
        </p:spPr>
      </p:pic>
    </p:spTree>
    <p:extLst>
      <p:ext uri="{BB962C8B-B14F-4D97-AF65-F5344CB8AC3E}">
        <p14:creationId xmlns:p14="http://schemas.microsoft.com/office/powerpoint/2010/main" val="2065203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F9F02-82B9-B314-EBE9-4116AEF02560}"/>
              </a:ext>
            </a:extLst>
          </p:cNvPr>
          <p:cNvSpPr>
            <a:spLocks noGrp="1"/>
          </p:cNvSpPr>
          <p:nvPr>
            <p:ph type="title"/>
          </p:nvPr>
        </p:nvSpPr>
        <p:spPr/>
        <p:txBody>
          <a:bodyPr/>
          <a:lstStyle/>
          <a:p>
            <a:r>
              <a:rPr lang="en-GB" dirty="0"/>
              <a:t>Tuesday - Hike</a:t>
            </a:r>
            <a:endParaRPr lang="LID4096" dirty="0"/>
          </a:p>
        </p:txBody>
      </p:sp>
      <p:sp>
        <p:nvSpPr>
          <p:cNvPr id="3" name="Content Placeholder 2">
            <a:extLst>
              <a:ext uri="{FF2B5EF4-FFF2-40B4-BE49-F238E27FC236}">
                <a16:creationId xmlns:a16="http://schemas.microsoft.com/office/drawing/2014/main" id="{EFABDA23-A43B-E9DD-7399-8AAA7E3F9BC0}"/>
              </a:ext>
            </a:extLst>
          </p:cNvPr>
          <p:cNvSpPr>
            <a:spLocks noGrp="1"/>
          </p:cNvSpPr>
          <p:nvPr>
            <p:ph idx="1"/>
          </p:nvPr>
        </p:nvSpPr>
        <p:spPr/>
        <p:txBody>
          <a:bodyPr/>
          <a:lstStyle/>
          <a:p>
            <a:r>
              <a:rPr lang="en-GB" dirty="0"/>
              <a:t>3PM – 5:30PM</a:t>
            </a:r>
          </a:p>
          <a:p>
            <a:r>
              <a:rPr lang="en-GB" dirty="0"/>
              <a:t>~5km and 200m of altitude</a:t>
            </a:r>
          </a:p>
          <a:p>
            <a:endParaRPr lang="en-GB" dirty="0"/>
          </a:p>
        </p:txBody>
      </p:sp>
      <p:pic>
        <p:nvPicPr>
          <p:cNvPr id="2052" name="Picture 4">
            <a:extLst>
              <a:ext uri="{FF2B5EF4-FFF2-40B4-BE49-F238E27FC236}">
                <a16:creationId xmlns:a16="http://schemas.microsoft.com/office/drawing/2014/main" id="{ACD9701C-FFA6-E7C1-57D6-461490AC1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329" y="1083743"/>
            <a:ext cx="5135671" cy="284601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sselbahn Boppard">
            <a:extLst>
              <a:ext uri="{FF2B5EF4-FFF2-40B4-BE49-F238E27FC236}">
                <a16:creationId xmlns:a16="http://schemas.microsoft.com/office/drawing/2014/main" id="{87AD6F49-F688-6E0D-1AD1-B5BD6C948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8698" y="2621107"/>
            <a:ext cx="2967621" cy="197841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7C75897-4D2E-F82A-48FA-DFDD806F4BD7}"/>
              </a:ext>
            </a:extLst>
          </p:cNvPr>
          <p:cNvPicPr>
            <a:picLocks noChangeAspect="1"/>
          </p:cNvPicPr>
          <p:nvPr/>
        </p:nvPicPr>
        <p:blipFill>
          <a:blip r:embed="rId4"/>
          <a:stretch>
            <a:fillRect/>
          </a:stretch>
        </p:blipFill>
        <p:spPr>
          <a:xfrm>
            <a:off x="2628046" y="4672209"/>
            <a:ext cx="7718453" cy="1731586"/>
          </a:xfrm>
          <a:prstGeom prst="rect">
            <a:avLst/>
          </a:prstGeom>
        </p:spPr>
      </p:pic>
    </p:spTree>
    <p:extLst>
      <p:ext uri="{BB962C8B-B14F-4D97-AF65-F5344CB8AC3E}">
        <p14:creationId xmlns:p14="http://schemas.microsoft.com/office/powerpoint/2010/main" val="165859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a:extLst>
              <a:ext uri="{FF2B5EF4-FFF2-40B4-BE49-F238E27FC236}">
                <a16:creationId xmlns:a16="http://schemas.microsoft.com/office/drawing/2014/main" id="{727F9914-98E4-4A27-81D5-0E7C1CDF8B27}"/>
              </a:ext>
            </a:extLst>
          </p:cNvPr>
          <p:cNvGrpSpPr>
            <a:grpSpLocks noChangeAspect="1"/>
          </p:cNvGrpSpPr>
          <p:nvPr/>
        </p:nvGrpSpPr>
        <p:grpSpPr>
          <a:xfrm rot="3600000">
            <a:off x="-1275561" y="-1929412"/>
            <a:ext cx="4011275" cy="5085937"/>
            <a:chOff x="3184525" y="1872136"/>
            <a:chExt cx="3337617" cy="4231802"/>
          </a:xfrm>
          <a:solidFill>
            <a:srgbClr val="70AD47">
              <a:lumMod val="20000"/>
              <a:lumOff val="80000"/>
            </a:srgbClr>
          </a:solidFill>
        </p:grpSpPr>
        <p:sp>
          <p:nvSpPr>
            <p:cNvPr id="93" name="Freeform: Shape 92">
              <a:extLst>
                <a:ext uri="{FF2B5EF4-FFF2-40B4-BE49-F238E27FC236}">
                  <a16:creationId xmlns:a16="http://schemas.microsoft.com/office/drawing/2014/main" id="{208BFCBF-B773-4BF8-8C68-114F91D27888}"/>
                </a:ext>
              </a:extLst>
            </p:cNvPr>
            <p:cNvSpPr/>
            <p:nvPr/>
          </p:nvSpPr>
          <p:spPr>
            <a:xfrm>
              <a:off x="3917619" y="1872136"/>
              <a:ext cx="2604523" cy="2233997"/>
            </a:xfrm>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fill="none" extrusionOk="0">
                  <a:moveTo>
                    <a:pt x="678216" y="1289261"/>
                  </a:moveTo>
                  <a:cubicBezTo>
                    <a:pt x="660147" y="1270970"/>
                    <a:pt x="612224" y="1239611"/>
                    <a:pt x="593710" y="1232924"/>
                  </a:cubicBezTo>
                  <a:cubicBezTo>
                    <a:pt x="530950" y="1215688"/>
                    <a:pt x="442831" y="1216111"/>
                    <a:pt x="418197" y="1204755"/>
                  </a:cubicBezTo>
                  <a:cubicBezTo>
                    <a:pt x="373809" y="1182682"/>
                    <a:pt x="244327" y="1096288"/>
                    <a:pt x="169012" y="1076912"/>
                  </a:cubicBezTo>
                  <a:cubicBezTo>
                    <a:pt x="169057" y="1053229"/>
                    <a:pt x="114556" y="1005924"/>
                    <a:pt x="67172" y="946903"/>
                  </a:cubicBezTo>
                  <a:cubicBezTo>
                    <a:pt x="38547" y="927006"/>
                    <a:pt x="3312" y="783126"/>
                    <a:pt x="0" y="693384"/>
                  </a:cubicBezTo>
                  <a:cubicBezTo>
                    <a:pt x="19703" y="574331"/>
                    <a:pt x="26508" y="505710"/>
                    <a:pt x="26002" y="446366"/>
                  </a:cubicBezTo>
                  <a:cubicBezTo>
                    <a:pt x="42213" y="426547"/>
                    <a:pt x="67390" y="314469"/>
                    <a:pt x="104008" y="270854"/>
                  </a:cubicBezTo>
                  <a:cubicBezTo>
                    <a:pt x="128650" y="258351"/>
                    <a:pt x="173988" y="174520"/>
                    <a:pt x="221016" y="106175"/>
                  </a:cubicBezTo>
                  <a:cubicBezTo>
                    <a:pt x="249836" y="80876"/>
                    <a:pt x="313871" y="56732"/>
                    <a:pt x="331524" y="34670"/>
                  </a:cubicBezTo>
                  <a:cubicBezTo>
                    <a:pt x="389853" y="10694"/>
                    <a:pt x="418539" y="23610"/>
                    <a:pt x="472368" y="0"/>
                  </a:cubicBezTo>
                  <a:cubicBezTo>
                    <a:pt x="562829" y="11195"/>
                    <a:pt x="606560" y="16279"/>
                    <a:pt x="660881" y="4334"/>
                  </a:cubicBezTo>
                  <a:cubicBezTo>
                    <a:pt x="683442" y="25164"/>
                    <a:pt x="818434" y="88619"/>
                    <a:pt x="860229" y="101841"/>
                  </a:cubicBezTo>
                  <a:cubicBezTo>
                    <a:pt x="880639" y="124011"/>
                    <a:pt x="976073" y="179991"/>
                    <a:pt x="1027075" y="225350"/>
                  </a:cubicBezTo>
                  <a:cubicBezTo>
                    <a:pt x="1041403" y="237474"/>
                    <a:pt x="1104602" y="314858"/>
                    <a:pt x="1126749" y="322857"/>
                  </a:cubicBezTo>
                  <a:cubicBezTo>
                    <a:pt x="1133658" y="343737"/>
                    <a:pt x="1162914" y="387584"/>
                    <a:pt x="1189587" y="455034"/>
                  </a:cubicBezTo>
                  <a:cubicBezTo>
                    <a:pt x="1220621" y="515403"/>
                    <a:pt x="1207540" y="537199"/>
                    <a:pt x="1241590" y="602378"/>
                  </a:cubicBezTo>
                  <a:cubicBezTo>
                    <a:pt x="1241164" y="622879"/>
                    <a:pt x="1258195" y="664902"/>
                    <a:pt x="1265426" y="704219"/>
                  </a:cubicBezTo>
                  <a:cubicBezTo>
                    <a:pt x="1269484" y="739365"/>
                    <a:pt x="1245468" y="770493"/>
                    <a:pt x="1235090" y="838562"/>
                  </a:cubicBezTo>
                  <a:cubicBezTo>
                    <a:pt x="1212332" y="848581"/>
                    <a:pt x="1159568" y="951456"/>
                    <a:pt x="1135416" y="979405"/>
                  </a:cubicBezTo>
                  <a:cubicBezTo>
                    <a:pt x="1089280" y="1021021"/>
                    <a:pt x="1052563" y="1075180"/>
                    <a:pt x="1024908" y="1100747"/>
                  </a:cubicBezTo>
                  <a:cubicBezTo>
                    <a:pt x="990941" y="1133255"/>
                    <a:pt x="970101" y="1143668"/>
                    <a:pt x="931735" y="1180920"/>
                  </a:cubicBezTo>
                  <a:cubicBezTo>
                    <a:pt x="932222" y="1201002"/>
                    <a:pt x="908432" y="1288660"/>
                    <a:pt x="912233" y="1304429"/>
                  </a:cubicBezTo>
                  <a:cubicBezTo>
                    <a:pt x="918369" y="1329020"/>
                    <a:pt x="917988" y="1385335"/>
                    <a:pt x="916567" y="1417104"/>
                  </a:cubicBezTo>
                  <a:cubicBezTo>
                    <a:pt x="910356" y="1486529"/>
                    <a:pt x="936426" y="1588026"/>
                    <a:pt x="983738" y="1705291"/>
                  </a:cubicBezTo>
                  <a:cubicBezTo>
                    <a:pt x="1007034" y="1847213"/>
                    <a:pt x="995140" y="1874206"/>
                    <a:pt x="1040076" y="1989146"/>
                  </a:cubicBezTo>
                  <a:cubicBezTo>
                    <a:pt x="1051442" y="2005674"/>
                    <a:pt x="1051266" y="2099343"/>
                    <a:pt x="1068245" y="2153824"/>
                  </a:cubicBezTo>
                  <a:cubicBezTo>
                    <a:pt x="1199514" y="2031312"/>
                    <a:pt x="1315076" y="1805631"/>
                    <a:pt x="1391101" y="1668455"/>
                  </a:cubicBezTo>
                  <a:cubicBezTo>
                    <a:pt x="1391396" y="1651761"/>
                    <a:pt x="1399188" y="1631088"/>
                    <a:pt x="1408436" y="1596950"/>
                  </a:cubicBezTo>
                  <a:cubicBezTo>
                    <a:pt x="1400966" y="1578269"/>
                    <a:pt x="1387417" y="1519722"/>
                    <a:pt x="1375934" y="1503777"/>
                  </a:cubicBezTo>
                  <a:cubicBezTo>
                    <a:pt x="1359202" y="1478878"/>
                    <a:pt x="1340014" y="1444836"/>
                    <a:pt x="1326097" y="1404103"/>
                  </a:cubicBezTo>
                  <a:cubicBezTo>
                    <a:pt x="1325760" y="1368850"/>
                    <a:pt x="1326922" y="1309584"/>
                    <a:pt x="1313096" y="1280594"/>
                  </a:cubicBezTo>
                  <a:cubicBezTo>
                    <a:pt x="1309929" y="1269031"/>
                    <a:pt x="1314400" y="1235842"/>
                    <a:pt x="1319596" y="1191754"/>
                  </a:cubicBezTo>
                  <a:cubicBezTo>
                    <a:pt x="1329842" y="1175579"/>
                    <a:pt x="1342922" y="1111158"/>
                    <a:pt x="1354265" y="1087746"/>
                  </a:cubicBezTo>
                  <a:cubicBezTo>
                    <a:pt x="1357543" y="1072938"/>
                    <a:pt x="1409038" y="1037328"/>
                    <a:pt x="1432271" y="1001073"/>
                  </a:cubicBezTo>
                  <a:cubicBezTo>
                    <a:pt x="1464856" y="948285"/>
                    <a:pt x="1470033" y="918366"/>
                    <a:pt x="1492942" y="888399"/>
                  </a:cubicBezTo>
                  <a:cubicBezTo>
                    <a:pt x="1535124" y="850850"/>
                    <a:pt x="1599466" y="762692"/>
                    <a:pt x="1631619" y="751889"/>
                  </a:cubicBezTo>
                  <a:cubicBezTo>
                    <a:pt x="1673275" y="714718"/>
                    <a:pt x="1699889" y="702852"/>
                    <a:pt x="1722626" y="680383"/>
                  </a:cubicBezTo>
                  <a:cubicBezTo>
                    <a:pt x="1744360" y="666400"/>
                    <a:pt x="1768028" y="654433"/>
                    <a:pt x="1781130" y="650048"/>
                  </a:cubicBezTo>
                  <a:cubicBezTo>
                    <a:pt x="1786242" y="645134"/>
                    <a:pt x="1823245" y="635797"/>
                    <a:pt x="1835300" y="632713"/>
                  </a:cubicBezTo>
                  <a:cubicBezTo>
                    <a:pt x="1849934" y="618187"/>
                    <a:pt x="1895380" y="599949"/>
                    <a:pt x="1934974" y="585043"/>
                  </a:cubicBezTo>
                  <a:cubicBezTo>
                    <a:pt x="1966741" y="574314"/>
                    <a:pt x="1986207" y="558600"/>
                    <a:pt x="2017314" y="546040"/>
                  </a:cubicBezTo>
                  <a:cubicBezTo>
                    <a:pt x="2051507" y="531636"/>
                    <a:pt x="2062449" y="530930"/>
                    <a:pt x="2093153" y="528706"/>
                  </a:cubicBezTo>
                  <a:cubicBezTo>
                    <a:pt x="2105947" y="530246"/>
                    <a:pt x="2137945" y="530758"/>
                    <a:pt x="2181992" y="526539"/>
                  </a:cubicBezTo>
                  <a:cubicBezTo>
                    <a:pt x="2198519" y="531027"/>
                    <a:pt x="2220589" y="541099"/>
                    <a:pt x="2242663" y="546040"/>
                  </a:cubicBezTo>
                  <a:cubicBezTo>
                    <a:pt x="2260850" y="553083"/>
                    <a:pt x="2315413" y="566558"/>
                    <a:pt x="2353172" y="580709"/>
                  </a:cubicBezTo>
                  <a:cubicBezTo>
                    <a:pt x="2395991" y="599723"/>
                    <a:pt x="2434752" y="622444"/>
                    <a:pt x="2446345" y="634880"/>
                  </a:cubicBezTo>
                  <a:cubicBezTo>
                    <a:pt x="2468078" y="645881"/>
                    <a:pt x="2483484" y="660795"/>
                    <a:pt x="2511350" y="695551"/>
                  </a:cubicBezTo>
                  <a:cubicBezTo>
                    <a:pt x="2529276" y="734496"/>
                    <a:pt x="2542430" y="761680"/>
                    <a:pt x="2576354" y="810393"/>
                  </a:cubicBezTo>
                  <a:cubicBezTo>
                    <a:pt x="2579726" y="830062"/>
                    <a:pt x="2598936" y="867633"/>
                    <a:pt x="2604523" y="890565"/>
                  </a:cubicBezTo>
                  <a:cubicBezTo>
                    <a:pt x="2614378" y="941089"/>
                    <a:pt x="2586843" y="996821"/>
                    <a:pt x="2591522" y="1068245"/>
                  </a:cubicBezTo>
                  <a:cubicBezTo>
                    <a:pt x="2580698" y="1105066"/>
                    <a:pt x="2550947" y="1236902"/>
                    <a:pt x="2539518" y="1261092"/>
                  </a:cubicBezTo>
                  <a:cubicBezTo>
                    <a:pt x="2534005" y="1299910"/>
                    <a:pt x="2479299" y="1386788"/>
                    <a:pt x="2457179" y="1436605"/>
                  </a:cubicBezTo>
                  <a:cubicBezTo>
                    <a:pt x="2423030" y="1458826"/>
                    <a:pt x="2382326" y="1529338"/>
                    <a:pt x="2364006" y="1536279"/>
                  </a:cubicBezTo>
                  <a:cubicBezTo>
                    <a:pt x="2327117" y="1581934"/>
                    <a:pt x="2297223" y="1578244"/>
                    <a:pt x="2251331" y="1629453"/>
                  </a:cubicBezTo>
                  <a:cubicBezTo>
                    <a:pt x="2236249" y="1647775"/>
                    <a:pt x="2164602" y="1678351"/>
                    <a:pt x="2153824" y="1683623"/>
                  </a:cubicBezTo>
                  <a:cubicBezTo>
                    <a:pt x="2108098" y="1715922"/>
                    <a:pt x="2056511" y="1763567"/>
                    <a:pt x="2036815" y="1778964"/>
                  </a:cubicBezTo>
                  <a:cubicBezTo>
                    <a:pt x="2006777" y="1784064"/>
                    <a:pt x="1971796" y="1794404"/>
                    <a:pt x="1915473" y="1811466"/>
                  </a:cubicBezTo>
                  <a:cubicBezTo>
                    <a:pt x="1878265" y="1812395"/>
                    <a:pt x="1825061" y="1817360"/>
                    <a:pt x="1804965" y="1809299"/>
                  </a:cubicBezTo>
                  <a:cubicBezTo>
                    <a:pt x="1783528" y="1802345"/>
                    <a:pt x="1744660" y="1789896"/>
                    <a:pt x="1685790" y="1781130"/>
                  </a:cubicBezTo>
                  <a:cubicBezTo>
                    <a:pt x="1677471" y="1782626"/>
                    <a:pt x="1651051" y="1766455"/>
                    <a:pt x="1633786" y="1755128"/>
                  </a:cubicBezTo>
                  <a:cubicBezTo>
                    <a:pt x="1612978" y="1738508"/>
                    <a:pt x="1597831" y="1732574"/>
                    <a:pt x="1573115" y="1707458"/>
                  </a:cubicBezTo>
                  <a:cubicBezTo>
                    <a:pt x="1562940" y="1704711"/>
                    <a:pt x="1552957" y="1707418"/>
                    <a:pt x="1534112" y="1707458"/>
                  </a:cubicBezTo>
                  <a:cubicBezTo>
                    <a:pt x="1482653" y="1838815"/>
                    <a:pt x="1329662" y="2073625"/>
                    <a:pt x="1152751" y="2231830"/>
                  </a:cubicBezTo>
                  <a:cubicBezTo>
                    <a:pt x="1170569" y="2228426"/>
                    <a:pt x="1238826" y="2228272"/>
                    <a:pt x="1263259" y="2233997"/>
                  </a:cubicBezTo>
                  <a:cubicBezTo>
                    <a:pt x="1257579" y="2229733"/>
                    <a:pt x="1248409" y="2224041"/>
                    <a:pt x="1243757" y="2223163"/>
                  </a:cubicBezTo>
                  <a:cubicBezTo>
                    <a:pt x="1217616" y="2228388"/>
                    <a:pt x="1174623" y="2219520"/>
                    <a:pt x="1150584" y="2227496"/>
                  </a:cubicBezTo>
                  <a:cubicBezTo>
                    <a:pt x="1116703" y="2219539"/>
                    <a:pt x="1075742" y="2186292"/>
                    <a:pt x="1059577" y="2188493"/>
                  </a:cubicBezTo>
                  <a:cubicBezTo>
                    <a:pt x="1058468" y="2165501"/>
                    <a:pt x="1058947" y="2142581"/>
                    <a:pt x="1057410" y="2119155"/>
                  </a:cubicBezTo>
                  <a:cubicBezTo>
                    <a:pt x="1049141" y="2101456"/>
                    <a:pt x="1052443" y="2093672"/>
                    <a:pt x="1046576" y="2069318"/>
                  </a:cubicBezTo>
                  <a:cubicBezTo>
                    <a:pt x="1042082" y="2059862"/>
                    <a:pt x="1036078" y="2028953"/>
                    <a:pt x="1035742" y="2023815"/>
                  </a:cubicBezTo>
                  <a:cubicBezTo>
                    <a:pt x="1027610" y="2007454"/>
                    <a:pt x="1023349" y="2002036"/>
                    <a:pt x="1014074" y="1989146"/>
                  </a:cubicBezTo>
                  <a:cubicBezTo>
                    <a:pt x="1007989" y="1982347"/>
                    <a:pt x="996221" y="1970885"/>
                    <a:pt x="990239" y="1967477"/>
                  </a:cubicBezTo>
                  <a:cubicBezTo>
                    <a:pt x="985265" y="1962021"/>
                    <a:pt x="953481" y="1954254"/>
                    <a:pt x="942569" y="1945809"/>
                  </a:cubicBezTo>
                  <a:cubicBezTo>
                    <a:pt x="927241" y="1948272"/>
                    <a:pt x="919359" y="1945881"/>
                    <a:pt x="910066" y="1947976"/>
                  </a:cubicBezTo>
                  <a:cubicBezTo>
                    <a:pt x="901295" y="1932616"/>
                    <a:pt x="912469" y="1884249"/>
                    <a:pt x="903566" y="1835301"/>
                  </a:cubicBezTo>
                  <a:cubicBezTo>
                    <a:pt x="885247" y="1802615"/>
                    <a:pt x="874681" y="1746915"/>
                    <a:pt x="860229" y="1690124"/>
                  </a:cubicBezTo>
                  <a:cubicBezTo>
                    <a:pt x="857912" y="1610452"/>
                    <a:pt x="851384" y="1594427"/>
                    <a:pt x="832061" y="1531946"/>
                  </a:cubicBezTo>
                  <a:cubicBezTo>
                    <a:pt x="821075" y="1514776"/>
                    <a:pt x="807417" y="1481637"/>
                    <a:pt x="803892" y="1449606"/>
                  </a:cubicBezTo>
                  <a:cubicBezTo>
                    <a:pt x="783874" y="1421766"/>
                    <a:pt x="782079" y="1386572"/>
                    <a:pt x="751888" y="1334764"/>
                  </a:cubicBezTo>
                  <a:cubicBezTo>
                    <a:pt x="733786" y="1332003"/>
                    <a:pt x="698049" y="1298239"/>
                    <a:pt x="678216" y="1289261"/>
                  </a:cubicBezTo>
                  <a:close/>
                </a:path>
                <a:path w="2604523" h="2233997" stroke="0" extrusionOk="0">
                  <a:moveTo>
                    <a:pt x="678216" y="1289261"/>
                  </a:moveTo>
                  <a:cubicBezTo>
                    <a:pt x="637653" y="1264144"/>
                    <a:pt x="630147" y="1250713"/>
                    <a:pt x="593710" y="1232924"/>
                  </a:cubicBezTo>
                  <a:cubicBezTo>
                    <a:pt x="551254" y="1220201"/>
                    <a:pt x="470816" y="1202998"/>
                    <a:pt x="418197" y="1204755"/>
                  </a:cubicBezTo>
                  <a:cubicBezTo>
                    <a:pt x="388861" y="1195475"/>
                    <a:pt x="293935" y="1121594"/>
                    <a:pt x="169012" y="1076912"/>
                  </a:cubicBezTo>
                  <a:cubicBezTo>
                    <a:pt x="151190" y="1030596"/>
                    <a:pt x="97060" y="971454"/>
                    <a:pt x="67172" y="946903"/>
                  </a:cubicBezTo>
                  <a:cubicBezTo>
                    <a:pt x="37247" y="917383"/>
                    <a:pt x="32562" y="752975"/>
                    <a:pt x="0" y="693384"/>
                  </a:cubicBezTo>
                  <a:cubicBezTo>
                    <a:pt x="11562" y="632059"/>
                    <a:pt x="22629" y="569246"/>
                    <a:pt x="26002" y="446366"/>
                  </a:cubicBezTo>
                  <a:cubicBezTo>
                    <a:pt x="57084" y="382613"/>
                    <a:pt x="90869" y="296270"/>
                    <a:pt x="104008" y="270854"/>
                  </a:cubicBezTo>
                  <a:cubicBezTo>
                    <a:pt x="119692" y="239344"/>
                    <a:pt x="178121" y="194091"/>
                    <a:pt x="221016" y="106175"/>
                  </a:cubicBezTo>
                  <a:cubicBezTo>
                    <a:pt x="255757" y="88846"/>
                    <a:pt x="325325" y="51373"/>
                    <a:pt x="331524" y="34670"/>
                  </a:cubicBezTo>
                  <a:cubicBezTo>
                    <a:pt x="371186" y="18517"/>
                    <a:pt x="432380" y="3341"/>
                    <a:pt x="472368" y="0"/>
                  </a:cubicBezTo>
                  <a:cubicBezTo>
                    <a:pt x="565888" y="7879"/>
                    <a:pt x="621435" y="4064"/>
                    <a:pt x="660881" y="4334"/>
                  </a:cubicBezTo>
                  <a:cubicBezTo>
                    <a:pt x="732809" y="23737"/>
                    <a:pt x="832206" y="77522"/>
                    <a:pt x="860229" y="101841"/>
                  </a:cubicBezTo>
                  <a:cubicBezTo>
                    <a:pt x="909254" y="124764"/>
                    <a:pt x="996347" y="220928"/>
                    <a:pt x="1027075" y="225350"/>
                  </a:cubicBezTo>
                  <a:cubicBezTo>
                    <a:pt x="1061582" y="259488"/>
                    <a:pt x="1109807" y="290960"/>
                    <a:pt x="1126749" y="322857"/>
                  </a:cubicBezTo>
                  <a:cubicBezTo>
                    <a:pt x="1153514" y="350662"/>
                    <a:pt x="1154277" y="408394"/>
                    <a:pt x="1189587" y="455034"/>
                  </a:cubicBezTo>
                  <a:cubicBezTo>
                    <a:pt x="1198299" y="490150"/>
                    <a:pt x="1216936" y="543550"/>
                    <a:pt x="1241590" y="602378"/>
                  </a:cubicBezTo>
                  <a:cubicBezTo>
                    <a:pt x="1247111" y="629611"/>
                    <a:pt x="1252606" y="655568"/>
                    <a:pt x="1265426" y="704219"/>
                  </a:cubicBezTo>
                  <a:cubicBezTo>
                    <a:pt x="1269005" y="727497"/>
                    <a:pt x="1253514" y="799288"/>
                    <a:pt x="1235090" y="838562"/>
                  </a:cubicBezTo>
                  <a:cubicBezTo>
                    <a:pt x="1180804" y="894845"/>
                    <a:pt x="1182483" y="920415"/>
                    <a:pt x="1135416" y="979405"/>
                  </a:cubicBezTo>
                  <a:cubicBezTo>
                    <a:pt x="1088645" y="1014013"/>
                    <a:pt x="1077107" y="1062106"/>
                    <a:pt x="1024908" y="1100747"/>
                  </a:cubicBezTo>
                  <a:cubicBezTo>
                    <a:pt x="993967" y="1116669"/>
                    <a:pt x="946650" y="1157436"/>
                    <a:pt x="931735" y="1180920"/>
                  </a:cubicBezTo>
                  <a:cubicBezTo>
                    <a:pt x="919645" y="1237947"/>
                    <a:pt x="922460" y="1253409"/>
                    <a:pt x="912233" y="1304429"/>
                  </a:cubicBezTo>
                  <a:cubicBezTo>
                    <a:pt x="919928" y="1359252"/>
                    <a:pt x="924988" y="1377199"/>
                    <a:pt x="916567" y="1417104"/>
                  </a:cubicBezTo>
                  <a:cubicBezTo>
                    <a:pt x="956222" y="1524048"/>
                    <a:pt x="942492" y="1612165"/>
                    <a:pt x="983738" y="1705291"/>
                  </a:cubicBezTo>
                  <a:cubicBezTo>
                    <a:pt x="1033151" y="1836997"/>
                    <a:pt x="1013648" y="1955368"/>
                    <a:pt x="1040076" y="1989146"/>
                  </a:cubicBezTo>
                  <a:cubicBezTo>
                    <a:pt x="1036348" y="2025048"/>
                    <a:pt x="1048960" y="2084637"/>
                    <a:pt x="1068245" y="2153824"/>
                  </a:cubicBezTo>
                  <a:cubicBezTo>
                    <a:pt x="1162323" y="1940167"/>
                    <a:pt x="1277440" y="1748602"/>
                    <a:pt x="1391101" y="1668455"/>
                  </a:cubicBezTo>
                  <a:cubicBezTo>
                    <a:pt x="1396772" y="1653606"/>
                    <a:pt x="1407950" y="1606780"/>
                    <a:pt x="1408436" y="1596950"/>
                  </a:cubicBezTo>
                  <a:cubicBezTo>
                    <a:pt x="1396325" y="1574151"/>
                    <a:pt x="1376337" y="1531363"/>
                    <a:pt x="1375934" y="1503777"/>
                  </a:cubicBezTo>
                  <a:cubicBezTo>
                    <a:pt x="1364308" y="1478196"/>
                    <a:pt x="1336231" y="1443399"/>
                    <a:pt x="1326097" y="1404103"/>
                  </a:cubicBezTo>
                  <a:cubicBezTo>
                    <a:pt x="1321594" y="1378094"/>
                    <a:pt x="1329242" y="1334156"/>
                    <a:pt x="1313096" y="1280594"/>
                  </a:cubicBezTo>
                  <a:cubicBezTo>
                    <a:pt x="1317566" y="1249157"/>
                    <a:pt x="1323455" y="1217649"/>
                    <a:pt x="1319596" y="1191754"/>
                  </a:cubicBezTo>
                  <a:cubicBezTo>
                    <a:pt x="1335220" y="1165216"/>
                    <a:pt x="1343827" y="1110683"/>
                    <a:pt x="1354265" y="1087746"/>
                  </a:cubicBezTo>
                  <a:cubicBezTo>
                    <a:pt x="1366755" y="1081165"/>
                    <a:pt x="1396841" y="1028846"/>
                    <a:pt x="1432271" y="1001073"/>
                  </a:cubicBezTo>
                  <a:cubicBezTo>
                    <a:pt x="1466217" y="954217"/>
                    <a:pt x="1487540" y="911705"/>
                    <a:pt x="1492942" y="888399"/>
                  </a:cubicBezTo>
                  <a:cubicBezTo>
                    <a:pt x="1552769" y="826616"/>
                    <a:pt x="1573731" y="811834"/>
                    <a:pt x="1631619" y="751889"/>
                  </a:cubicBezTo>
                  <a:cubicBezTo>
                    <a:pt x="1679246" y="720295"/>
                    <a:pt x="1677893" y="705973"/>
                    <a:pt x="1722626" y="680383"/>
                  </a:cubicBezTo>
                  <a:cubicBezTo>
                    <a:pt x="1730898" y="670401"/>
                    <a:pt x="1757837" y="668159"/>
                    <a:pt x="1781130" y="650048"/>
                  </a:cubicBezTo>
                  <a:cubicBezTo>
                    <a:pt x="1804721" y="645781"/>
                    <a:pt x="1821739" y="634296"/>
                    <a:pt x="1835300" y="632713"/>
                  </a:cubicBezTo>
                  <a:cubicBezTo>
                    <a:pt x="1857350" y="611636"/>
                    <a:pt x="1901441" y="604524"/>
                    <a:pt x="1934974" y="585043"/>
                  </a:cubicBezTo>
                  <a:cubicBezTo>
                    <a:pt x="1954331" y="567285"/>
                    <a:pt x="1988079" y="559240"/>
                    <a:pt x="2017314" y="546040"/>
                  </a:cubicBezTo>
                  <a:cubicBezTo>
                    <a:pt x="2030163" y="536789"/>
                    <a:pt x="2080022" y="525845"/>
                    <a:pt x="2093153" y="528706"/>
                  </a:cubicBezTo>
                  <a:cubicBezTo>
                    <a:pt x="2113603" y="535215"/>
                    <a:pt x="2157870" y="528824"/>
                    <a:pt x="2181992" y="526539"/>
                  </a:cubicBezTo>
                  <a:cubicBezTo>
                    <a:pt x="2192373" y="529826"/>
                    <a:pt x="2217108" y="535121"/>
                    <a:pt x="2242663" y="546040"/>
                  </a:cubicBezTo>
                  <a:cubicBezTo>
                    <a:pt x="2271827" y="548799"/>
                    <a:pt x="2328636" y="568537"/>
                    <a:pt x="2353172" y="580709"/>
                  </a:cubicBezTo>
                  <a:cubicBezTo>
                    <a:pt x="2398770" y="606068"/>
                    <a:pt x="2426724" y="628403"/>
                    <a:pt x="2446345" y="634880"/>
                  </a:cubicBezTo>
                  <a:cubicBezTo>
                    <a:pt x="2458192" y="644366"/>
                    <a:pt x="2500808" y="685208"/>
                    <a:pt x="2511350" y="695551"/>
                  </a:cubicBezTo>
                  <a:cubicBezTo>
                    <a:pt x="2527463" y="738661"/>
                    <a:pt x="2540537" y="762217"/>
                    <a:pt x="2576354" y="810393"/>
                  </a:cubicBezTo>
                  <a:cubicBezTo>
                    <a:pt x="2592996" y="840847"/>
                    <a:pt x="2588661" y="852435"/>
                    <a:pt x="2604523" y="890565"/>
                  </a:cubicBezTo>
                  <a:cubicBezTo>
                    <a:pt x="2597210" y="965191"/>
                    <a:pt x="2603589" y="1019370"/>
                    <a:pt x="2591522" y="1068245"/>
                  </a:cubicBezTo>
                  <a:cubicBezTo>
                    <a:pt x="2565199" y="1127635"/>
                    <a:pt x="2546319" y="1201989"/>
                    <a:pt x="2539518" y="1261092"/>
                  </a:cubicBezTo>
                  <a:cubicBezTo>
                    <a:pt x="2492018" y="1341777"/>
                    <a:pt x="2475458" y="1405320"/>
                    <a:pt x="2457179" y="1436605"/>
                  </a:cubicBezTo>
                  <a:cubicBezTo>
                    <a:pt x="2439244" y="1462152"/>
                    <a:pt x="2386989" y="1526412"/>
                    <a:pt x="2364006" y="1536279"/>
                  </a:cubicBezTo>
                  <a:cubicBezTo>
                    <a:pt x="2334228" y="1554992"/>
                    <a:pt x="2281037" y="1607355"/>
                    <a:pt x="2251331" y="1629453"/>
                  </a:cubicBezTo>
                  <a:cubicBezTo>
                    <a:pt x="2209070" y="1644623"/>
                    <a:pt x="2194277" y="1661729"/>
                    <a:pt x="2153824" y="1683623"/>
                  </a:cubicBezTo>
                  <a:cubicBezTo>
                    <a:pt x="2097414" y="1727214"/>
                    <a:pt x="2067846" y="1746434"/>
                    <a:pt x="2036815" y="1778964"/>
                  </a:cubicBezTo>
                  <a:cubicBezTo>
                    <a:pt x="2013826" y="1791905"/>
                    <a:pt x="1969946" y="1789113"/>
                    <a:pt x="1915473" y="1811466"/>
                  </a:cubicBezTo>
                  <a:cubicBezTo>
                    <a:pt x="1880367" y="1802643"/>
                    <a:pt x="1854126" y="1801238"/>
                    <a:pt x="1804965" y="1809299"/>
                  </a:cubicBezTo>
                  <a:cubicBezTo>
                    <a:pt x="1763450" y="1788600"/>
                    <a:pt x="1700305" y="1787163"/>
                    <a:pt x="1685790" y="1781130"/>
                  </a:cubicBezTo>
                  <a:cubicBezTo>
                    <a:pt x="1680862" y="1777292"/>
                    <a:pt x="1642826" y="1762040"/>
                    <a:pt x="1633786" y="1755128"/>
                  </a:cubicBezTo>
                  <a:cubicBezTo>
                    <a:pt x="1627428" y="1743881"/>
                    <a:pt x="1588398" y="1714156"/>
                    <a:pt x="1573115" y="1707458"/>
                  </a:cubicBezTo>
                  <a:cubicBezTo>
                    <a:pt x="1566237" y="1709645"/>
                    <a:pt x="1548857" y="1704527"/>
                    <a:pt x="1534112" y="1707458"/>
                  </a:cubicBezTo>
                  <a:cubicBezTo>
                    <a:pt x="1336334" y="1902573"/>
                    <a:pt x="1245899" y="2020076"/>
                    <a:pt x="1152751" y="2231830"/>
                  </a:cubicBezTo>
                  <a:cubicBezTo>
                    <a:pt x="1183722" y="2229277"/>
                    <a:pt x="1241826" y="2237901"/>
                    <a:pt x="1263259" y="2233997"/>
                  </a:cubicBezTo>
                  <a:cubicBezTo>
                    <a:pt x="1259446" y="2231708"/>
                    <a:pt x="1250157" y="2226769"/>
                    <a:pt x="1243757" y="2223163"/>
                  </a:cubicBezTo>
                  <a:cubicBezTo>
                    <a:pt x="1202654" y="2217495"/>
                    <a:pt x="1175174" y="2224165"/>
                    <a:pt x="1150584" y="2227496"/>
                  </a:cubicBezTo>
                  <a:cubicBezTo>
                    <a:pt x="1111674" y="2214029"/>
                    <a:pt x="1088510" y="2205275"/>
                    <a:pt x="1059577" y="2188493"/>
                  </a:cubicBezTo>
                  <a:cubicBezTo>
                    <a:pt x="1059373" y="2161746"/>
                    <a:pt x="1054586" y="2144685"/>
                    <a:pt x="1057410" y="2119155"/>
                  </a:cubicBezTo>
                  <a:cubicBezTo>
                    <a:pt x="1051568" y="2102076"/>
                    <a:pt x="1050038" y="2092419"/>
                    <a:pt x="1046576" y="2069318"/>
                  </a:cubicBezTo>
                  <a:cubicBezTo>
                    <a:pt x="1046638" y="2052090"/>
                    <a:pt x="1039351" y="2040623"/>
                    <a:pt x="1035742" y="2023815"/>
                  </a:cubicBezTo>
                  <a:cubicBezTo>
                    <a:pt x="1031266" y="2021532"/>
                    <a:pt x="1022224" y="2002747"/>
                    <a:pt x="1014074" y="1989146"/>
                  </a:cubicBezTo>
                  <a:cubicBezTo>
                    <a:pt x="1008354" y="1986965"/>
                    <a:pt x="999974" y="1978954"/>
                    <a:pt x="990239" y="1967477"/>
                  </a:cubicBezTo>
                  <a:cubicBezTo>
                    <a:pt x="970340" y="1956707"/>
                    <a:pt x="950524" y="1949337"/>
                    <a:pt x="942569" y="1945809"/>
                  </a:cubicBezTo>
                  <a:cubicBezTo>
                    <a:pt x="930237" y="1945837"/>
                    <a:pt x="914494" y="1945122"/>
                    <a:pt x="910066" y="1947976"/>
                  </a:cubicBezTo>
                  <a:cubicBezTo>
                    <a:pt x="900576" y="1911654"/>
                    <a:pt x="913289" y="1868020"/>
                    <a:pt x="903566" y="1835301"/>
                  </a:cubicBezTo>
                  <a:cubicBezTo>
                    <a:pt x="889167" y="1811601"/>
                    <a:pt x="869691" y="1747095"/>
                    <a:pt x="860229" y="1690124"/>
                  </a:cubicBezTo>
                  <a:cubicBezTo>
                    <a:pt x="842181" y="1619898"/>
                    <a:pt x="837574" y="1547394"/>
                    <a:pt x="832061" y="1531946"/>
                  </a:cubicBezTo>
                  <a:cubicBezTo>
                    <a:pt x="830734" y="1511088"/>
                    <a:pt x="809701" y="1468472"/>
                    <a:pt x="803892" y="1449606"/>
                  </a:cubicBezTo>
                  <a:cubicBezTo>
                    <a:pt x="793089" y="1400266"/>
                    <a:pt x="771086" y="1351104"/>
                    <a:pt x="751888" y="1334764"/>
                  </a:cubicBezTo>
                  <a:cubicBezTo>
                    <a:pt x="730748" y="1316035"/>
                    <a:pt x="693945" y="1306081"/>
                    <a:pt x="678216" y="128926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462852119">
                    <a:custGeom>
                      <a:avLst/>
                      <a:gdLst>
                        <a:gd name="connsiteX0" fmla="*/ 678216 w 2604523"/>
                        <a:gd name="connsiteY0" fmla="*/ 1289261 h 2233997"/>
                        <a:gd name="connsiteX1" fmla="*/ 593710 w 2604523"/>
                        <a:gd name="connsiteY1" fmla="*/ 1232924 h 2233997"/>
                        <a:gd name="connsiteX2" fmla="*/ 418197 w 2604523"/>
                        <a:gd name="connsiteY2" fmla="*/ 1204755 h 2233997"/>
                        <a:gd name="connsiteX3" fmla="*/ 169012 w 2604523"/>
                        <a:gd name="connsiteY3" fmla="*/ 1076912 h 2233997"/>
                        <a:gd name="connsiteX4" fmla="*/ 67172 w 2604523"/>
                        <a:gd name="connsiteY4" fmla="*/ 946903 h 2233997"/>
                        <a:gd name="connsiteX5" fmla="*/ 0 w 2604523"/>
                        <a:gd name="connsiteY5" fmla="*/ 693384 h 2233997"/>
                        <a:gd name="connsiteX6" fmla="*/ 26002 w 2604523"/>
                        <a:gd name="connsiteY6" fmla="*/ 446366 h 2233997"/>
                        <a:gd name="connsiteX7" fmla="*/ 104008 w 2604523"/>
                        <a:gd name="connsiteY7" fmla="*/ 270854 h 2233997"/>
                        <a:gd name="connsiteX8" fmla="*/ 221016 w 2604523"/>
                        <a:gd name="connsiteY8" fmla="*/ 106175 h 2233997"/>
                        <a:gd name="connsiteX9" fmla="*/ 331524 w 2604523"/>
                        <a:gd name="connsiteY9" fmla="*/ 34670 h 2233997"/>
                        <a:gd name="connsiteX10" fmla="*/ 472368 w 2604523"/>
                        <a:gd name="connsiteY10" fmla="*/ 0 h 2233997"/>
                        <a:gd name="connsiteX11" fmla="*/ 660881 w 2604523"/>
                        <a:gd name="connsiteY11" fmla="*/ 4334 h 2233997"/>
                        <a:gd name="connsiteX12" fmla="*/ 860229 w 2604523"/>
                        <a:gd name="connsiteY12" fmla="*/ 101841 h 2233997"/>
                        <a:gd name="connsiteX13" fmla="*/ 1027075 w 2604523"/>
                        <a:gd name="connsiteY13" fmla="*/ 225350 h 2233997"/>
                        <a:gd name="connsiteX14" fmla="*/ 1126749 w 2604523"/>
                        <a:gd name="connsiteY14" fmla="*/ 322857 h 2233997"/>
                        <a:gd name="connsiteX15" fmla="*/ 1189587 w 2604523"/>
                        <a:gd name="connsiteY15" fmla="*/ 455034 h 2233997"/>
                        <a:gd name="connsiteX16" fmla="*/ 1241590 w 2604523"/>
                        <a:gd name="connsiteY16" fmla="*/ 602378 h 2233997"/>
                        <a:gd name="connsiteX17" fmla="*/ 1265426 w 2604523"/>
                        <a:gd name="connsiteY17" fmla="*/ 704219 h 2233997"/>
                        <a:gd name="connsiteX18" fmla="*/ 1235090 w 2604523"/>
                        <a:gd name="connsiteY18" fmla="*/ 838562 h 2233997"/>
                        <a:gd name="connsiteX19" fmla="*/ 1135416 w 2604523"/>
                        <a:gd name="connsiteY19" fmla="*/ 979405 h 2233997"/>
                        <a:gd name="connsiteX20" fmla="*/ 1024908 w 2604523"/>
                        <a:gd name="connsiteY20" fmla="*/ 1100747 h 2233997"/>
                        <a:gd name="connsiteX21" fmla="*/ 931735 w 2604523"/>
                        <a:gd name="connsiteY21" fmla="*/ 1180920 h 2233997"/>
                        <a:gd name="connsiteX22" fmla="*/ 912233 w 2604523"/>
                        <a:gd name="connsiteY22" fmla="*/ 1304429 h 2233997"/>
                        <a:gd name="connsiteX23" fmla="*/ 916567 w 2604523"/>
                        <a:gd name="connsiteY23" fmla="*/ 1417104 h 2233997"/>
                        <a:gd name="connsiteX24" fmla="*/ 983738 w 2604523"/>
                        <a:gd name="connsiteY24" fmla="*/ 1705291 h 2233997"/>
                        <a:gd name="connsiteX25" fmla="*/ 1040076 w 2604523"/>
                        <a:gd name="connsiteY25" fmla="*/ 1989146 h 2233997"/>
                        <a:gd name="connsiteX26" fmla="*/ 1068245 w 2604523"/>
                        <a:gd name="connsiteY26" fmla="*/ 2153824 h 2233997"/>
                        <a:gd name="connsiteX27" fmla="*/ 1391101 w 2604523"/>
                        <a:gd name="connsiteY27" fmla="*/ 1668455 h 2233997"/>
                        <a:gd name="connsiteX28" fmla="*/ 1408436 w 2604523"/>
                        <a:gd name="connsiteY28" fmla="*/ 1596950 h 2233997"/>
                        <a:gd name="connsiteX29" fmla="*/ 1375934 w 2604523"/>
                        <a:gd name="connsiteY29" fmla="*/ 1503777 h 2233997"/>
                        <a:gd name="connsiteX30" fmla="*/ 1326097 w 2604523"/>
                        <a:gd name="connsiteY30" fmla="*/ 1404103 h 2233997"/>
                        <a:gd name="connsiteX31" fmla="*/ 1313096 w 2604523"/>
                        <a:gd name="connsiteY31" fmla="*/ 1280594 h 2233997"/>
                        <a:gd name="connsiteX32" fmla="*/ 1319596 w 2604523"/>
                        <a:gd name="connsiteY32" fmla="*/ 1191754 h 2233997"/>
                        <a:gd name="connsiteX33" fmla="*/ 1354265 w 2604523"/>
                        <a:gd name="connsiteY33" fmla="*/ 1087746 h 2233997"/>
                        <a:gd name="connsiteX34" fmla="*/ 1432271 w 2604523"/>
                        <a:gd name="connsiteY34" fmla="*/ 1001073 h 2233997"/>
                        <a:gd name="connsiteX35" fmla="*/ 1492942 w 2604523"/>
                        <a:gd name="connsiteY35" fmla="*/ 888399 h 2233997"/>
                        <a:gd name="connsiteX36" fmla="*/ 1631619 w 2604523"/>
                        <a:gd name="connsiteY36" fmla="*/ 751889 h 2233997"/>
                        <a:gd name="connsiteX37" fmla="*/ 1722626 w 2604523"/>
                        <a:gd name="connsiteY37" fmla="*/ 680383 h 2233997"/>
                        <a:gd name="connsiteX38" fmla="*/ 1781130 w 2604523"/>
                        <a:gd name="connsiteY38" fmla="*/ 650048 h 2233997"/>
                        <a:gd name="connsiteX39" fmla="*/ 1835300 w 2604523"/>
                        <a:gd name="connsiteY39" fmla="*/ 632713 h 2233997"/>
                        <a:gd name="connsiteX40" fmla="*/ 1934974 w 2604523"/>
                        <a:gd name="connsiteY40" fmla="*/ 585043 h 2233997"/>
                        <a:gd name="connsiteX41" fmla="*/ 2017314 w 2604523"/>
                        <a:gd name="connsiteY41" fmla="*/ 546040 h 2233997"/>
                        <a:gd name="connsiteX42" fmla="*/ 2093153 w 2604523"/>
                        <a:gd name="connsiteY42" fmla="*/ 528706 h 2233997"/>
                        <a:gd name="connsiteX43" fmla="*/ 2181992 w 2604523"/>
                        <a:gd name="connsiteY43" fmla="*/ 526539 h 2233997"/>
                        <a:gd name="connsiteX44" fmla="*/ 2242663 w 2604523"/>
                        <a:gd name="connsiteY44" fmla="*/ 546040 h 2233997"/>
                        <a:gd name="connsiteX45" fmla="*/ 2353172 w 2604523"/>
                        <a:gd name="connsiteY45" fmla="*/ 580709 h 2233997"/>
                        <a:gd name="connsiteX46" fmla="*/ 2446345 w 2604523"/>
                        <a:gd name="connsiteY46" fmla="*/ 634880 h 2233997"/>
                        <a:gd name="connsiteX47" fmla="*/ 2511350 w 2604523"/>
                        <a:gd name="connsiteY47" fmla="*/ 695551 h 2233997"/>
                        <a:gd name="connsiteX48" fmla="*/ 2576354 w 2604523"/>
                        <a:gd name="connsiteY48" fmla="*/ 810393 h 2233997"/>
                        <a:gd name="connsiteX49" fmla="*/ 2604523 w 2604523"/>
                        <a:gd name="connsiteY49" fmla="*/ 890565 h 2233997"/>
                        <a:gd name="connsiteX50" fmla="*/ 2591522 w 2604523"/>
                        <a:gd name="connsiteY50" fmla="*/ 1068245 h 2233997"/>
                        <a:gd name="connsiteX51" fmla="*/ 2539518 w 2604523"/>
                        <a:gd name="connsiteY51" fmla="*/ 1261092 h 2233997"/>
                        <a:gd name="connsiteX52" fmla="*/ 2457179 w 2604523"/>
                        <a:gd name="connsiteY52" fmla="*/ 1436605 h 2233997"/>
                        <a:gd name="connsiteX53" fmla="*/ 2364006 w 2604523"/>
                        <a:gd name="connsiteY53" fmla="*/ 1536279 h 2233997"/>
                        <a:gd name="connsiteX54" fmla="*/ 2251331 w 2604523"/>
                        <a:gd name="connsiteY54" fmla="*/ 1629453 h 2233997"/>
                        <a:gd name="connsiteX55" fmla="*/ 2153824 w 2604523"/>
                        <a:gd name="connsiteY55" fmla="*/ 1683623 h 2233997"/>
                        <a:gd name="connsiteX56" fmla="*/ 2036815 w 2604523"/>
                        <a:gd name="connsiteY56" fmla="*/ 1778964 h 2233997"/>
                        <a:gd name="connsiteX57" fmla="*/ 1915473 w 2604523"/>
                        <a:gd name="connsiteY57" fmla="*/ 1811466 h 2233997"/>
                        <a:gd name="connsiteX58" fmla="*/ 1804965 w 2604523"/>
                        <a:gd name="connsiteY58" fmla="*/ 1809299 h 2233997"/>
                        <a:gd name="connsiteX59" fmla="*/ 1685790 w 2604523"/>
                        <a:gd name="connsiteY59" fmla="*/ 1781130 h 2233997"/>
                        <a:gd name="connsiteX60" fmla="*/ 1633786 w 2604523"/>
                        <a:gd name="connsiteY60" fmla="*/ 1755128 h 2233997"/>
                        <a:gd name="connsiteX61" fmla="*/ 1573115 w 2604523"/>
                        <a:gd name="connsiteY61" fmla="*/ 1707458 h 2233997"/>
                        <a:gd name="connsiteX62" fmla="*/ 1534112 w 2604523"/>
                        <a:gd name="connsiteY62" fmla="*/ 1707458 h 2233997"/>
                        <a:gd name="connsiteX63" fmla="*/ 1152751 w 2604523"/>
                        <a:gd name="connsiteY63" fmla="*/ 2231830 h 2233997"/>
                        <a:gd name="connsiteX64" fmla="*/ 1263259 w 2604523"/>
                        <a:gd name="connsiteY64" fmla="*/ 2233997 h 2233997"/>
                        <a:gd name="connsiteX65" fmla="*/ 1243757 w 2604523"/>
                        <a:gd name="connsiteY65" fmla="*/ 2223163 h 2233997"/>
                        <a:gd name="connsiteX66" fmla="*/ 1150584 w 2604523"/>
                        <a:gd name="connsiteY66" fmla="*/ 2227496 h 2233997"/>
                        <a:gd name="connsiteX67" fmla="*/ 1059577 w 2604523"/>
                        <a:gd name="connsiteY67" fmla="*/ 2188493 h 2233997"/>
                        <a:gd name="connsiteX68" fmla="*/ 1057410 w 2604523"/>
                        <a:gd name="connsiteY68" fmla="*/ 2119155 h 2233997"/>
                        <a:gd name="connsiteX69" fmla="*/ 1046576 w 2604523"/>
                        <a:gd name="connsiteY69" fmla="*/ 2069318 h 2233997"/>
                        <a:gd name="connsiteX70" fmla="*/ 1035742 w 2604523"/>
                        <a:gd name="connsiteY70" fmla="*/ 2023815 h 2233997"/>
                        <a:gd name="connsiteX71" fmla="*/ 1014074 w 2604523"/>
                        <a:gd name="connsiteY71" fmla="*/ 1989146 h 2233997"/>
                        <a:gd name="connsiteX72" fmla="*/ 990239 w 2604523"/>
                        <a:gd name="connsiteY72" fmla="*/ 1967477 h 2233997"/>
                        <a:gd name="connsiteX73" fmla="*/ 942569 w 2604523"/>
                        <a:gd name="connsiteY73" fmla="*/ 1945809 h 2233997"/>
                        <a:gd name="connsiteX74" fmla="*/ 910066 w 2604523"/>
                        <a:gd name="connsiteY74" fmla="*/ 1947976 h 2233997"/>
                        <a:gd name="connsiteX75" fmla="*/ 903566 w 2604523"/>
                        <a:gd name="connsiteY75" fmla="*/ 1835301 h 2233997"/>
                        <a:gd name="connsiteX76" fmla="*/ 860229 w 2604523"/>
                        <a:gd name="connsiteY76" fmla="*/ 1690124 h 2233997"/>
                        <a:gd name="connsiteX77" fmla="*/ 832061 w 2604523"/>
                        <a:gd name="connsiteY77" fmla="*/ 1531946 h 2233997"/>
                        <a:gd name="connsiteX78" fmla="*/ 803892 w 2604523"/>
                        <a:gd name="connsiteY78" fmla="*/ 1449606 h 2233997"/>
                        <a:gd name="connsiteX79" fmla="*/ 751888 w 2604523"/>
                        <a:gd name="connsiteY79" fmla="*/ 1334764 h 2233997"/>
                        <a:gd name="connsiteX80" fmla="*/ 678216 w 2604523"/>
                        <a:gd name="connsiteY80" fmla="*/ 1289261 h 223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04523" h="2233997">
                          <a:moveTo>
                            <a:pt x="678216" y="1289261"/>
                          </a:moveTo>
                          <a:lnTo>
                            <a:pt x="593710" y="1232924"/>
                          </a:lnTo>
                          <a:lnTo>
                            <a:pt x="418197" y="1204755"/>
                          </a:lnTo>
                          <a:lnTo>
                            <a:pt x="169012" y="1076912"/>
                          </a:lnTo>
                          <a:lnTo>
                            <a:pt x="67172" y="946903"/>
                          </a:lnTo>
                          <a:lnTo>
                            <a:pt x="0" y="693384"/>
                          </a:lnTo>
                          <a:lnTo>
                            <a:pt x="26002" y="446366"/>
                          </a:lnTo>
                          <a:lnTo>
                            <a:pt x="104008" y="270854"/>
                          </a:lnTo>
                          <a:lnTo>
                            <a:pt x="221016" y="106175"/>
                          </a:lnTo>
                          <a:lnTo>
                            <a:pt x="331524" y="34670"/>
                          </a:lnTo>
                          <a:lnTo>
                            <a:pt x="472368" y="0"/>
                          </a:lnTo>
                          <a:lnTo>
                            <a:pt x="660881" y="4334"/>
                          </a:lnTo>
                          <a:lnTo>
                            <a:pt x="860229" y="101841"/>
                          </a:lnTo>
                          <a:lnTo>
                            <a:pt x="1027075" y="225350"/>
                          </a:lnTo>
                          <a:lnTo>
                            <a:pt x="1126749" y="322857"/>
                          </a:lnTo>
                          <a:lnTo>
                            <a:pt x="1189587" y="455034"/>
                          </a:lnTo>
                          <a:lnTo>
                            <a:pt x="1241590" y="602378"/>
                          </a:lnTo>
                          <a:lnTo>
                            <a:pt x="1265426" y="704219"/>
                          </a:lnTo>
                          <a:lnTo>
                            <a:pt x="1235090" y="838562"/>
                          </a:lnTo>
                          <a:lnTo>
                            <a:pt x="1135416" y="979405"/>
                          </a:lnTo>
                          <a:lnTo>
                            <a:pt x="1024908" y="1100747"/>
                          </a:lnTo>
                          <a:lnTo>
                            <a:pt x="931735" y="1180920"/>
                          </a:lnTo>
                          <a:lnTo>
                            <a:pt x="912233" y="1304429"/>
                          </a:lnTo>
                          <a:lnTo>
                            <a:pt x="916567" y="1417104"/>
                          </a:lnTo>
                          <a:lnTo>
                            <a:pt x="983738" y="1705291"/>
                          </a:lnTo>
                          <a:lnTo>
                            <a:pt x="1040076" y="1989146"/>
                          </a:lnTo>
                          <a:lnTo>
                            <a:pt x="1068245" y="2153824"/>
                          </a:lnTo>
                          <a:lnTo>
                            <a:pt x="1391101" y="1668455"/>
                          </a:lnTo>
                          <a:lnTo>
                            <a:pt x="1408436" y="1596950"/>
                          </a:lnTo>
                          <a:lnTo>
                            <a:pt x="1375934" y="1503777"/>
                          </a:lnTo>
                          <a:lnTo>
                            <a:pt x="1326097" y="1404103"/>
                          </a:lnTo>
                          <a:lnTo>
                            <a:pt x="1313096" y="1280594"/>
                          </a:lnTo>
                          <a:lnTo>
                            <a:pt x="1319596" y="1191754"/>
                          </a:lnTo>
                          <a:lnTo>
                            <a:pt x="1354265" y="1087746"/>
                          </a:lnTo>
                          <a:lnTo>
                            <a:pt x="1432271" y="1001073"/>
                          </a:lnTo>
                          <a:lnTo>
                            <a:pt x="1492942" y="888399"/>
                          </a:lnTo>
                          <a:lnTo>
                            <a:pt x="1631619" y="751889"/>
                          </a:lnTo>
                          <a:lnTo>
                            <a:pt x="1722626" y="680383"/>
                          </a:lnTo>
                          <a:lnTo>
                            <a:pt x="1781130" y="650048"/>
                          </a:lnTo>
                          <a:lnTo>
                            <a:pt x="1835300" y="632713"/>
                          </a:lnTo>
                          <a:lnTo>
                            <a:pt x="1934974" y="585043"/>
                          </a:lnTo>
                          <a:lnTo>
                            <a:pt x="2017314" y="546040"/>
                          </a:lnTo>
                          <a:lnTo>
                            <a:pt x="2093153" y="528706"/>
                          </a:lnTo>
                          <a:lnTo>
                            <a:pt x="2181992" y="526539"/>
                          </a:lnTo>
                          <a:lnTo>
                            <a:pt x="2242663" y="546040"/>
                          </a:lnTo>
                          <a:lnTo>
                            <a:pt x="2353172" y="580709"/>
                          </a:lnTo>
                          <a:lnTo>
                            <a:pt x="2446345" y="634880"/>
                          </a:lnTo>
                          <a:lnTo>
                            <a:pt x="2511350" y="695551"/>
                          </a:lnTo>
                          <a:lnTo>
                            <a:pt x="2576354" y="810393"/>
                          </a:lnTo>
                          <a:lnTo>
                            <a:pt x="2604523" y="890565"/>
                          </a:lnTo>
                          <a:lnTo>
                            <a:pt x="2591522" y="1068245"/>
                          </a:lnTo>
                          <a:lnTo>
                            <a:pt x="2539518" y="1261092"/>
                          </a:lnTo>
                          <a:lnTo>
                            <a:pt x="2457179" y="1436605"/>
                          </a:lnTo>
                          <a:lnTo>
                            <a:pt x="2364006" y="1536279"/>
                          </a:lnTo>
                          <a:lnTo>
                            <a:pt x="2251331" y="1629453"/>
                          </a:lnTo>
                          <a:lnTo>
                            <a:pt x="2153824" y="1683623"/>
                          </a:lnTo>
                          <a:lnTo>
                            <a:pt x="2036815" y="1778964"/>
                          </a:lnTo>
                          <a:lnTo>
                            <a:pt x="1915473" y="1811466"/>
                          </a:lnTo>
                          <a:lnTo>
                            <a:pt x="1804965" y="1809299"/>
                          </a:lnTo>
                          <a:lnTo>
                            <a:pt x="1685790" y="1781130"/>
                          </a:lnTo>
                          <a:lnTo>
                            <a:pt x="1633786" y="1755128"/>
                          </a:lnTo>
                          <a:lnTo>
                            <a:pt x="1573115" y="1707458"/>
                          </a:lnTo>
                          <a:lnTo>
                            <a:pt x="1534112" y="1707458"/>
                          </a:lnTo>
                          <a:lnTo>
                            <a:pt x="1152751" y="2231830"/>
                          </a:lnTo>
                          <a:lnTo>
                            <a:pt x="1263259" y="2233997"/>
                          </a:lnTo>
                          <a:lnTo>
                            <a:pt x="1243757" y="2223163"/>
                          </a:lnTo>
                          <a:lnTo>
                            <a:pt x="1150584" y="2227496"/>
                          </a:lnTo>
                          <a:lnTo>
                            <a:pt x="1059577" y="2188493"/>
                          </a:lnTo>
                          <a:cubicBezTo>
                            <a:pt x="1058855" y="2165380"/>
                            <a:pt x="1058132" y="2142268"/>
                            <a:pt x="1057410" y="2119155"/>
                          </a:cubicBezTo>
                          <a:lnTo>
                            <a:pt x="1046576" y="2069318"/>
                          </a:lnTo>
                          <a:lnTo>
                            <a:pt x="1035742" y="2023815"/>
                          </a:lnTo>
                          <a:lnTo>
                            <a:pt x="1014074" y="1989146"/>
                          </a:lnTo>
                          <a:lnTo>
                            <a:pt x="990239" y="1967477"/>
                          </a:lnTo>
                          <a:lnTo>
                            <a:pt x="942569" y="1945809"/>
                          </a:lnTo>
                          <a:lnTo>
                            <a:pt x="910066" y="1947976"/>
                          </a:lnTo>
                          <a:lnTo>
                            <a:pt x="903566" y="1835301"/>
                          </a:lnTo>
                          <a:lnTo>
                            <a:pt x="860229" y="1690124"/>
                          </a:lnTo>
                          <a:lnTo>
                            <a:pt x="832061" y="1531946"/>
                          </a:lnTo>
                          <a:lnTo>
                            <a:pt x="803892" y="1449606"/>
                          </a:lnTo>
                          <a:lnTo>
                            <a:pt x="751888" y="1334764"/>
                          </a:lnTo>
                          <a:lnTo>
                            <a:pt x="678216" y="128926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83899501-8A17-45DB-8189-453BA2A86C07}"/>
                </a:ext>
              </a:extLst>
            </p:cNvPr>
            <p:cNvSpPr/>
            <p:nvPr/>
          </p:nvSpPr>
          <p:spPr>
            <a:xfrm>
              <a:off x="3184525" y="3565525"/>
              <a:ext cx="1620838" cy="933450"/>
            </a:xfrm>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fill="none" extrusionOk="0">
                  <a:moveTo>
                    <a:pt x="1531938" y="522288"/>
                  </a:moveTo>
                  <a:lnTo>
                    <a:pt x="1531938" y="522288"/>
                  </a:lnTo>
                  <a:cubicBezTo>
                    <a:pt x="1488234" y="520251"/>
                    <a:pt x="1411775" y="471984"/>
                    <a:pt x="1363663" y="465138"/>
                  </a:cubicBezTo>
                  <a:cubicBezTo>
                    <a:pt x="1330185" y="457795"/>
                    <a:pt x="1303807" y="440668"/>
                    <a:pt x="1281113" y="431800"/>
                  </a:cubicBezTo>
                  <a:cubicBezTo>
                    <a:pt x="1275993" y="427619"/>
                    <a:pt x="1243807" y="404568"/>
                    <a:pt x="1238250" y="396875"/>
                  </a:cubicBezTo>
                  <a:cubicBezTo>
                    <a:pt x="1239449" y="389012"/>
                    <a:pt x="1240725" y="378415"/>
                    <a:pt x="1239838" y="376238"/>
                  </a:cubicBezTo>
                  <a:cubicBezTo>
                    <a:pt x="1237291" y="355104"/>
                    <a:pt x="1238949" y="330906"/>
                    <a:pt x="1241425" y="295275"/>
                  </a:cubicBezTo>
                  <a:cubicBezTo>
                    <a:pt x="1237256" y="279713"/>
                    <a:pt x="1223659" y="254036"/>
                    <a:pt x="1217613" y="241300"/>
                  </a:cubicBezTo>
                  <a:cubicBezTo>
                    <a:pt x="1185474" y="215555"/>
                    <a:pt x="1163044" y="185948"/>
                    <a:pt x="1146175" y="180975"/>
                  </a:cubicBezTo>
                  <a:cubicBezTo>
                    <a:pt x="1125885" y="176092"/>
                    <a:pt x="1111115" y="157716"/>
                    <a:pt x="1074738" y="141288"/>
                  </a:cubicBezTo>
                  <a:cubicBezTo>
                    <a:pt x="1061638" y="133208"/>
                    <a:pt x="999732" y="90560"/>
                    <a:pt x="989013" y="85725"/>
                  </a:cubicBezTo>
                  <a:cubicBezTo>
                    <a:pt x="955357" y="80368"/>
                    <a:pt x="919027" y="71528"/>
                    <a:pt x="882650" y="55563"/>
                  </a:cubicBezTo>
                  <a:cubicBezTo>
                    <a:pt x="869880" y="56631"/>
                    <a:pt x="833047" y="34411"/>
                    <a:pt x="796925" y="31750"/>
                  </a:cubicBezTo>
                  <a:cubicBezTo>
                    <a:pt x="775451" y="32097"/>
                    <a:pt x="720929" y="10476"/>
                    <a:pt x="708025" y="12700"/>
                  </a:cubicBezTo>
                  <a:cubicBezTo>
                    <a:pt x="697391" y="9188"/>
                    <a:pt x="682267" y="10939"/>
                    <a:pt x="671513" y="6350"/>
                  </a:cubicBezTo>
                  <a:cubicBezTo>
                    <a:pt x="666105" y="4427"/>
                    <a:pt x="649501" y="4229"/>
                    <a:pt x="639763" y="6350"/>
                  </a:cubicBezTo>
                  <a:cubicBezTo>
                    <a:pt x="622487" y="4378"/>
                    <a:pt x="629804" y="5465"/>
                    <a:pt x="622300" y="4763"/>
                  </a:cubicBezTo>
                  <a:cubicBezTo>
                    <a:pt x="618128" y="3243"/>
                    <a:pt x="615406" y="3110"/>
                    <a:pt x="612775" y="3175"/>
                  </a:cubicBezTo>
                  <a:cubicBezTo>
                    <a:pt x="608239" y="4529"/>
                    <a:pt x="591623" y="-1526"/>
                    <a:pt x="588963" y="0"/>
                  </a:cubicBezTo>
                  <a:cubicBezTo>
                    <a:pt x="577165" y="-1332"/>
                    <a:pt x="573072" y="-1413"/>
                    <a:pt x="560388" y="1588"/>
                  </a:cubicBezTo>
                  <a:cubicBezTo>
                    <a:pt x="549612" y="1152"/>
                    <a:pt x="542635" y="1054"/>
                    <a:pt x="538163" y="3175"/>
                  </a:cubicBezTo>
                  <a:cubicBezTo>
                    <a:pt x="534764" y="5411"/>
                    <a:pt x="526770" y="4514"/>
                    <a:pt x="520700" y="6350"/>
                  </a:cubicBezTo>
                  <a:cubicBezTo>
                    <a:pt x="517605" y="8383"/>
                    <a:pt x="504085" y="11594"/>
                    <a:pt x="501650" y="12700"/>
                  </a:cubicBezTo>
                  <a:cubicBezTo>
                    <a:pt x="494068" y="13232"/>
                    <a:pt x="490935" y="12998"/>
                    <a:pt x="485775" y="14288"/>
                  </a:cubicBezTo>
                  <a:cubicBezTo>
                    <a:pt x="479441" y="15852"/>
                    <a:pt x="473862" y="15744"/>
                    <a:pt x="466725" y="19050"/>
                  </a:cubicBezTo>
                  <a:cubicBezTo>
                    <a:pt x="461924" y="20129"/>
                    <a:pt x="458393" y="21748"/>
                    <a:pt x="454025" y="23813"/>
                  </a:cubicBezTo>
                  <a:lnTo>
                    <a:pt x="454025" y="23813"/>
                  </a:lnTo>
                  <a:cubicBezTo>
                    <a:pt x="447177" y="25810"/>
                    <a:pt x="442693" y="25105"/>
                    <a:pt x="439738" y="26988"/>
                  </a:cubicBezTo>
                  <a:cubicBezTo>
                    <a:pt x="433943" y="28829"/>
                    <a:pt x="424657" y="27943"/>
                    <a:pt x="415925" y="31750"/>
                  </a:cubicBezTo>
                  <a:cubicBezTo>
                    <a:pt x="413279" y="34469"/>
                    <a:pt x="407337" y="36743"/>
                    <a:pt x="406400" y="38100"/>
                  </a:cubicBezTo>
                  <a:cubicBezTo>
                    <a:pt x="401563" y="42148"/>
                    <a:pt x="394430" y="44477"/>
                    <a:pt x="388938" y="46038"/>
                  </a:cubicBezTo>
                  <a:cubicBezTo>
                    <a:pt x="385049" y="46402"/>
                    <a:pt x="378892" y="51243"/>
                    <a:pt x="371475" y="52388"/>
                  </a:cubicBezTo>
                  <a:cubicBezTo>
                    <a:pt x="362425" y="55622"/>
                    <a:pt x="359446" y="60153"/>
                    <a:pt x="352425" y="63500"/>
                  </a:cubicBezTo>
                  <a:cubicBezTo>
                    <a:pt x="346022" y="66851"/>
                    <a:pt x="340284" y="69936"/>
                    <a:pt x="338138" y="69850"/>
                  </a:cubicBezTo>
                  <a:cubicBezTo>
                    <a:pt x="336377" y="70425"/>
                    <a:pt x="332859" y="72971"/>
                    <a:pt x="328613" y="74613"/>
                  </a:cubicBezTo>
                  <a:cubicBezTo>
                    <a:pt x="323800" y="74978"/>
                    <a:pt x="318312" y="78603"/>
                    <a:pt x="309563" y="82550"/>
                  </a:cubicBezTo>
                  <a:cubicBezTo>
                    <a:pt x="308120" y="83761"/>
                    <a:pt x="299229" y="86844"/>
                    <a:pt x="296863" y="87313"/>
                  </a:cubicBezTo>
                  <a:lnTo>
                    <a:pt x="296863" y="87313"/>
                  </a:lnTo>
                  <a:cubicBezTo>
                    <a:pt x="294733" y="89596"/>
                    <a:pt x="287199" y="93414"/>
                    <a:pt x="280988" y="95250"/>
                  </a:cubicBezTo>
                  <a:cubicBezTo>
                    <a:pt x="278007" y="96084"/>
                    <a:pt x="276228" y="98759"/>
                    <a:pt x="273050" y="100013"/>
                  </a:cubicBezTo>
                  <a:cubicBezTo>
                    <a:pt x="269405" y="102333"/>
                    <a:pt x="265495" y="104147"/>
                    <a:pt x="261938" y="107950"/>
                  </a:cubicBezTo>
                  <a:cubicBezTo>
                    <a:pt x="257918" y="109051"/>
                    <a:pt x="248712" y="118639"/>
                    <a:pt x="246063" y="120650"/>
                  </a:cubicBezTo>
                  <a:cubicBezTo>
                    <a:pt x="240682" y="126014"/>
                    <a:pt x="237175" y="129003"/>
                    <a:pt x="233363" y="130175"/>
                  </a:cubicBezTo>
                  <a:cubicBezTo>
                    <a:pt x="231986" y="132548"/>
                    <a:pt x="223593" y="138712"/>
                    <a:pt x="220663" y="144463"/>
                  </a:cubicBezTo>
                  <a:cubicBezTo>
                    <a:pt x="216765" y="146692"/>
                    <a:pt x="215496" y="149378"/>
                    <a:pt x="211138" y="152400"/>
                  </a:cubicBezTo>
                  <a:cubicBezTo>
                    <a:pt x="208124" y="152952"/>
                    <a:pt x="203680" y="157929"/>
                    <a:pt x="196850" y="163513"/>
                  </a:cubicBezTo>
                  <a:cubicBezTo>
                    <a:pt x="191011" y="166223"/>
                    <a:pt x="183015" y="174818"/>
                    <a:pt x="179388" y="179388"/>
                  </a:cubicBezTo>
                  <a:cubicBezTo>
                    <a:pt x="174308" y="186811"/>
                    <a:pt x="172039" y="189235"/>
                    <a:pt x="166688" y="195263"/>
                  </a:cubicBezTo>
                  <a:cubicBezTo>
                    <a:pt x="160998" y="197183"/>
                    <a:pt x="153798" y="206641"/>
                    <a:pt x="149225" y="207963"/>
                  </a:cubicBezTo>
                  <a:cubicBezTo>
                    <a:pt x="147474" y="210470"/>
                    <a:pt x="142906" y="214871"/>
                    <a:pt x="141288" y="219075"/>
                  </a:cubicBezTo>
                  <a:cubicBezTo>
                    <a:pt x="140176" y="222341"/>
                    <a:pt x="133087" y="230520"/>
                    <a:pt x="131763" y="233363"/>
                  </a:cubicBezTo>
                  <a:cubicBezTo>
                    <a:pt x="129578" y="238651"/>
                    <a:pt x="117820" y="247885"/>
                    <a:pt x="115888" y="250825"/>
                  </a:cubicBezTo>
                  <a:cubicBezTo>
                    <a:pt x="107709" y="263006"/>
                    <a:pt x="108774" y="257761"/>
                    <a:pt x="107950" y="263525"/>
                  </a:cubicBezTo>
                  <a:cubicBezTo>
                    <a:pt x="106542" y="266037"/>
                    <a:pt x="102129" y="268620"/>
                    <a:pt x="98425" y="274638"/>
                  </a:cubicBezTo>
                  <a:cubicBezTo>
                    <a:pt x="95168" y="283773"/>
                    <a:pt x="93139" y="286744"/>
                    <a:pt x="88900" y="292100"/>
                  </a:cubicBezTo>
                  <a:cubicBezTo>
                    <a:pt x="87334" y="294371"/>
                    <a:pt x="78450" y="307474"/>
                    <a:pt x="76200" y="312738"/>
                  </a:cubicBezTo>
                  <a:cubicBezTo>
                    <a:pt x="71643" y="321877"/>
                    <a:pt x="70783" y="325897"/>
                    <a:pt x="66675" y="336550"/>
                  </a:cubicBezTo>
                  <a:cubicBezTo>
                    <a:pt x="64621" y="341823"/>
                    <a:pt x="62750" y="347021"/>
                    <a:pt x="60325" y="349250"/>
                  </a:cubicBezTo>
                  <a:cubicBezTo>
                    <a:pt x="58725" y="352741"/>
                    <a:pt x="57878" y="356231"/>
                    <a:pt x="53975" y="361950"/>
                  </a:cubicBezTo>
                  <a:cubicBezTo>
                    <a:pt x="52491" y="368810"/>
                    <a:pt x="50724" y="372398"/>
                    <a:pt x="49213" y="376238"/>
                  </a:cubicBezTo>
                  <a:cubicBezTo>
                    <a:pt x="45877" y="384998"/>
                    <a:pt x="43644" y="389207"/>
                    <a:pt x="36513" y="396875"/>
                  </a:cubicBezTo>
                  <a:cubicBezTo>
                    <a:pt x="34220" y="401143"/>
                    <a:pt x="31059" y="405566"/>
                    <a:pt x="28575" y="411163"/>
                  </a:cubicBezTo>
                  <a:cubicBezTo>
                    <a:pt x="26500" y="412507"/>
                    <a:pt x="24133" y="417570"/>
                    <a:pt x="19050" y="422275"/>
                  </a:cubicBezTo>
                  <a:cubicBezTo>
                    <a:pt x="12654" y="435434"/>
                    <a:pt x="12246" y="429462"/>
                    <a:pt x="12700" y="436563"/>
                  </a:cubicBezTo>
                  <a:cubicBezTo>
                    <a:pt x="11587" y="438388"/>
                    <a:pt x="10339" y="440704"/>
                    <a:pt x="9525" y="442913"/>
                  </a:cubicBezTo>
                  <a:cubicBezTo>
                    <a:pt x="6551" y="452074"/>
                    <a:pt x="7424" y="459950"/>
                    <a:pt x="4763" y="466725"/>
                  </a:cubicBezTo>
                  <a:cubicBezTo>
                    <a:pt x="1853" y="471705"/>
                    <a:pt x="2014" y="479367"/>
                    <a:pt x="0" y="485775"/>
                  </a:cubicBezTo>
                  <a:cubicBezTo>
                    <a:pt x="-378" y="495714"/>
                    <a:pt x="1905" y="508431"/>
                    <a:pt x="0" y="512763"/>
                  </a:cubicBezTo>
                  <a:cubicBezTo>
                    <a:pt x="670" y="515537"/>
                    <a:pt x="741" y="516276"/>
                    <a:pt x="1588" y="519113"/>
                  </a:cubicBezTo>
                  <a:cubicBezTo>
                    <a:pt x="3390" y="525288"/>
                    <a:pt x="4843" y="534360"/>
                    <a:pt x="6350" y="538163"/>
                  </a:cubicBezTo>
                  <a:cubicBezTo>
                    <a:pt x="8085" y="544214"/>
                    <a:pt x="7008" y="549848"/>
                    <a:pt x="7938" y="554038"/>
                  </a:cubicBezTo>
                  <a:cubicBezTo>
                    <a:pt x="8348" y="557468"/>
                    <a:pt x="13375" y="574550"/>
                    <a:pt x="15875" y="577850"/>
                  </a:cubicBezTo>
                  <a:cubicBezTo>
                    <a:pt x="22843" y="586798"/>
                    <a:pt x="26384" y="597063"/>
                    <a:pt x="28575" y="601663"/>
                  </a:cubicBezTo>
                  <a:cubicBezTo>
                    <a:pt x="30221" y="609837"/>
                    <a:pt x="28405" y="616378"/>
                    <a:pt x="31750" y="627063"/>
                  </a:cubicBezTo>
                  <a:cubicBezTo>
                    <a:pt x="31192" y="634387"/>
                    <a:pt x="37727" y="648403"/>
                    <a:pt x="38100" y="652463"/>
                  </a:cubicBezTo>
                  <a:cubicBezTo>
                    <a:pt x="40560" y="659651"/>
                    <a:pt x="45696" y="664849"/>
                    <a:pt x="46038" y="666750"/>
                  </a:cubicBezTo>
                  <a:cubicBezTo>
                    <a:pt x="52951" y="675467"/>
                    <a:pt x="55370" y="677450"/>
                    <a:pt x="63500" y="682625"/>
                  </a:cubicBezTo>
                  <a:cubicBezTo>
                    <a:pt x="88001" y="699741"/>
                    <a:pt x="104071" y="720012"/>
                    <a:pt x="107950" y="728663"/>
                  </a:cubicBezTo>
                  <a:cubicBezTo>
                    <a:pt x="110984" y="731453"/>
                    <a:pt x="119896" y="740317"/>
                    <a:pt x="123825" y="747713"/>
                  </a:cubicBezTo>
                  <a:cubicBezTo>
                    <a:pt x="146474" y="756158"/>
                    <a:pt x="169198" y="766480"/>
                    <a:pt x="173038" y="771525"/>
                  </a:cubicBezTo>
                  <a:cubicBezTo>
                    <a:pt x="179608" y="777471"/>
                    <a:pt x="195944" y="787571"/>
                    <a:pt x="220663" y="800100"/>
                  </a:cubicBezTo>
                  <a:cubicBezTo>
                    <a:pt x="265114" y="822221"/>
                    <a:pt x="280131" y="822854"/>
                    <a:pt x="319088" y="830263"/>
                  </a:cubicBezTo>
                  <a:cubicBezTo>
                    <a:pt x="340671" y="838885"/>
                    <a:pt x="357735" y="846823"/>
                    <a:pt x="373063" y="850900"/>
                  </a:cubicBezTo>
                  <a:cubicBezTo>
                    <a:pt x="401249" y="855497"/>
                    <a:pt x="410678" y="867653"/>
                    <a:pt x="449263" y="876300"/>
                  </a:cubicBezTo>
                  <a:cubicBezTo>
                    <a:pt x="471782" y="880981"/>
                    <a:pt x="507568" y="893099"/>
                    <a:pt x="538163" y="904875"/>
                  </a:cubicBezTo>
                  <a:cubicBezTo>
                    <a:pt x="568455" y="915406"/>
                    <a:pt x="602751" y="915876"/>
                    <a:pt x="614363" y="922338"/>
                  </a:cubicBezTo>
                  <a:cubicBezTo>
                    <a:pt x="637384" y="924257"/>
                    <a:pt x="651361" y="928997"/>
                    <a:pt x="660400" y="933450"/>
                  </a:cubicBezTo>
                  <a:cubicBezTo>
                    <a:pt x="683941" y="930755"/>
                    <a:pt x="687531" y="934235"/>
                    <a:pt x="714375" y="933450"/>
                  </a:cubicBezTo>
                  <a:cubicBezTo>
                    <a:pt x="722997" y="922059"/>
                    <a:pt x="754990" y="921684"/>
                    <a:pt x="792163" y="901700"/>
                  </a:cubicBezTo>
                  <a:cubicBezTo>
                    <a:pt x="802014" y="899891"/>
                    <a:pt x="827205" y="887347"/>
                    <a:pt x="857250" y="885825"/>
                  </a:cubicBezTo>
                  <a:cubicBezTo>
                    <a:pt x="868484" y="880262"/>
                    <a:pt x="903298" y="875592"/>
                    <a:pt x="923925" y="866775"/>
                  </a:cubicBezTo>
                  <a:cubicBezTo>
                    <a:pt x="950353" y="858237"/>
                    <a:pt x="991656" y="838714"/>
                    <a:pt x="1001713" y="841375"/>
                  </a:cubicBezTo>
                  <a:cubicBezTo>
                    <a:pt x="1013061" y="839715"/>
                    <a:pt x="1028146" y="826830"/>
                    <a:pt x="1041400" y="822325"/>
                  </a:cubicBezTo>
                  <a:cubicBezTo>
                    <a:pt x="1053212" y="818008"/>
                    <a:pt x="1064408" y="813218"/>
                    <a:pt x="1074738" y="804863"/>
                  </a:cubicBezTo>
                  <a:cubicBezTo>
                    <a:pt x="1094358" y="792305"/>
                    <a:pt x="1107298" y="784707"/>
                    <a:pt x="1114425" y="774700"/>
                  </a:cubicBezTo>
                  <a:cubicBezTo>
                    <a:pt x="1119959" y="767001"/>
                    <a:pt x="1131097" y="743057"/>
                    <a:pt x="1138238" y="730250"/>
                  </a:cubicBezTo>
                  <a:cubicBezTo>
                    <a:pt x="1138390" y="719028"/>
                    <a:pt x="1151001" y="700860"/>
                    <a:pt x="1154113" y="687388"/>
                  </a:cubicBezTo>
                  <a:cubicBezTo>
                    <a:pt x="1159397" y="673561"/>
                    <a:pt x="1156802" y="678786"/>
                    <a:pt x="1160463" y="671513"/>
                  </a:cubicBezTo>
                  <a:cubicBezTo>
                    <a:pt x="1166434" y="660083"/>
                    <a:pt x="1169015" y="646972"/>
                    <a:pt x="1176338" y="638175"/>
                  </a:cubicBezTo>
                  <a:cubicBezTo>
                    <a:pt x="1180013" y="630757"/>
                    <a:pt x="1189557" y="621520"/>
                    <a:pt x="1193800" y="611188"/>
                  </a:cubicBezTo>
                  <a:cubicBezTo>
                    <a:pt x="1198376" y="600597"/>
                    <a:pt x="1206070" y="588598"/>
                    <a:pt x="1209675" y="581025"/>
                  </a:cubicBezTo>
                  <a:cubicBezTo>
                    <a:pt x="1214624" y="576264"/>
                    <a:pt x="1226617" y="570607"/>
                    <a:pt x="1233488" y="563563"/>
                  </a:cubicBezTo>
                  <a:cubicBezTo>
                    <a:pt x="1242760" y="562505"/>
                    <a:pt x="1258572" y="558642"/>
                    <a:pt x="1274763" y="558800"/>
                  </a:cubicBezTo>
                  <a:cubicBezTo>
                    <a:pt x="1276639" y="559381"/>
                    <a:pt x="1286773" y="558374"/>
                    <a:pt x="1289050" y="558800"/>
                  </a:cubicBezTo>
                  <a:cubicBezTo>
                    <a:pt x="1303404" y="556132"/>
                    <a:pt x="1322463" y="561995"/>
                    <a:pt x="1333500" y="561975"/>
                  </a:cubicBezTo>
                  <a:cubicBezTo>
                    <a:pt x="1354570" y="565428"/>
                    <a:pt x="1343889" y="564742"/>
                    <a:pt x="1363663" y="565150"/>
                  </a:cubicBezTo>
                  <a:cubicBezTo>
                    <a:pt x="1367405" y="568274"/>
                    <a:pt x="1382212" y="571596"/>
                    <a:pt x="1387475" y="573088"/>
                  </a:cubicBezTo>
                  <a:cubicBezTo>
                    <a:pt x="1392564" y="574886"/>
                    <a:pt x="1398817" y="574568"/>
                    <a:pt x="1404938" y="576263"/>
                  </a:cubicBezTo>
                  <a:cubicBezTo>
                    <a:pt x="1406616" y="576783"/>
                    <a:pt x="1407911" y="577557"/>
                    <a:pt x="1409700" y="577850"/>
                  </a:cubicBezTo>
                  <a:cubicBezTo>
                    <a:pt x="1412943" y="578245"/>
                    <a:pt x="1415781" y="577692"/>
                    <a:pt x="1419225" y="577850"/>
                  </a:cubicBezTo>
                  <a:cubicBezTo>
                    <a:pt x="1422884" y="580657"/>
                    <a:pt x="1439673" y="583156"/>
                    <a:pt x="1446213" y="587375"/>
                  </a:cubicBezTo>
                  <a:cubicBezTo>
                    <a:pt x="1461693" y="591665"/>
                    <a:pt x="1455671" y="590680"/>
                    <a:pt x="1465263" y="590550"/>
                  </a:cubicBezTo>
                  <a:cubicBezTo>
                    <a:pt x="1474437" y="592796"/>
                    <a:pt x="1476363" y="594648"/>
                    <a:pt x="1485900" y="596900"/>
                  </a:cubicBezTo>
                  <a:cubicBezTo>
                    <a:pt x="1487657" y="598578"/>
                    <a:pt x="1498109" y="598562"/>
                    <a:pt x="1500188" y="600075"/>
                  </a:cubicBezTo>
                  <a:cubicBezTo>
                    <a:pt x="1503642" y="602078"/>
                    <a:pt x="1507133" y="602689"/>
                    <a:pt x="1514475" y="603250"/>
                  </a:cubicBezTo>
                  <a:cubicBezTo>
                    <a:pt x="1518392" y="604090"/>
                    <a:pt x="1524508" y="605275"/>
                    <a:pt x="1528763" y="606425"/>
                  </a:cubicBezTo>
                  <a:cubicBezTo>
                    <a:pt x="1531025" y="607122"/>
                    <a:pt x="1535113" y="609600"/>
                    <a:pt x="1535113" y="609600"/>
                  </a:cubicBezTo>
                  <a:cubicBezTo>
                    <a:pt x="1542685" y="610821"/>
                    <a:pt x="1552752" y="612943"/>
                    <a:pt x="1555750" y="614363"/>
                  </a:cubicBezTo>
                  <a:cubicBezTo>
                    <a:pt x="1560496" y="613705"/>
                    <a:pt x="1567152" y="616288"/>
                    <a:pt x="1570038" y="615950"/>
                  </a:cubicBezTo>
                  <a:cubicBezTo>
                    <a:pt x="1574429" y="617445"/>
                    <a:pt x="1576382" y="618234"/>
                    <a:pt x="1581150" y="620713"/>
                  </a:cubicBezTo>
                  <a:cubicBezTo>
                    <a:pt x="1596116" y="624362"/>
                    <a:pt x="1590445" y="624380"/>
                    <a:pt x="1600200" y="623888"/>
                  </a:cubicBezTo>
                  <a:cubicBezTo>
                    <a:pt x="1601067" y="624499"/>
                    <a:pt x="1604195" y="626354"/>
                    <a:pt x="1604963" y="627063"/>
                  </a:cubicBezTo>
                  <a:cubicBezTo>
                    <a:pt x="1611736" y="628390"/>
                    <a:pt x="1615382" y="632853"/>
                    <a:pt x="1620838" y="633413"/>
                  </a:cubicBezTo>
                  <a:cubicBezTo>
                    <a:pt x="1621213" y="627328"/>
                    <a:pt x="1620349" y="621421"/>
                    <a:pt x="1620838" y="619125"/>
                  </a:cubicBezTo>
                  <a:cubicBezTo>
                    <a:pt x="1620382" y="613469"/>
                    <a:pt x="1616431" y="606888"/>
                    <a:pt x="1616075" y="598488"/>
                  </a:cubicBezTo>
                  <a:cubicBezTo>
                    <a:pt x="1613242" y="593195"/>
                    <a:pt x="1612000" y="592399"/>
                    <a:pt x="1608138" y="587375"/>
                  </a:cubicBezTo>
                  <a:cubicBezTo>
                    <a:pt x="1606632" y="585844"/>
                    <a:pt x="1600781" y="581169"/>
                    <a:pt x="1600200" y="579438"/>
                  </a:cubicBezTo>
                  <a:cubicBezTo>
                    <a:pt x="1597518" y="578082"/>
                    <a:pt x="1591727" y="568981"/>
                    <a:pt x="1589088" y="563563"/>
                  </a:cubicBezTo>
                  <a:cubicBezTo>
                    <a:pt x="1579517" y="562052"/>
                    <a:pt x="1545743" y="528465"/>
                    <a:pt x="1531938" y="522288"/>
                  </a:cubicBezTo>
                  <a:close/>
                </a:path>
                <a:path w="1620838" h="933450" stroke="0" extrusionOk="0">
                  <a:moveTo>
                    <a:pt x="1531938" y="522288"/>
                  </a:moveTo>
                  <a:lnTo>
                    <a:pt x="1531938" y="522288"/>
                  </a:lnTo>
                  <a:cubicBezTo>
                    <a:pt x="1486308" y="500518"/>
                    <a:pt x="1386583" y="482935"/>
                    <a:pt x="1363663" y="465138"/>
                  </a:cubicBezTo>
                  <a:cubicBezTo>
                    <a:pt x="1320222" y="455327"/>
                    <a:pt x="1315612" y="448148"/>
                    <a:pt x="1281113" y="431800"/>
                  </a:cubicBezTo>
                  <a:cubicBezTo>
                    <a:pt x="1272577" y="420379"/>
                    <a:pt x="1252005" y="405134"/>
                    <a:pt x="1238250" y="396875"/>
                  </a:cubicBezTo>
                  <a:cubicBezTo>
                    <a:pt x="1240053" y="394282"/>
                    <a:pt x="1238314" y="385465"/>
                    <a:pt x="1239838" y="376238"/>
                  </a:cubicBezTo>
                  <a:cubicBezTo>
                    <a:pt x="1241313" y="351526"/>
                    <a:pt x="1241403" y="309610"/>
                    <a:pt x="1241425" y="295275"/>
                  </a:cubicBezTo>
                  <a:cubicBezTo>
                    <a:pt x="1236064" y="276774"/>
                    <a:pt x="1216433" y="250839"/>
                    <a:pt x="1217613" y="241300"/>
                  </a:cubicBezTo>
                  <a:cubicBezTo>
                    <a:pt x="1212651" y="226897"/>
                    <a:pt x="1169290" y="203010"/>
                    <a:pt x="1146175" y="180975"/>
                  </a:cubicBezTo>
                  <a:cubicBezTo>
                    <a:pt x="1118838" y="166392"/>
                    <a:pt x="1089439" y="149356"/>
                    <a:pt x="1074738" y="141288"/>
                  </a:cubicBezTo>
                  <a:cubicBezTo>
                    <a:pt x="1065170" y="132194"/>
                    <a:pt x="996425" y="101340"/>
                    <a:pt x="989013" y="85725"/>
                  </a:cubicBezTo>
                  <a:cubicBezTo>
                    <a:pt x="967836" y="74440"/>
                    <a:pt x="907914" y="54693"/>
                    <a:pt x="882650" y="55563"/>
                  </a:cubicBezTo>
                  <a:cubicBezTo>
                    <a:pt x="873220" y="54444"/>
                    <a:pt x="830726" y="37126"/>
                    <a:pt x="796925" y="31750"/>
                  </a:cubicBezTo>
                  <a:cubicBezTo>
                    <a:pt x="753569" y="22857"/>
                    <a:pt x="720536" y="13178"/>
                    <a:pt x="708025" y="12700"/>
                  </a:cubicBezTo>
                  <a:cubicBezTo>
                    <a:pt x="700554" y="11237"/>
                    <a:pt x="678013" y="4237"/>
                    <a:pt x="671513" y="6350"/>
                  </a:cubicBezTo>
                  <a:cubicBezTo>
                    <a:pt x="659310" y="7979"/>
                    <a:pt x="654391" y="8446"/>
                    <a:pt x="639763" y="6350"/>
                  </a:cubicBezTo>
                  <a:cubicBezTo>
                    <a:pt x="623558" y="4374"/>
                    <a:pt x="629933" y="5433"/>
                    <a:pt x="622300" y="4763"/>
                  </a:cubicBezTo>
                  <a:cubicBezTo>
                    <a:pt x="620963" y="4173"/>
                    <a:pt x="617372" y="4581"/>
                    <a:pt x="612775" y="3175"/>
                  </a:cubicBezTo>
                  <a:cubicBezTo>
                    <a:pt x="610189" y="1714"/>
                    <a:pt x="599791" y="-106"/>
                    <a:pt x="588963" y="0"/>
                  </a:cubicBezTo>
                  <a:cubicBezTo>
                    <a:pt x="582192" y="-804"/>
                    <a:pt x="570445" y="1461"/>
                    <a:pt x="560388" y="1588"/>
                  </a:cubicBezTo>
                  <a:cubicBezTo>
                    <a:pt x="554924" y="906"/>
                    <a:pt x="542941" y="2849"/>
                    <a:pt x="538163" y="3175"/>
                  </a:cubicBezTo>
                  <a:cubicBezTo>
                    <a:pt x="533302" y="4605"/>
                    <a:pt x="523119" y="4459"/>
                    <a:pt x="520700" y="6350"/>
                  </a:cubicBezTo>
                  <a:cubicBezTo>
                    <a:pt x="518044" y="8060"/>
                    <a:pt x="508522" y="9520"/>
                    <a:pt x="501650" y="12700"/>
                  </a:cubicBezTo>
                  <a:cubicBezTo>
                    <a:pt x="495014" y="13174"/>
                    <a:pt x="487425" y="13082"/>
                    <a:pt x="485775" y="14288"/>
                  </a:cubicBezTo>
                  <a:cubicBezTo>
                    <a:pt x="478376" y="16032"/>
                    <a:pt x="468815" y="17700"/>
                    <a:pt x="466725" y="19050"/>
                  </a:cubicBezTo>
                  <a:cubicBezTo>
                    <a:pt x="460612" y="21554"/>
                    <a:pt x="457832" y="22729"/>
                    <a:pt x="454025" y="23813"/>
                  </a:cubicBezTo>
                  <a:lnTo>
                    <a:pt x="454025" y="23813"/>
                  </a:lnTo>
                  <a:cubicBezTo>
                    <a:pt x="446990" y="25180"/>
                    <a:pt x="445387" y="26578"/>
                    <a:pt x="439738" y="26988"/>
                  </a:cubicBezTo>
                  <a:cubicBezTo>
                    <a:pt x="437485" y="29193"/>
                    <a:pt x="422498" y="29890"/>
                    <a:pt x="415925" y="31750"/>
                  </a:cubicBezTo>
                  <a:cubicBezTo>
                    <a:pt x="411384" y="33769"/>
                    <a:pt x="410800" y="36389"/>
                    <a:pt x="406400" y="38100"/>
                  </a:cubicBezTo>
                  <a:cubicBezTo>
                    <a:pt x="402032" y="39141"/>
                    <a:pt x="394725" y="43408"/>
                    <a:pt x="388938" y="46038"/>
                  </a:cubicBezTo>
                  <a:cubicBezTo>
                    <a:pt x="385662" y="45609"/>
                    <a:pt x="379108" y="49968"/>
                    <a:pt x="371475" y="52388"/>
                  </a:cubicBezTo>
                  <a:cubicBezTo>
                    <a:pt x="363032" y="59234"/>
                    <a:pt x="355993" y="60031"/>
                    <a:pt x="352425" y="63500"/>
                  </a:cubicBezTo>
                  <a:cubicBezTo>
                    <a:pt x="347654" y="65035"/>
                    <a:pt x="341962" y="67900"/>
                    <a:pt x="338138" y="69850"/>
                  </a:cubicBezTo>
                  <a:cubicBezTo>
                    <a:pt x="335836" y="71885"/>
                    <a:pt x="329756" y="73954"/>
                    <a:pt x="328613" y="74613"/>
                  </a:cubicBezTo>
                  <a:cubicBezTo>
                    <a:pt x="323152" y="75791"/>
                    <a:pt x="315351" y="78518"/>
                    <a:pt x="309563" y="82550"/>
                  </a:cubicBezTo>
                  <a:cubicBezTo>
                    <a:pt x="307690" y="82879"/>
                    <a:pt x="300204" y="86542"/>
                    <a:pt x="296863" y="87313"/>
                  </a:cubicBezTo>
                  <a:lnTo>
                    <a:pt x="296863" y="87313"/>
                  </a:lnTo>
                  <a:cubicBezTo>
                    <a:pt x="293650" y="87223"/>
                    <a:pt x="283229" y="94817"/>
                    <a:pt x="280988" y="95250"/>
                  </a:cubicBezTo>
                  <a:cubicBezTo>
                    <a:pt x="279760" y="95400"/>
                    <a:pt x="275661" y="97703"/>
                    <a:pt x="273050" y="100013"/>
                  </a:cubicBezTo>
                  <a:cubicBezTo>
                    <a:pt x="269352" y="102836"/>
                    <a:pt x="263366" y="105927"/>
                    <a:pt x="261938" y="107950"/>
                  </a:cubicBezTo>
                  <a:cubicBezTo>
                    <a:pt x="260032" y="110930"/>
                    <a:pt x="253433" y="114909"/>
                    <a:pt x="246063" y="120650"/>
                  </a:cubicBezTo>
                  <a:cubicBezTo>
                    <a:pt x="241358" y="124837"/>
                    <a:pt x="237756" y="125095"/>
                    <a:pt x="233363" y="130175"/>
                  </a:cubicBezTo>
                  <a:cubicBezTo>
                    <a:pt x="233187" y="132589"/>
                    <a:pt x="226979" y="139046"/>
                    <a:pt x="220663" y="144463"/>
                  </a:cubicBezTo>
                  <a:cubicBezTo>
                    <a:pt x="215662" y="147423"/>
                    <a:pt x="213204" y="149416"/>
                    <a:pt x="211138" y="152400"/>
                  </a:cubicBezTo>
                  <a:cubicBezTo>
                    <a:pt x="205181" y="157710"/>
                    <a:pt x="203091" y="159297"/>
                    <a:pt x="196850" y="163513"/>
                  </a:cubicBezTo>
                  <a:cubicBezTo>
                    <a:pt x="191261" y="171299"/>
                    <a:pt x="181980" y="174580"/>
                    <a:pt x="179388" y="179388"/>
                  </a:cubicBezTo>
                  <a:cubicBezTo>
                    <a:pt x="172065" y="185913"/>
                    <a:pt x="168073" y="192989"/>
                    <a:pt x="166688" y="195263"/>
                  </a:cubicBezTo>
                  <a:cubicBezTo>
                    <a:pt x="157003" y="199936"/>
                    <a:pt x="153343" y="206632"/>
                    <a:pt x="149225" y="207963"/>
                  </a:cubicBezTo>
                  <a:cubicBezTo>
                    <a:pt x="146682" y="210117"/>
                    <a:pt x="144569" y="213882"/>
                    <a:pt x="141288" y="219075"/>
                  </a:cubicBezTo>
                  <a:cubicBezTo>
                    <a:pt x="136879" y="224739"/>
                    <a:pt x="134425" y="231927"/>
                    <a:pt x="131763" y="233363"/>
                  </a:cubicBezTo>
                  <a:cubicBezTo>
                    <a:pt x="124626" y="240836"/>
                    <a:pt x="123345" y="244468"/>
                    <a:pt x="115888" y="250825"/>
                  </a:cubicBezTo>
                  <a:cubicBezTo>
                    <a:pt x="108105" y="261685"/>
                    <a:pt x="107280" y="257618"/>
                    <a:pt x="107950" y="263525"/>
                  </a:cubicBezTo>
                  <a:cubicBezTo>
                    <a:pt x="104563" y="267199"/>
                    <a:pt x="100666" y="270274"/>
                    <a:pt x="98425" y="274638"/>
                  </a:cubicBezTo>
                  <a:cubicBezTo>
                    <a:pt x="95887" y="278153"/>
                    <a:pt x="91246" y="284357"/>
                    <a:pt x="88900" y="292100"/>
                  </a:cubicBezTo>
                  <a:cubicBezTo>
                    <a:pt x="87479" y="297106"/>
                    <a:pt x="82997" y="304948"/>
                    <a:pt x="76200" y="312738"/>
                  </a:cubicBezTo>
                  <a:cubicBezTo>
                    <a:pt x="73486" y="321437"/>
                    <a:pt x="69724" y="330892"/>
                    <a:pt x="66675" y="336550"/>
                  </a:cubicBezTo>
                  <a:cubicBezTo>
                    <a:pt x="65519" y="337599"/>
                    <a:pt x="60751" y="347435"/>
                    <a:pt x="60325" y="349250"/>
                  </a:cubicBezTo>
                  <a:cubicBezTo>
                    <a:pt x="58586" y="352205"/>
                    <a:pt x="55857" y="358870"/>
                    <a:pt x="53975" y="361950"/>
                  </a:cubicBezTo>
                  <a:cubicBezTo>
                    <a:pt x="53004" y="367767"/>
                    <a:pt x="49707" y="373748"/>
                    <a:pt x="49213" y="376238"/>
                  </a:cubicBezTo>
                  <a:cubicBezTo>
                    <a:pt x="46344" y="383027"/>
                    <a:pt x="37346" y="394460"/>
                    <a:pt x="36513" y="396875"/>
                  </a:cubicBezTo>
                  <a:cubicBezTo>
                    <a:pt x="35715" y="398425"/>
                    <a:pt x="29981" y="409193"/>
                    <a:pt x="28575" y="411163"/>
                  </a:cubicBezTo>
                  <a:cubicBezTo>
                    <a:pt x="25832" y="412484"/>
                    <a:pt x="19887" y="420674"/>
                    <a:pt x="19050" y="422275"/>
                  </a:cubicBezTo>
                  <a:cubicBezTo>
                    <a:pt x="12813" y="436427"/>
                    <a:pt x="12913" y="430019"/>
                    <a:pt x="12700" y="436563"/>
                  </a:cubicBezTo>
                  <a:cubicBezTo>
                    <a:pt x="10950" y="439137"/>
                    <a:pt x="11058" y="441275"/>
                    <a:pt x="9525" y="442913"/>
                  </a:cubicBezTo>
                  <a:cubicBezTo>
                    <a:pt x="7636" y="454365"/>
                    <a:pt x="4089" y="462761"/>
                    <a:pt x="4763" y="466725"/>
                  </a:cubicBezTo>
                  <a:cubicBezTo>
                    <a:pt x="1470" y="473522"/>
                    <a:pt x="3531" y="477812"/>
                    <a:pt x="0" y="485775"/>
                  </a:cubicBezTo>
                  <a:cubicBezTo>
                    <a:pt x="784" y="498132"/>
                    <a:pt x="1913" y="501122"/>
                    <a:pt x="0" y="512763"/>
                  </a:cubicBezTo>
                  <a:cubicBezTo>
                    <a:pt x="287" y="513401"/>
                    <a:pt x="737" y="516520"/>
                    <a:pt x="1588" y="519113"/>
                  </a:cubicBezTo>
                  <a:cubicBezTo>
                    <a:pt x="2327" y="524195"/>
                    <a:pt x="4864" y="530838"/>
                    <a:pt x="6350" y="538163"/>
                  </a:cubicBezTo>
                  <a:cubicBezTo>
                    <a:pt x="6906" y="545677"/>
                    <a:pt x="6674" y="551756"/>
                    <a:pt x="7938" y="554038"/>
                  </a:cubicBezTo>
                  <a:cubicBezTo>
                    <a:pt x="12046" y="561176"/>
                    <a:pt x="13279" y="573592"/>
                    <a:pt x="15875" y="577850"/>
                  </a:cubicBezTo>
                  <a:cubicBezTo>
                    <a:pt x="18569" y="582006"/>
                    <a:pt x="25905" y="594343"/>
                    <a:pt x="28575" y="601663"/>
                  </a:cubicBezTo>
                  <a:cubicBezTo>
                    <a:pt x="29377" y="611077"/>
                    <a:pt x="29643" y="623580"/>
                    <a:pt x="31750" y="627063"/>
                  </a:cubicBezTo>
                  <a:cubicBezTo>
                    <a:pt x="33636" y="633138"/>
                    <a:pt x="35351" y="641631"/>
                    <a:pt x="38100" y="652463"/>
                  </a:cubicBezTo>
                  <a:cubicBezTo>
                    <a:pt x="40596" y="657369"/>
                    <a:pt x="41970" y="660233"/>
                    <a:pt x="46038" y="666750"/>
                  </a:cubicBezTo>
                  <a:cubicBezTo>
                    <a:pt x="52887" y="672143"/>
                    <a:pt x="55678" y="678364"/>
                    <a:pt x="63500" y="682625"/>
                  </a:cubicBezTo>
                  <a:cubicBezTo>
                    <a:pt x="68759" y="691274"/>
                    <a:pt x="86236" y="710917"/>
                    <a:pt x="107950" y="728663"/>
                  </a:cubicBezTo>
                  <a:cubicBezTo>
                    <a:pt x="109834" y="734268"/>
                    <a:pt x="121215" y="741506"/>
                    <a:pt x="123825" y="747713"/>
                  </a:cubicBezTo>
                  <a:cubicBezTo>
                    <a:pt x="137386" y="750057"/>
                    <a:pt x="151964" y="760772"/>
                    <a:pt x="173038" y="771525"/>
                  </a:cubicBezTo>
                  <a:cubicBezTo>
                    <a:pt x="183580" y="780103"/>
                    <a:pt x="202376" y="785902"/>
                    <a:pt x="220663" y="800100"/>
                  </a:cubicBezTo>
                  <a:cubicBezTo>
                    <a:pt x="258187" y="807153"/>
                    <a:pt x="292814" y="831037"/>
                    <a:pt x="319088" y="830263"/>
                  </a:cubicBezTo>
                  <a:cubicBezTo>
                    <a:pt x="346230" y="837006"/>
                    <a:pt x="361541" y="843354"/>
                    <a:pt x="373063" y="850900"/>
                  </a:cubicBezTo>
                  <a:cubicBezTo>
                    <a:pt x="393137" y="857432"/>
                    <a:pt x="420792" y="859269"/>
                    <a:pt x="449263" y="876300"/>
                  </a:cubicBezTo>
                  <a:cubicBezTo>
                    <a:pt x="469383" y="875041"/>
                    <a:pt x="500465" y="895581"/>
                    <a:pt x="538163" y="904875"/>
                  </a:cubicBezTo>
                  <a:cubicBezTo>
                    <a:pt x="573136" y="905978"/>
                    <a:pt x="584399" y="910969"/>
                    <a:pt x="614363" y="922338"/>
                  </a:cubicBezTo>
                  <a:cubicBezTo>
                    <a:pt x="625802" y="927913"/>
                    <a:pt x="652734" y="930805"/>
                    <a:pt x="660400" y="933450"/>
                  </a:cubicBezTo>
                  <a:cubicBezTo>
                    <a:pt x="679522" y="930717"/>
                    <a:pt x="695341" y="933489"/>
                    <a:pt x="714375" y="933450"/>
                  </a:cubicBezTo>
                  <a:cubicBezTo>
                    <a:pt x="731233" y="930579"/>
                    <a:pt x="775338" y="911898"/>
                    <a:pt x="792163" y="901700"/>
                  </a:cubicBezTo>
                  <a:cubicBezTo>
                    <a:pt x="811315" y="892692"/>
                    <a:pt x="847839" y="889546"/>
                    <a:pt x="857250" y="885825"/>
                  </a:cubicBezTo>
                  <a:cubicBezTo>
                    <a:pt x="870062" y="876169"/>
                    <a:pt x="894782" y="874850"/>
                    <a:pt x="923925" y="866775"/>
                  </a:cubicBezTo>
                  <a:cubicBezTo>
                    <a:pt x="954074" y="861685"/>
                    <a:pt x="988778" y="847473"/>
                    <a:pt x="1001713" y="841375"/>
                  </a:cubicBezTo>
                  <a:cubicBezTo>
                    <a:pt x="1021573" y="833181"/>
                    <a:pt x="1030444" y="823328"/>
                    <a:pt x="1041400" y="822325"/>
                  </a:cubicBezTo>
                  <a:cubicBezTo>
                    <a:pt x="1055457" y="816239"/>
                    <a:pt x="1060770" y="812398"/>
                    <a:pt x="1074738" y="804863"/>
                  </a:cubicBezTo>
                  <a:cubicBezTo>
                    <a:pt x="1086068" y="797382"/>
                    <a:pt x="1097518" y="785190"/>
                    <a:pt x="1114425" y="774700"/>
                  </a:cubicBezTo>
                  <a:cubicBezTo>
                    <a:pt x="1124157" y="751963"/>
                    <a:pt x="1132410" y="739770"/>
                    <a:pt x="1138238" y="730250"/>
                  </a:cubicBezTo>
                  <a:cubicBezTo>
                    <a:pt x="1146148" y="712097"/>
                    <a:pt x="1152142" y="699981"/>
                    <a:pt x="1154113" y="687388"/>
                  </a:cubicBezTo>
                  <a:cubicBezTo>
                    <a:pt x="1159914" y="674352"/>
                    <a:pt x="1156775" y="679105"/>
                    <a:pt x="1160463" y="671513"/>
                  </a:cubicBezTo>
                  <a:cubicBezTo>
                    <a:pt x="1165268" y="659075"/>
                    <a:pt x="1174936" y="646873"/>
                    <a:pt x="1176338" y="638175"/>
                  </a:cubicBezTo>
                  <a:cubicBezTo>
                    <a:pt x="1181431" y="626864"/>
                    <a:pt x="1188884" y="621782"/>
                    <a:pt x="1193800" y="611188"/>
                  </a:cubicBezTo>
                  <a:cubicBezTo>
                    <a:pt x="1199344" y="595520"/>
                    <a:pt x="1207895" y="586053"/>
                    <a:pt x="1209675" y="581025"/>
                  </a:cubicBezTo>
                  <a:cubicBezTo>
                    <a:pt x="1219389" y="572881"/>
                    <a:pt x="1228730" y="564190"/>
                    <a:pt x="1233488" y="563563"/>
                  </a:cubicBezTo>
                  <a:cubicBezTo>
                    <a:pt x="1249787" y="558843"/>
                    <a:pt x="1267065" y="559223"/>
                    <a:pt x="1274763" y="558800"/>
                  </a:cubicBezTo>
                  <a:cubicBezTo>
                    <a:pt x="1279663" y="558996"/>
                    <a:pt x="1286077" y="559813"/>
                    <a:pt x="1289050" y="558800"/>
                  </a:cubicBezTo>
                  <a:cubicBezTo>
                    <a:pt x="1306461" y="563194"/>
                    <a:pt x="1327642" y="558261"/>
                    <a:pt x="1333500" y="561975"/>
                  </a:cubicBezTo>
                  <a:cubicBezTo>
                    <a:pt x="1352652" y="566666"/>
                    <a:pt x="1342670" y="563485"/>
                    <a:pt x="1363663" y="565150"/>
                  </a:cubicBezTo>
                  <a:cubicBezTo>
                    <a:pt x="1370636" y="566526"/>
                    <a:pt x="1378718" y="572374"/>
                    <a:pt x="1387475" y="573088"/>
                  </a:cubicBezTo>
                  <a:cubicBezTo>
                    <a:pt x="1392663" y="573837"/>
                    <a:pt x="1400143" y="575248"/>
                    <a:pt x="1404938" y="576263"/>
                  </a:cubicBezTo>
                  <a:cubicBezTo>
                    <a:pt x="1406590" y="576319"/>
                    <a:pt x="1408147" y="577756"/>
                    <a:pt x="1409700" y="577850"/>
                  </a:cubicBezTo>
                  <a:cubicBezTo>
                    <a:pt x="1412463" y="578065"/>
                    <a:pt x="1415449" y="577911"/>
                    <a:pt x="1419225" y="577850"/>
                  </a:cubicBezTo>
                  <a:cubicBezTo>
                    <a:pt x="1427903" y="581770"/>
                    <a:pt x="1439062" y="587084"/>
                    <a:pt x="1446213" y="587375"/>
                  </a:cubicBezTo>
                  <a:cubicBezTo>
                    <a:pt x="1462559" y="590543"/>
                    <a:pt x="1456907" y="590508"/>
                    <a:pt x="1465263" y="590550"/>
                  </a:cubicBezTo>
                  <a:cubicBezTo>
                    <a:pt x="1473000" y="591200"/>
                    <a:pt x="1476125" y="593228"/>
                    <a:pt x="1485900" y="596900"/>
                  </a:cubicBezTo>
                  <a:cubicBezTo>
                    <a:pt x="1491718" y="598038"/>
                    <a:pt x="1496769" y="598179"/>
                    <a:pt x="1500188" y="600075"/>
                  </a:cubicBezTo>
                  <a:cubicBezTo>
                    <a:pt x="1506848" y="602226"/>
                    <a:pt x="1510233" y="603468"/>
                    <a:pt x="1514475" y="603250"/>
                  </a:cubicBezTo>
                  <a:cubicBezTo>
                    <a:pt x="1519465" y="604085"/>
                    <a:pt x="1524036" y="605244"/>
                    <a:pt x="1528763" y="606425"/>
                  </a:cubicBezTo>
                  <a:cubicBezTo>
                    <a:pt x="1531025" y="607121"/>
                    <a:pt x="1535113" y="609600"/>
                    <a:pt x="1535113" y="609600"/>
                  </a:cubicBezTo>
                  <a:cubicBezTo>
                    <a:pt x="1538062" y="609457"/>
                    <a:pt x="1550966" y="613522"/>
                    <a:pt x="1555750" y="614363"/>
                  </a:cubicBezTo>
                  <a:cubicBezTo>
                    <a:pt x="1558021" y="614401"/>
                    <a:pt x="1565654" y="614645"/>
                    <a:pt x="1570038" y="615950"/>
                  </a:cubicBezTo>
                  <a:cubicBezTo>
                    <a:pt x="1575449" y="617554"/>
                    <a:pt x="1579829" y="620399"/>
                    <a:pt x="1581150" y="620713"/>
                  </a:cubicBezTo>
                  <a:cubicBezTo>
                    <a:pt x="1596685" y="624103"/>
                    <a:pt x="1590271" y="623885"/>
                    <a:pt x="1600200" y="623888"/>
                  </a:cubicBezTo>
                  <a:cubicBezTo>
                    <a:pt x="1601975" y="624921"/>
                    <a:pt x="1603301" y="625721"/>
                    <a:pt x="1604963" y="627063"/>
                  </a:cubicBezTo>
                  <a:cubicBezTo>
                    <a:pt x="1609154" y="629738"/>
                    <a:pt x="1616019" y="632061"/>
                    <a:pt x="1620838" y="633413"/>
                  </a:cubicBezTo>
                  <a:cubicBezTo>
                    <a:pt x="1621894" y="628486"/>
                    <a:pt x="1621910" y="625750"/>
                    <a:pt x="1620838" y="619125"/>
                  </a:cubicBezTo>
                  <a:cubicBezTo>
                    <a:pt x="1620362" y="613297"/>
                    <a:pt x="1619616" y="605755"/>
                    <a:pt x="1616075" y="598488"/>
                  </a:cubicBezTo>
                  <a:cubicBezTo>
                    <a:pt x="1613611" y="594133"/>
                    <a:pt x="1609833" y="589129"/>
                    <a:pt x="1608138" y="587375"/>
                  </a:cubicBezTo>
                  <a:cubicBezTo>
                    <a:pt x="1606306" y="586128"/>
                    <a:pt x="1604245" y="583080"/>
                    <a:pt x="1600200" y="579438"/>
                  </a:cubicBezTo>
                  <a:cubicBezTo>
                    <a:pt x="1595465" y="574740"/>
                    <a:pt x="1591551" y="569298"/>
                    <a:pt x="1589088" y="563563"/>
                  </a:cubicBezTo>
                  <a:cubicBezTo>
                    <a:pt x="1571116" y="546993"/>
                    <a:pt x="1553187" y="538588"/>
                    <a:pt x="1531938" y="522288"/>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3089779650">
                    <a:custGeom>
                      <a:avLst/>
                      <a:gdLst>
                        <a:gd name="connsiteX0" fmla="*/ 1531938 w 1620838"/>
                        <a:gd name="connsiteY0" fmla="*/ 522288 h 933450"/>
                        <a:gd name="connsiteX1" fmla="*/ 1531938 w 1620838"/>
                        <a:gd name="connsiteY1" fmla="*/ 522288 h 933450"/>
                        <a:gd name="connsiteX2" fmla="*/ 1363663 w 1620838"/>
                        <a:gd name="connsiteY2" fmla="*/ 465138 h 933450"/>
                        <a:gd name="connsiteX3" fmla="*/ 1281113 w 1620838"/>
                        <a:gd name="connsiteY3" fmla="*/ 431800 h 933450"/>
                        <a:gd name="connsiteX4" fmla="*/ 1238250 w 1620838"/>
                        <a:gd name="connsiteY4" fmla="*/ 396875 h 933450"/>
                        <a:gd name="connsiteX5" fmla="*/ 1239838 w 1620838"/>
                        <a:gd name="connsiteY5" fmla="*/ 376238 h 933450"/>
                        <a:gd name="connsiteX6" fmla="*/ 1241425 w 1620838"/>
                        <a:gd name="connsiteY6" fmla="*/ 295275 h 933450"/>
                        <a:gd name="connsiteX7" fmla="*/ 1217613 w 1620838"/>
                        <a:gd name="connsiteY7" fmla="*/ 241300 h 933450"/>
                        <a:gd name="connsiteX8" fmla="*/ 1146175 w 1620838"/>
                        <a:gd name="connsiteY8" fmla="*/ 180975 h 933450"/>
                        <a:gd name="connsiteX9" fmla="*/ 1074738 w 1620838"/>
                        <a:gd name="connsiteY9" fmla="*/ 141288 h 933450"/>
                        <a:gd name="connsiteX10" fmla="*/ 989013 w 1620838"/>
                        <a:gd name="connsiteY10" fmla="*/ 85725 h 933450"/>
                        <a:gd name="connsiteX11" fmla="*/ 882650 w 1620838"/>
                        <a:gd name="connsiteY11" fmla="*/ 55563 h 933450"/>
                        <a:gd name="connsiteX12" fmla="*/ 796925 w 1620838"/>
                        <a:gd name="connsiteY12" fmla="*/ 31750 h 933450"/>
                        <a:gd name="connsiteX13" fmla="*/ 708025 w 1620838"/>
                        <a:gd name="connsiteY13" fmla="*/ 12700 h 933450"/>
                        <a:gd name="connsiteX14" fmla="*/ 671513 w 1620838"/>
                        <a:gd name="connsiteY14" fmla="*/ 6350 h 933450"/>
                        <a:gd name="connsiteX15" fmla="*/ 639763 w 1620838"/>
                        <a:gd name="connsiteY15" fmla="*/ 6350 h 933450"/>
                        <a:gd name="connsiteX16" fmla="*/ 622300 w 1620838"/>
                        <a:gd name="connsiteY16" fmla="*/ 4763 h 933450"/>
                        <a:gd name="connsiteX17" fmla="*/ 612775 w 1620838"/>
                        <a:gd name="connsiteY17" fmla="*/ 3175 h 933450"/>
                        <a:gd name="connsiteX18" fmla="*/ 588963 w 1620838"/>
                        <a:gd name="connsiteY18" fmla="*/ 0 h 933450"/>
                        <a:gd name="connsiteX19" fmla="*/ 560388 w 1620838"/>
                        <a:gd name="connsiteY19" fmla="*/ 1588 h 933450"/>
                        <a:gd name="connsiteX20" fmla="*/ 538163 w 1620838"/>
                        <a:gd name="connsiteY20" fmla="*/ 3175 h 933450"/>
                        <a:gd name="connsiteX21" fmla="*/ 520700 w 1620838"/>
                        <a:gd name="connsiteY21" fmla="*/ 6350 h 933450"/>
                        <a:gd name="connsiteX22" fmla="*/ 501650 w 1620838"/>
                        <a:gd name="connsiteY22" fmla="*/ 12700 h 933450"/>
                        <a:gd name="connsiteX23" fmla="*/ 485775 w 1620838"/>
                        <a:gd name="connsiteY23" fmla="*/ 14288 h 933450"/>
                        <a:gd name="connsiteX24" fmla="*/ 466725 w 1620838"/>
                        <a:gd name="connsiteY24" fmla="*/ 19050 h 933450"/>
                        <a:gd name="connsiteX25" fmla="*/ 454025 w 1620838"/>
                        <a:gd name="connsiteY25" fmla="*/ 23813 h 933450"/>
                        <a:gd name="connsiteX26" fmla="*/ 454025 w 1620838"/>
                        <a:gd name="connsiteY26" fmla="*/ 23813 h 933450"/>
                        <a:gd name="connsiteX27" fmla="*/ 439738 w 1620838"/>
                        <a:gd name="connsiteY27" fmla="*/ 26988 h 933450"/>
                        <a:gd name="connsiteX28" fmla="*/ 415925 w 1620838"/>
                        <a:gd name="connsiteY28" fmla="*/ 31750 h 933450"/>
                        <a:gd name="connsiteX29" fmla="*/ 406400 w 1620838"/>
                        <a:gd name="connsiteY29" fmla="*/ 38100 h 933450"/>
                        <a:gd name="connsiteX30" fmla="*/ 388938 w 1620838"/>
                        <a:gd name="connsiteY30" fmla="*/ 46038 h 933450"/>
                        <a:gd name="connsiteX31" fmla="*/ 371475 w 1620838"/>
                        <a:gd name="connsiteY31" fmla="*/ 52388 h 933450"/>
                        <a:gd name="connsiteX32" fmla="*/ 352425 w 1620838"/>
                        <a:gd name="connsiteY32" fmla="*/ 63500 h 933450"/>
                        <a:gd name="connsiteX33" fmla="*/ 338138 w 1620838"/>
                        <a:gd name="connsiteY33" fmla="*/ 69850 h 933450"/>
                        <a:gd name="connsiteX34" fmla="*/ 328613 w 1620838"/>
                        <a:gd name="connsiteY34" fmla="*/ 74613 h 933450"/>
                        <a:gd name="connsiteX35" fmla="*/ 309563 w 1620838"/>
                        <a:gd name="connsiteY35" fmla="*/ 82550 h 933450"/>
                        <a:gd name="connsiteX36" fmla="*/ 296863 w 1620838"/>
                        <a:gd name="connsiteY36" fmla="*/ 87313 h 933450"/>
                        <a:gd name="connsiteX37" fmla="*/ 296863 w 1620838"/>
                        <a:gd name="connsiteY37" fmla="*/ 87313 h 933450"/>
                        <a:gd name="connsiteX38" fmla="*/ 280988 w 1620838"/>
                        <a:gd name="connsiteY38" fmla="*/ 95250 h 933450"/>
                        <a:gd name="connsiteX39" fmla="*/ 273050 w 1620838"/>
                        <a:gd name="connsiteY39" fmla="*/ 100013 h 933450"/>
                        <a:gd name="connsiteX40" fmla="*/ 261938 w 1620838"/>
                        <a:gd name="connsiteY40" fmla="*/ 107950 h 933450"/>
                        <a:gd name="connsiteX41" fmla="*/ 246063 w 1620838"/>
                        <a:gd name="connsiteY41" fmla="*/ 120650 h 933450"/>
                        <a:gd name="connsiteX42" fmla="*/ 233363 w 1620838"/>
                        <a:gd name="connsiteY42" fmla="*/ 130175 h 933450"/>
                        <a:gd name="connsiteX43" fmla="*/ 220663 w 1620838"/>
                        <a:gd name="connsiteY43" fmla="*/ 144463 h 933450"/>
                        <a:gd name="connsiteX44" fmla="*/ 211138 w 1620838"/>
                        <a:gd name="connsiteY44" fmla="*/ 152400 h 933450"/>
                        <a:gd name="connsiteX45" fmla="*/ 196850 w 1620838"/>
                        <a:gd name="connsiteY45" fmla="*/ 163513 h 933450"/>
                        <a:gd name="connsiteX46" fmla="*/ 179388 w 1620838"/>
                        <a:gd name="connsiteY46" fmla="*/ 179388 h 933450"/>
                        <a:gd name="connsiteX47" fmla="*/ 166688 w 1620838"/>
                        <a:gd name="connsiteY47" fmla="*/ 195263 h 933450"/>
                        <a:gd name="connsiteX48" fmla="*/ 149225 w 1620838"/>
                        <a:gd name="connsiteY48" fmla="*/ 207963 h 933450"/>
                        <a:gd name="connsiteX49" fmla="*/ 141288 w 1620838"/>
                        <a:gd name="connsiteY49" fmla="*/ 219075 h 933450"/>
                        <a:gd name="connsiteX50" fmla="*/ 131763 w 1620838"/>
                        <a:gd name="connsiteY50" fmla="*/ 233363 h 933450"/>
                        <a:gd name="connsiteX51" fmla="*/ 115888 w 1620838"/>
                        <a:gd name="connsiteY51" fmla="*/ 250825 h 933450"/>
                        <a:gd name="connsiteX52" fmla="*/ 107950 w 1620838"/>
                        <a:gd name="connsiteY52" fmla="*/ 263525 h 933450"/>
                        <a:gd name="connsiteX53" fmla="*/ 98425 w 1620838"/>
                        <a:gd name="connsiteY53" fmla="*/ 274638 h 933450"/>
                        <a:gd name="connsiteX54" fmla="*/ 88900 w 1620838"/>
                        <a:gd name="connsiteY54" fmla="*/ 292100 h 933450"/>
                        <a:gd name="connsiteX55" fmla="*/ 76200 w 1620838"/>
                        <a:gd name="connsiteY55" fmla="*/ 312738 h 933450"/>
                        <a:gd name="connsiteX56" fmla="*/ 66675 w 1620838"/>
                        <a:gd name="connsiteY56" fmla="*/ 336550 h 933450"/>
                        <a:gd name="connsiteX57" fmla="*/ 60325 w 1620838"/>
                        <a:gd name="connsiteY57" fmla="*/ 349250 h 933450"/>
                        <a:gd name="connsiteX58" fmla="*/ 53975 w 1620838"/>
                        <a:gd name="connsiteY58" fmla="*/ 361950 h 933450"/>
                        <a:gd name="connsiteX59" fmla="*/ 49213 w 1620838"/>
                        <a:gd name="connsiteY59" fmla="*/ 376238 h 933450"/>
                        <a:gd name="connsiteX60" fmla="*/ 36513 w 1620838"/>
                        <a:gd name="connsiteY60" fmla="*/ 396875 h 933450"/>
                        <a:gd name="connsiteX61" fmla="*/ 28575 w 1620838"/>
                        <a:gd name="connsiteY61" fmla="*/ 411163 h 933450"/>
                        <a:gd name="connsiteX62" fmla="*/ 19050 w 1620838"/>
                        <a:gd name="connsiteY62" fmla="*/ 422275 h 933450"/>
                        <a:gd name="connsiteX63" fmla="*/ 12700 w 1620838"/>
                        <a:gd name="connsiteY63" fmla="*/ 436563 h 933450"/>
                        <a:gd name="connsiteX64" fmla="*/ 9525 w 1620838"/>
                        <a:gd name="connsiteY64" fmla="*/ 442913 h 933450"/>
                        <a:gd name="connsiteX65" fmla="*/ 4763 w 1620838"/>
                        <a:gd name="connsiteY65" fmla="*/ 466725 h 933450"/>
                        <a:gd name="connsiteX66" fmla="*/ 0 w 1620838"/>
                        <a:gd name="connsiteY66" fmla="*/ 485775 h 933450"/>
                        <a:gd name="connsiteX67" fmla="*/ 0 w 1620838"/>
                        <a:gd name="connsiteY67" fmla="*/ 512763 h 933450"/>
                        <a:gd name="connsiteX68" fmla="*/ 1588 w 1620838"/>
                        <a:gd name="connsiteY68" fmla="*/ 519113 h 933450"/>
                        <a:gd name="connsiteX69" fmla="*/ 6350 w 1620838"/>
                        <a:gd name="connsiteY69" fmla="*/ 538163 h 933450"/>
                        <a:gd name="connsiteX70" fmla="*/ 7938 w 1620838"/>
                        <a:gd name="connsiteY70" fmla="*/ 554038 h 933450"/>
                        <a:gd name="connsiteX71" fmla="*/ 15875 w 1620838"/>
                        <a:gd name="connsiteY71" fmla="*/ 577850 h 933450"/>
                        <a:gd name="connsiteX72" fmla="*/ 28575 w 1620838"/>
                        <a:gd name="connsiteY72" fmla="*/ 601663 h 933450"/>
                        <a:gd name="connsiteX73" fmla="*/ 31750 w 1620838"/>
                        <a:gd name="connsiteY73" fmla="*/ 627063 h 933450"/>
                        <a:gd name="connsiteX74" fmla="*/ 38100 w 1620838"/>
                        <a:gd name="connsiteY74" fmla="*/ 652463 h 933450"/>
                        <a:gd name="connsiteX75" fmla="*/ 46038 w 1620838"/>
                        <a:gd name="connsiteY75" fmla="*/ 666750 h 933450"/>
                        <a:gd name="connsiteX76" fmla="*/ 63500 w 1620838"/>
                        <a:gd name="connsiteY76" fmla="*/ 682625 h 933450"/>
                        <a:gd name="connsiteX77" fmla="*/ 107950 w 1620838"/>
                        <a:gd name="connsiteY77" fmla="*/ 728663 h 933450"/>
                        <a:gd name="connsiteX78" fmla="*/ 123825 w 1620838"/>
                        <a:gd name="connsiteY78" fmla="*/ 747713 h 933450"/>
                        <a:gd name="connsiteX79" fmla="*/ 173038 w 1620838"/>
                        <a:gd name="connsiteY79" fmla="*/ 771525 h 933450"/>
                        <a:gd name="connsiteX80" fmla="*/ 220663 w 1620838"/>
                        <a:gd name="connsiteY80" fmla="*/ 800100 h 933450"/>
                        <a:gd name="connsiteX81" fmla="*/ 319088 w 1620838"/>
                        <a:gd name="connsiteY81" fmla="*/ 830263 h 933450"/>
                        <a:gd name="connsiteX82" fmla="*/ 373063 w 1620838"/>
                        <a:gd name="connsiteY82" fmla="*/ 850900 h 933450"/>
                        <a:gd name="connsiteX83" fmla="*/ 449263 w 1620838"/>
                        <a:gd name="connsiteY83" fmla="*/ 876300 h 933450"/>
                        <a:gd name="connsiteX84" fmla="*/ 538163 w 1620838"/>
                        <a:gd name="connsiteY84" fmla="*/ 904875 h 933450"/>
                        <a:gd name="connsiteX85" fmla="*/ 614363 w 1620838"/>
                        <a:gd name="connsiteY85" fmla="*/ 922338 h 933450"/>
                        <a:gd name="connsiteX86" fmla="*/ 660400 w 1620838"/>
                        <a:gd name="connsiteY86" fmla="*/ 933450 h 933450"/>
                        <a:gd name="connsiteX87" fmla="*/ 714375 w 1620838"/>
                        <a:gd name="connsiteY87" fmla="*/ 933450 h 933450"/>
                        <a:gd name="connsiteX88" fmla="*/ 792163 w 1620838"/>
                        <a:gd name="connsiteY88" fmla="*/ 901700 h 933450"/>
                        <a:gd name="connsiteX89" fmla="*/ 857250 w 1620838"/>
                        <a:gd name="connsiteY89" fmla="*/ 885825 h 933450"/>
                        <a:gd name="connsiteX90" fmla="*/ 923925 w 1620838"/>
                        <a:gd name="connsiteY90" fmla="*/ 866775 h 933450"/>
                        <a:gd name="connsiteX91" fmla="*/ 1001713 w 1620838"/>
                        <a:gd name="connsiteY91" fmla="*/ 841375 h 933450"/>
                        <a:gd name="connsiteX92" fmla="*/ 1041400 w 1620838"/>
                        <a:gd name="connsiteY92" fmla="*/ 822325 h 933450"/>
                        <a:gd name="connsiteX93" fmla="*/ 1074738 w 1620838"/>
                        <a:gd name="connsiteY93" fmla="*/ 804863 h 933450"/>
                        <a:gd name="connsiteX94" fmla="*/ 1114425 w 1620838"/>
                        <a:gd name="connsiteY94" fmla="*/ 774700 h 933450"/>
                        <a:gd name="connsiteX95" fmla="*/ 1138238 w 1620838"/>
                        <a:gd name="connsiteY95" fmla="*/ 730250 h 933450"/>
                        <a:gd name="connsiteX96" fmla="*/ 1154113 w 1620838"/>
                        <a:gd name="connsiteY96" fmla="*/ 687388 h 933450"/>
                        <a:gd name="connsiteX97" fmla="*/ 1160463 w 1620838"/>
                        <a:gd name="connsiteY97" fmla="*/ 671513 h 933450"/>
                        <a:gd name="connsiteX98" fmla="*/ 1176338 w 1620838"/>
                        <a:gd name="connsiteY98" fmla="*/ 638175 h 933450"/>
                        <a:gd name="connsiteX99" fmla="*/ 1193800 w 1620838"/>
                        <a:gd name="connsiteY99" fmla="*/ 611188 h 933450"/>
                        <a:gd name="connsiteX100" fmla="*/ 1209675 w 1620838"/>
                        <a:gd name="connsiteY100" fmla="*/ 581025 h 933450"/>
                        <a:gd name="connsiteX101" fmla="*/ 1233488 w 1620838"/>
                        <a:gd name="connsiteY101" fmla="*/ 563563 h 933450"/>
                        <a:gd name="connsiteX102" fmla="*/ 1274763 w 1620838"/>
                        <a:gd name="connsiteY102" fmla="*/ 558800 h 933450"/>
                        <a:gd name="connsiteX103" fmla="*/ 1289050 w 1620838"/>
                        <a:gd name="connsiteY103" fmla="*/ 558800 h 933450"/>
                        <a:gd name="connsiteX104" fmla="*/ 1333500 w 1620838"/>
                        <a:gd name="connsiteY104" fmla="*/ 561975 h 933450"/>
                        <a:gd name="connsiteX105" fmla="*/ 1363663 w 1620838"/>
                        <a:gd name="connsiteY105" fmla="*/ 565150 h 933450"/>
                        <a:gd name="connsiteX106" fmla="*/ 1387475 w 1620838"/>
                        <a:gd name="connsiteY106" fmla="*/ 573088 h 933450"/>
                        <a:gd name="connsiteX107" fmla="*/ 1404938 w 1620838"/>
                        <a:gd name="connsiteY107" fmla="*/ 576263 h 933450"/>
                        <a:gd name="connsiteX108" fmla="*/ 1409700 w 1620838"/>
                        <a:gd name="connsiteY108" fmla="*/ 577850 h 933450"/>
                        <a:gd name="connsiteX109" fmla="*/ 1419225 w 1620838"/>
                        <a:gd name="connsiteY109" fmla="*/ 577850 h 933450"/>
                        <a:gd name="connsiteX110" fmla="*/ 1446213 w 1620838"/>
                        <a:gd name="connsiteY110" fmla="*/ 587375 h 933450"/>
                        <a:gd name="connsiteX111" fmla="*/ 1465263 w 1620838"/>
                        <a:gd name="connsiteY111" fmla="*/ 590550 h 933450"/>
                        <a:gd name="connsiteX112" fmla="*/ 1485900 w 1620838"/>
                        <a:gd name="connsiteY112" fmla="*/ 596900 h 933450"/>
                        <a:gd name="connsiteX113" fmla="*/ 1500188 w 1620838"/>
                        <a:gd name="connsiteY113" fmla="*/ 600075 h 933450"/>
                        <a:gd name="connsiteX114" fmla="*/ 1514475 w 1620838"/>
                        <a:gd name="connsiteY114" fmla="*/ 603250 h 933450"/>
                        <a:gd name="connsiteX115" fmla="*/ 1528763 w 1620838"/>
                        <a:gd name="connsiteY115" fmla="*/ 606425 h 933450"/>
                        <a:gd name="connsiteX116" fmla="*/ 1535113 w 1620838"/>
                        <a:gd name="connsiteY116" fmla="*/ 609600 h 933450"/>
                        <a:gd name="connsiteX117" fmla="*/ 1555750 w 1620838"/>
                        <a:gd name="connsiteY117" fmla="*/ 614363 h 933450"/>
                        <a:gd name="connsiteX118" fmla="*/ 1570038 w 1620838"/>
                        <a:gd name="connsiteY118" fmla="*/ 615950 h 933450"/>
                        <a:gd name="connsiteX119" fmla="*/ 1581150 w 1620838"/>
                        <a:gd name="connsiteY119" fmla="*/ 620713 h 933450"/>
                        <a:gd name="connsiteX120" fmla="*/ 1600200 w 1620838"/>
                        <a:gd name="connsiteY120" fmla="*/ 623888 h 933450"/>
                        <a:gd name="connsiteX121" fmla="*/ 1604963 w 1620838"/>
                        <a:gd name="connsiteY121" fmla="*/ 627063 h 933450"/>
                        <a:gd name="connsiteX122" fmla="*/ 1620838 w 1620838"/>
                        <a:gd name="connsiteY122" fmla="*/ 633413 h 933450"/>
                        <a:gd name="connsiteX123" fmla="*/ 1620838 w 1620838"/>
                        <a:gd name="connsiteY123" fmla="*/ 619125 h 933450"/>
                        <a:gd name="connsiteX124" fmla="*/ 1616075 w 1620838"/>
                        <a:gd name="connsiteY124" fmla="*/ 598488 h 933450"/>
                        <a:gd name="connsiteX125" fmla="*/ 1608138 w 1620838"/>
                        <a:gd name="connsiteY125" fmla="*/ 587375 h 933450"/>
                        <a:gd name="connsiteX126" fmla="*/ 1600200 w 1620838"/>
                        <a:gd name="connsiteY126" fmla="*/ 579438 h 933450"/>
                        <a:gd name="connsiteX127" fmla="*/ 1589088 w 1620838"/>
                        <a:gd name="connsiteY127" fmla="*/ 563563 h 933450"/>
                        <a:gd name="connsiteX128" fmla="*/ 1531938 w 1620838"/>
                        <a:gd name="connsiteY128" fmla="*/ 522288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620838" h="933450">
                          <a:moveTo>
                            <a:pt x="1531938" y="522288"/>
                          </a:moveTo>
                          <a:lnTo>
                            <a:pt x="1531938" y="522288"/>
                          </a:lnTo>
                          <a:lnTo>
                            <a:pt x="1363663" y="465138"/>
                          </a:lnTo>
                          <a:lnTo>
                            <a:pt x="1281113" y="431800"/>
                          </a:lnTo>
                          <a:lnTo>
                            <a:pt x="1238250" y="396875"/>
                          </a:lnTo>
                          <a:lnTo>
                            <a:pt x="1239838" y="376238"/>
                          </a:lnTo>
                          <a:lnTo>
                            <a:pt x="1241425" y="295275"/>
                          </a:lnTo>
                          <a:lnTo>
                            <a:pt x="1217613" y="241300"/>
                          </a:lnTo>
                          <a:lnTo>
                            <a:pt x="1146175" y="180975"/>
                          </a:lnTo>
                          <a:lnTo>
                            <a:pt x="1074738" y="141288"/>
                          </a:lnTo>
                          <a:lnTo>
                            <a:pt x="989013" y="85725"/>
                          </a:lnTo>
                          <a:lnTo>
                            <a:pt x="882650" y="55563"/>
                          </a:lnTo>
                          <a:lnTo>
                            <a:pt x="796925" y="31750"/>
                          </a:lnTo>
                          <a:lnTo>
                            <a:pt x="708025" y="12700"/>
                          </a:lnTo>
                          <a:lnTo>
                            <a:pt x="671513" y="6350"/>
                          </a:lnTo>
                          <a:lnTo>
                            <a:pt x="639763" y="6350"/>
                          </a:lnTo>
                          <a:cubicBezTo>
                            <a:pt x="623361" y="4710"/>
                            <a:pt x="629206" y="4763"/>
                            <a:pt x="622300" y="4763"/>
                          </a:cubicBezTo>
                          <a:lnTo>
                            <a:pt x="612775" y="3175"/>
                          </a:lnTo>
                          <a:lnTo>
                            <a:pt x="588963" y="0"/>
                          </a:lnTo>
                          <a:lnTo>
                            <a:pt x="560388" y="1588"/>
                          </a:lnTo>
                          <a:lnTo>
                            <a:pt x="538163" y="3175"/>
                          </a:lnTo>
                          <a:lnTo>
                            <a:pt x="520700" y="6350"/>
                          </a:lnTo>
                          <a:lnTo>
                            <a:pt x="501650" y="12700"/>
                          </a:lnTo>
                          <a:lnTo>
                            <a:pt x="485775" y="14288"/>
                          </a:lnTo>
                          <a:lnTo>
                            <a:pt x="466725" y="19050"/>
                          </a:lnTo>
                          <a:lnTo>
                            <a:pt x="454025" y="23813"/>
                          </a:lnTo>
                          <a:lnTo>
                            <a:pt x="454025" y="23813"/>
                          </a:lnTo>
                          <a:lnTo>
                            <a:pt x="439738" y="26988"/>
                          </a:lnTo>
                          <a:lnTo>
                            <a:pt x="415925" y="31750"/>
                          </a:lnTo>
                          <a:lnTo>
                            <a:pt x="406400" y="38100"/>
                          </a:lnTo>
                          <a:lnTo>
                            <a:pt x="388938" y="46038"/>
                          </a:lnTo>
                          <a:lnTo>
                            <a:pt x="371475" y="52388"/>
                          </a:lnTo>
                          <a:lnTo>
                            <a:pt x="352425" y="63500"/>
                          </a:lnTo>
                          <a:lnTo>
                            <a:pt x="338138" y="69850"/>
                          </a:lnTo>
                          <a:lnTo>
                            <a:pt x="328613" y="74613"/>
                          </a:lnTo>
                          <a:lnTo>
                            <a:pt x="309563" y="82550"/>
                          </a:lnTo>
                          <a:lnTo>
                            <a:pt x="296863" y="87313"/>
                          </a:lnTo>
                          <a:lnTo>
                            <a:pt x="296863" y="87313"/>
                          </a:lnTo>
                          <a:lnTo>
                            <a:pt x="280988" y="95250"/>
                          </a:lnTo>
                          <a:lnTo>
                            <a:pt x="273050" y="100013"/>
                          </a:lnTo>
                          <a:lnTo>
                            <a:pt x="261938" y="107950"/>
                          </a:lnTo>
                          <a:lnTo>
                            <a:pt x="246063" y="120650"/>
                          </a:lnTo>
                          <a:lnTo>
                            <a:pt x="233363" y="130175"/>
                          </a:lnTo>
                          <a:lnTo>
                            <a:pt x="220663" y="144463"/>
                          </a:lnTo>
                          <a:lnTo>
                            <a:pt x="211138" y="152400"/>
                          </a:lnTo>
                          <a:lnTo>
                            <a:pt x="196850" y="163513"/>
                          </a:lnTo>
                          <a:lnTo>
                            <a:pt x="179388" y="179388"/>
                          </a:lnTo>
                          <a:lnTo>
                            <a:pt x="166688" y="195263"/>
                          </a:lnTo>
                          <a:lnTo>
                            <a:pt x="149225" y="207963"/>
                          </a:lnTo>
                          <a:lnTo>
                            <a:pt x="141288" y="219075"/>
                          </a:lnTo>
                          <a:lnTo>
                            <a:pt x="131763" y="233363"/>
                          </a:lnTo>
                          <a:lnTo>
                            <a:pt x="115888" y="250825"/>
                          </a:lnTo>
                          <a:cubicBezTo>
                            <a:pt x="107643" y="262368"/>
                            <a:pt x="107950" y="257386"/>
                            <a:pt x="107950" y="263525"/>
                          </a:cubicBezTo>
                          <a:lnTo>
                            <a:pt x="98425" y="274638"/>
                          </a:lnTo>
                          <a:lnTo>
                            <a:pt x="88900" y="292100"/>
                          </a:lnTo>
                          <a:lnTo>
                            <a:pt x="76200" y="312738"/>
                          </a:lnTo>
                          <a:lnTo>
                            <a:pt x="66675" y="336550"/>
                          </a:lnTo>
                          <a:lnTo>
                            <a:pt x="60325" y="349250"/>
                          </a:lnTo>
                          <a:lnTo>
                            <a:pt x="53975" y="361950"/>
                          </a:lnTo>
                          <a:lnTo>
                            <a:pt x="49213" y="376238"/>
                          </a:lnTo>
                          <a:lnTo>
                            <a:pt x="36513" y="396875"/>
                          </a:lnTo>
                          <a:lnTo>
                            <a:pt x="28575" y="411163"/>
                          </a:lnTo>
                          <a:lnTo>
                            <a:pt x="19050" y="422275"/>
                          </a:lnTo>
                          <a:cubicBezTo>
                            <a:pt x="12463" y="435448"/>
                            <a:pt x="12700" y="430242"/>
                            <a:pt x="12700" y="436563"/>
                          </a:cubicBezTo>
                          <a:lnTo>
                            <a:pt x="9525" y="442913"/>
                          </a:lnTo>
                          <a:lnTo>
                            <a:pt x="4763" y="466725"/>
                          </a:lnTo>
                          <a:lnTo>
                            <a:pt x="0" y="485775"/>
                          </a:lnTo>
                          <a:lnTo>
                            <a:pt x="0" y="512763"/>
                          </a:lnTo>
                          <a:lnTo>
                            <a:pt x="1588" y="519113"/>
                          </a:lnTo>
                          <a:lnTo>
                            <a:pt x="6350" y="538163"/>
                          </a:lnTo>
                          <a:lnTo>
                            <a:pt x="7938" y="554038"/>
                          </a:lnTo>
                          <a:lnTo>
                            <a:pt x="15875" y="577850"/>
                          </a:lnTo>
                          <a:lnTo>
                            <a:pt x="28575" y="601663"/>
                          </a:lnTo>
                          <a:lnTo>
                            <a:pt x="31750" y="627063"/>
                          </a:lnTo>
                          <a:lnTo>
                            <a:pt x="38100" y="652463"/>
                          </a:lnTo>
                          <a:lnTo>
                            <a:pt x="46038" y="666750"/>
                          </a:lnTo>
                          <a:lnTo>
                            <a:pt x="63500" y="682625"/>
                          </a:lnTo>
                          <a:lnTo>
                            <a:pt x="107950" y="728663"/>
                          </a:lnTo>
                          <a:lnTo>
                            <a:pt x="123825" y="747713"/>
                          </a:lnTo>
                          <a:lnTo>
                            <a:pt x="173038" y="771525"/>
                          </a:lnTo>
                          <a:lnTo>
                            <a:pt x="220663" y="800100"/>
                          </a:lnTo>
                          <a:lnTo>
                            <a:pt x="319088" y="830263"/>
                          </a:lnTo>
                          <a:lnTo>
                            <a:pt x="373063" y="850900"/>
                          </a:lnTo>
                          <a:lnTo>
                            <a:pt x="449263" y="876300"/>
                          </a:lnTo>
                          <a:lnTo>
                            <a:pt x="538163" y="904875"/>
                          </a:lnTo>
                          <a:lnTo>
                            <a:pt x="614363" y="922338"/>
                          </a:lnTo>
                          <a:lnTo>
                            <a:pt x="660400" y="933450"/>
                          </a:lnTo>
                          <a:lnTo>
                            <a:pt x="714375" y="933450"/>
                          </a:lnTo>
                          <a:lnTo>
                            <a:pt x="792163" y="901700"/>
                          </a:lnTo>
                          <a:lnTo>
                            <a:pt x="857250" y="885825"/>
                          </a:lnTo>
                          <a:lnTo>
                            <a:pt x="923925" y="866775"/>
                          </a:lnTo>
                          <a:lnTo>
                            <a:pt x="1001713" y="841375"/>
                          </a:lnTo>
                          <a:lnTo>
                            <a:pt x="1041400" y="822325"/>
                          </a:lnTo>
                          <a:lnTo>
                            <a:pt x="1074738" y="804863"/>
                          </a:lnTo>
                          <a:lnTo>
                            <a:pt x="1114425" y="774700"/>
                          </a:lnTo>
                          <a:lnTo>
                            <a:pt x="1138238" y="730250"/>
                          </a:lnTo>
                          <a:lnTo>
                            <a:pt x="1154113" y="687388"/>
                          </a:lnTo>
                          <a:cubicBezTo>
                            <a:pt x="1159290" y="673580"/>
                            <a:pt x="1156853" y="678732"/>
                            <a:pt x="1160463" y="671513"/>
                          </a:cubicBezTo>
                          <a:lnTo>
                            <a:pt x="1176338" y="638175"/>
                          </a:lnTo>
                          <a:lnTo>
                            <a:pt x="1193800" y="611188"/>
                          </a:lnTo>
                          <a:lnTo>
                            <a:pt x="1209675" y="581025"/>
                          </a:lnTo>
                          <a:lnTo>
                            <a:pt x="1233488" y="563563"/>
                          </a:lnTo>
                          <a:lnTo>
                            <a:pt x="1274763" y="558800"/>
                          </a:lnTo>
                          <a:lnTo>
                            <a:pt x="1289050" y="558800"/>
                          </a:lnTo>
                          <a:lnTo>
                            <a:pt x="1333500" y="561975"/>
                          </a:lnTo>
                          <a:cubicBezTo>
                            <a:pt x="1352954" y="566298"/>
                            <a:pt x="1342909" y="565150"/>
                            <a:pt x="1363663" y="565150"/>
                          </a:cubicBezTo>
                          <a:lnTo>
                            <a:pt x="1387475" y="573088"/>
                          </a:lnTo>
                          <a:cubicBezTo>
                            <a:pt x="1393296" y="574146"/>
                            <a:pt x="1399153" y="575023"/>
                            <a:pt x="1404938" y="576263"/>
                          </a:cubicBezTo>
                          <a:cubicBezTo>
                            <a:pt x="1406574" y="576614"/>
                            <a:pt x="1408037" y="577665"/>
                            <a:pt x="1409700" y="577850"/>
                          </a:cubicBezTo>
                          <a:cubicBezTo>
                            <a:pt x="1412856" y="578201"/>
                            <a:pt x="1416050" y="577850"/>
                            <a:pt x="1419225" y="577850"/>
                          </a:cubicBezTo>
                          <a:lnTo>
                            <a:pt x="1446213" y="587375"/>
                          </a:lnTo>
                          <a:cubicBezTo>
                            <a:pt x="1462050" y="590894"/>
                            <a:pt x="1455621" y="590550"/>
                            <a:pt x="1465263" y="590550"/>
                          </a:cubicBezTo>
                          <a:lnTo>
                            <a:pt x="1485900" y="596900"/>
                          </a:lnTo>
                          <a:lnTo>
                            <a:pt x="1500188" y="600075"/>
                          </a:lnTo>
                          <a:lnTo>
                            <a:pt x="1514475" y="603250"/>
                          </a:lnTo>
                          <a:cubicBezTo>
                            <a:pt x="1519238" y="604308"/>
                            <a:pt x="1524100" y="604990"/>
                            <a:pt x="1528763" y="606425"/>
                          </a:cubicBezTo>
                          <a:cubicBezTo>
                            <a:pt x="1531025" y="607121"/>
                            <a:pt x="1535113" y="609600"/>
                            <a:pt x="1535113" y="609600"/>
                          </a:cubicBezTo>
                          <a:lnTo>
                            <a:pt x="1555750" y="614363"/>
                          </a:lnTo>
                          <a:lnTo>
                            <a:pt x="1570038" y="615950"/>
                          </a:lnTo>
                          <a:lnTo>
                            <a:pt x="1581150" y="620713"/>
                          </a:lnTo>
                          <a:cubicBezTo>
                            <a:pt x="1596988" y="624232"/>
                            <a:pt x="1590559" y="623888"/>
                            <a:pt x="1600200" y="623888"/>
                          </a:cubicBezTo>
                          <a:lnTo>
                            <a:pt x="1604963" y="627063"/>
                          </a:lnTo>
                          <a:lnTo>
                            <a:pt x="1620838" y="633413"/>
                          </a:lnTo>
                          <a:lnTo>
                            <a:pt x="1620838" y="619125"/>
                          </a:lnTo>
                          <a:lnTo>
                            <a:pt x="1616075" y="598488"/>
                          </a:lnTo>
                          <a:lnTo>
                            <a:pt x="1608138" y="587375"/>
                          </a:lnTo>
                          <a:lnTo>
                            <a:pt x="1600200" y="579438"/>
                          </a:lnTo>
                          <a:lnTo>
                            <a:pt x="1589088" y="563563"/>
                          </a:lnTo>
                          <a:lnTo>
                            <a:pt x="1531938" y="522288"/>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EFB3AA1F-2E6B-4FA3-AA61-AF9D0EC70DB1}"/>
                </a:ext>
              </a:extLst>
            </p:cNvPr>
            <p:cNvSpPr/>
            <p:nvPr/>
          </p:nvSpPr>
          <p:spPr>
            <a:xfrm>
              <a:off x="3914775" y="4127500"/>
              <a:ext cx="908050" cy="384175"/>
            </a:xfrm>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fill="none" extrusionOk="0">
                  <a:moveTo>
                    <a:pt x="0" y="371475"/>
                  </a:moveTo>
                  <a:cubicBezTo>
                    <a:pt x="40570" y="375960"/>
                    <a:pt x="55087" y="380161"/>
                    <a:pt x="85725" y="379413"/>
                  </a:cubicBezTo>
                  <a:cubicBezTo>
                    <a:pt x="101057" y="380270"/>
                    <a:pt x="128154" y="380544"/>
                    <a:pt x="133350" y="384175"/>
                  </a:cubicBezTo>
                  <a:cubicBezTo>
                    <a:pt x="155358" y="385299"/>
                    <a:pt x="177459" y="380061"/>
                    <a:pt x="187325" y="379413"/>
                  </a:cubicBezTo>
                  <a:cubicBezTo>
                    <a:pt x="199338" y="370334"/>
                    <a:pt x="209995" y="368563"/>
                    <a:pt x="222250" y="363538"/>
                  </a:cubicBezTo>
                  <a:cubicBezTo>
                    <a:pt x="227580" y="362226"/>
                    <a:pt x="232590" y="357814"/>
                    <a:pt x="234950" y="357188"/>
                  </a:cubicBezTo>
                  <a:cubicBezTo>
                    <a:pt x="245277" y="356824"/>
                    <a:pt x="260010" y="346038"/>
                    <a:pt x="274638" y="341313"/>
                  </a:cubicBezTo>
                  <a:cubicBezTo>
                    <a:pt x="279774" y="338712"/>
                    <a:pt x="288647" y="334999"/>
                    <a:pt x="300038" y="328613"/>
                  </a:cubicBezTo>
                  <a:cubicBezTo>
                    <a:pt x="306927" y="326104"/>
                    <a:pt x="310991" y="320669"/>
                    <a:pt x="315913" y="319088"/>
                  </a:cubicBezTo>
                  <a:cubicBezTo>
                    <a:pt x="322994" y="315839"/>
                    <a:pt x="329346" y="310551"/>
                    <a:pt x="334963" y="307975"/>
                  </a:cubicBezTo>
                  <a:cubicBezTo>
                    <a:pt x="339800" y="304826"/>
                    <a:pt x="345042" y="301693"/>
                    <a:pt x="347663" y="301625"/>
                  </a:cubicBezTo>
                  <a:cubicBezTo>
                    <a:pt x="354577" y="295741"/>
                    <a:pt x="361191" y="292841"/>
                    <a:pt x="365125" y="288925"/>
                  </a:cubicBezTo>
                  <a:cubicBezTo>
                    <a:pt x="392601" y="258873"/>
                    <a:pt x="392711" y="241446"/>
                    <a:pt x="415925" y="215900"/>
                  </a:cubicBezTo>
                  <a:cubicBezTo>
                    <a:pt x="420638" y="210706"/>
                    <a:pt x="431246" y="202504"/>
                    <a:pt x="433388" y="200025"/>
                  </a:cubicBezTo>
                  <a:cubicBezTo>
                    <a:pt x="441426" y="189885"/>
                    <a:pt x="447094" y="179690"/>
                    <a:pt x="454025" y="174625"/>
                  </a:cubicBezTo>
                  <a:cubicBezTo>
                    <a:pt x="461460" y="163775"/>
                    <a:pt x="465412" y="157205"/>
                    <a:pt x="468313" y="152400"/>
                  </a:cubicBezTo>
                  <a:cubicBezTo>
                    <a:pt x="472110" y="152254"/>
                    <a:pt x="483109" y="138784"/>
                    <a:pt x="488950" y="134938"/>
                  </a:cubicBezTo>
                  <a:cubicBezTo>
                    <a:pt x="507016" y="129819"/>
                    <a:pt x="511149" y="127904"/>
                    <a:pt x="527050" y="127000"/>
                  </a:cubicBezTo>
                  <a:cubicBezTo>
                    <a:pt x="530366" y="126460"/>
                    <a:pt x="536728" y="127071"/>
                    <a:pt x="541338" y="125413"/>
                  </a:cubicBezTo>
                  <a:cubicBezTo>
                    <a:pt x="551074" y="129638"/>
                    <a:pt x="586095" y="123510"/>
                    <a:pt x="600075" y="125413"/>
                  </a:cubicBezTo>
                  <a:cubicBezTo>
                    <a:pt x="618922" y="126219"/>
                    <a:pt x="638396" y="124964"/>
                    <a:pt x="650875" y="125413"/>
                  </a:cubicBezTo>
                  <a:cubicBezTo>
                    <a:pt x="660067" y="122426"/>
                    <a:pt x="684124" y="125102"/>
                    <a:pt x="696913" y="123825"/>
                  </a:cubicBezTo>
                  <a:cubicBezTo>
                    <a:pt x="704944" y="121462"/>
                    <a:pt x="740165" y="127221"/>
                    <a:pt x="754063" y="127000"/>
                  </a:cubicBezTo>
                  <a:cubicBezTo>
                    <a:pt x="765153" y="127177"/>
                    <a:pt x="781504" y="132066"/>
                    <a:pt x="792163" y="131763"/>
                  </a:cubicBezTo>
                  <a:cubicBezTo>
                    <a:pt x="798198" y="130815"/>
                    <a:pt x="815231" y="132922"/>
                    <a:pt x="833438" y="131763"/>
                  </a:cubicBezTo>
                  <a:cubicBezTo>
                    <a:pt x="848905" y="133222"/>
                    <a:pt x="862480" y="135836"/>
                    <a:pt x="868363" y="133350"/>
                  </a:cubicBezTo>
                  <a:cubicBezTo>
                    <a:pt x="882993" y="123894"/>
                    <a:pt x="880715" y="119228"/>
                    <a:pt x="893763" y="109538"/>
                  </a:cubicBezTo>
                  <a:cubicBezTo>
                    <a:pt x="896453" y="108075"/>
                    <a:pt x="904325" y="95095"/>
                    <a:pt x="908050" y="90488"/>
                  </a:cubicBezTo>
                  <a:cubicBezTo>
                    <a:pt x="903837" y="85914"/>
                    <a:pt x="899597" y="76018"/>
                    <a:pt x="896938" y="73025"/>
                  </a:cubicBezTo>
                  <a:cubicBezTo>
                    <a:pt x="893719" y="69199"/>
                    <a:pt x="892358" y="67114"/>
                    <a:pt x="889000" y="65088"/>
                  </a:cubicBezTo>
                  <a:cubicBezTo>
                    <a:pt x="823555" y="39842"/>
                    <a:pt x="700986" y="33318"/>
                    <a:pt x="660400" y="14288"/>
                  </a:cubicBezTo>
                  <a:cubicBezTo>
                    <a:pt x="625665" y="14906"/>
                    <a:pt x="598530" y="4584"/>
                    <a:pt x="590550" y="4763"/>
                  </a:cubicBezTo>
                  <a:cubicBezTo>
                    <a:pt x="586475" y="3920"/>
                    <a:pt x="576976" y="756"/>
                    <a:pt x="574675" y="0"/>
                  </a:cubicBezTo>
                  <a:cubicBezTo>
                    <a:pt x="560433" y="-3590"/>
                    <a:pt x="533717" y="1349"/>
                    <a:pt x="527050" y="0"/>
                  </a:cubicBezTo>
                  <a:cubicBezTo>
                    <a:pt x="508684" y="10223"/>
                    <a:pt x="504279" y="9727"/>
                    <a:pt x="484188" y="15875"/>
                  </a:cubicBezTo>
                  <a:cubicBezTo>
                    <a:pt x="474946" y="24845"/>
                    <a:pt x="461908" y="42740"/>
                    <a:pt x="452438" y="55563"/>
                  </a:cubicBezTo>
                  <a:cubicBezTo>
                    <a:pt x="439878" y="98484"/>
                    <a:pt x="434072" y="112574"/>
                    <a:pt x="414338" y="155575"/>
                  </a:cubicBezTo>
                  <a:cubicBezTo>
                    <a:pt x="408376" y="163465"/>
                    <a:pt x="392615" y="191753"/>
                    <a:pt x="384175" y="212725"/>
                  </a:cubicBezTo>
                  <a:cubicBezTo>
                    <a:pt x="357808" y="227493"/>
                    <a:pt x="326938" y="252748"/>
                    <a:pt x="319088" y="255588"/>
                  </a:cubicBezTo>
                  <a:cubicBezTo>
                    <a:pt x="280243" y="262798"/>
                    <a:pt x="247320" y="281433"/>
                    <a:pt x="198438" y="304800"/>
                  </a:cubicBezTo>
                  <a:cubicBezTo>
                    <a:pt x="163777" y="314738"/>
                    <a:pt x="18120" y="349888"/>
                    <a:pt x="0" y="371475"/>
                  </a:cubicBezTo>
                  <a:close/>
                </a:path>
                <a:path w="908050" h="384175" stroke="0" extrusionOk="0">
                  <a:moveTo>
                    <a:pt x="0" y="371475"/>
                  </a:moveTo>
                  <a:cubicBezTo>
                    <a:pt x="13604" y="376688"/>
                    <a:pt x="63328" y="370081"/>
                    <a:pt x="85725" y="379413"/>
                  </a:cubicBezTo>
                  <a:cubicBezTo>
                    <a:pt x="98336" y="380829"/>
                    <a:pt x="119298" y="386481"/>
                    <a:pt x="133350" y="384175"/>
                  </a:cubicBezTo>
                  <a:cubicBezTo>
                    <a:pt x="157458" y="384854"/>
                    <a:pt x="163983" y="383477"/>
                    <a:pt x="187325" y="379413"/>
                  </a:cubicBezTo>
                  <a:cubicBezTo>
                    <a:pt x="202837" y="374822"/>
                    <a:pt x="217804" y="363695"/>
                    <a:pt x="222250" y="363538"/>
                  </a:cubicBezTo>
                  <a:cubicBezTo>
                    <a:pt x="226090" y="361626"/>
                    <a:pt x="231018" y="358181"/>
                    <a:pt x="234950" y="357188"/>
                  </a:cubicBezTo>
                  <a:cubicBezTo>
                    <a:pt x="240500" y="357829"/>
                    <a:pt x="268601" y="339599"/>
                    <a:pt x="274638" y="341313"/>
                  </a:cubicBezTo>
                  <a:cubicBezTo>
                    <a:pt x="285410" y="333965"/>
                    <a:pt x="288272" y="335937"/>
                    <a:pt x="300038" y="328613"/>
                  </a:cubicBezTo>
                  <a:cubicBezTo>
                    <a:pt x="302124" y="327675"/>
                    <a:pt x="310253" y="320576"/>
                    <a:pt x="315913" y="319088"/>
                  </a:cubicBezTo>
                  <a:cubicBezTo>
                    <a:pt x="321793" y="314761"/>
                    <a:pt x="326816" y="312461"/>
                    <a:pt x="334963" y="307975"/>
                  </a:cubicBezTo>
                  <a:cubicBezTo>
                    <a:pt x="340168" y="306246"/>
                    <a:pt x="343966" y="304516"/>
                    <a:pt x="347663" y="301625"/>
                  </a:cubicBezTo>
                  <a:cubicBezTo>
                    <a:pt x="355236" y="294055"/>
                    <a:pt x="356655" y="293174"/>
                    <a:pt x="365125" y="288925"/>
                  </a:cubicBezTo>
                  <a:cubicBezTo>
                    <a:pt x="381164" y="253479"/>
                    <a:pt x="392099" y="244655"/>
                    <a:pt x="415925" y="215900"/>
                  </a:cubicBezTo>
                  <a:cubicBezTo>
                    <a:pt x="424522" y="210837"/>
                    <a:pt x="431377" y="204057"/>
                    <a:pt x="433388" y="200025"/>
                  </a:cubicBezTo>
                  <a:cubicBezTo>
                    <a:pt x="435662" y="197241"/>
                    <a:pt x="444180" y="183122"/>
                    <a:pt x="454025" y="174625"/>
                  </a:cubicBezTo>
                  <a:cubicBezTo>
                    <a:pt x="458981" y="162532"/>
                    <a:pt x="464153" y="157188"/>
                    <a:pt x="468313" y="152400"/>
                  </a:cubicBezTo>
                  <a:cubicBezTo>
                    <a:pt x="472593" y="150746"/>
                    <a:pt x="481605" y="140749"/>
                    <a:pt x="488950" y="134938"/>
                  </a:cubicBezTo>
                  <a:cubicBezTo>
                    <a:pt x="506185" y="130111"/>
                    <a:pt x="511594" y="130246"/>
                    <a:pt x="527050" y="127000"/>
                  </a:cubicBezTo>
                  <a:cubicBezTo>
                    <a:pt x="528952" y="125688"/>
                    <a:pt x="540047" y="126852"/>
                    <a:pt x="541338" y="125413"/>
                  </a:cubicBezTo>
                  <a:cubicBezTo>
                    <a:pt x="564521" y="128269"/>
                    <a:pt x="591535" y="127021"/>
                    <a:pt x="600075" y="125413"/>
                  </a:cubicBezTo>
                  <a:cubicBezTo>
                    <a:pt x="609939" y="129183"/>
                    <a:pt x="634950" y="124866"/>
                    <a:pt x="650875" y="125413"/>
                  </a:cubicBezTo>
                  <a:cubicBezTo>
                    <a:pt x="666181" y="124915"/>
                    <a:pt x="681099" y="121387"/>
                    <a:pt x="696913" y="123825"/>
                  </a:cubicBezTo>
                  <a:cubicBezTo>
                    <a:pt x="710727" y="120194"/>
                    <a:pt x="729376" y="123719"/>
                    <a:pt x="754063" y="127000"/>
                  </a:cubicBezTo>
                  <a:cubicBezTo>
                    <a:pt x="767771" y="128352"/>
                    <a:pt x="787232" y="133218"/>
                    <a:pt x="792163" y="131763"/>
                  </a:cubicBezTo>
                  <a:cubicBezTo>
                    <a:pt x="796474" y="134306"/>
                    <a:pt x="823261" y="130481"/>
                    <a:pt x="833438" y="131763"/>
                  </a:cubicBezTo>
                  <a:cubicBezTo>
                    <a:pt x="837987" y="132489"/>
                    <a:pt x="856895" y="130814"/>
                    <a:pt x="868363" y="133350"/>
                  </a:cubicBezTo>
                  <a:cubicBezTo>
                    <a:pt x="874614" y="128327"/>
                    <a:pt x="890865" y="112029"/>
                    <a:pt x="893763" y="109538"/>
                  </a:cubicBezTo>
                  <a:cubicBezTo>
                    <a:pt x="900350" y="102496"/>
                    <a:pt x="902608" y="94548"/>
                    <a:pt x="908050" y="90488"/>
                  </a:cubicBezTo>
                  <a:cubicBezTo>
                    <a:pt x="904446" y="81975"/>
                    <a:pt x="899354" y="77159"/>
                    <a:pt x="896938" y="73025"/>
                  </a:cubicBezTo>
                  <a:cubicBezTo>
                    <a:pt x="895028" y="70793"/>
                    <a:pt x="890880" y="66933"/>
                    <a:pt x="889000" y="65088"/>
                  </a:cubicBezTo>
                  <a:cubicBezTo>
                    <a:pt x="840322" y="42373"/>
                    <a:pt x="736012" y="45881"/>
                    <a:pt x="660400" y="14288"/>
                  </a:cubicBezTo>
                  <a:cubicBezTo>
                    <a:pt x="633118" y="16099"/>
                    <a:pt x="600763" y="2285"/>
                    <a:pt x="590550" y="4763"/>
                  </a:cubicBezTo>
                  <a:cubicBezTo>
                    <a:pt x="586447" y="2490"/>
                    <a:pt x="579374" y="1157"/>
                    <a:pt x="574675" y="0"/>
                  </a:cubicBezTo>
                  <a:cubicBezTo>
                    <a:pt x="564922" y="-2012"/>
                    <a:pt x="537553" y="3816"/>
                    <a:pt x="527050" y="0"/>
                  </a:cubicBezTo>
                  <a:cubicBezTo>
                    <a:pt x="511171" y="3227"/>
                    <a:pt x="504428" y="11473"/>
                    <a:pt x="484188" y="15875"/>
                  </a:cubicBezTo>
                  <a:cubicBezTo>
                    <a:pt x="474933" y="32146"/>
                    <a:pt x="456842" y="51268"/>
                    <a:pt x="452438" y="55563"/>
                  </a:cubicBezTo>
                  <a:cubicBezTo>
                    <a:pt x="439244" y="91032"/>
                    <a:pt x="413741" y="141532"/>
                    <a:pt x="414338" y="155575"/>
                  </a:cubicBezTo>
                  <a:cubicBezTo>
                    <a:pt x="415588" y="165632"/>
                    <a:pt x="393819" y="195479"/>
                    <a:pt x="384175" y="212725"/>
                  </a:cubicBezTo>
                  <a:cubicBezTo>
                    <a:pt x="362994" y="229126"/>
                    <a:pt x="334526" y="244632"/>
                    <a:pt x="319088" y="255588"/>
                  </a:cubicBezTo>
                  <a:cubicBezTo>
                    <a:pt x="279189" y="261048"/>
                    <a:pt x="241854" y="282682"/>
                    <a:pt x="198438" y="304800"/>
                  </a:cubicBezTo>
                  <a:cubicBezTo>
                    <a:pt x="174760" y="331570"/>
                    <a:pt x="29871" y="373204"/>
                    <a:pt x="0" y="3714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71587133">
                    <a:custGeom>
                      <a:avLst/>
                      <a:gdLst>
                        <a:gd name="connsiteX0" fmla="*/ 0 w 908050"/>
                        <a:gd name="connsiteY0" fmla="*/ 371475 h 384175"/>
                        <a:gd name="connsiteX1" fmla="*/ 85725 w 908050"/>
                        <a:gd name="connsiteY1" fmla="*/ 379413 h 384175"/>
                        <a:gd name="connsiteX2" fmla="*/ 133350 w 908050"/>
                        <a:gd name="connsiteY2" fmla="*/ 384175 h 384175"/>
                        <a:gd name="connsiteX3" fmla="*/ 187325 w 908050"/>
                        <a:gd name="connsiteY3" fmla="*/ 379413 h 384175"/>
                        <a:gd name="connsiteX4" fmla="*/ 222250 w 908050"/>
                        <a:gd name="connsiteY4" fmla="*/ 363538 h 384175"/>
                        <a:gd name="connsiteX5" fmla="*/ 234950 w 908050"/>
                        <a:gd name="connsiteY5" fmla="*/ 357188 h 384175"/>
                        <a:gd name="connsiteX6" fmla="*/ 274638 w 908050"/>
                        <a:gd name="connsiteY6" fmla="*/ 341313 h 384175"/>
                        <a:gd name="connsiteX7" fmla="*/ 300038 w 908050"/>
                        <a:gd name="connsiteY7" fmla="*/ 328613 h 384175"/>
                        <a:gd name="connsiteX8" fmla="*/ 315913 w 908050"/>
                        <a:gd name="connsiteY8" fmla="*/ 319088 h 384175"/>
                        <a:gd name="connsiteX9" fmla="*/ 334963 w 908050"/>
                        <a:gd name="connsiteY9" fmla="*/ 307975 h 384175"/>
                        <a:gd name="connsiteX10" fmla="*/ 347663 w 908050"/>
                        <a:gd name="connsiteY10" fmla="*/ 301625 h 384175"/>
                        <a:gd name="connsiteX11" fmla="*/ 365125 w 908050"/>
                        <a:gd name="connsiteY11" fmla="*/ 288925 h 384175"/>
                        <a:gd name="connsiteX12" fmla="*/ 415925 w 908050"/>
                        <a:gd name="connsiteY12" fmla="*/ 215900 h 384175"/>
                        <a:gd name="connsiteX13" fmla="*/ 433388 w 908050"/>
                        <a:gd name="connsiteY13" fmla="*/ 200025 h 384175"/>
                        <a:gd name="connsiteX14" fmla="*/ 454025 w 908050"/>
                        <a:gd name="connsiteY14" fmla="*/ 174625 h 384175"/>
                        <a:gd name="connsiteX15" fmla="*/ 468313 w 908050"/>
                        <a:gd name="connsiteY15" fmla="*/ 152400 h 384175"/>
                        <a:gd name="connsiteX16" fmla="*/ 488950 w 908050"/>
                        <a:gd name="connsiteY16" fmla="*/ 134938 h 384175"/>
                        <a:gd name="connsiteX17" fmla="*/ 527050 w 908050"/>
                        <a:gd name="connsiteY17" fmla="*/ 127000 h 384175"/>
                        <a:gd name="connsiteX18" fmla="*/ 541338 w 908050"/>
                        <a:gd name="connsiteY18" fmla="*/ 125413 h 384175"/>
                        <a:gd name="connsiteX19" fmla="*/ 600075 w 908050"/>
                        <a:gd name="connsiteY19" fmla="*/ 125413 h 384175"/>
                        <a:gd name="connsiteX20" fmla="*/ 650875 w 908050"/>
                        <a:gd name="connsiteY20" fmla="*/ 125413 h 384175"/>
                        <a:gd name="connsiteX21" fmla="*/ 696913 w 908050"/>
                        <a:gd name="connsiteY21" fmla="*/ 123825 h 384175"/>
                        <a:gd name="connsiteX22" fmla="*/ 754063 w 908050"/>
                        <a:gd name="connsiteY22" fmla="*/ 127000 h 384175"/>
                        <a:gd name="connsiteX23" fmla="*/ 792163 w 908050"/>
                        <a:gd name="connsiteY23" fmla="*/ 131763 h 384175"/>
                        <a:gd name="connsiteX24" fmla="*/ 833438 w 908050"/>
                        <a:gd name="connsiteY24" fmla="*/ 131763 h 384175"/>
                        <a:gd name="connsiteX25" fmla="*/ 868363 w 908050"/>
                        <a:gd name="connsiteY25" fmla="*/ 133350 h 384175"/>
                        <a:gd name="connsiteX26" fmla="*/ 893763 w 908050"/>
                        <a:gd name="connsiteY26" fmla="*/ 109538 h 384175"/>
                        <a:gd name="connsiteX27" fmla="*/ 908050 w 908050"/>
                        <a:gd name="connsiteY27" fmla="*/ 90488 h 384175"/>
                        <a:gd name="connsiteX28" fmla="*/ 896938 w 908050"/>
                        <a:gd name="connsiteY28" fmla="*/ 73025 h 384175"/>
                        <a:gd name="connsiteX29" fmla="*/ 889000 w 908050"/>
                        <a:gd name="connsiteY29" fmla="*/ 65088 h 384175"/>
                        <a:gd name="connsiteX30" fmla="*/ 660400 w 908050"/>
                        <a:gd name="connsiteY30" fmla="*/ 14288 h 384175"/>
                        <a:gd name="connsiteX31" fmla="*/ 590550 w 908050"/>
                        <a:gd name="connsiteY31" fmla="*/ 4763 h 384175"/>
                        <a:gd name="connsiteX32" fmla="*/ 574675 w 908050"/>
                        <a:gd name="connsiteY32" fmla="*/ 0 h 384175"/>
                        <a:gd name="connsiteX33" fmla="*/ 527050 w 908050"/>
                        <a:gd name="connsiteY33" fmla="*/ 0 h 384175"/>
                        <a:gd name="connsiteX34" fmla="*/ 484188 w 908050"/>
                        <a:gd name="connsiteY34" fmla="*/ 15875 h 384175"/>
                        <a:gd name="connsiteX35" fmla="*/ 452438 w 908050"/>
                        <a:gd name="connsiteY35" fmla="*/ 55563 h 384175"/>
                        <a:gd name="connsiteX36" fmla="*/ 414338 w 908050"/>
                        <a:gd name="connsiteY36" fmla="*/ 155575 h 384175"/>
                        <a:gd name="connsiteX37" fmla="*/ 384175 w 908050"/>
                        <a:gd name="connsiteY37" fmla="*/ 212725 h 384175"/>
                        <a:gd name="connsiteX38" fmla="*/ 319088 w 908050"/>
                        <a:gd name="connsiteY38" fmla="*/ 255588 h 384175"/>
                        <a:gd name="connsiteX39" fmla="*/ 198438 w 908050"/>
                        <a:gd name="connsiteY39" fmla="*/ 304800 h 384175"/>
                        <a:gd name="connsiteX40" fmla="*/ 0 w 908050"/>
                        <a:gd name="connsiteY40" fmla="*/ 371475 h 384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08050" h="384175">
                          <a:moveTo>
                            <a:pt x="0" y="371475"/>
                          </a:moveTo>
                          <a:lnTo>
                            <a:pt x="85725" y="379413"/>
                          </a:lnTo>
                          <a:lnTo>
                            <a:pt x="133350" y="384175"/>
                          </a:lnTo>
                          <a:lnTo>
                            <a:pt x="187325" y="379413"/>
                          </a:lnTo>
                          <a:lnTo>
                            <a:pt x="222250" y="363538"/>
                          </a:lnTo>
                          <a:lnTo>
                            <a:pt x="234950" y="357188"/>
                          </a:lnTo>
                          <a:lnTo>
                            <a:pt x="274638" y="341313"/>
                          </a:lnTo>
                          <a:lnTo>
                            <a:pt x="300038" y="328613"/>
                          </a:lnTo>
                          <a:lnTo>
                            <a:pt x="315913" y="319088"/>
                          </a:lnTo>
                          <a:lnTo>
                            <a:pt x="334963" y="307975"/>
                          </a:lnTo>
                          <a:lnTo>
                            <a:pt x="347663" y="301625"/>
                          </a:lnTo>
                          <a:lnTo>
                            <a:pt x="365125" y="288925"/>
                          </a:lnTo>
                          <a:lnTo>
                            <a:pt x="415925" y="215900"/>
                          </a:lnTo>
                          <a:lnTo>
                            <a:pt x="433388" y="200025"/>
                          </a:lnTo>
                          <a:lnTo>
                            <a:pt x="454025" y="174625"/>
                          </a:lnTo>
                          <a:lnTo>
                            <a:pt x="468313" y="152400"/>
                          </a:lnTo>
                          <a:lnTo>
                            <a:pt x="488950" y="134938"/>
                          </a:lnTo>
                          <a:lnTo>
                            <a:pt x="527050" y="127000"/>
                          </a:lnTo>
                          <a:lnTo>
                            <a:pt x="541338" y="125413"/>
                          </a:lnTo>
                          <a:lnTo>
                            <a:pt x="600075" y="125413"/>
                          </a:lnTo>
                          <a:lnTo>
                            <a:pt x="650875" y="125413"/>
                          </a:lnTo>
                          <a:lnTo>
                            <a:pt x="696913" y="123825"/>
                          </a:lnTo>
                          <a:lnTo>
                            <a:pt x="754063" y="127000"/>
                          </a:lnTo>
                          <a:lnTo>
                            <a:pt x="792163" y="131763"/>
                          </a:lnTo>
                          <a:lnTo>
                            <a:pt x="833438" y="131763"/>
                          </a:lnTo>
                          <a:lnTo>
                            <a:pt x="868363" y="133350"/>
                          </a:lnTo>
                          <a:lnTo>
                            <a:pt x="893763" y="109538"/>
                          </a:lnTo>
                          <a:lnTo>
                            <a:pt x="908050" y="90488"/>
                          </a:lnTo>
                          <a:lnTo>
                            <a:pt x="896938" y="73025"/>
                          </a:lnTo>
                          <a:lnTo>
                            <a:pt x="889000" y="65088"/>
                          </a:lnTo>
                          <a:lnTo>
                            <a:pt x="660400" y="14288"/>
                          </a:lnTo>
                          <a:lnTo>
                            <a:pt x="590550" y="4763"/>
                          </a:lnTo>
                          <a:lnTo>
                            <a:pt x="574675" y="0"/>
                          </a:lnTo>
                          <a:lnTo>
                            <a:pt x="527050" y="0"/>
                          </a:lnTo>
                          <a:lnTo>
                            <a:pt x="484188" y="15875"/>
                          </a:lnTo>
                          <a:lnTo>
                            <a:pt x="452438" y="55563"/>
                          </a:lnTo>
                          <a:lnTo>
                            <a:pt x="414338" y="155575"/>
                          </a:lnTo>
                          <a:lnTo>
                            <a:pt x="384175" y="212725"/>
                          </a:lnTo>
                          <a:lnTo>
                            <a:pt x="319088" y="255588"/>
                          </a:lnTo>
                          <a:lnTo>
                            <a:pt x="198438" y="304800"/>
                          </a:lnTo>
                          <a:lnTo>
                            <a:pt x="0" y="3714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31338B00-CE97-4161-832C-75CE448CC55C}"/>
                </a:ext>
              </a:extLst>
            </p:cNvPr>
            <p:cNvSpPr/>
            <p:nvPr/>
          </p:nvSpPr>
          <p:spPr>
            <a:xfrm>
              <a:off x="3248025" y="4318000"/>
              <a:ext cx="1566863" cy="1785938"/>
            </a:xfrm>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fill="none" extrusionOk="0">
                  <a:moveTo>
                    <a:pt x="1517650" y="0"/>
                  </a:moveTo>
                  <a:cubicBezTo>
                    <a:pt x="1460920" y="62299"/>
                    <a:pt x="1436542" y="48491"/>
                    <a:pt x="1379538" y="115888"/>
                  </a:cubicBezTo>
                  <a:cubicBezTo>
                    <a:pt x="1359721" y="139571"/>
                    <a:pt x="1294205" y="201097"/>
                    <a:pt x="1227138" y="238125"/>
                  </a:cubicBezTo>
                  <a:cubicBezTo>
                    <a:pt x="1207619" y="260088"/>
                    <a:pt x="1150926" y="286888"/>
                    <a:pt x="1109663" y="336550"/>
                  </a:cubicBezTo>
                  <a:cubicBezTo>
                    <a:pt x="1059498" y="380969"/>
                    <a:pt x="1022698" y="388376"/>
                    <a:pt x="996950" y="414338"/>
                  </a:cubicBezTo>
                  <a:cubicBezTo>
                    <a:pt x="974269" y="424427"/>
                    <a:pt x="967209" y="433405"/>
                    <a:pt x="952500" y="439738"/>
                  </a:cubicBezTo>
                  <a:cubicBezTo>
                    <a:pt x="936535" y="442141"/>
                    <a:pt x="899843" y="447625"/>
                    <a:pt x="879475" y="444500"/>
                  </a:cubicBezTo>
                  <a:cubicBezTo>
                    <a:pt x="852638" y="443522"/>
                    <a:pt x="831241" y="446846"/>
                    <a:pt x="815975" y="441325"/>
                  </a:cubicBezTo>
                  <a:cubicBezTo>
                    <a:pt x="796213" y="435983"/>
                    <a:pt x="763901" y="436303"/>
                    <a:pt x="757238" y="436563"/>
                  </a:cubicBezTo>
                  <a:cubicBezTo>
                    <a:pt x="742828" y="434565"/>
                    <a:pt x="712978" y="433610"/>
                    <a:pt x="706438" y="434975"/>
                  </a:cubicBezTo>
                  <a:cubicBezTo>
                    <a:pt x="688531" y="437867"/>
                    <a:pt x="679137" y="437174"/>
                    <a:pt x="657225" y="434975"/>
                  </a:cubicBezTo>
                  <a:cubicBezTo>
                    <a:pt x="638782" y="436228"/>
                    <a:pt x="619391" y="440824"/>
                    <a:pt x="612775" y="441325"/>
                  </a:cubicBezTo>
                  <a:cubicBezTo>
                    <a:pt x="603411" y="440757"/>
                    <a:pt x="580261" y="444601"/>
                    <a:pt x="569913" y="449263"/>
                  </a:cubicBezTo>
                  <a:cubicBezTo>
                    <a:pt x="556573" y="457925"/>
                    <a:pt x="528177" y="462730"/>
                    <a:pt x="519113" y="465138"/>
                  </a:cubicBezTo>
                  <a:cubicBezTo>
                    <a:pt x="502447" y="472533"/>
                    <a:pt x="468173" y="491097"/>
                    <a:pt x="458788" y="488950"/>
                  </a:cubicBezTo>
                  <a:cubicBezTo>
                    <a:pt x="444081" y="488491"/>
                    <a:pt x="390123" y="523963"/>
                    <a:pt x="376238" y="536575"/>
                  </a:cubicBezTo>
                  <a:cubicBezTo>
                    <a:pt x="345876" y="547447"/>
                    <a:pt x="321121" y="577722"/>
                    <a:pt x="292100" y="595313"/>
                  </a:cubicBezTo>
                  <a:cubicBezTo>
                    <a:pt x="263995" y="619040"/>
                    <a:pt x="254786" y="629513"/>
                    <a:pt x="234950" y="647700"/>
                  </a:cubicBezTo>
                  <a:cubicBezTo>
                    <a:pt x="231569" y="652612"/>
                    <a:pt x="217869" y="658788"/>
                    <a:pt x="209550" y="666750"/>
                  </a:cubicBezTo>
                  <a:cubicBezTo>
                    <a:pt x="204249" y="675436"/>
                    <a:pt x="182003" y="691601"/>
                    <a:pt x="165100" y="698500"/>
                  </a:cubicBezTo>
                  <a:cubicBezTo>
                    <a:pt x="137869" y="719474"/>
                    <a:pt x="110836" y="750988"/>
                    <a:pt x="103188" y="769938"/>
                  </a:cubicBezTo>
                  <a:cubicBezTo>
                    <a:pt x="85643" y="801310"/>
                    <a:pt x="78030" y="818750"/>
                    <a:pt x="52388" y="860425"/>
                  </a:cubicBezTo>
                  <a:cubicBezTo>
                    <a:pt x="47798" y="898656"/>
                    <a:pt x="30470" y="915684"/>
                    <a:pt x="25400" y="960438"/>
                  </a:cubicBezTo>
                  <a:cubicBezTo>
                    <a:pt x="27507" y="988418"/>
                    <a:pt x="2052" y="1057628"/>
                    <a:pt x="0" y="1100138"/>
                  </a:cubicBezTo>
                  <a:cubicBezTo>
                    <a:pt x="1214" y="1107890"/>
                    <a:pt x="6376" y="1140379"/>
                    <a:pt x="6350" y="1158875"/>
                  </a:cubicBezTo>
                  <a:cubicBezTo>
                    <a:pt x="10271" y="1184490"/>
                    <a:pt x="4978" y="1222830"/>
                    <a:pt x="0" y="1235075"/>
                  </a:cubicBezTo>
                  <a:cubicBezTo>
                    <a:pt x="-1631" y="1259017"/>
                    <a:pt x="10875" y="1276162"/>
                    <a:pt x="15875" y="1316038"/>
                  </a:cubicBezTo>
                  <a:cubicBezTo>
                    <a:pt x="21831" y="1322444"/>
                    <a:pt x="24234" y="1352491"/>
                    <a:pt x="31750" y="1365250"/>
                  </a:cubicBezTo>
                  <a:cubicBezTo>
                    <a:pt x="41803" y="1386695"/>
                    <a:pt x="47822" y="1397786"/>
                    <a:pt x="50800" y="1414463"/>
                  </a:cubicBezTo>
                  <a:cubicBezTo>
                    <a:pt x="59800" y="1426630"/>
                    <a:pt x="63975" y="1462039"/>
                    <a:pt x="68263" y="1482725"/>
                  </a:cubicBezTo>
                  <a:cubicBezTo>
                    <a:pt x="86397" y="1504805"/>
                    <a:pt x="91478" y="1525983"/>
                    <a:pt x="107950" y="1541463"/>
                  </a:cubicBezTo>
                  <a:cubicBezTo>
                    <a:pt x="133123" y="1546141"/>
                    <a:pt x="186793" y="1601332"/>
                    <a:pt x="220663" y="1647825"/>
                  </a:cubicBezTo>
                  <a:cubicBezTo>
                    <a:pt x="234709" y="1661295"/>
                    <a:pt x="305444" y="1700646"/>
                    <a:pt x="327025" y="1719263"/>
                  </a:cubicBezTo>
                  <a:cubicBezTo>
                    <a:pt x="355084" y="1718809"/>
                    <a:pt x="431554" y="1765225"/>
                    <a:pt x="452438" y="1765300"/>
                  </a:cubicBezTo>
                  <a:cubicBezTo>
                    <a:pt x="524820" y="1771655"/>
                    <a:pt x="554198" y="1782684"/>
                    <a:pt x="596900" y="1785938"/>
                  </a:cubicBezTo>
                  <a:cubicBezTo>
                    <a:pt x="607141" y="1780705"/>
                    <a:pt x="637913" y="1786919"/>
                    <a:pt x="655638" y="1781175"/>
                  </a:cubicBezTo>
                  <a:cubicBezTo>
                    <a:pt x="758788" y="1754833"/>
                    <a:pt x="770192" y="1727021"/>
                    <a:pt x="863600" y="1709738"/>
                  </a:cubicBezTo>
                  <a:cubicBezTo>
                    <a:pt x="904345" y="1699499"/>
                    <a:pt x="1014061" y="1618621"/>
                    <a:pt x="1076325" y="1597025"/>
                  </a:cubicBezTo>
                  <a:cubicBezTo>
                    <a:pt x="1098964" y="1588474"/>
                    <a:pt x="1159502" y="1497166"/>
                    <a:pt x="1189038" y="1484313"/>
                  </a:cubicBezTo>
                  <a:cubicBezTo>
                    <a:pt x="1198498" y="1470876"/>
                    <a:pt x="1237997" y="1423941"/>
                    <a:pt x="1282700" y="1395413"/>
                  </a:cubicBezTo>
                  <a:cubicBezTo>
                    <a:pt x="1311400" y="1344105"/>
                    <a:pt x="1333751" y="1331758"/>
                    <a:pt x="1354138" y="1282700"/>
                  </a:cubicBezTo>
                  <a:cubicBezTo>
                    <a:pt x="1375060" y="1245066"/>
                    <a:pt x="1375853" y="1222047"/>
                    <a:pt x="1395413" y="1173163"/>
                  </a:cubicBezTo>
                  <a:cubicBezTo>
                    <a:pt x="1384614" y="1100922"/>
                    <a:pt x="1408389" y="1021789"/>
                    <a:pt x="1400175" y="1001713"/>
                  </a:cubicBezTo>
                  <a:cubicBezTo>
                    <a:pt x="1398884" y="942116"/>
                    <a:pt x="1374724" y="858849"/>
                    <a:pt x="1362075" y="841375"/>
                  </a:cubicBezTo>
                  <a:cubicBezTo>
                    <a:pt x="1361134" y="821920"/>
                    <a:pt x="1332328" y="788441"/>
                    <a:pt x="1314450" y="754063"/>
                  </a:cubicBezTo>
                  <a:cubicBezTo>
                    <a:pt x="1268633" y="718073"/>
                    <a:pt x="1256786" y="704183"/>
                    <a:pt x="1228725" y="657225"/>
                  </a:cubicBezTo>
                  <a:cubicBezTo>
                    <a:pt x="1222800" y="632799"/>
                    <a:pt x="1208169" y="598192"/>
                    <a:pt x="1195388" y="581025"/>
                  </a:cubicBezTo>
                  <a:cubicBezTo>
                    <a:pt x="1202411" y="558779"/>
                    <a:pt x="1197672" y="530416"/>
                    <a:pt x="1196975" y="501650"/>
                  </a:cubicBezTo>
                  <a:cubicBezTo>
                    <a:pt x="1214216" y="465752"/>
                    <a:pt x="1210815" y="449897"/>
                    <a:pt x="1225550" y="407988"/>
                  </a:cubicBezTo>
                  <a:cubicBezTo>
                    <a:pt x="1237803" y="379475"/>
                    <a:pt x="1275863" y="360939"/>
                    <a:pt x="1300163" y="322263"/>
                  </a:cubicBezTo>
                  <a:cubicBezTo>
                    <a:pt x="1384872" y="268938"/>
                    <a:pt x="1469852" y="205759"/>
                    <a:pt x="1566863" y="93663"/>
                  </a:cubicBezTo>
                  <a:cubicBezTo>
                    <a:pt x="1550407" y="72187"/>
                    <a:pt x="1542019" y="53428"/>
                    <a:pt x="1533525" y="47625"/>
                  </a:cubicBezTo>
                  <a:cubicBezTo>
                    <a:pt x="1532074" y="35775"/>
                    <a:pt x="1525855" y="18619"/>
                    <a:pt x="1517650" y="0"/>
                  </a:cubicBezTo>
                  <a:close/>
                </a:path>
                <a:path w="1566863" h="1785938" stroke="0" extrusionOk="0">
                  <a:moveTo>
                    <a:pt x="1517650" y="0"/>
                  </a:moveTo>
                  <a:cubicBezTo>
                    <a:pt x="1486512" y="12033"/>
                    <a:pt x="1442839" y="61551"/>
                    <a:pt x="1379538" y="115888"/>
                  </a:cubicBezTo>
                  <a:cubicBezTo>
                    <a:pt x="1304407" y="155434"/>
                    <a:pt x="1291209" y="205866"/>
                    <a:pt x="1227138" y="238125"/>
                  </a:cubicBezTo>
                  <a:cubicBezTo>
                    <a:pt x="1192925" y="260547"/>
                    <a:pt x="1136687" y="325735"/>
                    <a:pt x="1109663" y="336550"/>
                  </a:cubicBezTo>
                  <a:cubicBezTo>
                    <a:pt x="1058151" y="371580"/>
                    <a:pt x="1033108" y="381215"/>
                    <a:pt x="996950" y="414338"/>
                  </a:cubicBezTo>
                  <a:cubicBezTo>
                    <a:pt x="980281" y="424307"/>
                    <a:pt x="972596" y="429789"/>
                    <a:pt x="952500" y="439738"/>
                  </a:cubicBezTo>
                  <a:cubicBezTo>
                    <a:pt x="916027" y="439800"/>
                    <a:pt x="914428" y="446905"/>
                    <a:pt x="879475" y="444500"/>
                  </a:cubicBezTo>
                  <a:cubicBezTo>
                    <a:pt x="863872" y="442444"/>
                    <a:pt x="822690" y="444116"/>
                    <a:pt x="815975" y="441325"/>
                  </a:cubicBezTo>
                  <a:cubicBezTo>
                    <a:pt x="796345" y="443373"/>
                    <a:pt x="774531" y="438316"/>
                    <a:pt x="757238" y="436563"/>
                  </a:cubicBezTo>
                  <a:cubicBezTo>
                    <a:pt x="739468" y="436588"/>
                    <a:pt x="727683" y="439582"/>
                    <a:pt x="706438" y="434975"/>
                  </a:cubicBezTo>
                  <a:cubicBezTo>
                    <a:pt x="694146" y="438584"/>
                    <a:pt x="670360" y="438744"/>
                    <a:pt x="657225" y="434975"/>
                  </a:cubicBezTo>
                  <a:cubicBezTo>
                    <a:pt x="651996" y="432173"/>
                    <a:pt x="629871" y="442851"/>
                    <a:pt x="612775" y="441325"/>
                  </a:cubicBezTo>
                  <a:cubicBezTo>
                    <a:pt x="602428" y="441033"/>
                    <a:pt x="581633" y="444828"/>
                    <a:pt x="569913" y="449263"/>
                  </a:cubicBezTo>
                  <a:cubicBezTo>
                    <a:pt x="557929" y="452054"/>
                    <a:pt x="526475" y="466910"/>
                    <a:pt x="519113" y="465138"/>
                  </a:cubicBezTo>
                  <a:cubicBezTo>
                    <a:pt x="495826" y="476767"/>
                    <a:pt x="481585" y="479716"/>
                    <a:pt x="458788" y="488950"/>
                  </a:cubicBezTo>
                  <a:cubicBezTo>
                    <a:pt x="433454" y="494092"/>
                    <a:pt x="398747" y="515732"/>
                    <a:pt x="376238" y="536575"/>
                  </a:cubicBezTo>
                  <a:cubicBezTo>
                    <a:pt x="354379" y="562672"/>
                    <a:pt x="302195" y="590152"/>
                    <a:pt x="292100" y="595313"/>
                  </a:cubicBezTo>
                  <a:cubicBezTo>
                    <a:pt x="277282" y="607462"/>
                    <a:pt x="237993" y="637099"/>
                    <a:pt x="234950" y="647700"/>
                  </a:cubicBezTo>
                  <a:cubicBezTo>
                    <a:pt x="228751" y="654484"/>
                    <a:pt x="222263" y="659911"/>
                    <a:pt x="209550" y="666750"/>
                  </a:cubicBezTo>
                  <a:cubicBezTo>
                    <a:pt x="191374" y="678127"/>
                    <a:pt x="180837" y="682223"/>
                    <a:pt x="165100" y="698500"/>
                  </a:cubicBezTo>
                  <a:cubicBezTo>
                    <a:pt x="141565" y="714116"/>
                    <a:pt x="116280" y="762560"/>
                    <a:pt x="103188" y="769938"/>
                  </a:cubicBezTo>
                  <a:cubicBezTo>
                    <a:pt x="94607" y="798851"/>
                    <a:pt x="63353" y="840665"/>
                    <a:pt x="52388" y="860425"/>
                  </a:cubicBezTo>
                  <a:cubicBezTo>
                    <a:pt x="40384" y="891921"/>
                    <a:pt x="35891" y="923625"/>
                    <a:pt x="25400" y="960438"/>
                  </a:cubicBezTo>
                  <a:cubicBezTo>
                    <a:pt x="6245" y="1022278"/>
                    <a:pt x="18866" y="1039646"/>
                    <a:pt x="0" y="1100138"/>
                  </a:cubicBezTo>
                  <a:cubicBezTo>
                    <a:pt x="4279" y="1109940"/>
                    <a:pt x="197" y="1131798"/>
                    <a:pt x="6350" y="1158875"/>
                  </a:cubicBezTo>
                  <a:cubicBezTo>
                    <a:pt x="5984" y="1173231"/>
                    <a:pt x="-2964" y="1223788"/>
                    <a:pt x="0" y="1235075"/>
                  </a:cubicBezTo>
                  <a:cubicBezTo>
                    <a:pt x="6485" y="1274948"/>
                    <a:pt x="7145" y="1304692"/>
                    <a:pt x="15875" y="1316038"/>
                  </a:cubicBezTo>
                  <a:cubicBezTo>
                    <a:pt x="22870" y="1332004"/>
                    <a:pt x="28777" y="1341309"/>
                    <a:pt x="31750" y="1365250"/>
                  </a:cubicBezTo>
                  <a:cubicBezTo>
                    <a:pt x="33848" y="1370500"/>
                    <a:pt x="44610" y="1410356"/>
                    <a:pt x="50800" y="1414463"/>
                  </a:cubicBezTo>
                  <a:cubicBezTo>
                    <a:pt x="55685" y="1425640"/>
                    <a:pt x="67127" y="1464379"/>
                    <a:pt x="68263" y="1482725"/>
                  </a:cubicBezTo>
                  <a:cubicBezTo>
                    <a:pt x="85852" y="1513544"/>
                    <a:pt x="95289" y="1520351"/>
                    <a:pt x="107950" y="1541463"/>
                  </a:cubicBezTo>
                  <a:cubicBezTo>
                    <a:pt x="132931" y="1576612"/>
                    <a:pt x="184418" y="1619648"/>
                    <a:pt x="220663" y="1647825"/>
                  </a:cubicBezTo>
                  <a:cubicBezTo>
                    <a:pt x="263609" y="1671483"/>
                    <a:pt x="290450" y="1683557"/>
                    <a:pt x="327025" y="1719263"/>
                  </a:cubicBezTo>
                  <a:cubicBezTo>
                    <a:pt x="376230" y="1740035"/>
                    <a:pt x="389619" y="1754669"/>
                    <a:pt x="452438" y="1765300"/>
                  </a:cubicBezTo>
                  <a:cubicBezTo>
                    <a:pt x="480241" y="1780615"/>
                    <a:pt x="550226" y="1784632"/>
                    <a:pt x="596900" y="1785938"/>
                  </a:cubicBezTo>
                  <a:cubicBezTo>
                    <a:pt x="608496" y="1784234"/>
                    <a:pt x="636109" y="1780931"/>
                    <a:pt x="655638" y="1781175"/>
                  </a:cubicBezTo>
                  <a:cubicBezTo>
                    <a:pt x="722441" y="1757720"/>
                    <a:pt x="814735" y="1737764"/>
                    <a:pt x="863600" y="1709738"/>
                  </a:cubicBezTo>
                  <a:cubicBezTo>
                    <a:pt x="934624" y="1694237"/>
                    <a:pt x="1012722" y="1645503"/>
                    <a:pt x="1076325" y="1597025"/>
                  </a:cubicBezTo>
                  <a:cubicBezTo>
                    <a:pt x="1134228" y="1555851"/>
                    <a:pt x="1128769" y="1531859"/>
                    <a:pt x="1189038" y="1484313"/>
                  </a:cubicBezTo>
                  <a:cubicBezTo>
                    <a:pt x="1207735" y="1456432"/>
                    <a:pt x="1261977" y="1407924"/>
                    <a:pt x="1282700" y="1395413"/>
                  </a:cubicBezTo>
                  <a:cubicBezTo>
                    <a:pt x="1296196" y="1374064"/>
                    <a:pt x="1344880" y="1315349"/>
                    <a:pt x="1354138" y="1282700"/>
                  </a:cubicBezTo>
                  <a:cubicBezTo>
                    <a:pt x="1367319" y="1266591"/>
                    <a:pt x="1377655" y="1209609"/>
                    <a:pt x="1395413" y="1173163"/>
                  </a:cubicBezTo>
                  <a:cubicBezTo>
                    <a:pt x="1396116" y="1150737"/>
                    <a:pt x="1393445" y="1019073"/>
                    <a:pt x="1400175" y="1001713"/>
                  </a:cubicBezTo>
                  <a:cubicBezTo>
                    <a:pt x="1376438" y="955989"/>
                    <a:pt x="1367702" y="871958"/>
                    <a:pt x="1362075" y="841375"/>
                  </a:cubicBezTo>
                  <a:cubicBezTo>
                    <a:pt x="1336498" y="804289"/>
                    <a:pt x="1322888" y="768798"/>
                    <a:pt x="1314450" y="754063"/>
                  </a:cubicBezTo>
                  <a:cubicBezTo>
                    <a:pt x="1290316" y="715043"/>
                    <a:pt x="1242006" y="678883"/>
                    <a:pt x="1228725" y="657225"/>
                  </a:cubicBezTo>
                  <a:cubicBezTo>
                    <a:pt x="1217149" y="624266"/>
                    <a:pt x="1211691" y="610728"/>
                    <a:pt x="1195388" y="581025"/>
                  </a:cubicBezTo>
                  <a:cubicBezTo>
                    <a:pt x="1201860" y="544305"/>
                    <a:pt x="1191108" y="529288"/>
                    <a:pt x="1196975" y="501650"/>
                  </a:cubicBezTo>
                  <a:cubicBezTo>
                    <a:pt x="1214606" y="463215"/>
                    <a:pt x="1219800" y="439891"/>
                    <a:pt x="1225550" y="407988"/>
                  </a:cubicBezTo>
                  <a:cubicBezTo>
                    <a:pt x="1236419" y="389709"/>
                    <a:pt x="1275437" y="337805"/>
                    <a:pt x="1300163" y="322263"/>
                  </a:cubicBezTo>
                  <a:cubicBezTo>
                    <a:pt x="1359852" y="294414"/>
                    <a:pt x="1458483" y="147874"/>
                    <a:pt x="1566863" y="93663"/>
                  </a:cubicBezTo>
                  <a:cubicBezTo>
                    <a:pt x="1560833" y="80176"/>
                    <a:pt x="1541414" y="63281"/>
                    <a:pt x="1533525" y="47625"/>
                  </a:cubicBezTo>
                  <a:cubicBezTo>
                    <a:pt x="1523494" y="28841"/>
                    <a:pt x="1519944" y="6431"/>
                    <a:pt x="1517650" y="0"/>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832084185">
                    <a:custGeom>
                      <a:avLst/>
                      <a:gdLst>
                        <a:gd name="connsiteX0" fmla="*/ 1517650 w 1566863"/>
                        <a:gd name="connsiteY0" fmla="*/ 0 h 1785938"/>
                        <a:gd name="connsiteX1" fmla="*/ 1379538 w 1566863"/>
                        <a:gd name="connsiteY1" fmla="*/ 115888 h 1785938"/>
                        <a:gd name="connsiteX2" fmla="*/ 1227138 w 1566863"/>
                        <a:gd name="connsiteY2" fmla="*/ 238125 h 1785938"/>
                        <a:gd name="connsiteX3" fmla="*/ 1109663 w 1566863"/>
                        <a:gd name="connsiteY3" fmla="*/ 336550 h 1785938"/>
                        <a:gd name="connsiteX4" fmla="*/ 996950 w 1566863"/>
                        <a:gd name="connsiteY4" fmla="*/ 414338 h 1785938"/>
                        <a:gd name="connsiteX5" fmla="*/ 952500 w 1566863"/>
                        <a:gd name="connsiteY5" fmla="*/ 439738 h 1785938"/>
                        <a:gd name="connsiteX6" fmla="*/ 879475 w 1566863"/>
                        <a:gd name="connsiteY6" fmla="*/ 444500 h 1785938"/>
                        <a:gd name="connsiteX7" fmla="*/ 815975 w 1566863"/>
                        <a:gd name="connsiteY7" fmla="*/ 441325 h 1785938"/>
                        <a:gd name="connsiteX8" fmla="*/ 757238 w 1566863"/>
                        <a:gd name="connsiteY8" fmla="*/ 436563 h 1785938"/>
                        <a:gd name="connsiteX9" fmla="*/ 706438 w 1566863"/>
                        <a:gd name="connsiteY9" fmla="*/ 434975 h 1785938"/>
                        <a:gd name="connsiteX10" fmla="*/ 657225 w 1566863"/>
                        <a:gd name="connsiteY10" fmla="*/ 434975 h 1785938"/>
                        <a:gd name="connsiteX11" fmla="*/ 612775 w 1566863"/>
                        <a:gd name="connsiteY11" fmla="*/ 441325 h 1785938"/>
                        <a:gd name="connsiteX12" fmla="*/ 569913 w 1566863"/>
                        <a:gd name="connsiteY12" fmla="*/ 449263 h 1785938"/>
                        <a:gd name="connsiteX13" fmla="*/ 519113 w 1566863"/>
                        <a:gd name="connsiteY13" fmla="*/ 465138 h 1785938"/>
                        <a:gd name="connsiteX14" fmla="*/ 458788 w 1566863"/>
                        <a:gd name="connsiteY14" fmla="*/ 488950 h 1785938"/>
                        <a:gd name="connsiteX15" fmla="*/ 376238 w 1566863"/>
                        <a:gd name="connsiteY15" fmla="*/ 536575 h 1785938"/>
                        <a:gd name="connsiteX16" fmla="*/ 292100 w 1566863"/>
                        <a:gd name="connsiteY16" fmla="*/ 595313 h 1785938"/>
                        <a:gd name="connsiteX17" fmla="*/ 234950 w 1566863"/>
                        <a:gd name="connsiteY17" fmla="*/ 647700 h 1785938"/>
                        <a:gd name="connsiteX18" fmla="*/ 209550 w 1566863"/>
                        <a:gd name="connsiteY18" fmla="*/ 666750 h 1785938"/>
                        <a:gd name="connsiteX19" fmla="*/ 165100 w 1566863"/>
                        <a:gd name="connsiteY19" fmla="*/ 698500 h 1785938"/>
                        <a:gd name="connsiteX20" fmla="*/ 103188 w 1566863"/>
                        <a:gd name="connsiteY20" fmla="*/ 769938 h 1785938"/>
                        <a:gd name="connsiteX21" fmla="*/ 52388 w 1566863"/>
                        <a:gd name="connsiteY21" fmla="*/ 860425 h 1785938"/>
                        <a:gd name="connsiteX22" fmla="*/ 25400 w 1566863"/>
                        <a:gd name="connsiteY22" fmla="*/ 960438 h 1785938"/>
                        <a:gd name="connsiteX23" fmla="*/ 0 w 1566863"/>
                        <a:gd name="connsiteY23" fmla="*/ 1100138 h 1785938"/>
                        <a:gd name="connsiteX24" fmla="*/ 6350 w 1566863"/>
                        <a:gd name="connsiteY24" fmla="*/ 1158875 h 1785938"/>
                        <a:gd name="connsiteX25" fmla="*/ 0 w 1566863"/>
                        <a:gd name="connsiteY25" fmla="*/ 1235075 h 1785938"/>
                        <a:gd name="connsiteX26" fmla="*/ 15875 w 1566863"/>
                        <a:gd name="connsiteY26" fmla="*/ 1316038 h 1785938"/>
                        <a:gd name="connsiteX27" fmla="*/ 31750 w 1566863"/>
                        <a:gd name="connsiteY27" fmla="*/ 1365250 h 1785938"/>
                        <a:gd name="connsiteX28" fmla="*/ 50800 w 1566863"/>
                        <a:gd name="connsiteY28" fmla="*/ 1414463 h 1785938"/>
                        <a:gd name="connsiteX29" fmla="*/ 68263 w 1566863"/>
                        <a:gd name="connsiteY29" fmla="*/ 1482725 h 1785938"/>
                        <a:gd name="connsiteX30" fmla="*/ 107950 w 1566863"/>
                        <a:gd name="connsiteY30" fmla="*/ 1541463 h 1785938"/>
                        <a:gd name="connsiteX31" fmla="*/ 220663 w 1566863"/>
                        <a:gd name="connsiteY31" fmla="*/ 1647825 h 1785938"/>
                        <a:gd name="connsiteX32" fmla="*/ 327025 w 1566863"/>
                        <a:gd name="connsiteY32" fmla="*/ 1719263 h 1785938"/>
                        <a:gd name="connsiteX33" fmla="*/ 452438 w 1566863"/>
                        <a:gd name="connsiteY33" fmla="*/ 1765300 h 1785938"/>
                        <a:gd name="connsiteX34" fmla="*/ 596900 w 1566863"/>
                        <a:gd name="connsiteY34" fmla="*/ 1785938 h 1785938"/>
                        <a:gd name="connsiteX35" fmla="*/ 655638 w 1566863"/>
                        <a:gd name="connsiteY35" fmla="*/ 1781175 h 1785938"/>
                        <a:gd name="connsiteX36" fmla="*/ 863600 w 1566863"/>
                        <a:gd name="connsiteY36" fmla="*/ 1709738 h 1785938"/>
                        <a:gd name="connsiteX37" fmla="*/ 1076325 w 1566863"/>
                        <a:gd name="connsiteY37" fmla="*/ 1597025 h 1785938"/>
                        <a:gd name="connsiteX38" fmla="*/ 1189038 w 1566863"/>
                        <a:gd name="connsiteY38" fmla="*/ 1484313 h 1785938"/>
                        <a:gd name="connsiteX39" fmla="*/ 1282700 w 1566863"/>
                        <a:gd name="connsiteY39" fmla="*/ 1395413 h 1785938"/>
                        <a:gd name="connsiteX40" fmla="*/ 1354138 w 1566863"/>
                        <a:gd name="connsiteY40" fmla="*/ 1282700 h 1785938"/>
                        <a:gd name="connsiteX41" fmla="*/ 1395413 w 1566863"/>
                        <a:gd name="connsiteY41" fmla="*/ 1173163 h 1785938"/>
                        <a:gd name="connsiteX42" fmla="*/ 1400175 w 1566863"/>
                        <a:gd name="connsiteY42" fmla="*/ 1001713 h 1785938"/>
                        <a:gd name="connsiteX43" fmla="*/ 1362075 w 1566863"/>
                        <a:gd name="connsiteY43" fmla="*/ 841375 h 1785938"/>
                        <a:gd name="connsiteX44" fmla="*/ 1314450 w 1566863"/>
                        <a:gd name="connsiteY44" fmla="*/ 754063 h 1785938"/>
                        <a:gd name="connsiteX45" fmla="*/ 1228725 w 1566863"/>
                        <a:gd name="connsiteY45" fmla="*/ 657225 h 1785938"/>
                        <a:gd name="connsiteX46" fmla="*/ 1195388 w 1566863"/>
                        <a:gd name="connsiteY46" fmla="*/ 581025 h 1785938"/>
                        <a:gd name="connsiteX47" fmla="*/ 1196975 w 1566863"/>
                        <a:gd name="connsiteY47" fmla="*/ 501650 h 1785938"/>
                        <a:gd name="connsiteX48" fmla="*/ 1225550 w 1566863"/>
                        <a:gd name="connsiteY48" fmla="*/ 407988 h 1785938"/>
                        <a:gd name="connsiteX49" fmla="*/ 1300163 w 1566863"/>
                        <a:gd name="connsiteY49" fmla="*/ 322263 h 1785938"/>
                        <a:gd name="connsiteX50" fmla="*/ 1566863 w 1566863"/>
                        <a:gd name="connsiteY50" fmla="*/ 93663 h 1785938"/>
                        <a:gd name="connsiteX51" fmla="*/ 1533525 w 1566863"/>
                        <a:gd name="connsiteY51" fmla="*/ 47625 h 1785938"/>
                        <a:gd name="connsiteX52" fmla="*/ 1517650 w 1566863"/>
                        <a:gd name="connsiteY52" fmla="*/ 0 h 17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566863" h="1785938">
                          <a:moveTo>
                            <a:pt x="1517650" y="0"/>
                          </a:moveTo>
                          <a:lnTo>
                            <a:pt x="1379538" y="115888"/>
                          </a:lnTo>
                          <a:lnTo>
                            <a:pt x="1227138" y="238125"/>
                          </a:lnTo>
                          <a:lnTo>
                            <a:pt x="1109663" y="336550"/>
                          </a:lnTo>
                          <a:lnTo>
                            <a:pt x="996950" y="414338"/>
                          </a:lnTo>
                          <a:lnTo>
                            <a:pt x="952500" y="439738"/>
                          </a:lnTo>
                          <a:lnTo>
                            <a:pt x="879475" y="444500"/>
                          </a:lnTo>
                          <a:lnTo>
                            <a:pt x="815975" y="441325"/>
                          </a:lnTo>
                          <a:lnTo>
                            <a:pt x="757238" y="436563"/>
                          </a:lnTo>
                          <a:lnTo>
                            <a:pt x="706438" y="434975"/>
                          </a:lnTo>
                          <a:lnTo>
                            <a:pt x="657225" y="434975"/>
                          </a:lnTo>
                          <a:lnTo>
                            <a:pt x="612775" y="441325"/>
                          </a:lnTo>
                          <a:lnTo>
                            <a:pt x="569913" y="449263"/>
                          </a:lnTo>
                          <a:lnTo>
                            <a:pt x="519113" y="465138"/>
                          </a:lnTo>
                          <a:lnTo>
                            <a:pt x="458788" y="488950"/>
                          </a:lnTo>
                          <a:lnTo>
                            <a:pt x="376238" y="536575"/>
                          </a:lnTo>
                          <a:lnTo>
                            <a:pt x="292100" y="595313"/>
                          </a:lnTo>
                          <a:lnTo>
                            <a:pt x="234950" y="647700"/>
                          </a:lnTo>
                          <a:lnTo>
                            <a:pt x="209550" y="666750"/>
                          </a:lnTo>
                          <a:lnTo>
                            <a:pt x="165100" y="698500"/>
                          </a:lnTo>
                          <a:lnTo>
                            <a:pt x="103188" y="769938"/>
                          </a:lnTo>
                          <a:lnTo>
                            <a:pt x="52388" y="860425"/>
                          </a:lnTo>
                          <a:lnTo>
                            <a:pt x="25400" y="960438"/>
                          </a:lnTo>
                          <a:lnTo>
                            <a:pt x="0" y="1100138"/>
                          </a:lnTo>
                          <a:lnTo>
                            <a:pt x="6350" y="1158875"/>
                          </a:lnTo>
                          <a:lnTo>
                            <a:pt x="0" y="1235075"/>
                          </a:lnTo>
                          <a:lnTo>
                            <a:pt x="15875" y="1316038"/>
                          </a:lnTo>
                          <a:lnTo>
                            <a:pt x="31750" y="1365250"/>
                          </a:lnTo>
                          <a:lnTo>
                            <a:pt x="50800" y="1414463"/>
                          </a:lnTo>
                          <a:lnTo>
                            <a:pt x="68263" y="1482725"/>
                          </a:lnTo>
                          <a:lnTo>
                            <a:pt x="107950" y="1541463"/>
                          </a:lnTo>
                          <a:lnTo>
                            <a:pt x="220663" y="1647825"/>
                          </a:lnTo>
                          <a:lnTo>
                            <a:pt x="327025" y="1719263"/>
                          </a:lnTo>
                          <a:lnTo>
                            <a:pt x="452438" y="1765300"/>
                          </a:lnTo>
                          <a:lnTo>
                            <a:pt x="596900" y="1785938"/>
                          </a:lnTo>
                          <a:lnTo>
                            <a:pt x="655638" y="1781175"/>
                          </a:lnTo>
                          <a:lnTo>
                            <a:pt x="863600" y="1709738"/>
                          </a:lnTo>
                          <a:lnTo>
                            <a:pt x="1076325" y="1597025"/>
                          </a:lnTo>
                          <a:lnTo>
                            <a:pt x="1189038" y="1484313"/>
                          </a:lnTo>
                          <a:lnTo>
                            <a:pt x="1282700" y="1395413"/>
                          </a:lnTo>
                          <a:lnTo>
                            <a:pt x="1354138" y="1282700"/>
                          </a:lnTo>
                          <a:lnTo>
                            <a:pt x="1395413" y="1173163"/>
                          </a:lnTo>
                          <a:lnTo>
                            <a:pt x="1400175" y="1001713"/>
                          </a:lnTo>
                          <a:lnTo>
                            <a:pt x="1362075" y="841375"/>
                          </a:lnTo>
                          <a:lnTo>
                            <a:pt x="1314450" y="754063"/>
                          </a:lnTo>
                          <a:lnTo>
                            <a:pt x="1228725" y="657225"/>
                          </a:lnTo>
                          <a:lnTo>
                            <a:pt x="1195388" y="581025"/>
                          </a:lnTo>
                          <a:lnTo>
                            <a:pt x="1196975" y="501650"/>
                          </a:lnTo>
                          <a:lnTo>
                            <a:pt x="1225550" y="407988"/>
                          </a:lnTo>
                          <a:lnTo>
                            <a:pt x="1300163" y="322263"/>
                          </a:lnTo>
                          <a:lnTo>
                            <a:pt x="1566863" y="93663"/>
                          </a:lnTo>
                          <a:lnTo>
                            <a:pt x="1533525" y="47625"/>
                          </a:lnTo>
                          <a:lnTo>
                            <a:pt x="1517650" y="0"/>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9E0E9606-2305-4AFD-8020-513966F6F3D6}"/>
                </a:ext>
              </a:extLst>
            </p:cNvPr>
            <p:cNvSpPr/>
            <p:nvPr/>
          </p:nvSpPr>
          <p:spPr>
            <a:xfrm>
              <a:off x="5267325" y="4133850"/>
              <a:ext cx="868363" cy="600075"/>
            </a:xfrm>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fill="none" extrusionOk="0">
                  <a:moveTo>
                    <a:pt x="0" y="68263"/>
                  </a:moveTo>
                  <a:cubicBezTo>
                    <a:pt x="119429" y="67821"/>
                    <a:pt x="136290" y="80116"/>
                    <a:pt x="238125" y="106363"/>
                  </a:cubicBezTo>
                  <a:cubicBezTo>
                    <a:pt x="276284" y="104385"/>
                    <a:pt x="312340" y="89780"/>
                    <a:pt x="349250" y="80963"/>
                  </a:cubicBezTo>
                  <a:cubicBezTo>
                    <a:pt x="366741" y="73910"/>
                    <a:pt x="378038" y="60545"/>
                    <a:pt x="392113" y="49213"/>
                  </a:cubicBezTo>
                  <a:cubicBezTo>
                    <a:pt x="428057" y="38752"/>
                    <a:pt x="444628" y="20758"/>
                    <a:pt x="476250" y="15875"/>
                  </a:cubicBezTo>
                  <a:cubicBezTo>
                    <a:pt x="495100" y="7433"/>
                    <a:pt x="504392" y="7843"/>
                    <a:pt x="515938" y="0"/>
                  </a:cubicBezTo>
                  <a:cubicBezTo>
                    <a:pt x="556177" y="8690"/>
                    <a:pt x="584131" y="10098"/>
                    <a:pt x="622300" y="19050"/>
                  </a:cubicBezTo>
                  <a:cubicBezTo>
                    <a:pt x="648590" y="36769"/>
                    <a:pt x="674149" y="45912"/>
                    <a:pt x="706438" y="49213"/>
                  </a:cubicBezTo>
                  <a:cubicBezTo>
                    <a:pt x="744200" y="89219"/>
                    <a:pt x="797222" y="113114"/>
                    <a:pt x="814388" y="130175"/>
                  </a:cubicBezTo>
                  <a:cubicBezTo>
                    <a:pt x="817089" y="149398"/>
                    <a:pt x="846871" y="178647"/>
                    <a:pt x="860425" y="219075"/>
                  </a:cubicBezTo>
                  <a:cubicBezTo>
                    <a:pt x="863791" y="238635"/>
                    <a:pt x="859594" y="329990"/>
                    <a:pt x="868363" y="352425"/>
                  </a:cubicBezTo>
                  <a:cubicBezTo>
                    <a:pt x="866069" y="371880"/>
                    <a:pt x="862514" y="387588"/>
                    <a:pt x="865188" y="393700"/>
                  </a:cubicBezTo>
                  <a:cubicBezTo>
                    <a:pt x="865426" y="401889"/>
                    <a:pt x="851225" y="448292"/>
                    <a:pt x="847725" y="454025"/>
                  </a:cubicBezTo>
                  <a:cubicBezTo>
                    <a:pt x="839284" y="463270"/>
                    <a:pt x="839684" y="478338"/>
                    <a:pt x="825500" y="498475"/>
                  </a:cubicBezTo>
                  <a:cubicBezTo>
                    <a:pt x="817229" y="503617"/>
                    <a:pt x="803906" y="520738"/>
                    <a:pt x="790575" y="527050"/>
                  </a:cubicBezTo>
                  <a:cubicBezTo>
                    <a:pt x="782387" y="530829"/>
                    <a:pt x="766999" y="549648"/>
                    <a:pt x="752475" y="555625"/>
                  </a:cubicBezTo>
                  <a:cubicBezTo>
                    <a:pt x="737516" y="568948"/>
                    <a:pt x="730546" y="567498"/>
                    <a:pt x="709613" y="581025"/>
                  </a:cubicBezTo>
                  <a:cubicBezTo>
                    <a:pt x="699782" y="582775"/>
                    <a:pt x="681036" y="593451"/>
                    <a:pt x="674688" y="592138"/>
                  </a:cubicBezTo>
                  <a:cubicBezTo>
                    <a:pt x="664881" y="596933"/>
                    <a:pt x="620717" y="595490"/>
                    <a:pt x="614363" y="600075"/>
                  </a:cubicBezTo>
                  <a:cubicBezTo>
                    <a:pt x="606197" y="602635"/>
                    <a:pt x="589016" y="601101"/>
                    <a:pt x="579438" y="598488"/>
                  </a:cubicBezTo>
                  <a:cubicBezTo>
                    <a:pt x="575310" y="598888"/>
                    <a:pt x="567303" y="598069"/>
                    <a:pt x="560388" y="598488"/>
                  </a:cubicBezTo>
                  <a:cubicBezTo>
                    <a:pt x="557191" y="595865"/>
                    <a:pt x="538329" y="594678"/>
                    <a:pt x="525463" y="590550"/>
                  </a:cubicBezTo>
                  <a:cubicBezTo>
                    <a:pt x="515531" y="590303"/>
                    <a:pt x="508520" y="588303"/>
                    <a:pt x="504825" y="587375"/>
                  </a:cubicBezTo>
                  <a:cubicBezTo>
                    <a:pt x="500865" y="586216"/>
                    <a:pt x="491113" y="581270"/>
                    <a:pt x="487363" y="579438"/>
                  </a:cubicBezTo>
                  <a:cubicBezTo>
                    <a:pt x="481953" y="579166"/>
                    <a:pt x="478287" y="575792"/>
                    <a:pt x="471488" y="574675"/>
                  </a:cubicBezTo>
                  <a:cubicBezTo>
                    <a:pt x="469792" y="574193"/>
                    <a:pt x="459614" y="572675"/>
                    <a:pt x="457200" y="573088"/>
                  </a:cubicBezTo>
                  <a:cubicBezTo>
                    <a:pt x="456886" y="570944"/>
                    <a:pt x="455710" y="569812"/>
                    <a:pt x="455613" y="568325"/>
                  </a:cubicBezTo>
                  <a:cubicBezTo>
                    <a:pt x="449799" y="567538"/>
                    <a:pt x="445051" y="564702"/>
                    <a:pt x="439738" y="563563"/>
                  </a:cubicBezTo>
                  <a:cubicBezTo>
                    <a:pt x="438793" y="562923"/>
                    <a:pt x="435458" y="562547"/>
                    <a:pt x="434975" y="561975"/>
                  </a:cubicBezTo>
                  <a:cubicBezTo>
                    <a:pt x="431604" y="560718"/>
                    <a:pt x="426044" y="560032"/>
                    <a:pt x="417513" y="557213"/>
                  </a:cubicBezTo>
                  <a:cubicBezTo>
                    <a:pt x="416308" y="557015"/>
                    <a:pt x="414264" y="555985"/>
                    <a:pt x="412750" y="555625"/>
                  </a:cubicBezTo>
                  <a:cubicBezTo>
                    <a:pt x="408699" y="553678"/>
                    <a:pt x="405848" y="549860"/>
                    <a:pt x="403225" y="549275"/>
                  </a:cubicBezTo>
                  <a:cubicBezTo>
                    <a:pt x="401278" y="546915"/>
                    <a:pt x="393637" y="545765"/>
                    <a:pt x="390525" y="542925"/>
                  </a:cubicBezTo>
                  <a:cubicBezTo>
                    <a:pt x="386889" y="538570"/>
                    <a:pt x="381939" y="534833"/>
                    <a:pt x="377825" y="533400"/>
                  </a:cubicBezTo>
                  <a:cubicBezTo>
                    <a:pt x="373196" y="527854"/>
                    <a:pt x="371658" y="525125"/>
                    <a:pt x="368300" y="520700"/>
                  </a:cubicBezTo>
                  <a:cubicBezTo>
                    <a:pt x="352275" y="508087"/>
                    <a:pt x="360476" y="510780"/>
                    <a:pt x="350838" y="509588"/>
                  </a:cubicBezTo>
                  <a:cubicBezTo>
                    <a:pt x="349966" y="509094"/>
                    <a:pt x="348868" y="507497"/>
                    <a:pt x="347663" y="506413"/>
                  </a:cubicBezTo>
                  <a:cubicBezTo>
                    <a:pt x="344932" y="504768"/>
                    <a:pt x="335046" y="499632"/>
                    <a:pt x="331788" y="495300"/>
                  </a:cubicBezTo>
                  <a:cubicBezTo>
                    <a:pt x="326155" y="492569"/>
                    <a:pt x="316449" y="487045"/>
                    <a:pt x="312738" y="485775"/>
                  </a:cubicBezTo>
                  <a:cubicBezTo>
                    <a:pt x="309082" y="479739"/>
                    <a:pt x="308584" y="478055"/>
                    <a:pt x="303213" y="473075"/>
                  </a:cubicBezTo>
                  <a:cubicBezTo>
                    <a:pt x="296467" y="467100"/>
                    <a:pt x="289419" y="441756"/>
                    <a:pt x="285750" y="427038"/>
                  </a:cubicBezTo>
                  <a:cubicBezTo>
                    <a:pt x="276223" y="416015"/>
                    <a:pt x="273170" y="376106"/>
                    <a:pt x="261938" y="358775"/>
                  </a:cubicBezTo>
                  <a:cubicBezTo>
                    <a:pt x="262254" y="333979"/>
                    <a:pt x="256032" y="313294"/>
                    <a:pt x="252413" y="303213"/>
                  </a:cubicBezTo>
                  <a:cubicBezTo>
                    <a:pt x="249803" y="289611"/>
                    <a:pt x="247443" y="276633"/>
                    <a:pt x="247650" y="271463"/>
                  </a:cubicBezTo>
                  <a:cubicBezTo>
                    <a:pt x="242251" y="267366"/>
                    <a:pt x="231402" y="248393"/>
                    <a:pt x="223838" y="242888"/>
                  </a:cubicBezTo>
                  <a:cubicBezTo>
                    <a:pt x="218472" y="240111"/>
                    <a:pt x="215181" y="238739"/>
                    <a:pt x="211138" y="234950"/>
                  </a:cubicBezTo>
                  <a:cubicBezTo>
                    <a:pt x="182301" y="227176"/>
                    <a:pt x="167959" y="207855"/>
                    <a:pt x="142875" y="201613"/>
                  </a:cubicBezTo>
                  <a:cubicBezTo>
                    <a:pt x="120187" y="193841"/>
                    <a:pt x="104678" y="184002"/>
                    <a:pt x="96838" y="182563"/>
                  </a:cubicBezTo>
                  <a:cubicBezTo>
                    <a:pt x="79064" y="179909"/>
                    <a:pt x="85384" y="179341"/>
                    <a:pt x="77788" y="179388"/>
                  </a:cubicBezTo>
                  <a:cubicBezTo>
                    <a:pt x="67811" y="176413"/>
                    <a:pt x="53926" y="172959"/>
                    <a:pt x="41275" y="173038"/>
                  </a:cubicBezTo>
                  <a:cubicBezTo>
                    <a:pt x="28711" y="139848"/>
                    <a:pt x="153" y="84683"/>
                    <a:pt x="0" y="68263"/>
                  </a:cubicBezTo>
                  <a:close/>
                </a:path>
                <a:path w="868363" h="600075" stroke="0" extrusionOk="0">
                  <a:moveTo>
                    <a:pt x="0" y="68263"/>
                  </a:moveTo>
                  <a:cubicBezTo>
                    <a:pt x="109273" y="64964"/>
                    <a:pt x="120088" y="97544"/>
                    <a:pt x="238125" y="106363"/>
                  </a:cubicBezTo>
                  <a:cubicBezTo>
                    <a:pt x="259202" y="98021"/>
                    <a:pt x="328381" y="94462"/>
                    <a:pt x="349250" y="80963"/>
                  </a:cubicBezTo>
                  <a:cubicBezTo>
                    <a:pt x="361016" y="67980"/>
                    <a:pt x="377580" y="61431"/>
                    <a:pt x="392113" y="49213"/>
                  </a:cubicBezTo>
                  <a:cubicBezTo>
                    <a:pt x="420738" y="42441"/>
                    <a:pt x="446721" y="25331"/>
                    <a:pt x="476250" y="15875"/>
                  </a:cubicBezTo>
                  <a:cubicBezTo>
                    <a:pt x="487132" y="13423"/>
                    <a:pt x="512175" y="2642"/>
                    <a:pt x="515938" y="0"/>
                  </a:cubicBezTo>
                  <a:cubicBezTo>
                    <a:pt x="544555" y="1719"/>
                    <a:pt x="573982" y="1601"/>
                    <a:pt x="622300" y="19050"/>
                  </a:cubicBezTo>
                  <a:cubicBezTo>
                    <a:pt x="642440" y="22828"/>
                    <a:pt x="668138" y="28943"/>
                    <a:pt x="706438" y="49213"/>
                  </a:cubicBezTo>
                  <a:cubicBezTo>
                    <a:pt x="747047" y="76355"/>
                    <a:pt x="801540" y="115084"/>
                    <a:pt x="814388" y="130175"/>
                  </a:cubicBezTo>
                  <a:cubicBezTo>
                    <a:pt x="825222" y="170286"/>
                    <a:pt x="852261" y="210593"/>
                    <a:pt x="860425" y="219075"/>
                  </a:cubicBezTo>
                  <a:cubicBezTo>
                    <a:pt x="871757" y="259507"/>
                    <a:pt x="861685" y="332326"/>
                    <a:pt x="868363" y="352425"/>
                  </a:cubicBezTo>
                  <a:cubicBezTo>
                    <a:pt x="864746" y="370073"/>
                    <a:pt x="868206" y="378133"/>
                    <a:pt x="865188" y="393700"/>
                  </a:cubicBezTo>
                  <a:cubicBezTo>
                    <a:pt x="862556" y="412445"/>
                    <a:pt x="852690" y="431194"/>
                    <a:pt x="847725" y="454025"/>
                  </a:cubicBezTo>
                  <a:cubicBezTo>
                    <a:pt x="847991" y="460697"/>
                    <a:pt x="826932" y="491445"/>
                    <a:pt x="825500" y="498475"/>
                  </a:cubicBezTo>
                  <a:cubicBezTo>
                    <a:pt x="820931" y="501937"/>
                    <a:pt x="793710" y="519607"/>
                    <a:pt x="790575" y="527050"/>
                  </a:cubicBezTo>
                  <a:cubicBezTo>
                    <a:pt x="780947" y="531829"/>
                    <a:pt x="761582" y="554060"/>
                    <a:pt x="752475" y="555625"/>
                  </a:cubicBezTo>
                  <a:cubicBezTo>
                    <a:pt x="731971" y="566269"/>
                    <a:pt x="727446" y="570767"/>
                    <a:pt x="709613" y="581025"/>
                  </a:cubicBezTo>
                  <a:cubicBezTo>
                    <a:pt x="704006" y="584420"/>
                    <a:pt x="690437" y="586759"/>
                    <a:pt x="674688" y="592138"/>
                  </a:cubicBezTo>
                  <a:cubicBezTo>
                    <a:pt x="645503" y="594960"/>
                    <a:pt x="624590" y="598622"/>
                    <a:pt x="614363" y="600075"/>
                  </a:cubicBezTo>
                  <a:cubicBezTo>
                    <a:pt x="600877" y="599554"/>
                    <a:pt x="585530" y="599323"/>
                    <a:pt x="579438" y="598488"/>
                  </a:cubicBezTo>
                  <a:cubicBezTo>
                    <a:pt x="570215" y="597055"/>
                    <a:pt x="568273" y="597265"/>
                    <a:pt x="560388" y="598488"/>
                  </a:cubicBezTo>
                  <a:cubicBezTo>
                    <a:pt x="546357" y="597331"/>
                    <a:pt x="533953" y="595618"/>
                    <a:pt x="525463" y="590550"/>
                  </a:cubicBezTo>
                  <a:cubicBezTo>
                    <a:pt x="515184" y="590447"/>
                    <a:pt x="508813" y="587874"/>
                    <a:pt x="504825" y="587375"/>
                  </a:cubicBezTo>
                  <a:cubicBezTo>
                    <a:pt x="502982" y="586258"/>
                    <a:pt x="491657" y="580662"/>
                    <a:pt x="487363" y="579438"/>
                  </a:cubicBezTo>
                  <a:cubicBezTo>
                    <a:pt x="484566" y="577274"/>
                    <a:pt x="476780" y="576653"/>
                    <a:pt x="471488" y="574675"/>
                  </a:cubicBezTo>
                  <a:cubicBezTo>
                    <a:pt x="467974" y="574882"/>
                    <a:pt x="459061" y="573739"/>
                    <a:pt x="457200" y="573088"/>
                  </a:cubicBezTo>
                  <a:cubicBezTo>
                    <a:pt x="456239" y="570951"/>
                    <a:pt x="455781" y="569553"/>
                    <a:pt x="455613" y="568325"/>
                  </a:cubicBezTo>
                  <a:cubicBezTo>
                    <a:pt x="452772" y="567237"/>
                    <a:pt x="447443" y="565881"/>
                    <a:pt x="439738" y="563563"/>
                  </a:cubicBezTo>
                  <a:cubicBezTo>
                    <a:pt x="437778" y="562800"/>
                    <a:pt x="435773" y="562494"/>
                    <a:pt x="434975" y="561975"/>
                  </a:cubicBezTo>
                  <a:cubicBezTo>
                    <a:pt x="432019" y="561309"/>
                    <a:pt x="423236" y="558559"/>
                    <a:pt x="417513" y="557213"/>
                  </a:cubicBezTo>
                  <a:cubicBezTo>
                    <a:pt x="416525" y="556510"/>
                    <a:pt x="414929" y="556017"/>
                    <a:pt x="412750" y="555625"/>
                  </a:cubicBezTo>
                  <a:cubicBezTo>
                    <a:pt x="411772" y="554668"/>
                    <a:pt x="407443" y="551495"/>
                    <a:pt x="403225" y="549275"/>
                  </a:cubicBezTo>
                  <a:cubicBezTo>
                    <a:pt x="400295" y="547079"/>
                    <a:pt x="393672" y="543621"/>
                    <a:pt x="390525" y="542925"/>
                  </a:cubicBezTo>
                  <a:cubicBezTo>
                    <a:pt x="386880" y="541707"/>
                    <a:pt x="382327" y="536703"/>
                    <a:pt x="377825" y="533400"/>
                  </a:cubicBezTo>
                  <a:cubicBezTo>
                    <a:pt x="373125" y="528888"/>
                    <a:pt x="371567" y="527153"/>
                    <a:pt x="368300" y="520700"/>
                  </a:cubicBezTo>
                  <a:cubicBezTo>
                    <a:pt x="352715" y="508614"/>
                    <a:pt x="360904" y="510172"/>
                    <a:pt x="350838" y="509588"/>
                  </a:cubicBezTo>
                  <a:cubicBezTo>
                    <a:pt x="350570" y="509136"/>
                    <a:pt x="347956" y="507100"/>
                    <a:pt x="347663" y="506413"/>
                  </a:cubicBezTo>
                  <a:cubicBezTo>
                    <a:pt x="340326" y="500070"/>
                    <a:pt x="336603" y="497955"/>
                    <a:pt x="331788" y="495300"/>
                  </a:cubicBezTo>
                  <a:cubicBezTo>
                    <a:pt x="324857" y="491663"/>
                    <a:pt x="321623" y="491259"/>
                    <a:pt x="312738" y="485775"/>
                  </a:cubicBezTo>
                  <a:cubicBezTo>
                    <a:pt x="310893" y="482133"/>
                    <a:pt x="307298" y="478944"/>
                    <a:pt x="303213" y="473075"/>
                  </a:cubicBezTo>
                  <a:cubicBezTo>
                    <a:pt x="297291" y="456438"/>
                    <a:pt x="290737" y="449473"/>
                    <a:pt x="285750" y="427038"/>
                  </a:cubicBezTo>
                  <a:cubicBezTo>
                    <a:pt x="271102" y="404675"/>
                    <a:pt x="267502" y="373202"/>
                    <a:pt x="261938" y="358775"/>
                  </a:cubicBezTo>
                  <a:cubicBezTo>
                    <a:pt x="253321" y="338248"/>
                    <a:pt x="257719" y="314800"/>
                    <a:pt x="252413" y="303213"/>
                  </a:cubicBezTo>
                  <a:cubicBezTo>
                    <a:pt x="250137" y="291062"/>
                    <a:pt x="251487" y="285739"/>
                    <a:pt x="247650" y="271463"/>
                  </a:cubicBezTo>
                  <a:cubicBezTo>
                    <a:pt x="241703" y="263304"/>
                    <a:pt x="229954" y="252432"/>
                    <a:pt x="223838" y="242888"/>
                  </a:cubicBezTo>
                  <a:cubicBezTo>
                    <a:pt x="222258" y="240947"/>
                    <a:pt x="214174" y="237934"/>
                    <a:pt x="211138" y="234950"/>
                  </a:cubicBezTo>
                  <a:cubicBezTo>
                    <a:pt x="182056" y="226194"/>
                    <a:pt x="148380" y="208613"/>
                    <a:pt x="142875" y="201613"/>
                  </a:cubicBezTo>
                  <a:cubicBezTo>
                    <a:pt x="137684" y="200061"/>
                    <a:pt x="102710" y="187259"/>
                    <a:pt x="96838" y="182563"/>
                  </a:cubicBezTo>
                  <a:cubicBezTo>
                    <a:pt x="78076" y="179536"/>
                    <a:pt x="84737" y="180022"/>
                    <a:pt x="77788" y="179388"/>
                  </a:cubicBezTo>
                  <a:cubicBezTo>
                    <a:pt x="64100" y="179812"/>
                    <a:pt x="55961" y="176410"/>
                    <a:pt x="41275" y="173038"/>
                  </a:cubicBezTo>
                  <a:cubicBezTo>
                    <a:pt x="18788" y="130403"/>
                    <a:pt x="20443" y="96896"/>
                    <a:pt x="0" y="68263"/>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51639473">
                    <a:custGeom>
                      <a:avLst/>
                      <a:gdLst>
                        <a:gd name="connsiteX0" fmla="*/ 0 w 868363"/>
                        <a:gd name="connsiteY0" fmla="*/ 68263 h 600075"/>
                        <a:gd name="connsiteX1" fmla="*/ 238125 w 868363"/>
                        <a:gd name="connsiteY1" fmla="*/ 106363 h 600075"/>
                        <a:gd name="connsiteX2" fmla="*/ 349250 w 868363"/>
                        <a:gd name="connsiteY2" fmla="*/ 80963 h 600075"/>
                        <a:gd name="connsiteX3" fmla="*/ 392113 w 868363"/>
                        <a:gd name="connsiteY3" fmla="*/ 49213 h 600075"/>
                        <a:gd name="connsiteX4" fmla="*/ 476250 w 868363"/>
                        <a:gd name="connsiteY4" fmla="*/ 15875 h 600075"/>
                        <a:gd name="connsiteX5" fmla="*/ 515938 w 868363"/>
                        <a:gd name="connsiteY5" fmla="*/ 0 h 600075"/>
                        <a:gd name="connsiteX6" fmla="*/ 622300 w 868363"/>
                        <a:gd name="connsiteY6" fmla="*/ 19050 h 600075"/>
                        <a:gd name="connsiteX7" fmla="*/ 706438 w 868363"/>
                        <a:gd name="connsiteY7" fmla="*/ 49213 h 600075"/>
                        <a:gd name="connsiteX8" fmla="*/ 814388 w 868363"/>
                        <a:gd name="connsiteY8" fmla="*/ 130175 h 600075"/>
                        <a:gd name="connsiteX9" fmla="*/ 860425 w 868363"/>
                        <a:gd name="connsiteY9" fmla="*/ 219075 h 600075"/>
                        <a:gd name="connsiteX10" fmla="*/ 868363 w 868363"/>
                        <a:gd name="connsiteY10" fmla="*/ 352425 h 600075"/>
                        <a:gd name="connsiteX11" fmla="*/ 865188 w 868363"/>
                        <a:gd name="connsiteY11" fmla="*/ 393700 h 600075"/>
                        <a:gd name="connsiteX12" fmla="*/ 847725 w 868363"/>
                        <a:gd name="connsiteY12" fmla="*/ 454025 h 600075"/>
                        <a:gd name="connsiteX13" fmla="*/ 825500 w 868363"/>
                        <a:gd name="connsiteY13" fmla="*/ 498475 h 600075"/>
                        <a:gd name="connsiteX14" fmla="*/ 790575 w 868363"/>
                        <a:gd name="connsiteY14" fmla="*/ 527050 h 600075"/>
                        <a:gd name="connsiteX15" fmla="*/ 752475 w 868363"/>
                        <a:gd name="connsiteY15" fmla="*/ 555625 h 600075"/>
                        <a:gd name="connsiteX16" fmla="*/ 709613 w 868363"/>
                        <a:gd name="connsiteY16" fmla="*/ 581025 h 600075"/>
                        <a:gd name="connsiteX17" fmla="*/ 674688 w 868363"/>
                        <a:gd name="connsiteY17" fmla="*/ 592138 h 600075"/>
                        <a:gd name="connsiteX18" fmla="*/ 614363 w 868363"/>
                        <a:gd name="connsiteY18" fmla="*/ 600075 h 600075"/>
                        <a:gd name="connsiteX19" fmla="*/ 579438 w 868363"/>
                        <a:gd name="connsiteY19" fmla="*/ 598488 h 600075"/>
                        <a:gd name="connsiteX20" fmla="*/ 560388 w 868363"/>
                        <a:gd name="connsiteY20" fmla="*/ 598488 h 600075"/>
                        <a:gd name="connsiteX21" fmla="*/ 525463 w 868363"/>
                        <a:gd name="connsiteY21" fmla="*/ 590550 h 600075"/>
                        <a:gd name="connsiteX22" fmla="*/ 504825 w 868363"/>
                        <a:gd name="connsiteY22" fmla="*/ 587375 h 600075"/>
                        <a:gd name="connsiteX23" fmla="*/ 487363 w 868363"/>
                        <a:gd name="connsiteY23" fmla="*/ 579438 h 600075"/>
                        <a:gd name="connsiteX24" fmla="*/ 471488 w 868363"/>
                        <a:gd name="connsiteY24" fmla="*/ 574675 h 600075"/>
                        <a:gd name="connsiteX25" fmla="*/ 457200 w 868363"/>
                        <a:gd name="connsiteY25" fmla="*/ 573088 h 600075"/>
                        <a:gd name="connsiteX26" fmla="*/ 455613 w 868363"/>
                        <a:gd name="connsiteY26" fmla="*/ 568325 h 600075"/>
                        <a:gd name="connsiteX27" fmla="*/ 439738 w 868363"/>
                        <a:gd name="connsiteY27" fmla="*/ 563563 h 600075"/>
                        <a:gd name="connsiteX28" fmla="*/ 434975 w 868363"/>
                        <a:gd name="connsiteY28" fmla="*/ 561975 h 600075"/>
                        <a:gd name="connsiteX29" fmla="*/ 417513 w 868363"/>
                        <a:gd name="connsiteY29" fmla="*/ 557213 h 600075"/>
                        <a:gd name="connsiteX30" fmla="*/ 412750 w 868363"/>
                        <a:gd name="connsiteY30" fmla="*/ 555625 h 600075"/>
                        <a:gd name="connsiteX31" fmla="*/ 403225 w 868363"/>
                        <a:gd name="connsiteY31" fmla="*/ 549275 h 600075"/>
                        <a:gd name="connsiteX32" fmla="*/ 390525 w 868363"/>
                        <a:gd name="connsiteY32" fmla="*/ 542925 h 600075"/>
                        <a:gd name="connsiteX33" fmla="*/ 377825 w 868363"/>
                        <a:gd name="connsiteY33" fmla="*/ 533400 h 600075"/>
                        <a:gd name="connsiteX34" fmla="*/ 368300 w 868363"/>
                        <a:gd name="connsiteY34" fmla="*/ 520700 h 600075"/>
                        <a:gd name="connsiteX35" fmla="*/ 350838 w 868363"/>
                        <a:gd name="connsiteY35" fmla="*/ 509588 h 600075"/>
                        <a:gd name="connsiteX36" fmla="*/ 347663 w 868363"/>
                        <a:gd name="connsiteY36" fmla="*/ 506413 h 600075"/>
                        <a:gd name="connsiteX37" fmla="*/ 331788 w 868363"/>
                        <a:gd name="connsiteY37" fmla="*/ 495300 h 600075"/>
                        <a:gd name="connsiteX38" fmla="*/ 312738 w 868363"/>
                        <a:gd name="connsiteY38" fmla="*/ 485775 h 600075"/>
                        <a:gd name="connsiteX39" fmla="*/ 303213 w 868363"/>
                        <a:gd name="connsiteY39" fmla="*/ 473075 h 600075"/>
                        <a:gd name="connsiteX40" fmla="*/ 285750 w 868363"/>
                        <a:gd name="connsiteY40" fmla="*/ 427038 h 600075"/>
                        <a:gd name="connsiteX41" fmla="*/ 261938 w 868363"/>
                        <a:gd name="connsiteY41" fmla="*/ 358775 h 600075"/>
                        <a:gd name="connsiteX42" fmla="*/ 252413 w 868363"/>
                        <a:gd name="connsiteY42" fmla="*/ 303213 h 600075"/>
                        <a:gd name="connsiteX43" fmla="*/ 247650 w 868363"/>
                        <a:gd name="connsiteY43" fmla="*/ 271463 h 600075"/>
                        <a:gd name="connsiteX44" fmla="*/ 223838 w 868363"/>
                        <a:gd name="connsiteY44" fmla="*/ 242888 h 600075"/>
                        <a:gd name="connsiteX45" fmla="*/ 211138 w 868363"/>
                        <a:gd name="connsiteY45" fmla="*/ 234950 h 600075"/>
                        <a:gd name="connsiteX46" fmla="*/ 142875 w 868363"/>
                        <a:gd name="connsiteY46" fmla="*/ 201613 h 600075"/>
                        <a:gd name="connsiteX47" fmla="*/ 96838 w 868363"/>
                        <a:gd name="connsiteY47" fmla="*/ 182563 h 600075"/>
                        <a:gd name="connsiteX48" fmla="*/ 77788 w 868363"/>
                        <a:gd name="connsiteY48" fmla="*/ 179388 h 600075"/>
                        <a:gd name="connsiteX49" fmla="*/ 41275 w 868363"/>
                        <a:gd name="connsiteY49" fmla="*/ 173038 h 600075"/>
                        <a:gd name="connsiteX50" fmla="*/ 0 w 868363"/>
                        <a:gd name="connsiteY50" fmla="*/ 6826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8363" h="600075">
                          <a:moveTo>
                            <a:pt x="0" y="68263"/>
                          </a:moveTo>
                          <a:lnTo>
                            <a:pt x="238125" y="106363"/>
                          </a:lnTo>
                          <a:lnTo>
                            <a:pt x="349250" y="80963"/>
                          </a:lnTo>
                          <a:lnTo>
                            <a:pt x="392113" y="49213"/>
                          </a:lnTo>
                          <a:lnTo>
                            <a:pt x="476250" y="15875"/>
                          </a:lnTo>
                          <a:lnTo>
                            <a:pt x="515938" y="0"/>
                          </a:lnTo>
                          <a:lnTo>
                            <a:pt x="622300" y="19050"/>
                          </a:lnTo>
                          <a:lnTo>
                            <a:pt x="706438" y="49213"/>
                          </a:lnTo>
                          <a:lnTo>
                            <a:pt x="814388" y="130175"/>
                          </a:lnTo>
                          <a:lnTo>
                            <a:pt x="860425" y="219075"/>
                          </a:lnTo>
                          <a:lnTo>
                            <a:pt x="868363" y="352425"/>
                          </a:lnTo>
                          <a:lnTo>
                            <a:pt x="865188" y="393700"/>
                          </a:lnTo>
                          <a:lnTo>
                            <a:pt x="847725" y="454025"/>
                          </a:lnTo>
                          <a:lnTo>
                            <a:pt x="825500" y="498475"/>
                          </a:lnTo>
                          <a:lnTo>
                            <a:pt x="790575" y="527050"/>
                          </a:lnTo>
                          <a:lnTo>
                            <a:pt x="752475" y="555625"/>
                          </a:lnTo>
                          <a:lnTo>
                            <a:pt x="709613" y="581025"/>
                          </a:lnTo>
                          <a:lnTo>
                            <a:pt x="674688" y="592138"/>
                          </a:lnTo>
                          <a:lnTo>
                            <a:pt x="614363" y="600075"/>
                          </a:lnTo>
                          <a:lnTo>
                            <a:pt x="579438" y="598488"/>
                          </a:lnTo>
                          <a:lnTo>
                            <a:pt x="560388" y="598488"/>
                          </a:lnTo>
                          <a:lnTo>
                            <a:pt x="525463" y="590550"/>
                          </a:lnTo>
                          <a:lnTo>
                            <a:pt x="504825" y="587375"/>
                          </a:lnTo>
                          <a:lnTo>
                            <a:pt x="487363" y="579438"/>
                          </a:lnTo>
                          <a:lnTo>
                            <a:pt x="471488" y="574675"/>
                          </a:lnTo>
                          <a:lnTo>
                            <a:pt x="457200" y="573088"/>
                          </a:lnTo>
                          <a:lnTo>
                            <a:pt x="455613" y="568325"/>
                          </a:lnTo>
                          <a:lnTo>
                            <a:pt x="439738" y="563563"/>
                          </a:lnTo>
                          <a:lnTo>
                            <a:pt x="434975" y="561975"/>
                          </a:lnTo>
                          <a:lnTo>
                            <a:pt x="417513" y="557213"/>
                          </a:lnTo>
                          <a:lnTo>
                            <a:pt x="412750" y="555625"/>
                          </a:lnTo>
                          <a:lnTo>
                            <a:pt x="403225" y="549275"/>
                          </a:lnTo>
                          <a:lnTo>
                            <a:pt x="390525" y="542925"/>
                          </a:lnTo>
                          <a:lnTo>
                            <a:pt x="377825" y="533400"/>
                          </a:lnTo>
                          <a:lnTo>
                            <a:pt x="368300" y="520700"/>
                          </a:lnTo>
                          <a:cubicBezTo>
                            <a:pt x="353178" y="508938"/>
                            <a:pt x="360046" y="509588"/>
                            <a:pt x="350838" y="509588"/>
                          </a:cubicBezTo>
                          <a:lnTo>
                            <a:pt x="347663" y="506413"/>
                          </a:lnTo>
                          <a:lnTo>
                            <a:pt x="331788" y="495300"/>
                          </a:lnTo>
                          <a:lnTo>
                            <a:pt x="312738" y="485775"/>
                          </a:lnTo>
                          <a:lnTo>
                            <a:pt x="303213" y="473075"/>
                          </a:lnTo>
                          <a:lnTo>
                            <a:pt x="285750" y="427038"/>
                          </a:lnTo>
                          <a:lnTo>
                            <a:pt x="261938" y="358775"/>
                          </a:lnTo>
                          <a:lnTo>
                            <a:pt x="252413" y="303213"/>
                          </a:lnTo>
                          <a:lnTo>
                            <a:pt x="247650" y="271463"/>
                          </a:lnTo>
                          <a:lnTo>
                            <a:pt x="223838" y="242888"/>
                          </a:lnTo>
                          <a:lnTo>
                            <a:pt x="211138" y="234950"/>
                          </a:lnTo>
                          <a:lnTo>
                            <a:pt x="142875" y="201613"/>
                          </a:lnTo>
                          <a:lnTo>
                            <a:pt x="96838" y="182563"/>
                          </a:lnTo>
                          <a:cubicBezTo>
                            <a:pt x="78855" y="179293"/>
                            <a:pt x="85291" y="179388"/>
                            <a:pt x="77788" y="179388"/>
                          </a:cubicBezTo>
                          <a:lnTo>
                            <a:pt x="41275" y="173038"/>
                          </a:lnTo>
                          <a:lnTo>
                            <a:pt x="0" y="68263"/>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9A0760DD-2179-4484-93D2-76F7B211A07C}"/>
                </a:ext>
              </a:extLst>
            </p:cNvPr>
            <p:cNvSpPr/>
            <p:nvPr/>
          </p:nvSpPr>
          <p:spPr>
            <a:xfrm>
              <a:off x="4660900" y="3823129"/>
              <a:ext cx="307975" cy="388937"/>
            </a:xfrm>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fill="none" extrusionOk="0">
                  <a:moveTo>
                    <a:pt x="39688" y="15875"/>
                  </a:moveTo>
                  <a:cubicBezTo>
                    <a:pt x="68711" y="16462"/>
                    <a:pt x="101248" y="4119"/>
                    <a:pt x="133350" y="0"/>
                  </a:cubicBezTo>
                  <a:cubicBezTo>
                    <a:pt x="151700" y="2226"/>
                    <a:pt x="171373" y="-792"/>
                    <a:pt x="204788" y="3175"/>
                  </a:cubicBezTo>
                  <a:cubicBezTo>
                    <a:pt x="226354" y="14193"/>
                    <a:pt x="249695" y="40008"/>
                    <a:pt x="276225" y="47625"/>
                  </a:cubicBezTo>
                  <a:cubicBezTo>
                    <a:pt x="277559" y="68445"/>
                    <a:pt x="296465" y="95003"/>
                    <a:pt x="303213" y="133350"/>
                  </a:cubicBezTo>
                  <a:cubicBezTo>
                    <a:pt x="300986" y="159064"/>
                    <a:pt x="299640" y="182963"/>
                    <a:pt x="301625" y="203200"/>
                  </a:cubicBezTo>
                  <a:cubicBezTo>
                    <a:pt x="300942" y="223510"/>
                    <a:pt x="306946" y="233182"/>
                    <a:pt x="307975" y="249237"/>
                  </a:cubicBezTo>
                  <a:cubicBezTo>
                    <a:pt x="302604" y="273243"/>
                    <a:pt x="296723" y="291789"/>
                    <a:pt x="293688" y="301625"/>
                  </a:cubicBezTo>
                  <a:cubicBezTo>
                    <a:pt x="283504" y="313327"/>
                    <a:pt x="273852" y="325526"/>
                    <a:pt x="263525" y="330200"/>
                  </a:cubicBezTo>
                  <a:cubicBezTo>
                    <a:pt x="260341" y="335742"/>
                    <a:pt x="244103" y="343498"/>
                    <a:pt x="227013" y="354012"/>
                  </a:cubicBezTo>
                  <a:cubicBezTo>
                    <a:pt x="212703" y="365020"/>
                    <a:pt x="208954" y="361482"/>
                    <a:pt x="193675" y="373062"/>
                  </a:cubicBezTo>
                  <a:cubicBezTo>
                    <a:pt x="189607" y="376105"/>
                    <a:pt x="172933" y="381723"/>
                    <a:pt x="161925" y="388937"/>
                  </a:cubicBezTo>
                  <a:cubicBezTo>
                    <a:pt x="157369" y="382401"/>
                    <a:pt x="152715" y="378014"/>
                    <a:pt x="142875" y="369887"/>
                  </a:cubicBezTo>
                  <a:cubicBezTo>
                    <a:pt x="142858" y="353808"/>
                    <a:pt x="134579" y="340666"/>
                    <a:pt x="131763" y="322262"/>
                  </a:cubicBezTo>
                  <a:cubicBezTo>
                    <a:pt x="121430" y="312279"/>
                    <a:pt x="112379" y="292649"/>
                    <a:pt x="109538" y="287337"/>
                  </a:cubicBezTo>
                  <a:cubicBezTo>
                    <a:pt x="96209" y="280896"/>
                    <a:pt x="87128" y="277402"/>
                    <a:pt x="73025" y="265112"/>
                  </a:cubicBezTo>
                  <a:cubicBezTo>
                    <a:pt x="71067" y="262349"/>
                    <a:pt x="63592" y="255137"/>
                    <a:pt x="60325" y="252412"/>
                  </a:cubicBezTo>
                  <a:cubicBezTo>
                    <a:pt x="56573" y="241874"/>
                    <a:pt x="43660" y="227905"/>
                    <a:pt x="39688" y="222250"/>
                  </a:cubicBezTo>
                  <a:cubicBezTo>
                    <a:pt x="36594" y="218638"/>
                    <a:pt x="33194" y="203558"/>
                    <a:pt x="30163" y="201612"/>
                  </a:cubicBezTo>
                  <a:cubicBezTo>
                    <a:pt x="26125" y="190801"/>
                    <a:pt x="23195" y="190122"/>
                    <a:pt x="19050" y="179387"/>
                  </a:cubicBezTo>
                  <a:cubicBezTo>
                    <a:pt x="17435" y="174467"/>
                    <a:pt x="13828" y="166066"/>
                    <a:pt x="9525" y="158750"/>
                  </a:cubicBezTo>
                  <a:cubicBezTo>
                    <a:pt x="8238" y="156127"/>
                    <a:pt x="2835" y="148170"/>
                    <a:pt x="3175" y="146050"/>
                  </a:cubicBezTo>
                  <a:cubicBezTo>
                    <a:pt x="1895" y="143203"/>
                    <a:pt x="1980" y="132975"/>
                    <a:pt x="0" y="127000"/>
                  </a:cubicBezTo>
                  <a:cubicBezTo>
                    <a:pt x="-1377" y="115028"/>
                    <a:pt x="2088" y="113928"/>
                    <a:pt x="0" y="101600"/>
                  </a:cubicBezTo>
                  <a:cubicBezTo>
                    <a:pt x="1365" y="97673"/>
                    <a:pt x="-450" y="85645"/>
                    <a:pt x="0" y="79375"/>
                  </a:cubicBezTo>
                  <a:cubicBezTo>
                    <a:pt x="15226" y="49394"/>
                    <a:pt x="32115" y="34935"/>
                    <a:pt x="39688" y="15875"/>
                  </a:cubicBezTo>
                  <a:close/>
                </a:path>
                <a:path w="307975" h="388937" stroke="0" extrusionOk="0">
                  <a:moveTo>
                    <a:pt x="39688" y="15875"/>
                  </a:moveTo>
                  <a:cubicBezTo>
                    <a:pt x="62756" y="6368"/>
                    <a:pt x="100605" y="13604"/>
                    <a:pt x="133350" y="0"/>
                  </a:cubicBezTo>
                  <a:cubicBezTo>
                    <a:pt x="166129" y="6566"/>
                    <a:pt x="179342" y="5129"/>
                    <a:pt x="204788" y="3175"/>
                  </a:cubicBezTo>
                  <a:cubicBezTo>
                    <a:pt x="239193" y="18002"/>
                    <a:pt x="259094" y="39812"/>
                    <a:pt x="276225" y="47625"/>
                  </a:cubicBezTo>
                  <a:cubicBezTo>
                    <a:pt x="275061" y="59065"/>
                    <a:pt x="303068" y="108427"/>
                    <a:pt x="303213" y="133350"/>
                  </a:cubicBezTo>
                  <a:cubicBezTo>
                    <a:pt x="305353" y="156948"/>
                    <a:pt x="300277" y="178685"/>
                    <a:pt x="301625" y="203200"/>
                  </a:cubicBezTo>
                  <a:cubicBezTo>
                    <a:pt x="305652" y="211054"/>
                    <a:pt x="302779" y="232826"/>
                    <a:pt x="307975" y="249237"/>
                  </a:cubicBezTo>
                  <a:cubicBezTo>
                    <a:pt x="308004" y="267312"/>
                    <a:pt x="301890" y="289085"/>
                    <a:pt x="293688" y="301625"/>
                  </a:cubicBezTo>
                  <a:cubicBezTo>
                    <a:pt x="282424" y="315283"/>
                    <a:pt x="274725" y="315361"/>
                    <a:pt x="263525" y="330200"/>
                  </a:cubicBezTo>
                  <a:cubicBezTo>
                    <a:pt x="257253" y="338036"/>
                    <a:pt x="231704" y="350131"/>
                    <a:pt x="227013" y="354012"/>
                  </a:cubicBezTo>
                  <a:cubicBezTo>
                    <a:pt x="213178" y="364430"/>
                    <a:pt x="207664" y="361465"/>
                    <a:pt x="193675" y="373062"/>
                  </a:cubicBezTo>
                  <a:cubicBezTo>
                    <a:pt x="186659" y="378274"/>
                    <a:pt x="168624" y="384902"/>
                    <a:pt x="161925" y="388937"/>
                  </a:cubicBezTo>
                  <a:cubicBezTo>
                    <a:pt x="153272" y="382853"/>
                    <a:pt x="150111" y="378465"/>
                    <a:pt x="142875" y="369887"/>
                  </a:cubicBezTo>
                  <a:cubicBezTo>
                    <a:pt x="143002" y="358853"/>
                    <a:pt x="134598" y="346681"/>
                    <a:pt x="131763" y="322262"/>
                  </a:cubicBezTo>
                  <a:cubicBezTo>
                    <a:pt x="126028" y="312733"/>
                    <a:pt x="111286" y="293414"/>
                    <a:pt x="109538" y="287337"/>
                  </a:cubicBezTo>
                  <a:cubicBezTo>
                    <a:pt x="102839" y="287137"/>
                    <a:pt x="87974" y="273012"/>
                    <a:pt x="73025" y="265112"/>
                  </a:cubicBezTo>
                  <a:cubicBezTo>
                    <a:pt x="67853" y="259577"/>
                    <a:pt x="65624" y="258081"/>
                    <a:pt x="60325" y="252412"/>
                  </a:cubicBezTo>
                  <a:cubicBezTo>
                    <a:pt x="49527" y="240453"/>
                    <a:pt x="43764" y="227590"/>
                    <a:pt x="39688" y="222250"/>
                  </a:cubicBezTo>
                  <a:cubicBezTo>
                    <a:pt x="35331" y="215480"/>
                    <a:pt x="33339" y="204590"/>
                    <a:pt x="30163" y="201612"/>
                  </a:cubicBezTo>
                  <a:cubicBezTo>
                    <a:pt x="29241" y="196927"/>
                    <a:pt x="24283" y="189913"/>
                    <a:pt x="19050" y="179387"/>
                  </a:cubicBezTo>
                  <a:cubicBezTo>
                    <a:pt x="17758" y="177373"/>
                    <a:pt x="11091" y="161840"/>
                    <a:pt x="9525" y="158750"/>
                  </a:cubicBezTo>
                  <a:cubicBezTo>
                    <a:pt x="9450" y="156417"/>
                    <a:pt x="5500" y="152620"/>
                    <a:pt x="3175" y="146050"/>
                  </a:cubicBezTo>
                  <a:cubicBezTo>
                    <a:pt x="2733" y="142779"/>
                    <a:pt x="-95" y="130722"/>
                    <a:pt x="0" y="127000"/>
                  </a:cubicBezTo>
                  <a:cubicBezTo>
                    <a:pt x="1733" y="120128"/>
                    <a:pt x="-2246" y="107114"/>
                    <a:pt x="0" y="101600"/>
                  </a:cubicBezTo>
                  <a:cubicBezTo>
                    <a:pt x="1273" y="98951"/>
                    <a:pt x="1222" y="82186"/>
                    <a:pt x="0" y="79375"/>
                  </a:cubicBezTo>
                  <a:cubicBezTo>
                    <a:pt x="3020" y="62445"/>
                    <a:pt x="26902" y="23937"/>
                    <a:pt x="39688" y="15875"/>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2985829943">
                    <a:custGeom>
                      <a:avLst/>
                      <a:gdLst>
                        <a:gd name="connsiteX0" fmla="*/ 39688 w 307975"/>
                        <a:gd name="connsiteY0" fmla="*/ 15875 h 388937"/>
                        <a:gd name="connsiteX1" fmla="*/ 133350 w 307975"/>
                        <a:gd name="connsiteY1" fmla="*/ 0 h 388937"/>
                        <a:gd name="connsiteX2" fmla="*/ 204788 w 307975"/>
                        <a:gd name="connsiteY2" fmla="*/ 3175 h 388937"/>
                        <a:gd name="connsiteX3" fmla="*/ 276225 w 307975"/>
                        <a:gd name="connsiteY3" fmla="*/ 47625 h 388937"/>
                        <a:gd name="connsiteX4" fmla="*/ 303213 w 307975"/>
                        <a:gd name="connsiteY4" fmla="*/ 133350 h 388937"/>
                        <a:gd name="connsiteX5" fmla="*/ 301625 w 307975"/>
                        <a:gd name="connsiteY5" fmla="*/ 203200 h 388937"/>
                        <a:gd name="connsiteX6" fmla="*/ 307975 w 307975"/>
                        <a:gd name="connsiteY6" fmla="*/ 249237 h 388937"/>
                        <a:gd name="connsiteX7" fmla="*/ 293688 w 307975"/>
                        <a:gd name="connsiteY7" fmla="*/ 301625 h 388937"/>
                        <a:gd name="connsiteX8" fmla="*/ 263525 w 307975"/>
                        <a:gd name="connsiteY8" fmla="*/ 330200 h 388937"/>
                        <a:gd name="connsiteX9" fmla="*/ 227013 w 307975"/>
                        <a:gd name="connsiteY9" fmla="*/ 354012 h 388937"/>
                        <a:gd name="connsiteX10" fmla="*/ 193675 w 307975"/>
                        <a:gd name="connsiteY10" fmla="*/ 373062 h 388937"/>
                        <a:gd name="connsiteX11" fmla="*/ 161925 w 307975"/>
                        <a:gd name="connsiteY11" fmla="*/ 388937 h 388937"/>
                        <a:gd name="connsiteX12" fmla="*/ 142875 w 307975"/>
                        <a:gd name="connsiteY12" fmla="*/ 369887 h 388937"/>
                        <a:gd name="connsiteX13" fmla="*/ 131763 w 307975"/>
                        <a:gd name="connsiteY13" fmla="*/ 322262 h 388937"/>
                        <a:gd name="connsiteX14" fmla="*/ 109538 w 307975"/>
                        <a:gd name="connsiteY14" fmla="*/ 287337 h 388937"/>
                        <a:gd name="connsiteX15" fmla="*/ 73025 w 307975"/>
                        <a:gd name="connsiteY15" fmla="*/ 265112 h 388937"/>
                        <a:gd name="connsiteX16" fmla="*/ 60325 w 307975"/>
                        <a:gd name="connsiteY16" fmla="*/ 252412 h 388937"/>
                        <a:gd name="connsiteX17" fmla="*/ 39688 w 307975"/>
                        <a:gd name="connsiteY17" fmla="*/ 222250 h 388937"/>
                        <a:gd name="connsiteX18" fmla="*/ 30163 w 307975"/>
                        <a:gd name="connsiteY18" fmla="*/ 201612 h 388937"/>
                        <a:gd name="connsiteX19" fmla="*/ 19050 w 307975"/>
                        <a:gd name="connsiteY19" fmla="*/ 179387 h 388937"/>
                        <a:gd name="connsiteX20" fmla="*/ 9525 w 307975"/>
                        <a:gd name="connsiteY20" fmla="*/ 158750 h 388937"/>
                        <a:gd name="connsiteX21" fmla="*/ 3175 w 307975"/>
                        <a:gd name="connsiteY21" fmla="*/ 146050 h 388937"/>
                        <a:gd name="connsiteX22" fmla="*/ 0 w 307975"/>
                        <a:gd name="connsiteY22" fmla="*/ 127000 h 388937"/>
                        <a:gd name="connsiteX23" fmla="*/ 0 w 307975"/>
                        <a:gd name="connsiteY23" fmla="*/ 101600 h 388937"/>
                        <a:gd name="connsiteX24" fmla="*/ 0 w 307975"/>
                        <a:gd name="connsiteY24" fmla="*/ 79375 h 388937"/>
                        <a:gd name="connsiteX25" fmla="*/ 39688 w 307975"/>
                        <a:gd name="connsiteY25" fmla="*/ 15875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975" h="388937">
                          <a:moveTo>
                            <a:pt x="39688" y="15875"/>
                          </a:moveTo>
                          <a:lnTo>
                            <a:pt x="133350" y="0"/>
                          </a:lnTo>
                          <a:lnTo>
                            <a:pt x="204788" y="3175"/>
                          </a:lnTo>
                          <a:lnTo>
                            <a:pt x="276225" y="47625"/>
                          </a:lnTo>
                          <a:lnTo>
                            <a:pt x="303213" y="133350"/>
                          </a:lnTo>
                          <a:cubicBezTo>
                            <a:pt x="302684" y="156633"/>
                            <a:pt x="302154" y="179917"/>
                            <a:pt x="301625" y="203200"/>
                          </a:cubicBezTo>
                          <a:lnTo>
                            <a:pt x="307975" y="249237"/>
                          </a:lnTo>
                          <a:lnTo>
                            <a:pt x="293688" y="301625"/>
                          </a:lnTo>
                          <a:lnTo>
                            <a:pt x="263525" y="330200"/>
                          </a:lnTo>
                          <a:lnTo>
                            <a:pt x="227013" y="354012"/>
                          </a:lnTo>
                          <a:lnTo>
                            <a:pt x="193675" y="373062"/>
                          </a:lnTo>
                          <a:lnTo>
                            <a:pt x="161925" y="388937"/>
                          </a:lnTo>
                          <a:lnTo>
                            <a:pt x="142875" y="369887"/>
                          </a:lnTo>
                          <a:lnTo>
                            <a:pt x="131763" y="322262"/>
                          </a:lnTo>
                          <a:lnTo>
                            <a:pt x="109538" y="287337"/>
                          </a:lnTo>
                          <a:lnTo>
                            <a:pt x="73025" y="265112"/>
                          </a:lnTo>
                          <a:lnTo>
                            <a:pt x="60325" y="252412"/>
                          </a:lnTo>
                          <a:lnTo>
                            <a:pt x="39688" y="222250"/>
                          </a:lnTo>
                          <a:lnTo>
                            <a:pt x="30163" y="201612"/>
                          </a:lnTo>
                          <a:lnTo>
                            <a:pt x="19050" y="179387"/>
                          </a:lnTo>
                          <a:lnTo>
                            <a:pt x="9525" y="158750"/>
                          </a:lnTo>
                          <a:lnTo>
                            <a:pt x="3175" y="146050"/>
                          </a:lnTo>
                          <a:lnTo>
                            <a:pt x="0" y="127000"/>
                          </a:lnTo>
                          <a:lnTo>
                            <a:pt x="0" y="101600"/>
                          </a:lnTo>
                          <a:lnTo>
                            <a:pt x="0" y="79375"/>
                          </a:lnTo>
                          <a:lnTo>
                            <a:pt x="39688" y="15875"/>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Freeform: Shape 98">
              <a:extLst>
                <a:ext uri="{FF2B5EF4-FFF2-40B4-BE49-F238E27FC236}">
                  <a16:creationId xmlns:a16="http://schemas.microsoft.com/office/drawing/2014/main" id="{86FEB7A9-0844-492B-928A-BB70F98A85AE}"/>
                </a:ext>
              </a:extLst>
            </p:cNvPr>
            <p:cNvSpPr/>
            <p:nvPr/>
          </p:nvSpPr>
          <p:spPr>
            <a:xfrm>
              <a:off x="4765675" y="4087812"/>
              <a:ext cx="573088" cy="544513"/>
            </a:xfrm>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fill="none" extrusionOk="0">
                  <a:moveTo>
                    <a:pt x="511175" y="514351"/>
                  </a:moveTo>
                  <a:cubicBezTo>
                    <a:pt x="518241" y="496970"/>
                    <a:pt x="547390" y="472650"/>
                    <a:pt x="565150" y="428626"/>
                  </a:cubicBezTo>
                  <a:cubicBezTo>
                    <a:pt x="567011" y="413346"/>
                    <a:pt x="568788" y="397685"/>
                    <a:pt x="566738" y="382588"/>
                  </a:cubicBezTo>
                  <a:cubicBezTo>
                    <a:pt x="566512" y="378889"/>
                    <a:pt x="573580" y="363304"/>
                    <a:pt x="573088" y="354013"/>
                  </a:cubicBezTo>
                  <a:cubicBezTo>
                    <a:pt x="573056" y="344963"/>
                    <a:pt x="571914" y="333555"/>
                    <a:pt x="573088" y="327026"/>
                  </a:cubicBezTo>
                  <a:cubicBezTo>
                    <a:pt x="573417" y="321101"/>
                    <a:pt x="567945" y="309285"/>
                    <a:pt x="560388" y="298451"/>
                  </a:cubicBezTo>
                  <a:cubicBezTo>
                    <a:pt x="556533" y="292651"/>
                    <a:pt x="552514" y="280421"/>
                    <a:pt x="546100" y="273051"/>
                  </a:cubicBezTo>
                  <a:cubicBezTo>
                    <a:pt x="543628" y="263220"/>
                    <a:pt x="542618" y="257819"/>
                    <a:pt x="539750" y="249238"/>
                  </a:cubicBezTo>
                  <a:cubicBezTo>
                    <a:pt x="537591" y="240923"/>
                    <a:pt x="531033" y="229496"/>
                    <a:pt x="528638" y="217488"/>
                  </a:cubicBezTo>
                  <a:cubicBezTo>
                    <a:pt x="520212" y="190351"/>
                    <a:pt x="524241" y="163833"/>
                    <a:pt x="504825" y="115888"/>
                  </a:cubicBezTo>
                  <a:cubicBezTo>
                    <a:pt x="494661" y="99970"/>
                    <a:pt x="485743" y="90840"/>
                    <a:pt x="479425" y="82551"/>
                  </a:cubicBezTo>
                  <a:cubicBezTo>
                    <a:pt x="472048" y="78065"/>
                    <a:pt x="467543" y="68982"/>
                    <a:pt x="457200" y="57151"/>
                  </a:cubicBezTo>
                  <a:cubicBezTo>
                    <a:pt x="447729" y="49375"/>
                    <a:pt x="443509" y="44888"/>
                    <a:pt x="434975" y="39688"/>
                  </a:cubicBezTo>
                  <a:cubicBezTo>
                    <a:pt x="429227" y="32911"/>
                    <a:pt x="421692" y="30860"/>
                    <a:pt x="414338" y="20638"/>
                  </a:cubicBezTo>
                  <a:cubicBezTo>
                    <a:pt x="408720" y="17214"/>
                    <a:pt x="401963" y="7751"/>
                    <a:pt x="396875" y="4763"/>
                  </a:cubicBezTo>
                  <a:cubicBezTo>
                    <a:pt x="388574" y="6974"/>
                    <a:pt x="378218" y="3745"/>
                    <a:pt x="363538" y="1588"/>
                  </a:cubicBezTo>
                  <a:cubicBezTo>
                    <a:pt x="347697" y="404"/>
                    <a:pt x="354429" y="-329"/>
                    <a:pt x="346075" y="1"/>
                  </a:cubicBezTo>
                  <a:cubicBezTo>
                    <a:pt x="339197" y="-47"/>
                    <a:pt x="329818" y="-336"/>
                    <a:pt x="325438" y="1"/>
                  </a:cubicBezTo>
                  <a:cubicBezTo>
                    <a:pt x="322751" y="221"/>
                    <a:pt x="316965" y="-496"/>
                    <a:pt x="311150" y="1"/>
                  </a:cubicBezTo>
                  <a:cubicBezTo>
                    <a:pt x="302171" y="-1155"/>
                    <a:pt x="294053" y="1761"/>
                    <a:pt x="285750" y="1"/>
                  </a:cubicBezTo>
                  <a:cubicBezTo>
                    <a:pt x="282089" y="1474"/>
                    <a:pt x="273679" y="-1200"/>
                    <a:pt x="266700" y="1"/>
                  </a:cubicBezTo>
                  <a:cubicBezTo>
                    <a:pt x="254022" y="477"/>
                    <a:pt x="247865" y="-1877"/>
                    <a:pt x="239713" y="1"/>
                  </a:cubicBezTo>
                  <a:cubicBezTo>
                    <a:pt x="235813" y="195"/>
                    <a:pt x="232423" y="-427"/>
                    <a:pt x="225425" y="1588"/>
                  </a:cubicBezTo>
                  <a:cubicBezTo>
                    <a:pt x="214625" y="7184"/>
                    <a:pt x="211788" y="8647"/>
                    <a:pt x="203200" y="12701"/>
                  </a:cubicBezTo>
                  <a:cubicBezTo>
                    <a:pt x="198965" y="19259"/>
                    <a:pt x="192687" y="32892"/>
                    <a:pt x="188913" y="36513"/>
                  </a:cubicBezTo>
                  <a:cubicBezTo>
                    <a:pt x="185726" y="44496"/>
                    <a:pt x="179839" y="51331"/>
                    <a:pt x="177800" y="53976"/>
                  </a:cubicBezTo>
                  <a:cubicBezTo>
                    <a:pt x="157856" y="71714"/>
                    <a:pt x="148264" y="79230"/>
                    <a:pt x="125413" y="96838"/>
                  </a:cubicBezTo>
                  <a:cubicBezTo>
                    <a:pt x="107139" y="111492"/>
                    <a:pt x="67698" y="121219"/>
                    <a:pt x="53975" y="125413"/>
                  </a:cubicBezTo>
                  <a:cubicBezTo>
                    <a:pt x="43711" y="145061"/>
                    <a:pt x="40776" y="150245"/>
                    <a:pt x="28575" y="174626"/>
                  </a:cubicBezTo>
                  <a:cubicBezTo>
                    <a:pt x="22373" y="184908"/>
                    <a:pt x="10559" y="194826"/>
                    <a:pt x="7938" y="198438"/>
                  </a:cubicBezTo>
                  <a:cubicBezTo>
                    <a:pt x="5879" y="213834"/>
                    <a:pt x="324" y="218658"/>
                    <a:pt x="0" y="231776"/>
                  </a:cubicBezTo>
                  <a:cubicBezTo>
                    <a:pt x="3276" y="247624"/>
                    <a:pt x="14654" y="262396"/>
                    <a:pt x="22225" y="284163"/>
                  </a:cubicBezTo>
                  <a:cubicBezTo>
                    <a:pt x="26782" y="291451"/>
                    <a:pt x="40219" y="306386"/>
                    <a:pt x="46038" y="319088"/>
                  </a:cubicBezTo>
                  <a:cubicBezTo>
                    <a:pt x="45843" y="322672"/>
                    <a:pt x="57646" y="340121"/>
                    <a:pt x="58738" y="344488"/>
                  </a:cubicBezTo>
                  <a:cubicBezTo>
                    <a:pt x="61215" y="347928"/>
                    <a:pt x="65281" y="353788"/>
                    <a:pt x="68263" y="355601"/>
                  </a:cubicBezTo>
                  <a:cubicBezTo>
                    <a:pt x="72929" y="357383"/>
                    <a:pt x="76875" y="362084"/>
                    <a:pt x="82550" y="365126"/>
                  </a:cubicBezTo>
                  <a:cubicBezTo>
                    <a:pt x="90304" y="373635"/>
                    <a:pt x="114965" y="390989"/>
                    <a:pt x="120650" y="392113"/>
                  </a:cubicBezTo>
                  <a:cubicBezTo>
                    <a:pt x="126072" y="394303"/>
                    <a:pt x="131507" y="396886"/>
                    <a:pt x="133350" y="396876"/>
                  </a:cubicBezTo>
                  <a:cubicBezTo>
                    <a:pt x="135612" y="399179"/>
                    <a:pt x="149399" y="404452"/>
                    <a:pt x="153988" y="406401"/>
                  </a:cubicBezTo>
                  <a:cubicBezTo>
                    <a:pt x="157167" y="406399"/>
                    <a:pt x="162430" y="409141"/>
                    <a:pt x="166688" y="411163"/>
                  </a:cubicBezTo>
                  <a:cubicBezTo>
                    <a:pt x="169841" y="411214"/>
                    <a:pt x="173680" y="413226"/>
                    <a:pt x="179388" y="415926"/>
                  </a:cubicBezTo>
                  <a:cubicBezTo>
                    <a:pt x="192466" y="426739"/>
                    <a:pt x="186892" y="425756"/>
                    <a:pt x="193675" y="425451"/>
                  </a:cubicBezTo>
                  <a:cubicBezTo>
                    <a:pt x="196003" y="427603"/>
                    <a:pt x="199811" y="429823"/>
                    <a:pt x="203200" y="433388"/>
                  </a:cubicBezTo>
                  <a:cubicBezTo>
                    <a:pt x="206210" y="437149"/>
                    <a:pt x="213083" y="443402"/>
                    <a:pt x="222250" y="447676"/>
                  </a:cubicBezTo>
                  <a:cubicBezTo>
                    <a:pt x="225645" y="450006"/>
                    <a:pt x="229491" y="455639"/>
                    <a:pt x="234950" y="460376"/>
                  </a:cubicBezTo>
                  <a:cubicBezTo>
                    <a:pt x="238004" y="464360"/>
                    <a:pt x="241799" y="471804"/>
                    <a:pt x="244475" y="473076"/>
                  </a:cubicBezTo>
                  <a:cubicBezTo>
                    <a:pt x="248949" y="477013"/>
                    <a:pt x="262179" y="485758"/>
                    <a:pt x="268288" y="487363"/>
                  </a:cubicBezTo>
                  <a:cubicBezTo>
                    <a:pt x="282633" y="494809"/>
                    <a:pt x="277320" y="493131"/>
                    <a:pt x="285750" y="493713"/>
                  </a:cubicBezTo>
                  <a:cubicBezTo>
                    <a:pt x="286952" y="495715"/>
                    <a:pt x="290175" y="497667"/>
                    <a:pt x="290513" y="498476"/>
                  </a:cubicBezTo>
                  <a:cubicBezTo>
                    <a:pt x="297312" y="502058"/>
                    <a:pt x="300800" y="502744"/>
                    <a:pt x="306388" y="503238"/>
                  </a:cubicBezTo>
                  <a:cubicBezTo>
                    <a:pt x="318591" y="510804"/>
                    <a:pt x="312557" y="510940"/>
                    <a:pt x="320675" y="511176"/>
                  </a:cubicBezTo>
                  <a:cubicBezTo>
                    <a:pt x="321935" y="512383"/>
                    <a:pt x="325324" y="514716"/>
                    <a:pt x="328613" y="517526"/>
                  </a:cubicBezTo>
                  <a:cubicBezTo>
                    <a:pt x="346094" y="521111"/>
                    <a:pt x="340787" y="518027"/>
                    <a:pt x="347663" y="523876"/>
                  </a:cubicBezTo>
                  <a:cubicBezTo>
                    <a:pt x="350859" y="524226"/>
                    <a:pt x="353594" y="525906"/>
                    <a:pt x="357188" y="527051"/>
                  </a:cubicBezTo>
                  <a:cubicBezTo>
                    <a:pt x="360919" y="527245"/>
                    <a:pt x="373140" y="534123"/>
                    <a:pt x="376238" y="538163"/>
                  </a:cubicBezTo>
                  <a:cubicBezTo>
                    <a:pt x="378790" y="537661"/>
                    <a:pt x="391219" y="542860"/>
                    <a:pt x="398463" y="542926"/>
                  </a:cubicBezTo>
                  <a:cubicBezTo>
                    <a:pt x="405443" y="542487"/>
                    <a:pt x="410607" y="543523"/>
                    <a:pt x="414338" y="544513"/>
                  </a:cubicBezTo>
                  <a:cubicBezTo>
                    <a:pt x="415733" y="545185"/>
                    <a:pt x="419237" y="544910"/>
                    <a:pt x="422275" y="544513"/>
                  </a:cubicBezTo>
                  <a:cubicBezTo>
                    <a:pt x="431425" y="545518"/>
                    <a:pt x="438466" y="542773"/>
                    <a:pt x="449263" y="544513"/>
                  </a:cubicBezTo>
                  <a:cubicBezTo>
                    <a:pt x="453547" y="545275"/>
                    <a:pt x="457999" y="545396"/>
                    <a:pt x="463550" y="544513"/>
                  </a:cubicBezTo>
                  <a:cubicBezTo>
                    <a:pt x="479767" y="536667"/>
                    <a:pt x="495592" y="521941"/>
                    <a:pt x="511175" y="514351"/>
                  </a:cubicBezTo>
                  <a:close/>
                </a:path>
                <a:path w="573088" h="544513" stroke="0" extrusionOk="0">
                  <a:moveTo>
                    <a:pt x="511175" y="514351"/>
                  </a:moveTo>
                  <a:cubicBezTo>
                    <a:pt x="530263" y="483357"/>
                    <a:pt x="536310" y="463596"/>
                    <a:pt x="565150" y="428626"/>
                  </a:cubicBezTo>
                  <a:cubicBezTo>
                    <a:pt x="565055" y="413297"/>
                    <a:pt x="566476" y="397368"/>
                    <a:pt x="566738" y="382588"/>
                  </a:cubicBezTo>
                  <a:cubicBezTo>
                    <a:pt x="568580" y="374070"/>
                    <a:pt x="571638" y="363127"/>
                    <a:pt x="573088" y="354013"/>
                  </a:cubicBezTo>
                  <a:cubicBezTo>
                    <a:pt x="571811" y="350265"/>
                    <a:pt x="574161" y="329861"/>
                    <a:pt x="573088" y="327026"/>
                  </a:cubicBezTo>
                  <a:cubicBezTo>
                    <a:pt x="568826" y="312443"/>
                    <a:pt x="568053" y="311131"/>
                    <a:pt x="560388" y="298451"/>
                  </a:cubicBezTo>
                  <a:cubicBezTo>
                    <a:pt x="558626" y="290192"/>
                    <a:pt x="551771" y="279304"/>
                    <a:pt x="546100" y="273051"/>
                  </a:cubicBezTo>
                  <a:cubicBezTo>
                    <a:pt x="542278" y="264985"/>
                    <a:pt x="539267" y="256019"/>
                    <a:pt x="539750" y="249238"/>
                  </a:cubicBezTo>
                  <a:cubicBezTo>
                    <a:pt x="535558" y="240654"/>
                    <a:pt x="529677" y="228203"/>
                    <a:pt x="528638" y="217488"/>
                  </a:cubicBezTo>
                  <a:cubicBezTo>
                    <a:pt x="523207" y="182137"/>
                    <a:pt x="514408" y="153899"/>
                    <a:pt x="504825" y="115888"/>
                  </a:cubicBezTo>
                  <a:cubicBezTo>
                    <a:pt x="501836" y="106743"/>
                    <a:pt x="483268" y="86059"/>
                    <a:pt x="479425" y="82551"/>
                  </a:cubicBezTo>
                  <a:cubicBezTo>
                    <a:pt x="474819" y="72859"/>
                    <a:pt x="463492" y="68499"/>
                    <a:pt x="457200" y="57151"/>
                  </a:cubicBezTo>
                  <a:cubicBezTo>
                    <a:pt x="448418" y="50443"/>
                    <a:pt x="442411" y="47473"/>
                    <a:pt x="434975" y="39688"/>
                  </a:cubicBezTo>
                  <a:cubicBezTo>
                    <a:pt x="427429" y="32853"/>
                    <a:pt x="417599" y="22205"/>
                    <a:pt x="414338" y="20638"/>
                  </a:cubicBezTo>
                  <a:cubicBezTo>
                    <a:pt x="405844" y="15534"/>
                    <a:pt x="404242" y="14147"/>
                    <a:pt x="396875" y="4763"/>
                  </a:cubicBezTo>
                  <a:cubicBezTo>
                    <a:pt x="388035" y="1591"/>
                    <a:pt x="372670" y="1488"/>
                    <a:pt x="363538" y="1588"/>
                  </a:cubicBezTo>
                  <a:cubicBezTo>
                    <a:pt x="348686" y="-340"/>
                    <a:pt x="354232" y="-1029"/>
                    <a:pt x="346075" y="1"/>
                  </a:cubicBezTo>
                  <a:cubicBezTo>
                    <a:pt x="337018" y="-430"/>
                    <a:pt x="334117" y="-202"/>
                    <a:pt x="325438" y="1"/>
                  </a:cubicBezTo>
                  <a:cubicBezTo>
                    <a:pt x="323901" y="-987"/>
                    <a:pt x="313233" y="388"/>
                    <a:pt x="311150" y="1"/>
                  </a:cubicBezTo>
                  <a:cubicBezTo>
                    <a:pt x="307433" y="174"/>
                    <a:pt x="297166" y="-885"/>
                    <a:pt x="285750" y="1"/>
                  </a:cubicBezTo>
                  <a:cubicBezTo>
                    <a:pt x="282482" y="-1381"/>
                    <a:pt x="274441" y="844"/>
                    <a:pt x="266700" y="1"/>
                  </a:cubicBezTo>
                  <a:cubicBezTo>
                    <a:pt x="257647" y="2279"/>
                    <a:pt x="251695" y="804"/>
                    <a:pt x="239713" y="1"/>
                  </a:cubicBezTo>
                  <a:cubicBezTo>
                    <a:pt x="236841" y="-802"/>
                    <a:pt x="230899" y="746"/>
                    <a:pt x="225425" y="1588"/>
                  </a:cubicBezTo>
                  <a:cubicBezTo>
                    <a:pt x="221421" y="3842"/>
                    <a:pt x="212762" y="7138"/>
                    <a:pt x="203200" y="12701"/>
                  </a:cubicBezTo>
                  <a:cubicBezTo>
                    <a:pt x="197359" y="24808"/>
                    <a:pt x="194040" y="30071"/>
                    <a:pt x="188913" y="36513"/>
                  </a:cubicBezTo>
                  <a:cubicBezTo>
                    <a:pt x="188536" y="40530"/>
                    <a:pt x="180729" y="51017"/>
                    <a:pt x="177800" y="53976"/>
                  </a:cubicBezTo>
                  <a:cubicBezTo>
                    <a:pt x="168468" y="60906"/>
                    <a:pt x="144701" y="87109"/>
                    <a:pt x="125413" y="96838"/>
                  </a:cubicBezTo>
                  <a:cubicBezTo>
                    <a:pt x="88520" y="107144"/>
                    <a:pt x="86699" y="107127"/>
                    <a:pt x="53975" y="125413"/>
                  </a:cubicBezTo>
                  <a:cubicBezTo>
                    <a:pt x="50004" y="134416"/>
                    <a:pt x="43462" y="153375"/>
                    <a:pt x="28575" y="174626"/>
                  </a:cubicBezTo>
                  <a:cubicBezTo>
                    <a:pt x="18519" y="185001"/>
                    <a:pt x="12486" y="197477"/>
                    <a:pt x="7938" y="198438"/>
                  </a:cubicBezTo>
                  <a:cubicBezTo>
                    <a:pt x="3048" y="210694"/>
                    <a:pt x="4764" y="218709"/>
                    <a:pt x="0" y="231776"/>
                  </a:cubicBezTo>
                  <a:cubicBezTo>
                    <a:pt x="10935" y="257642"/>
                    <a:pt x="18756" y="266455"/>
                    <a:pt x="22225" y="284163"/>
                  </a:cubicBezTo>
                  <a:cubicBezTo>
                    <a:pt x="26452" y="292563"/>
                    <a:pt x="42336" y="314393"/>
                    <a:pt x="46038" y="319088"/>
                  </a:cubicBezTo>
                  <a:cubicBezTo>
                    <a:pt x="51205" y="327895"/>
                    <a:pt x="53545" y="337644"/>
                    <a:pt x="58738" y="344488"/>
                  </a:cubicBezTo>
                  <a:cubicBezTo>
                    <a:pt x="60697" y="344802"/>
                    <a:pt x="67682" y="353692"/>
                    <a:pt x="68263" y="355601"/>
                  </a:cubicBezTo>
                  <a:cubicBezTo>
                    <a:pt x="71457" y="357364"/>
                    <a:pt x="77074" y="360324"/>
                    <a:pt x="82550" y="365126"/>
                  </a:cubicBezTo>
                  <a:cubicBezTo>
                    <a:pt x="90531" y="373859"/>
                    <a:pt x="101895" y="379487"/>
                    <a:pt x="120650" y="392113"/>
                  </a:cubicBezTo>
                  <a:cubicBezTo>
                    <a:pt x="126155" y="393546"/>
                    <a:pt x="127567" y="393604"/>
                    <a:pt x="133350" y="396876"/>
                  </a:cubicBezTo>
                  <a:cubicBezTo>
                    <a:pt x="138138" y="400152"/>
                    <a:pt x="143996" y="404026"/>
                    <a:pt x="153988" y="406401"/>
                  </a:cubicBezTo>
                  <a:cubicBezTo>
                    <a:pt x="155072" y="407924"/>
                    <a:pt x="161023" y="409066"/>
                    <a:pt x="166688" y="411163"/>
                  </a:cubicBezTo>
                  <a:cubicBezTo>
                    <a:pt x="168804" y="412624"/>
                    <a:pt x="176335" y="415720"/>
                    <a:pt x="179388" y="415926"/>
                  </a:cubicBezTo>
                  <a:cubicBezTo>
                    <a:pt x="193299" y="425701"/>
                    <a:pt x="186500" y="425682"/>
                    <a:pt x="193675" y="425451"/>
                  </a:cubicBezTo>
                  <a:cubicBezTo>
                    <a:pt x="195201" y="427583"/>
                    <a:pt x="199722" y="429064"/>
                    <a:pt x="203200" y="433388"/>
                  </a:cubicBezTo>
                  <a:cubicBezTo>
                    <a:pt x="206435" y="433280"/>
                    <a:pt x="212020" y="442568"/>
                    <a:pt x="222250" y="447676"/>
                  </a:cubicBezTo>
                  <a:cubicBezTo>
                    <a:pt x="225129" y="450465"/>
                    <a:pt x="227991" y="455595"/>
                    <a:pt x="234950" y="460376"/>
                  </a:cubicBezTo>
                  <a:cubicBezTo>
                    <a:pt x="239238" y="464093"/>
                    <a:pt x="242812" y="470659"/>
                    <a:pt x="244475" y="473076"/>
                  </a:cubicBezTo>
                  <a:cubicBezTo>
                    <a:pt x="249450" y="475157"/>
                    <a:pt x="256086" y="482643"/>
                    <a:pt x="268288" y="487363"/>
                  </a:cubicBezTo>
                  <a:cubicBezTo>
                    <a:pt x="283955" y="494268"/>
                    <a:pt x="277241" y="493537"/>
                    <a:pt x="285750" y="493713"/>
                  </a:cubicBezTo>
                  <a:cubicBezTo>
                    <a:pt x="286934" y="494061"/>
                    <a:pt x="289972" y="497930"/>
                    <a:pt x="290513" y="498476"/>
                  </a:cubicBezTo>
                  <a:cubicBezTo>
                    <a:pt x="293480" y="498470"/>
                    <a:pt x="303187" y="501885"/>
                    <a:pt x="306388" y="503238"/>
                  </a:cubicBezTo>
                  <a:cubicBezTo>
                    <a:pt x="317885" y="512166"/>
                    <a:pt x="312988" y="510928"/>
                    <a:pt x="320675" y="511176"/>
                  </a:cubicBezTo>
                  <a:cubicBezTo>
                    <a:pt x="324407" y="513533"/>
                    <a:pt x="327548" y="516674"/>
                    <a:pt x="328613" y="517526"/>
                  </a:cubicBezTo>
                  <a:cubicBezTo>
                    <a:pt x="346832" y="521032"/>
                    <a:pt x="340990" y="515952"/>
                    <a:pt x="347663" y="523876"/>
                  </a:cubicBezTo>
                  <a:cubicBezTo>
                    <a:pt x="350955" y="525799"/>
                    <a:pt x="354842" y="525540"/>
                    <a:pt x="357188" y="527051"/>
                  </a:cubicBezTo>
                  <a:cubicBezTo>
                    <a:pt x="359862" y="528513"/>
                    <a:pt x="374255" y="537178"/>
                    <a:pt x="376238" y="538163"/>
                  </a:cubicBezTo>
                  <a:cubicBezTo>
                    <a:pt x="378351" y="539237"/>
                    <a:pt x="393224" y="540966"/>
                    <a:pt x="398463" y="542926"/>
                  </a:cubicBezTo>
                  <a:cubicBezTo>
                    <a:pt x="400595" y="542998"/>
                    <a:pt x="408695" y="543180"/>
                    <a:pt x="414338" y="544513"/>
                  </a:cubicBezTo>
                  <a:cubicBezTo>
                    <a:pt x="416452" y="544055"/>
                    <a:pt x="419259" y="544821"/>
                    <a:pt x="422275" y="544513"/>
                  </a:cubicBezTo>
                  <a:cubicBezTo>
                    <a:pt x="428580" y="546753"/>
                    <a:pt x="446230" y="542678"/>
                    <a:pt x="449263" y="544513"/>
                  </a:cubicBezTo>
                  <a:cubicBezTo>
                    <a:pt x="451168" y="545720"/>
                    <a:pt x="461006" y="544990"/>
                    <a:pt x="463550" y="544513"/>
                  </a:cubicBezTo>
                  <a:cubicBezTo>
                    <a:pt x="487151" y="531902"/>
                    <a:pt x="501913" y="518134"/>
                    <a:pt x="511175" y="514351"/>
                  </a:cubicBezTo>
                  <a:close/>
                </a:path>
              </a:pathLst>
            </a:custGeom>
            <a:grpFill/>
            <a:ln w="3175" cap="flat" cmpd="sng" algn="ctr">
              <a:solidFill>
                <a:srgbClr val="E7E6E6">
                  <a:lumMod val="50000"/>
                </a:srgbClr>
              </a:solidFill>
              <a:prstDash val="solid"/>
              <a:miter lim="800000"/>
              <a:extLst>
                <a:ext uri="{C807C97D-BFC1-408E-A445-0C87EB9F89A2}">
                  <ask:lineSketchStyleProps xmlns:ask="http://schemas.microsoft.com/office/drawing/2018/sketchyshapes" sd="1885886439">
                    <a:custGeom>
                      <a:avLst/>
                      <a:gdLst>
                        <a:gd name="connsiteX0" fmla="*/ 511175 w 573088"/>
                        <a:gd name="connsiteY0" fmla="*/ 514351 h 544513"/>
                        <a:gd name="connsiteX1" fmla="*/ 565150 w 573088"/>
                        <a:gd name="connsiteY1" fmla="*/ 428626 h 544513"/>
                        <a:gd name="connsiteX2" fmla="*/ 566738 w 573088"/>
                        <a:gd name="connsiteY2" fmla="*/ 382588 h 544513"/>
                        <a:gd name="connsiteX3" fmla="*/ 573088 w 573088"/>
                        <a:gd name="connsiteY3" fmla="*/ 354013 h 544513"/>
                        <a:gd name="connsiteX4" fmla="*/ 573088 w 573088"/>
                        <a:gd name="connsiteY4" fmla="*/ 327026 h 544513"/>
                        <a:gd name="connsiteX5" fmla="*/ 560388 w 573088"/>
                        <a:gd name="connsiteY5" fmla="*/ 298451 h 544513"/>
                        <a:gd name="connsiteX6" fmla="*/ 546100 w 573088"/>
                        <a:gd name="connsiteY6" fmla="*/ 273051 h 544513"/>
                        <a:gd name="connsiteX7" fmla="*/ 539750 w 573088"/>
                        <a:gd name="connsiteY7" fmla="*/ 249238 h 544513"/>
                        <a:gd name="connsiteX8" fmla="*/ 528638 w 573088"/>
                        <a:gd name="connsiteY8" fmla="*/ 217488 h 544513"/>
                        <a:gd name="connsiteX9" fmla="*/ 504825 w 573088"/>
                        <a:gd name="connsiteY9" fmla="*/ 115888 h 544513"/>
                        <a:gd name="connsiteX10" fmla="*/ 479425 w 573088"/>
                        <a:gd name="connsiteY10" fmla="*/ 82551 h 544513"/>
                        <a:gd name="connsiteX11" fmla="*/ 457200 w 573088"/>
                        <a:gd name="connsiteY11" fmla="*/ 57151 h 544513"/>
                        <a:gd name="connsiteX12" fmla="*/ 434975 w 573088"/>
                        <a:gd name="connsiteY12" fmla="*/ 39688 h 544513"/>
                        <a:gd name="connsiteX13" fmla="*/ 414338 w 573088"/>
                        <a:gd name="connsiteY13" fmla="*/ 20638 h 544513"/>
                        <a:gd name="connsiteX14" fmla="*/ 396875 w 573088"/>
                        <a:gd name="connsiteY14" fmla="*/ 4763 h 544513"/>
                        <a:gd name="connsiteX15" fmla="*/ 363538 w 573088"/>
                        <a:gd name="connsiteY15" fmla="*/ 1588 h 544513"/>
                        <a:gd name="connsiteX16" fmla="*/ 346075 w 573088"/>
                        <a:gd name="connsiteY16" fmla="*/ 1 h 544513"/>
                        <a:gd name="connsiteX17" fmla="*/ 325438 w 573088"/>
                        <a:gd name="connsiteY17" fmla="*/ 1 h 544513"/>
                        <a:gd name="connsiteX18" fmla="*/ 311150 w 573088"/>
                        <a:gd name="connsiteY18" fmla="*/ 1 h 544513"/>
                        <a:gd name="connsiteX19" fmla="*/ 285750 w 573088"/>
                        <a:gd name="connsiteY19" fmla="*/ 1 h 544513"/>
                        <a:gd name="connsiteX20" fmla="*/ 266700 w 573088"/>
                        <a:gd name="connsiteY20" fmla="*/ 1 h 544513"/>
                        <a:gd name="connsiteX21" fmla="*/ 239713 w 573088"/>
                        <a:gd name="connsiteY21" fmla="*/ 1 h 544513"/>
                        <a:gd name="connsiteX22" fmla="*/ 225425 w 573088"/>
                        <a:gd name="connsiteY22" fmla="*/ 1588 h 544513"/>
                        <a:gd name="connsiteX23" fmla="*/ 203200 w 573088"/>
                        <a:gd name="connsiteY23" fmla="*/ 12701 h 544513"/>
                        <a:gd name="connsiteX24" fmla="*/ 188913 w 573088"/>
                        <a:gd name="connsiteY24" fmla="*/ 36513 h 544513"/>
                        <a:gd name="connsiteX25" fmla="*/ 177800 w 573088"/>
                        <a:gd name="connsiteY25" fmla="*/ 53976 h 544513"/>
                        <a:gd name="connsiteX26" fmla="*/ 125413 w 573088"/>
                        <a:gd name="connsiteY26" fmla="*/ 96838 h 544513"/>
                        <a:gd name="connsiteX27" fmla="*/ 53975 w 573088"/>
                        <a:gd name="connsiteY27" fmla="*/ 125413 h 544513"/>
                        <a:gd name="connsiteX28" fmla="*/ 28575 w 573088"/>
                        <a:gd name="connsiteY28" fmla="*/ 174626 h 544513"/>
                        <a:gd name="connsiteX29" fmla="*/ 7938 w 573088"/>
                        <a:gd name="connsiteY29" fmla="*/ 198438 h 544513"/>
                        <a:gd name="connsiteX30" fmla="*/ 0 w 573088"/>
                        <a:gd name="connsiteY30" fmla="*/ 231776 h 544513"/>
                        <a:gd name="connsiteX31" fmla="*/ 22225 w 573088"/>
                        <a:gd name="connsiteY31" fmla="*/ 284163 h 544513"/>
                        <a:gd name="connsiteX32" fmla="*/ 46038 w 573088"/>
                        <a:gd name="connsiteY32" fmla="*/ 319088 h 544513"/>
                        <a:gd name="connsiteX33" fmla="*/ 58738 w 573088"/>
                        <a:gd name="connsiteY33" fmla="*/ 344488 h 544513"/>
                        <a:gd name="connsiteX34" fmla="*/ 68263 w 573088"/>
                        <a:gd name="connsiteY34" fmla="*/ 355601 h 544513"/>
                        <a:gd name="connsiteX35" fmla="*/ 82550 w 573088"/>
                        <a:gd name="connsiteY35" fmla="*/ 365126 h 544513"/>
                        <a:gd name="connsiteX36" fmla="*/ 120650 w 573088"/>
                        <a:gd name="connsiteY36" fmla="*/ 392113 h 544513"/>
                        <a:gd name="connsiteX37" fmla="*/ 133350 w 573088"/>
                        <a:gd name="connsiteY37" fmla="*/ 396876 h 544513"/>
                        <a:gd name="connsiteX38" fmla="*/ 153988 w 573088"/>
                        <a:gd name="connsiteY38" fmla="*/ 406401 h 544513"/>
                        <a:gd name="connsiteX39" fmla="*/ 166688 w 573088"/>
                        <a:gd name="connsiteY39" fmla="*/ 411163 h 544513"/>
                        <a:gd name="connsiteX40" fmla="*/ 179388 w 573088"/>
                        <a:gd name="connsiteY40" fmla="*/ 415926 h 544513"/>
                        <a:gd name="connsiteX41" fmla="*/ 193675 w 573088"/>
                        <a:gd name="connsiteY41" fmla="*/ 425451 h 544513"/>
                        <a:gd name="connsiteX42" fmla="*/ 203200 w 573088"/>
                        <a:gd name="connsiteY42" fmla="*/ 433388 h 544513"/>
                        <a:gd name="connsiteX43" fmla="*/ 222250 w 573088"/>
                        <a:gd name="connsiteY43" fmla="*/ 447676 h 544513"/>
                        <a:gd name="connsiteX44" fmla="*/ 234950 w 573088"/>
                        <a:gd name="connsiteY44" fmla="*/ 460376 h 544513"/>
                        <a:gd name="connsiteX45" fmla="*/ 244475 w 573088"/>
                        <a:gd name="connsiteY45" fmla="*/ 473076 h 544513"/>
                        <a:gd name="connsiteX46" fmla="*/ 268288 w 573088"/>
                        <a:gd name="connsiteY46" fmla="*/ 487363 h 544513"/>
                        <a:gd name="connsiteX47" fmla="*/ 285750 w 573088"/>
                        <a:gd name="connsiteY47" fmla="*/ 493713 h 544513"/>
                        <a:gd name="connsiteX48" fmla="*/ 290513 w 573088"/>
                        <a:gd name="connsiteY48" fmla="*/ 498476 h 544513"/>
                        <a:gd name="connsiteX49" fmla="*/ 306388 w 573088"/>
                        <a:gd name="connsiteY49" fmla="*/ 503238 h 544513"/>
                        <a:gd name="connsiteX50" fmla="*/ 320675 w 573088"/>
                        <a:gd name="connsiteY50" fmla="*/ 511176 h 544513"/>
                        <a:gd name="connsiteX51" fmla="*/ 328613 w 573088"/>
                        <a:gd name="connsiteY51" fmla="*/ 517526 h 544513"/>
                        <a:gd name="connsiteX52" fmla="*/ 347663 w 573088"/>
                        <a:gd name="connsiteY52" fmla="*/ 523876 h 544513"/>
                        <a:gd name="connsiteX53" fmla="*/ 357188 w 573088"/>
                        <a:gd name="connsiteY53" fmla="*/ 527051 h 544513"/>
                        <a:gd name="connsiteX54" fmla="*/ 376238 w 573088"/>
                        <a:gd name="connsiteY54" fmla="*/ 538163 h 544513"/>
                        <a:gd name="connsiteX55" fmla="*/ 398463 w 573088"/>
                        <a:gd name="connsiteY55" fmla="*/ 542926 h 544513"/>
                        <a:gd name="connsiteX56" fmla="*/ 414338 w 573088"/>
                        <a:gd name="connsiteY56" fmla="*/ 544513 h 544513"/>
                        <a:gd name="connsiteX57" fmla="*/ 422275 w 573088"/>
                        <a:gd name="connsiteY57" fmla="*/ 544513 h 544513"/>
                        <a:gd name="connsiteX58" fmla="*/ 449263 w 573088"/>
                        <a:gd name="connsiteY58" fmla="*/ 544513 h 544513"/>
                        <a:gd name="connsiteX59" fmla="*/ 463550 w 573088"/>
                        <a:gd name="connsiteY59" fmla="*/ 544513 h 544513"/>
                        <a:gd name="connsiteX60" fmla="*/ 511175 w 573088"/>
                        <a:gd name="connsiteY60" fmla="*/ 514351 h 54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3088" h="544513">
                          <a:moveTo>
                            <a:pt x="511175" y="514351"/>
                          </a:moveTo>
                          <a:lnTo>
                            <a:pt x="565150" y="428626"/>
                          </a:lnTo>
                          <a:cubicBezTo>
                            <a:pt x="565679" y="413280"/>
                            <a:pt x="566209" y="397934"/>
                            <a:pt x="566738" y="382588"/>
                          </a:cubicBezTo>
                          <a:lnTo>
                            <a:pt x="573088" y="354013"/>
                          </a:lnTo>
                          <a:lnTo>
                            <a:pt x="573088" y="327026"/>
                          </a:lnTo>
                          <a:lnTo>
                            <a:pt x="560388" y="298451"/>
                          </a:lnTo>
                          <a:lnTo>
                            <a:pt x="546100" y="273051"/>
                          </a:lnTo>
                          <a:lnTo>
                            <a:pt x="539750" y="249238"/>
                          </a:lnTo>
                          <a:lnTo>
                            <a:pt x="528638" y="217488"/>
                          </a:lnTo>
                          <a:lnTo>
                            <a:pt x="504825" y="115888"/>
                          </a:lnTo>
                          <a:lnTo>
                            <a:pt x="479425" y="82551"/>
                          </a:lnTo>
                          <a:lnTo>
                            <a:pt x="457200" y="57151"/>
                          </a:lnTo>
                          <a:lnTo>
                            <a:pt x="434975" y="39688"/>
                          </a:lnTo>
                          <a:lnTo>
                            <a:pt x="414338" y="20638"/>
                          </a:lnTo>
                          <a:lnTo>
                            <a:pt x="396875" y="4763"/>
                          </a:lnTo>
                          <a:lnTo>
                            <a:pt x="363538" y="1588"/>
                          </a:lnTo>
                          <a:cubicBezTo>
                            <a:pt x="348198" y="-116"/>
                            <a:pt x="354042" y="1"/>
                            <a:pt x="346075" y="1"/>
                          </a:cubicBezTo>
                          <a:lnTo>
                            <a:pt x="325438" y="1"/>
                          </a:lnTo>
                          <a:lnTo>
                            <a:pt x="311150" y="1"/>
                          </a:lnTo>
                          <a:lnTo>
                            <a:pt x="285750" y="1"/>
                          </a:lnTo>
                          <a:lnTo>
                            <a:pt x="266700" y="1"/>
                          </a:lnTo>
                          <a:lnTo>
                            <a:pt x="239713" y="1"/>
                          </a:lnTo>
                          <a:lnTo>
                            <a:pt x="225425" y="1588"/>
                          </a:lnTo>
                          <a:lnTo>
                            <a:pt x="203200" y="12701"/>
                          </a:lnTo>
                          <a:lnTo>
                            <a:pt x="188913" y="36513"/>
                          </a:lnTo>
                          <a:lnTo>
                            <a:pt x="177800" y="53976"/>
                          </a:lnTo>
                          <a:lnTo>
                            <a:pt x="125413" y="96838"/>
                          </a:lnTo>
                          <a:lnTo>
                            <a:pt x="53975" y="125413"/>
                          </a:lnTo>
                          <a:lnTo>
                            <a:pt x="28575" y="174626"/>
                          </a:lnTo>
                          <a:lnTo>
                            <a:pt x="7938" y="198438"/>
                          </a:lnTo>
                          <a:lnTo>
                            <a:pt x="0" y="231776"/>
                          </a:lnTo>
                          <a:lnTo>
                            <a:pt x="22225" y="284163"/>
                          </a:lnTo>
                          <a:lnTo>
                            <a:pt x="46038" y="319088"/>
                          </a:lnTo>
                          <a:lnTo>
                            <a:pt x="58738" y="344488"/>
                          </a:lnTo>
                          <a:lnTo>
                            <a:pt x="68263" y="355601"/>
                          </a:lnTo>
                          <a:lnTo>
                            <a:pt x="82550" y="365126"/>
                          </a:lnTo>
                          <a:lnTo>
                            <a:pt x="120650" y="392113"/>
                          </a:lnTo>
                          <a:lnTo>
                            <a:pt x="133350" y="396876"/>
                          </a:lnTo>
                          <a:lnTo>
                            <a:pt x="153988" y="406401"/>
                          </a:lnTo>
                          <a:lnTo>
                            <a:pt x="166688" y="411163"/>
                          </a:lnTo>
                          <a:lnTo>
                            <a:pt x="179388" y="415926"/>
                          </a:lnTo>
                          <a:cubicBezTo>
                            <a:pt x="192511" y="425768"/>
                            <a:pt x="186796" y="425451"/>
                            <a:pt x="193675" y="425451"/>
                          </a:cubicBezTo>
                          <a:lnTo>
                            <a:pt x="203200" y="433388"/>
                          </a:lnTo>
                          <a:lnTo>
                            <a:pt x="222250" y="447676"/>
                          </a:lnTo>
                          <a:lnTo>
                            <a:pt x="234950" y="460376"/>
                          </a:lnTo>
                          <a:lnTo>
                            <a:pt x="244475" y="473076"/>
                          </a:lnTo>
                          <a:lnTo>
                            <a:pt x="268288" y="487363"/>
                          </a:lnTo>
                          <a:cubicBezTo>
                            <a:pt x="283542" y="494143"/>
                            <a:pt x="277363" y="493713"/>
                            <a:pt x="285750" y="493713"/>
                          </a:cubicBezTo>
                          <a:lnTo>
                            <a:pt x="290513" y="498476"/>
                          </a:lnTo>
                          <a:lnTo>
                            <a:pt x="306388" y="503238"/>
                          </a:lnTo>
                          <a:cubicBezTo>
                            <a:pt x="318361" y="511791"/>
                            <a:pt x="312948" y="511176"/>
                            <a:pt x="320675" y="511176"/>
                          </a:cubicBezTo>
                          <a:lnTo>
                            <a:pt x="328613" y="517526"/>
                          </a:lnTo>
                          <a:cubicBezTo>
                            <a:pt x="345956" y="520995"/>
                            <a:pt x="340672" y="516885"/>
                            <a:pt x="347663" y="523876"/>
                          </a:cubicBezTo>
                          <a:lnTo>
                            <a:pt x="357188" y="527051"/>
                          </a:lnTo>
                          <a:lnTo>
                            <a:pt x="376238" y="538163"/>
                          </a:lnTo>
                          <a:lnTo>
                            <a:pt x="398463" y="542926"/>
                          </a:lnTo>
                          <a:lnTo>
                            <a:pt x="414338" y="544513"/>
                          </a:lnTo>
                          <a:lnTo>
                            <a:pt x="422275" y="544513"/>
                          </a:lnTo>
                          <a:lnTo>
                            <a:pt x="449263" y="544513"/>
                          </a:lnTo>
                          <a:lnTo>
                            <a:pt x="463550" y="544513"/>
                          </a:lnTo>
                          <a:lnTo>
                            <a:pt x="511175" y="514351"/>
                          </a:lnTo>
                          <a:close/>
                        </a:path>
                      </a:pathLst>
                    </a:custGeom>
                    <ask:type>
                      <ask:lineSketchCurved/>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0" name="Group 99">
            <a:extLst>
              <a:ext uri="{FF2B5EF4-FFF2-40B4-BE49-F238E27FC236}">
                <a16:creationId xmlns:a16="http://schemas.microsoft.com/office/drawing/2014/main" id="{D051F5C7-ADD0-412E-A80A-BC829CCEED28}"/>
              </a:ext>
            </a:extLst>
          </p:cNvPr>
          <p:cNvGrpSpPr/>
          <p:nvPr/>
        </p:nvGrpSpPr>
        <p:grpSpPr>
          <a:xfrm rot="16200000" flipH="1">
            <a:off x="-2268622" y="-4299327"/>
            <a:ext cx="6819265" cy="7552462"/>
            <a:chOff x="942875" y="4388405"/>
            <a:chExt cx="1762855" cy="1952394"/>
          </a:xfrm>
        </p:grpSpPr>
        <p:grpSp>
          <p:nvGrpSpPr>
            <p:cNvPr id="101" name="Group 100">
              <a:extLst>
                <a:ext uri="{FF2B5EF4-FFF2-40B4-BE49-F238E27FC236}">
                  <a16:creationId xmlns:a16="http://schemas.microsoft.com/office/drawing/2014/main" id="{71D10782-FB70-46DF-BD63-F96541DE8F20}"/>
                </a:ext>
              </a:extLst>
            </p:cNvPr>
            <p:cNvGrpSpPr/>
            <p:nvPr/>
          </p:nvGrpSpPr>
          <p:grpSpPr>
            <a:xfrm>
              <a:off x="983711" y="4444810"/>
              <a:ext cx="1699493" cy="1850982"/>
              <a:chOff x="9318664" y="2806748"/>
              <a:chExt cx="1797801" cy="1958053"/>
            </a:xfrm>
          </p:grpSpPr>
          <p:cxnSp>
            <p:nvCxnSpPr>
              <p:cNvPr id="130" name="Straight Connector 129">
                <a:extLst>
                  <a:ext uri="{FF2B5EF4-FFF2-40B4-BE49-F238E27FC236}">
                    <a16:creationId xmlns:a16="http://schemas.microsoft.com/office/drawing/2014/main" id="{86C708FC-7495-4D72-8BC6-56DFD67E50B3}"/>
                  </a:ext>
                </a:extLst>
              </p:cNvPr>
              <p:cNvCxnSpPr>
                <a:cxnSpLocks/>
                <a:stCxn id="115" idx="2"/>
              </p:cNvCxnSpPr>
              <p:nvPr/>
            </p:nvCxnSpPr>
            <p:spPr>
              <a:xfrm>
                <a:off x="10397591" y="2806748"/>
                <a:ext cx="360491" cy="119445"/>
              </a:xfrm>
              <a:prstGeom prst="line">
                <a:avLst/>
              </a:prstGeom>
              <a:noFill/>
              <a:ln w="19050" cap="flat" cmpd="sng" algn="ctr">
                <a:solidFill>
                  <a:srgbClr val="A5A5A5"/>
                </a:solidFill>
                <a:prstDash val="solid"/>
                <a:miter lim="800000"/>
              </a:ln>
              <a:effectLst/>
            </p:spPr>
          </p:cxnSp>
          <p:cxnSp>
            <p:nvCxnSpPr>
              <p:cNvPr id="131" name="Straight Connector 130">
                <a:extLst>
                  <a:ext uri="{FF2B5EF4-FFF2-40B4-BE49-F238E27FC236}">
                    <a16:creationId xmlns:a16="http://schemas.microsoft.com/office/drawing/2014/main" id="{7ACB95C7-3EAE-4DBA-9EE5-350A70995C12}"/>
                  </a:ext>
                </a:extLst>
              </p:cNvPr>
              <p:cNvCxnSpPr>
                <a:cxnSpLocks/>
              </p:cNvCxnSpPr>
              <p:nvPr/>
            </p:nvCxnSpPr>
            <p:spPr>
              <a:xfrm flipH="1">
                <a:off x="10758084" y="2857033"/>
                <a:ext cx="358381" cy="69161"/>
              </a:xfrm>
              <a:prstGeom prst="line">
                <a:avLst/>
              </a:prstGeom>
              <a:noFill/>
              <a:ln w="19050" cap="flat" cmpd="sng" algn="ctr">
                <a:solidFill>
                  <a:srgbClr val="A5A5A5"/>
                </a:solidFill>
                <a:prstDash val="solid"/>
                <a:miter lim="800000"/>
              </a:ln>
              <a:effectLst/>
            </p:spPr>
          </p:cxnSp>
          <p:cxnSp>
            <p:nvCxnSpPr>
              <p:cNvPr id="132" name="Straight Connector 131">
                <a:extLst>
                  <a:ext uri="{FF2B5EF4-FFF2-40B4-BE49-F238E27FC236}">
                    <a16:creationId xmlns:a16="http://schemas.microsoft.com/office/drawing/2014/main" id="{4A86FBDA-8860-4019-AFF7-6D3B99409B78}"/>
                  </a:ext>
                </a:extLst>
              </p:cNvPr>
              <p:cNvCxnSpPr>
                <a:cxnSpLocks/>
              </p:cNvCxnSpPr>
              <p:nvPr/>
            </p:nvCxnSpPr>
            <p:spPr>
              <a:xfrm flipH="1">
                <a:off x="10343115" y="2932161"/>
                <a:ext cx="383532" cy="69481"/>
              </a:xfrm>
              <a:prstGeom prst="line">
                <a:avLst/>
              </a:prstGeom>
              <a:noFill/>
              <a:ln w="19050" cap="flat" cmpd="sng" algn="ctr">
                <a:solidFill>
                  <a:srgbClr val="A5A5A5"/>
                </a:solidFill>
                <a:prstDash val="solid"/>
                <a:miter lim="800000"/>
              </a:ln>
              <a:effectLst/>
            </p:spPr>
          </p:cxnSp>
          <p:cxnSp>
            <p:nvCxnSpPr>
              <p:cNvPr id="133" name="Straight Connector 132">
                <a:extLst>
                  <a:ext uri="{FF2B5EF4-FFF2-40B4-BE49-F238E27FC236}">
                    <a16:creationId xmlns:a16="http://schemas.microsoft.com/office/drawing/2014/main" id="{D06C0A4A-83E5-41D9-916E-45C9AA29AE83}"/>
                  </a:ext>
                </a:extLst>
              </p:cNvPr>
              <p:cNvCxnSpPr>
                <a:cxnSpLocks/>
              </p:cNvCxnSpPr>
              <p:nvPr/>
            </p:nvCxnSpPr>
            <p:spPr>
              <a:xfrm>
                <a:off x="10330220" y="2992279"/>
                <a:ext cx="178923" cy="213900"/>
              </a:xfrm>
              <a:prstGeom prst="line">
                <a:avLst/>
              </a:prstGeom>
              <a:noFill/>
              <a:ln w="19050" cap="flat" cmpd="sng" algn="ctr">
                <a:solidFill>
                  <a:srgbClr val="A5A5A5"/>
                </a:solidFill>
                <a:prstDash val="solid"/>
                <a:miter lim="800000"/>
              </a:ln>
              <a:effectLst/>
            </p:spPr>
          </p:cxnSp>
          <p:cxnSp>
            <p:nvCxnSpPr>
              <p:cNvPr id="134" name="Straight Connector 133">
                <a:extLst>
                  <a:ext uri="{FF2B5EF4-FFF2-40B4-BE49-F238E27FC236}">
                    <a16:creationId xmlns:a16="http://schemas.microsoft.com/office/drawing/2014/main" id="{DA1768E9-4603-40CB-9885-CCDDCC117222}"/>
                  </a:ext>
                </a:extLst>
              </p:cNvPr>
              <p:cNvCxnSpPr>
                <a:cxnSpLocks/>
              </p:cNvCxnSpPr>
              <p:nvPr/>
            </p:nvCxnSpPr>
            <p:spPr>
              <a:xfrm flipV="1">
                <a:off x="10626278" y="2924099"/>
                <a:ext cx="138650" cy="571333"/>
              </a:xfrm>
              <a:prstGeom prst="line">
                <a:avLst/>
              </a:prstGeom>
              <a:noFill/>
              <a:ln w="19050" cap="flat" cmpd="sng" algn="ctr">
                <a:solidFill>
                  <a:srgbClr val="A5A5A5"/>
                </a:solidFill>
                <a:prstDash val="solid"/>
                <a:miter lim="800000"/>
              </a:ln>
              <a:effectLst/>
            </p:spPr>
          </p:cxnSp>
          <p:cxnSp>
            <p:nvCxnSpPr>
              <p:cNvPr id="135" name="Straight Connector 134">
                <a:extLst>
                  <a:ext uri="{FF2B5EF4-FFF2-40B4-BE49-F238E27FC236}">
                    <a16:creationId xmlns:a16="http://schemas.microsoft.com/office/drawing/2014/main" id="{5D64D855-32FB-4826-A2BF-5840340B1410}"/>
                  </a:ext>
                </a:extLst>
              </p:cNvPr>
              <p:cNvCxnSpPr>
                <a:cxnSpLocks/>
              </p:cNvCxnSpPr>
              <p:nvPr/>
            </p:nvCxnSpPr>
            <p:spPr>
              <a:xfrm flipV="1">
                <a:off x="10619105" y="3308972"/>
                <a:ext cx="444638" cy="186461"/>
              </a:xfrm>
              <a:prstGeom prst="line">
                <a:avLst/>
              </a:prstGeom>
              <a:noFill/>
              <a:ln w="19050" cap="flat" cmpd="sng" algn="ctr">
                <a:solidFill>
                  <a:srgbClr val="A5A5A5"/>
                </a:solidFill>
                <a:prstDash val="solid"/>
                <a:miter lim="800000"/>
              </a:ln>
              <a:effectLst/>
            </p:spPr>
          </p:cxnSp>
          <p:cxnSp>
            <p:nvCxnSpPr>
              <p:cNvPr id="136" name="Straight Connector 135">
                <a:extLst>
                  <a:ext uri="{FF2B5EF4-FFF2-40B4-BE49-F238E27FC236}">
                    <a16:creationId xmlns:a16="http://schemas.microsoft.com/office/drawing/2014/main" id="{5FA67406-5C1B-453C-ACE7-B5EF79595461}"/>
                  </a:ext>
                </a:extLst>
              </p:cNvPr>
              <p:cNvCxnSpPr>
                <a:cxnSpLocks/>
              </p:cNvCxnSpPr>
              <p:nvPr/>
            </p:nvCxnSpPr>
            <p:spPr>
              <a:xfrm flipH="1" flipV="1">
                <a:off x="10762538" y="2921708"/>
                <a:ext cx="301207" cy="396827"/>
              </a:xfrm>
              <a:prstGeom prst="line">
                <a:avLst/>
              </a:prstGeom>
              <a:noFill/>
              <a:ln w="19050" cap="flat" cmpd="sng" algn="ctr">
                <a:solidFill>
                  <a:srgbClr val="A5A5A5"/>
                </a:solidFill>
                <a:prstDash val="solid"/>
                <a:miter lim="800000"/>
              </a:ln>
              <a:effectLst/>
            </p:spPr>
          </p:cxnSp>
          <p:cxnSp>
            <p:nvCxnSpPr>
              <p:cNvPr id="137" name="Straight Connector 136">
                <a:extLst>
                  <a:ext uri="{FF2B5EF4-FFF2-40B4-BE49-F238E27FC236}">
                    <a16:creationId xmlns:a16="http://schemas.microsoft.com/office/drawing/2014/main" id="{D8F18817-B268-444F-8B84-5D01C0BF7459}"/>
                  </a:ext>
                </a:extLst>
              </p:cNvPr>
              <p:cNvCxnSpPr>
                <a:cxnSpLocks/>
              </p:cNvCxnSpPr>
              <p:nvPr/>
            </p:nvCxnSpPr>
            <p:spPr>
              <a:xfrm flipH="1" flipV="1">
                <a:off x="10499163" y="3193859"/>
                <a:ext cx="124726" cy="308746"/>
              </a:xfrm>
              <a:prstGeom prst="line">
                <a:avLst/>
              </a:prstGeom>
              <a:noFill/>
              <a:ln w="19050" cap="flat" cmpd="sng" algn="ctr">
                <a:solidFill>
                  <a:srgbClr val="A5A5A5"/>
                </a:solidFill>
                <a:prstDash val="solid"/>
                <a:miter lim="800000"/>
              </a:ln>
              <a:effectLst/>
            </p:spPr>
          </p:cxnSp>
          <p:cxnSp>
            <p:nvCxnSpPr>
              <p:cNvPr id="138" name="Straight Connector 137">
                <a:extLst>
                  <a:ext uri="{FF2B5EF4-FFF2-40B4-BE49-F238E27FC236}">
                    <a16:creationId xmlns:a16="http://schemas.microsoft.com/office/drawing/2014/main" id="{B988F2B3-A2F1-4D32-81ED-6CEFCB38D8D4}"/>
                  </a:ext>
                </a:extLst>
              </p:cNvPr>
              <p:cNvCxnSpPr>
                <a:cxnSpLocks/>
              </p:cNvCxnSpPr>
              <p:nvPr/>
            </p:nvCxnSpPr>
            <p:spPr>
              <a:xfrm>
                <a:off x="10617011" y="3489041"/>
                <a:ext cx="116841" cy="231101"/>
              </a:xfrm>
              <a:prstGeom prst="line">
                <a:avLst/>
              </a:prstGeom>
              <a:noFill/>
              <a:ln w="19050" cap="flat" cmpd="sng" algn="ctr">
                <a:solidFill>
                  <a:srgbClr val="A5A5A5"/>
                </a:solidFill>
                <a:prstDash val="solid"/>
                <a:miter lim="800000"/>
              </a:ln>
              <a:effectLst/>
            </p:spPr>
          </p:cxnSp>
          <p:cxnSp>
            <p:nvCxnSpPr>
              <p:cNvPr id="139" name="Straight Connector 138">
                <a:extLst>
                  <a:ext uri="{FF2B5EF4-FFF2-40B4-BE49-F238E27FC236}">
                    <a16:creationId xmlns:a16="http://schemas.microsoft.com/office/drawing/2014/main" id="{8F2FDD77-7F28-4F8F-A66C-1ED62DC10EE7}"/>
                  </a:ext>
                </a:extLst>
              </p:cNvPr>
              <p:cNvCxnSpPr>
                <a:cxnSpLocks/>
              </p:cNvCxnSpPr>
              <p:nvPr/>
            </p:nvCxnSpPr>
            <p:spPr>
              <a:xfrm>
                <a:off x="10619107" y="3500213"/>
                <a:ext cx="255786" cy="45420"/>
              </a:xfrm>
              <a:prstGeom prst="line">
                <a:avLst/>
              </a:prstGeom>
              <a:noFill/>
              <a:ln w="19050" cap="flat" cmpd="sng" algn="ctr">
                <a:solidFill>
                  <a:srgbClr val="A5A5A5"/>
                </a:solidFill>
                <a:prstDash val="solid"/>
                <a:miter lim="800000"/>
              </a:ln>
              <a:effectLst/>
            </p:spPr>
          </p:cxnSp>
          <p:cxnSp>
            <p:nvCxnSpPr>
              <p:cNvPr id="140" name="Straight Connector 139">
                <a:extLst>
                  <a:ext uri="{FF2B5EF4-FFF2-40B4-BE49-F238E27FC236}">
                    <a16:creationId xmlns:a16="http://schemas.microsoft.com/office/drawing/2014/main" id="{9A5AF40D-AD22-43FF-BB1D-12C8F3170A91}"/>
                  </a:ext>
                </a:extLst>
              </p:cNvPr>
              <p:cNvCxnSpPr>
                <a:cxnSpLocks/>
              </p:cNvCxnSpPr>
              <p:nvPr/>
            </p:nvCxnSpPr>
            <p:spPr>
              <a:xfrm flipV="1">
                <a:off x="10093192" y="3497825"/>
                <a:ext cx="530697" cy="176898"/>
              </a:xfrm>
              <a:prstGeom prst="line">
                <a:avLst/>
              </a:prstGeom>
              <a:noFill/>
              <a:ln w="19050" cap="flat" cmpd="sng" algn="ctr">
                <a:solidFill>
                  <a:srgbClr val="A5A5A5"/>
                </a:solidFill>
                <a:prstDash val="solid"/>
                <a:miter lim="800000"/>
              </a:ln>
              <a:effectLst/>
            </p:spPr>
          </p:cxnSp>
          <p:cxnSp>
            <p:nvCxnSpPr>
              <p:cNvPr id="141" name="Straight Connector 140">
                <a:extLst>
                  <a:ext uri="{FF2B5EF4-FFF2-40B4-BE49-F238E27FC236}">
                    <a16:creationId xmlns:a16="http://schemas.microsoft.com/office/drawing/2014/main" id="{C9B4C247-7A82-4771-835F-3FFA0B9FCFB6}"/>
                  </a:ext>
                </a:extLst>
              </p:cNvPr>
              <p:cNvCxnSpPr>
                <a:cxnSpLocks/>
              </p:cNvCxnSpPr>
              <p:nvPr/>
            </p:nvCxnSpPr>
            <p:spPr>
              <a:xfrm flipV="1">
                <a:off x="10442209" y="3508541"/>
                <a:ext cx="188641" cy="486510"/>
              </a:xfrm>
              <a:prstGeom prst="line">
                <a:avLst/>
              </a:prstGeom>
              <a:noFill/>
              <a:ln w="19050" cap="flat" cmpd="sng" algn="ctr">
                <a:solidFill>
                  <a:srgbClr val="A5A5A5"/>
                </a:solidFill>
                <a:prstDash val="solid"/>
                <a:miter lim="800000"/>
              </a:ln>
              <a:effectLst/>
            </p:spPr>
          </p:cxnSp>
          <p:cxnSp>
            <p:nvCxnSpPr>
              <p:cNvPr id="142" name="Straight Connector 141">
                <a:extLst>
                  <a:ext uri="{FF2B5EF4-FFF2-40B4-BE49-F238E27FC236}">
                    <a16:creationId xmlns:a16="http://schemas.microsoft.com/office/drawing/2014/main" id="{8A1A5A55-E79B-4B91-8EB7-1FF8325C5701}"/>
                  </a:ext>
                </a:extLst>
              </p:cNvPr>
              <p:cNvCxnSpPr>
                <a:cxnSpLocks/>
              </p:cNvCxnSpPr>
              <p:nvPr/>
            </p:nvCxnSpPr>
            <p:spPr>
              <a:xfrm>
                <a:off x="10112317" y="3691456"/>
                <a:ext cx="332283" cy="310768"/>
              </a:xfrm>
              <a:prstGeom prst="line">
                <a:avLst/>
              </a:prstGeom>
              <a:noFill/>
              <a:ln w="19050" cap="flat" cmpd="sng" algn="ctr">
                <a:solidFill>
                  <a:srgbClr val="A5A5A5"/>
                </a:solidFill>
                <a:prstDash val="solid"/>
                <a:miter lim="800000"/>
              </a:ln>
              <a:effectLst/>
            </p:spPr>
          </p:cxnSp>
          <p:cxnSp>
            <p:nvCxnSpPr>
              <p:cNvPr id="143" name="Straight Connector 142">
                <a:extLst>
                  <a:ext uri="{FF2B5EF4-FFF2-40B4-BE49-F238E27FC236}">
                    <a16:creationId xmlns:a16="http://schemas.microsoft.com/office/drawing/2014/main" id="{4834ABB8-D321-42DF-9A95-07941FF861B2}"/>
                  </a:ext>
                </a:extLst>
              </p:cNvPr>
              <p:cNvCxnSpPr>
                <a:cxnSpLocks/>
              </p:cNvCxnSpPr>
              <p:nvPr/>
            </p:nvCxnSpPr>
            <p:spPr>
              <a:xfrm>
                <a:off x="9922024" y="3369777"/>
                <a:ext cx="166388" cy="307335"/>
              </a:xfrm>
              <a:prstGeom prst="line">
                <a:avLst/>
              </a:prstGeom>
              <a:noFill/>
              <a:ln w="19050" cap="flat" cmpd="sng" algn="ctr">
                <a:solidFill>
                  <a:srgbClr val="A5A5A5"/>
                </a:solidFill>
                <a:prstDash val="solid"/>
                <a:miter lim="800000"/>
              </a:ln>
              <a:effectLst/>
            </p:spPr>
          </p:cxnSp>
          <p:cxnSp>
            <p:nvCxnSpPr>
              <p:cNvPr id="144" name="Straight Connector 143">
                <a:extLst>
                  <a:ext uri="{FF2B5EF4-FFF2-40B4-BE49-F238E27FC236}">
                    <a16:creationId xmlns:a16="http://schemas.microsoft.com/office/drawing/2014/main" id="{2D810F85-B11F-4AB5-A6CA-E42FABD9E0A8}"/>
                  </a:ext>
                </a:extLst>
              </p:cNvPr>
              <p:cNvCxnSpPr>
                <a:cxnSpLocks/>
              </p:cNvCxnSpPr>
              <p:nvPr/>
            </p:nvCxnSpPr>
            <p:spPr>
              <a:xfrm>
                <a:off x="9318664" y="3619740"/>
                <a:ext cx="272520" cy="136259"/>
              </a:xfrm>
              <a:prstGeom prst="line">
                <a:avLst/>
              </a:prstGeom>
              <a:noFill/>
              <a:ln w="19050" cap="flat" cmpd="sng" algn="ctr">
                <a:solidFill>
                  <a:srgbClr val="A5A5A5"/>
                </a:solidFill>
                <a:prstDash val="solid"/>
                <a:miter lim="800000"/>
              </a:ln>
              <a:effectLst/>
            </p:spPr>
          </p:cxnSp>
          <p:cxnSp>
            <p:nvCxnSpPr>
              <p:cNvPr id="145" name="Straight Connector 144">
                <a:extLst>
                  <a:ext uri="{FF2B5EF4-FFF2-40B4-BE49-F238E27FC236}">
                    <a16:creationId xmlns:a16="http://schemas.microsoft.com/office/drawing/2014/main" id="{EBB1C6FF-BCB6-48C2-A3F3-FFF9E3A407C5}"/>
                  </a:ext>
                </a:extLst>
              </p:cNvPr>
              <p:cNvCxnSpPr>
                <a:cxnSpLocks/>
              </p:cNvCxnSpPr>
              <p:nvPr/>
            </p:nvCxnSpPr>
            <p:spPr>
              <a:xfrm flipH="1" flipV="1">
                <a:off x="9610307" y="4081111"/>
                <a:ext cx="285521" cy="204452"/>
              </a:xfrm>
              <a:prstGeom prst="line">
                <a:avLst/>
              </a:prstGeom>
              <a:noFill/>
              <a:ln w="19050" cap="flat" cmpd="sng" algn="ctr">
                <a:solidFill>
                  <a:srgbClr val="A5A5A5"/>
                </a:solidFill>
                <a:prstDash val="solid"/>
                <a:miter lim="800000"/>
              </a:ln>
              <a:effectLst/>
            </p:spPr>
          </p:cxnSp>
          <p:cxnSp>
            <p:nvCxnSpPr>
              <p:cNvPr id="146" name="Straight Connector 145">
                <a:extLst>
                  <a:ext uri="{FF2B5EF4-FFF2-40B4-BE49-F238E27FC236}">
                    <a16:creationId xmlns:a16="http://schemas.microsoft.com/office/drawing/2014/main" id="{B92B5F82-93F8-4860-94C1-408472CC890C}"/>
                  </a:ext>
                </a:extLst>
              </p:cNvPr>
              <p:cNvCxnSpPr>
                <a:cxnSpLocks/>
              </p:cNvCxnSpPr>
              <p:nvPr/>
            </p:nvCxnSpPr>
            <p:spPr>
              <a:xfrm flipH="1">
                <a:off x="9591182" y="3569539"/>
                <a:ext cx="200804" cy="186460"/>
              </a:xfrm>
              <a:prstGeom prst="line">
                <a:avLst/>
              </a:prstGeom>
              <a:noFill/>
              <a:ln w="19050" cap="flat" cmpd="sng" algn="ctr">
                <a:solidFill>
                  <a:srgbClr val="A5A5A5"/>
                </a:solidFill>
                <a:prstDash val="solid"/>
                <a:miter lim="800000"/>
              </a:ln>
              <a:effectLst/>
            </p:spPr>
          </p:cxnSp>
          <p:cxnSp>
            <p:nvCxnSpPr>
              <p:cNvPr id="147" name="Straight Connector 146">
                <a:extLst>
                  <a:ext uri="{FF2B5EF4-FFF2-40B4-BE49-F238E27FC236}">
                    <a16:creationId xmlns:a16="http://schemas.microsoft.com/office/drawing/2014/main" id="{CA4510F0-74FD-45ED-B212-C5EE494DF316}"/>
                  </a:ext>
                </a:extLst>
              </p:cNvPr>
              <p:cNvCxnSpPr>
                <a:cxnSpLocks/>
              </p:cNvCxnSpPr>
              <p:nvPr/>
            </p:nvCxnSpPr>
            <p:spPr>
              <a:xfrm flipH="1">
                <a:off x="9617258" y="3677112"/>
                <a:ext cx="475932" cy="403997"/>
              </a:xfrm>
              <a:prstGeom prst="line">
                <a:avLst/>
              </a:prstGeom>
              <a:noFill/>
              <a:ln w="19050" cap="flat" cmpd="sng" algn="ctr">
                <a:solidFill>
                  <a:srgbClr val="A5A5A5"/>
                </a:solidFill>
                <a:prstDash val="solid"/>
                <a:miter lim="800000"/>
              </a:ln>
              <a:effectLst/>
            </p:spPr>
          </p:cxnSp>
          <p:cxnSp>
            <p:nvCxnSpPr>
              <p:cNvPr id="148" name="Straight Connector 147">
                <a:extLst>
                  <a:ext uri="{FF2B5EF4-FFF2-40B4-BE49-F238E27FC236}">
                    <a16:creationId xmlns:a16="http://schemas.microsoft.com/office/drawing/2014/main" id="{19A1822A-BAB1-4587-92B8-EE931887C45F}"/>
                  </a:ext>
                </a:extLst>
              </p:cNvPr>
              <p:cNvCxnSpPr>
                <a:cxnSpLocks/>
              </p:cNvCxnSpPr>
              <p:nvPr/>
            </p:nvCxnSpPr>
            <p:spPr>
              <a:xfrm flipH="1">
                <a:off x="9588790" y="3674722"/>
                <a:ext cx="516352" cy="78887"/>
              </a:xfrm>
              <a:prstGeom prst="line">
                <a:avLst/>
              </a:prstGeom>
              <a:noFill/>
              <a:ln w="19050" cap="flat" cmpd="sng" algn="ctr">
                <a:solidFill>
                  <a:srgbClr val="A5A5A5"/>
                </a:solidFill>
                <a:prstDash val="solid"/>
                <a:miter lim="800000"/>
              </a:ln>
              <a:effectLst/>
            </p:spPr>
          </p:cxnSp>
          <p:cxnSp>
            <p:nvCxnSpPr>
              <p:cNvPr id="149" name="Straight Connector 148">
                <a:extLst>
                  <a:ext uri="{FF2B5EF4-FFF2-40B4-BE49-F238E27FC236}">
                    <a16:creationId xmlns:a16="http://schemas.microsoft.com/office/drawing/2014/main" id="{E5DDFBF9-4BD0-4716-86AC-43BEC64DD325}"/>
                  </a:ext>
                </a:extLst>
              </p:cNvPr>
              <p:cNvCxnSpPr>
                <a:cxnSpLocks/>
              </p:cNvCxnSpPr>
              <p:nvPr/>
            </p:nvCxnSpPr>
            <p:spPr>
              <a:xfrm flipH="1" flipV="1">
                <a:off x="9796764" y="3569540"/>
                <a:ext cx="279909" cy="102793"/>
              </a:xfrm>
              <a:prstGeom prst="line">
                <a:avLst/>
              </a:prstGeom>
              <a:noFill/>
              <a:ln w="19050" cap="flat" cmpd="sng" algn="ctr">
                <a:solidFill>
                  <a:srgbClr val="A5A5A5"/>
                </a:solidFill>
                <a:prstDash val="solid"/>
                <a:miter lim="800000"/>
              </a:ln>
              <a:effectLst/>
            </p:spPr>
          </p:cxnSp>
          <p:cxnSp>
            <p:nvCxnSpPr>
              <p:cNvPr id="150" name="Straight Connector 149">
                <a:extLst>
                  <a:ext uri="{FF2B5EF4-FFF2-40B4-BE49-F238E27FC236}">
                    <a16:creationId xmlns:a16="http://schemas.microsoft.com/office/drawing/2014/main" id="{5DDCC8D2-EB56-4D62-8ABC-783C06E7DEAB}"/>
                  </a:ext>
                </a:extLst>
              </p:cNvPr>
              <p:cNvCxnSpPr>
                <a:cxnSpLocks/>
              </p:cNvCxnSpPr>
              <p:nvPr/>
            </p:nvCxnSpPr>
            <p:spPr>
              <a:xfrm flipH="1" flipV="1">
                <a:off x="10424757" y="3993703"/>
                <a:ext cx="230204" cy="273870"/>
              </a:xfrm>
              <a:prstGeom prst="line">
                <a:avLst/>
              </a:prstGeom>
              <a:noFill/>
              <a:ln w="19050" cap="flat" cmpd="sng" algn="ctr">
                <a:solidFill>
                  <a:srgbClr val="A5A5A5"/>
                </a:solidFill>
                <a:prstDash val="solid"/>
                <a:miter lim="800000"/>
              </a:ln>
              <a:effectLst/>
            </p:spPr>
          </p:cxnSp>
          <p:cxnSp>
            <p:nvCxnSpPr>
              <p:cNvPr id="151" name="Straight Connector 150">
                <a:extLst>
                  <a:ext uri="{FF2B5EF4-FFF2-40B4-BE49-F238E27FC236}">
                    <a16:creationId xmlns:a16="http://schemas.microsoft.com/office/drawing/2014/main" id="{D8B92C81-CD52-4346-BC91-352AD26214D8}"/>
                  </a:ext>
                </a:extLst>
              </p:cNvPr>
              <p:cNvCxnSpPr>
                <a:cxnSpLocks/>
              </p:cNvCxnSpPr>
              <p:nvPr/>
            </p:nvCxnSpPr>
            <p:spPr>
              <a:xfrm flipH="1" flipV="1">
                <a:off x="10623557" y="4242355"/>
                <a:ext cx="74433" cy="295345"/>
              </a:xfrm>
              <a:prstGeom prst="line">
                <a:avLst/>
              </a:prstGeom>
              <a:noFill/>
              <a:ln w="19050" cap="flat" cmpd="sng" algn="ctr">
                <a:solidFill>
                  <a:srgbClr val="A5A5A5"/>
                </a:solidFill>
                <a:prstDash val="solid"/>
                <a:miter lim="800000"/>
              </a:ln>
              <a:effectLst/>
            </p:spPr>
          </p:cxnSp>
          <p:cxnSp>
            <p:nvCxnSpPr>
              <p:cNvPr id="152" name="Straight Connector 151">
                <a:extLst>
                  <a:ext uri="{FF2B5EF4-FFF2-40B4-BE49-F238E27FC236}">
                    <a16:creationId xmlns:a16="http://schemas.microsoft.com/office/drawing/2014/main" id="{8BB360CC-2479-4E43-8A1B-8296AADEB491}"/>
                  </a:ext>
                </a:extLst>
              </p:cNvPr>
              <p:cNvCxnSpPr>
                <a:cxnSpLocks/>
              </p:cNvCxnSpPr>
              <p:nvPr/>
            </p:nvCxnSpPr>
            <p:spPr>
              <a:xfrm flipV="1">
                <a:off x="10695593" y="4222152"/>
                <a:ext cx="179289" cy="310767"/>
              </a:xfrm>
              <a:prstGeom prst="line">
                <a:avLst/>
              </a:prstGeom>
              <a:noFill/>
              <a:ln w="19050" cap="flat" cmpd="sng" algn="ctr">
                <a:solidFill>
                  <a:srgbClr val="A5A5A5"/>
                </a:solidFill>
                <a:prstDash val="solid"/>
                <a:miter lim="800000"/>
              </a:ln>
              <a:effectLst/>
            </p:spPr>
          </p:cxnSp>
          <p:cxnSp>
            <p:nvCxnSpPr>
              <p:cNvPr id="153" name="Straight Connector 152">
                <a:extLst>
                  <a:ext uri="{FF2B5EF4-FFF2-40B4-BE49-F238E27FC236}">
                    <a16:creationId xmlns:a16="http://schemas.microsoft.com/office/drawing/2014/main" id="{2516A995-2517-4168-8FC7-E8C6C1265A7E}"/>
                  </a:ext>
                </a:extLst>
              </p:cNvPr>
              <p:cNvCxnSpPr>
                <a:cxnSpLocks/>
              </p:cNvCxnSpPr>
              <p:nvPr/>
            </p:nvCxnSpPr>
            <p:spPr>
              <a:xfrm flipH="1" flipV="1">
                <a:off x="10444589" y="3990269"/>
                <a:ext cx="277299" cy="19124"/>
              </a:xfrm>
              <a:prstGeom prst="line">
                <a:avLst/>
              </a:prstGeom>
              <a:noFill/>
              <a:ln w="19050" cap="flat" cmpd="sng" algn="ctr">
                <a:solidFill>
                  <a:srgbClr val="A5A5A5"/>
                </a:solidFill>
                <a:prstDash val="solid"/>
                <a:miter lim="800000"/>
              </a:ln>
              <a:effectLst/>
            </p:spPr>
          </p:cxnSp>
          <p:cxnSp>
            <p:nvCxnSpPr>
              <p:cNvPr id="154" name="Straight Connector 153">
                <a:extLst>
                  <a:ext uri="{FF2B5EF4-FFF2-40B4-BE49-F238E27FC236}">
                    <a16:creationId xmlns:a16="http://schemas.microsoft.com/office/drawing/2014/main" id="{E14C1122-FD36-4E99-9B17-4BF64393AF02}"/>
                  </a:ext>
                </a:extLst>
              </p:cNvPr>
              <p:cNvCxnSpPr>
                <a:cxnSpLocks/>
              </p:cNvCxnSpPr>
              <p:nvPr/>
            </p:nvCxnSpPr>
            <p:spPr>
              <a:xfrm flipH="1">
                <a:off x="10371403" y="4267568"/>
                <a:ext cx="254869" cy="101618"/>
              </a:xfrm>
              <a:prstGeom prst="line">
                <a:avLst/>
              </a:prstGeom>
              <a:noFill/>
              <a:ln w="19050" cap="flat" cmpd="sng" algn="ctr">
                <a:solidFill>
                  <a:srgbClr val="A5A5A5"/>
                </a:solidFill>
                <a:prstDash val="solid"/>
                <a:miter lim="800000"/>
              </a:ln>
              <a:effectLst/>
            </p:spPr>
          </p:cxnSp>
          <p:cxnSp>
            <p:nvCxnSpPr>
              <p:cNvPr id="155" name="Straight Connector 154">
                <a:extLst>
                  <a:ext uri="{FF2B5EF4-FFF2-40B4-BE49-F238E27FC236}">
                    <a16:creationId xmlns:a16="http://schemas.microsoft.com/office/drawing/2014/main" id="{37C7D0EF-1104-493E-A08E-71F72061A66B}"/>
                  </a:ext>
                </a:extLst>
              </p:cNvPr>
              <p:cNvCxnSpPr>
                <a:cxnSpLocks/>
              </p:cNvCxnSpPr>
              <p:nvPr/>
            </p:nvCxnSpPr>
            <p:spPr>
              <a:xfrm flipH="1">
                <a:off x="10669301" y="4532920"/>
                <a:ext cx="28686" cy="231881"/>
              </a:xfrm>
              <a:prstGeom prst="line">
                <a:avLst/>
              </a:prstGeom>
              <a:noFill/>
              <a:ln w="19050" cap="flat" cmpd="sng" algn="ctr">
                <a:solidFill>
                  <a:srgbClr val="A5A5A5"/>
                </a:solidFill>
                <a:prstDash val="solid"/>
                <a:miter lim="800000"/>
              </a:ln>
              <a:effectLst/>
            </p:spPr>
          </p:cxnSp>
          <p:cxnSp>
            <p:nvCxnSpPr>
              <p:cNvPr id="156" name="Straight Connector 155">
                <a:extLst>
                  <a:ext uri="{FF2B5EF4-FFF2-40B4-BE49-F238E27FC236}">
                    <a16:creationId xmlns:a16="http://schemas.microsoft.com/office/drawing/2014/main" id="{C27167AB-7DC6-4F0D-B20D-F5E51121F4ED}"/>
                  </a:ext>
                </a:extLst>
              </p:cNvPr>
              <p:cNvCxnSpPr>
                <a:cxnSpLocks/>
              </p:cNvCxnSpPr>
              <p:nvPr/>
            </p:nvCxnSpPr>
            <p:spPr>
              <a:xfrm flipH="1">
                <a:off x="10647791" y="3991359"/>
                <a:ext cx="67013" cy="235575"/>
              </a:xfrm>
              <a:prstGeom prst="line">
                <a:avLst/>
              </a:prstGeom>
              <a:noFill/>
              <a:ln w="19050" cap="flat" cmpd="sng" algn="ctr">
                <a:solidFill>
                  <a:srgbClr val="A5A5A5"/>
                </a:solidFill>
                <a:prstDash val="solid"/>
                <a:miter lim="800000"/>
              </a:ln>
              <a:effectLst/>
            </p:spPr>
          </p:cxnSp>
          <p:cxnSp>
            <p:nvCxnSpPr>
              <p:cNvPr id="157" name="Straight Connector 156">
                <a:extLst>
                  <a:ext uri="{FF2B5EF4-FFF2-40B4-BE49-F238E27FC236}">
                    <a16:creationId xmlns:a16="http://schemas.microsoft.com/office/drawing/2014/main" id="{0357CFEE-084E-4D8A-AEDF-B33534CA4A83}"/>
                  </a:ext>
                </a:extLst>
              </p:cNvPr>
              <p:cNvCxnSpPr>
                <a:cxnSpLocks/>
              </p:cNvCxnSpPr>
              <p:nvPr/>
            </p:nvCxnSpPr>
            <p:spPr>
              <a:xfrm>
                <a:off x="10714755" y="4009390"/>
                <a:ext cx="155383" cy="217535"/>
              </a:xfrm>
              <a:prstGeom prst="line">
                <a:avLst/>
              </a:prstGeom>
              <a:noFill/>
              <a:ln w="19050" cap="flat" cmpd="sng" algn="ctr">
                <a:solidFill>
                  <a:srgbClr val="A5A5A5"/>
                </a:solidFill>
                <a:prstDash val="solid"/>
                <a:miter lim="800000"/>
              </a:ln>
              <a:effectLst/>
            </p:spPr>
          </p:cxnSp>
        </p:grpSp>
        <p:sp>
          <p:nvSpPr>
            <p:cNvPr id="102" name="Oval 101">
              <a:extLst>
                <a:ext uri="{FF2B5EF4-FFF2-40B4-BE49-F238E27FC236}">
                  <a16:creationId xmlns:a16="http://schemas.microsoft.com/office/drawing/2014/main" id="{2FC5BBF3-4344-42C9-B322-21675F9AD6F6}"/>
                </a:ext>
              </a:extLst>
            </p:cNvPr>
            <p:cNvSpPr/>
            <p:nvPr/>
          </p:nvSpPr>
          <p:spPr>
            <a:xfrm>
              <a:off x="1623677" y="5174835"/>
              <a:ext cx="190908" cy="190908"/>
            </a:xfrm>
            <a:custGeom>
              <a:avLst/>
              <a:gdLst>
                <a:gd name="connsiteX0" fmla="*/ 0 w 190908"/>
                <a:gd name="connsiteY0" fmla="*/ 95454 h 190908"/>
                <a:gd name="connsiteX1" fmla="*/ 95454 w 190908"/>
                <a:gd name="connsiteY1" fmla="*/ 0 h 190908"/>
                <a:gd name="connsiteX2" fmla="*/ 190908 w 190908"/>
                <a:gd name="connsiteY2" fmla="*/ 95454 h 190908"/>
                <a:gd name="connsiteX3" fmla="*/ 95454 w 190908"/>
                <a:gd name="connsiteY3" fmla="*/ 190908 h 190908"/>
                <a:gd name="connsiteX4" fmla="*/ 0 w 190908"/>
                <a:gd name="connsiteY4" fmla="*/ 95454 h 19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908" h="190908" fill="none" extrusionOk="0">
                  <a:moveTo>
                    <a:pt x="0" y="95454"/>
                  </a:moveTo>
                  <a:cubicBezTo>
                    <a:pt x="7793" y="40847"/>
                    <a:pt x="39352" y="2592"/>
                    <a:pt x="95454" y="0"/>
                  </a:cubicBezTo>
                  <a:cubicBezTo>
                    <a:pt x="154819" y="1014"/>
                    <a:pt x="196783" y="42721"/>
                    <a:pt x="190908" y="95454"/>
                  </a:cubicBezTo>
                  <a:cubicBezTo>
                    <a:pt x="194783" y="141613"/>
                    <a:pt x="160300" y="181083"/>
                    <a:pt x="95454" y="190908"/>
                  </a:cubicBezTo>
                  <a:cubicBezTo>
                    <a:pt x="48437" y="202375"/>
                    <a:pt x="-7035" y="135364"/>
                    <a:pt x="0" y="95454"/>
                  </a:cubicBezTo>
                  <a:close/>
                </a:path>
                <a:path w="190908" h="190908" stroke="0" extrusionOk="0">
                  <a:moveTo>
                    <a:pt x="0" y="95454"/>
                  </a:moveTo>
                  <a:cubicBezTo>
                    <a:pt x="-15758" y="43692"/>
                    <a:pt x="43055" y="11797"/>
                    <a:pt x="95454" y="0"/>
                  </a:cubicBezTo>
                  <a:cubicBezTo>
                    <a:pt x="155704" y="-11697"/>
                    <a:pt x="191052" y="48459"/>
                    <a:pt x="190908" y="95454"/>
                  </a:cubicBezTo>
                  <a:cubicBezTo>
                    <a:pt x="203311" y="146661"/>
                    <a:pt x="148222" y="193615"/>
                    <a:pt x="95454" y="190908"/>
                  </a:cubicBezTo>
                  <a:cubicBezTo>
                    <a:pt x="50245" y="185979"/>
                    <a:pt x="-1238" y="158571"/>
                    <a:pt x="0" y="95454"/>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184582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54C934EF-613A-4172-B2DF-177D07337066}"/>
                </a:ext>
              </a:extLst>
            </p:cNvPr>
            <p:cNvSpPr/>
            <p:nvPr/>
          </p:nvSpPr>
          <p:spPr>
            <a:xfrm>
              <a:off x="2217250" y="599887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6922" y="33711"/>
                    <a:pt x="30773" y="9238"/>
                    <a:pt x="68145" y="0"/>
                  </a:cubicBezTo>
                  <a:cubicBezTo>
                    <a:pt x="107351" y="-607"/>
                    <a:pt x="134348" y="37669"/>
                    <a:pt x="136290" y="68145"/>
                  </a:cubicBezTo>
                  <a:cubicBezTo>
                    <a:pt x="134127" y="105276"/>
                    <a:pt x="111173" y="144336"/>
                    <a:pt x="68145" y="136290"/>
                  </a:cubicBezTo>
                  <a:cubicBezTo>
                    <a:pt x="28925" y="129581"/>
                    <a:pt x="494" y="108657"/>
                    <a:pt x="0" y="68145"/>
                  </a:cubicBezTo>
                  <a:close/>
                </a:path>
                <a:path w="136289" h="136289" stroke="0" extrusionOk="0">
                  <a:moveTo>
                    <a:pt x="0" y="68145"/>
                  </a:moveTo>
                  <a:cubicBezTo>
                    <a:pt x="-10206" y="26259"/>
                    <a:pt x="35270" y="4776"/>
                    <a:pt x="68145" y="0"/>
                  </a:cubicBezTo>
                  <a:cubicBezTo>
                    <a:pt x="110242" y="2318"/>
                    <a:pt x="140321" y="33657"/>
                    <a:pt x="136290" y="68145"/>
                  </a:cubicBezTo>
                  <a:cubicBezTo>
                    <a:pt x="139906" y="105082"/>
                    <a:pt x="106649" y="139705"/>
                    <a:pt x="68145" y="136290"/>
                  </a:cubicBezTo>
                  <a:cubicBezTo>
                    <a:pt x="27332" y="140020"/>
                    <a:pt x="1702" y="108855"/>
                    <a:pt x="0" y="6814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98153193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851D3151-8B7C-4DA8-A79D-54F48360F380}"/>
                </a:ext>
              </a:extLst>
            </p:cNvPr>
            <p:cNvSpPr/>
            <p:nvPr/>
          </p:nvSpPr>
          <p:spPr>
            <a:xfrm>
              <a:off x="1496537" y="580937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3385" y="19278"/>
                    <a:pt x="18029" y="404"/>
                    <a:pt x="42886" y="0"/>
                  </a:cubicBezTo>
                  <a:cubicBezTo>
                    <a:pt x="63608" y="1646"/>
                    <a:pt x="81133" y="15403"/>
                    <a:pt x="85772" y="42886"/>
                  </a:cubicBezTo>
                  <a:cubicBezTo>
                    <a:pt x="84640" y="65985"/>
                    <a:pt x="60577" y="87777"/>
                    <a:pt x="42886" y="85772"/>
                  </a:cubicBezTo>
                  <a:cubicBezTo>
                    <a:pt x="22614" y="87238"/>
                    <a:pt x="-671" y="66542"/>
                    <a:pt x="0" y="42886"/>
                  </a:cubicBezTo>
                  <a:close/>
                </a:path>
                <a:path w="85771" h="85771" stroke="0" extrusionOk="0">
                  <a:moveTo>
                    <a:pt x="0" y="42886"/>
                  </a:moveTo>
                  <a:cubicBezTo>
                    <a:pt x="3342" y="17133"/>
                    <a:pt x="22462" y="668"/>
                    <a:pt x="42886" y="0"/>
                  </a:cubicBezTo>
                  <a:cubicBezTo>
                    <a:pt x="71518" y="1338"/>
                    <a:pt x="84499" y="17000"/>
                    <a:pt x="85772" y="42886"/>
                  </a:cubicBezTo>
                  <a:cubicBezTo>
                    <a:pt x="85771" y="64687"/>
                    <a:pt x="66620" y="87032"/>
                    <a:pt x="42886" y="85772"/>
                  </a:cubicBezTo>
                  <a:cubicBezTo>
                    <a:pt x="16694" y="85801"/>
                    <a:pt x="-5039" y="68914"/>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468729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Oval 104">
              <a:extLst>
                <a:ext uri="{FF2B5EF4-FFF2-40B4-BE49-F238E27FC236}">
                  <a16:creationId xmlns:a16="http://schemas.microsoft.com/office/drawing/2014/main" id="{F1BA1885-2989-4298-96D2-AAA43465CB4D}"/>
                </a:ext>
              </a:extLst>
            </p:cNvPr>
            <p:cNvSpPr/>
            <p:nvPr/>
          </p:nvSpPr>
          <p:spPr>
            <a:xfrm>
              <a:off x="942875" y="516889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70" y="12495"/>
                    <a:pt x="20004" y="-1634"/>
                    <a:pt x="42886" y="0"/>
                  </a:cubicBezTo>
                  <a:cubicBezTo>
                    <a:pt x="61944" y="-1326"/>
                    <a:pt x="84594" y="19775"/>
                    <a:pt x="85772" y="42886"/>
                  </a:cubicBezTo>
                  <a:cubicBezTo>
                    <a:pt x="87863" y="71194"/>
                    <a:pt x="66086" y="86128"/>
                    <a:pt x="42886" y="85772"/>
                  </a:cubicBezTo>
                  <a:cubicBezTo>
                    <a:pt x="18013" y="90252"/>
                    <a:pt x="5083" y="65358"/>
                    <a:pt x="0" y="42886"/>
                  </a:cubicBezTo>
                  <a:close/>
                </a:path>
                <a:path w="85771" h="85771" stroke="0" extrusionOk="0">
                  <a:moveTo>
                    <a:pt x="0" y="42886"/>
                  </a:moveTo>
                  <a:cubicBezTo>
                    <a:pt x="-6580" y="20717"/>
                    <a:pt x="20307" y="2278"/>
                    <a:pt x="42886" y="0"/>
                  </a:cubicBezTo>
                  <a:cubicBezTo>
                    <a:pt x="67019" y="1296"/>
                    <a:pt x="83919" y="17128"/>
                    <a:pt x="85772" y="42886"/>
                  </a:cubicBezTo>
                  <a:cubicBezTo>
                    <a:pt x="83576" y="65227"/>
                    <a:pt x="64880" y="90552"/>
                    <a:pt x="42886" y="85772"/>
                  </a:cubicBezTo>
                  <a:cubicBezTo>
                    <a:pt x="23720" y="82710"/>
                    <a:pt x="931" y="7048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90855815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6" name="Oval 105">
              <a:extLst>
                <a:ext uri="{FF2B5EF4-FFF2-40B4-BE49-F238E27FC236}">
                  <a16:creationId xmlns:a16="http://schemas.microsoft.com/office/drawing/2014/main" id="{F421B88D-F175-4E36-808D-1EA5A39804C6}"/>
                </a:ext>
              </a:extLst>
            </p:cNvPr>
            <p:cNvSpPr/>
            <p:nvPr/>
          </p:nvSpPr>
          <p:spPr>
            <a:xfrm>
              <a:off x="1522786" y="4954252"/>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467" y="14833"/>
                    <a:pt x="17398" y="6023"/>
                    <a:pt x="42886" y="0"/>
                  </a:cubicBezTo>
                  <a:cubicBezTo>
                    <a:pt x="69965" y="-4108"/>
                    <a:pt x="89232" y="15015"/>
                    <a:pt x="85772" y="42886"/>
                  </a:cubicBezTo>
                  <a:cubicBezTo>
                    <a:pt x="88809" y="66846"/>
                    <a:pt x="63887" y="91468"/>
                    <a:pt x="42886" y="85772"/>
                  </a:cubicBezTo>
                  <a:cubicBezTo>
                    <a:pt x="12658" y="86142"/>
                    <a:pt x="-455" y="65208"/>
                    <a:pt x="0" y="42886"/>
                  </a:cubicBezTo>
                  <a:close/>
                </a:path>
                <a:path w="85771" h="85771" stroke="0" extrusionOk="0">
                  <a:moveTo>
                    <a:pt x="0" y="42886"/>
                  </a:moveTo>
                  <a:cubicBezTo>
                    <a:pt x="4773" y="14723"/>
                    <a:pt x="16237" y="3328"/>
                    <a:pt x="42886" y="0"/>
                  </a:cubicBezTo>
                  <a:cubicBezTo>
                    <a:pt x="68990" y="1541"/>
                    <a:pt x="85005" y="19352"/>
                    <a:pt x="85772" y="42886"/>
                  </a:cubicBezTo>
                  <a:cubicBezTo>
                    <a:pt x="86939" y="61829"/>
                    <a:pt x="68202" y="85375"/>
                    <a:pt x="42886" y="85772"/>
                  </a:cubicBezTo>
                  <a:cubicBezTo>
                    <a:pt x="18413" y="87762"/>
                    <a:pt x="1268" y="6678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90566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69E9ED1A-701A-4FE0-A735-A361C19D3545}"/>
                </a:ext>
              </a:extLst>
            </p:cNvPr>
            <p:cNvSpPr/>
            <p:nvPr/>
          </p:nvSpPr>
          <p:spPr>
            <a:xfrm>
              <a:off x="1394131" y="5126006"/>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160" y="19237"/>
                    <a:pt x="12371" y="-1271"/>
                    <a:pt x="42886" y="0"/>
                  </a:cubicBezTo>
                  <a:cubicBezTo>
                    <a:pt x="65883" y="-5848"/>
                    <a:pt x="81291" y="21785"/>
                    <a:pt x="85772" y="42886"/>
                  </a:cubicBezTo>
                  <a:cubicBezTo>
                    <a:pt x="86215" y="61922"/>
                    <a:pt x="62951" y="79759"/>
                    <a:pt x="42886" y="85772"/>
                  </a:cubicBezTo>
                  <a:cubicBezTo>
                    <a:pt x="15889" y="81478"/>
                    <a:pt x="5319" y="68479"/>
                    <a:pt x="0" y="42886"/>
                  </a:cubicBezTo>
                  <a:close/>
                </a:path>
                <a:path w="85771" h="85771" stroke="0" extrusionOk="0">
                  <a:moveTo>
                    <a:pt x="0" y="42886"/>
                  </a:moveTo>
                  <a:cubicBezTo>
                    <a:pt x="-581" y="19188"/>
                    <a:pt x="21135" y="-2846"/>
                    <a:pt x="42886" y="0"/>
                  </a:cubicBezTo>
                  <a:cubicBezTo>
                    <a:pt x="60013" y="655"/>
                    <a:pt x="85387" y="12748"/>
                    <a:pt x="85772" y="42886"/>
                  </a:cubicBezTo>
                  <a:cubicBezTo>
                    <a:pt x="82897" y="65292"/>
                    <a:pt x="69265" y="80873"/>
                    <a:pt x="42886" y="85772"/>
                  </a:cubicBezTo>
                  <a:cubicBezTo>
                    <a:pt x="21130" y="83280"/>
                    <a:pt x="-2007" y="66555"/>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9216102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Oval 107">
              <a:extLst>
                <a:ext uri="{FF2B5EF4-FFF2-40B4-BE49-F238E27FC236}">
                  <a16:creationId xmlns:a16="http://schemas.microsoft.com/office/drawing/2014/main" id="{6915BC3D-D763-4E35-AAEC-D41B245E18D9}"/>
                </a:ext>
              </a:extLst>
            </p:cNvPr>
            <p:cNvSpPr/>
            <p:nvPr/>
          </p:nvSpPr>
          <p:spPr>
            <a:xfrm>
              <a:off x="1214999" y="5603505"/>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518" y="14317"/>
                    <a:pt x="20416" y="1656"/>
                    <a:pt x="42886" y="0"/>
                  </a:cubicBezTo>
                  <a:cubicBezTo>
                    <a:pt x="66437" y="-1722"/>
                    <a:pt x="85574" y="25081"/>
                    <a:pt x="85772" y="42886"/>
                  </a:cubicBezTo>
                  <a:cubicBezTo>
                    <a:pt x="90277" y="65483"/>
                    <a:pt x="65650" y="92104"/>
                    <a:pt x="42886" y="85772"/>
                  </a:cubicBezTo>
                  <a:cubicBezTo>
                    <a:pt x="17145" y="84913"/>
                    <a:pt x="-1601" y="61133"/>
                    <a:pt x="0" y="42886"/>
                  </a:cubicBezTo>
                  <a:close/>
                </a:path>
                <a:path w="85771" h="85771" stroke="0" extrusionOk="0">
                  <a:moveTo>
                    <a:pt x="0" y="42886"/>
                  </a:moveTo>
                  <a:cubicBezTo>
                    <a:pt x="2712" y="17767"/>
                    <a:pt x="20439" y="-2665"/>
                    <a:pt x="42886" y="0"/>
                  </a:cubicBezTo>
                  <a:cubicBezTo>
                    <a:pt x="63125" y="-3636"/>
                    <a:pt x="83948" y="20785"/>
                    <a:pt x="85772" y="42886"/>
                  </a:cubicBezTo>
                  <a:cubicBezTo>
                    <a:pt x="90709" y="68573"/>
                    <a:pt x="63730" y="87894"/>
                    <a:pt x="42886" y="85772"/>
                  </a:cubicBezTo>
                  <a:cubicBezTo>
                    <a:pt x="19758" y="85088"/>
                    <a:pt x="-3041" y="6465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52492731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0B947344-5603-457E-AEB4-B6EBE1C46849}"/>
                </a:ext>
              </a:extLst>
            </p:cNvPr>
            <p:cNvSpPr/>
            <p:nvPr/>
          </p:nvSpPr>
          <p:spPr>
            <a:xfrm>
              <a:off x="1942040" y="5878999"/>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095" y="18640"/>
                    <a:pt x="17758" y="821"/>
                    <a:pt x="42886" y="0"/>
                  </a:cubicBezTo>
                  <a:cubicBezTo>
                    <a:pt x="65720" y="57"/>
                    <a:pt x="91699" y="19119"/>
                    <a:pt x="85772" y="42886"/>
                  </a:cubicBezTo>
                  <a:cubicBezTo>
                    <a:pt x="86740" y="65787"/>
                    <a:pt x="64998" y="81840"/>
                    <a:pt x="42886" y="85772"/>
                  </a:cubicBezTo>
                  <a:cubicBezTo>
                    <a:pt x="15366" y="88364"/>
                    <a:pt x="5737" y="66876"/>
                    <a:pt x="0" y="42886"/>
                  </a:cubicBezTo>
                  <a:close/>
                </a:path>
                <a:path w="85771" h="85771" stroke="0" extrusionOk="0">
                  <a:moveTo>
                    <a:pt x="0" y="42886"/>
                  </a:moveTo>
                  <a:cubicBezTo>
                    <a:pt x="2864" y="13356"/>
                    <a:pt x="22530" y="-5335"/>
                    <a:pt x="42886" y="0"/>
                  </a:cubicBezTo>
                  <a:cubicBezTo>
                    <a:pt x="70151" y="-900"/>
                    <a:pt x="87571" y="16054"/>
                    <a:pt x="85772" y="42886"/>
                  </a:cubicBezTo>
                  <a:cubicBezTo>
                    <a:pt x="86454" y="66318"/>
                    <a:pt x="61326" y="82051"/>
                    <a:pt x="42886" y="85772"/>
                  </a:cubicBezTo>
                  <a:cubicBezTo>
                    <a:pt x="19622" y="90864"/>
                    <a:pt x="1900" y="64722"/>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2245865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18AE1961-6888-4732-B579-403B8D9B2A09}"/>
                </a:ext>
              </a:extLst>
            </p:cNvPr>
            <p:cNvSpPr/>
            <p:nvPr/>
          </p:nvSpPr>
          <p:spPr>
            <a:xfrm>
              <a:off x="2260135" y="5537070"/>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5616" y="21611"/>
                    <a:pt x="23694" y="-173"/>
                    <a:pt x="42886" y="0"/>
                  </a:cubicBezTo>
                  <a:cubicBezTo>
                    <a:pt x="67036" y="-553"/>
                    <a:pt x="85457" y="18378"/>
                    <a:pt x="85772" y="42886"/>
                  </a:cubicBezTo>
                  <a:cubicBezTo>
                    <a:pt x="81624" y="68335"/>
                    <a:pt x="69380" y="86138"/>
                    <a:pt x="42886" y="85772"/>
                  </a:cubicBezTo>
                  <a:cubicBezTo>
                    <a:pt x="24026" y="89777"/>
                    <a:pt x="-2122" y="67911"/>
                    <a:pt x="0" y="42886"/>
                  </a:cubicBezTo>
                  <a:close/>
                </a:path>
                <a:path w="85771" h="85771" stroke="0" extrusionOk="0">
                  <a:moveTo>
                    <a:pt x="0" y="42886"/>
                  </a:moveTo>
                  <a:cubicBezTo>
                    <a:pt x="3765" y="19781"/>
                    <a:pt x="24916" y="2096"/>
                    <a:pt x="42886" y="0"/>
                  </a:cubicBezTo>
                  <a:cubicBezTo>
                    <a:pt x="68361" y="-5143"/>
                    <a:pt x="86967" y="17900"/>
                    <a:pt x="85772" y="42886"/>
                  </a:cubicBezTo>
                  <a:cubicBezTo>
                    <a:pt x="91547" y="65742"/>
                    <a:pt x="67886" y="83366"/>
                    <a:pt x="42886" y="85772"/>
                  </a:cubicBezTo>
                  <a:cubicBezTo>
                    <a:pt x="23062" y="85896"/>
                    <a:pt x="-3872" y="7196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28845190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5973F675-CDE5-473C-9430-64E6209921EC}"/>
                </a:ext>
              </a:extLst>
            </p:cNvPr>
            <p:cNvSpPr/>
            <p:nvPr/>
          </p:nvSpPr>
          <p:spPr>
            <a:xfrm>
              <a:off x="2411997" y="5739921"/>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356" y="18340"/>
                    <a:pt x="20714" y="111"/>
                    <a:pt x="42886" y="0"/>
                  </a:cubicBezTo>
                  <a:cubicBezTo>
                    <a:pt x="68864" y="-6648"/>
                    <a:pt x="80995" y="20250"/>
                    <a:pt x="85772" y="42886"/>
                  </a:cubicBezTo>
                  <a:cubicBezTo>
                    <a:pt x="86549" y="63155"/>
                    <a:pt x="67862" y="86587"/>
                    <a:pt x="42886" y="85772"/>
                  </a:cubicBezTo>
                  <a:cubicBezTo>
                    <a:pt x="21962" y="87073"/>
                    <a:pt x="-3052" y="65847"/>
                    <a:pt x="0" y="42886"/>
                  </a:cubicBezTo>
                  <a:close/>
                </a:path>
                <a:path w="85771" h="85771" stroke="0" extrusionOk="0">
                  <a:moveTo>
                    <a:pt x="0" y="42886"/>
                  </a:moveTo>
                  <a:cubicBezTo>
                    <a:pt x="576" y="18623"/>
                    <a:pt x="22125" y="-1782"/>
                    <a:pt x="42886" y="0"/>
                  </a:cubicBezTo>
                  <a:cubicBezTo>
                    <a:pt x="69999" y="-1364"/>
                    <a:pt x="85168" y="18130"/>
                    <a:pt x="85772" y="42886"/>
                  </a:cubicBezTo>
                  <a:cubicBezTo>
                    <a:pt x="87201" y="63405"/>
                    <a:pt x="65684" y="85373"/>
                    <a:pt x="42886" y="85772"/>
                  </a:cubicBezTo>
                  <a:cubicBezTo>
                    <a:pt x="19532" y="88259"/>
                    <a:pt x="6281" y="66180"/>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67070268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3C9CA9FB-E626-4353-A319-42B73A718EE1}"/>
                </a:ext>
              </a:extLst>
            </p:cNvPr>
            <p:cNvSpPr/>
            <p:nvPr/>
          </p:nvSpPr>
          <p:spPr>
            <a:xfrm>
              <a:off x="2065989" y="478062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218" y="24537"/>
                    <a:pt x="23008" y="-564"/>
                    <a:pt x="42886" y="0"/>
                  </a:cubicBezTo>
                  <a:cubicBezTo>
                    <a:pt x="71775" y="2105"/>
                    <a:pt x="85256" y="16255"/>
                    <a:pt x="85772" y="42886"/>
                  </a:cubicBezTo>
                  <a:cubicBezTo>
                    <a:pt x="86015" y="67218"/>
                    <a:pt x="64237" y="88873"/>
                    <a:pt x="42886" y="85772"/>
                  </a:cubicBezTo>
                  <a:cubicBezTo>
                    <a:pt x="17989" y="83949"/>
                    <a:pt x="1615" y="67478"/>
                    <a:pt x="0" y="42886"/>
                  </a:cubicBezTo>
                  <a:close/>
                </a:path>
                <a:path w="85771" h="85771" stroke="0" extrusionOk="0">
                  <a:moveTo>
                    <a:pt x="0" y="42886"/>
                  </a:moveTo>
                  <a:cubicBezTo>
                    <a:pt x="1510" y="17954"/>
                    <a:pt x="15921" y="-1511"/>
                    <a:pt x="42886" y="0"/>
                  </a:cubicBezTo>
                  <a:cubicBezTo>
                    <a:pt x="68640" y="2005"/>
                    <a:pt x="89844" y="14865"/>
                    <a:pt x="85772" y="42886"/>
                  </a:cubicBezTo>
                  <a:cubicBezTo>
                    <a:pt x="83782" y="65374"/>
                    <a:pt x="64490" y="85278"/>
                    <a:pt x="42886" y="85772"/>
                  </a:cubicBezTo>
                  <a:cubicBezTo>
                    <a:pt x="21179" y="91658"/>
                    <a:pt x="-523" y="67237"/>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448800671">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6BF5BC4-696A-4D84-91BE-6392314C4232}"/>
                </a:ext>
              </a:extLst>
            </p:cNvPr>
            <p:cNvSpPr/>
            <p:nvPr/>
          </p:nvSpPr>
          <p:spPr>
            <a:xfrm>
              <a:off x="2575566" y="4866398"/>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343" y="24139"/>
                    <a:pt x="23238" y="4409"/>
                    <a:pt x="56405" y="0"/>
                  </a:cubicBezTo>
                  <a:cubicBezTo>
                    <a:pt x="86799" y="1845"/>
                    <a:pt x="112743" y="30250"/>
                    <a:pt x="112810" y="56405"/>
                  </a:cubicBezTo>
                  <a:cubicBezTo>
                    <a:pt x="110755" y="86006"/>
                    <a:pt x="92292" y="112782"/>
                    <a:pt x="56405" y="112810"/>
                  </a:cubicBezTo>
                  <a:cubicBezTo>
                    <a:pt x="30538" y="118346"/>
                    <a:pt x="-1820" y="88818"/>
                    <a:pt x="0" y="56405"/>
                  </a:cubicBezTo>
                  <a:close/>
                </a:path>
                <a:path w="112809" h="112809" stroke="0" extrusionOk="0">
                  <a:moveTo>
                    <a:pt x="0" y="56405"/>
                  </a:moveTo>
                  <a:cubicBezTo>
                    <a:pt x="-5856" y="28700"/>
                    <a:pt x="22993" y="-317"/>
                    <a:pt x="56405" y="0"/>
                  </a:cubicBezTo>
                  <a:cubicBezTo>
                    <a:pt x="86836" y="2461"/>
                    <a:pt x="110457" y="25354"/>
                    <a:pt x="112810" y="56405"/>
                  </a:cubicBezTo>
                  <a:cubicBezTo>
                    <a:pt x="108437" y="88546"/>
                    <a:pt x="89971" y="117833"/>
                    <a:pt x="56405" y="112810"/>
                  </a:cubicBezTo>
                  <a:cubicBezTo>
                    <a:pt x="24204" y="107785"/>
                    <a:pt x="440" y="85739"/>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2425637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0EF157B6-29E3-4290-B775-B745818A1117}"/>
                </a:ext>
              </a:extLst>
            </p:cNvPr>
            <p:cNvSpPr/>
            <p:nvPr/>
          </p:nvSpPr>
          <p:spPr>
            <a:xfrm>
              <a:off x="1991098" y="5503929"/>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6045" y="25814"/>
                    <a:pt x="25780" y="-2227"/>
                    <a:pt x="56405" y="0"/>
                  </a:cubicBezTo>
                  <a:cubicBezTo>
                    <a:pt x="96463" y="-2488"/>
                    <a:pt x="117358" y="26953"/>
                    <a:pt x="112810" y="56405"/>
                  </a:cubicBezTo>
                  <a:cubicBezTo>
                    <a:pt x="116886" y="81130"/>
                    <a:pt x="89812" y="106075"/>
                    <a:pt x="56405" y="112810"/>
                  </a:cubicBezTo>
                  <a:cubicBezTo>
                    <a:pt x="23153" y="110745"/>
                    <a:pt x="424" y="89828"/>
                    <a:pt x="0" y="56405"/>
                  </a:cubicBezTo>
                  <a:close/>
                </a:path>
                <a:path w="112809" h="112809" stroke="0" extrusionOk="0">
                  <a:moveTo>
                    <a:pt x="0" y="56405"/>
                  </a:moveTo>
                  <a:cubicBezTo>
                    <a:pt x="8385" y="26445"/>
                    <a:pt x="21504" y="8532"/>
                    <a:pt x="56405" y="0"/>
                  </a:cubicBezTo>
                  <a:cubicBezTo>
                    <a:pt x="87534" y="869"/>
                    <a:pt x="109448" y="19400"/>
                    <a:pt x="112810" y="56405"/>
                  </a:cubicBezTo>
                  <a:cubicBezTo>
                    <a:pt x="115541" y="92148"/>
                    <a:pt x="94649" y="110895"/>
                    <a:pt x="56405" y="112810"/>
                  </a:cubicBezTo>
                  <a:cubicBezTo>
                    <a:pt x="29323" y="120109"/>
                    <a:pt x="1595" y="84053"/>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9633031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13BF9D8A-A998-4982-8958-18C5A9C90221}"/>
                </a:ext>
              </a:extLst>
            </p:cNvPr>
            <p:cNvSpPr/>
            <p:nvPr/>
          </p:nvSpPr>
          <p:spPr>
            <a:xfrm>
              <a:off x="2003640" y="4388405"/>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5132" y="31908"/>
                    <a:pt x="32079" y="-2364"/>
                    <a:pt x="56405" y="0"/>
                  </a:cubicBezTo>
                  <a:cubicBezTo>
                    <a:pt x="90509" y="-5599"/>
                    <a:pt x="119916" y="30654"/>
                    <a:pt x="112810" y="56405"/>
                  </a:cubicBezTo>
                  <a:cubicBezTo>
                    <a:pt x="119741" y="87578"/>
                    <a:pt x="88637" y="115870"/>
                    <a:pt x="56405" y="112810"/>
                  </a:cubicBezTo>
                  <a:cubicBezTo>
                    <a:pt x="31828" y="111357"/>
                    <a:pt x="-6210" y="83913"/>
                    <a:pt x="0" y="56405"/>
                  </a:cubicBezTo>
                  <a:close/>
                </a:path>
                <a:path w="112809" h="112809" stroke="0" extrusionOk="0">
                  <a:moveTo>
                    <a:pt x="0" y="56405"/>
                  </a:moveTo>
                  <a:cubicBezTo>
                    <a:pt x="-3158" y="26208"/>
                    <a:pt x="18252" y="-4041"/>
                    <a:pt x="56405" y="0"/>
                  </a:cubicBezTo>
                  <a:cubicBezTo>
                    <a:pt x="84076" y="-2928"/>
                    <a:pt x="116244" y="17699"/>
                    <a:pt x="112810" y="56405"/>
                  </a:cubicBezTo>
                  <a:cubicBezTo>
                    <a:pt x="114919" y="96507"/>
                    <a:pt x="90247" y="112018"/>
                    <a:pt x="56405" y="112810"/>
                  </a:cubicBezTo>
                  <a:cubicBezTo>
                    <a:pt x="21561" y="107502"/>
                    <a:pt x="3368" y="90692"/>
                    <a:pt x="0" y="56405"/>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161292245">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B6FAEB90-FDEA-4E3C-92F0-9AC0BC355941}"/>
                </a:ext>
              </a:extLst>
            </p:cNvPr>
            <p:cNvSpPr/>
            <p:nvPr/>
          </p:nvSpPr>
          <p:spPr>
            <a:xfrm>
              <a:off x="2644987" y="44597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3404" y="12155"/>
                    <a:pt x="11317" y="-2286"/>
                    <a:pt x="30372" y="0"/>
                  </a:cubicBezTo>
                  <a:cubicBezTo>
                    <a:pt x="48881" y="2869"/>
                    <a:pt x="63982" y="17111"/>
                    <a:pt x="60744" y="30372"/>
                  </a:cubicBezTo>
                  <a:cubicBezTo>
                    <a:pt x="61475" y="47055"/>
                    <a:pt x="47959" y="63462"/>
                    <a:pt x="30372" y="60744"/>
                  </a:cubicBezTo>
                  <a:cubicBezTo>
                    <a:pt x="14907" y="62250"/>
                    <a:pt x="2360" y="45855"/>
                    <a:pt x="0" y="30372"/>
                  </a:cubicBezTo>
                  <a:close/>
                </a:path>
                <a:path w="60743" h="60743" stroke="0" extrusionOk="0">
                  <a:moveTo>
                    <a:pt x="0" y="30372"/>
                  </a:moveTo>
                  <a:cubicBezTo>
                    <a:pt x="-566" y="17310"/>
                    <a:pt x="13510" y="-4569"/>
                    <a:pt x="30372" y="0"/>
                  </a:cubicBezTo>
                  <a:cubicBezTo>
                    <a:pt x="47968" y="-354"/>
                    <a:pt x="60773" y="16498"/>
                    <a:pt x="60744" y="30372"/>
                  </a:cubicBezTo>
                  <a:cubicBezTo>
                    <a:pt x="62231" y="46200"/>
                    <a:pt x="52053" y="59958"/>
                    <a:pt x="30372" y="60744"/>
                  </a:cubicBezTo>
                  <a:cubicBezTo>
                    <a:pt x="13308" y="64779"/>
                    <a:pt x="-3456" y="4956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661775364">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2874D7BC-2F1A-459E-806B-6A1C8E697A03}"/>
                </a:ext>
              </a:extLst>
            </p:cNvPr>
            <p:cNvSpPr/>
            <p:nvPr/>
          </p:nvSpPr>
          <p:spPr>
            <a:xfrm>
              <a:off x="2424510" y="5111222"/>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1861" y="12274"/>
                    <a:pt x="15177" y="-310"/>
                    <a:pt x="30372" y="0"/>
                  </a:cubicBezTo>
                  <a:cubicBezTo>
                    <a:pt x="45244" y="-2752"/>
                    <a:pt x="60898" y="14231"/>
                    <a:pt x="60744" y="30372"/>
                  </a:cubicBezTo>
                  <a:cubicBezTo>
                    <a:pt x="60899" y="47846"/>
                    <a:pt x="47378" y="61088"/>
                    <a:pt x="30372" y="60744"/>
                  </a:cubicBezTo>
                  <a:cubicBezTo>
                    <a:pt x="10311" y="60721"/>
                    <a:pt x="652" y="46994"/>
                    <a:pt x="0" y="30372"/>
                  </a:cubicBezTo>
                  <a:close/>
                </a:path>
                <a:path w="60743" h="60743" stroke="0" extrusionOk="0">
                  <a:moveTo>
                    <a:pt x="0" y="30372"/>
                  </a:moveTo>
                  <a:cubicBezTo>
                    <a:pt x="-898" y="14806"/>
                    <a:pt x="15777" y="1313"/>
                    <a:pt x="30372" y="0"/>
                  </a:cubicBezTo>
                  <a:cubicBezTo>
                    <a:pt x="47490" y="1280"/>
                    <a:pt x="64371" y="10627"/>
                    <a:pt x="60744" y="30372"/>
                  </a:cubicBezTo>
                  <a:cubicBezTo>
                    <a:pt x="62726" y="47504"/>
                    <a:pt x="44453" y="63356"/>
                    <a:pt x="30372" y="60744"/>
                  </a:cubicBezTo>
                  <a:cubicBezTo>
                    <a:pt x="11371" y="60384"/>
                    <a:pt x="1910" y="48452"/>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80638877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AC2A74F9-9F5A-47D3-9921-0C822DF0F946}"/>
                </a:ext>
              </a:extLst>
            </p:cNvPr>
            <p:cNvSpPr/>
            <p:nvPr/>
          </p:nvSpPr>
          <p:spPr>
            <a:xfrm>
              <a:off x="2292796" y="5283323"/>
              <a:ext cx="60743" cy="60743"/>
            </a:xfrm>
            <a:custGeom>
              <a:avLst/>
              <a:gdLst>
                <a:gd name="connsiteX0" fmla="*/ 0 w 60743"/>
                <a:gd name="connsiteY0" fmla="*/ 30372 h 60743"/>
                <a:gd name="connsiteX1" fmla="*/ 30372 w 60743"/>
                <a:gd name="connsiteY1" fmla="*/ 0 h 60743"/>
                <a:gd name="connsiteX2" fmla="*/ 60744 w 60743"/>
                <a:gd name="connsiteY2" fmla="*/ 30372 h 60743"/>
                <a:gd name="connsiteX3" fmla="*/ 30372 w 60743"/>
                <a:gd name="connsiteY3" fmla="*/ 60744 h 60743"/>
                <a:gd name="connsiteX4" fmla="*/ 0 w 60743"/>
                <a:gd name="connsiteY4" fmla="*/ 30372 h 6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43" h="60743" fill="none" extrusionOk="0">
                  <a:moveTo>
                    <a:pt x="0" y="30372"/>
                  </a:moveTo>
                  <a:cubicBezTo>
                    <a:pt x="649" y="12038"/>
                    <a:pt x="9537" y="-1887"/>
                    <a:pt x="30372" y="0"/>
                  </a:cubicBezTo>
                  <a:cubicBezTo>
                    <a:pt x="45234" y="-1736"/>
                    <a:pt x="61348" y="13416"/>
                    <a:pt x="60744" y="30372"/>
                  </a:cubicBezTo>
                  <a:cubicBezTo>
                    <a:pt x="59849" y="49383"/>
                    <a:pt x="47008" y="59105"/>
                    <a:pt x="30372" y="60744"/>
                  </a:cubicBezTo>
                  <a:cubicBezTo>
                    <a:pt x="12731" y="61961"/>
                    <a:pt x="-1354" y="50367"/>
                    <a:pt x="0" y="30372"/>
                  </a:cubicBezTo>
                  <a:close/>
                </a:path>
                <a:path w="60743" h="60743" stroke="0" extrusionOk="0">
                  <a:moveTo>
                    <a:pt x="0" y="30372"/>
                  </a:moveTo>
                  <a:cubicBezTo>
                    <a:pt x="-1266" y="11940"/>
                    <a:pt x="13805" y="-869"/>
                    <a:pt x="30372" y="0"/>
                  </a:cubicBezTo>
                  <a:cubicBezTo>
                    <a:pt x="46705" y="180"/>
                    <a:pt x="61089" y="13222"/>
                    <a:pt x="60744" y="30372"/>
                  </a:cubicBezTo>
                  <a:cubicBezTo>
                    <a:pt x="61639" y="45760"/>
                    <a:pt x="50993" y="57814"/>
                    <a:pt x="30372" y="60744"/>
                  </a:cubicBezTo>
                  <a:cubicBezTo>
                    <a:pt x="11104" y="58076"/>
                    <a:pt x="2861" y="46817"/>
                    <a:pt x="0" y="30372"/>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153358769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9" name="Straight Connector 118">
              <a:extLst>
                <a:ext uri="{FF2B5EF4-FFF2-40B4-BE49-F238E27FC236}">
                  <a16:creationId xmlns:a16="http://schemas.microsoft.com/office/drawing/2014/main" id="{21372795-1F2E-4B99-8CF2-D0BED09B1BDA}"/>
                </a:ext>
              </a:extLst>
            </p:cNvPr>
            <p:cNvCxnSpPr>
              <a:cxnSpLocks/>
            </p:cNvCxnSpPr>
            <p:nvPr/>
          </p:nvCxnSpPr>
          <p:spPr>
            <a:xfrm>
              <a:off x="1236808" y="5339895"/>
              <a:ext cx="20338" cy="307333"/>
            </a:xfrm>
            <a:prstGeom prst="line">
              <a:avLst/>
            </a:prstGeom>
            <a:noFill/>
            <a:ln w="19050" cap="flat" cmpd="sng" algn="ctr">
              <a:solidFill>
                <a:srgbClr val="A5A5A5"/>
              </a:solidFill>
              <a:prstDash val="solid"/>
              <a:miter lim="800000"/>
            </a:ln>
            <a:effectLst/>
          </p:spPr>
        </p:cxnSp>
        <p:sp>
          <p:nvSpPr>
            <p:cNvPr id="120" name="Oval 119">
              <a:extLst>
                <a:ext uri="{FF2B5EF4-FFF2-40B4-BE49-F238E27FC236}">
                  <a16:creationId xmlns:a16="http://schemas.microsoft.com/office/drawing/2014/main" id="{54102B3D-67FD-4B5B-ADF8-803062ABB9B3}"/>
                </a:ext>
              </a:extLst>
            </p:cNvPr>
            <p:cNvSpPr/>
            <p:nvPr/>
          </p:nvSpPr>
          <p:spPr>
            <a:xfrm>
              <a:off x="2257077" y="5539188"/>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4595" y="17727"/>
                    <a:pt x="22991" y="-2304"/>
                    <a:pt x="43220" y="0"/>
                  </a:cubicBezTo>
                  <a:cubicBezTo>
                    <a:pt x="66038" y="-1881"/>
                    <a:pt x="82649" y="20311"/>
                    <a:pt x="86440" y="43220"/>
                  </a:cubicBezTo>
                  <a:cubicBezTo>
                    <a:pt x="83721" y="72570"/>
                    <a:pt x="63492" y="83382"/>
                    <a:pt x="43220" y="86440"/>
                  </a:cubicBezTo>
                  <a:cubicBezTo>
                    <a:pt x="20003" y="87099"/>
                    <a:pt x="-721" y="67224"/>
                    <a:pt x="0" y="43220"/>
                  </a:cubicBezTo>
                  <a:close/>
                </a:path>
                <a:path w="86440" h="86440" stroke="0" extrusionOk="0">
                  <a:moveTo>
                    <a:pt x="0" y="43220"/>
                  </a:moveTo>
                  <a:cubicBezTo>
                    <a:pt x="-515" y="18897"/>
                    <a:pt x="17979" y="3426"/>
                    <a:pt x="43220" y="0"/>
                  </a:cubicBezTo>
                  <a:cubicBezTo>
                    <a:pt x="67461" y="-2899"/>
                    <a:pt x="85563" y="19404"/>
                    <a:pt x="86440" y="43220"/>
                  </a:cubicBezTo>
                  <a:cubicBezTo>
                    <a:pt x="88451" y="66146"/>
                    <a:pt x="62262" y="85472"/>
                    <a:pt x="43220" y="86440"/>
                  </a:cubicBezTo>
                  <a:cubicBezTo>
                    <a:pt x="13479" y="88140"/>
                    <a:pt x="-1575" y="6688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48406480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06C2139B-C50C-46E7-B40D-BA7D118ECD6A}"/>
                </a:ext>
              </a:extLst>
            </p:cNvPr>
            <p:cNvSpPr/>
            <p:nvPr/>
          </p:nvSpPr>
          <p:spPr>
            <a:xfrm>
              <a:off x="2408350" y="5741252"/>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6065" y="21764"/>
                    <a:pt x="17190" y="-2368"/>
                    <a:pt x="43220" y="0"/>
                  </a:cubicBezTo>
                  <a:cubicBezTo>
                    <a:pt x="62737" y="852"/>
                    <a:pt x="84573" y="23637"/>
                    <a:pt x="86440" y="43220"/>
                  </a:cubicBezTo>
                  <a:cubicBezTo>
                    <a:pt x="88381" y="62033"/>
                    <a:pt x="66214" y="85885"/>
                    <a:pt x="43220" y="86440"/>
                  </a:cubicBezTo>
                  <a:cubicBezTo>
                    <a:pt x="20762" y="84190"/>
                    <a:pt x="-416" y="64803"/>
                    <a:pt x="0" y="43220"/>
                  </a:cubicBezTo>
                  <a:close/>
                </a:path>
                <a:path w="86440" h="86440" stroke="0" extrusionOk="0">
                  <a:moveTo>
                    <a:pt x="0" y="43220"/>
                  </a:moveTo>
                  <a:cubicBezTo>
                    <a:pt x="-4905" y="15820"/>
                    <a:pt x="13161" y="1180"/>
                    <a:pt x="43220" y="0"/>
                  </a:cubicBezTo>
                  <a:cubicBezTo>
                    <a:pt x="64101" y="609"/>
                    <a:pt x="84299" y="21209"/>
                    <a:pt x="86440" y="43220"/>
                  </a:cubicBezTo>
                  <a:cubicBezTo>
                    <a:pt x="89796" y="72506"/>
                    <a:pt x="66186" y="85174"/>
                    <a:pt x="43220" y="86440"/>
                  </a:cubicBezTo>
                  <a:cubicBezTo>
                    <a:pt x="19004" y="81875"/>
                    <a:pt x="-2124" y="66769"/>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3542532869">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F9E14153-D98C-46B7-BAE3-3FD57EE19439}"/>
                </a:ext>
              </a:extLst>
            </p:cNvPr>
            <p:cNvSpPr/>
            <p:nvPr/>
          </p:nvSpPr>
          <p:spPr>
            <a:xfrm>
              <a:off x="2289611" y="5286424"/>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156" y="19113"/>
                    <a:pt x="22556" y="2206"/>
                    <a:pt x="43220" y="0"/>
                  </a:cubicBezTo>
                  <a:cubicBezTo>
                    <a:pt x="72925" y="2862"/>
                    <a:pt x="83741" y="23182"/>
                    <a:pt x="86440" y="43220"/>
                  </a:cubicBezTo>
                  <a:cubicBezTo>
                    <a:pt x="89300" y="68351"/>
                    <a:pt x="64684" y="80052"/>
                    <a:pt x="43220" y="86440"/>
                  </a:cubicBezTo>
                  <a:cubicBezTo>
                    <a:pt x="25326" y="89164"/>
                    <a:pt x="2285" y="64717"/>
                    <a:pt x="0" y="43220"/>
                  </a:cubicBezTo>
                  <a:close/>
                </a:path>
                <a:path w="86440" h="86440" stroke="0" extrusionOk="0">
                  <a:moveTo>
                    <a:pt x="0" y="43220"/>
                  </a:moveTo>
                  <a:cubicBezTo>
                    <a:pt x="-885" y="20759"/>
                    <a:pt x="20552" y="2770"/>
                    <a:pt x="43220" y="0"/>
                  </a:cubicBezTo>
                  <a:cubicBezTo>
                    <a:pt x="67916" y="-1759"/>
                    <a:pt x="87082" y="19520"/>
                    <a:pt x="86440" y="43220"/>
                  </a:cubicBezTo>
                  <a:cubicBezTo>
                    <a:pt x="85188" y="66601"/>
                    <a:pt x="62443" y="88685"/>
                    <a:pt x="43220" y="86440"/>
                  </a:cubicBezTo>
                  <a:cubicBezTo>
                    <a:pt x="18895" y="82757"/>
                    <a:pt x="-3801" y="62181"/>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162867422">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0E842D2C-0473-423A-B1E0-687099468E90}"/>
                </a:ext>
              </a:extLst>
            </p:cNvPr>
            <p:cNvSpPr/>
            <p:nvPr/>
          </p:nvSpPr>
          <p:spPr>
            <a:xfrm>
              <a:off x="2151759" y="5742710"/>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7308" y="28788"/>
                    <a:pt x="27010" y="-9122"/>
                    <a:pt x="68145" y="0"/>
                  </a:cubicBezTo>
                  <a:cubicBezTo>
                    <a:pt x="112782" y="-1730"/>
                    <a:pt x="135899" y="25936"/>
                    <a:pt x="136290" y="68145"/>
                  </a:cubicBezTo>
                  <a:cubicBezTo>
                    <a:pt x="140073" y="100887"/>
                    <a:pt x="100990" y="134176"/>
                    <a:pt x="68145" y="136290"/>
                  </a:cubicBezTo>
                  <a:cubicBezTo>
                    <a:pt x="29051" y="139029"/>
                    <a:pt x="4181" y="114858"/>
                    <a:pt x="0" y="68145"/>
                  </a:cubicBezTo>
                  <a:close/>
                </a:path>
                <a:path w="136289" h="136289" stroke="0" extrusionOk="0">
                  <a:moveTo>
                    <a:pt x="0" y="68145"/>
                  </a:moveTo>
                  <a:cubicBezTo>
                    <a:pt x="-953" y="27915"/>
                    <a:pt x="29485" y="1914"/>
                    <a:pt x="68145" y="0"/>
                  </a:cubicBezTo>
                  <a:cubicBezTo>
                    <a:pt x="104985" y="-261"/>
                    <a:pt x="137460" y="39360"/>
                    <a:pt x="136290" y="68145"/>
                  </a:cubicBezTo>
                  <a:cubicBezTo>
                    <a:pt x="126665" y="106686"/>
                    <a:pt x="100112" y="135808"/>
                    <a:pt x="68145" y="136290"/>
                  </a:cubicBezTo>
                  <a:cubicBezTo>
                    <a:pt x="22673" y="134245"/>
                    <a:pt x="-3130" y="9695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809797136">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Oval 123">
              <a:extLst>
                <a:ext uri="{FF2B5EF4-FFF2-40B4-BE49-F238E27FC236}">
                  <a16:creationId xmlns:a16="http://schemas.microsoft.com/office/drawing/2014/main" id="{D9DA805E-BFBA-45DD-BE19-86FF234130E7}"/>
                </a:ext>
              </a:extLst>
            </p:cNvPr>
            <p:cNvSpPr/>
            <p:nvPr/>
          </p:nvSpPr>
          <p:spPr>
            <a:xfrm>
              <a:off x="2217250" y="6255028"/>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4888" y="16667"/>
                    <a:pt x="23830" y="407"/>
                    <a:pt x="42886" y="0"/>
                  </a:cubicBezTo>
                  <a:cubicBezTo>
                    <a:pt x="67792" y="1287"/>
                    <a:pt x="83283" y="23711"/>
                    <a:pt x="85772" y="42886"/>
                  </a:cubicBezTo>
                  <a:cubicBezTo>
                    <a:pt x="86918" y="66020"/>
                    <a:pt x="65254" y="90698"/>
                    <a:pt x="42886" y="85772"/>
                  </a:cubicBezTo>
                  <a:cubicBezTo>
                    <a:pt x="18206" y="85768"/>
                    <a:pt x="-5184" y="64791"/>
                    <a:pt x="0" y="42886"/>
                  </a:cubicBezTo>
                  <a:close/>
                </a:path>
                <a:path w="85771" h="85771" stroke="0" extrusionOk="0">
                  <a:moveTo>
                    <a:pt x="0" y="42886"/>
                  </a:moveTo>
                  <a:cubicBezTo>
                    <a:pt x="-5447" y="16364"/>
                    <a:pt x="18138" y="326"/>
                    <a:pt x="42886" y="0"/>
                  </a:cubicBezTo>
                  <a:cubicBezTo>
                    <a:pt x="69355" y="4103"/>
                    <a:pt x="80588" y="16241"/>
                    <a:pt x="85772" y="42886"/>
                  </a:cubicBezTo>
                  <a:cubicBezTo>
                    <a:pt x="83402" y="61136"/>
                    <a:pt x="65898" y="82921"/>
                    <a:pt x="42886" y="85772"/>
                  </a:cubicBezTo>
                  <a:cubicBezTo>
                    <a:pt x="16988" y="82421"/>
                    <a:pt x="2236" y="62904"/>
                    <a:pt x="0" y="428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5163772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5" name="Oval 124">
              <a:extLst>
                <a:ext uri="{FF2B5EF4-FFF2-40B4-BE49-F238E27FC236}">
                  <a16:creationId xmlns:a16="http://schemas.microsoft.com/office/drawing/2014/main" id="{81C13FF7-6CEF-4820-B187-7060A8EC1844}"/>
                </a:ext>
              </a:extLst>
            </p:cNvPr>
            <p:cNvSpPr/>
            <p:nvPr/>
          </p:nvSpPr>
          <p:spPr>
            <a:xfrm>
              <a:off x="2279039" y="4488598"/>
              <a:ext cx="136289" cy="136289"/>
            </a:xfrm>
            <a:custGeom>
              <a:avLst/>
              <a:gdLst>
                <a:gd name="connsiteX0" fmla="*/ 0 w 136289"/>
                <a:gd name="connsiteY0" fmla="*/ 68145 h 136289"/>
                <a:gd name="connsiteX1" fmla="*/ 68145 w 136289"/>
                <a:gd name="connsiteY1" fmla="*/ 0 h 136289"/>
                <a:gd name="connsiteX2" fmla="*/ 136290 w 136289"/>
                <a:gd name="connsiteY2" fmla="*/ 68145 h 136289"/>
                <a:gd name="connsiteX3" fmla="*/ 68145 w 136289"/>
                <a:gd name="connsiteY3" fmla="*/ 136290 h 136289"/>
                <a:gd name="connsiteX4" fmla="*/ 0 w 136289"/>
                <a:gd name="connsiteY4" fmla="*/ 68145 h 136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89" h="136289" fill="none" extrusionOk="0">
                  <a:moveTo>
                    <a:pt x="0" y="68145"/>
                  </a:moveTo>
                  <a:cubicBezTo>
                    <a:pt x="2748" y="31993"/>
                    <a:pt x="30013" y="-1077"/>
                    <a:pt x="68145" y="0"/>
                  </a:cubicBezTo>
                  <a:cubicBezTo>
                    <a:pt x="95636" y="-974"/>
                    <a:pt x="141150" y="23507"/>
                    <a:pt x="136290" y="68145"/>
                  </a:cubicBezTo>
                  <a:cubicBezTo>
                    <a:pt x="146606" y="106377"/>
                    <a:pt x="99695" y="143039"/>
                    <a:pt x="68145" y="136290"/>
                  </a:cubicBezTo>
                  <a:cubicBezTo>
                    <a:pt x="26713" y="136342"/>
                    <a:pt x="3694" y="112685"/>
                    <a:pt x="0" y="68145"/>
                  </a:cubicBezTo>
                  <a:close/>
                </a:path>
                <a:path w="136289" h="136289" stroke="0" extrusionOk="0">
                  <a:moveTo>
                    <a:pt x="0" y="68145"/>
                  </a:moveTo>
                  <a:cubicBezTo>
                    <a:pt x="8594" y="26829"/>
                    <a:pt x="26221" y="-6261"/>
                    <a:pt x="68145" y="0"/>
                  </a:cubicBezTo>
                  <a:cubicBezTo>
                    <a:pt x="105724" y="9936"/>
                    <a:pt x="134221" y="22235"/>
                    <a:pt x="136290" y="68145"/>
                  </a:cubicBezTo>
                  <a:cubicBezTo>
                    <a:pt x="135031" y="97406"/>
                    <a:pt x="102980" y="129128"/>
                    <a:pt x="68145" y="136290"/>
                  </a:cubicBezTo>
                  <a:cubicBezTo>
                    <a:pt x="29223" y="142694"/>
                    <a:pt x="1195" y="102766"/>
                    <a:pt x="0" y="6814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14861723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6" name="Oval 125">
              <a:extLst>
                <a:ext uri="{FF2B5EF4-FFF2-40B4-BE49-F238E27FC236}">
                  <a16:creationId xmlns:a16="http://schemas.microsoft.com/office/drawing/2014/main" id="{FAD7BEF6-201C-4C15-AA81-2D66CA33986F}"/>
                </a:ext>
              </a:extLst>
            </p:cNvPr>
            <p:cNvSpPr/>
            <p:nvPr/>
          </p:nvSpPr>
          <p:spPr>
            <a:xfrm>
              <a:off x="1865383" y="4538785"/>
              <a:ext cx="168371" cy="168371"/>
            </a:xfrm>
            <a:custGeom>
              <a:avLst/>
              <a:gdLst>
                <a:gd name="connsiteX0" fmla="*/ 0 w 168371"/>
                <a:gd name="connsiteY0" fmla="*/ 84186 h 168371"/>
                <a:gd name="connsiteX1" fmla="*/ 84186 w 168371"/>
                <a:gd name="connsiteY1" fmla="*/ 0 h 168371"/>
                <a:gd name="connsiteX2" fmla="*/ 168372 w 168371"/>
                <a:gd name="connsiteY2" fmla="*/ 84186 h 168371"/>
                <a:gd name="connsiteX3" fmla="*/ 84186 w 168371"/>
                <a:gd name="connsiteY3" fmla="*/ 168372 h 168371"/>
                <a:gd name="connsiteX4" fmla="*/ 0 w 168371"/>
                <a:gd name="connsiteY4" fmla="*/ 84186 h 168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71" h="168371" fill="none" extrusionOk="0">
                  <a:moveTo>
                    <a:pt x="0" y="84186"/>
                  </a:moveTo>
                  <a:cubicBezTo>
                    <a:pt x="-3397" y="36618"/>
                    <a:pt x="45306" y="-10309"/>
                    <a:pt x="84186" y="0"/>
                  </a:cubicBezTo>
                  <a:cubicBezTo>
                    <a:pt x="129015" y="-235"/>
                    <a:pt x="179814" y="38029"/>
                    <a:pt x="168372" y="84186"/>
                  </a:cubicBezTo>
                  <a:cubicBezTo>
                    <a:pt x="173414" y="140878"/>
                    <a:pt x="124591" y="173169"/>
                    <a:pt x="84186" y="168372"/>
                  </a:cubicBezTo>
                  <a:cubicBezTo>
                    <a:pt x="27269" y="166595"/>
                    <a:pt x="6905" y="137126"/>
                    <a:pt x="0" y="84186"/>
                  </a:cubicBezTo>
                  <a:close/>
                </a:path>
                <a:path w="168371" h="168371" stroke="0" extrusionOk="0">
                  <a:moveTo>
                    <a:pt x="0" y="84186"/>
                  </a:moveTo>
                  <a:cubicBezTo>
                    <a:pt x="3570" y="36772"/>
                    <a:pt x="31202" y="1048"/>
                    <a:pt x="84186" y="0"/>
                  </a:cubicBezTo>
                  <a:cubicBezTo>
                    <a:pt x="136615" y="-9101"/>
                    <a:pt x="170983" y="42755"/>
                    <a:pt x="168372" y="84186"/>
                  </a:cubicBezTo>
                  <a:cubicBezTo>
                    <a:pt x="165906" y="130100"/>
                    <a:pt x="134169" y="169749"/>
                    <a:pt x="84186" y="168372"/>
                  </a:cubicBezTo>
                  <a:cubicBezTo>
                    <a:pt x="44112" y="171257"/>
                    <a:pt x="-3758" y="120316"/>
                    <a:pt x="0" y="84186"/>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3316807913">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D77F613B-5617-47EA-A92C-DA0D594209C5}"/>
                </a:ext>
              </a:extLst>
            </p:cNvPr>
            <p:cNvSpPr/>
            <p:nvPr/>
          </p:nvSpPr>
          <p:spPr>
            <a:xfrm>
              <a:off x="2160846" y="5038251"/>
              <a:ext cx="112809" cy="112809"/>
            </a:xfrm>
            <a:custGeom>
              <a:avLst/>
              <a:gdLst>
                <a:gd name="connsiteX0" fmla="*/ 0 w 112809"/>
                <a:gd name="connsiteY0" fmla="*/ 56405 h 112809"/>
                <a:gd name="connsiteX1" fmla="*/ 56405 w 112809"/>
                <a:gd name="connsiteY1" fmla="*/ 0 h 112809"/>
                <a:gd name="connsiteX2" fmla="*/ 112810 w 112809"/>
                <a:gd name="connsiteY2" fmla="*/ 56405 h 112809"/>
                <a:gd name="connsiteX3" fmla="*/ 56405 w 112809"/>
                <a:gd name="connsiteY3" fmla="*/ 112810 h 112809"/>
                <a:gd name="connsiteX4" fmla="*/ 0 w 112809"/>
                <a:gd name="connsiteY4" fmla="*/ 56405 h 112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09" h="112809" fill="none" extrusionOk="0">
                  <a:moveTo>
                    <a:pt x="0" y="56405"/>
                  </a:moveTo>
                  <a:cubicBezTo>
                    <a:pt x="7195" y="21889"/>
                    <a:pt x="23340" y="-2020"/>
                    <a:pt x="56405" y="0"/>
                  </a:cubicBezTo>
                  <a:cubicBezTo>
                    <a:pt x="85790" y="894"/>
                    <a:pt x="106565" y="28275"/>
                    <a:pt x="112810" y="56405"/>
                  </a:cubicBezTo>
                  <a:cubicBezTo>
                    <a:pt x="116227" y="89511"/>
                    <a:pt x="93337" y="113787"/>
                    <a:pt x="56405" y="112810"/>
                  </a:cubicBezTo>
                  <a:cubicBezTo>
                    <a:pt x="19791" y="108085"/>
                    <a:pt x="2506" y="84129"/>
                    <a:pt x="0" y="56405"/>
                  </a:cubicBezTo>
                  <a:close/>
                </a:path>
                <a:path w="112809" h="112809" stroke="0" extrusionOk="0">
                  <a:moveTo>
                    <a:pt x="0" y="56405"/>
                  </a:moveTo>
                  <a:cubicBezTo>
                    <a:pt x="2389" y="26815"/>
                    <a:pt x="27370" y="-5831"/>
                    <a:pt x="56405" y="0"/>
                  </a:cubicBezTo>
                  <a:cubicBezTo>
                    <a:pt x="85267" y="2066"/>
                    <a:pt x="111941" y="19730"/>
                    <a:pt x="112810" y="56405"/>
                  </a:cubicBezTo>
                  <a:cubicBezTo>
                    <a:pt x="115101" y="86470"/>
                    <a:pt x="95283" y="117849"/>
                    <a:pt x="56405" y="112810"/>
                  </a:cubicBezTo>
                  <a:cubicBezTo>
                    <a:pt x="24975" y="115798"/>
                    <a:pt x="-1153" y="81374"/>
                    <a:pt x="0" y="56405"/>
                  </a:cubicBezTo>
                  <a:close/>
                </a:path>
              </a:pathLst>
            </a:custGeom>
            <a:solidFill>
              <a:srgbClr val="0BB5DD"/>
            </a:solidFill>
            <a:ln w="12700" cap="flat" cmpd="sng" algn="ctr">
              <a:solidFill>
                <a:srgbClr val="0BB5DD"/>
              </a:solidFill>
              <a:prstDash val="solid"/>
              <a:miter lim="800000"/>
              <a:extLst>
                <a:ext uri="{C807C97D-BFC1-408E-A445-0C87EB9F89A2}">
                  <ask:lineSketchStyleProps xmlns:ask="http://schemas.microsoft.com/office/drawing/2018/sketchyshapes" sd="1977605508">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8" name="Oval 127">
              <a:extLst>
                <a:ext uri="{FF2B5EF4-FFF2-40B4-BE49-F238E27FC236}">
                  <a16:creationId xmlns:a16="http://schemas.microsoft.com/office/drawing/2014/main" id="{A7EAE1C2-FC05-4AA7-B6B1-3CF64F701308}"/>
                </a:ext>
              </a:extLst>
            </p:cNvPr>
            <p:cNvSpPr/>
            <p:nvPr/>
          </p:nvSpPr>
          <p:spPr>
            <a:xfrm>
              <a:off x="1197169" y="5294377"/>
              <a:ext cx="85771" cy="85771"/>
            </a:xfrm>
            <a:custGeom>
              <a:avLst/>
              <a:gdLst>
                <a:gd name="connsiteX0" fmla="*/ 0 w 85771"/>
                <a:gd name="connsiteY0" fmla="*/ 42886 h 85771"/>
                <a:gd name="connsiteX1" fmla="*/ 42886 w 85771"/>
                <a:gd name="connsiteY1" fmla="*/ 0 h 85771"/>
                <a:gd name="connsiteX2" fmla="*/ 85772 w 85771"/>
                <a:gd name="connsiteY2" fmla="*/ 42886 h 85771"/>
                <a:gd name="connsiteX3" fmla="*/ 42886 w 85771"/>
                <a:gd name="connsiteY3" fmla="*/ 85772 h 85771"/>
                <a:gd name="connsiteX4" fmla="*/ 0 w 85771"/>
                <a:gd name="connsiteY4" fmla="*/ 42886 h 85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71" h="85771" fill="none" extrusionOk="0">
                  <a:moveTo>
                    <a:pt x="0" y="42886"/>
                  </a:moveTo>
                  <a:cubicBezTo>
                    <a:pt x="1546" y="19363"/>
                    <a:pt x="16259" y="-930"/>
                    <a:pt x="42886" y="0"/>
                  </a:cubicBezTo>
                  <a:cubicBezTo>
                    <a:pt x="71249" y="-4777"/>
                    <a:pt x="83114" y="21078"/>
                    <a:pt x="85772" y="42886"/>
                  </a:cubicBezTo>
                  <a:cubicBezTo>
                    <a:pt x="79622" y="65792"/>
                    <a:pt x="64339" y="86375"/>
                    <a:pt x="42886" y="85772"/>
                  </a:cubicBezTo>
                  <a:cubicBezTo>
                    <a:pt x="22399" y="87416"/>
                    <a:pt x="2721" y="68334"/>
                    <a:pt x="0" y="42886"/>
                  </a:cubicBezTo>
                  <a:close/>
                </a:path>
                <a:path w="85771" h="85771" stroke="0" extrusionOk="0">
                  <a:moveTo>
                    <a:pt x="0" y="42886"/>
                  </a:moveTo>
                  <a:cubicBezTo>
                    <a:pt x="-3878" y="19954"/>
                    <a:pt x="21118" y="3239"/>
                    <a:pt x="42886" y="0"/>
                  </a:cubicBezTo>
                  <a:cubicBezTo>
                    <a:pt x="65126" y="4762"/>
                    <a:pt x="83058" y="21041"/>
                    <a:pt x="85772" y="42886"/>
                  </a:cubicBezTo>
                  <a:cubicBezTo>
                    <a:pt x="82238" y="66246"/>
                    <a:pt x="66798" y="83539"/>
                    <a:pt x="42886" y="85772"/>
                  </a:cubicBezTo>
                  <a:cubicBezTo>
                    <a:pt x="19531" y="83937"/>
                    <a:pt x="-583" y="65453"/>
                    <a:pt x="0" y="42886"/>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2675281817">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Oval 128">
              <a:extLst>
                <a:ext uri="{FF2B5EF4-FFF2-40B4-BE49-F238E27FC236}">
                  <a16:creationId xmlns:a16="http://schemas.microsoft.com/office/drawing/2014/main" id="{EB5E69CF-58E1-4DCF-8938-700C546F38E2}"/>
                </a:ext>
              </a:extLst>
            </p:cNvPr>
            <p:cNvSpPr/>
            <p:nvPr/>
          </p:nvSpPr>
          <p:spPr>
            <a:xfrm>
              <a:off x="1215994" y="5605365"/>
              <a:ext cx="86440" cy="86440"/>
            </a:xfrm>
            <a:custGeom>
              <a:avLst/>
              <a:gdLst>
                <a:gd name="connsiteX0" fmla="*/ 0 w 86440"/>
                <a:gd name="connsiteY0" fmla="*/ 43220 h 86440"/>
                <a:gd name="connsiteX1" fmla="*/ 43220 w 86440"/>
                <a:gd name="connsiteY1" fmla="*/ 0 h 86440"/>
                <a:gd name="connsiteX2" fmla="*/ 86440 w 86440"/>
                <a:gd name="connsiteY2" fmla="*/ 43220 h 86440"/>
                <a:gd name="connsiteX3" fmla="*/ 43220 w 86440"/>
                <a:gd name="connsiteY3" fmla="*/ 86440 h 86440"/>
                <a:gd name="connsiteX4" fmla="*/ 0 w 86440"/>
                <a:gd name="connsiteY4" fmla="*/ 43220 h 8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40" h="86440" fill="none" extrusionOk="0">
                  <a:moveTo>
                    <a:pt x="0" y="43220"/>
                  </a:moveTo>
                  <a:cubicBezTo>
                    <a:pt x="1924" y="17084"/>
                    <a:pt x="19403" y="541"/>
                    <a:pt x="43220" y="0"/>
                  </a:cubicBezTo>
                  <a:cubicBezTo>
                    <a:pt x="64666" y="853"/>
                    <a:pt x="85481" y="13984"/>
                    <a:pt x="86440" y="43220"/>
                  </a:cubicBezTo>
                  <a:cubicBezTo>
                    <a:pt x="83813" y="62005"/>
                    <a:pt x="71751" y="86747"/>
                    <a:pt x="43220" y="86440"/>
                  </a:cubicBezTo>
                  <a:cubicBezTo>
                    <a:pt x="14730" y="86653"/>
                    <a:pt x="-1127" y="67872"/>
                    <a:pt x="0" y="43220"/>
                  </a:cubicBezTo>
                  <a:close/>
                </a:path>
                <a:path w="86440" h="86440" stroke="0" extrusionOk="0">
                  <a:moveTo>
                    <a:pt x="0" y="43220"/>
                  </a:moveTo>
                  <a:cubicBezTo>
                    <a:pt x="1159" y="20565"/>
                    <a:pt x="18848" y="-3244"/>
                    <a:pt x="43220" y="0"/>
                  </a:cubicBezTo>
                  <a:cubicBezTo>
                    <a:pt x="61828" y="1202"/>
                    <a:pt x="85210" y="17550"/>
                    <a:pt x="86440" y="43220"/>
                  </a:cubicBezTo>
                  <a:cubicBezTo>
                    <a:pt x="87360" y="64949"/>
                    <a:pt x="69528" y="81099"/>
                    <a:pt x="43220" y="86440"/>
                  </a:cubicBezTo>
                  <a:cubicBezTo>
                    <a:pt x="25145" y="82690"/>
                    <a:pt x="-1315" y="69748"/>
                    <a:pt x="0" y="43220"/>
                  </a:cubicBezTo>
                  <a:close/>
                </a:path>
              </a:pathLst>
            </a:custGeom>
            <a:solidFill>
              <a:srgbClr val="A5A5A5"/>
            </a:solidFill>
            <a:ln w="12700" cap="flat" cmpd="sng" algn="ctr">
              <a:solidFill>
                <a:srgbClr val="A5A5A5">
                  <a:shade val="50000"/>
                </a:srgbClr>
              </a:solidFill>
              <a:prstDash val="solid"/>
              <a:miter lim="800000"/>
              <a:extLst>
                <a:ext uri="{C807C97D-BFC1-408E-A445-0C87EB9F89A2}">
                  <ask:lineSketchStyleProps xmlns:ask="http://schemas.microsoft.com/office/drawing/2018/sketchyshapes" sd="4260977590">
                    <a:prstGeom prst="ellipse">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6" name="Subtitle 2">
            <a:extLst>
              <a:ext uri="{FF2B5EF4-FFF2-40B4-BE49-F238E27FC236}">
                <a16:creationId xmlns:a16="http://schemas.microsoft.com/office/drawing/2014/main" id="{E4FD99A9-43F4-4BA4-B2FD-DFDC2C45B583}"/>
              </a:ext>
            </a:extLst>
          </p:cNvPr>
          <p:cNvSpPr txBox="1">
            <a:spLocks/>
          </p:cNvSpPr>
          <p:nvPr/>
        </p:nvSpPr>
        <p:spPr>
          <a:xfrm>
            <a:off x="-358156" y="3606554"/>
            <a:ext cx="13235662" cy="162594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100">
                <a:solidFill>
                  <a:schemeClr val="bg1"/>
                </a:solidFill>
              </a:rPr>
              <a:t>ARC &amp; RO-Crate</a:t>
            </a:r>
          </a:p>
        </p:txBody>
      </p:sp>
      <p:pic>
        <p:nvPicPr>
          <p:cNvPr id="2" name="Picture 1">
            <a:extLst>
              <a:ext uri="{FF2B5EF4-FFF2-40B4-BE49-F238E27FC236}">
                <a16:creationId xmlns:a16="http://schemas.microsoft.com/office/drawing/2014/main" id="{CB4A9F9C-890F-4EB5-A4F0-C2B156DE9B72}"/>
              </a:ext>
            </a:extLst>
          </p:cNvPr>
          <p:cNvPicPr>
            <a:picLocks noChangeAspect="1"/>
          </p:cNvPicPr>
          <p:nvPr/>
        </p:nvPicPr>
        <p:blipFill>
          <a:blip r:embed="rId2"/>
          <a:stretch>
            <a:fillRect/>
          </a:stretch>
        </p:blipFill>
        <p:spPr>
          <a:xfrm>
            <a:off x="3615772" y="1015973"/>
            <a:ext cx="5424231" cy="2056839"/>
          </a:xfrm>
          <a:prstGeom prst="rect">
            <a:avLst/>
          </a:prstGeom>
        </p:spPr>
      </p:pic>
      <p:sp>
        <p:nvSpPr>
          <p:cNvPr id="5" name="Subtitle 2">
            <a:extLst>
              <a:ext uri="{FF2B5EF4-FFF2-40B4-BE49-F238E27FC236}">
                <a16:creationId xmlns:a16="http://schemas.microsoft.com/office/drawing/2014/main" id="{EA0B53EE-3646-8C76-7445-3F2D7C3E036B}"/>
              </a:ext>
            </a:extLst>
          </p:cNvPr>
          <p:cNvSpPr txBox="1">
            <a:spLocks/>
          </p:cNvSpPr>
          <p:nvPr/>
        </p:nvSpPr>
        <p:spPr>
          <a:xfrm>
            <a:off x="7606514" y="5075197"/>
            <a:ext cx="3236584" cy="1007456"/>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chemeClr val="bg1"/>
                </a:solidFill>
              </a:rPr>
              <a:t>H. Lukas Weil</a:t>
            </a:r>
          </a:p>
        </p:txBody>
      </p:sp>
    </p:spTree>
    <p:extLst>
      <p:ext uri="{BB962C8B-B14F-4D97-AF65-F5344CB8AC3E}">
        <p14:creationId xmlns:p14="http://schemas.microsoft.com/office/powerpoint/2010/main" val="996222181"/>
      </p:ext>
    </p:extLst>
  </p:cSld>
  <p:clrMapOvr>
    <a:masterClrMapping/>
  </p:clrMapOvr>
</p:sld>
</file>

<file path=ppt/theme/theme1.xml><?xml version="1.0" encoding="utf-8"?>
<a:theme xmlns:a="http://schemas.openxmlformats.org/drawingml/2006/main" name="Office Theme">
  <a:themeElements>
    <a:clrScheme name="Custom 1">
      <a:dk1>
        <a:srgbClr val="595959"/>
      </a:dk1>
      <a:lt1>
        <a:sysClr val="window" lastClr="FFFFFF"/>
      </a:lt1>
      <a:dk2>
        <a:srgbClr val="2D3E50"/>
      </a:dk2>
      <a:lt2>
        <a:srgbClr val="E7E6E6"/>
      </a:lt2>
      <a:accent1>
        <a:srgbClr val="0BB5DD"/>
      </a:accent1>
      <a:accent2>
        <a:srgbClr val="1FC2A7"/>
      </a:accent2>
      <a:accent3>
        <a:srgbClr val="2D3E50"/>
      </a:accent3>
      <a:accent4>
        <a:srgbClr val="FFC000"/>
      </a:accent4>
      <a:accent5>
        <a:srgbClr val="B4CE82"/>
      </a:accent5>
      <a:accent6>
        <a:srgbClr val="2981BE"/>
      </a:accent6>
      <a:hlink>
        <a:srgbClr val="A5A5A5"/>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D9B88BC66DA17B46AAC9D969BDC27274" ma:contentTypeVersion="9" ma:contentTypeDescription="Ein neues Dokument erstellen." ma:contentTypeScope="" ma:versionID="14d4a976468ac496bb8e6162014e2a7e">
  <xsd:schema xmlns:xsd="http://www.w3.org/2001/XMLSchema" xmlns:xs="http://www.w3.org/2001/XMLSchema" xmlns:p="http://schemas.microsoft.com/office/2006/metadata/properties" xmlns:ns2="447a0e29-417c-48dd-a0a6-9c62823d420b" targetNamespace="http://schemas.microsoft.com/office/2006/metadata/properties" ma:root="true" ma:fieldsID="0bfa009ac3b6853b0176945f38efe72a" ns2:_="">
    <xsd:import namespace="447a0e29-417c-48dd-a0a6-9c62823d420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a0e29-417c-48dd-a0a6-9c62823d42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570680-104C-4413-84E1-196CCF82C90B}">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22FCD090-2C18-4A4E-8EBC-2F7B16CFFDB4}">
  <ds:schemaRefs>
    <ds:schemaRef ds:uri="447a0e29-417c-48dd-a0a6-9c62823d420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81EC47C-DF8A-4DDA-99C1-B677E25022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292</TotalTime>
  <Words>2601</Words>
  <Application>Microsoft Office PowerPoint</Application>
  <PresentationFormat>Widescreen</PresentationFormat>
  <Paragraphs>621</Paragraphs>
  <Slides>66</Slides>
  <Notes>9</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BlinkMacSystemFont</vt:lpstr>
      <vt:lpstr>Calibri</vt:lpstr>
      <vt:lpstr>Calibri Light</vt:lpstr>
      <vt:lpstr>Century Gothic</vt:lpstr>
      <vt:lpstr>Consolas</vt:lpstr>
      <vt:lpstr>Wingdings</vt:lpstr>
      <vt:lpstr>Office Theme</vt:lpstr>
      <vt:lpstr>PowerPoint Presentation</vt:lpstr>
      <vt:lpstr>Thank you DB</vt:lpstr>
      <vt:lpstr>Monday - First session</vt:lpstr>
      <vt:lpstr>Hands-On</vt:lpstr>
      <vt:lpstr>Open Hacking</vt:lpstr>
      <vt:lpstr>Tuesday - Second session</vt:lpstr>
      <vt:lpstr>Tuesday - Open forum</vt:lpstr>
      <vt:lpstr>Tuesday - Hike</vt:lpstr>
      <vt:lpstr>PowerPoint Presentation</vt:lpstr>
      <vt:lpstr>Research metadata need to be actionable to create user benefit</vt:lpstr>
      <vt:lpstr>Requirements for actionability in FDOs</vt:lpstr>
      <vt:lpstr>Requirements for actionability in FDOs</vt:lpstr>
      <vt:lpstr>Ontology driven modelling</vt:lpstr>
      <vt:lpstr>Mixing multiple semantic sources with structure</vt:lpstr>
      <vt:lpstr>Separability of research elements</vt:lpstr>
      <vt:lpstr>Separability of research elements</vt:lpstr>
      <vt:lpstr>ISA abstract model in a nutshell</vt:lpstr>
      <vt:lpstr>ISA &amp; CWL Model: Study</vt:lpstr>
      <vt:lpstr>ISA &amp; CWL Model: Assay</vt:lpstr>
      <vt:lpstr>ISA &amp; CWL Model: Run</vt:lpstr>
      <vt:lpstr>ISA &amp; CWL Model: Annotation principle</vt:lpstr>
      <vt:lpstr>ARC is a real-world RO Crate implementation</vt:lpstr>
      <vt:lpstr>JSON-LD 101</vt:lpstr>
      <vt:lpstr>RO-Crate 101</vt:lpstr>
      <vt:lpstr>ARC RO-Crate</vt:lpstr>
      <vt:lpstr>ARC RO-Crate</vt:lpstr>
      <vt:lpstr>PowerPoint Presentation</vt:lpstr>
      <vt:lpstr>LabProcess properties</vt:lpstr>
      <vt:lpstr>What is an ARC user perspective?</vt:lpstr>
      <vt:lpstr>ARC representations: Two sides of the same coin</vt:lpstr>
      <vt:lpstr>Immutable yet Evolving </vt:lpstr>
      <vt:lpstr>ARCs means complete authority of data</vt:lpstr>
      <vt:lpstr>ARCs means complete authority of data</vt:lpstr>
      <vt:lpstr>Find ARCs in the ARC registry </vt:lpstr>
      <vt:lpstr>ARCs allow structured collaborative research</vt:lpstr>
      <vt:lpstr>Continuous integration</vt:lpstr>
      <vt:lpstr>ARCs allow structured collaborative research</vt:lpstr>
      <vt:lpstr>PowerPoint Presentation</vt:lpstr>
      <vt:lpstr>PowerPoint Presentation</vt:lpstr>
      <vt:lpstr>ARCs can be published seamlessly</vt:lpstr>
      <vt:lpstr>ARCs can be published seamlessly</vt:lpstr>
      <vt:lpstr>PowerPoint Presentation</vt:lpstr>
      <vt:lpstr>PowerPoint Presentation</vt:lpstr>
      <vt:lpstr>Designing a model for shared knowledge</vt:lpstr>
      <vt:lpstr>Domain specificity</vt:lpstr>
      <vt:lpstr>RO-Crate and ARC</vt:lpstr>
      <vt:lpstr>PowerPoint Presentation</vt:lpstr>
      <vt:lpstr>ARCtrl</vt:lpstr>
      <vt:lpstr>ARC representations: Two sides of the same coin</vt:lpstr>
      <vt:lpstr>ARC as ground truth for users and tools</vt:lpstr>
      <vt:lpstr>ARC flexibility </vt:lpstr>
      <vt:lpstr>XLSX dialect</vt:lpstr>
      <vt:lpstr>ARCtrl</vt:lpstr>
      <vt:lpstr>Program layers</vt:lpstr>
      <vt:lpstr>Contract workflow</vt:lpstr>
      <vt:lpstr>ISA process ambiguity</vt:lpstr>
      <vt:lpstr>Process representation</vt:lpstr>
      <vt:lpstr>Implementation Questions</vt:lpstr>
      <vt:lpstr>Fable Transpilation</vt:lpstr>
      <vt:lpstr>Fable Transpilation</vt:lpstr>
      <vt:lpstr>Fable Transpilation</vt:lpstr>
      <vt:lpstr>JavaScript transpilation</vt:lpstr>
      <vt:lpstr>Python transpilation</vt:lpstr>
      <vt:lpstr>Program layers</vt:lpstr>
      <vt:lpstr>Different flavours of access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 Mühlhaus</dc:creator>
  <cp:lastModifiedBy>Heinrich Lukas Weil</cp:lastModifiedBy>
  <cp:revision>1</cp:revision>
  <dcterms:created xsi:type="dcterms:W3CDTF">2020-06-29T09:54:11Z</dcterms:created>
  <dcterms:modified xsi:type="dcterms:W3CDTF">2024-04-08T09:57:32Z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0x010100D9B88BC66DA17B46AAC9D969BDC27274</vt:lpwstr>
  </property>
</Properties>
</file>